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3C1E9-0910-4ED4-AB96-6A221F86374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54142-E41A-4A7D-B8F5-BA9708A8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54142-E41A-4A7D-B8F5-BA9708A87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4D7D-9B33-4317-9F1D-A62D0DC78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AD41-557B-44D9-98EA-A2275A01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F9E3-67F0-45A8-9503-5D29827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660F-C893-4810-9327-36029B50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EC3F-16F3-439B-9A06-78F2BA9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D7E2-3467-4DFE-8D22-7A0B420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40301-1C80-40F7-9636-2B4FBBC5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AC51-CFC3-479F-ACC7-881F7728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5001-07A2-4373-ABC6-144B73DE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4B7A-784B-4AFA-A16A-D3DDA3A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7647-7374-4AE2-A0E2-667831427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4BD9E-05F4-40BB-81D7-EDB0BBE8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CCC0-E8BC-48E5-8FD0-B5B60C79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F22E-7E16-490D-A2AE-827BD180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C940-E1FF-40B4-BCD6-2786A732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6D8-E2F4-433D-BC6D-7D0DC8EC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00C9-1947-473C-82FA-EC76D628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F19F-8BFB-4ACF-86AC-514762C0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B8EF-CCC7-4157-9883-789978F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E5A6-9553-4863-9781-315BA3DD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B1DA-4354-4F8D-9EBC-CE5C4D1E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43E1-EC0B-4E1A-BDA7-150CD88D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6FB-3EFD-46FD-9609-B92EBD6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29D7-7828-417B-B9C7-1A4C24E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7CB8-DD3E-4CE7-AF9B-D1067D2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F4C0-5C82-4495-8E73-998A01B2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D5A5-BD42-4C2C-A5A2-FEFEE160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33BA-F049-47B7-AB12-ABF45679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9489-431D-4CE8-985F-D2AA56E1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D32D4-0B5E-4F51-85ED-9ADB3AF4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D339-5665-49BB-8DBC-759B5F8A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9955-7226-4494-9D03-1E7C544E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2C81-F9D2-4269-ACC6-5D16F8A0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DF8E8-EB89-4194-A9F3-9E0EB305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E6FE-D39C-4D65-A90A-27080F5D4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AD5CB-9E9D-49AA-8212-03E904DDF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E4B4B-2BC0-4B28-8947-AE4EBAA1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D4270-A869-45A4-944C-F787C81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6DD6-77C5-4064-86C9-DE8C2B5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1D40-4586-4A54-841A-4BAA8B5D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A85D0-DF49-46CF-9ADC-76182CB2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D93E-69DE-49CF-8EFD-00D5E73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B4B93-663C-4CD2-8882-71BDEE3C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BD095-C5FA-4909-B131-B292700A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99AD-8054-433F-B3E6-561525B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CA226-F37B-4981-A90B-63D17828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0E14-A016-4836-B653-19A49715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FE5D-3C7B-43E0-AD37-9CD7A90A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AB873-C9D5-438A-95F1-46BC58CA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93AB-0141-49DE-806E-4E47EB5A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A487-500C-4940-B543-09132113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60A3-C31C-4AAA-B3E0-0CEA7A3F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368-353B-436D-B182-81B42AD4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EFC5-53A8-42DE-AB33-38D3EA5A8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58431-79C7-4EA6-8B8D-A7576057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D6FB7-984A-4362-B593-538D1596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A008-942B-444D-ADAF-830935D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20E2-186F-4040-BCBD-5ECBAFF7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2E9A5-C02F-451B-BA50-30A76155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25119-9BED-4A4D-9E72-0C1CF28E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B671-C017-47F1-AA1F-0C0A42B2C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DC70-F321-4128-AB6E-F1055EAAD38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A38A-5313-46F2-9BCA-536500B9F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1271-60B6-47CB-B38D-4D7FCCC85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7ED8-BB37-44EF-9465-2026A2B35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Maynard et al., 2020 brain spatial transcriptomic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5AEF-8A50-4C77-82D3-FEF50B66B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4/13</a:t>
            </a:r>
          </a:p>
        </p:txBody>
      </p:sp>
    </p:spTree>
    <p:extLst>
      <p:ext uri="{BB962C8B-B14F-4D97-AF65-F5344CB8AC3E}">
        <p14:creationId xmlns:p14="http://schemas.microsoft.com/office/powerpoint/2010/main" val="154633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A30-F211-49F6-B7A5-91A145A7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samples with layer 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9E1CD-EBB7-4797-BE47-D78D0846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86" y="1314388"/>
            <a:ext cx="8685228" cy="5319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E9F570-8130-43B8-9B88-6A9A2E784A8D}"/>
              </a:ext>
            </a:extLst>
          </p:cNvPr>
          <p:cNvSpPr txBox="1"/>
          <p:nvPr/>
        </p:nvSpPr>
        <p:spPr>
          <a:xfrm>
            <a:off x="10499229" y="6550223"/>
            <a:ext cx="1692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Maynard et al.,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06968-0E10-4D66-BA39-951DDC8A472C}"/>
              </a:ext>
            </a:extLst>
          </p:cNvPr>
          <p:cNvSpPr txBox="1"/>
          <p:nvPr/>
        </p:nvSpPr>
        <p:spPr>
          <a:xfrm>
            <a:off x="334280" y="3789371"/>
            <a:ext cx="100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donors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E49B9-52E5-4183-BE5F-F16B661249EB}"/>
              </a:ext>
            </a:extLst>
          </p:cNvPr>
          <p:cNvSpPr txBox="1"/>
          <p:nvPr/>
        </p:nvSpPr>
        <p:spPr>
          <a:xfrm>
            <a:off x="5091909" y="64886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 </a:t>
            </a:r>
            <a:r>
              <a:rPr lang="el-GR" dirty="0"/>
              <a:t>μ</a:t>
            </a:r>
            <a:r>
              <a:rPr lang="en-US" dirty="0"/>
              <a:t>m apart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C62A7-8130-45CA-A69A-95A1326C642F}"/>
              </a:ext>
            </a:extLst>
          </p:cNvPr>
          <p:cNvSpPr txBox="1"/>
          <p:nvPr/>
        </p:nvSpPr>
        <p:spPr>
          <a:xfrm>
            <a:off x="2989381" y="648866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l-GR" dirty="0"/>
              <a:t>μ</a:t>
            </a:r>
            <a:r>
              <a:rPr lang="en-US" dirty="0"/>
              <a:t>m apart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B5937-D628-4537-9872-5B9C289019E3}"/>
              </a:ext>
            </a:extLst>
          </p:cNvPr>
          <p:cNvSpPr txBox="1"/>
          <p:nvPr/>
        </p:nvSpPr>
        <p:spPr>
          <a:xfrm>
            <a:off x="7311457" y="648866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l-GR" dirty="0"/>
              <a:t>μ</a:t>
            </a:r>
            <a:r>
              <a:rPr lang="en-US" dirty="0"/>
              <a:t>m apart</a:t>
            </a:r>
          </a:p>
        </p:txBody>
      </p:sp>
    </p:spTree>
    <p:extLst>
      <p:ext uri="{BB962C8B-B14F-4D97-AF65-F5344CB8AC3E}">
        <p14:creationId xmlns:p14="http://schemas.microsoft.com/office/powerpoint/2010/main" val="3830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DED7-DB75-4CE2-B125-885EC668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Maynard et al., 2020 clustering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74BC2D-8489-470A-BF39-5D01637F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215" y="2081182"/>
            <a:ext cx="6353570" cy="3840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EFECF7-4A7F-46F3-AC5A-2D0BDC2F244A}"/>
              </a:ext>
            </a:extLst>
          </p:cNvPr>
          <p:cNvSpPr txBox="1"/>
          <p:nvPr/>
        </p:nvSpPr>
        <p:spPr>
          <a:xfrm>
            <a:off x="10499229" y="6550223"/>
            <a:ext cx="1692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Maynard et al., 2020</a:t>
            </a:r>
          </a:p>
        </p:txBody>
      </p:sp>
    </p:spTree>
    <p:extLst>
      <p:ext uri="{BB962C8B-B14F-4D97-AF65-F5344CB8AC3E}">
        <p14:creationId xmlns:p14="http://schemas.microsoft.com/office/powerpoint/2010/main" val="29905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DC57-FECD-4934-BBAD-975CE8E2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SNN and K-means clustering performance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3D439A6-B6CD-443C-AB74-EF77D2DDB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476" y="1825625"/>
            <a:ext cx="9815047" cy="4351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C084F0-7508-42AA-B0C7-5FA61459A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127" y="6014804"/>
            <a:ext cx="723900" cy="200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A4FFE9-1F54-4424-911F-3093BA96D7C5}"/>
              </a:ext>
            </a:extLst>
          </p:cNvPr>
          <p:cNvSpPr/>
          <p:nvPr/>
        </p:nvSpPr>
        <p:spPr>
          <a:xfrm>
            <a:off x="5548544" y="5992427"/>
            <a:ext cx="547456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7ED8-ADAC-4E7D-8B9C-52617461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clustering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861F7-A9EE-4BF0-9D7D-64863A129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spot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has a latent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(i.e. cell type) where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Potts model prior encourages neighboring spots to have the same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Model 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-dimensional representation of expression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(i.e. top PCs, t-SNE) as MVN(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Estimate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using MCMC</a:t>
                </a:r>
              </a:p>
              <a:p>
                <a:pPr lvl="1"/>
                <a:r>
                  <a:rPr lang="en-US" dirty="0"/>
                  <a:t>Initialize with k-means clustering</a:t>
                </a:r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using Metropolis-Hastings</a:t>
                </a:r>
              </a:p>
              <a:p>
                <a:pPr lvl="1"/>
                <a:r>
                  <a:rPr lang="en-US" dirty="0"/>
                  <a:t>Take predicted cluster of each spot to be modal state of chain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861F7-A9EE-4BF0-9D7D-64863A129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DC57-FECD-4934-BBAD-975CE8E2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spatial clustering performance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E32001-B486-4FC9-B2E4-C20E898D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2241"/>
            <a:ext cx="10515600" cy="42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DAA9-DB32-418F-B0DC-A764FD8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spatial clustering performance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2552C2-74BF-4613-A80C-377B7C830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2241"/>
            <a:ext cx="10515600" cy="42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3E6B-F2F4-4C6A-8025-8F44D5DE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359879-8EC2-4114-BD7E-336F02D8F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476" y="1825625"/>
            <a:ext cx="98150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166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Analysis of Maynard et al., 2020 brain spatial transcriptomic data</vt:lpstr>
      <vt:lpstr>12 samples with layer annotation</vt:lpstr>
      <vt:lpstr>Maynard et al., 2020 clustering analysis</vt:lpstr>
      <vt:lpstr>SNN and K-means clustering performance</vt:lpstr>
      <vt:lpstr>Spatial clustering method</vt:lpstr>
      <vt:lpstr>PCA spatial clustering performance</vt:lpstr>
      <vt:lpstr>t-SNE spatial clustering performance</vt:lpstr>
      <vt:lpstr>Model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Maynard 2020 data</dc:title>
  <dc:creator>Edward Zhao</dc:creator>
  <cp:lastModifiedBy>Edward Zhao</cp:lastModifiedBy>
  <cp:revision>48</cp:revision>
  <dcterms:created xsi:type="dcterms:W3CDTF">2020-04-01T21:33:50Z</dcterms:created>
  <dcterms:modified xsi:type="dcterms:W3CDTF">2020-04-15T16:58:32Z</dcterms:modified>
</cp:coreProperties>
</file>