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065" autoAdjust="0"/>
  </p:normalViewPr>
  <p:slideViewPr>
    <p:cSldViewPr snapToGrid="0">
      <p:cViewPr>
        <p:scale>
          <a:sx n="100" d="100"/>
          <a:sy n="100" d="100"/>
        </p:scale>
        <p:origin x="-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3C1E9-0910-4ED4-AB96-6A221F86374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4142-E41A-4A7D-B8F5-BA9708A8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D7D-9B33-4317-9F1D-A62D0DC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AD41-557B-44D9-98EA-A2275A01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F9E3-67F0-45A8-9503-5D29827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660F-C893-4810-9327-36029B5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EC3F-16F3-439B-9A06-78F2BA9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D7E2-3467-4DFE-8D22-7A0B420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0301-1C80-40F7-9636-2B4FBBC5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AC51-CFC3-479F-ACC7-881F772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5001-07A2-4373-ABC6-144B73DE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4B7A-784B-4AFA-A16A-D3DDA3A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7647-7374-4AE2-A0E2-66783142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BD9E-05F4-40BB-81D7-EDB0BBE8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CCC0-E8BC-48E5-8FD0-B5B60C79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F22E-7E16-490D-A2AE-827BD180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940-E1FF-40B4-BCD6-2786A73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6D8-E2F4-433D-BC6D-7D0DC8EC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00C9-1947-473C-82FA-EC76D628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F19F-8BFB-4ACF-86AC-514762C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8EF-CCC7-4157-9883-789978F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E5A6-9553-4863-9781-315BA3D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B1DA-4354-4F8D-9EBC-CE5C4D1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43E1-EC0B-4E1A-BDA7-150CD88D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6FB-3EFD-46FD-9609-B92EBD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9D7-7828-417B-B9C7-1A4C24E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7CB8-DD3E-4CE7-AF9B-D1067D2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F4C0-5C82-4495-8E73-998A01B2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D5A5-BD42-4C2C-A5A2-FEFEE160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33BA-F049-47B7-AB12-ABF45679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9489-431D-4CE8-985F-D2AA56E1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32D4-0B5E-4F51-85ED-9ADB3AF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D339-5665-49BB-8DBC-759B5F8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9955-7226-4494-9D03-1E7C544E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2C81-F9D2-4269-ACC6-5D16F8A0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F8E8-EB89-4194-A9F3-9E0EB305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E6FE-D39C-4D65-A90A-27080F5D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AD5CB-9E9D-49AA-8212-03E904DD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4B4B-2BC0-4B28-8947-AE4EBAA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D4270-A869-45A4-944C-F787C81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6DD6-77C5-4064-86C9-DE8C2B5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1D40-4586-4A54-841A-4BAA8B5D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A85D0-DF49-46CF-9ADC-76182CB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D93E-69DE-49CF-8EFD-00D5E73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4B93-663C-4CD2-8882-71BDEE3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BD095-C5FA-4909-B131-B292700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9AD-8054-433F-B3E6-561525B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A226-F37B-4981-A90B-63D1782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E14-A016-4836-B653-19A4971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FE5D-3C7B-43E0-AD37-9CD7A90A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B873-C9D5-438A-95F1-46BC58CA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93AB-0141-49DE-806E-4E47EB5A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A487-500C-4940-B543-0913211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60A3-C31C-4AAA-B3E0-0CEA7A3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368-353B-436D-B182-81B42AD4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EFC5-53A8-42DE-AB33-38D3EA5A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8431-79C7-4EA6-8B8D-A7576057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6FB7-984A-4362-B593-538D1596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A008-942B-444D-ADAF-830935D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20E2-186F-4040-BCBD-5ECBAFF7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2E9A5-C02F-451B-BA50-30A7615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5119-9BED-4A4D-9E72-0C1CF28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B671-C017-47F1-AA1F-0C0A42B2C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DC70-F321-4128-AB6E-F1055EAAD3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38A-5313-46F2-9BCA-536500B9F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1271-60B6-47CB-B38D-4D7FCCC8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B74A-C3A0-4B34-866B-8E38D0A3F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87BAE-D34D-48EA-80C5-24D0C1C3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4/24</a:t>
            </a:r>
          </a:p>
        </p:txBody>
      </p:sp>
    </p:spTree>
    <p:extLst>
      <p:ext uri="{BB962C8B-B14F-4D97-AF65-F5344CB8AC3E}">
        <p14:creationId xmlns:p14="http://schemas.microsoft.com/office/powerpoint/2010/main" val="47266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3CD3-3360-4E09-97A7-92E48D1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A3D7-47FC-4DA2-868C-E1B38F72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R: ~2 iterations per second</a:t>
            </a:r>
          </a:p>
          <a:p>
            <a:r>
              <a:rPr lang="en-US" dirty="0" err="1"/>
              <a:t>Rcpp</a:t>
            </a:r>
            <a:r>
              <a:rPr lang="en-US" dirty="0"/>
              <a:t>: ~100 iterations per second </a:t>
            </a:r>
          </a:p>
          <a:p>
            <a:pPr lvl="1"/>
            <a:r>
              <a:rPr lang="en-US" dirty="0"/>
              <a:t>&lt;3 hours to run 1M iterations</a:t>
            </a:r>
          </a:p>
        </p:txBody>
      </p:sp>
    </p:spTree>
    <p:extLst>
      <p:ext uri="{BB962C8B-B14F-4D97-AF65-F5344CB8AC3E}">
        <p14:creationId xmlns:p14="http://schemas.microsoft.com/office/powerpoint/2010/main" val="50850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D973-AB73-4F96-BD1B-F895952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Pseudo-log-likelihood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E53CA2-7C9A-45C6-A544-A7C04B7C1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893"/>
            <a:ext cx="10515600" cy="39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6985D-2BA5-4B51-A763-C295D579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28C (Immune Infiltrated)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5CB59A-90BA-4C55-9BC6-92B5ADEC5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7742" r="28145"/>
          <a:stretch/>
        </p:blipFill>
        <p:spPr>
          <a:xfrm>
            <a:off x="6216222" y="1825625"/>
            <a:ext cx="5093555" cy="4351338"/>
          </a:xfrm>
          <a:prstGeom prst="rect">
            <a:avLst/>
          </a:prstGeom>
        </p:spPr>
      </p:pic>
      <p:pic>
        <p:nvPicPr>
          <p:cNvPr id="18" name="Content Placeholder 17" descr="A picture containing text&#10;&#10;Description automatically generated">
            <a:extLst>
              <a:ext uri="{FF2B5EF4-FFF2-40B4-BE49-F238E27FC236}">
                <a16:creationId xmlns:a16="http://schemas.microsoft.com/office/drawing/2014/main" id="{E354DC60-3AD4-4A1F-9219-DB6CD17A12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 r="23034"/>
          <a:stretch/>
        </p:blipFill>
        <p:spPr>
          <a:xfrm>
            <a:off x="1226848" y="1825625"/>
            <a:ext cx="4404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6985D-2BA5-4B51-A763-C295D579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28C (Immune Infiltrated)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5CB59A-90BA-4C55-9BC6-92B5ADEC5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7742" r="28145"/>
          <a:stretch/>
        </p:blipFill>
        <p:spPr>
          <a:xfrm>
            <a:off x="6216222" y="1825625"/>
            <a:ext cx="5093555" cy="4351338"/>
          </a:xfrm>
          <a:prstGeom prst="rect">
            <a:avLst/>
          </a:prstGeom>
        </p:spPr>
      </p:pic>
      <p:pic>
        <p:nvPicPr>
          <p:cNvPr id="18" name="Content Placeholder 17" descr="A picture containing text&#10;&#10;Description automatically generated">
            <a:extLst>
              <a:ext uri="{FF2B5EF4-FFF2-40B4-BE49-F238E27FC236}">
                <a16:creationId xmlns:a16="http://schemas.microsoft.com/office/drawing/2014/main" id="{E354DC60-3AD4-4A1F-9219-DB6CD17A12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 r="23034"/>
          <a:stretch/>
        </p:blipFill>
        <p:spPr>
          <a:xfrm>
            <a:off x="1226848" y="1825625"/>
            <a:ext cx="4404303" cy="4351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1259C4-713F-4F43-A992-9E60026152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</a:blip>
          <a:srcRect r="55572"/>
          <a:stretch/>
        </p:blipFill>
        <p:spPr>
          <a:xfrm rot="18513659" flipH="1" flipV="1">
            <a:off x="1251550" y="1608370"/>
            <a:ext cx="4252530" cy="47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3FFC-15DB-434E-9F29-9D27015F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CD3 and CHGA expression by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23E9C-C31F-4874-9C5C-F29FABB0C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96" r="8327"/>
          <a:stretch/>
        </p:blipFill>
        <p:spPr>
          <a:xfrm>
            <a:off x="488886" y="1874838"/>
            <a:ext cx="11117657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3FFC-15DB-434E-9F29-9D27015F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CD3 and CHGA expression by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23E9C-C31F-4874-9C5C-F29FABB0C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96" r="8327"/>
          <a:stretch/>
        </p:blipFill>
        <p:spPr>
          <a:xfrm>
            <a:off x="488886" y="1874838"/>
            <a:ext cx="11117657" cy="4983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F39C5-ADAD-4CE3-A00D-57FC6D7BD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5000"/>
          </a:blip>
          <a:srcRect r="55572"/>
          <a:stretch/>
        </p:blipFill>
        <p:spPr>
          <a:xfrm rot="18513659" flipH="1" flipV="1">
            <a:off x="722205" y="1808075"/>
            <a:ext cx="4783434" cy="53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EFE7-2EC9-4E98-BDE2-09CBE9C2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2C05-1C14-472A-B094-5FB2FB8E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run deconvolution on this sample with a range of smoothing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5425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65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Spatial clustering</vt:lpstr>
      <vt:lpstr>Performance</vt:lpstr>
      <vt:lpstr>Pseudo-log-likelihood</vt:lpstr>
      <vt:lpstr>Sample 28C (Immune Infiltrated)</vt:lpstr>
      <vt:lpstr>Sample 28C (Immune Infiltrated)</vt:lpstr>
      <vt:lpstr>CD3 and CHGA expression by cluster</vt:lpstr>
      <vt:lpstr>CD3 and CHGA expression by cluster</vt:lpstr>
      <vt:lpstr>Deconvolution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Maynard 2020 data</dc:title>
  <dc:creator>Edward Zhao</dc:creator>
  <cp:lastModifiedBy>Edward Zhao</cp:lastModifiedBy>
  <cp:revision>70</cp:revision>
  <dcterms:created xsi:type="dcterms:W3CDTF">2020-04-01T21:33:50Z</dcterms:created>
  <dcterms:modified xsi:type="dcterms:W3CDTF">2020-04-24T21:30:01Z</dcterms:modified>
</cp:coreProperties>
</file>