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76" r:id="rId6"/>
    <p:sldId id="264" r:id="rId7"/>
    <p:sldId id="278" r:id="rId8"/>
    <p:sldId id="277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3C1E9-0910-4ED4-AB96-6A221F86374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54142-E41A-4A7D-B8F5-BA9708A8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54142-E41A-4A7D-B8F5-BA9708A87F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2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54142-E41A-4A7D-B8F5-BA9708A87F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54142-E41A-4A7D-B8F5-BA9708A87F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4D7D-9B33-4317-9F1D-A62D0DC78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AD41-557B-44D9-98EA-A2275A01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F9E3-67F0-45A8-9503-5D29827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660F-C893-4810-9327-36029B50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EC3F-16F3-439B-9A06-78F2BA9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D7E2-3467-4DFE-8D22-7A0B4202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40301-1C80-40F7-9636-2B4FBBC5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AC51-CFC3-479F-ACC7-881F7728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5001-07A2-4373-ABC6-144B73DE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4B7A-784B-4AFA-A16A-D3DDA3A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7647-7374-4AE2-A0E2-667831427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4BD9E-05F4-40BB-81D7-EDB0BBE8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CCC0-E8BC-48E5-8FD0-B5B60C79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F22E-7E16-490D-A2AE-827BD180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C940-E1FF-40B4-BCD6-2786A732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6D8-E2F4-433D-BC6D-7D0DC8EC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00C9-1947-473C-82FA-EC76D628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F19F-8BFB-4ACF-86AC-514762C0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B8EF-CCC7-4157-9883-789978F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E5A6-9553-4863-9781-315BA3DD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B1DA-4354-4F8D-9EBC-CE5C4D1E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43E1-EC0B-4E1A-BDA7-150CD88D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6FB-3EFD-46FD-9609-B92EBD6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29D7-7828-417B-B9C7-1A4C24E9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7CB8-DD3E-4CE7-AF9B-D1067D2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F4C0-5C82-4495-8E73-998A01B2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D5A5-BD42-4C2C-A5A2-FEFEE160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33BA-F049-47B7-AB12-ABF45679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9489-431D-4CE8-985F-D2AA56E1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D32D4-0B5E-4F51-85ED-9ADB3AF4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D339-5665-49BB-8DBC-759B5F8A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9955-7226-4494-9D03-1E7C544E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2C81-F9D2-4269-ACC6-5D16F8A0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DF8E8-EB89-4194-A9F3-9E0EB305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E6FE-D39C-4D65-A90A-27080F5D4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AD5CB-9E9D-49AA-8212-03E904DDF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E4B4B-2BC0-4B28-8947-AE4EBAA1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D4270-A869-45A4-944C-F787C81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6DD6-77C5-4064-86C9-DE8C2B5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1D40-4586-4A54-841A-4BAA8B5D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A85D0-DF49-46CF-9ADC-76182CB2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D93E-69DE-49CF-8EFD-00D5E73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B4B93-663C-4CD2-8882-71BDEE3C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BD095-C5FA-4909-B131-B292700A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199AD-8054-433F-B3E6-561525B6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CA226-F37B-4981-A90B-63D17828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0E14-A016-4836-B653-19A49715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FE5D-3C7B-43E0-AD37-9CD7A90A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AB873-C9D5-438A-95F1-46BC58CA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93AB-0141-49DE-806E-4E47EB5A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3A487-500C-4940-B543-09132113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60A3-C31C-4AAA-B3E0-0CEA7A3F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4368-353B-436D-B182-81B42AD4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DEFC5-53A8-42DE-AB33-38D3EA5A8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58431-79C7-4EA6-8B8D-A7576057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D6FB7-984A-4362-B593-538D1596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3A008-942B-444D-ADAF-830935D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20E2-186F-4040-BCBD-5ECBAFF7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2E9A5-C02F-451B-BA50-30A76155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25119-9BED-4A4D-9E72-0C1CF28E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B671-C017-47F1-AA1F-0C0A42B2C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DC70-F321-4128-AB6E-F1055EAAD380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A38A-5313-46F2-9BCA-536500B9F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1271-60B6-47CB-B38D-4D7FCCC85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7ED8-BB37-44EF-9465-2026A2B35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Maynard 2020 brain spatial transcriptomic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5AEF-8A50-4C77-82D3-FEF50B66B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54633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9838F6-A096-4E25-9E3D-ABBEB19D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Performance summary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F57AA8-5398-4F38-93B9-63187FDF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2" y="1724238"/>
            <a:ext cx="3917143" cy="3574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862C17-FAA1-498A-84FA-978C507BE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695" y="1724237"/>
            <a:ext cx="3917143" cy="35742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42787B-EED6-409F-8834-C45E947C5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857" y="1724237"/>
            <a:ext cx="3917143" cy="35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047E20-616B-4859-BAFE-33401D43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thoughts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E8AA0-D14F-44FC-9181-3B5FFD31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of initial seed (using UMAP input)</a:t>
            </a:r>
          </a:p>
          <a:p>
            <a:pPr lvl="1"/>
            <a:r>
              <a:rPr lang="en-US" dirty="0"/>
              <a:t>ARI between k means (2000 </a:t>
            </a:r>
            <a:r>
              <a:rPr lang="en-US" dirty="0" err="1"/>
              <a:t>iter</a:t>
            </a:r>
            <a:r>
              <a:rPr lang="en-US" dirty="0"/>
              <a:t>) vs. truth initialization (2000 </a:t>
            </a:r>
            <a:r>
              <a:rPr lang="en-US" dirty="0" err="1"/>
              <a:t>iter</a:t>
            </a:r>
            <a:r>
              <a:rPr lang="en-US" dirty="0"/>
              <a:t>): 0.566</a:t>
            </a:r>
          </a:p>
          <a:p>
            <a:pPr lvl="1"/>
            <a:r>
              <a:rPr lang="en-US" dirty="0"/>
              <a:t>ARI between k means (2000 </a:t>
            </a:r>
            <a:r>
              <a:rPr lang="en-US" dirty="0" err="1"/>
              <a:t>iter</a:t>
            </a:r>
            <a:r>
              <a:rPr lang="en-US" dirty="0"/>
              <a:t>) vs. truth initialization (20000 </a:t>
            </a:r>
            <a:r>
              <a:rPr lang="en-US" dirty="0" err="1"/>
              <a:t>iter</a:t>
            </a:r>
            <a:r>
              <a:rPr lang="en-US" dirty="0"/>
              <a:t>): 0.652</a:t>
            </a:r>
          </a:p>
          <a:p>
            <a:r>
              <a:rPr lang="en-US" dirty="0"/>
              <a:t>Joint clustering of samples probably won’t work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3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60EDAF-1F2D-4E55-81DE-68CBC7CA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151673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8F76284-C5E8-4879-9D4B-AE583ADE96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604" b="3088"/>
          <a:stretch/>
        </p:blipFill>
        <p:spPr>
          <a:xfrm>
            <a:off x="5183188" y="1222309"/>
            <a:ext cx="6172200" cy="482392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45BDBF-2A9B-430A-8B1B-746C2C668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Dorsolateral prefrontal cortex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3639 capture locations</a:t>
            </a:r>
          </a:p>
        </p:txBody>
      </p:sp>
    </p:spTree>
    <p:extLst>
      <p:ext uri="{BB962C8B-B14F-4D97-AF65-F5344CB8AC3E}">
        <p14:creationId xmlns:p14="http://schemas.microsoft.com/office/powerpoint/2010/main" val="33301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83A5-40B8-41DC-B210-FD1A62B8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67E12-D989-40D7-8717-D19170EE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annotation based on “cytoarchitecture and selected gene markers”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performance (ARI)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 on highly variable genes: 0.274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 on known layer makers: 0.197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 on differentially expressed genes between true layers: 0.380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2B71856-1872-463B-94CD-89E902E69C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xfrm>
            <a:off x="5298602" y="987425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0.308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856A467-06BB-4C51-857C-29C7C7B25D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0.322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0AE4FFF-AB67-4CCB-9B29-F68DF8ECD9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t-SNE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0.332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9A0E378-D1D0-4D70-BDB0-0A1F7D1915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10" b="271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PCs using single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0.352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2B0223E-94A6-45D4-8C0B-71D891B8FE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10" b="271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9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PCs using single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0.403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A65C8FE-5A17-4083-9471-47DC106401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710" b="271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0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B692B581-881E-470D-86BA-36894018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10" b="2710"/>
          <a:stretch>
            <a:fillRect/>
          </a:stretch>
        </p:blipFill>
        <p:spPr>
          <a:xfrm>
            <a:off x="87408" y="987425"/>
            <a:ext cx="6172200" cy="4873625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0FE8065-B67C-4379-935F-C24A1E6708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2710" b="2710"/>
          <a:stretch>
            <a:fillRect/>
          </a:stretch>
        </p:blipFill>
        <p:spPr>
          <a:xfrm>
            <a:off x="5369620" y="987425"/>
            <a:ext cx="6172200" cy="487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16998"/>
          </a:xfrm>
        </p:spPr>
        <p:txBody>
          <a:bodyPr>
            <a:normAutofit/>
          </a:bodyPr>
          <a:lstStyle/>
          <a:p>
            <a:r>
              <a:rPr lang="en-US" dirty="0"/>
              <a:t>PC1 vs. PC1 residuals</a:t>
            </a:r>
          </a:p>
        </p:txBody>
      </p:sp>
    </p:spTree>
    <p:extLst>
      <p:ext uri="{BB962C8B-B14F-4D97-AF65-F5344CB8AC3E}">
        <p14:creationId xmlns:p14="http://schemas.microsoft.com/office/powerpoint/2010/main" val="28719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172</Words>
  <Application>Microsoft Office PowerPoint</Application>
  <PresentationFormat>Widescreen</PresentationFormat>
  <Paragraphs>41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 of Maynard 2020 brain spatial transcriptomic data</vt:lpstr>
      <vt:lpstr>Sample 151673</vt:lpstr>
      <vt:lpstr>Ground truth</vt:lpstr>
      <vt:lpstr>Spatial Clustering</vt:lpstr>
      <vt:lpstr>Spatial Clustering</vt:lpstr>
      <vt:lpstr>Spatial Clustering</vt:lpstr>
      <vt:lpstr>Spatial Clustering</vt:lpstr>
      <vt:lpstr>Spatial Clustering</vt:lpstr>
      <vt:lpstr>PC1 vs. PC1 residuals</vt:lpstr>
      <vt:lpstr>Performance summary</vt:lpstr>
      <vt:lpstr>Additional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Maynard 2020 data</dc:title>
  <dc:creator>Edward Zhao</dc:creator>
  <cp:lastModifiedBy>Edward Zhao</cp:lastModifiedBy>
  <cp:revision>34</cp:revision>
  <dcterms:created xsi:type="dcterms:W3CDTF">2020-04-01T21:33:50Z</dcterms:created>
  <dcterms:modified xsi:type="dcterms:W3CDTF">2020-04-08T16:58:07Z</dcterms:modified>
</cp:coreProperties>
</file>