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2" r:id="rId6"/>
    <p:sldId id="267" r:id="rId7"/>
    <p:sldId id="268" r:id="rId8"/>
    <p:sldId id="27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25" d="100"/>
          <a:sy n="125" d="100"/>
        </p:scale>
        <p:origin x="48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2A08-E23C-4AD3-8102-95227A16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901-8C18-41EC-923A-678A71E1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282D-3990-4DD2-903F-CA1D7C8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5521-9127-4197-B0D7-D5F3AA5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0641-D1BE-4B68-914F-044D7636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F142-AFD0-4F9D-81EC-C0CE71F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15A59-A797-4F94-8D65-E1B7A11D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64AA-A3F1-4C20-A01C-4F8A650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BC11-0D77-49E9-9D58-1EFC3611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8779-81FA-4954-981A-ADDEE761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A4BE-062A-4D45-9FF1-B0F0DB63B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9EE7E-77A9-44DA-B48C-34643286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E1A0-9ED8-4FAD-8BA6-F59E8584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C21E-24EE-45E6-964C-3963B22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9637-2030-4FF4-A1FF-DB503D4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7E7-E306-4C38-9CBA-782F2D18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B311-CE2D-4F78-B06C-187B5C05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9CBF-EC03-4900-99D1-0CE8AAB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EB6F-DD5B-412D-A834-18DDF961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7548-D9F0-48DE-A783-D9493D78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F4F-DA97-4D1C-98E9-207550E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7899-7E82-409F-8BB9-DEE93445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B94-86E8-4EE1-B826-28ACDA85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49A4-C59F-4073-B01F-9FE4D9CB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8C4-5F9B-48A9-9C90-9A8CB63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74-B097-4B07-9AA7-05FC1CBA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3DB5-BCFB-4908-9049-C0A25BE8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4BC82-6000-4692-AA05-E9061A5F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E6BF-2101-4908-BA12-91334C31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DB8B-62D3-4E13-A20B-446D68B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A5CB-6D6B-4263-8C3B-1E25934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1A1-00DE-4F47-922C-B508AEE0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5AC4-498F-4188-BE9F-F677CCD0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5D2E-5A81-40B2-99CF-9490EB3D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CEA-99AA-46A9-AFC7-F6F8246A0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0DB-0AA9-460D-ADEA-ED63F1068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388B9-0850-4C47-B5E8-FE4686F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F74CC-7772-4750-A1C8-6582894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6A21F-26EC-4F43-9BDD-6AA3934C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489B-FDBE-4696-A1FB-4C8DDD8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40938-F839-4E39-81C7-849D0FEA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8E43-FCE0-4E78-97B2-85BDB84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6CE3-E216-444A-940B-3E006A7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90BC8-911B-43B5-92F6-CABCE95A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1FC34-5CFF-4BAA-B1A3-08BB09B6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B2D5-A085-483D-9502-9876DDD2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E38-BA28-476F-AD10-24F357A7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77C1-4C17-4CD4-86B9-44D89BC4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E3483-BE35-4D38-BEB1-174D0DA6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8196-1325-446A-85BE-5996EBF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1B32-B6E0-417B-B823-6A7BEE5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A9C-8ACB-4F36-9241-DD7DF011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3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B358-5FA1-4AC6-B07F-383B79A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7898-402F-4F15-B974-0309B34A6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4D18-7B19-4369-81A6-899877B2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55B0-B6E7-4669-8F37-9A038E0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81E4-7399-4C91-BD60-5268AF29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50174-EA7A-43B8-8E06-A86C058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11248-0B6C-4C90-963F-CD7D4D0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A358-635B-42B5-AED6-E567C9D6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F0C-9827-49B0-B1BE-FF6E2E1A9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4EF7-E92F-427F-AFC0-C6538CB0B4B0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FCF-9260-4401-8BE0-CD9DFC6C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E082-E03F-4C61-AF8F-1A0D1CB9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A83F-27EC-4F32-97EF-52510846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0F71-C621-4864-9760-36FBC7110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E785-7CFC-4128-93C0-EDB88F9DA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5-15</a:t>
            </a:r>
          </a:p>
        </p:txBody>
      </p:sp>
    </p:spTree>
    <p:extLst>
      <p:ext uri="{BB962C8B-B14F-4D97-AF65-F5344CB8AC3E}">
        <p14:creationId xmlns:p14="http://schemas.microsoft.com/office/powerpoint/2010/main" val="427067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9B196-328F-411E-AD99-EE7C34B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 model (?)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9174" y="1825624"/>
                <a:ext cx="5645004" cy="456678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Priors: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Posteriors: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pPr marL="0" indent="0" algn="ctr">
                  <a:buNone/>
                </a:pPr>
                <a:r>
                  <a:rPr lang="en-US" sz="2400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9174" y="1825624"/>
                <a:ext cx="5645004" cy="4566787"/>
              </a:xfrm>
              <a:blipFill>
                <a:blip r:embed="rId2"/>
                <a:stretch>
                  <a:fillRect t="-141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25288E4-BCC8-4AE4-BB17-8596A9C8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32" y="1690688"/>
            <a:ext cx="4057650" cy="695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28982B-6DC9-4FD7-A82B-27E4261E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78" y="2478510"/>
            <a:ext cx="5734050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C5CCD7-B32B-4C17-B444-65798D75D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553" y="3104451"/>
            <a:ext cx="35433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67977-EA89-4F95-B7AE-63F32549E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944" y="3904551"/>
            <a:ext cx="4238625" cy="942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F5B4B5-5A64-4537-9D72-EE553F5EA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303" y="4746290"/>
            <a:ext cx="2971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35F5-68F1-417D-8879-F386403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VISIUM data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57EE4-B104-4AF1-B0EF-4081C1C80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annotation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C9AB1C-36E0-46BD-8B23-5ECAB1607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30296" y="1681163"/>
            <a:ext cx="5183188" cy="823912"/>
          </a:xfrm>
        </p:spPr>
        <p:txBody>
          <a:bodyPr/>
          <a:lstStyle/>
          <a:p>
            <a:r>
              <a:rPr lang="en-US" dirty="0"/>
              <a:t>Unsupervised 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F001B-B405-45AE-AA1B-B30DE681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180" y="2558642"/>
            <a:ext cx="1288850" cy="2783704"/>
          </a:xfrm>
          <a:prstGeom prst="rect">
            <a:avLst/>
          </a:prstGeom>
        </p:spPr>
      </p:pic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76FD6356-26D3-4166-B1C6-8B12A21926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8274" b="2335"/>
          <a:stretch/>
        </p:blipFill>
        <p:spPr>
          <a:xfrm>
            <a:off x="836612" y="2505075"/>
            <a:ext cx="3305626" cy="3684588"/>
          </a:xfrm>
          <a:prstGeom prst="rect">
            <a:avLst/>
          </a:prstGeom>
        </p:spPr>
      </p:pic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AF7178C1-640C-4AF0-B95B-346047BD3A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51745" b="2335"/>
          <a:stretch/>
        </p:blipFill>
        <p:spPr>
          <a:xfrm>
            <a:off x="4630296" y="2505075"/>
            <a:ext cx="3083807" cy="3684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80EC7A-34A2-4DFB-8BC8-4290C3396BFF}"/>
              </a:ext>
            </a:extLst>
          </p:cNvPr>
          <p:cNvSpPr/>
          <p:nvPr/>
        </p:nvSpPr>
        <p:spPr>
          <a:xfrm>
            <a:off x="6611748" y="6021388"/>
            <a:ext cx="1022350" cy="3365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2F3-7F08-4606-A37D-318AB2C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mclustICL</a:t>
            </a:r>
            <a:r>
              <a:rPr lang="en-US" dirty="0"/>
              <a:t>: replicate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BDD293-0BBC-436C-A260-B144690F6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043" y="1825625"/>
            <a:ext cx="9593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52F3-7F08-4606-A37D-318AB2C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mclustICL</a:t>
            </a:r>
            <a:r>
              <a:rPr lang="en-US" dirty="0"/>
              <a:t>: replicate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A35719-5B0C-4F69-8570-C0A0D6450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043" y="1825625"/>
            <a:ext cx="9593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B0CBA-34DC-4538-B054-5DB4391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clustering: 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714D3B-0CC9-483E-9527-2F8DEC56A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Replicate 1</a:t>
            </a: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A3C677C3-9D89-464B-88D1-2FE76DA1B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3863" y="2505075"/>
            <a:ext cx="4249636" cy="3684588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5325F48-A9E5-47F9-8543-B7B5C611C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Replicate 2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2B5EA38-1DED-49E6-8D7F-1129D8526C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  <a:prstGeom prst="rect">
            <a:avLst/>
          </a:prstGeom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F8BF2FD-E918-4B73-8832-67AA757A5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5" b="10464"/>
          <a:stretch/>
        </p:blipFill>
        <p:spPr>
          <a:xfrm>
            <a:off x="10415204" y="0"/>
            <a:ext cx="1776796" cy="1946246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73556C-5225-4CDC-936F-904502A7C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74" b="2335"/>
          <a:stretch/>
        </p:blipFill>
        <p:spPr>
          <a:xfrm>
            <a:off x="8724682" y="0"/>
            <a:ext cx="163785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B0CBA-34DC-4538-B054-5DB4391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clustering: 16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05AF1-0C24-4022-B6FD-DF7238EF8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Replicate 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51A830-9FAE-486B-8F59-87F5F09C3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1293863" y="2505075"/>
            <a:ext cx="4249636" cy="368458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7CECD7-7B92-43D9-92A9-E9618BED6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Replicate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3F2B6C-259A-4A12-8117-EEBEDC9DB7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2" y="2505075"/>
            <a:ext cx="4912784" cy="3684588"/>
          </a:xfrm>
          <a:prstGeom prst="rect">
            <a:avLst/>
          </a:prstGeom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F8BF2FD-E918-4B73-8832-67AA757A5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5" b="10464"/>
          <a:stretch/>
        </p:blipFill>
        <p:spPr>
          <a:xfrm>
            <a:off x="10415204" y="0"/>
            <a:ext cx="1776796" cy="1946246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73556C-5225-4CDC-936F-904502A7C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74" b="2335"/>
          <a:stretch/>
        </p:blipFill>
        <p:spPr>
          <a:xfrm>
            <a:off x="8724682" y="0"/>
            <a:ext cx="163785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B0CBA-34DC-4538-B054-5DB4391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clustering: 30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92C7D-0630-49F0-95A4-264A3570A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EA10B5-A3BB-4365-AB70-9056E92975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1394531" y="2505075"/>
            <a:ext cx="4249636" cy="368458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7A037C-8246-4635-9B9B-05B8F25A4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Replicate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4C2A39-A5AD-47B7-AFC2-830F34B0D4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8070" y="2505075"/>
            <a:ext cx="4912784" cy="3684588"/>
          </a:xfrm>
          <a:prstGeom prst="rect">
            <a:avLst/>
          </a:prstGeom>
        </p:spPr>
      </p:pic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F8BF2FD-E918-4B73-8832-67AA757A5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45" b="10464"/>
          <a:stretch/>
        </p:blipFill>
        <p:spPr>
          <a:xfrm>
            <a:off x="10415204" y="0"/>
            <a:ext cx="1776796" cy="1946246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6073556C-5225-4CDC-936F-904502A7C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74" b="2335"/>
          <a:stretch/>
        </p:blipFill>
        <p:spPr>
          <a:xfrm>
            <a:off x="8724682" y="0"/>
            <a:ext cx="163785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D5C50-0CEE-4539-A133-858B0AF6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EEE vs VVV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FA1F599-7C4E-46F3-93DA-708EF7205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dirty="0"/>
                  <a:t>Posterior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:{</m:t>
                                          </m:r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E6450F28-12A5-4525-817E-D0B80EE4E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9499" cy="4351338"/>
              </a:xfrm>
              <a:blipFill>
                <a:blip r:embed="rId3"/>
                <a:stretch>
                  <a:fillRect l="-18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5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C9B196-328F-411E-AD99-EE7C34B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𝚲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marL="0" indent="0" algn="ctr">
                  <a:buNone/>
                </a:pPr>
                <a:r>
                  <a:rPr lang="en-US" sz="2400" dirty="0"/>
                  <a:t>Priors: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Posteriors: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:{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pPr marL="0" indent="0" algn="ctr">
                  <a:buNone/>
                </a:pPr>
                <a:r>
                  <a:rPr lang="en-US" sz="2400" dirty="0"/>
                  <a:t>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A4F3FB4-D5F5-4DC0-B928-8F35BC63E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25288E4-BCC8-4AE4-BB17-8596A9C8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32" y="1690688"/>
            <a:ext cx="4057650" cy="695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28982B-6DC9-4FD7-A82B-27E4261E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78" y="2478510"/>
            <a:ext cx="5734050" cy="323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C5CCD7-B32B-4C17-B444-65798D75D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553" y="3104451"/>
            <a:ext cx="35433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67977-EA89-4F95-B7AE-63F32549E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944" y="3904551"/>
            <a:ext cx="4238625" cy="942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F5B4B5-5A64-4537-9D72-EE553F5EA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5303" y="4746290"/>
            <a:ext cx="2971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166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Update</vt:lpstr>
      <vt:lpstr>Breast cancer VISIUM data</vt:lpstr>
      <vt:lpstr>mclustICL: replicate 1</vt:lpstr>
      <vt:lpstr>mclustICL: replicate 2</vt:lpstr>
      <vt:lpstr>Spatial clustering: 9</vt:lpstr>
      <vt:lpstr>Spatial clustering: 16</vt:lpstr>
      <vt:lpstr>Spatial clustering: 30</vt:lpstr>
      <vt:lpstr>EEE vs VVV model</vt:lpstr>
      <vt:lpstr>Normal model</vt:lpstr>
      <vt:lpstr>t model (?)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size selection</dc:title>
  <dc:creator>Edward Zhao</dc:creator>
  <cp:lastModifiedBy>Edward Zhao</cp:lastModifiedBy>
  <cp:revision>24</cp:revision>
  <dcterms:created xsi:type="dcterms:W3CDTF">2020-05-12T22:42:26Z</dcterms:created>
  <dcterms:modified xsi:type="dcterms:W3CDTF">2020-05-15T22:12:04Z</dcterms:modified>
</cp:coreProperties>
</file>