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3" r:id="rId5"/>
    <p:sldId id="274" r:id="rId6"/>
    <p:sldId id="271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A08-E23C-4AD3-8102-95227A16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901-8C18-41EC-923A-678A71E1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282D-3990-4DD2-903F-CA1D7C8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521-9127-4197-B0D7-D5F3AA5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641-D1BE-4B68-914F-044D76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142-AFD0-4F9D-81EC-C0CE71F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5A59-A797-4F94-8D65-E1B7A11D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4AA-A3F1-4C20-A01C-4F8A650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BC11-0D77-49E9-9D58-1EFC361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779-81FA-4954-981A-ADDEE76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A4BE-062A-4D45-9FF1-B0F0DB63B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EE7E-77A9-44DA-B48C-3464328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E1A0-9ED8-4FAD-8BA6-F59E858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C21E-24EE-45E6-964C-3963B22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637-2030-4FF4-A1FF-DB503D4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7E7-E306-4C38-9CBA-782F2D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311-CE2D-4F78-B06C-187B5C05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CBF-EC03-4900-99D1-0CE8AAB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EB6F-DD5B-412D-A834-18DDF96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548-D9F0-48DE-A783-D9493D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F4F-DA97-4D1C-98E9-207550E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7899-7E82-409F-8BB9-DEE9344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94-86E8-4EE1-B826-28ACDA8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9A4-C59F-4073-B01F-9FE4D9C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8C4-5F9B-48A9-9C90-9A8CB63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74-B097-4B07-9AA7-05FC1CB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DB5-BCFB-4908-9049-C0A25BE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BC82-6000-4692-AA05-E9061A5F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E6BF-2101-4908-BA12-91334C3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DB8B-62D3-4E13-A20B-446D68B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5CB-6D6B-4263-8C3B-1E25934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1A1-00DE-4F47-922C-B508AEE0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5AC4-498F-4188-BE9F-F677CCD0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5D2E-5A81-40B2-99CF-9490EB3D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CEA-99AA-46A9-AFC7-F6F8246A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0DB-0AA9-460D-ADEA-ED63F106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88B9-0850-4C47-B5E8-FE4686F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74CC-7772-4750-A1C8-6582894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6A21F-26EC-4F43-9BDD-6AA3934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89B-FDBE-4696-A1FB-4C8DDD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0938-F839-4E39-81C7-849D0FE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8E43-FCE0-4E78-97B2-85BDB84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6CE3-E216-444A-940B-3E006A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0BC8-911B-43B5-92F6-CABCE95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FC34-5CFF-4BAA-B1A3-08BB09B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B2D5-A085-483D-9502-9876DDD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E38-BA28-476F-AD10-24F357A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7C1-4C17-4CD4-86B9-44D89BC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3483-BE35-4D38-BEB1-174D0DA6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8196-1325-446A-85BE-5996EBF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B32-B6E0-417B-B823-6A7BEE5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A9C-8ACB-4F36-9241-DD7DF011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358-5FA1-4AC6-B07F-383B79A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7898-402F-4F15-B974-0309B34A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4D18-7B19-4369-81A6-899877B2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B0-B6E7-4669-8F37-9A038E0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81E4-7399-4C91-BD60-5268AF2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174-EA7A-43B8-8E06-A86C058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1248-0B6C-4C90-963F-CD7D4D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A358-635B-42B5-AED6-E567C9D6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F0C-9827-49B0-B1BE-FF6E2E1A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FCF-9260-4401-8BE0-CD9DFC6C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082-E03F-4C61-AF8F-1A0D1CB9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F71-C621-4864-9760-36FBC711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E785-7CFC-4128-93C0-EDB88F9D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5-22</a:t>
            </a:r>
          </a:p>
        </p:txBody>
      </p:sp>
    </p:spTree>
    <p:extLst>
      <p:ext uri="{BB962C8B-B14F-4D97-AF65-F5344CB8AC3E}">
        <p14:creationId xmlns:p14="http://schemas.microsoft.com/office/powerpoint/2010/main" val="42706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2626-09E6-468B-943A-55E9118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for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9B196-328F-411E-AD99-EE7C34B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  <a:blipFill>
                <a:blip r:embed="rId3"/>
                <a:stretch>
                  <a:fillRect b="-1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4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A-06A4-4875-9897-EF3F74CB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FA5BD1-1053-4243-84B0-47859A36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03" b="16086"/>
          <a:stretch/>
        </p:blipFill>
        <p:spPr>
          <a:xfrm>
            <a:off x="2031517" y="1825625"/>
            <a:ext cx="8128966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507AE-A81D-45CB-80E7-FEFE2078FA2A}"/>
              </a:ext>
            </a:extLst>
          </p:cNvPr>
          <p:cNvSpPr txBox="1"/>
          <p:nvPr/>
        </p:nvSpPr>
        <p:spPr>
          <a:xfrm>
            <a:off x="2031517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0.469</a:t>
            </a:r>
          </a:p>
          <a:p>
            <a:pPr algn="ctr"/>
            <a:r>
              <a:rPr lang="en-US" dirty="0"/>
              <a:t>6 min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8DA8-A42B-48DE-9F68-99A31BEDE780}"/>
              </a:ext>
            </a:extLst>
          </p:cNvPr>
          <p:cNvSpPr txBox="1"/>
          <p:nvPr/>
        </p:nvSpPr>
        <p:spPr>
          <a:xfrm>
            <a:off x="7912754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0.478</a:t>
            </a:r>
          </a:p>
          <a:p>
            <a:pPr algn="ctr"/>
            <a:r>
              <a:rPr lang="en-US" dirty="0"/>
              <a:t>7 min 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3E3FE-2D99-44EC-9B7F-892596B175EE}"/>
              </a:ext>
            </a:extLst>
          </p:cNvPr>
          <p:cNvSpPr txBox="1"/>
          <p:nvPr/>
        </p:nvSpPr>
        <p:spPr>
          <a:xfrm>
            <a:off x="4922154" y="6311900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normal vs t = 0.873</a:t>
            </a:r>
          </a:p>
        </p:txBody>
      </p:sp>
    </p:spTree>
    <p:extLst>
      <p:ext uri="{BB962C8B-B14F-4D97-AF65-F5344CB8AC3E}">
        <p14:creationId xmlns:p14="http://schemas.microsoft.com/office/powerpoint/2010/main" val="15361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09FB-A374-4003-AEB6-81A6DD1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 as a function of chain length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C2000-8B82-4977-867B-D6DBAAD3A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19582"/>
              </p:ext>
            </p:extLst>
          </p:nvPr>
        </p:nvGraphicFramePr>
        <p:xfrm>
          <a:off x="838200" y="1825625"/>
          <a:ext cx="10515603" cy="421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7997428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80355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817136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692366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404313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3765761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303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ARI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1:500 </a:t>
                      </a:r>
                    </a:p>
                    <a:p>
                      <a:pPr algn="ctr"/>
                      <a:r>
                        <a:rPr lang="en-US" b="1" dirty="0"/>
                        <a:t>(21sec)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1:1000 </a:t>
                      </a:r>
                    </a:p>
                    <a:p>
                      <a:pPr algn="ctr"/>
                      <a:r>
                        <a:rPr lang="en-US" b="1" dirty="0"/>
                        <a:t>(42s)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1000:2000 (84s)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</a:t>
                      </a:r>
                      <a:r>
                        <a:rPr lang="en-US" b="1"/>
                        <a:t>of 1000:10000</a:t>
                      </a:r>
                    </a:p>
                    <a:p>
                      <a:pPr algn="ctr"/>
                      <a:r>
                        <a:rPr lang="en-US" b="1"/>
                        <a:t>(420s)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1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0.281</a:t>
                      </a:r>
                    </a:p>
                  </a:txBody>
                  <a:tcPr>
                    <a:solidFill>
                      <a:srgbClr val="FFC00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0.480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0.481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5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0.457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0.458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>
                    <a:solidFill>
                      <a:srgbClr val="FFC000">
                        <a:alpha val="9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0.967</a:t>
                      </a:r>
                    </a:p>
                  </a:txBody>
                  <a:tcPr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1:1000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0.979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1000:2000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0.981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7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1000:10000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D5C50-0CEE-4539-A133-858B0AF6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EEE vs VVV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:{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  <a:blipFill>
                <a:blip r:embed="rId3"/>
                <a:stretch>
                  <a:fillRect l="-18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A-06A4-4875-9897-EF3F74CB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EEE Gaussian model (left) vs. VVV Gaussian model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507AE-A81D-45CB-80E7-FEFE2078FA2A}"/>
              </a:ext>
            </a:extLst>
          </p:cNvPr>
          <p:cNvSpPr txBox="1"/>
          <p:nvPr/>
        </p:nvSpPr>
        <p:spPr>
          <a:xfrm>
            <a:off x="2031517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8DA8-A42B-48DE-9F68-99A31BEDE780}"/>
              </a:ext>
            </a:extLst>
          </p:cNvPr>
          <p:cNvSpPr txBox="1"/>
          <p:nvPr/>
        </p:nvSpPr>
        <p:spPr>
          <a:xfrm>
            <a:off x="7912755" y="6123543"/>
            <a:ext cx="224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3E3FE-2D99-44EC-9B7F-892596B175EE}"/>
              </a:ext>
            </a:extLst>
          </p:cNvPr>
          <p:cNvSpPr txBox="1"/>
          <p:nvPr/>
        </p:nvSpPr>
        <p:spPr>
          <a:xfrm>
            <a:off x="4929945" y="6311900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EEE vs VVV = 0.430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24812B-F1F3-404B-95B3-6FC87218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5" b="3380"/>
          <a:stretch/>
        </p:blipFill>
        <p:spPr>
          <a:xfrm>
            <a:off x="1939762" y="1825625"/>
            <a:ext cx="8312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34A0-43DC-4906-A6A2-EA6C0893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VVV Gaussian model (left) vs. VVV </a:t>
            </a:r>
            <a:r>
              <a:rPr lang="en-US" sz="4000" i="1" dirty="0"/>
              <a:t>t</a:t>
            </a:r>
            <a:r>
              <a:rPr lang="en-US" sz="4000" dirty="0"/>
              <a:t> model (right)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BB9D9-3758-41CB-831C-4555890D8C86}"/>
              </a:ext>
            </a:extLst>
          </p:cNvPr>
          <p:cNvSpPr txBox="1"/>
          <p:nvPr/>
        </p:nvSpPr>
        <p:spPr>
          <a:xfrm>
            <a:off x="2031517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C4EFF-24CB-4E24-BA76-5F57393416C4}"/>
              </a:ext>
            </a:extLst>
          </p:cNvPr>
          <p:cNvSpPr txBox="1"/>
          <p:nvPr/>
        </p:nvSpPr>
        <p:spPr>
          <a:xfrm>
            <a:off x="7912755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AF4EE-49D2-49A5-8018-F3DDDD3A6E92}"/>
              </a:ext>
            </a:extLst>
          </p:cNvPr>
          <p:cNvSpPr txBox="1"/>
          <p:nvPr/>
        </p:nvSpPr>
        <p:spPr>
          <a:xfrm>
            <a:off x="4904523" y="6311900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normal vs T = 0.898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A516CF-D4D2-4B7F-8A4F-CB6A0928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6" b="2759"/>
          <a:stretch/>
        </p:blipFill>
        <p:spPr>
          <a:xfrm>
            <a:off x="1947706" y="1825625"/>
            <a:ext cx="8296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2A6E-3A3A-4D86-9CE1-3D4167A6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DC0D-7CB2-4F65-BB84-77F6EBFA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Deconvolution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Aggregate spots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subspot</a:t>
            </a:r>
            <a:r>
              <a:rPr lang="en-US" dirty="0"/>
              <a:t> labels as truth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0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361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Spatial Update</vt:lpstr>
      <vt:lpstr>Posterior distribution for weights</vt:lpstr>
      <vt:lpstr>Normal (left) vs. t-distributed (right) error model</vt:lpstr>
      <vt:lpstr>Normal (left) vs. t-distributed (right) error model</vt:lpstr>
      <vt:lpstr>ARI as a function of chain length</vt:lpstr>
      <vt:lpstr>EEE vs VVV model</vt:lpstr>
      <vt:lpstr>EEE Gaussian model (left) vs. VVV Gaussian model (right)</vt:lpstr>
      <vt:lpstr>VVV Gaussian model (left) vs. VVV t model (right)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size selection</dc:title>
  <dc:creator>Edward Zhao</dc:creator>
  <cp:lastModifiedBy>Edward Zhao</cp:lastModifiedBy>
  <cp:revision>48</cp:revision>
  <dcterms:created xsi:type="dcterms:W3CDTF">2020-05-12T22:42:26Z</dcterms:created>
  <dcterms:modified xsi:type="dcterms:W3CDTF">2020-05-23T04:41:01Z</dcterms:modified>
</cp:coreProperties>
</file>