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E6E30-8C08-40AA-98DA-5EDB35621B9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18B63-E514-4D02-A659-15E53172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9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18B63-E514-4D02-A659-15E53172F9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7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8E52-D366-47E1-8CE1-C08B12A94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955B0-71FA-4F19-A1DE-603850F44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261E1-C476-4A30-B98D-A04F8C3D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BD4C-5215-4C6D-9763-7DA2B97B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C4FF0-75AC-4EAC-B5DB-FE3CBF4C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AA35-56B6-4CB9-93C1-C712B958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B8C57-012F-48D1-BF2F-B0134428A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C853-00B7-4E3C-8B5A-5D9A6B95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F9545-748D-45A9-8453-F38B4C62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2B76-4731-4174-9B00-A370F320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0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71F98-29B4-491D-A7E7-5B440E268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F3099-3878-4209-81C3-EB28B483C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747AF-E70D-4714-97EC-09E7956D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D193-DD50-4875-97E0-73FE739E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7C34-CAAD-4782-A87B-D7060561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8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15AC-E07D-4B03-8D14-E550F88B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A00-78EE-4F63-B889-6144AED3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1ABE-C9DF-4273-8C0F-D7435BD1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647A-59A3-4C8C-9948-445F823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38B1-375A-4889-988D-2C86A68E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6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4B94-491B-4780-98E8-F610255F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9428-63CB-4504-9CFC-645A5824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047BA-9821-4995-9B93-BDCB15BD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FAC-2A8D-4B9D-A55A-F61614F7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C0F8-E013-42DF-AC24-DAF90C69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D7DD-5724-4C96-BDE4-7711ECA6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4AAF-CC38-400E-9078-3CD90530B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0E318-8C81-4050-A2C4-D16202DD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85713-7A23-46D7-A09C-58655460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39993-FBE1-4C21-A67A-37F3469F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413CD-9186-4EB4-B643-1537B169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4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688F-6BB2-46EB-BC5C-B2BDC591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CA133-FEC7-4804-BE9C-BEF361941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B3B70-F92A-441C-82C4-2CBFD073D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95225-B9E9-4FAB-897B-6D66A999D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DD57F-882C-48BB-B3EE-04D600FB6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E8B85-F114-4047-AE88-FF0D72AA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7BAE6-0496-4E80-9667-B556CA04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58E96-B7BD-4FB7-9428-C46E5FDC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545B-0360-47B4-92B1-0C5928AD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69C6F-6844-401F-839A-848237F8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7179A-AAA1-468E-B9ED-1A96FE2A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2A28F-3F21-4B13-8A51-08864349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52031-CE6B-47EC-B944-E929C7AC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8D464-48A8-47F2-80AC-AA71F31C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08FD0-C6E2-4117-863A-17701936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2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F8E3-4D82-4B58-AE92-D568A9BE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2303-1AB3-4380-9C46-C94B4FEF9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7E1DB-931D-49A7-BA66-10F796E9B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46030-2964-405C-84D4-DC5CC43D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9889-70FA-4183-A5C2-DA0F7F69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4068C-6DED-442E-A56F-B8864829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6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F630-E12E-4322-9529-B9423BB1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1762A-6902-448B-A650-7B618AFD1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90301-A3E7-447A-9262-88EF9435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C0A1E-2AE5-4C67-AD83-3F8E6449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E63A0-5726-4C96-9D65-23664A3F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F08B4-69CF-4A2A-A37B-727E02E8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E0A8B-DD87-47A2-9387-8D35AE22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E4589-84E9-4ED4-B6A6-035446B9D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5421E-B741-4B17-8F2B-C3372CEF4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3FA2F-871A-4D93-9E72-F7758A48734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032F-9055-4266-8A2C-FEC79F8A2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4157D-7ED2-4EC5-81A3-3221CB883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FA65-AA76-4D83-BD37-7C98BE9C1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DC53D-3669-4750-88B3-71E9FEA64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5/26</a:t>
            </a:r>
          </a:p>
        </p:txBody>
      </p:sp>
    </p:spTree>
    <p:extLst>
      <p:ext uri="{BB962C8B-B14F-4D97-AF65-F5344CB8AC3E}">
        <p14:creationId xmlns:p14="http://schemas.microsoft.com/office/powerpoint/2010/main" val="120475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cake, sitting, table&#10;&#10;Description automatically generated">
            <a:extLst>
              <a:ext uri="{FF2B5EF4-FFF2-40B4-BE49-F238E27FC236}">
                <a16:creationId xmlns:a16="http://schemas.microsoft.com/office/drawing/2014/main" id="{9C72C351-05A3-4B6A-8E4C-B6987F2F19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" y="324035"/>
            <a:ext cx="12175176" cy="620993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660242-E775-4AC8-BF95-F45C4D626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833" y="638629"/>
            <a:ext cx="1048792" cy="2590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638A97-0DAE-46CE-B66C-36DF45776B34}"/>
              </a:ext>
            </a:extLst>
          </p:cNvPr>
          <p:cNvSpPr txBox="1"/>
          <p:nvPr/>
        </p:nvSpPr>
        <p:spPr>
          <a:xfrm>
            <a:off x="2175029" y="139369"/>
            <a:ext cx="20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Manual Annotation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09217-C330-4976-B418-D4F737B49492}"/>
              </a:ext>
            </a:extLst>
          </p:cNvPr>
          <p:cNvSpPr txBox="1"/>
          <p:nvPr/>
        </p:nvSpPr>
        <p:spPr>
          <a:xfrm>
            <a:off x="4887881" y="139369"/>
            <a:ext cx="184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SNN (ARI = 0.273)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0B925-A7F9-4230-8BD3-F7FCB3F520E0}"/>
              </a:ext>
            </a:extLst>
          </p:cNvPr>
          <p:cNvSpPr txBox="1"/>
          <p:nvPr/>
        </p:nvSpPr>
        <p:spPr>
          <a:xfrm>
            <a:off x="7354534" y="139369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k</a:t>
            </a:r>
            <a:r>
              <a:rPr lang="en-US" dirty="0"/>
              <a:t>-means (ARI = 0.281)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58CCA-80C2-430B-8C18-70C8AAB5A6EC}"/>
              </a:ext>
            </a:extLst>
          </p:cNvPr>
          <p:cNvSpPr txBox="1"/>
          <p:nvPr/>
        </p:nvSpPr>
        <p:spPr>
          <a:xfrm>
            <a:off x="383356" y="6407004"/>
            <a:ext cx="284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Gaussian, fixed (ARI = 0.468)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BD1DA-2086-48F4-8E58-3B6B007E0BF6}"/>
              </a:ext>
            </a:extLst>
          </p:cNvPr>
          <p:cNvSpPr txBox="1"/>
          <p:nvPr/>
        </p:nvSpPr>
        <p:spPr>
          <a:xfrm rot="16200000">
            <a:off x="-1061525" y="4657425"/>
            <a:ext cx="250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Spatial clustering, </a:t>
            </a:r>
            <a:r>
              <a:rPr lang="el-GR" dirty="0"/>
              <a:t>γ</a:t>
            </a:r>
            <a:r>
              <a:rPr lang="en-US" dirty="0"/>
              <a:t> = 1.5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455E54-19B8-463D-9E09-23C7BF115CFA}"/>
              </a:ext>
            </a:extLst>
          </p:cNvPr>
          <p:cNvSpPr txBox="1"/>
          <p:nvPr/>
        </p:nvSpPr>
        <p:spPr>
          <a:xfrm>
            <a:off x="3501223" y="6407004"/>
            <a:ext cx="208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t</a:t>
            </a:r>
            <a:r>
              <a:rPr lang="en-US" dirty="0"/>
              <a:t>, fixed (ARI = 0.484)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548C91-E734-42F7-B954-2F3E9C2D3FAD}"/>
              </a:ext>
            </a:extLst>
          </p:cNvPr>
          <p:cNvSpPr txBox="1"/>
          <p:nvPr/>
        </p:nvSpPr>
        <p:spPr>
          <a:xfrm>
            <a:off x="5682589" y="6407004"/>
            <a:ext cx="314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Gaussian, variable (ARI = 0.351)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2C913-68C5-4B4D-BCD0-60671BF0400F}"/>
              </a:ext>
            </a:extLst>
          </p:cNvPr>
          <p:cNvSpPr txBox="1"/>
          <p:nvPr/>
        </p:nvSpPr>
        <p:spPr>
          <a:xfrm>
            <a:off x="8728725" y="6407004"/>
            <a:ext cx="23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t</a:t>
            </a:r>
            <a:r>
              <a:rPr lang="en-US" dirty="0"/>
              <a:t>, variable (ARI = 0.360)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8F0835-BF75-41CE-B967-0BEDD4942C67}"/>
              </a:ext>
            </a:extLst>
          </p:cNvPr>
          <p:cNvSpPr txBox="1"/>
          <p:nvPr/>
        </p:nvSpPr>
        <p:spPr>
          <a:xfrm>
            <a:off x="109611" y="1610862"/>
            <a:ext cx="182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Prefrontal Cortex</a:t>
            </a:r>
          </a:p>
          <a:p>
            <a:pPr algn="ctr"/>
            <a:r>
              <a:rPr lang="en-US" dirty="0"/>
              <a:t>Sample 151673</a:t>
            </a:r>
          </a:p>
        </p:txBody>
      </p:sp>
    </p:spTree>
    <p:extLst>
      <p:ext uri="{BB962C8B-B14F-4D97-AF65-F5344CB8AC3E}">
        <p14:creationId xmlns:p14="http://schemas.microsoft.com/office/powerpoint/2010/main" val="128766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Spatial Update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Update</dc:title>
  <dc:creator>Edward Zhao</dc:creator>
  <cp:lastModifiedBy>Edward Zhao</cp:lastModifiedBy>
  <cp:revision>2</cp:revision>
  <dcterms:created xsi:type="dcterms:W3CDTF">2020-05-26T17:08:18Z</dcterms:created>
  <dcterms:modified xsi:type="dcterms:W3CDTF">2020-05-26T17:21:23Z</dcterms:modified>
</cp:coreProperties>
</file>