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1" r:id="rId7"/>
    <p:sldId id="260" r:id="rId8"/>
    <p:sldId id="262" r:id="rId9"/>
    <p:sldId id="264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0216-2A48-479B-AFC5-B5FED340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E1BDF-3611-4C5B-BC38-ECB96E43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B93B-1703-46AA-9797-D75CA93D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AB47-9E8D-4121-9FC3-57561016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0195-C79E-49DD-85FF-2C8104F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F5F3-EBEB-4074-B2B2-31DD7163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50F2B-E1E0-48ED-BD46-2801E0F4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B3C1-4089-4662-B083-C2788CC7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4D35-1250-4515-A914-CE665485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351B-90FE-4048-BFAB-014616AF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FE31F-393A-4247-80CB-800767C26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BB36-BDAE-4081-94A6-B7385D8A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FBC7-DE39-45E9-BAA8-8C3503A8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86A7-3E88-4700-B7C2-FD73B79C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BCBB-0EBF-41F5-926D-27C5BB90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E0F5-AD9F-490B-A2D7-5640AB7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75A-F34B-4A29-9AA8-C057FBAB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58F5-D819-47C3-AFF6-87790FA0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BD48-0EE0-4154-A5B2-66796902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EDA2-B6AD-45FD-94D7-8C71A2EE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D97-7162-4FB9-B326-E8C200B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2DBA-2797-4275-B847-BE4DCD01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25D3-2C45-4017-8FB2-AF0E5604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2F1E-927E-48FD-B61E-D6259E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A4FE-2D26-4218-B2C8-D88BCD2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99-54E1-46C8-B326-2FE0D895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CD06-770A-4984-9486-0F04484A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0450-6221-4899-9FDE-2B63B19F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9FDB1-722B-499A-AA33-E56B3A2E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32AC-9056-44C4-8EC4-B877554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8BDF-C932-47AB-A79D-03BB1EBF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D901-8A27-4318-BA80-8E483102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11AE-B8B0-4AF1-A11D-889E20D5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EDC4-E48E-45A4-8E3E-EEBDFF06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0BB19-1538-4A09-B6DF-DB5421B6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DCD49-B35E-4935-BB5D-FE9B9968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9129D-A961-45C2-A7A3-F6308352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72639-299F-4BB1-9A91-02017560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2D9CB-11CF-4627-A675-AD66F30B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E51A-DA76-41A8-BA99-13B82D94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686A-BABB-4576-ABC1-F74EA01A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57B8-2735-459C-9C42-D0959CC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C33A7-E472-41AF-96DA-F11D969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CA004-498D-48B2-B69E-15CBECE0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E1CC3-D615-493C-903B-68C1EA5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C1E7-77B7-4C67-BF12-C60E805E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020F-C1A4-4518-98D0-FFEEDF97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CFCE-A615-4556-A190-E613E464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9FC3B-1768-4614-A875-06CA731A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BB7C-07D9-4E35-B84E-AF4F3AB1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7B66-1296-47BA-917C-EEECB76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2B4B-E659-4AC5-AE2F-B6D88294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6434-139D-4122-9544-76C86789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CF2A-D289-4426-BE56-C379EB4E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02020-1919-49A8-B508-CC0689CB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8942-82C1-4AC7-91E3-C785464E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3520-0169-4657-98F1-4D1619BE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4AE68-FBB4-47A7-AD28-22926F1C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EAE4C-930C-4E8C-AAD3-24A20F4A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3719-DBFF-4FB4-89CC-4BCB30C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F216-DA14-4799-8A40-9214B07C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F1B2-B547-4796-944A-30882E7B466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CB7B-DFED-4D47-BAC4-B7906712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17D5-C52C-403A-B904-F7660A53A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35A3-4C3F-4DE1-9192-2DAC02EF0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9F3C-35A8-4021-B31A-7D971629E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Prostate Cancer data from Berglund et al.,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9F2D-0DF4-48C7-89EF-21CB7057B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4/29</a:t>
            </a:r>
          </a:p>
        </p:txBody>
      </p:sp>
    </p:spTree>
    <p:extLst>
      <p:ext uri="{BB962C8B-B14F-4D97-AF65-F5344CB8AC3E}">
        <p14:creationId xmlns:p14="http://schemas.microsoft.com/office/powerpoint/2010/main" val="356410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C942-0E13-4020-B792-4DEFE08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following Ripley 1991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F687-56F2-4AC3-9235-DE578E5CAB4F}"/>
              </a:ext>
            </a:extLst>
          </p:cNvPr>
          <p:cNvSpPr txBox="1"/>
          <p:nvPr/>
        </p:nvSpPr>
        <p:spPr>
          <a:xfrm>
            <a:off x="8476702" y="150602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r>
              <a:rPr lang="en-US" dirty="0"/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BD1DA-F03E-4EBE-BC90-DD3C5F670019}"/>
              </a:ext>
            </a:extLst>
          </p:cNvPr>
          <p:cNvSpPr txBox="1"/>
          <p:nvPr/>
        </p:nvSpPr>
        <p:spPr>
          <a:xfrm>
            <a:off x="3142706" y="149970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r>
              <a:rPr lang="en-US" dirty="0"/>
              <a:t> =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C7141B-EE62-4259-BC27-EF7B4BAF76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8679"/>
            <a:ext cx="5181600" cy="4025229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DA770D6-89E7-415C-82B8-4E477BACA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4531" r="12564"/>
          <a:stretch/>
        </p:blipFill>
        <p:spPr>
          <a:xfrm>
            <a:off x="1259208" y="1829865"/>
            <a:ext cx="4339583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F316-CE13-4781-A7DD-028C8D78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48ADEA-DD8C-473A-8240-7E4E9C9F63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1046"/>
            <a:ext cx="5181600" cy="378049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5055D-F1D6-4DE6-A28D-D198C5DD0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11046"/>
            <a:ext cx="5181600" cy="378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FD878-408A-4733-BF0E-96BB816769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65" y="2111046"/>
            <a:ext cx="5181600" cy="37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EB6EBD-29CC-462A-B9A4-4D224513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48ADEA-DD8C-473A-8240-7E4E9C9F63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14889" r="11765"/>
          <a:stretch/>
        </p:blipFill>
        <p:spPr>
          <a:xfrm>
            <a:off x="0" y="2111375"/>
            <a:ext cx="3800475" cy="377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3CB8B-4582-4CA7-A38C-A33C29659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679" r="22758"/>
          <a:stretch/>
        </p:blipFill>
        <p:spPr>
          <a:xfrm>
            <a:off x="3800475" y="2111046"/>
            <a:ext cx="3245189" cy="378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74BCD-E058-4D1C-9DD4-5F6CC6A13667}"/>
              </a:ext>
            </a:extLst>
          </p:cNvPr>
          <p:cNvSpPr txBox="1"/>
          <p:nvPr/>
        </p:nvSpPr>
        <p:spPr>
          <a:xfrm>
            <a:off x="826802" y="1690688"/>
            <a:ext cx="21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Deconvolution labels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76EDE-BF59-4149-8940-67598E2C7FDA}"/>
              </a:ext>
            </a:extLst>
          </p:cNvPr>
          <p:cNvSpPr txBox="1"/>
          <p:nvPr/>
        </p:nvSpPr>
        <p:spPr>
          <a:xfrm>
            <a:off x="4827745" y="1690688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Jittered Y’s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44E3B-7D97-41D7-B338-69E90F3C6150}"/>
              </a:ext>
            </a:extLst>
          </p:cNvPr>
          <p:cNvSpPr txBox="1"/>
          <p:nvPr/>
        </p:nvSpPr>
        <p:spPr>
          <a:xfrm>
            <a:off x="8152864" y="1690688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Y’s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E89B39-8B05-48AB-B105-B09A13D7F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890" r="22262"/>
          <a:stretch/>
        </p:blipFill>
        <p:spPr>
          <a:xfrm>
            <a:off x="7085942" y="2164053"/>
            <a:ext cx="3213050" cy="36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5C1233-800D-4F5A-BF57-A0B95072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48ADEA-DD8C-473A-8240-7E4E9C9F63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14889" r="11765"/>
          <a:stretch/>
        </p:blipFill>
        <p:spPr>
          <a:xfrm>
            <a:off x="0" y="2111375"/>
            <a:ext cx="3800475" cy="3779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5B8D3-B8CC-4396-8E32-D7B6AEF5A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305" r="23247"/>
          <a:stretch/>
        </p:blipFill>
        <p:spPr>
          <a:xfrm>
            <a:off x="3800475" y="2111046"/>
            <a:ext cx="3183973" cy="3780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649F6-E1AB-4E2A-AEFC-B4703E121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4233" r="22649"/>
          <a:stretch/>
        </p:blipFill>
        <p:spPr>
          <a:xfrm>
            <a:off x="6984448" y="2150018"/>
            <a:ext cx="3183973" cy="3680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F8BBC-EF02-4567-8F55-34C37EB2E88A}"/>
              </a:ext>
            </a:extLst>
          </p:cNvPr>
          <p:cNvSpPr txBox="1"/>
          <p:nvPr/>
        </p:nvSpPr>
        <p:spPr>
          <a:xfrm>
            <a:off x="826802" y="1690688"/>
            <a:ext cx="21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Deconvolution 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FC76C-096D-49E1-946D-F796172A0F95}"/>
              </a:ext>
            </a:extLst>
          </p:cNvPr>
          <p:cNvSpPr txBox="1"/>
          <p:nvPr/>
        </p:nvSpPr>
        <p:spPr>
          <a:xfrm>
            <a:off x="4827745" y="1690688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Jittered Y’s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EA6C9-81CE-47EA-8480-D982ED721215}"/>
              </a:ext>
            </a:extLst>
          </p:cNvPr>
          <p:cNvSpPr txBox="1"/>
          <p:nvPr/>
        </p:nvSpPr>
        <p:spPr>
          <a:xfrm>
            <a:off x="8152864" y="1690688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Y’s</a:t>
            </a:r>
          </a:p>
        </p:txBody>
      </p:sp>
    </p:spTree>
    <p:extLst>
      <p:ext uri="{BB962C8B-B14F-4D97-AF65-F5344CB8AC3E}">
        <p14:creationId xmlns:p14="http://schemas.microsoft.com/office/powerpoint/2010/main" val="405453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C0A2-957C-41D3-AE6F-20AF1C0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48ADEA-DD8C-473A-8240-7E4E9C9F63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14889" r="11765"/>
          <a:stretch/>
        </p:blipFill>
        <p:spPr>
          <a:xfrm>
            <a:off x="0" y="2111375"/>
            <a:ext cx="3800475" cy="3779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77078-671C-4C1F-A540-45C93593A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911" r="11744"/>
          <a:stretch/>
        </p:blipFill>
        <p:spPr>
          <a:xfrm>
            <a:off x="3800475" y="2111046"/>
            <a:ext cx="3800475" cy="3780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F4077-B2D6-4026-9090-C6B0AC9BEB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4028" r="22635"/>
          <a:stretch/>
        </p:blipFill>
        <p:spPr>
          <a:xfrm>
            <a:off x="6934035" y="2165009"/>
            <a:ext cx="3188155" cy="3672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6BAFD8-77C8-455F-8CA9-D14A0E1C61CC}"/>
              </a:ext>
            </a:extLst>
          </p:cNvPr>
          <p:cNvSpPr txBox="1"/>
          <p:nvPr/>
        </p:nvSpPr>
        <p:spPr>
          <a:xfrm>
            <a:off x="826802" y="1690688"/>
            <a:ext cx="21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Deconvolution labels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C3FFF-7EB6-4B0B-A5AB-DACBB2E88B8D}"/>
              </a:ext>
            </a:extLst>
          </p:cNvPr>
          <p:cNvSpPr txBox="1"/>
          <p:nvPr/>
        </p:nvSpPr>
        <p:spPr>
          <a:xfrm>
            <a:off x="4827745" y="1690688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Jittered Y’s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6413D-1765-4A37-8BA0-AA4AA811FF0B}"/>
              </a:ext>
            </a:extLst>
          </p:cNvPr>
          <p:cNvSpPr txBox="1"/>
          <p:nvPr/>
        </p:nvSpPr>
        <p:spPr>
          <a:xfrm>
            <a:off x="8152864" y="1690688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Y’s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85F90-7D98-42B6-8AC1-D27A2DA2B591}"/>
              </a:ext>
            </a:extLst>
          </p:cNvPr>
          <p:cNvCxnSpPr>
            <a:cxnSpLocks/>
          </p:cNvCxnSpPr>
          <p:nvPr/>
        </p:nvCxnSpPr>
        <p:spPr>
          <a:xfrm flipH="1">
            <a:off x="2527590" y="2186008"/>
            <a:ext cx="394012" cy="65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8B6661-8F15-405E-9C06-6B1D842C6C69}"/>
              </a:ext>
            </a:extLst>
          </p:cNvPr>
          <p:cNvCxnSpPr>
            <a:cxnSpLocks/>
          </p:cNvCxnSpPr>
          <p:nvPr/>
        </p:nvCxnSpPr>
        <p:spPr>
          <a:xfrm flipH="1">
            <a:off x="9456545" y="2194898"/>
            <a:ext cx="394012" cy="65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BDD584-721D-4AF6-8753-33577C28AB6C}"/>
              </a:ext>
            </a:extLst>
          </p:cNvPr>
          <p:cNvCxnSpPr>
            <a:cxnSpLocks/>
          </p:cNvCxnSpPr>
          <p:nvPr/>
        </p:nvCxnSpPr>
        <p:spPr>
          <a:xfrm flipH="1">
            <a:off x="6321715" y="2186008"/>
            <a:ext cx="394012" cy="65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43124-E77D-4095-A39E-BA9858640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406"/>
          <a:stretch/>
        </p:blipFill>
        <p:spPr>
          <a:xfrm>
            <a:off x="6419491" y="1364344"/>
            <a:ext cx="5143859" cy="5303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13AA3-2FFE-48E6-83E0-C327F8C0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cancer sample 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EAA6-735F-44C0-B240-5AFD4FDC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7533"/>
            <a:ext cx="5219702" cy="507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9335-9CB2-4174-A17E-A84E702022C9}"/>
              </a:ext>
            </a:extLst>
          </p:cNvPr>
          <p:cNvSpPr txBox="1"/>
          <p:nvPr/>
        </p:nvSpPr>
        <p:spPr>
          <a:xfrm>
            <a:off x="0" y="6492875"/>
            <a:ext cx="212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Berglund, et al. 2018</a:t>
            </a:r>
          </a:p>
        </p:txBody>
      </p:sp>
    </p:spTree>
    <p:extLst>
      <p:ext uri="{BB962C8B-B14F-4D97-AF65-F5344CB8AC3E}">
        <p14:creationId xmlns:p14="http://schemas.microsoft.com/office/powerpoint/2010/main" val="35954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9E4F681-B2D1-438B-954D-9BE05D67B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716" r="23471"/>
          <a:stretch/>
        </p:blipFill>
        <p:spPr>
          <a:xfrm>
            <a:off x="6943269" y="1569641"/>
            <a:ext cx="4075251" cy="4380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D2EBE-052C-4E7B-97B4-C023019CB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488"/>
          <a:stretch/>
        </p:blipFill>
        <p:spPr>
          <a:xfrm>
            <a:off x="5268334" y="137160"/>
            <a:ext cx="6085466" cy="6344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FDF10-3154-45E4-857A-CC3D59C4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26972-CABB-4A04-B5FC-34233D5D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6" r="13142"/>
          <a:stretch/>
        </p:blipFill>
        <p:spPr>
          <a:xfrm>
            <a:off x="203240" y="1531541"/>
            <a:ext cx="4695991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DF10-3154-45E4-857A-CC3D59C4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26972-CABB-4A04-B5FC-34233D5D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6" r="13142"/>
          <a:stretch/>
        </p:blipFill>
        <p:spPr>
          <a:xfrm>
            <a:off x="203240" y="1531541"/>
            <a:ext cx="4695991" cy="43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F888DB-76A4-43AF-AAC0-479D14FB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29" y="1178568"/>
            <a:ext cx="3953331" cy="473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EF736-122D-480A-9794-E921B4131008}"/>
              </a:ext>
            </a:extLst>
          </p:cNvPr>
          <p:cNvSpPr txBox="1"/>
          <p:nvPr/>
        </p:nvSpPr>
        <p:spPr>
          <a:xfrm>
            <a:off x="5500479" y="3398851"/>
            <a:ext cx="2416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SPINK1</a:t>
            </a:r>
            <a:r>
              <a:rPr lang="en-US" dirty="0"/>
              <a:t> = cancer marker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NPY</a:t>
            </a:r>
            <a:r>
              <a:rPr lang="en-US" dirty="0"/>
              <a:t> = PIN marker</a:t>
            </a:r>
          </a:p>
        </p:txBody>
      </p:sp>
    </p:spTree>
    <p:extLst>
      <p:ext uri="{BB962C8B-B14F-4D97-AF65-F5344CB8AC3E}">
        <p14:creationId xmlns:p14="http://schemas.microsoft.com/office/powerpoint/2010/main" val="13824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DB26793-C9FA-426D-BC07-F3230AC6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716" r="13142"/>
          <a:stretch/>
        </p:blipFill>
        <p:spPr>
          <a:xfrm>
            <a:off x="3202671" y="1419024"/>
            <a:ext cx="2565413" cy="2393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2514C-5837-4491-8343-72AD94F62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" b="1"/>
          <a:stretch/>
        </p:blipFill>
        <p:spPr>
          <a:xfrm>
            <a:off x="3419475" y="4048125"/>
            <a:ext cx="87725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8817E-7D5E-4E2B-BFFD-DBBB19AEC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28675"/>
            <a:ext cx="60960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FDF10-3154-45E4-857A-CC3D59C4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1001D-1E4D-4457-9553-DE8231DA0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9875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Stroma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PIN glands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Normal glands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Cancer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290041-18CD-418F-AF73-E0E58245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7590" t="26338" r="13142" b="25185"/>
          <a:stretch/>
        </p:blipFill>
        <p:spPr>
          <a:xfrm>
            <a:off x="424775" y="1391030"/>
            <a:ext cx="965485" cy="3681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F8EFCA-61E4-4D36-9159-018C4FEC6ACC}"/>
              </a:ext>
            </a:extLst>
          </p:cNvPr>
          <p:cNvSpPr txBox="1"/>
          <p:nvPr/>
        </p:nvSpPr>
        <p:spPr>
          <a:xfrm>
            <a:off x="10065649" y="6492875"/>
            <a:ext cx="212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Berglund, et al. 2018</a:t>
            </a:r>
          </a:p>
        </p:txBody>
      </p:sp>
    </p:spTree>
    <p:extLst>
      <p:ext uri="{BB962C8B-B14F-4D97-AF65-F5344CB8AC3E}">
        <p14:creationId xmlns:p14="http://schemas.microsoft.com/office/powerpoint/2010/main" val="24231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368518F-A277-40C4-B3F8-7C11A33D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1836" y="1418820"/>
            <a:ext cx="2997092" cy="2393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2514C-5837-4491-8343-72AD94F62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" b="1"/>
          <a:stretch/>
        </p:blipFill>
        <p:spPr>
          <a:xfrm>
            <a:off x="3419475" y="4048125"/>
            <a:ext cx="87725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8817E-7D5E-4E2B-BFFD-DBBB19AEC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28675"/>
            <a:ext cx="60960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FDF10-3154-45E4-857A-CC3D59C4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1001D-1E4D-4457-9553-DE8231DA0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9875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Normal glands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Immune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Stroma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PIN glands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N/A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Cancer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5EFE63-5433-4FFA-BBC4-1B0FED803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9671" t="23915" r="9264" b="23822"/>
          <a:stretch/>
        </p:blipFill>
        <p:spPr>
          <a:xfrm>
            <a:off x="345779" y="1436883"/>
            <a:ext cx="1033189" cy="3897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69EE4-A902-42A4-8D07-8C82866CF123}"/>
              </a:ext>
            </a:extLst>
          </p:cNvPr>
          <p:cNvSpPr txBox="1"/>
          <p:nvPr/>
        </p:nvSpPr>
        <p:spPr>
          <a:xfrm>
            <a:off x="10065649" y="6492875"/>
            <a:ext cx="212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Berglund, et al. 2018</a:t>
            </a:r>
          </a:p>
        </p:txBody>
      </p:sp>
    </p:spTree>
    <p:extLst>
      <p:ext uri="{BB962C8B-B14F-4D97-AF65-F5344CB8AC3E}">
        <p14:creationId xmlns:p14="http://schemas.microsoft.com/office/powerpoint/2010/main" val="273943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52C-9D69-4E4C-A513-38EE40A6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05E8F-2F23-4B71-9E8C-2EA35FAEF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deconvolution increase resolution?</a:t>
            </a:r>
          </a:p>
          <a:p>
            <a:pPr lvl="1"/>
            <a:r>
              <a:rPr lang="en-US" dirty="0"/>
              <a:t>Berglund et al. suggest the center and periphery of the cancer have different gene expression (metabolic alteration in center, stress/inflammation in periphery)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70F05A-02A1-4F60-8A69-0F92082A5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637" r="24548"/>
          <a:stretch/>
        </p:blipFill>
        <p:spPr>
          <a:xfrm>
            <a:off x="6519881" y="1829865"/>
            <a:ext cx="448623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52C-9D69-4E4C-A513-38EE40A6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7C72EF-8826-487A-8B5C-8015D5394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</a:blip>
          <a:srcRect l="26941" r="24598"/>
          <a:stretch/>
        </p:blipFill>
        <p:spPr>
          <a:xfrm>
            <a:off x="6719043" y="1829865"/>
            <a:ext cx="4278414" cy="4342857"/>
          </a:xfrm>
          <a:prstGeom prst="rect">
            <a:avLst/>
          </a:prstGeom>
        </p:spPr>
      </p:pic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44BA7086-CEFD-4194-B4D7-E586E45C7E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4637" r="24548"/>
          <a:stretch/>
        </p:blipFill>
        <p:spPr>
          <a:xfrm>
            <a:off x="1139226" y="1829865"/>
            <a:ext cx="4486238" cy="4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6369B-1315-4D6E-90CF-485BEAA8DB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17" y="1883204"/>
            <a:ext cx="5809503" cy="42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9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52C-9D69-4E4C-A513-38EE40A6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83B1D8-8AD5-4DF6-B69A-3D4376BB8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02" r="24565"/>
          <a:stretch/>
        </p:blipFill>
        <p:spPr>
          <a:xfrm>
            <a:off x="6677605" y="1829865"/>
            <a:ext cx="4320085" cy="434285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D19B8-B43D-44F1-ABF3-4C40216FF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6713" r="24354"/>
          <a:stretch/>
        </p:blipFill>
        <p:spPr>
          <a:xfrm>
            <a:off x="1315612" y="1829865"/>
            <a:ext cx="4320085" cy="43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A71FD-A2E0-4AF4-9E4D-3248B962B7DC}"/>
              </a:ext>
            </a:extLst>
          </p:cNvPr>
          <p:cNvSpPr txBox="1"/>
          <p:nvPr/>
        </p:nvSpPr>
        <p:spPr>
          <a:xfrm>
            <a:off x="8515110" y="15756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r>
              <a:rPr lang="en-US" dirty="0"/>
              <a:t> 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7706D-A9C4-4CDC-9AFC-7B056CC07D0A}"/>
              </a:ext>
            </a:extLst>
          </p:cNvPr>
          <p:cNvSpPr txBox="1"/>
          <p:nvPr/>
        </p:nvSpPr>
        <p:spPr>
          <a:xfrm>
            <a:off x="3142702" y="15756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1290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154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Prostate Cancer data from Berglund et al., 2018</vt:lpstr>
      <vt:lpstr>Prostate cancer sample 1.2</vt:lpstr>
      <vt:lpstr>Spatial Clustering</vt:lpstr>
      <vt:lpstr>Spatial Clustering</vt:lpstr>
      <vt:lpstr>Spatial Clustering</vt:lpstr>
      <vt:lpstr>Spatial Clustering</vt:lpstr>
      <vt:lpstr>Deconvolution</vt:lpstr>
      <vt:lpstr>Deconvolution</vt:lpstr>
      <vt:lpstr>Deconvolution</vt:lpstr>
      <vt:lpstr>Deconvolution following Ripley 1991</vt:lpstr>
      <vt:lpstr>PowerPoint Presentation</vt:lpstr>
      <vt:lpstr>PC1</vt:lpstr>
      <vt:lpstr>PC2</vt:lpstr>
      <vt:lpstr>PC3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Zhao</dc:creator>
  <cp:lastModifiedBy>Edward Zhao</cp:lastModifiedBy>
  <cp:revision>40</cp:revision>
  <dcterms:created xsi:type="dcterms:W3CDTF">2020-04-27T22:47:29Z</dcterms:created>
  <dcterms:modified xsi:type="dcterms:W3CDTF">2020-05-02T22:54:31Z</dcterms:modified>
</cp:coreProperties>
</file>