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71" r:id="rId5"/>
    <p:sldId id="257" r:id="rId6"/>
    <p:sldId id="258" r:id="rId7"/>
    <p:sldId id="273" r:id="rId8"/>
    <p:sldId id="261" r:id="rId9"/>
    <p:sldId id="264" r:id="rId10"/>
    <p:sldId id="272" r:id="rId11"/>
    <p:sldId id="262" r:id="rId12"/>
    <p:sldId id="270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2" autoAdjust="0"/>
  </p:normalViewPr>
  <p:slideViewPr>
    <p:cSldViewPr snapToGrid="0">
      <p:cViewPr>
        <p:scale>
          <a:sx n="100" d="100"/>
          <a:sy n="100" d="100"/>
        </p:scale>
        <p:origin x="2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A6F-6622-447C-AEB8-B4E035BA5C1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E7D6-A5A2-454D-921F-CBB862CC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E7D6-A5A2-454D-921F-CBB862CCA1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DEF-9E8F-4AAD-B740-CAE1B16E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2359-D734-4B08-9E8B-34682F441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32BD-38AB-49D5-8092-B449959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F076-5478-48D2-9CBF-F3E3B334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2DDB-29A8-437F-BE00-FBC8B5A1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D316-AE3B-4DA4-BA1D-D70D1BEE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6EB20-7267-41C5-B4A9-8A8482C7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843-BA10-4C29-9143-9FA65B3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0CB0-3230-4A88-96D5-21AD117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FFE3-0C32-4EC1-8DD6-0FE373E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152FF-D7E3-45D7-8366-305C3273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103F8-BB5E-4E52-871B-465D291E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B46-875C-4642-B70F-9E63FAAC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6F1A-B150-4795-9FF0-F7AEC34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E6EE-DB25-4E4F-B26D-C5B225B2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6D23-5B02-40DE-B4C9-EA9F8B2A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1470-CE65-450F-A3B4-91832C0D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EA04-BBAE-4CAF-9BDC-4FDE179B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3C3B-F01E-4BCD-B2C9-2B2F7D63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1747-22AF-444F-8B35-1F4DC69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5B7A-7294-48B1-901F-B49CA8D9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A42A-A318-47A9-B874-A44C3FB6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02F2-3A9E-4BB2-BBC7-0394A5A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62AC-F987-4469-8C21-BC224374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61CC-1B13-4ACE-848F-232B5AA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52C8-318B-41BF-A576-60E8E9D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D43F-3453-4F55-9B53-5C644552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8A1F7-FC64-453B-A294-5F63B043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5167-E1D6-4ACD-89EE-8E7658E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8CC5-9206-43EE-BBF5-C96AD355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44C0-C9FF-4A62-94C9-574CE982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E49-0BE2-4C01-8F7E-CD35F1A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F9BF-3DFC-4C73-9784-285107B9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E7060-8122-4CA6-99CF-1C6E71DA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B816-B7E2-44FB-AE56-5C266CCB4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9C8E-98AD-49FA-A92D-CB4FF98A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7443-3BC6-4E6F-9E75-36F1DA62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3E0F0-EEBD-4E96-8A09-CE4744C6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02CA5-E7E8-4EEB-930D-E333AFDF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26C5-8F66-42F0-A691-0A72A18F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94680-2C62-4BCA-8512-67B838BC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E4A63-0B4E-412B-AE7F-5BB2BF1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1AAC5-F456-4A90-BDCE-E0ADE231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D1DE2-1205-4DF3-811D-815972D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A3B86-86E7-441D-A6C5-599B3D17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1452-13D9-4381-A67D-C5ECC205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284D-037A-42B6-9CF3-16854FA5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2407-AC87-459F-B988-F7DCBADB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6523D-39CC-44B3-BF93-B4CE4552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D084-95AB-4D45-AAAD-EAD91F4E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D2A9-B3DD-466E-B841-B9B15A5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9BBF-713B-4DE8-835A-008EF1E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740-187F-4BF2-952B-5B45F5D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A7CAC-9CE4-427E-A16A-A6FA54E3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00AF-D223-46E3-B436-53052AA4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CD09-AF59-42D1-BB6F-71C2872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876E-64A8-4A08-9549-9B489777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2872F-6CE2-4190-B81B-15B438D5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778E6-07C6-4135-8865-157B0763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27F0-D57E-4755-89F9-2EACF5FE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51EF-76C6-4FE2-8264-BF1E3864F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61FA-4B9F-4527-9928-33549BE944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CED7-2B26-402D-AD49-F1C9DE4A6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5F73-C63B-43F5-916C-CB802B37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6994-8588-4E1F-A274-5708BC91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70F3-E8E2-4BB0-B7ED-7F44CB5DE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melanoma  and pancreatic ductal adenocarcinoma (PDAC) spatial transcriptomics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1B52-773E-48DA-8D96-C6008F097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FB031-B8CA-46FC-B80B-0539A3F0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76" y="4485326"/>
            <a:ext cx="5014624" cy="237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FEA53-A88F-4F4C-8DDF-2E318A79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4112"/>
            <a:ext cx="7177376" cy="22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6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2818-F5C3-4C57-A1C7-F76AC2EA5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0416" y="1825625"/>
            <a:ext cx="3637167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26D4AA-051E-46F9-A427-6F12AB771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94936"/>
            <a:ext cx="5181600" cy="38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2818-F5C3-4C57-A1C7-F76AC2EA5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0416" y="1825625"/>
            <a:ext cx="3637167" cy="43513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2A6D1B-C67E-4BB7-B2B7-BEA971694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21577"/>
            <a:ext cx="5181600" cy="41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3FFDE09B-122D-404E-B98A-416F16A6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4860">
            <a:off x="838200" y="1936488"/>
            <a:ext cx="5181600" cy="41296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edge refinement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3CB1B-D9AD-421C-A57E-A234147A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572" y="4594651"/>
            <a:ext cx="1606503" cy="91873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7E9D2A-F87E-4B4E-B5C7-3ED94A7C5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0" y="2094936"/>
            <a:ext cx="5181600" cy="38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2818-F5C3-4C57-A1C7-F76AC2EA5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0416" y="1825625"/>
            <a:ext cx="3637167" cy="435133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5648DE-6350-47AE-BD34-6E2B64A191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44960"/>
            <a:ext cx="5181600" cy="41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953080-C24A-4EC9-BED7-43BF850C7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8095" y="1825625"/>
            <a:ext cx="4381809" cy="43513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4D9507-F549-4E62-A1D5-A5F717DEE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88764"/>
            <a:ext cx="5181600" cy="40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70CAFC-E0E0-45E7-98CF-EBE51010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1716" y="987425"/>
            <a:ext cx="6115144" cy="4873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Melanoma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C386-77A4-46AC-8011-0B8FF2BC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2437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H&amp;E staining image annotated for histological features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spot (100</a:t>
            </a:r>
            <a:r>
              <a:rPr lang="el-GR" dirty="0"/>
              <a:t>μ</a:t>
            </a:r>
            <a:r>
              <a:rPr lang="en-US" dirty="0"/>
              <a:t>m diameter) on spatial transcriptomics (ST) data contains 5-40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VISIUM technology is 55</a:t>
            </a:r>
            <a:r>
              <a:rPr lang="el-GR" dirty="0"/>
              <a:t>μ</a:t>
            </a:r>
            <a:r>
              <a:rPr lang="en-US" dirty="0"/>
              <a:t>m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on top PCs derived from highly variable genes (right)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C6D74-2B1E-4E62-B4F2-96CDD157E3EE}"/>
              </a:ext>
            </a:extLst>
          </p:cNvPr>
          <p:cNvSpPr txBox="1"/>
          <p:nvPr/>
        </p:nvSpPr>
        <p:spPr>
          <a:xfrm>
            <a:off x="10030767" y="6488668"/>
            <a:ext cx="193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Thrane</a:t>
            </a:r>
            <a:r>
              <a:rPr lang="en-US" dirty="0"/>
              <a:t> et al.,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D8139-B0B8-4A60-B245-4DF900C71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697" y="4175551"/>
            <a:ext cx="1606503" cy="9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C8808D2B-0B55-4E5F-8B84-D4182239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4860">
            <a:off x="838200" y="1936488"/>
            <a:ext cx="5181600" cy="41296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C21005-74EB-4316-8DE5-5973F4A74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94936"/>
            <a:ext cx="5181600" cy="38127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3CB1B-D9AD-421C-A57E-A234147A2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572" y="4594651"/>
            <a:ext cx="1606503" cy="9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E951133D-816B-420D-AA4F-C5BEA22D95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21384860">
            <a:off x="838200" y="1936488"/>
            <a:ext cx="5181600" cy="4129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3CB1B-D9AD-421C-A57E-A234147A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572" y="4594651"/>
            <a:ext cx="1606503" cy="9187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920290-E98F-4E6D-86F5-D0A165C3E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0" y="2094936"/>
            <a:ext cx="5181600" cy="38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PDAC-A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C386-77A4-46AC-8011-0B8FF2BC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2437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H&amp;E staining image annotated for histological features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spot (100</a:t>
            </a:r>
            <a:r>
              <a:rPr lang="el-GR" dirty="0"/>
              <a:t>μ</a:t>
            </a:r>
            <a:r>
              <a:rPr lang="en-US" dirty="0"/>
              <a:t>m diameter) on spatial transcriptomics (ST) data contains 20-70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VISIUM technology is 55</a:t>
            </a:r>
            <a:r>
              <a:rPr lang="el-GR" dirty="0"/>
              <a:t>μ</a:t>
            </a:r>
            <a:r>
              <a:rPr lang="en-US" dirty="0"/>
              <a:t>m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on top PCs derived from highly variable genes (right)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953080-C24A-4EC9-BED7-43BF850C7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4165" y="987425"/>
            <a:ext cx="4907754" cy="487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59803-6530-4341-BB59-0EC9DABB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69897" y="1889444"/>
            <a:ext cx="4883154" cy="3079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EC6D74-2B1E-4E62-B4F2-96CDD157E3EE}"/>
              </a:ext>
            </a:extLst>
          </p:cNvPr>
          <p:cNvSpPr txBox="1"/>
          <p:nvPr/>
        </p:nvSpPr>
        <p:spPr>
          <a:xfrm>
            <a:off x="10030767" y="6488668"/>
            <a:ext cx="216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Moncada et al., 2020</a:t>
            </a:r>
          </a:p>
        </p:txBody>
      </p:sp>
    </p:spTree>
    <p:extLst>
      <p:ext uri="{BB962C8B-B14F-4D97-AF65-F5344CB8AC3E}">
        <p14:creationId xmlns:p14="http://schemas.microsoft.com/office/powerpoint/2010/main" val="10212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953080-C24A-4EC9-BED7-43BF850C7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8095" y="1825625"/>
            <a:ext cx="4381809" cy="435133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0219DC-B53E-4F32-8876-4A80FDAE0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88764"/>
            <a:ext cx="5181600" cy="40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Deconvolution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953080-C24A-4EC9-BED7-43BF850C7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8095" y="1825625"/>
            <a:ext cx="4381809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4EE713-E138-4B10-97FB-C22410A8C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94936"/>
            <a:ext cx="5181600" cy="38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22E4FC63-3852-4F91-880F-F63C90394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43"/>
          <a:stretch/>
        </p:blipFill>
        <p:spPr>
          <a:xfrm>
            <a:off x="4388103" y="5868240"/>
            <a:ext cx="4907754" cy="9531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PDAC-B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C386-77A4-46AC-8011-0B8FF2BC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2437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H&amp;E staining image annotated for histological features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spot (100</a:t>
            </a:r>
            <a:r>
              <a:rPr lang="el-GR" dirty="0"/>
              <a:t>μ</a:t>
            </a:r>
            <a:r>
              <a:rPr lang="en-US" dirty="0"/>
              <a:t>m diameter) on spatial transcriptomics (ST) data contains 20-70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VISIUM technology is 55</a:t>
            </a:r>
            <a:r>
              <a:rPr lang="el-GR" dirty="0"/>
              <a:t>μ</a:t>
            </a:r>
            <a:r>
              <a:rPr lang="en-US" dirty="0"/>
              <a:t>m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on top PCs derived from highly variable genes (right)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C6D74-2B1E-4E62-B4F2-96CDD157E3EE}"/>
              </a:ext>
            </a:extLst>
          </p:cNvPr>
          <p:cNvSpPr txBox="1"/>
          <p:nvPr/>
        </p:nvSpPr>
        <p:spPr>
          <a:xfrm>
            <a:off x="10030767" y="6488668"/>
            <a:ext cx="216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Moncada et al.,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2818-F5C3-4C57-A1C7-F76AC2EA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2025" y="987425"/>
            <a:ext cx="4073733" cy="487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B07AE-29DD-4922-A0DF-AD701807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0" y="1299979"/>
            <a:ext cx="3149600" cy="42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45B61-5608-4DF5-A68E-57D4BFA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2818-F5C3-4C57-A1C7-F76AC2EA5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0416" y="1825625"/>
            <a:ext cx="3637167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DDDFA-9567-4C60-85CD-FC98FF1CEE0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1302328" y="1944960"/>
            <a:ext cx="4921354" cy="411266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3C28917-564E-4BA7-8758-1403F2EF3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0" y="1944960"/>
            <a:ext cx="5181600" cy="41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223</Words>
  <Application>Microsoft Office PowerPoint</Application>
  <PresentationFormat>Widescreen</PresentationFormat>
  <Paragraphs>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melanoma  and pancreatic ductal adenocarcinoma (PDAC) spatial transcriptomics data</vt:lpstr>
      <vt:lpstr>Sample Melanoma 1</vt:lpstr>
      <vt:lpstr>Spatial clustering</vt:lpstr>
      <vt:lpstr>Spatial deconvolution</vt:lpstr>
      <vt:lpstr>Sample PDAC-A</vt:lpstr>
      <vt:lpstr>Spatial Clustering</vt:lpstr>
      <vt:lpstr>Spatial Deconvolution</vt:lpstr>
      <vt:lpstr>Sample PDAC-B</vt:lpstr>
      <vt:lpstr>Spatial clustering</vt:lpstr>
      <vt:lpstr>Spatial Deconvolution</vt:lpstr>
      <vt:lpstr>Library size</vt:lpstr>
      <vt:lpstr>Spatial edge refinement</vt:lpstr>
      <vt:lpstr>Spatial Deconvolution</vt:lpstr>
      <vt:lpstr>Spatial Deconvolution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pancreatic ductal adenocarcinoma (PDAC) spatial transcriptomics data</dc:title>
  <dc:creator>Edward Zhao</dc:creator>
  <cp:lastModifiedBy>Edward Zhao</cp:lastModifiedBy>
  <cp:revision>30</cp:revision>
  <dcterms:created xsi:type="dcterms:W3CDTF">2020-05-04T19:11:13Z</dcterms:created>
  <dcterms:modified xsi:type="dcterms:W3CDTF">2020-05-06T17:00:49Z</dcterms:modified>
</cp:coreProperties>
</file>