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D3EF-717B-46D9-87CA-400218404E3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0317-E7D4-4970-AC50-37BDE89F1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0317-E7D4-4970-AC50-37BDE89F13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0B1A-699D-4C6E-B159-8130BA642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D81D2-A2B1-4BD8-9B02-980F1908D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1A4C-F4D4-4C8F-90E6-51216816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0D92-E86D-4133-A648-72682705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E25A-1A47-4306-94C2-62945E21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F833-68D4-4D34-B5A8-55E8D11E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B488-3F62-4FAF-B718-644BBCFD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9111-DB70-4992-913A-B2B38BE8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DCF5-5C9E-455A-AC0B-3B74E389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BDCD-4C08-4D26-8A8D-67F27F1E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8C751-F007-49B0-998B-B9E4C3005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E449-79AC-4600-B4FE-1A6358BF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4DC1-95DC-444C-8A5B-18A30E8E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E1A7-2F04-47AE-A739-BAD22C54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D2A6-188C-4AD8-B31E-9AF820B9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53F0-9CA4-4D0C-98D2-471C9ECE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CABA-2F37-40C4-843C-CAEF4B21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88F6-D46E-4FEC-B8AA-BECEDB57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0265-F0D5-425B-BFC6-0F503949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1E7-1CEE-4F60-81B8-7F0DAD65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B870-35F4-4D7E-8432-DC2D0639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DFD3-267E-49C0-B523-63A277CE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88F3-218F-4FD6-98C7-4E6EFFDA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EAF4-2CBB-48EE-AF2A-7D736A57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1B18-5FC1-42DA-9A98-F69FC2F1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4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10DA-C8C6-495C-B200-D3A1F94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EBEB-7FA1-4E88-80B3-47B30E41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F8672-9216-4B57-B69A-F8562DF9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AD99B-0FB9-4910-A6D7-B3B4802A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AD0E-722E-4E9B-8BAD-D5C77113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7B343-4966-4F66-9C52-A71E13D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86D0-44D4-4A51-ADE9-54755B62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2FD0-94DF-4FBD-B59D-7BA43121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884BE-8A9F-463D-B7F9-443D5E8B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741DD-9A74-41B7-B477-84B8F1A4D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079B2-2110-4C97-8183-A39B1947D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CADD6-B913-42FF-B552-A50E419D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4EF5D-DC9D-4891-A23A-3CF9A62E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BFF66-9757-489C-B5A1-DA0E60CD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A97A-3183-482A-A7CC-686AC65F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A2A39-178F-4FA3-94F2-BECD85D3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CDAC1-8DA7-4A67-AAF0-D5E87234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0C24-508F-49F5-A846-035935E9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824AA-18DA-451D-BD07-B842CB39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4CD01-2FBB-472D-A40D-8CD7D5F6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6F200-50E5-4925-B50B-7AE0CEF4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5181-8209-43FF-8CC3-80726EE4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1E82-DD6D-417A-AFF2-6AC28262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18A3-E710-4EA8-8E70-96BD55E0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4C27-2C4B-41E1-841D-391D1A4B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4851-E904-465D-8DCE-1764D6EF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8EB8-9949-4F21-8EE9-5AFB2E5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1DC3-0DE0-4750-A44A-5E80BB91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51496-7AE2-4C23-9BD1-322D3EDDA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06887-8E36-445D-87DD-29088213B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B4AD9-48E1-4A91-AD15-C7DC2E5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45529-2C32-4AD5-9ADD-351574BF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D480E-FC1E-41E6-AA3C-C54CAB15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FF891-ACE2-4C9C-8036-7D962A0C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A99EB-34B4-4F2D-BB72-70EB62FD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0A46-1936-43FB-BDAA-84A7E8741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228A-FA2A-40D6-8B9E-79045F68254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60AD-3B8A-45E1-B92C-1A395BD5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F187-1853-475A-A003-5A4CB8DD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F0B9-3812-4290-90C5-9FD53F2D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5CA-CA33-443A-B509-56452E7F4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clustering and deconvolution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ED4D2-9407-40F4-9823-B85D04D85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90712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B87C-FC27-486B-AF2A-532EC9C6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Mclust</a:t>
            </a:r>
            <a:r>
              <a:rPr lang="en-US" dirty="0"/>
              <a:t>, VVV, 3 clusters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3D5C87-567A-4BC4-A6BB-40489808BB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66784"/>
            <a:ext cx="5181600" cy="426902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C0745B-775A-4759-89DD-B43973120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28637"/>
            <a:ext cx="5181600" cy="33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B87C-FC27-486B-AF2A-532EC9C6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Mclust</a:t>
            </a:r>
            <a:r>
              <a:rPr lang="en-US" dirty="0"/>
              <a:t>, EEE, 7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C0745B-775A-4759-89DD-B43973120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28637"/>
            <a:ext cx="5181600" cy="334531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18D149-FC95-44B3-ABC9-75BF8D1F6E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66784"/>
            <a:ext cx="5181600" cy="42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6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96668C-F10E-4B4F-9CA9-014D37FDA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21" y="1145729"/>
            <a:ext cx="11348758" cy="5711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6C44E-65EF-4684-8A3D-7645DBE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1"/>
            <a:ext cx="10515600" cy="1325563"/>
          </a:xfrm>
        </p:spPr>
        <p:txBody>
          <a:bodyPr/>
          <a:lstStyle/>
          <a:p>
            <a:r>
              <a:rPr lang="en-US" dirty="0"/>
              <a:t>Deconvolution with multiple chains, ARI = 0.8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FDBD16A3-9594-4289-8FEA-5D49E544C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4860">
            <a:off x="799715" y="1213547"/>
            <a:ext cx="3582613" cy="285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74CBB-0387-4F41-8426-912FD0C2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186" y="2969632"/>
            <a:ext cx="1606503" cy="9187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9216B-FDC2-402C-B0F0-CAD491618004}"/>
              </a:ext>
            </a:extLst>
          </p:cNvPr>
          <p:cNvSpPr txBox="1"/>
          <p:nvPr/>
        </p:nvSpPr>
        <p:spPr>
          <a:xfrm>
            <a:off x="6601675" y="278496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04FEC-3412-4DEA-880C-CA4BE80E6454}"/>
              </a:ext>
            </a:extLst>
          </p:cNvPr>
          <p:cNvSpPr txBox="1"/>
          <p:nvPr/>
        </p:nvSpPr>
        <p:spPr>
          <a:xfrm>
            <a:off x="10081557" y="2784966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clustering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603C0-E9D2-4B55-97E6-84059A9E80E6}"/>
              </a:ext>
            </a:extLst>
          </p:cNvPr>
          <p:cNvSpPr txBox="1"/>
          <p:nvPr/>
        </p:nvSpPr>
        <p:spPr>
          <a:xfrm>
            <a:off x="2963684" y="5527605"/>
            <a:ext cx="141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Deconvolution w/ spatial clustering </a:t>
            </a:r>
            <a:r>
              <a:rPr lang="en-US" sz="1600" dirty="0" err="1"/>
              <a:t>init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0FA9A-A007-4CD1-8783-A27F8B597670}"/>
              </a:ext>
            </a:extLst>
          </p:cNvPr>
          <p:cNvSpPr txBox="1"/>
          <p:nvPr/>
        </p:nvSpPr>
        <p:spPr>
          <a:xfrm>
            <a:off x="6402302" y="5527605"/>
            <a:ext cx="141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Deconvolution w/ k-means </a:t>
            </a:r>
            <a:r>
              <a:rPr lang="en-US" sz="1600" dirty="0" err="1"/>
              <a:t>init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C2F8D-5F85-45D1-92AC-38A91211F74D}"/>
              </a:ext>
            </a:extLst>
          </p:cNvPr>
          <p:cNvSpPr txBox="1"/>
          <p:nvPr/>
        </p:nvSpPr>
        <p:spPr>
          <a:xfrm>
            <a:off x="9952309" y="5527604"/>
            <a:ext cx="141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Deconvolution w/ </a:t>
            </a:r>
            <a:r>
              <a:rPr lang="en-US" sz="1600" dirty="0" err="1"/>
              <a:t>Mclust</a:t>
            </a:r>
            <a:r>
              <a:rPr lang="en-US" sz="1600" dirty="0"/>
              <a:t> </a:t>
            </a:r>
            <a:r>
              <a:rPr lang="en-US" sz="1600" dirty="0" err="1"/>
              <a:t>init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638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5EF6DF0-16C2-4F23-B9CD-42314E41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7" y="1871311"/>
            <a:ext cx="5350278" cy="4695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9537A6-75F2-4E6F-99EA-2EFA6F4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clusters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45B7D-8524-49D3-BDE1-24F4FD676A0F}"/>
              </a:ext>
            </a:extLst>
          </p:cNvPr>
          <p:cNvSpPr/>
          <p:nvPr/>
        </p:nvSpPr>
        <p:spPr>
          <a:xfrm>
            <a:off x="1127463" y="2263806"/>
            <a:ext cx="1074198" cy="12983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8EE0D2-5AAC-4999-8754-96F2EAA70457}"/>
              </a:ext>
            </a:extLst>
          </p:cNvPr>
          <p:cNvSpPr/>
          <p:nvPr/>
        </p:nvSpPr>
        <p:spPr>
          <a:xfrm>
            <a:off x="4085207" y="5088754"/>
            <a:ext cx="1074198" cy="129835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1EB68-00F2-4C84-9494-3E87D13F66A4}"/>
              </a:ext>
            </a:extLst>
          </p:cNvPr>
          <p:cNvSpPr/>
          <p:nvPr/>
        </p:nvSpPr>
        <p:spPr>
          <a:xfrm>
            <a:off x="4085207" y="5011630"/>
            <a:ext cx="1074198" cy="8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16FB0-4D27-40A8-A9D2-5F60C78F859E}"/>
              </a:ext>
            </a:extLst>
          </p:cNvPr>
          <p:cNvSpPr/>
          <p:nvPr/>
        </p:nvSpPr>
        <p:spPr>
          <a:xfrm rot="5400000">
            <a:off x="3363342" y="5665248"/>
            <a:ext cx="1371230" cy="72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59E19-C630-4C3B-85FD-758F657BACC7}"/>
              </a:ext>
            </a:extLst>
          </p:cNvPr>
          <p:cNvSpPr/>
          <p:nvPr/>
        </p:nvSpPr>
        <p:spPr>
          <a:xfrm>
            <a:off x="4225399" y="5183635"/>
            <a:ext cx="121329" cy="113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B4AA56-F93C-4CEC-B932-895FEEE20205}"/>
              </a:ext>
            </a:extLst>
          </p:cNvPr>
          <p:cNvSpPr/>
          <p:nvPr/>
        </p:nvSpPr>
        <p:spPr>
          <a:xfrm>
            <a:off x="4155488" y="6126146"/>
            <a:ext cx="121329" cy="113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C0C8-43E9-4382-AE50-94E1C5845E59}"/>
              </a:ext>
            </a:extLst>
          </p:cNvPr>
          <p:cNvSpPr/>
          <p:nvPr/>
        </p:nvSpPr>
        <p:spPr>
          <a:xfrm>
            <a:off x="4527241" y="5088754"/>
            <a:ext cx="221202" cy="813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64149-DF56-4222-B715-751C09D6EB0E}"/>
              </a:ext>
            </a:extLst>
          </p:cNvPr>
          <p:cNvSpPr/>
          <p:nvPr/>
        </p:nvSpPr>
        <p:spPr>
          <a:xfrm>
            <a:off x="4901581" y="5336034"/>
            <a:ext cx="121329" cy="113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1D88B-380B-46EE-96A3-E2C176AD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15" y="1943363"/>
            <a:ext cx="5150560" cy="45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B6F9-DBE6-4151-BC9E-68EC4B0D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7E638D6-D866-4063-AC02-C0E607A00B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784"/>
            <a:ext cx="5181600" cy="426902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27DC9A-B2DA-4F98-A3AA-23ED26DE21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66784"/>
            <a:ext cx="5181600" cy="4269020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390A857-B689-4EE9-9800-68CA2630A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79524"/>
              </p:ext>
            </p:extLst>
          </p:nvPr>
        </p:nvGraphicFramePr>
        <p:xfrm>
          <a:off x="3933054" y="5745480"/>
          <a:ext cx="4173492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3373">
                  <a:extLst>
                    <a:ext uri="{9D8B030D-6E8A-4147-A177-3AD203B41FA5}">
                      <a16:colId xmlns:a16="http://schemas.microsoft.com/office/drawing/2014/main" val="3689314012"/>
                    </a:ext>
                  </a:extLst>
                </a:gridCol>
                <a:gridCol w="1043373">
                  <a:extLst>
                    <a:ext uri="{9D8B030D-6E8A-4147-A177-3AD203B41FA5}">
                      <a16:colId xmlns:a16="http://schemas.microsoft.com/office/drawing/2014/main" val="3523470429"/>
                    </a:ext>
                  </a:extLst>
                </a:gridCol>
                <a:gridCol w="1043373">
                  <a:extLst>
                    <a:ext uri="{9D8B030D-6E8A-4147-A177-3AD203B41FA5}">
                      <a16:colId xmlns:a16="http://schemas.microsoft.com/office/drawing/2014/main" val="3655445549"/>
                    </a:ext>
                  </a:extLst>
                </a:gridCol>
                <a:gridCol w="1043373">
                  <a:extLst>
                    <a:ext uri="{9D8B030D-6E8A-4147-A177-3AD203B41FA5}">
                      <a16:colId xmlns:a16="http://schemas.microsoft.com/office/drawing/2014/main" val="308831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5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2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28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8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66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Spatial clustering and deconvolution</vt:lpstr>
      <vt:lpstr>Mclust, VVV, 3 clusters</vt:lpstr>
      <vt:lpstr>Mclust, EEE, 7 clusters</vt:lpstr>
      <vt:lpstr>Deconvolution with multiple chains, ARI = 0.8</vt:lpstr>
      <vt:lpstr>Simulating clusters</vt:lpstr>
      <vt:lpstr>Principal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Zhao</dc:creator>
  <cp:lastModifiedBy>Edward Zhao</cp:lastModifiedBy>
  <cp:revision>13</cp:revision>
  <dcterms:created xsi:type="dcterms:W3CDTF">2020-05-08T16:45:09Z</dcterms:created>
  <dcterms:modified xsi:type="dcterms:W3CDTF">2020-05-08T23:46:54Z</dcterms:modified>
</cp:coreProperties>
</file>