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F146-2E37-3D98-4B92-D6414D862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25E9-A6F5-642A-0997-D80E0A9C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9F94-4E38-D2C4-3DBB-CF4685C4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10F8-232B-D60C-91D8-3485EDC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88A5-830E-13D4-3025-52733D95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1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75BF-8967-53D2-3C22-0E9C8DFE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7F9D-C953-894C-7447-9974983E0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6E95-7079-F0E4-3EF6-03997267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5A105-9B28-B38F-9FD6-5E2CC42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15B3-6EC6-98CC-85A4-AED867CA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92992-F6C7-0F92-EB9E-2AABC53D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CFD2-7CD8-6D86-EB45-C63C3B9B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024F-CC37-895E-6860-F9E5DD42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AC6-2664-491D-AB41-89A6B8DD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C62A-52CB-3B1D-EBD8-F2CE8577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EB11-D200-CE80-C832-4FB1450F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178E-F799-5D62-A38A-98FC8253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837B-FEBD-66FC-8612-1C06A2C3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8FB21-E372-0B39-8287-FD7B277B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A439-17A4-5615-6E3A-3555858F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6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30B7-82F3-D40C-1178-48C18EB4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664CD-71DF-3B78-ACDB-AD36FB06F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2F47-D9D8-BA85-9193-6E26470B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36B4A-1750-1E3D-4607-56829481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A56E-DB23-04D6-89DC-42F57165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0A9B-BE13-640B-C9D1-798414D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ED15-86E6-E29F-8FBE-F86F53CC4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3A702-DD3E-0172-7755-5DD28B890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1AA46-8883-A286-CAD3-2A98D78B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7F18B-FC39-3A09-B9AA-D05CC940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423CB-23C8-0F51-E401-7005EE8D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6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92BF-4F25-9511-2915-E60A2066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034E-BAA6-37CC-0A01-1A06292C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32632-AB73-C52D-A969-541226BAD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150AA-2F6D-AE8A-0376-7639F1567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50E0F-619A-C5E9-7E88-92BBA67E9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46C54-1086-09F7-CFC3-62D18B3B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23C35-331F-C487-5367-A20FCBE1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3F76D-945B-0377-5A51-78AE874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4147-3A8F-6B19-5DBF-DBB563B0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E1EC5-E9AD-978A-42CB-4AD21B54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751D6-A97A-76C5-B59F-8CA6E6E3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5873D-9518-EBFA-9CD3-FD3933BB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9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ACB8B-4C88-FFFC-05DD-690B5F40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C888C-E63A-BB8E-28B9-4DFE3029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12C7A-6D00-CC67-4039-CBB3B8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659D-5D47-6B0D-2480-2D4792D6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8391-3B04-3992-1BAD-00BF3C37E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9C5DE-07F6-6C8B-C49E-623B3E036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60350-08D9-39C2-C977-6E233F36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7F751-BD9C-4EA8-F47C-38308BF3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C58EE-0D3A-BC77-F49D-442A376A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5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7A9E-9553-8FC6-E2E5-72896311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190EC-5AD4-C579-4EE0-1FC22EB7C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C1DC5-C247-A562-20B3-DD7D75ED4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2EEAE-C13F-3321-1DE6-9B182779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D072-0541-6E1B-A840-22B5E1DB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AD69E-1C02-D9AB-FDC2-B078595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C983-6C0A-82B9-2898-EE18F7FD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AE302-B5C8-F2D0-D152-30A708AF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77B1B-8172-6E24-04F2-F2DE6F0B0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D80CD-E8F0-0145-B9A9-31C2A10F505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DF79B-3653-3040-765F-6C4AB0EF1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4F36-D39F-E992-EA99-9FDF0F215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09E08-4FB9-8749-8523-F9BA225A8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6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PHYS28">
            <a:extLst>
              <a:ext uri="{FF2B5EF4-FFF2-40B4-BE49-F238E27FC236}">
                <a16:creationId xmlns:a16="http://schemas.microsoft.com/office/drawing/2014/main" id="{D350C2C9-699D-D001-54FD-56E607C4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2951"/>
            <a:ext cx="10134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TATPHYS28">
            <a:extLst>
              <a:ext uri="{FF2B5EF4-FFF2-40B4-BE49-F238E27FC236}">
                <a16:creationId xmlns:a16="http://schemas.microsoft.com/office/drawing/2014/main" id="{908CC5D8-5332-A66D-B054-1F308C7EF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6942" r="53917" b="11195"/>
          <a:stretch>
            <a:fillRect/>
          </a:stretch>
        </p:blipFill>
        <p:spPr bwMode="auto">
          <a:xfrm>
            <a:off x="1190847" y="3429000"/>
            <a:ext cx="4508204" cy="274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CAFBB-FCCE-BAA1-1671-26B0DD8B3B72}"/>
              </a:ext>
            </a:extLst>
          </p:cNvPr>
          <p:cNvSpPr txBox="1"/>
          <p:nvPr/>
        </p:nvSpPr>
        <p:spPr>
          <a:xfrm>
            <a:off x="5885836" y="3863644"/>
            <a:ext cx="6284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Physical Review</a:t>
            </a:r>
            <a:b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</a:br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Letters</a:t>
            </a:r>
          </a:p>
        </p:txBody>
      </p:sp>
    </p:spTree>
    <p:extLst>
      <p:ext uri="{BB962C8B-B14F-4D97-AF65-F5344CB8AC3E}">
        <p14:creationId xmlns:p14="http://schemas.microsoft.com/office/powerpoint/2010/main" val="42633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YeChan Noh</dc:creator>
  <cp:lastModifiedBy>YeChan Noh</cp:lastModifiedBy>
  <cp:revision>1</cp:revision>
  <dcterms:created xsi:type="dcterms:W3CDTF">2025-08-26T22:07:02Z</dcterms:created>
  <dcterms:modified xsi:type="dcterms:W3CDTF">2025-08-26T22:10:06Z</dcterms:modified>
</cp:coreProperties>
</file>