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457B9D"/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Lin" userId="c28fe94aee189516" providerId="LiveId" clId="{7D5E4AC4-167A-4BBD-8642-6213A824935E}"/>
    <pc:docChg chg="custSel modSld">
      <pc:chgData name="Alice Lin" userId="c28fe94aee189516" providerId="LiveId" clId="{7D5E4AC4-167A-4BBD-8642-6213A824935E}" dt="2018-01-22T07:47:51.673" v="12" actId="27636"/>
      <pc:docMkLst>
        <pc:docMk/>
      </pc:docMkLst>
      <pc:sldChg chg="modSp">
        <pc:chgData name="Alice Lin" userId="c28fe94aee189516" providerId="LiveId" clId="{7D5E4AC4-167A-4BBD-8642-6213A824935E}" dt="2018-01-22T07:47:51.673" v="12" actId="27636"/>
        <pc:sldMkLst>
          <pc:docMk/>
          <pc:sldMk cId="3408725279" sldId="256"/>
        </pc:sldMkLst>
        <pc:spChg chg="mod">
          <ac:chgData name="Alice Lin" userId="c28fe94aee189516" providerId="LiveId" clId="{7D5E4AC4-167A-4BBD-8642-6213A824935E}" dt="2018-01-22T07:47:51.673" v="12" actId="27636"/>
          <ac:spMkLst>
            <pc:docMk/>
            <pc:sldMk cId="3408725279" sldId="256"/>
            <ac:spMk id="3" creationId="{91332523-EE5D-479E-8CF2-EAD727DBB73D}"/>
          </ac:spMkLst>
        </pc:spChg>
      </pc:sldChg>
    </pc:docChg>
  </pc:docChgLst>
  <pc:docChgLst>
    <pc:chgData name="Alice Lin" userId="c28fe94aee189516" providerId="LiveId" clId="{C2E2F886-E2DB-4871-AA6E-1AAB136A841D}"/>
    <pc:docChg chg="undo redo custSel addSld delSld modSld sldOrd modMainMaster">
      <pc:chgData name="Alice Lin" userId="c28fe94aee189516" providerId="LiveId" clId="{C2E2F886-E2DB-4871-AA6E-1AAB136A841D}" dt="2018-01-22T07:44:57.483" v="1086" actId="313"/>
      <pc:docMkLst>
        <pc:docMk/>
      </pc:docMkLst>
      <pc:sldChg chg="modSp add">
        <pc:chgData name="Alice Lin" userId="c28fe94aee189516" providerId="LiveId" clId="{C2E2F886-E2DB-4871-AA6E-1AAB136A841D}" dt="2018-01-22T07:44:57.483" v="1086" actId="313"/>
        <pc:sldMkLst>
          <pc:docMk/>
          <pc:sldMk cId="3408725279" sldId="256"/>
        </pc:sldMkLst>
        <pc:spChg chg="mod">
          <ac:chgData name="Alice Lin" userId="c28fe94aee189516" providerId="LiveId" clId="{C2E2F886-E2DB-4871-AA6E-1AAB136A841D}" dt="2018-01-22T07:44:57.483" v="1086" actId="313"/>
          <ac:spMkLst>
            <pc:docMk/>
            <pc:sldMk cId="3408725279" sldId="256"/>
            <ac:spMk id="2" creationId="{B854C3A8-F225-4BFA-AAE6-03F8C0C21644}"/>
          </ac:spMkLst>
        </pc:spChg>
        <pc:spChg chg="mod">
          <ac:chgData name="Alice Lin" userId="c28fe94aee189516" providerId="LiveId" clId="{C2E2F886-E2DB-4871-AA6E-1AAB136A841D}" dt="2018-01-22T06:40:16.078" v="66" actId="20577"/>
          <ac:spMkLst>
            <pc:docMk/>
            <pc:sldMk cId="3408725279" sldId="256"/>
            <ac:spMk id="3" creationId="{91332523-EE5D-479E-8CF2-EAD727DBB73D}"/>
          </ac:spMkLst>
        </pc:spChg>
      </pc:sldChg>
      <pc:sldChg chg="add del">
        <pc:chgData name="Alice Lin" userId="c28fe94aee189516" providerId="LiveId" clId="{C2E2F886-E2DB-4871-AA6E-1AAB136A841D}" dt="2018-01-22T06:29:07.950" v="6" actId="313"/>
        <pc:sldMkLst>
          <pc:docMk/>
          <pc:sldMk cId="266474747" sldId="257"/>
        </pc:sldMkLst>
      </pc:sldChg>
      <pc:sldChg chg="add del">
        <pc:chgData name="Alice Lin" userId="c28fe94aee189516" providerId="LiveId" clId="{C2E2F886-E2DB-4871-AA6E-1AAB136A841D}" dt="2018-01-22T06:30:27.356" v="13" actId="2696"/>
        <pc:sldMkLst>
          <pc:docMk/>
          <pc:sldMk cId="721708932" sldId="257"/>
        </pc:sldMkLst>
      </pc:sldChg>
      <pc:sldChg chg="addSp delSp modSp add modNotesTx">
        <pc:chgData name="Alice Lin" userId="c28fe94aee189516" providerId="LiveId" clId="{C2E2F886-E2DB-4871-AA6E-1AAB136A841D}" dt="2018-01-22T07:41:07.641" v="895" actId="20577"/>
        <pc:sldMkLst>
          <pc:docMk/>
          <pc:sldMk cId="734002340" sldId="257"/>
        </pc:sldMkLst>
        <pc:spChg chg="del mod">
          <ac:chgData name="Alice Lin" userId="c28fe94aee189516" providerId="LiveId" clId="{C2E2F886-E2DB-4871-AA6E-1AAB136A841D}" dt="2018-01-22T06:45:00.052" v="99" actId="478"/>
          <ac:spMkLst>
            <pc:docMk/>
            <pc:sldMk cId="734002340" sldId="257"/>
            <ac:spMk id="2" creationId="{F718080C-10EB-4B14-8778-9E5ACED25EA7}"/>
          </ac:spMkLst>
        </pc:spChg>
        <pc:spChg chg="del">
          <ac:chgData name="Alice Lin" userId="c28fe94aee189516" providerId="LiveId" clId="{C2E2F886-E2DB-4871-AA6E-1AAB136A841D}" dt="2018-01-22T06:46:21.676" v="102" actId="20577"/>
          <ac:spMkLst>
            <pc:docMk/>
            <pc:sldMk cId="734002340" sldId="257"/>
            <ac:spMk id="3" creationId="{3CE42CF1-EE42-49C2-9BC7-71F73D6C79DE}"/>
          </ac:spMkLst>
        </pc:spChg>
        <pc:spChg chg="add mod">
          <ac:chgData name="Alice Lin" userId="c28fe94aee189516" providerId="LiveId" clId="{C2E2F886-E2DB-4871-AA6E-1AAB136A841D}" dt="2018-01-22T07:40:50.873" v="880" actId="20577"/>
          <ac:spMkLst>
            <pc:docMk/>
            <pc:sldMk cId="734002340" sldId="257"/>
            <ac:spMk id="4" creationId="{DDF75CAB-7B6F-4C79-860E-1698D6C70827}"/>
          </ac:spMkLst>
        </pc:spChg>
        <pc:spChg chg="add mod">
          <ac:chgData name="Alice Lin" userId="c28fe94aee189516" providerId="LiveId" clId="{C2E2F886-E2DB-4871-AA6E-1AAB136A841D}" dt="2018-01-22T07:39:53.858" v="871" actId="20577"/>
          <ac:spMkLst>
            <pc:docMk/>
            <pc:sldMk cId="734002340" sldId="257"/>
            <ac:spMk id="7" creationId="{0DD598C0-5234-40D8-86C2-21E52389274D}"/>
          </ac:spMkLst>
        </pc:spChg>
        <pc:spChg chg="add mod">
          <ac:chgData name="Alice Lin" userId="c28fe94aee189516" providerId="LiveId" clId="{C2E2F886-E2DB-4871-AA6E-1AAB136A841D}" dt="2018-01-22T07:38:51.779" v="848" actId="20577"/>
          <ac:spMkLst>
            <pc:docMk/>
            <pc:sldMk cId="734002340" sldId="257"/>
            <ac:spMk id="8" creationId="{90E17552-31CB-475D-B160-DEBDF48FBA40}"/>
          </ac:spMkLst>
        </pc:spChg>
        <pc:spChg chg="mod topLvl">
          <ac:chgData name="Alice Lin" userId="c28fe94aee189516" providerId="LiveId" clId="{C2E2F886-E2DB-4871-AA6E-1AAB136A841D}" dt="2018-01-22T07:26:16.478" v="577" actId="164"/>
          <ac:spMkLst>
            <pc:docMk/>
            <pc:sldMk cId="734002340" sldId="257"/>
            <ac:spMk id="10" creationId="{17AFFCE9-25D5-40AB-AC6F-F0B3701DAD9F}"/>
          </ac:spMkLst>
        </pc:spChg>
        <pc:spChg chg="add del mod topLvl">
          <ac:chgData name="Alice Lin" userId="c28fe94aee189516" providerId="LiveId" clId="{C2E2F886-E2DB-4871-AA6E-1AAB136A841D}" dt="2018-01-22T07:11:54.533" v="297" actId="478"/>
          <ac:spMkLst>
            <pc:docMk/>
            <pc:sldMk cId="734002340" sldId="257"/>
            <ac:spMk id="11" creationId="{1791128C-3E19-4EAB-896C-6AF367B8AFDA}"/>
          </ac:spMkLst>
        </pc:spChg>
        <pc:spChg chg="add mod">
          <ac:chgData name="Alice Lin" userId="c28fe94aee189516" providerId="LiveId" clId="{C2E2F886-E2DB-4871-AA6E-1AAB136A841D}" dt="2018-01-22T07:26:34.012" v="598" actId="164"/>
          <ac:spMkLst>
            <pc:docMk/>
            <pc:sldMk cId="734002340" sldId="257"/>
            <ac:spMk id="12" creationId="{379D6B15-B40C-4006-B389-C79710B962D5}"/>
          </ac:spMkLst>
        </pc:spChg>
        <pc:spChg chg="add mod">
          <ac:chgData name="Alice Lin" userId="c28fe94aee189516" providerId="LiveId" clId="{C2E2F886-E2DB-4871-AA6E-1AAB136A841D}" dt="2018-01-22T07:26:34.012" v="598" actId="164"/>
          <ac:spMkLst>
            <pc:docMk/>
            <pc:sldMk cId="734002340" sldId="257"/>
            <ac:spMk id="13" creationId="{5010F215-3C22-4F7A-924E-FC95D3C454E8}"/>
          </ac:spMkLst>
        </pc:spChg>
        <pc:grpChg chg="add del">
          <ac:chgData name="Alice Lin" userId="c28fe94aee189516" providerId="LiveId" clId="{C2E2F886-E2DB-4871-AA6E-1AAB136A841D}" dt="2018-01-22T07:11:54.533" v="297" actId="478"/>
          <ac:grpSpMkLst>
            <pc:docMk/>
            <pc:sldMk cId="734002340" sldId="257"/>
            <ac:grpSpMk id="9" creationId="{38571A79-A8EB-4C1C-8798-61ABB4C63778}"/>
          </ac:grpSpMkLst>
        </pc:grpChg>
        <pc:grpChg chg="add mod">
          <ac:chgData name="Alice Lin" userId="c28fe94aee189516" providerId="LiveId" clId="{C2E2F886-E2DB-4871-AA6E-1AAB136A841D}" dt="2018-01-22T07:26:34.012" v="598" actId="164"/>
          <ac:grpSpMkLst>
            <pc:docMk/>
            <pc:sldMk cId="734002340" sldId="257"/>
            <ac:grpSpMk id="14" creationId="{AA907662-F7F9-401A-BF9D-3FFE0079B8AE}"/>
          </ac:grpSpMkLst>
        </pc:grpChg>
        <pc:grpChg chg="add mod">
          <ac:chgData name="Alice Lin" userId="c28fe94aee189516" providerId="LiveId" clId="{C2E2F886-E2DB-4871-AA6E-1AAB136A841D}" dt="2018-01-22T07:37:27.533" v="831" actId="1038"/>
          <ac:grpSpMkLst>
            <pc:docMk/>
            <pc:sldMk cId="734002340" sldId="257"/>
            <ac:grpSpMk id="15" creationId="{2566AD69-7DE6-4483-B0A0-8A1C68B3787A}"/>
          </ac:grpSpMkLst>
        </pc:grpChg>
        <pc:graphicFrameChg chg="add del mod">
          <ac:chgData name="Alice Lin" userId="c28fe94aee189516" providerId="LiveId" clId="{C2E2F886-E2DB-4871-AA6E-1AAB136A841D}" dt="2018-01-22T06:46:15.812" v="101" actId="20577"/>
          <ac:graphicFrameMkLst>
            <pc:docMk/>
            <pc:sldMk cId="734002340" sldId="257"/>
            <ac:graphicFrameMk id="5" creationId="{3B792A22-C357-4E5C-B8CD-C5E6C4722259}"/>
          </ac:graphicFrameMkLst>
        </pc:graphicFrameChg>
        <pc:graphicFrameChg chg="add mod modGraphic">
          <ac:chgData name="Alice Lin" userId="c28fe94aee189516" providerId="LiveId" clId="{C2E2F886-E2DB-4871-AA6E-1AAB136A841D}" dt="2018-01-22T07:38:27.111" v="842" actId="14734"/>
          <ac:graphicFrameMkLst>
            <pc:docMk/>
            <pc:sldMk cId="734002340" sldId="257"/>
            <ac:graphicFrameMk id="6" creationId="{C6E28FD7-6166-4B36-859C-47C86B87387B}"/>
          </ac:graphicFrameMkLst>
        </pc:graphicFrameChg>
      </pc:sldChg>
      <pc:sldChg chg="add del">
        <pc:chgData name="Alice Lin" userId="c28fe94aee189516" providerId="LiveId" clId="{C2E2F886-E2DB-4871-AA6E-1AAB136A841D}" dt="2018-01-22T06:29:09.890" v="10" actId="313"/>
        <pc:sldMkLst>
          <pc:docMk/>
          <pc:sldMk cId="3575167273" sldId="257"/>
        </pc:sldMkLst>
      </pc:sldChg>
      <pc:sldChg chg="addSp delSp modSp add ord">
        <pc:chgData name="Alice Lin" userId="c28fe94aee189516" providerId="LiveId" clId="{C2E2F886-E2DB-4871-AA6E-1AAB136A841D}" dt="2018-01-22T07:36:20.035" v="819" actId="947"/>
        <pc:sldMkLst>
          <pc:docMk/>
          <pc:sldMk cId="1261665040" sldId="258"/>
        </pc:sldMkLst>
        <pc:spChg chg="del mod">
          <ac:chgData name="Alice Lin" userId="c28fe94aee189516" providerId="LiveId" clId="{C2E2F886-E2DB-4871-AA6E-1AAB136A841D}" dt="2018-01-22T07:19:15.044" v="505" actId="478"/>
          <ac:spMkLst>
            <pc:docMk/>
            <pc:sldMk cId="1261665040" sldId="258"/>
            <ac:spMk id="2" creationId="{048531C3-0854-4554-AC7B-7531272625B0}"/>
          </ac:spMkLst>
        </pc:spChg>
        <pc:spChg chg="add del mod">
          <ac:chgData name="Alice Lin" userId="c28fe94aee189516" providerId="LiveId" clId="{C2E2F886-E2DB-4871-AA6E-1AAB136A841D}" dt="2018-01-22T07:27:52.571" v="653" actId="20577"/>
          <ac:spMkLst>
            <pc:docMk/>
            <pc:sldMk cId="1261665040" sldId="258"/>
            <ac:spMk id="3" creationId="{159A3FE4-EB6D-41F8-B66C-DC8E4A9F7362}"/>
          </ac:spMkLst>
        </pc:spChg>
        <pc:spChg chg="add mod">
          <ac:chgData name="Alice Lin" userId="c28fe94aee189516" providerId="LiveId" clId="{C2E2F886-E2DB-4871-AA6E-1AAB136A841D}" dt="2018-01-22T07:36:20.035" v="819" actId="947"/>
          <ac:spMkLst>
            <pc:docMk/>
            <pc:sldMk cId="1261665040" sldId="258"/>
            <ac:spMk id="4" creationId="{0312EA69-BD5F-4477-B4D0-39E9DD47203B}"/>
          </ac:spMkLst>
        </pc:spChg>
        <pc:spChg chg="add del mod">
          <ac:chgData name="Alice Lin" userId="c28fe94aee189516" providerId="LiveId" clId="{C2E2F886-E2DB-4871-AA6E-1AAB136A841D}" dt="2018-01-22T07:19:12.308" v="504" actId="478"/>
          <ac:spMkLst>
            <pc:docMk/>
            <pc:sldMk cId="1261665040" sldId="258"/>
            <ac:spMk id="6" creationId="{462D5045-CFDF-400F-B47D-EA98FB01EC6A}"/>
          </ac:spMkLst>
        </pc:spChg>
      </pc:sldChg>
      <pc:sldChg chg="add del">
        <pc:chgData name="Alice Lin" userId="c28fe94aee189516" providerId="LiveId" clId="{C2E2F886-E2DB-4871-AA6E-1AAB136A841D}" dt="2018-01-22T06:29:08.709" v="9" actId="313"/>
        <pc:sldMkLst>
          <pc:docMk/>
          <pc:sldMk cId="3190112042" sldId="258"/>
        </pc:sldMkLst>
      </pc:sldChg>
      <pc:sldChg chg="addSp delSp modSp add">
        <pc:chgData name="Alice Lin" userId="c28fe94aee189516" providerId="LiveId" clId="{C2E2F886-E2DB-4871-AA6E-1AAB136A841D}" dt="2018-01-22T07:36:44.085" v="822" actId="313"/>
        <pc:sldMkLst>
          <pc:docMk/>
          <pc:sldMk cId="1912107685" sldId="259"/>
        </pc:sldMkLst>
        <pc:spChg chg="del">
          <ac:chgData name="Alice Lin" userId="c28fe94aee189516" providerId="LiveId" clId="{C2E2F886-E2DB-4871-AA6E-1AAB136A841D}" dt="2018-01-22T07:33:05.605" v="727" actId="478"/>
          <ac:spMkLst>
            <pc:docMk/>
            <pc:sldMk cId="1912107685" sldId="259"/>
            <ac:spMk id="2" creationId="{790733AB-F0B8-4701-9EFC-8F145EF37882}"/>
          </ac:spMkLst>
        </pc:spChg>
        <pc:spChg chg="mod">
          <ac:chgData name="Alice Lin" userId="c28fe94aee189516" providerId="LiveId" clId="{C2E2F886-E2DB-4871-AA6E-1AAB136A841D}" dt="2018-01-22T07:35:00.778" v="807" actId="1036"/>
          <ac:spMkLst>
            <pc:docMk/>
            <pc:sldMk cId="1912107685" sldId="259"/>
            <ac:spMk id="3" creationId="{41D5300E-C455-4AE7-979A-9F36A60386D6}"/>
          </ac:spMkLst>
        </pc:spChg>
        <pc:spChg chg="add mod">
          <ac:chgData name="Alice Lin" userId="c28fe94aee189516" providerId="LiveId" clId="{C2E2F886-E2DB-4871-AA6E-1AAB136A841D}" dt="2018-01-22T07:36:44.085" v="822" actId="313"/>
          <ac:spMkLst>
            <pc:docMk/>
            <pc:sldMk cId="1912107685" sldId="259"/>
            <ac:spMk id="4" creationId="{0D2FAE8D-1169-4CB4-B276-B58A079184B3}"/>
          </ac:spMkLst>
        </pc:spChg>
      </pc:sldChg>
      <pc:sldChg chg="modSp add">
        <pc:chgData name="Alice Lin" userId="c28fe94aee189516" providerId="LiveId" clId="{C2E2F886-E2DB-4871-AA6E-1AAB136A841D}" dt="2018-01-22T07:41:38.669" v="900" actId="1076"/>
        <pc:sldMkLst>
          <pc:docMk/>
          <pc:sldMk cId="89352170" sldId="260"/>
        </pc:sldMkLst>
        <pc:spChg chg="mod">
          <ac:chgData name="Alice Lin" userId="c28fe94aee189516" providerId="LiveId" clId="{C2E2F886-E2DB-4871-AA6E-1AAB136A841D}" dt="2018-01-22T07:41:38.669" v="900" actId="1076"/>
          <ac:spMkLst>
            <pc:docMk/>
            <pc:sldMk cId="89352170" sldId="260"/>
            <ac:spMk id="3" creationId="{00000000-0000-0000-0000-000000000000}"/>
          </ac:spMkLst>
        </pc:spChg>
      </pc:sldChg>
      <pc:sldChg chg="modSp">
        <pc:chgData name="Alice Lin" userId="c28fe94aee189516" providerId="LiveId" clId="{C2E2F886-E2DB-4871-AA6E-1AAB136A841D}" dt="2018-01-22T07:44:29.104" v="1083" actId="20577"/>
        <pc:sldMkLst>
          <pc:docMk/>
          <pc:sldMk cId="2394455590" sldId="261"/>
        </pc:sldMkLst>
        <pc:graphicFrameChg chg="mod">
          <ac:chgData name="Alice Lin" userId="c28fe94aee189516" providerId="LiveId" clId="{C2E2F886-E2DB-4871-AA6E-1AAB136A841D}" dt="2018-01-22T07:44:29.104" v="1083" actId="20577"/>
          <ac:graphicFrameMkLst>
            <pc:docMk/>
            <pc:sldMk cId="2394455590" sldId="261"/>
            <ac:graphicFrameMk id="4" creationId="{00000000-0000-0000-0000-000000000000}"/>
          </ac:graphicFrameMkLst>
        </pc:graphicFrameChg>
      </pc:sldChg>
      <pc:sldMasterChg chg="addSp modSp">
        <pc:chgData name="Alice Lin" userId="c28fe94aee189516" providerId="LiveId" clId="{C2E2F886-E2DB-4871-AA6E-1AAB136A841D}" dt="2018-01-22T06:30:17.179" v="12" actId="313"/>
        <pc:sldMasterMkLst>
          <pc:docMk/>
          <pc:sldMasterMk cId="2126344149" sldId="2147483676"/>
        </pc:sldMasterMkLst>
        <pc:spChg chg="add mod">
          <ac:chgData name="Alice Lin" userId="c28fe94aee189516" providerId="LiveId" clId="{C2E2F886-E2DB-4871-AA6E-1AAB136A841D}" dt="2018-01-22T06:30:17.179" v="12" actId="313"/>
          <ac:spMkLst>
            <pc:docMk/>
            <pc:sldMasterMk cId="2126344149" sldId="2147483676"/>
            <ac:spMk id="2" creationId="{A4D94D47-96F3-400F-B803-5C4CE32CC91D}"/>
          </ac:spMkLst>
        </pc:spChg>
        <pc:spChg chg="add mod">
          <ac:chgData name="Alice Lin" userId="c28fe94aee189516" providerId="LiveId" clId="{C2E2F886-E2DB-4871-AA6E-1AAB136A841D}" dt="2018-01-22T06:30:17.179" v="12" actId="313"/>
          <ac:spMkLst>
            <pc:docMk/>
            <pc:sldMasterMk cId="2126344149" sldId="2147483676"/>
            <ac:spMk id="3" creationId="{90E96CF7-4A0B-437E-97A2-7B0C8A2A1E65}"/>
          </ac:spMkLst>
        </pc:spChg>
        <pc:spChg chg="add mod">
          <ac:chgData name="Alice Lin" userId="c28fe94aee189516" providerId="LiveId" clId="{C2E2F886-E2DB-4871-AA6E-1AAB136A841D}" dt="2018-01-22T06:30:17.179" v="12" actId="313"/>
          <ac:spMkLst>
            <pc:docMk/>
            <pc:sldMasterMk cId="2126344149" sldId="2147483676"/>
            <ac:spMk id="4" creationId="{88CD7DD0-AAFE-463A-A19D-B589710BA266}"/>
          </ac:spMkLst>
        </pc:spChg>
        <pc:spChg chg="add mod">
          <ac:chgData name="Alice Lin" userId="c28fe94aee189516" providerId="LiveId" clId="{C2E2F886-E2DB-4871-AA6E-1AAB136A841D}" dt="2018-01-22T06:30:17.179" v="12" actId="313"/>
          <ac:spMkLst>
            <pc:docMk/>
            <pc:sldMasterMk cId="2126344149" sldId="2147483676"/>
            <ac:spMk id="5" creationId="{D20F3E97-2CA2-473C-8B0F-E18F460C4D96}"/>
          </ac:spMkLst>
        </pc:spChg>
        <pc:spChg chg="add mod">
          <ac:chgData name="Alice Lin" userId="c28fe94aee189516" providerId="LiveId" clId="{C2E2F886-E2DB-4871-AA6E-1AAB136A841D}" dt="2018-01-22T06:30:17.179" v="12" actId="313"/>
          <ac:spMkLst>
            <pc:docMk/>
            <pc:sldMasterMk cId="2126344149" sldId="2147483676"/>
            <ac:spMk id="6" creationId="{B894499F-ECD5-4BB5-BA2E-4848FA08EB69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17FFD-C5A2-4AC2-A4DE-D99366EAB982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953057D-0E51-40CF-8139-EAFD1611FAC5}">
      <dgm:prSet phldrT="[Text]" custT="1"/>
      <dgm:spPr>
        <a:solidFill>
          <a:srgbClr val="516482">
            <a:alpha val="50000"/>
          </a:srgbClr>
        </a:solidFill>
      </dgm:spPr>
      <dgm:t>
        <a:bodyPr/>
        <a:lstStyle/>
        <a:p>
          <a:r>
            <a:rPr lang="en-US" sz="3600" dirty="0"/>
            <a:t>REVISED PRODUCT CONCEPT FOR COLGATE COMBO</a:t>
          </a:r>
        </a:p>
      </dgm:t>
    </dgm:pt>
    <dgm:pt modelId="{3FA4A0FF-0F71-474D-9771-67A1B704D159}" type="parTrans" cxnId="{3514A1B0-08CF-4888-99B3-946AEFB49755}">
      <dgm:prSet/>
      <dgm:spPr/>
      <dgm:t>
        <a:bodyPr/>
        <a:lstStyle/>
        <a:p>
          <a:endParaRPr lang="en-US"/>
        </a:p>
      </dgm:t>
    </dgm:pt>
    <dgm:pt modelId="{6CE2741F-40AE-4063-9B45-DC0170785EEA}" type="sibTrans" cxnId="{3514A1B0-08CF-4888-99B3-946AEFB49755}">
      <dgm:prSet/>
      <dgm:spPr/>
      <dgm:t>
        <a:bodyPr/>
        <a:lstStyle/>
        <a:p>
          <a:endParaRPr lang="en-US"/>
        </a:p>
      </dgm:t>
    </dgm:pt>
    <dgm:pt modelId="{F8527B35-16D9-4E1B-B775-F4B5266A6D9F}">
      <dgm:prSet phldrT="[Text]"/>
      <dgm:spPr>
        <a:solidFill>
          <a:srgbClr val="516482">
            <a:alpha val="70000"/>
          </a:srgbClr>
        </a:solidFill>
      </dgm:spPr>
      <dgm:t>
        <a:bodyPr/>
        <a:lstStyle/>
        <a:p>
          <a:r>
            <a:rPr lang="en-US" dirty="0"/>
            <a:t>CRITICAL FINDINGS</a:t>
          </a:r>
        </a:p>
      </dgm:t>
    </dgm:pt>
    <dgm:pt modelId="{AB0EB2A1-F102-4AC5-90EF-7FE0CC6F1164}" type="parTrans" cxnId="{629FA207-930B-4957-838B-012103C7E953}">
      <dgm:prSet/>
      <dgm:spPr/>
      <dgm:t>
        <a:bodyPr/>
        <a:lstStyle/>
        <a:p>
          <a:endParaRPr lang="en-US"/>
        </a:p>
      </dgm:t>
    </dgm:pt>
    <dgm:pt modelId="{8EC456FF-E1E9-4305-B8D0-628DF1F1BEDB}" type="sibTrans" cxnId="{629FA207-930B-4957-838B-012103C7E953}">
      <dgm:prSet/>
      <dgm:spPr/>
      <dgm:t>
        <a:bodyPr/>
        <a:lstStyle/>
        <a:p>
          <a:endParaRPr lang="en-US"/>
        </a:p>
      </dgm:t>
    </dgm:pt>
    <dgm:pt modelId="{CB38A332-9955-4077-AD3A-BC702535E224}">
      <dgm:prSet phldrT="[Text]"/>
      <dgm:spPr>
        <a:solidFill>
          <a:srgbClr val="516482">
            <a:alpha val="70000"/>
          </a:srgbClr>
        </a:solidFill>
      </dgm:spPr>
      <dgm:t>
        <a:bodyPr/>
        <a:lstStyle/>
        <a:p>
          <a:r>
            <a:rPr lang="en-US" dirty="0"/>
            <a:t>PROBLEMS OF ORIGINAL PRODUCT CONCEPT</a:t>
          </a:r>
        </a:p>
      </dgm:t>
    </dgm:pt>
    <dgm:pt modelId="{1FAF29E2-9806-460A-A6D5-0D48A0693381}" type="sibTrans" cxnId="{0B6CB593-F401-4538-8DCC-F42D30F58DE6}">
      <dgm:prSet/>
      <dgm:spPr/>
      <dgm:t>
        <a:bodyPr/>
        <a:lstStyle/>
        <a:p>
          <a:endParaRPr lang="en-US"/>
        </a:p>
      </dgm:t>
    </dgm:pt>
    <dgm:pt modelId="{67D36CB7-AB69-41F7-B086-9AE7E367A716}" type="parTrans" cxnId="{0B6CB593-F401-4538-8DCC-F42D30F58DE6}">
      <dgm:prSet/>
      <dgm:spPr/>
      <dgm:t>
        <a:bodyPr/>
        <a:lstStyle/>
        <a:p>
          <a:endParaRPr lang="en-US"/>
        </a:p>
      </dgm:t>
    </dgm:pt>
    <dgm:pt modelId="{72501509-7269-489A-A7EC-499E7A76CFE6}" type="pres">
      <dgm:prSet presAssocID="{BF217FFD-C5A2-4AC2-A4DE-D99366EAB9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2EB765-B1AA-43EF-BBA8-94EC4EBA6F59}" type="pres">
      <dgm:prSet presAssocID="{F8527B35-16D9-4E1B-B775-F4B5266A6D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D3D499-821F-467F-B846-D6E3A33E3A90}" type="pres">
      <dgm:prSet presAssocID="{8EC456FF-E1E9-4305-B8D0-628DF1F1BEDB}" presName="spacer" presStyleCnt="0"/>
      <dgm:spPr/>
    </dgm:pt>
    <dgm:pt modelId="{880E0343-48F9-4CCE-A0D3-DB5BD37E8568}" type="pres">
      <dgm:prSet presAssocID="{CB38A332-9955-4077-AD3A-BC702535E2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C5D77-7D62-4BCF-85EC-0186475D3532}" type="pres">
      <dgm:prSet presAssocID="{1FAF29E2-9806-460A-A6D5-0D48A0693381}" presName="spacer" presStyleCnt="0"/>
      <dgm:spPr/>
    </dgm:pt>
    <dgm:pt modelId="{2A6F5ABD-A7CA-4264-80DC-710A05C3446F}" type="pres">
      <dgm:prSet presAssocID="{1953057D-0E51-40CF-8139-EAFD1611FA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9FA207-930B-4957-838B-012103C7E953}" srcId="{BF217FFD-C5A2-4AC2-A4DE-D99366EAB982}" destId="{F8527B35-16D9-4E1B-B775-F4B5266A6D9F}" srcOrd="0" destOrd="0" parTransId="{AB0EB2A1-F102-4AC5-90EF-7FE0CC6F1164}" sibTransId="{8EC456FF-E1E9-4305-B8D0-628DF1F1BEDB}"/>
    <dgm:cxn modelId="{24C16FDB-7EC7-41A5-AC34-5F41A84D4A96}" type="presOf" srcId="{BF217FFD-C5A2-4AC2-A4DE-D99366EAB982}" destId="{72501509-7269-489A-A7EC-499E7A76CFE6}" srcOrd="0" destOrd="0" presId="urn:microsoft.com/office/officeart/2005/8/layout/vList2"/>
    <dgm:cxn modelId="{421C2C82-8388-4D22-93FD-6927B0F877FB}" type="presOf" srcId="{1953057D-0E51-40CF-8139-EAFD1611FAC5}" destId="{2A6F5ABD-A7CA-4264-80DC-710A05C3446F}" srcOrd="0" destOrd="0" presId="urn:microsoft.com/office/officeart/2005/8/layout/vList2"/>
    <dgm:cxn modelId="{3514A1B0-08CF-4888-99B3-946AEFB49755}" srcId="{BF217FFD-C5A2-4AC2-A4DE-D99366EAB982}" destId="{1953057D-0E51-40CF-8139-EAFD1611FAC5}" srcOrd="2" destOrd="0" parTransId="{3FA4A0FF-0F71-474D-9771-67A1B704D159}" sibTransId="{6CE2741F-40AE-4063-9B45-DC0170785EEA}"/>
    <dgm:cxn modelId="{B381A3D2-53E7-4772-8735-D2E921BCFCCF}" type="presOf" srcId="{CB38A332-9955-4077-AD3A-BC702535E224}" destId="{880E0343-48F9-4CCE-A0D3-DB5BD37E8568}" srcOrd="0" destOrd="0" presId="urn:microsoft.com/office/officeart/2005/8/layout/vList2"/>
    <dgm:cxn modelId="{0B6CB593-F401-4538-8DCC-F42D30F58DE6}" srcId="{BF217FFD-C5A2-4AC2-A4DE-D99366EAB982}" destId="{CB38A332-9955-4077-AD3A-BC702535E224}" srcOrd="1" destOrd="0" parTransId="{67D36CB7-AB69-41F7-B086-9AE7E367A716}" sibTransId="{1FAF29E2-9806-460A-A6D5-0D48A0693381}"/>
    <dgm:cxn modelId="{3F101BBC-ADEB-403D-8B12-E0FA2AE2755C}" type="presOf" srcId="{F8527B35-16D9-4E1B-B775-F4B5266A6D9F}" destId="{F22EB765-B1AA-43EF-BBA8-94EC4EBA6F59}" srcOrd="0" destOrd="0" presId="urn:microsoft.com/office/officeart/2005/8/layout/vList2"/>
    <dgm:cxn modelId="{C7402CFB-6219-46DE-A093-570F4463FFE1}" type="presParOf" srcId="{72501509-7269-489A-A7EC-499E7A76CFE6}" destId="{F22EB765-B1AA-43EF-BBA8-94EC4EBA6F59}" srcOrd="0" destOrd="0" presId="urn:microsoft.com/office/officeart/2005/8/layout/vList2"/>
    <dgm:cxn modelId="{B694353E-DA4E-487D-8A6F-3CD517477FBD}" type="presParOf" srcId="{72501509-7269-489A-A7EC-499E7A76CFE6}" destId="{2CD3D499-821F-467F-B846-D6E3A33E3A90}" srcOrd="1" destOrd="0" presId="urn:microsoft.com/office/officeart/2005/8/layout/vList2"/>
    <dgm:cxn modelId="{82AF8250-337C-4AAA-9901-EC5417029C44}" type="presParOf" srcId="{72501509-7269-489A-A7EC-499E7A76CFE6}" destId="{880E0343-48F9-4CCE-A0D3-DB5BD37E8568}" srcOrd="2" destOrd="0" presId="urn:microsoft.com/office/officeart/2005/8/layout/vList2"/>
    <dgm:cxn modelId="{3244B059-DA56-4FD0-BF2D-7475FC2F24D0}" type="presParOf" srcId="{72501509-7269-489A-A7EC-499E7A76CFE6}" destId="{80AC5D77-7D62-4BCF-85EC-0186475D3532}" srcOrd="3" destOrd="0" presId="urn:microsoft.com/office/officeart/2005/8/layout/vList2"/>
    <dgm:cxn modelId="{F92A0BF8-45DC-4814-A88C-A451ED4C4747}" type="presParOf" srcId="{72501509-7269-489A-A7EC-499E7A76CFE6}" destId="{2A6F5ABD-A7CA-4264-80DC-710A05C344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EB765-B1AA-43EF-BBA8-94EC4EBA6F59}">
      <dsp:nvSpPr>
        <dsp:cNvPr id="0" name=""/>
        <dsp:cNvSpPr/>
      </dsp:nvSpPr>
      <dsp:spPr>
        <a:xfrm>
          <a:off x="0" y="19847"/>
          <a:ext cx="7499350" cy="1549281"/>
        </a:xfrm>
        <a:prstGeom prst="roundRect">
          <a:avLst/>
        </a:prstGeom>
        <a:solidFill>
          <a:srgbClr val="516482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CRITICAL FINDINGS</a:t>
          </a:r>
        </a:p>
      </dsp:txBody>
      <dsp:txXfrm>
        <a:off x="75630" y="95477"/>
        <a:ext cx="7348090" cy="1398021"/>
      </dsp:txXfrm>
    </dsp:sp>
    <dsp:sp modelId="{880E0343-48F9-4CCE-A0D3-DB5BD37E8568}">
      <dsp:nvSpPr>
        <dsp:cNvPr id="0" name=""/>
        <dsp:cNvSpPr/>
      </dsp:nvSpPr>
      <dsp:spPr>
        <a:xfrm>
          <a:off x="0" y="1681448"/>
          <a:ext cx="7499350" cy="1549281"/>
        </a:xfrm>
        <a:prstGeom prst="roundRect">
          <a:avLst/>
        </a:prstGeom>
        <a:solidFill>
          <a:srgbClr val="516482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PROBLEMS OF ORIGINAL PRODUCT CONCEPT</a:t>
          </a:r>
        </a:p>
      </dsp:txBody>
      <dsp:txXfrm>
        <a:off x="75630" y="1757078"/>
        <a:ext cx="7348090" cy="1398021"/>
      </dsp:txXfrm>
    </dsp:sp>
    <dsp:sp modelId="{2A6F5ABD-A7CA-4264-80DC-710A05C3446F}">
      <dsp:nvSpPr>
        <dsp:cNvPr id="0" name=""/>
        <dsp:cNvSpPr/>
      </dsp:nvSpPr>
      <dsp:spPr>
        <a:xfrm>
          <a:off x="0" y="3343050"/>
          <a:ext cx="7499350" cy="1549281"/>
        </a:xfrm>
        <a:prstGeom prst="roundRect">
          <a:avLst/>
        </a:prstGeom>
        <a:solidFill>
          <a:srgbClr val="516482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REVISED PRODUCT CONCEPT FOR COLGATE COMBO</a:t>
          </a:r>
        </a:p>
      </dsp:txBody>
      <dsp:txXfrm>
        <a:off x="75630" y="3418680"/>
        <a:ext cx="7348090" cy="139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7E9E-8319-479E-96F2-DCEBD21A5E43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1CF1-C4C3-449E-B3B9-A439446308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potential customers????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1CF1-C4C3-449E-B3B9-A439446308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230" y="1112423"/>
            <a:ext cx="6152322" cy="3260794"/>
          </a:xfrm>
          <a:noFill/>
          <a:ln w="76200">
            <a:solidFill>
              <a:srgbClr val="F1FAEE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1" y="481461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0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1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7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230" y="1112423"/>
            <a:ext cx="6152322" cy="3260794"/>
          </a:xfrm>
          <a:noFill/>
          <a:ln w="76200">
            <a:solidFill>
              <a:srgbClr val="F1FAEE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1" y="481461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47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464516"/>
            <a:ext cx="10515600" cy="1076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72471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37931" y="262558"/>
            <a:ext cx="11509513" cy="45719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37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37931" y="262558"/>
            <a:ext cx="11509513" cy="45719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464516"/>
            <a:ext cx="10515600" cy="1076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464516"/>
            <a:ext cx="10515600" cy="1076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72471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931" y="262558"/>
            <a:ext cx="11509513" cy="45719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9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740426" cy="68580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98233" y="333236"/>
            <a:ext cx="7500731" cy="6246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035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2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57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5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2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54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2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968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7931" y="262558"/>
            <a:ext cx="11509513" cy="45719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464516"/>
            <a:ext cx="10515600" cy="1076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740426" cy="6858000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98233" y="333236"/>
            <a:ext cx="7500731" cy="6246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2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4458-4923-4BC8-AC65-AE948914D274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5551-8D0D-4578-B559-4DA54954E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C4E2-A826-4A72-918E-3B1FBBAD7081}" type="datetimeFigureOut">
              <a:rPr lang="en-US" smtClean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A510-89B7-43C2-8746-3029DEF1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0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4C3A8-F225-4BFA-AAE6-03F8C0C2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30" y="2204580"/>
            <a:ext cx="7333740" cy="1894709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>Colgate Focus Group </a:t>
            </a:r>
            <a:br>
              <a:rPr lang="en-US" cap="all" dirty="0"/>
            </a:br>
            <a:r>
              <a:rPr lang="en-US" cap="all" dirty="0" smtClean="0"/>
              <a:t>Case </a:t>
            </a:r>
            <a:r>
              <a:rPr lang="en-US" cap="all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332523-EE5D-479E-8CF2-EAD727DBB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1800" b="1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TEAM</a:t>
            </a:r>
            <a:r>
              <a:rPr lang="zh-CN" altLang="en-US" sz="1800" b="1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b="1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zh-CN" altLang="en-US" sz="1800" b="1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endParaRPr lang="en-US" altLang="zh-CN" sz="1800" b="1" dirty="0">
              <a:solidFill>
                <a:srgbClr val="F1FAE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0">
              <a:spcAft>
                <a:spcPts val="600"/>
              </a:spcAft>
            </a:pP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LINWEI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ZENG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|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XUAN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LI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|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XIANGYU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LIN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|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YECHENG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ZHAI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|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HONGYI</a:t>
            </a:r>
            <a:r>
              <a:rPr lang="zh-CN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ZHU</a:t>
            </a:r>
          </a:p>
          <a:p>
            <a:pPr lvl="0">
              <a:spcAft>
                <a:spcPts val="600"/>
              </a:spcAft>
            </a:pPr>
            <a:r>
              <a:rPr lang="en-US" altLang="en-US" sz="1800" dirty="0">
                <a:solidFill>
                  <a:srgbClr val="F1FAEE"/>
                </a:solidFill>
                <a:latin typeface="Helvetica Neue" charset="0"/>
                <a:ea typeface="Helvetica Neue" charset="0"/>
                <a:cs typeface="Helvetica Neue" charset="0"/>
              </a:rPr>
              <a:t>    01 - 22 - 2018</a:t>
            </a:r>
          </a:p>
        </p:txBody>
      </p:sp>
    </p:spTree>
    <p:extLst>
      <p:ext uri="{BB962C8B-B14F-4D97-AF65-F5344CB8AC3E}">
        <p14:creationId xmlns:p14="http://schemas.microsoft.com/office/powerpoint/2010/main" val="34087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65869"/>
              </p:ext>
            </p:extLst>
          </p:nvPr>
        </p:nvGraphicFramePr>
        <p:xfrm>
          <a:off x="4261741" y="1000378"/>
          <a:ext cx="7499350" cy="491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86409" y="2855151"/>
            <a:ext cx="2514600" cy="1202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1FA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44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6E28FD7-6166-4B36-859C-47C86B873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742729"/>
              </p:ext>
            </p:extLst>
          </p:nvPr>
        </p:nvGraphicFramePr>
        <p:xfrm>
          <a:off x="271670" y="1334023"/>
          <a:ext cx="6648960" cy="449351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3894">
                  <a:extLst>
                    <a:ext uri="{9D8B030D-6E8A-4147-A177-3AD203B41FA5}">
                      <a16:colId xmlns:a16="http://schemas.microsoft.com/office/drawing/2014/main" xmlns="" val="1503010871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xmlns="" val="4004753788"/>
                    </a:ext>
                  </a:extLst>
                </a:gridCol>
                <a:gridCol w="2071754">
                  <a:extLst>
                    <a:ext uri="{9D8B030D-6E8A-4147-A177-3AD203B41FA5}">
                      <a16:colId xmlns:a16="http://schemas.microsoft.com/office/drawing/2014/main" xmlns="" val="2594763525"/>
                    </a:ext>
                  </a:extLst>
                </a:gridCol>
                <a:gridCol w="1558137">
                  <a:extLst>
                    <a:ext uri="{9D8B030D-6E8A-4147-A177-3AD203B41FA5}">
                      <a16:colId xmlns:a16="http://schemas.microsoft.com/office/drawing/2014/main" xmlns="" val="2209635149"/>
                    </a:ext>
                  </a:extLst>
                </a:gridCol>
                <a:gridCol w="880048">
                  <a:extLst>
                    <a:ext uri="{9D8B030D-6E8A-4147-A177-3AD203B41FA5}">
                      <a16:colId xmlns:a16="http://schemas.microsoft.com/office/drawing/2014/main" xmlns="" val="2690601666"/>
                    </a:ext>
                  </a:extLst>
                </a:gridCol>
              </a:tblGrid>
              <a:tr h="331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Type (Usage situation)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Occasion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Competitors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Perceived benefits &amp; drawbacks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7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Value-added points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7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5278246"/>
                  </a:ext>
                </a:extLst>
              </a:tr>
              <a:tr h="1490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Traveler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Travel (business, leisure)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Traditional products: Colgate, Crest, Tom's of Maine natural toothpaste, Sensodyne, Aqua fresh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Light weight; Compact; High quality toothbrushes; convenient; fair quality and price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With (reusable) floss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86146193"/>
                  </a:ext>
                </a:extLst>
              </a:tr>
              <a:tr h="1159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At work (communication based jobs, eat lunch in company)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Traditional products: Colgate, Crest, Tom's of Maine natural toothpaste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Convenient; Portable; High quality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Can use any toothpaste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extLst>
                  <a:ext uri="{0D108BD9-81ED-4DB2-BD59-A6C34878D82A}">
                    <a16:rowId xmlns:a16="http://schemas.microsoft.com/office/drawing/2014/main" xmlns="" val="2148352644"/>
                  </a:ext>
                </a:extLst>
              </a:tr>
              <a:tr h="1159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Kids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Overnight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Traditional products: Colgate, Crest, Tom's of Maine natural toothpaste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Disposable; Impromptu; Avoid toothpaste on the edge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681" marR="28681" marT="0" marB="0"/>
                </a:tc>
                <a:extLst>
                  <a:ext uri="{0D108BD9-81ED-4DB2-BD59-A6C34878D82A}">
                    <a16:rowId xmlns:a16="http://schemas.microsoft.com/office/drawing/2014/main" xmlns="" val="359773477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F75CAB-7B6F-4C79-860E-1698D6C70827}"/>
              </a:ext>
            </a:extLst>
          </p:cNvPr>
          <p:cNvSpPr txBox="1">
            <a:spLocks/>
          </p:cNvSpPr>
          <p:nvPr/>
        </p:nvSpPr>
        <p:spPr>
          <a:xfrm>
            <a:off x="271670" y="126585"/>
            <a:ext cx="11198087" cy="1076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all" dirty="0">
                <a:solidFill>
                  <a:srgbClr val="516482"/>
                </a:solidFill>
              </a:rPr>
              <a:t>Critical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D598C0-5234-40D8-86C2-21E52389274D}"/>
              </a:ext>
            </a:extLst>
          </p:cNvPr>
          <p:cNvSpPr txBox="1"/>
          <p:nvPr/>
        </p:nvSpPr>
        <p:spPr>
          <a:xfrm>
            <a:off x="532357" y="908137"/>
            <a:ext cx="517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Target Customer (# 4, 5, 6, 8)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566AD69-7DE6-4483-B0A0-8A1C68B3787A}"/>
              </a:ext>
            </a:extLst>
          </p:cNvPr>
          <p:cNvGrpSpPr/>
          <p:nvPr/>
        </p:nvGrpSpPr>
        <p:grpSpPr>
          <a:xfrm>
            <a:off x="7321326" y="920665"/>
            <a:ext cx="4734410" cy="4673366"/>
            <a:chOff x="7140264" y="1202500"/>
            <a:chExt cx="4734410" cy="46733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A907662-F7F9-401A-BF9D-3FFE0079B8AE}"/>
                </a:ext>
              </a:extLst>
            </p:cNvPr>
            <p:cNvGrpSpPr/>
            <p:nvPr/>
          </p:nvGrpSpPr>
          <p:grpSpPr>
            <a:xfrm>
              <a:off x="7140264" y="1202500"/>
              <a:ext cx="4118547" cy="4673366"/>
              <a:chOff x="7140264" y="1202500"/>
              <a:chExt cx="4118547" cy="467336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0E17552-31CB-475D-B160-DEBDF48FBA40}"/>
                  </a:ext>
                </a:extLst>
              </p:cNvPr>
              <p:cNvSpPr txBox="1"/>
              <p:nvPr/>
            </p:nvSpPr>
            <p:spPr>
              <a:xfrm>
                <a:off x="7258833" y="1289995"/>
                <a:ext cx="3999978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000" b="1"/>
                  <a:t>Potential </a:t>
                </a:r>
                <a:r>
                  <a:rPr lang="en-US" sz="2000" b="1" smtClean="0"/>
                  <a:t>Customers</a:t>
                </a:r>
                <a:endParaRPr lang="en-US" dirty="0"/>
              </a:p>
              <a:p>
                <a:r>
                  <a:rPr lang="en-US" dirty="0"/>
                  <a:t>     1. With floss or not</a:t>
                </a:r>
              </a:p>
              <a:p>
                <a:r>
                  <a:rPr lang="en-US" dirty="0"/>
                  <a:t>     2. Price sensitivity</a:t>
                </a:r>
              </a:p>
              <a:p>
                <a:r>
                  <a:rPr lang="en-US" dirty="0"/>
                  <a:t>     3. Foam</a:t>
                </a:r>
              </a:p>
              <a:p>
                <a:r>
                  <a:rPr lang="en-US" dirty="0"/>
                  <a:t>     4. Number of brushes </a:t>
                </a:r>
              </a:p>
              <a:p>
                <a:r>
                  <a:rPr lang="en-US" dirty="0"/>
                  <a:t>     per combo</a:t>
                </a:r>
              </a:p>
              <a:p>
                <a:r>
                  <a:rPr lang="en-US" dirty="0"/>
                  <a:t>     5. Shape of angel</a:t>
                </a:r>
              </a:p>
              <a:p>
                <a:r>
                  <a:rPr lang="en-US" dirty="0"/>
                  <a:t>     6. Perception</a:t>
                </a:r>
              </a:p>
              <a:p>
                <a:r>
                  <a:rPr lang="en-US" dirty="0"/>
                  <a:t>     7. Refilling method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000" b="1" dirty="0"/>
                  <a:t>Indifferent Customers: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r>
                  <a:rPr lang="en-US" dirty="0"/>
                  <a:t>     1. Too many requirements</a:t>
                </a:r>
              </a:p>
              <a:p>
                <a:r>
                  <a:rPr lang="en-US" dirty="0"/>
                  <a:t>     2. Non-traveler</a:t>
                </a: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xmlns="" id="{17AFFCE9-25D5-40AB-AC6F-F0B3701DAD9F}"/>
                  </a:ext>
                </a:extLst>
              </p:cNvPr>
              <p:cNvSpPr/>
              <p:nvPr/>
            </p:nvSpPr>
            <p:spPr>
              <a:xfrm>
                <a:off x="7140264" y="1202500"/>
                <a:ext cx="2849217" cy="3037560"/>
              </a:xfrm>
              <a:prstGeom prst="roundRect">
                <a:avLst/>
              </a:prstGeom>
              <a:noFill/>
              <a:ln w="57150">
                <a:solidFill>
                  <a:srgbClr val="457B9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79D6B15-B40C-4006-B389-C79710B962D5}"/>
                </a:ext>
              </a:extLst>
            </p:cNvPr>
            <p:cNvSpPr txBox="1"/>
            <p:nvPr/>
          </p:nvSpPr>
          <p:spPr>
            <a:xfrm>
              <a:off x="10459636" y="2279737"/>
              <a:ext cx="14150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16482"/>
                  </a:solidFill>
                </a:rPr>
                <a:t>Needed Research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xmlns="" id="{5010F215-3C22-4F7A-924E-FC95D3C454E8}"/>
                </a:ext>
              </a:extLst>
            </p:cNvPr>
            <p:cNvSpPr/>
            <p:nvPr/>
          </p:nvSpPr>
          <p:spPr>
            <a:xfrm>
              <a:off x="10127293" y="2448839"/>
              <a:ext cx="319413" cy="507304"/>
            </a:xfrm>
            <a:prstGeom prst="rightArrow">
              <a:avLst/>
            </a:prstGeom>
            <a:solidFill>
              <a:srgbClr val="457B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400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A3FE4-EB6D-41F8-B66C-DC8E4A9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4"/>
            <a:ext cx="10515600" cy="5304637"/>
          </a:xfrm>
        </p:spPr>
        <p:txBody>
          <a:bodyPr numCol="2" spcCol="45720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Specific toothpaste per use</a:t>
            </a:r>
          </a:p>
          <a:p>
            <a:r>
              <a:rPr lang="en-US" sz="2000" dirty="0"/>
              <a:t>“Does it put out a specified amount of toothpaste? Or can you control it by how far you push the lever? “---Stanley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Price of product</a:t>
            </a:r>
          </a:p>
          <a:p>
            <a:r>
              <a:rPr lang="en-US" sz="2000" dirty="0"/>
              <a:t>“But I like the idea conceptually. If the costs were somewhere equivalent then….the idea is fabulous. “---Herbert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Refilling method</a:t>
            </a:r>
          </a:p>
          <a:p>
            <a:r>
              <a:rPr lang="en-US" sz="2000" dirty="0"/>
              <a:t>“Can you refill it with the toothpaste we use now, or do you need to buy a special tube. “---Walter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Disposable or not</a:t>
            </a:r>
          </a:p>
          <a:p>
            <a:r>
              <a:rPr lang="en-US" sz="2000" dirty="0"/>
              <a:t>“There is nothing that says you can not dispose of it. You can use it twice. And I assume that disposable is more expensive.” ---Renee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Quality of the product</a:t>
            </a:r>
          </a:p>
          <a:p>
            <a:r>
              <a:rPr lang="en-US" sz="2000" dirty="0"/>
              <a:t>“And my concern would be the quality of the product” ---Heather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312EA69-BD5F-4477-B4D0-39E9DD47203B}"/>
              </a:ext>
            </a:extLst>
          </p:cNvPr>
          <p:cNvSpPr txBox="1">
            <a:spLocks/>
          </p:cNvSpPr>
          <p:nvPr/>
        </p:nvSpPr>
        <p:spPr>
          <a:xfrm>
            <a:off x="271670" y="126585"/>
            <a:ext cx="11198087" cy="1076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all" dirty="0">
                <a:solidFill>
                  <a:srgbClr val="516482"/>
                </a:solidFill>
              </a:rPr>
              <a:t>Problems of original product concept</a:t>
            </a:r>
          </a:p>
        </p:txBody>
      </p:sp>
    </p:spTree>
    <p:extLst>
      <p:ext uri="{BB962C8B-B14F-4D97-AF65-F5344CB8AC3E}">
        <p14:creationId xmlns:p14="http://schemas.microsoft.com/office/powerpoint/2010/main" val="12616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5300E-C455-4AE7-979A-9F36A603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2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marR="0" lvl="0" indent="0" fontAlgn="base">
              <a:lnSpc>
                <a:spcPct val="155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your best selected outing mate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new Colgate Combo combines the best in Colgate toothpaste and toothbrush technology in one product to make brushing on the go more convenient.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provides you with extraordinary oral cleaning experience just as at home with even the most compact, portable and light-weight body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Holding the Combo like a regular toothbrush, use your thumb to slide the lever on the handle to release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dentists suggested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directly onto the toothbrush bristles. Simply cap the toothbrush head when not in use.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meet diverse needs, we offer two versions: disposable Combo and refillable Combo. Disposable Combo allows users to dispose after 10 times use, which is preferred by short-time travelers, while refillable Combo is easy to refill with any Colgate toothpaste, which is ideal for people using at work or long-time journey.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Colgate Combo is ideal for travel, work, or anytime you need a convenient,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simple, and excellent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tooth-brushing solution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same cost-effective as travel pack.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FAE8D-1169-4CB4-B276-B58A079184B3}"/>
              </a:ext>
            </a:extLst>
          </p:cNvPr>
          <p:cNvSpPr txBox="1">
            <a:spLocks/>
          </p:cNvSpPr>
          <p:nvPr/>
        </p:nvSpPr>
        <p:spPr>
          <a:xfrm>
            <a:off x="271670" y="126585"/>
            <a:ext cx="11198087" cy="1076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all" dirty="0">
                <a:solidFill>
                  <a:srgbClr val="516482"/>
                </a:solidFill>
              </a:rPr>
              <a:t>Revised Product Concept for Colgate combo</a:t>
            </a:r>
          </a:p>
        </p:txBody>
      </p:sp>
    </p:spTree>
    <p:extLst>
      <p:ext uri="{BB962C8B-B14F-4D97-AF65-F5344CB8AC3E}">
        <p14:creationId xmlns:p14="http://schemas.microsoft.com/office/powerpoint/2010/main" val="191210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44938" y="2468076"/>
            <a:ext cx="3702124" cy="1921847"/>
          </a:xfrm>
        </p:spPr>
        <p:txBody>
          <a:bodyPr/>
          <a:lstStyle/>
          <a:p>
            <a:r>
              <a:rPr lang="en-US" dirty="0">
                <a:solidFill>
                  <a:srgbClr val="F1FAEE"/>
                </a:solidFill>
              </a:rPr>
              <a:t>THANK </a:t>
            </a:r>
            <a:br>
              <a:rPr lang="en-US" dirty="0">
                <a:solidFill>
                  <a:srgbClr val="F1FAEE"/>
                </a:solidFill>
              </a:rPr>
            </a:br>
            <a:r>
              <a:rPr lang="en-US" dirty="0">
                <a:solidFill>
                  <a:srgbClr val="F1FAEE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93521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B1AC94F-C872-48ED-8D63-F215D2036345}" vid="{1F1944D0-9C21-46CB-BFB5-4E6546B49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</TotalTime>
  <Words>563</Words>
  <Application>Microsoft Macintosh PowerPoint</Application>
  <PresentationFormat>宽屏</PresentationFormat>
  <Paragraphs>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Helvetica Neue</vt:lpstr>
      <vt:lpstr>SimSun</vt:lpstr>
      <vt:lpstr>Wingdings</vt:lpstr>
      <vt:lpstr>Arial</vt:lpstr>
      <vt:lpstr>Times New Roman</vt:lpstr>
      <vt:lpstr>Theme1</vt:lpstr>
      <vt:lpstr>Office Theme</vt:lpstr>
      <vt:lpstr>Colgate Focus Group  Case Analysis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Colgate Focus Group  CaseA Analysis</dc:title>
  <dc:creator>Alice Lin</dc:creator>
  <cp:lastModifiedBy>Zhai, Yecheng</cp:lastModifiedBy>
  <cp:revision>3</cp:revision>
  <dcterms:created xsi:type="dcterms:W3CDTF">2018-01-22T06:28:26Z</dcterms:created>
  <dcterms:modified xsi:type="dcterms:W3CDTF">2018-01-23T03:36:06Z</dcterms:modified>
</cp:coreProperties>
</file>