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82" autoAdjust="0"/>
  </p:normalViewPr>
  <p:slideViewPr>
    <p:cSldViewPr snapToGrid="0">
      <p:cViewPr>
        <p:scale>
          <a:sx n="400" d="100"/>
          <a:sy n="400" d="100"/>
        </p:scale>
        <p:origin x="288" y="-333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D753-A00C-47CF-8A2F-D7CC9C9722D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CD74-DA89-4C33-8B2A-0E04ED3EF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4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D753-A00C-47CF-8A2F-D7CC9C9722D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CD74-DA89-4C33-8B2A-0E04ED3EF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D753-A00C-47CF-8A2F-D7CC9C9722D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CD74-DA89-4C33-8B2A-0E04ED3EF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8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D753-A00C-47CF-8A2F-D7CC9C9722D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CD74-DA89-4C33-8B2A-0E04ED3EF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9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D753-A00C-47CF-8A2F-D7CC9C9722D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CD74-DA89-4C33-8B2A-0E04ED3EF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3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D753-A00C-47CF-8A2F-D7CC9C9722D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CD74-DA89-4C33-8B2A-0E04ED3EF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6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D753-A00C-47CF-8A2F-D7CC9C9722D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CD74-DA89-4C33-8B2A-0E04ED3EF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5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D753-A00C-47CF-8A2F-D7CC9C9722D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CD74-DA89-4C33-8B2A-0E04ED3EF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7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D753-A00C-47CF-8A2F-D7CC9C9722D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CD74-DA89-4C33-8B2A-0E04ED3EF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6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D753-A00C-47CF-8A2F-D7CC9C9722D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CD74-DA89-4C33-8B2A-0E04ED3EF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2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D753-A00C-47CF-8A2F-D7CC9C9722D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CD74-DA89-4C33-8B2A-0E04ED3EF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7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D753-A00C-47CF-8A2F-D7CC9C9722D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8CD74-DA89-4C33-8B2A-0E04ED3EF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4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FA1F62D-F142-41E4-83E7-483503D2A2FC}"/>
              </a:ext>
            </a:extLst>
          </p:cNvPr>
          <p:cNvSpPr txBox="1"/>
          <p:nvPr/>
        </p:nvSpPr>
        <p:spPr>
          <a:xfrm>
            <a:off x="1373061" y="851526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setup1</a:t>
            </a:r>
            <a:endParaRPr lang="en-US" sz="10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AF2371-3952-4931-B6A8-00B3DDB6AEDF}"/>
                  </a:ext>
                </a:extLst>
              </p:cNvPr>
              <p:cNvSpPr txBox="1"/>
              <p:nvPr/>
            </p:nvSpPr>
            <p:spPr>
              <a:xfrm>
                <a:off x="1697500" y="1473200"/>
                <a:ext cx="575799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sz="900" b="0" i="1" smtClean="0">
                          <a:latin typeface="Cambria Math" panose="02040503050406030204" pitchFamily="18" charset="0"/>
                        </a:rPr>
                        <m:t>𝐹𝑜𝑟𝑐𝑒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AF2371-3952-4931-B6A8-00B3DDB6A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500" y="1473200"/>
                <a:ext cx="575799" cy="138499"/>
              </a:xfrm>
              <a:prstGeom prst="rect">
                <a:avLst/>
              </a:prstGeom>
              <a:blipFill>
                <a:blip r:embed="rId2"/>
                <a:stretch>
                  <a:fillRect r="-631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82F251D-2B86-4EEB-8D95-DB1171C7F170}"/>
                  </a:ext>
                </a:extLst>
              </p:cNvPr>
              <p:cNvSpPr txBox="1"/>
              <p:nvPr/>
            </p:nvSpPr>
            <p:spPr>
              <a:xfrm>
                <a:off x="1697500" y="1649799"/>
                <a:ext cx="575799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sz="900" b="0" i="1" smtClean="0">
                          <a:latin typeface="Cambria Math" panose="02040503050406030204" pitchFamily="18" charset="0"/>
                        </a:rPr>
                        <m:t>𝑃𝑜𝑠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82F251D-2B86-4EEB-8D95-DB1171C7F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500" y="1649799"/>
                <a:ext cx="575799" cy="138499"/>
              </a:xfrm>
              <a:prstGeom prst="rect">
                <a:avLst/>
              </a:prstGeom>
              <a:blipFill>
                <a:blip r:embed="rId3"/>
                <a:stretch>
                  <a:fillRect r="-7368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C559830-287F-4A31-9710-428CEFD0387F}"/>
                  </a:ext>
                </a:extLst>
              </p:cNvPr>
              <p:cNvSpPr txBox="1"/>
              <p:nvPr/>
            </p:nvSpPr>
            <p:spPr>
              <a:xfrm>
                <a:off x="1697500" y="1826398"/>
                <a:ext cx="575799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sz="900" b="0" i="1" smtClean="0">
                          <a:latin typeface="Cambria Math" panose="02040503050406030204" pitchFamily="18" charset="0"/>
                        </a:rPr>
                        <m:t>𝑉𝑒𝑙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C559830-287F-4A31-9710-428CEFD03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500" y="1826398"/>
                <a:ext cx="575799" cy="138499"/>
              </a:xfrm>
              <a:prstGeom prst="rect">
                <a:avLst/>
              </a:prstGeom>
              <a:blipFill>
                <a:blip r:embed="rId4"/>
                <a:stretch>
                  <a:fillRect r="-631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8CBD976-6E6E-4D1E-9E7F-9D3793FAE202}"/>
                  </a:ext>
                </a:extLst>
              </p:cNvPr>
              <p:cNvSpPr txBox="1"/>
              <p:nvPr/>
            </p:nvSpPr>
            <p:spPr>
              <a:xfrm>
                <a:off x="1697499" y="2378848"/>
                <a:ext cx="575799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sz="900" b="0" i="1" smtClean="0">
                          <a:latin typeface="Cambria Math" panose="02040503050406030204" pitchFamily="18" charset="0"/>
                        </a:rPr>
                        <m:t>𝑅𝑒𝑓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8CBD976-6E6E-4D1E-9E7F-9D3793FAE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499" y="2378848"/>
                <a:ext cx="575799" cy="138499"/>
              </a:xfrm>
              <a:prstGeom prst="rect">
                <a:avLst/>
              </a:prstGeom>
              <a:blipFill>
                <a:blip r:embed="rId5"/>
                <a:stretch>
                  <a:fillRect r="-736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917F83F-14BF-4B3B-949E-B0069C907AAD}"/>
                  </a:ext>
                </a:extLst>
              </p:cNvPr>
              <p:cNvSpPr txBox="1"/>
              <p:nvPr/>
            </p:nvSpPr>
            <p:spPr>
              <a:xfrm>
                <a:off x="1697498" y="2788402"/>
                <a:ext cx="575799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sz="9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sz="900" b="0" i="1" smtClean="0">
                          <a:latin typeface="Cambria Math" panose="02040503050406030204" pitchFamily="18" charset="0"/>
                        </a:rPr>
                        <m:t>/0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917F83F-14BF-4B3B-949E-B0069C907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498" y="2788402"/>
                <a:ext cx="575799" cy="138499"/>
              </a:xfrm>
              <a:prstGeom prst="rect">
                <a:avLst/>
              </a:prstGeom>
              <a:blipFill>
                <a:blip r:embed="rId6"/>
                <a:stretch>
                  <a:fillRect r="-736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70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</TotalTime>
  <Words>6</Words>
  <Application>Microsoft Office PowerPoint</Application>
  <PresentationFormat>Letter Paper (8.5x11 in)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yecid moreno villamizar</dc:creator>
  <cp:lastModifiedBy>jose yecid moreno villamizar</cp:lastModifiedBy>
  <cp:revision>71</cp:revision>
  <dcterms:created xsi:type="dcterms:W3CDTF">2022-01-06T19:44:31Z</dcterms:created>
  <dcterms:modified xsi:type="dcterms:W3CDTF">2022-01-07T12:59:02Z</dcterms:modified>
</cp:coreProperties>
</file>