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 varScale="1">
        <p:scale>
          <a:sx n="80" d="100"/>
          <a:sy n="80" d="100"/>
        </p:scale>
        <p:origin x="29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2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D753-A00C-47CF-8A2F-D7CC9C9722D8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CD74-DA89-4C33-8B2A-0E04ED3EF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4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D8222-1C60-4777-B1E2-C37762966D3A}"/>
              </a:ext>
            </a:extLst>
          </p:cNvPr>
          <p:cNvSpPr/>
          <p:nvPr/>
        </p:nvSpPr>
        <p:spPr>
          <a:xfrm>
            <a:off x="2116526" y="1432854"/>
            <a:ext cx="1174750" cy="8264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84120-F5FB-42B5-A61F-38527914B029}"/>
              </a:ext>
            </a:extLst>
          </p:cNvPr>
          <p:cNvSpPr/>
          <p:nvPr/>
        </p:nvSpPr>
        <p:spPr>
          <a:xfrm>
            <a:off x="3375413" y="1432852"/>
            <a:ext cx="1426818" cy="26701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1F62D-F142-41E4-83E7-483503D2A2FC}"/>
              </a:ext>
            </a:extLst>
          </p:cNvPr>
          <p:cNvSpPr txBox="1"/>
          <p:nvPr/>
        </p:nvSpPr>
        <p:spPr>
          <a:xfrm>
            <a:off x="1373061" y="85152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setup1</a:t>
            </a:r>
            <a:endParaRPr lang="en-US" sz="10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A0CBA7-B0D1-4D46-A784-38387A4B45CA}"/>
              </a:ext>
            </a:extLst>
          </p:cNvPr>
          <p:cNvCxnSpPr>
            <a:cxnSpLocks/>
          </p:cNvCxnSpPr>
          <p:nvPr/>
        </p:nvCxnSpPr>
        <p:spPr>
          <a:xfrm>
            <a:off x="4957314" y="1514974"/>
            <a:ext cx="352425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55CFDF-FC03-4DA7-AC69-B2CDDD3FB9A9}"/>
              </a:ext>
            </a:extLst>
          </p:cNvPr>
          <p:cNvCxnSpPr>
            <a:cxnSpLocks/>
          </p:cNvCxnSpPr>
          <p:nvPr/>
        </p:nvCxnSpPr>
        <p:spPr>
          <a:xfrm>
            <a:off x="4957313" y="1648983"/>
            <a:ext cx="35242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009579-6AD8-4F9A-9B1D-E14C7537EF43}"/>
              </a:ext>
            </a:extLst>
          </p:cNvPr>
          <p:cNvSpPr txBox="1"/>
          <p:nvPr/>
        </p:nvSpPr>
        <p:spPr>
          <a:xfrm>
            <a:off x="5309739" y="1432456"/>
            <a:ext cx="191325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600" dirty="0"/>
              <a:t>TCP</a:t>
            </a:r>
            <a:endParaRPr 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F4D7A-6679-4610-9547-D8D12813D0A4}"/>
              </a:ext>
            </a:extLst>
          </p:cNvPr>
          <p:cNvSpPr txBox="1"/>
          <p:nvPr/>
        </p:nvSpPr>
        <p:spPr>
          <a:xfrm>
            <a:off x="5309739" y="1566465"/>
            <a:ext cx="422158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Serial COM</a:t>
            </a:r>
            <a:endParaRPr 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6A2DD8-4B8E-4A52-92B8-05920809D013}"/>
              </a:ext>
            </a:extLst>
          </p:cNvPr>
          <p:cNvSpPr txBox="1"/>
          <p:nvPr/>
        </p:nvSpPr>
        <p:spPr>
          <a:xfrm>
            <a:off x="2116527" y="2094625"/>
            <a:ext cx="356435" cy="16503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AnkleBot</a:t>
            </a:r>
            <a:endParaRPr lang="en-US" sz="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B0E9FA-2B25-46DC-99AC-F1466D46FF8D}"/>
              </a:ext>
            </a:extLst>
          </p:cNvPr>
          <p:cNvSpPr txBox="1"/>
          <p:nvPr/>
        </p:nvSpPr>
        <p:spPr>
          <a:xfrm>
            <a:off x="3375414" y="3938359"/>
            <a:ext cx="197737" cy="16503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App</a:t>
            </a:r>
            <a:endParaRPr lang="en-US" sz="6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BF741E-4BA8-4D25-9DF1-77358480C098}"/>
              </a:ext>
            </a:extLst>
          </p:cNvPr>
          <p:cNvCxnSpPr>
            <a:cxnSpLocks/>
          </p:cNvCxnSpPr>
          <p:nvPr/>
        </p:nvCxnSpPr>
        <p:spPr>
          <a:xfrm>
            <a:off x="3133673" y="1514974"/>
            <a:ext cx="40701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0E441-C019-4231-BEED-19BE5253F2FD}"/>
              </a:ext>
            </a:extLst>
          </p:cNvPr>
          <p:cNvSpPr/>
          <p:nvPr/>
        </p:nvSpPr>
        <p:spPr>
          <a:xfrm>
            <a:off x="2110910" y="2345469"/>
            <a:ext cx="1174750" cy="8264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CC5EF0-0B58-4C10-8F18-D0B928E96329}"/>
              </a:ext>
            </a:extLst>
          </p:cNvPr>
          <p:cNvSpPr txBox="1"/>
          <p:nvPr/>
        </p:nvSpPr>
        <p:spPr>
          <a:xfrm>
            <a:off x="2110911" y="3007240"/>
            <a:ext cx="257049" cy="16503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Game</a:t>
            </a:r>
            <a:endParaRPr lang="en-US" sz="6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E129BF-5196-4141-A859-A3671E56369F}"/>
              </a:ext>
            </a:extLst>
          </p:cNvPr>
          <p:cNvCxnSpPr>
            <a:cxnSpLocks/>
          </p:cNvCxnSpPr>
          <p:nvPr/>
        </p:nvCxnSpPr>
        <p:spPr>
          <a:xfrm>
            <a:off x="3133673" y="2414511"/>
            <a:ext cx="40701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E35698-F8BB-4283-9FAA-0CBE6573C7FB}"/>
              </a:ext>
            </a:extLst>
          </p:cNvPr>
          <p:cNvCxnSpPr>
            <a:cxnSpLocks/>
          </p:cNvCxnSpPr>
          <p:nvPr/>
        </p:nvCxnSpPr>
        <p:spPr>
          <a:xfrm>
            <a:off x="3133673" y="3350680"/>
            <a:ext cx="40701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Document">
            <a:extLst>
              <a:ext uri="{FF2B5EF4-FFF2-40B4-BE49-F238E27FC236}">
                <a16:creationId xmlns:a16="http://schemas.microsoft.com/office/drawing/2014/main" id="{5D97F4A4-B7A1-421E-937E-0550B75A1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3064" y="1782992"/>
            <a:ext cx="200922" cy="20092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FBB0471-1D96-4B3A-AB0E-B33495A66635}"/>
              </a:ext>
            </a:extLst>
          </p:cNvPr>
          <p:cNvSpPr txBox="1"/>
          <p:nvPr/>
        </p:nvSpPr>
        <p:spPr>
          <a:xfrm>
            <a:off x="5296532" y="1800935"/>
            <a:ext cx="375671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600"/>
              <a:t>Save Logs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A676A6-6A37-4B1F-90F8-EC0DA5FDC7A3}"/>
              </a:ext>
            </a:extLst>
          </p:cNvPr>
          <p:cNvSpPr/>
          <p:nvPr/>
        </p:nvSpPr>
        <p:spPr>
          <a:xfrm>
            <a:off x="2110910" y="3276588"/>
            <a:ext cx="1174750" cy="82640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14D9E4-624F-42EC-A799-D14B3D6C2468}"/>
              </a:ext>
            </a:extLst>
          </p:cNvPr>
          <p:cNvSpPr txBox="1"/>
          <p:nvPr/>
        </p:nvSpPr>
        <p:spPr>
          <a:xfrm>
            <a:off x="2110911" y="3938359"/>
            <a:ext cx="180105" cy="165036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600" dirty="0"/>
              <a:t>FES</a:t>
            </a:r>
            <a:endParaRPr lang="en-US" sz="600" dirty="0"/>
          </a:p>
        </p:txBody>
      </p:sp>
      <p:pic>
        <p:nvPicPr>
          <p:cNvPr id="82" name="Graphic 81" descr="Document">
            <a:extLst>
              <a:ext uri="{FF2B5EF4-FFF2-40B4-BE49-F238E27FC236}">
                <a16:creationId xmlns:a16="http://schemas.microsoft.com/office/drawing/2014/main" id="{98A256B5-94B1-47F3-9AB5-FDFC9D81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02" y="2340315"/>
            <a:ext cx="200922" cy="200922"/>
          </a:xfrm>
          <a:prstGeom prst="rect">
            <a:avLst/>
          </a:prstGeom>
        </p:spPr>
      </p:pic>
      <p:pic>
        <p:nvPicPr>
          <p:cNvPr id="83" name="Graphic 82" descr="Document">
            <a:extLst>
              <a:ext uri="{FF2B5EF4-FFF2-40B4-BE49-F238E27FC236}">
                <a16:creationId xmlns:a16="http://schemas.microsoft.com/office/drawing/2014/main" id="{CF66D9FC-38B3-4FD2-80A9-FB2F35A9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02" y="3276190"/>
            <a:ext cx="200922" cy="200922"/>
          </a:xfrm>
          <a:prstGeom prst="rect">
            <a:avLst/>
          </a:prstGeom>
        </p:spPr>
      </p:pic>
      <p:pic>
        <p:nvPicPr>
          <p:cNvPr id="84" name="Graphic 83" descr="Document">
            <a:extLst>
              <a:ext uri="{FF2B5EF4-FFF2-40B4-BE49-F238E27FC236}">
                <a16:creationId xmlns:a16="http://schemas.microsoft.com/office/drawing/2014/main" id="{DF2F9F48-E18D-4AE9-9838-E2208E34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502" y="1432456"/>
            <a:ext cx="200922" cy="2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10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yecid moreno villamizar</dc:creator>
  <cp:lastModifiedBy>jose yecid moreno villamizar</cp:lastModifiedBy>
  <cp:revision>24</cp:revision>
  <dcterms:created xsi:type="dcterms:W3CDTF">2022-01-06T19:44:31Z</dcterms:created>
  <dcterms:modified xsi:type="dcterms:W3CDTF">2022-01-06T22:35:46Z</dcterms:modified>
</cp:coreProperties>
</file>