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2D2D25"/>
    <a:srgbClr val="76A1AA"/>
    <a:srgbClr val="538C98"/>
    <a:srgbClr val="3F3F37"/>
    <a:srgbClr val="505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1264A-7C9A-4C0D-AFF9-3B7F1BFEBF06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CO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F5454-028C-4499-BAAF-D487336FF6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11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F5454-028C-4499-BAAF-D487336FF662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927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3BCEE-2419-4FE3-8060-48B6D75A9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B7EC6F-CD6C-4019-8BB5-456D3903E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CO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08B29-763C-4893-8329-33978181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450-12D0-4731-90CD-E62819AFA113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2A534-E6EF-4599-A26B-E8EE0EB0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684256-5A0D-4AEB-8F1F-73FC178C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136-02F7-461C-853A-7D23F2503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445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C017D-1647-4E80-B322-3E09F17C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CO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2A0B42-675C-4CE9-8545-FA562DFCC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CO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2A5E8-EE28-4C00-A9CD-79F0350B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450-12D0-4731-90CD-E62819AFA113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AA4DC9-8E82-4691-9D94-49E838EC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ABA758-1207-4D60-9483-5E6AB27A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136-02F7-461C-853A-7D23F2503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851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43BC66-4D8B-4478-8E87-DB2B0DA03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CO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D55B35-57EA-4866-AF3F-21674C9B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CO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5DAC1-7ACD-40FD-ACFC-972998BE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450-12D0-4731-90CD-E62819AFA113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6CBF84-A0FA-44E4-96F8-BCD77568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A695F0-3A4C-4EA8-9FBD-D1075D0C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136-02F7-461C-853A-7D23F2503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96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FB7E4-C451-43F8-A62D-8BC32761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CO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14424E-B878-4E2F-AEEF-C9AA800D8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CO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B382B0-CCFB-4AD9-A9B2-96C901F2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450-12D0-4731-90CD-E62819AFA113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24FA18-1F15-4E09-98B6-03856398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91B9D8-E303-4241-81C1-4CBEA5A1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136-02F7-461C-853A-7D23F2503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7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5D427-5D6B-460D-9D92-6E41AEA7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CO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E5C294-322D-48A2-8D1F-F0FE1516C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B69428-4D78-4CB5-9CF0-22B342BF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450-12D0-4731-90CD-E62819AFA113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0CF54D-6DB8-4D99-A337-899D1837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BFF4BD-6618-432E-A8D0-06359E4D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136-02F7-461C-853A-7D23F2503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822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53525-1B1A-4333-8B13-062615EA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CO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BEF9D8-2040-4D4E-A67D-858879838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CO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614FD8-62F1-4364-AAB7-B42A82ECA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CO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5A7853-6444-48F8-91B8-43A5B44C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450-12D0-4731-90CD-E62819AFA113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0188A0-84CA-4E19-9540-8C388205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47EDBC-E339-4DFA-816E-32EE0A25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136-02F7-461C-853A-7D23F2503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972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97B15-0F6D-432F-94C7-D79A410D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CO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782039-874C-413B-A85D-A039730A1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3F8AF4-0141-4AC6-82BF-12BCE67D0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CO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83A282-4575-400F-9B25-B626BB836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3647E4-FACF-4D88-A771-7F6231E66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CO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37A762-AC5F-4B3E-9A87-E77DF2D9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450-12D0-4731-90CD-E62819AFA113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150E6C-A7FF-4EA8-B32A-2C9CFF1A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B2ED59-33AA-44E2-AD03-73CDB06E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136-02F7-461C-853A-7D23F2503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769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CC5C1-9608-47E6-B5FC-731AF52F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CO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DBD2BE-43E0-4BE4-999A-D3890B7E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450-12D0-4731-90CD-E62819AFA113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99FFD4-305C-4EDA-800D-3ADC5C14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0E670D-6645-47E2-ABFB-ED63DB91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136-02F7-461C-853A-7D23F2503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542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398885-050C-4EA6-9D81-F93F8435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450-12D0-4731-90CD-E62819AFA113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85CAB4-3E12-4AC8-922D-5FFDE791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6A0E2A-EC58-4687-B494-4F9823E1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136-02F7-461C-853A-7D23F2503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530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9F963-62B2-4396-9EFE-537B0752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CO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9BB05C-992C-4BCE-BA5D-57628706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CO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7B3183-D12F-416F-9452-24E72E8C1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F8F854-DE21-40A0-B47B-0A7E2AF8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450-12D0-4731-90CD-E62819AFA113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3429F-D51F-40C3-8CCD-CEBA32D6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05C2F6-1554-4483-ADB1-38FC691A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136-02F7-461C-853A-7D23F2503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940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67513-CB25-4616-844E-8EB099E5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CO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C9B75AA-93CB-4EC1-9255-7756864CB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B6CA6E-0228-4F12-80A4-E5405E7F2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D981E5-7F5B-4AE7-A62E-EBB3A04B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450-12D0-4731-90CD-E62819AFA113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0165E3-1201-41DA-A41F-D791C6C1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79BB86-02AE-4CBE-A0C3-CC7553AA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136-02F7-461C-853A-7D23F2503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662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3C78A8-7BA4-4502-B858-CAC2BB72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CO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7AAC37-FB18-49D6-81E2-579F349B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CO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E18396-2363-4116-BBB7-D5EF3BD4E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5D450-12D0-4731-90CD-E62819AFA113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E59BEF-E060-42E6-AE41-C2B639CA1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62350-8FEC-4782-808E-A54FA3CF1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C3136-02F7-461C-853A-7D23F2503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739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54EC9BC-ADCD-403A-B32F-AF571AE8F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6" b="5081"/>
          <a:stretch/>
        </p:blipFill>
        <p:spPr>
          <a:xfrm>
            <a:off x="459101" y="887240"/>
            <a:ext cx="4574233" cy="5404920"/>
          </a:xfrm>
          <a:prstGeom prst="rect">
            <a:avLst/>
          </a:prstGeom>
        </p:spPr>
      </p:pic>
      <p:pic>
        <p:nvPicPr>
          <p:cNvPr id="1026" name="Picture 2" descr="Classic Terminator. | Arte robot, Androide y Humanoide">
            <a:extLst>
              <a:ext uri="{FF2B5EF4-FFF2-40B4-BE49-F238E27FC236}">
                <a16:creationId xmlns:a16="http://schemas.microsoft.com/office/drawing/2014/main" id="{59E328E6-CE47-4AB5-AF2A-E4B45A36A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" t="90888" r="62964" b="2348"/>
          <a:stretch/>
        </p:blipFill>
        <p:spPr bwMode="auto">
          <a:xfrm rot="5214711" flipH="1">
            <a:off x="7411912" y="5063370"/>
            <a:ext cx="1012631" cy="37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lassic Terminator. | Arte robot, Androide y Humanoide">
            <a:extLst>
              <a:ext uri="{FF2B5EF4-FFF2-40B4-BE49-F238E27FC236}">
                <a16:creationId xmlns:a16="http://schemas.microsoft.com/office/drawing/2014/main" id="{304CBD7E-89D3-4000-8677-906DD601F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7" t="67083" r="55789" b="8397"/>
          <a:stretch/>
        </p:blipFill>
        <p:spPr bwMode="auto">
          <a:xfrm rot="21209478">
            <a:off x="5448989" y="4046942"/>
            <a:ext cx="630301" cy="137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lassic Terminator. | Arte robot, Androide y Humanoide">
            <a:extLst>
              <a:ext uri="{FF2B5EF4-FFF2-40B4-BE49-F238E27FC236}">
                <a16:creationId xmlns:a16="http://schemas.microsoft.com/office/drawing/2014/main" id="{64A0038A-6316-456B-AE93-C6C588BD6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2" t="43171" r="52549" b="27512"/>
          <a:stretch/>
        </p:blipFill>
        <p:spPr bwMode="auto">
          <a:xfrm rot="21209478">
            <a:off x="5516259" y="2351918"/>
            <a:ext cx="495759" cy="164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416A61C-0E23-4E53-873D-CCE7D1F0547C}"/>
              </a:ext>
            </a:extLst>
          </p:cNvPr>
          <p:cNvSpPr/>
          <p:nvPr/>
        </p:nvSpPr>
        <p:spPr>
          <a:xfrm>
            <a:off x="8271669" y="1769994"/>
            <a:ext cx="393700" cy="559114"/>
          </a:xfrm>
          <a:prstGeom prst="roundRect">
            <a:avLst>
              <a:gd name="adj" fmla="val 84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734887-4001-4A20-94DB-466A49F7EDCC}"/>
              </a:ext>
            </a:extLst>
          </p:cNvPr>
          <p:cNvSpPr txBox="1"/>
          <p:nvPr/>
        </p:nvSpPr>
        <p:spPr>
          <a:xfrm>
            <a:off x="8271669" y="1769994"/>
            <a:ext cx="3937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Xsens</a:t>
            </a:r>
            <a:endParaRPr lang="es-CO" sz="6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12F5CBD-8B02-47BD-9104-F7ACB7A6133C}"/>
              </a:ext>
            </a:extLst>
          </p:cNvPr>
          <p:cNvSpPr/>
          <p:nvPr/>
        </p:nvSpPr>
        <p:spPr>
          <a:xfrm>
            <a:off x="8542338" y="2207419"/>
            <a:ext cx="92867" cy="928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1D6E742-C3E8-4D4D-8BBE-E1DEC405E7D1}"/>
              </a:ext>
            </a:extLst>
          </p:cNvPr>
          <p:cNvSpPr/>
          <p:nvPr/>
        </p:nvSpPr>
        <p:spPr>
          <a:xfrm>
            <a:off x="8709024" y="1769993"/>
            <a:ext cx="393700" cy="559114"/>
          </a:xfrm>
          <a:prstGeom prst="roundRect">
            <a:avLst>
              <a:gd name="adj" fmla="val 84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81B15B9-F332-4461-B96F-E68E37F91FED}"/>
              </a:ext>
            </a:extLst>
          </p:cNvPr>
          <p:cNvSpPr txBox="1"/>
          <p:nvPr/>
        </p:nvSpPr>
        <p:spPr>
          <a:xfrm>
            <a:off x="8709024" y="1769993"/>
            <a:ext cx="3937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Xsens</a:t>
            </a:r>
            <a:endParaRPr lang="es-CO" sz="6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5E42380-30E3-4BC4-ABD3-A0738AAC2875}"/>
              </a:ext>
            </a:extLst>
          </p:cNvPr>
          <p:cNvSpPr/>
          <p:nvPr/>
        </p:nvSpPr>
        <p:spPr>
          <a:xfrm>
            <a:off x="8979693" y="2207418"/>
            <a:ext cx="92867" cy="9286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F1637C2-6F97-4AA4-B8FE-36E8173E92AA}"/>
              </a:ext>
            </a:extLst>
          </p:cNvPr>
          <p:cNvSpPr/>
          <p:nvPr/>
        </p:nvSpPr>
        <p:spPr>
          <a:xfrm>
            <a:off x="7031038" y="1527107"/>
            <a:ext cx="393700" cy="559114"/>
          </a:xfrm>
          <a:prstGeom prst="roundRect">
            <a:avLst>
              <a:gd name="adj" fmla="val 84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A470B3-89F2-40E3-A6BE-2CC92AEA7859}"/>
              </a:ext>
            </a:extLst>
          </p:cNvPr>
          <p:cNvSpPr txBox="1"/>
          <p:nvPr/>
        </p:nvSpPr>
        <p:spPr>
          <a:xfrm>
            <a:off x="7013574" y="1616105"/>
            <a:ext cx="556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" dirty="0">
                <a:solidFill>
                  <a:schemeClr val="accent4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rgbClr val="FF0000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/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bg1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bg1">
                    <a:lumMod val="50000"/>
                  </a:schemeClr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accent4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rgbClr val="FF0000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/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bg1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bg1">
                    <a:lumMod val="50000"/>
                  </a:schemeClr>
                </a:solidFill>
              </a:rPr>
              <a:t>NULL</a:t>
            </a:r>
            <a:endParaRPr lang="es-CO" sz="400" dirty="0"/>
          </a:p>
        </p:txBody>
      </p:sp>
    </p:spTree>
    <p:extLst>
      <p:ext uri="{BB962C8B-B14F-4D97-AF65-F5344CB8AC3E}">
        <p14:creationId xmlns:p14="http://schemas.microsoft.com/office/powerpoint/2010/main" val="136731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" name="Imagem 1077">
            <a:extLst>
              <a:ext uri="{FF2B5EF4-FFF2-40B4-BE49-F238E27FC236}">
                <a16:creationId xmlns:a16="http://schemas.microsoft.com/office/drawing/2014/main" id="{66162BF0-3A5D-4DBB-B18C-FC892387F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232" y="5894913"/>
            <a:ext cx="1566808" cy="999831"/>
          </a:xfrm>
          <a:prstGeom prst="rect">
            <a:avLst/>
          </a:prstGeom>
        </p:spPr>
      </p:pic>
      <p:sp>
        <p:nvSpPr>
          <p:cNvPr id="114" name="Retângulo 113">
            <a:extLst>
              <a:ext uri="{FF2B5EF4-FFF2-40B4-BE49-F238E27FC236}">
                <a16:creationId xmlns:a16="http://schemas.microsoft.com/office/drawing/2014/main" id="{EFD2F311-B355-48A5-B274-43EFF45AA5E0}"/>
              </a:ext>
            </a:extLst>
          </p:cNvPr>
          <p:cNvSpPr/>
          <p:nvPr/>
        </p:nvSpPr>
        <p:spPr>
          <a:xfrm>
            <a:off x="6302203" y="357262"/>
            <a:ext cx="181186" cy="903426"/>
          </a:xfrm>
          <a:prstGeom prst="rect">
            <a:avLst/>
          </a:prstGeom>
          <a:gradFill>
            <a:gsLst>
              <a:gs pos="5000">
                <a:srgbClr val="2D2D25"/>
              </a:gs>
              <a:gs pos="100000">
                <a:srgbClr val="505B4E">
                  <a:tint val="23500"/>
                  <a:satMod val="16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45" name="Retângulo: Cantos Arredondados 1044">
            <a:extLst>
              <a:ext uri="{FF2B5EF4-FFF2-40B4-BE49-F238E27FC236}">
                <a16:creationId xmlns:a16="http://schemas.microsoft.com/office/drawing/2014/main" id="{B4C680B0-123D-4E14-9B9A-297EF2A74BCD}"/>
              </a:ext>
            </a:extLst>
          </p:cNvPr>
          <p:cNvSpPr/>
          <p:nvPr/>
        </p:nvSpPr>
        <p:spPr>
          <a:xfrm>
            <a:off x="5616044" y="1917661"/>
            <a:ext cx="1527706" cy="1339562"/>
          </a:xfrm>
          <a:prstGeom prst="roundRect">
            <a:avLst/>
          </a:prstGeom>
          <a:gradFill>
            <a:gsLst>
              <a:gs pos="14000">
                <a:schemeClr val="tx1">
                  <a:lumMod val="65000"/>
                  <a:lumOff val="35000"/>
                </a:schemeClr>
              </a:gs>
              <a:gs pos="4000">
                <a:schemeClr val="tx1"/>
              </a:gs>
              <a:gs pos="100000">
                <a:schemeClr val="tx1"/>
              </a:gs>
              <a:gs pos="67000">
                <a:schemeClr val="tx1">
                  <a:lumMod val="50000"/>
                  <a:lumOff val="50000"/>
                </a:schemeClr>
              </a:gs>
              <a:gs pos="34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2" name="Forma Livre: Forma 1041">
            <a:extLst>
              <a:ext uri="{FF2B5EF4-FFF2-40B4-BE49-F238E27FC236}">
                <a16:creationId xmlns:a16="http://schemas.microsoft.com/office/drawing/2014/main" id="{9F073DB7-192C-429E-ABC4-F78EDCBBBCE6}"/>
              </a:ext>
            </a:extLst>
          </p:cNvPr>
          <p:cNvSpPr/>
          <p:nvPr/>
        </p:nvSpPr>
        <p:spPr>
          <a:xfrm>
            <a:off x="5892125" y="2127506"/>
            <a:ext cx="975544" cy="944210"/>
          </a:xfrm>
          <a:custGeom>
            <a:avLst/>
            <a:gdLst>
              <a:gd name="connsiteX0" fmla="*/ 154781 w 1059656"/>
              <a:gd name="connsiteY0" fmla="*/ 0 h 1262062"/>
              <a:gd name="connsiteX1" fmla="*/ 897731 w 1059656"/>
              <a:gd name="connsiteY1" fmla="*/ 0 h 1262062"/>
              <a:gd name="connsiteX2" fmla="*/ 1059656 w 1059656"/>
              <a:gd name="connsiteY2" fmla="*/ 161925 h 1262062"/>
              <a:gd name="connsiteX3" fmla="*/ 1059656 w 1059656"/>
              <a:gd name="connsiteY3" fmla="*/ 1116806 h 1262062"/>
              <a:gd name="connsiteX4" fmla="*/ 914400 w 1059656"/>
              <a:gd name="connsiteY4" fmla="*/ 1262062 h 1262062"/>
              <a:gd name="connsiteX5" fmla="*/ 161925 w 1059656"/>
              <a:gd name="connsiteY5" fmla="*/ 1262062 h 1262062"/>
              <a:gd name="connsiteX6" fmla="*/ 0 w 1059656"/>
              <a:gd name="connsiteY6" fmla="*/ 1100137 h 1262062"/>
              <a:gd name="connsiteX7" fmla="*/ 0 w 1059656"/>
              <a:gd name="connsiteY7" fmla="*/ 171450 h 1262062"/>
              <a:gd name="connsiteX8" fmla="*/ 154781 w 1059656"/>
              <a:gd name="connsiteY8" fmla="*/ 0 h 126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656" h="1262062">
                <a:moveTo>
                  <a:pt x="154781" y="0"/>
                </a:moveTo>
                <a:lnTo>
                  <a:pt x="897731" y="0"/>
                </a:lnTo>
                <a:lnTo>
                  <a:pt x="1059656" y="161925"/>
                </a:lnTo>
                <a:lnTo>
                  <a:pt x="1059656" y="1116806"/>
                </a:lnTo>
                <a:lnTo>
                  <a:pt x="914400" y="1262062"/>
                </a:lnTo>
                <a:lnTo>
                  <a:pt x="161925" y="1262062"/>
                </a:lnTo>
                <a:lnTo>
                  <a:pt x="0" y="1100137"/>
                </a:lnTo>
                <a:lnTo>
                  <a:pt x="0" y="171450"/>
                </a:lnTo>
                <a:lnTo>
                  <a:pt x="154781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505B4E">
                  <a:tint val="44500"/>
                  <a:satMod val="160000"/>
                </a:srgbClr>
              </a:gs>
              <a:gs pos="64000">
                <a:srgbClr val="505B4E">
                  <a:tint val="23500"/>
                  <a:satMod val="16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8FD684F7-190A-4596-9BC3-315BA7296D6F}"/>
              </a:ext>
            </a:extLst>
          </p:cNvPr>
          <p:cNvSpPr/>
          <p:nvPr/>
        </p:nvSpPr>
        <p:spPr>
          <a:xfrm>
            <a:off x="6298328" y="1122619"/>
            <a:ext cx="181186" cy="2802098"/>
          </a:xfrm>
          <a:prstGeom prst="rect">
            <a:avLst/>
          </a:prstGeom>
          <a:gradFill>
            <a:gsLst>
              <a:gs pos="5000">
                <a:srgbClr val="2D2D25"/>
              </a:gs>
              <a:gs pos="100000">
                <a:srgbClr val="505B4E">
                  <a:tint val="23500"/>
                  <a:satMod val="16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9F549F1-7840-4741-A82F-B34D453E45F2}"/>
              </a:ext>
            </a:extLst>
          </p:cNvPr>
          <p:cNvSpPr/>
          <p:nvPr/>
        </p:nvSpPr>
        <p:spPr>
          <a:xfrm>
            <a:off x="5892125" y="4474949"/>
            <a:ext cx="1013500" cy="649008"/>
          </a:xfrm>
          <a:prstGeom prst="rect">
            <a:avLst/>
          </a:prstGeom>
          <a:gradFill>
            <a:gsLst>
              <a:gs pos="14000">
                <a:srgbClr val="7EA6AE"/>
              </a:gs>
              <a:gs pos="4000">
                <a:srgbClr val="538C98"/>
              </a:gs>
              <a:gs pos="100000">
                <a:srgbClr val="538C98"/>
              </a:gs>
              <a:gs pos="36000">
                <a:srgbClr val="B5B6B3"/>
              </a:gs>
              <a:gs pos="60000">
                <a:srgbClr val="B2B5B2"/>
              </a:gs>
              <a:gs pos="35000">
                <a:srgbClr val="7EA4AB"/>
              </a:gs>
              <a:gs pos="21000">
                <a:srgbClr val="76A1AA"/>
              </a:gs>
              <a:gs pos="18000">
                <a:srgbClr val="505B4E">
                  <a:tint val="23500"/>
                  <a:satMod val="16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8A3AB45F-4F1B-4D84-B0A5-A45B22190DEE}"/>
              </a:ext>
            </a:extLst>
          </p:cNvPr>
          <p:cNvSpPr/>
          <p:nvPr/>
        </p:nvSpPr>
        <p:spPr>
          <a:xfrm>
            <a:off x="6303569" y="3870124"/>
            <a:ext cx="181186" cy="2265262"/>
          </a:xfrm>
          <a:prstGeom prst="rect">
            <a:avLst/>
          </a:prstGeom>
          <a:gradFill>
            <a:gsLst>
              <a:gs pos="5000">
                <a:srgbClr val="2D2D25"/>
              </a:gs>
              <a:gs pos="100000">
                <a:srgbClr val="505B4E">
                  <a:tint val="23500"/>
                  <a:satMod val="16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CF4476-B9D6-4DB4-9958-FF58C4863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497606" y="1497604"/>
            <a:ext cx="6858000" cy="3862789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7C5CACAA-A5D7-46B5-BEE2-311C89919EFB}"/>
              </a:ext>
            </a:extLst>
          </p:cNvPr>
          <p:cNvSpPr/>
          <p:nvPr/>
        </p:nvSpPr>
        <p:spPr>
          <a:xfrm>
            <a:off x="6104475" y="3623345"/>
            <a:ext cx="579422" cy="579422"/>
          </a:xfrm>
          <a:prstGeom prst="ellipse">
            <a:avLst/>
          </a:prstGeom>
          <a:gradFill flip="none" rotWithShape="1">
            <a:gsLst>
              <a:gs pos="5000">
                <a:srgbClr val="2D2D25"/>
              </a:gs>
              <a:gs pos="77000">
                <a:srgbClr val="505B4E">
                  <a:tint val="44500"/>
                  <a:satMod val="160000"/>
                </a:srgbClr>
              </a:gs>
              <a:gs pos="100000">
                <a:srgbClr val="505B4E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C584534-E790-409A-A044-F13E0BC1731A}"/>
              </a:ext>
            </a:extLst>
          </p:cNvPr>
          <p:cNvSpPr/>
          <p:nvPr/>
        </p:nvSpPr>
        <p:spPr>
          <a:xfrm>
            <a:off x="6325129" y="3844000"/>
            <a:ext cx="138114" cy="13811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67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84F69C2-3953-447E-A61F-E5A3B3C6A4F4}"/>
              </a:ext>
            </a:extLst>
          </p:cNvPr>
          <p:cNvSpPr/>
          <p:nvPr/>
        </p:nvSpPr>
        <p:spPr>
          <a:xfrm>
            <a:off x="6213139" y="3715343"/>
            <a:ext cx="85866" cy="8586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50618C4-FD3A-4ADB-801C-38B6BF1E218E}"/>
              </a:ext>
            </a:extLst>
          </p:cNvPr>
          <p:cNvSpPr/>
          <p:nvPr/>
        </p:nvSpPr>
        <p:spPr>
          <a:xfrm>
            <a:off x="6553658" y="3870124"/>
            <a:ext cx="85866" cy="8586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7AD84CA-FD33-4DCA-9952-516B35E3E66E}"/>
              </a:ext>
            </a:extLst>
          </p:cNvPr>
          <p:cNvSpPr/>
          <p:nvPr/>
        </p:nvSpPr>
        <p:spPr>
          <a:xfrm>
            <a:off x="6239263" y="4049507"/>
            <a:ext cx="85866" cy="8586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1E5C3FF3-8E47-4CF9-B2AD-BD3E49FA8CA3}"/>
              </a:ext>
            </a:extLst>
          </p:cNvPr>
          <p:cNvSpPr/>
          <p:nvPr/>
        </p:nvSpPr>
        <p:spPr>
          <a:xfrm>
            <a:off x="6090186" y="901964"/>
            <a:ext cx="579422" cy="579422"/>
          </a:xfrm>
          <a:prstGeom prst="ellipse">
            <a:avLst/>
          </a:prstGeom>
          <a:gradFill flip="none" rotWithShape="1">
            <a:gsLst>
              <a:gs pos="5000">
                <a:srgbClr val="2D2D25"/>
              </a:gs>
              <a:gs pos="77000">
                <a:srgbClr val="505B4E">
                  <a:tint val="44500"/>
                  <a:satMod val="160000"/>
                </a:srgbClr>
              </a:gs>
              <a:gs pos="100000">
                <a:srgbClr val="505B4E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6EB7DB2-8C48-45A6-B2F4-B3CC23259520}"/>
              </a:ext>
            </a:extLst>
          </p:cNvPr>
          <p:cNvSpPr/>
          <p:nvPr/>
        </p:nvSpPr>
        <p:spPr>
          <a:xfrm>
            <a:off x="6310840" y="1122619"/>
            <a:ext cx="138114" cy="13811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67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9F394FB5-2ED0-4D62-B5D3-7BC298D86DAA}"/>
              </a:ext>
            </a:extLst>
          </p:cNvPr>
          <p:cNvSpPr/>
          <p:nvPr/>
        </p:nvSpPr>
        <p:spPr>
          <a:xfrm>
            <a:off x="6198850" y="993962"/>
            <a:ext cx="85866" cy="8586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6F3DC071-13B7-4C0C-8311-4755F48D4352}"/>
              </a:ext>
            </a:extLst>
          </p:cNvPr>
          <p:cNvSpPr/>
          <p:nvPr/>
        </p:nvSpPr>
        <p:spPr>
          <a:xfrm>
            <a:off x="6539369" y="1148743"/>
            <a:ext cx="85866" cy="8586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0347615D-9A0A-420E-AE0C-EEE627B0DE4F}"/>
              </a:ext>
            </a:extLst>
          </p:cNvPr>
          <p:cNvSpPr/>
          <p:nvPr/>
        </p:nvSpPr>
        <p:spPr>
          <a:xfrm>
            <a:off x="6224974" y="1328126"/>
            <a:ext cx="85866" cy="8586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0550424-1E9A-437C-AEF6-1999D4918E26}"/>
              </a:ext>
            </a:extLst>
          </p:cNvPr>
          <p:cNvSpPr/>
          <p:nvPr/>
        </p:nvSpPr>
        <p:spPr>
          <a:xfrm>
            <a:off x="6198850" y="4666103"/>
            <a:ext cx="400050" cy="266700"/>
          </a:xfrm>
          <a:prstGeom prst="rect">
            <a:avLst/>
          </a:prstGeom>
          <a:gradFill>
            <a:gsLst>
              <a:gs pos="5000">
                <a:srgbClr val="2D2D25"/>
              </a:gs>
              <a:gs pos="81000">
                <a:srgbClr val="3F3F37"/>
              </a:gs>
              <a:gs pos="70000">
                <a:srgbClr val="B5B6B3"/>
              </a:gs>
              <a:gs pos="25000">
                <a:srgbClr val="505B4E">
                  <a:tint val="23500"/>
                  <a:satMod val="16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8C7DB548-C04B-42C4-BD7F-71B487F00D73}"/>
              </a:ext>
            </a:extLst>
          </p:cNvPr>
          <p:cNvCxnSpPr>
            <a:cxnSpLocks/>
          </p:cNvCxnSpPr>
          <p:nvPr/>
        </p:nvCxnSpPr>
        <p:spPr>
          <a:xfrm>
            <a:off x="6203662" y="5124873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F48882A4-7A6D-491B-859C-5D9BD770EF2B}"/>
              </a:ext>
            </a:extLst>
          </p:cNvPr>
          <p:cNvCxnSpPr>
            <a:cxnSpLocks/>
          </p:cNvCxnSpPr>
          <p:nvPr/>
        </p:nvCxnSpPr>
        <p:spPr>
          <a:xfrm>
            <a:off x="6206521" y="5216871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876DB98-1B0D-4C08-8384-A23C80846BBC}"/>
              </a:ext>
            </a:extLst>
          </p:cNvPr>
          <p:cNvCxnSpPr>
            <a:cxnSpLocks/>
          </p:cNvCxnSpPr>
          <p:nvPr/>
        </p:nvCxnSpPr>
        <p:spPr>
          <a:xfrm>
            <a:off x="6203233" y="5306102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E92452CC-EAEE-4D34-B905-27CF06A7DFED}"/>
              </a:ext>
            </a:extLst>
          </p:cNvPr>
          <p:cNvCxnSpPr>
            <a:cxnSpLocks/>
          </p:cNvCxnSpPr>
          <p:nvPr/>
        </p:nvCxnSpPr>
        <p:spPr>
          <a:xfrm>
            <a:off x="6201302" y="5399340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53DAFE5A-481B-4C86-86D1-DAC142CE257D}"/>
              </a:ext>
            </a:extLst>
          </p:cNvPr>
          <p:cNvCxnSpPr>
            <a:cxnSpLocks/>
          </p:cNvCxnSpPr>
          <p:nvPr/>
        </p:nvCxnSpPr>
        <p:spPr>
          <a:xfrm>
            <a:off x="6203662" y="5487430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D0B2EA39-7965-4490-9FAA-6BC4058ABD5D}"/>
              </a:ext>
            </a:extLst>
          </p:cNvPr>
          <p:cNvCxnSpPr>
            <a:cxnSpLocks/>
          </p:cNvCxnSpPr>
          <p:nvPr/>
        </p:nvCxnSpPr>
        <p:spPr>
          <a:xfrm>
            <a:off x="6206521" y="5579428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C065892D-3D95-44ED-AB75-85EC538147A3}"/>
              </a:ext>
            </a:extLst>
          </p:cNvPr>
          <p:cNvCxnSpPr>
            <a:cxnSpLocks/>
          </p:cNvCxnSpPr>
          <p:nvPr/>
        </p:nvCxnSpPr>
        <p:spPr>
          <a:xfrm>
            <a:off x="6203233" y="5668659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02AA9B44-4E90-4D52-8D51-9DF4E3BF19F9}"/>
              </a:ext>
            </a:extLst>
          </p:cNvPr>
          <p:cNvCxnSpPr>
            <a:cxnSpLocks/>
          </p:cNvCxnSpPr>
          <p:nvPr/>
        </p:nvCxnSpPr>
        <p:spPr>
          <a:xfrm>
            <a:off x="6201302" y="5761897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3E36F0DE-CFE3-477D-869B-C72CCF89B68D}"/>
              </a:ext>
            </a:extLst>
          </p:cNvPr>
          <p:cNvSpPr/>
          <p:nvPr/>
        </p:nvSpPr>
        <p:spPr>
          <a:xfrm>
            <a:off x="6193609" y="2455434"/>
            <a:ext cx="400050" cy="266700"/>
          </a:xfrm>
          <a:prstGeom prst="rect">
            <a:avLst/>
          </a:prstGeom>
          <a:gradFill>
            <a:gsLst>
              <a:gs pos="5000">
                <a:srgbClr val="2D2D25"/>
              </a:gs>
              <a:gs pos="81000">
                <a:srgbClr val="3F3F37"/>
              </a:gs>
              <a:gs pos="70000">
                <a:srgbClr val="B5B6B3"/>
              </a:gs>
              <a:gs pos="25000">
                <a:srgbClr val="505B4E">
                  <a:tint val="23500"/>
                  <a:satMod val="16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7B810782-323B-4087-A943-271B99B69340}"/>
              </a:ext>
            </a:extLst>
          </p:cNvPr>
          <p:cNvCxnSpPr>
            <a:cxnSpLocks/>
          </p:cNvCxnSpPr>
          <p:nvPr/>
        </p:nvCxnSpPr>
        <p:spPr>
          <a:xfrm>
            <a:off x="6199371" y="3226528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A5486F3A-E131-4412-B35F-CCDEB187D1B1}"/>
              </a:ext>
            </a:extLst>
          </p:cNvPr>
          <p:cNvCxnSpPr>
            <a:cxnSpLocks/>
          </p:cNvCxnSpPr>
          <p:nvPr/>
        </p:nvCxnSpPr>
        <p:spPr>
          <a:xfrm>
            <a:off x="6201731" y="3314618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B7E44536-A7F5-47C5-AE75-A3FEB27C1215}"/>
              </a:ext>
            </a:extLst>
          </p:cNvPr>
          <p:cNvCxnSpPr>
            <a:cxnSpLocks/>
          </p:cNvCxnSpPr>
          <p:nvPr/>
        </p:nvCxnSpPr>
        <p:spPr>
          <a:xfrm>
            <a:off x="6204590" y="3406616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B6C30D24-F5A1-43E7-8CB7-2A9F8731B8F3}"/>
              </a:ext>
            </a:extLst>
          </p:cNvPr>
          <p:cNvCxnSpPr>
            <a:cxnSpLocks/>
          </p:cNvCxnSpPr>
          <p:nvPr/>
        </p:nvCxnSpPr>
        <p:spPr>
          <a:xfrm>
            <a:off x="6201302" y="3495847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0F598E8-6194-4503-824D-EF0D4E64EA23}"/>
              </a:ext>
            </a:extLst>
          </p:cNvPr>
          <p:cNvCxnSpPr>
            <a:cxnSpLocks/>
          </p:cNvCxnSpPr>
          <p:nvPr/>
        </p:nvCxnSpPr>
        <p:spPr>
          <a:xfrm>
            <a:off x="6199371" y="3589085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F37D0C4A-A38E-4DFD-A835-A6476D20AB6F}"/>
              </a:ext>
            </a:extLst>
          </p:cNvPr>
          <p:cNvCxnSpPr>
            <a:cxnSpLocks/>
          </p:cNvCxnSpPr>
          <p:nvPr/>
        </p:nvCxnSpPr>
        <p:spPr>
          <a:xfrm>
            <a:off x="6197011" y="2775881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1D2CB26C-45E1-4756-95D0-22D74799EE33}"/>
              </a:ext>
            </a:extLst>
          </p:cNvPr>
          <p:cNvCxnSpPr>
            <a:cxnSpLocks/>
          </p:cNvCxnSpPr>
          <p:nvPr/>
        </p:nvCxnSpPr>
        <p:spPr>
          <a:xfrm>
            <a:off x="6199371" y="2863971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D2415245-B60D-4FD1-9891-B4071744AA1A}"/>
              </a:ext>
            </a:extLst>
          </p:cNvPr>
          <p:cNvCxnSpPr>
            <a:cxnSpLocks/>
          </p:cNvCxnSpPr>
          <p:nvPr/>
        </p:nvCxnSpPr>
        <p:spPr>
          <a:xfrm>
            <a:off x="6202230" y="2955969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268C1461-F54A-409D-8B99-CF1F23F12F52}"/>
              </a:ext>
            </a:extLst>
          </p:cNvPr>
          <p:cNvCxnSpPr>
            <a:cxnSpLocks/>
          </p:cNvCxnSpPr>
          <p:nvPr/>
        </p:nvCxnSpPr>
        <p:spPr>
          <a:xfrm>
            <a:off x="6198942" y="3045200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41EEA3B4-1782-48EA-9EA0-DBC6265AA1F8}"/>
              </a:ext>
            </a:extLst>
          </p:cNvPr>
          <p:cNvCxnSpPr>
            <a:cxnSpLocks/>
          </p:cNvCxnSpPr>
          <p:nvPr/>
        </p:nvCxnSpPr>
        <p:spPr>
          <a:xfrm>
            <a:off x="6197011" y="3138438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riângulo isósceles 1042">
            <a:extLst>
              <a:ext uri="{FF2B5EF4-FFF2-40B4-BE49-F238E27FC236}">
                <a16:creationId xmlns:a16="http://schemas.microsoft.com/office/drawing/2014/main" id="{7248A2F4-3FD9-48C4-8E58-4FC344A2F935}"/>
              </a:ext>
            </a:extLst>
          </p:cNvPr>
          <p:cNvSpPr/>
          <p:nvPr/>
        </p:nvSpPr>
        <p:spPr>
          <a:xfrm rot="19800000">
            <a:off x="5706198" y="2088484"/>
            <a:ext cx="348044" cy="300038"/>
          </a:xfrm>
          <a:prstGeom prst="triangle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100000">
                <a:srgbClr val="505B4E">
                  <a:tint val="44500"/>
                  <a:satMod val="160000"/>
                </a:srgbClr>
              </a:gs>
              <a:gs pos="100000">
                <a:srgbClr val="505B4E">
                  <a:tint val="23500"/>
                  <a:satMod val="160000"/>
                </a:srgb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9" name="Triângulo isósceles 98">
            <a:extLst>
              <a:ext uri="{FF2B5EF4-FFF2-40B4-BE49-F238E27FC236}">
                <a16:creationId xmlns:a16="http://schemas.microsoft.com/office/drawing/2014/main" id="{4D646308-A102-487C-A59B-5A26AAD52C70}"/>
              </a:ext>
            </a:extLst>
          </p:cNvPr>
          <p:cNvSpPr/>
          <p:nvPr/>
        </p:nvSpPr>
        <p:spPr>
          <a:xfrm rot="19800000">
            <a:off x="5706198" y="2708299"/>
            <a:ext cx="348044" cy="300038"/>
          </a:xfrm>
          <a:prstGeom prst="triangle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100000">
                <a:srgbClr val="505B4E">
                  <a:tint val="44500"/>
                  <a:satMod val="160000"/>
                </a:srgbClr>
              </a:gs>
              <a:gs pos="100000">
                <a:srgbClr val="505B4E">
                  <a:tint val="23500"/>
                  <a:satMod val="160000"/>
                </a:srgb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0" name="Triângulo isósceles 99">
            <a:extLst>
              <a:ext uri="{FF2B5EF4-FFF2-40B4-BE49-F238E27FC236}">
                <a16:creationId xmlns:a16="http://schemas.microsoft.com/office/drawing/2014/main" id="{97555985-76B1-4D12-BC76-0350EC9FF1DA}"/>
              </a:ext>
            </a:extLst>
          </p:cNvPr>
          <p:cNvSpPr/>
          <p:nvPr/>
        </p:nvSpPr>
        <p:spPr>
          <a:xfrm rot="1800000" flipH="1">
            <a:off x="6706044" y="2097548"/>
            <a:ext cx="348044" cy="300038"/>
          </a:xfrm>
          <a:prstGeom prst="triangle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100000">
                <a:srgbClr val="505B4E">
                  <a:tint val="44500"/>
                  <a:satMod val="160000"/>
                </a:srgbClr>
              </a:gs>
              <a:gs pos="100000">
                <a:srgbClr val="505B4E">
                  <a:tint val="23500"/>
                  <a:satMod val="160000"/>
                </a:srgb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1" name="Triângulo isósceles 100">
            <a:extLst>
              <a:ext uri="{FF2B5EF4-FFF2-40B4-BE49-F238E27FC236}">
                <a16:creationId xmlns:a16="http://schemas.microsoft.com/office/drawing/2014/main" id="{0F9F6765-5EFC-4EA1-931D-E06A84E1B143}"/>
              </a:ext>
            </a:extLst>
          </p:cNvPr>
          <p:cNvSpPr/>
          <p:nvPr/>
        </p:nvSpPr>
        <p:spPr>
          <a:xfrm rot="1800000" flipH="1">
            <a:off x="6706044" y="2717363"/>
            <a:ext cx="348044" cy="300038"/>
          </a:xfrm>
          <a:prstGeom prst="triangle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100000">
                <a:srgbClr val="505B4E">
                  <a:tint val="44500"/>
                  <a:satMod val="160000"/>
                </a:srgbClr>
              </a:gs>
              <a:gs pos="100000">
                <a:srgbClr val="505B4E">
                  <a:tint val="23500"/>
                  <a:satMod val="160000"/>
                </a:srgb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4" name="Elipse 1043">
            <a:extLst>
              <a:ext uri="{FF2B5EF4-FFF2-40B4-BE49-F238E27FC236}">
                <a16:creationId xmlns:a16="http://schemas.microsoft.com/office/drawing/2014/main" id="{4AEAE48C-F3F6-4E58-A1FA-EB131C6BAC18}"/>
              </a:ext>
            </a:extLst>
          </p:cNvPr>
          <p:cNvSpPr/>
          <p:nvPr/>
        </p:nvSpPr>
        <p:spPr>
          <a:xfrm>
            <a:off x="5923506" y="2239165"/>
            <a:ext cx="80963" cy="8096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12992FC8-B78B-44C8-8972-063B197F617E}"/>
              </a:ext>
            </a:extLst>
          </p:cNvPr>
          <p:cNvSpPr/>
          <p:nvPr/>
        </p:nvSpPr>
        <p:spPr>
          <a:xfrm>
            <a:off x="5922509" y="2867382"/>
            <a:ext cx="80963" cy="8096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ADA2B193-D171-4146-9BDD-0C592EAA3463}"/>
              </a:ext>
            </a:extLst>
          </p:cNvPr>
          <p:cNvSpPr/>
          <p:nvPr/>
        </p:nvSpPr>
        <p:spPr>
          <a:xfrm>
            <a:off x="6738736" y="2868189"/>
            <a:ext cx="80963" cy="8096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D537A0C6-29CC-4641-B673-5E359BB73D11}"/>
              </a:ext>
            </a:extLst>
          </p:cNvPr>
          <p:cNvSpPr/>
          <p:nvPr/>
        </p:nvSpPr>
        <p:spPr>
          <a:xfrm>
            <a:off x="6735467" y="2247567"/>
            <a:ext cx="80963" cy="8096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47" name="Conector reto 1046">
            <a:extLst>
              <a:ext uri="{FF2B5EF4-FFF2-40B4-BE49-F238E27FC236}">
                <a16:creationId xmlns:a16="http://schemas.microsoft.com/office/drawing/2014/main" id="{E7887248-F314-4B90-AA4B-16EBCC2E504F}"/>
              </a:ext>
            </a:extLst>
          </p:cNvPr>
          <p:cNvCxnSpPr>
            <a:cxnSpLocks/>
          </p:cNvCxnSpPr>
          <p:nvPr/>
        </p:nvCxnSpPr>
        <p:spPr>
          <a:xfrm>
            <a:off x="5803900" y="2676118"/>
            <a:ext cx="0" cy="45597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95704F8E-8B14-427A-9F50-CF241B4CDF03}"/>
              </a:ext>
            </a:extLst>
          </p:cNvPr>
          <p:cNvCxnSpPr>
            <a:cxnSpLocks/>
          </p:cNvCxnSpPr>
          <p:nvPr/>
        </p:nvCxnSpPr>
        <p:spPr>
          <a:xfrm>
            <a:off x="5807075" y="2046510"/>
            <a:ext cx="0" cy="45597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2D2414C9-5D55-41F2-B864-931EE0A42B0E}"/>
              </a:ext>
            </a:extLst>
          </p:cNvPr>
          <p:cNvCxnSpPr>
            <a:cxnSpLocks/>
          </p:cNvCxnSpPr>
          <p:nvPr/>
        </p:nvCxnSpPr>
        <p:spPr>
          <a:xfrm>
            <a:off x="6975475" y="2691993"/>
            <a:ext cx="0" cy="45597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3898E2F7-0CA2-428B-90A4-ED52BE12D2B2}"/>
              </a:ext>
            </a:extLst>
          </p:cNvPr>
          <p:cNvCxnSpPr>
            <a:cxnSpLocks/>
          </p:cNvCxnSpPr>
          <p:nvPr/>
        </p:nvCxnSpPr>
        <p:spPr>
          <a:xfrm>
            <a:off x="6975475" y="2065721"/>
            <a:ext cx="0" cy="45597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A7516E-89A2-4408-B871-4AAC14A3695B}"/>
              </a:ext>
            </a:extLst>
          </p:cNvPr>
          <p:cNvSpPr/>
          <p:nvPr/>
        </p:nvSpPr>
        <p:spPr>
          <a:xfrm rot="16200000">
            <a:off x="5930918" y="-22788"/>
            <a:ext cx="181186" cy="903426"/>
          </a:xfrm>
          <a:prstGeom prst="rect">
            <a:avLst/>
          </a:prstGeom>
          <a:gradFill>
            <a:gsLst>
              <a:gs pos="5000">
                <a:srgbClr val="2D2D25"/>
              </a:gs>
              <a:gs pos="100000">
                <a:srgbClr val="505B4E">
                  <a:tint val="23500"/>
                  <a:satMod val="16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8AE33985-542D-4AA6-8842-C0C0E2295D98}"/>
              </a:ext>
            </a:extLst>
          </p:cNvPr>
          <p:cNvSpPr/>
          <p:nvPr/>
        </p:nvSpPr>
        <p:spPr>
          <a:xfrm>
            <a:off x="6253168" y="312002"/>
            <a:ext cx="268686" cy="26868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67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75" name="Imagem 1074">
            <a:extLst>
              <a:ext uri="{FF2B5EF4-FFF2-40B4-BE49-F238E27FC236}">
                <a16:creationId xmlns:a16="http://schemas.microsoft.com/office/drawing/2014/main" id="{DC16F111-BF3C-4DDA-A7E1-B6D6710D8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458" y="338332"/>
            <a:ext cx="951058" cy="951058"/>
          </a:xfrm>
          <a:prstGeom prst="rect">
            <a:avLst/>
          </a:prstGeom>
        </p:spPr>
      </p:pic>
      <p:pic>
        <p:nvPicPr>
          <p:cNvPr id="1076" name="Imagem 1075">
            <a:extLst>
              <a:ext uri="{FF2B5EF4-FFF2-40B4-BE49-F238E27FC236}">
                <a16:creationId xmlns:a16="http://schemas.microsoft.com/office/drawing/2014/main" id="{9447D123-676F-4CA2-98E8-417C142C0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0615" y="907239"/>
            <a:ext cx="1530229" cy="3029975"/>
          </a:xfrm>
          <a:prstGeom prst="rect">
            <a:avLst/>
          </a:prstGeom>
        </p:spPr>
      </p:pic>
      <p:pic>
        <p:nvPicPr>
          <p:cNvPr id="257" name="Picture 2" descr="ZAPATO CASUAL HORLET Ref ZKJO - Bosi Colombia">
            <a:extLst>
              <a:ext uri="{FF2B5EF4-FFF2-40B4-BE49-F238E27FC236}">
                <a16:creationId xmlns:a16="http://schemas.microsoft.com/office/drawing/2014/main" id="{487984E5-CE14-4819-AAD0-8462B5F5D2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7" t="55382" r="18889" b="18477"/>
          <a:stretch/>
        </p:blipFill>
        <p:spPr bwMode="auto">
          <a:xfrm>
            <a:off x="6039386" y="6131861"/>
            <a:ext cx="1566328" cy="6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" name="Retângulo 257">
            <a:extLst>
              <a:ext uri="{FF2B5EF4-FFF2-40B4-BE49-F238E27FC236}">
                <a16:creationId xmlns:a16="http://schemas.microsoft.com/office/drawing/2014/main" id="{10CB67E5-B215-4A82-900C-CBE0DCEEF66D}"/>
              </a:ext>
            </a:extLst>
          </p:cNvPr>
          <p:cNvSpPr/>
          <p:nvPr/>
        </p:nvSpPr>
        <p:spPr>
          <a:xfrm>
            <a:off x="6284716" y="6311389"/>
            <a:ext cx="193816" cy="380889"/>
          </a:xfrm>
          <a:prstGeom prst="rect">
            <a:avLst/>
          </a:prstGeom>
          <a:gradFill flip="none" rotWithShape="1">
            <a:gsLst>
              <a:gs pos="5000">
                <a:srgbClr val="2D2D25"/>
              </a:gs>
              <a:gs pos="100000">
                <a:srgbClr val="505B4E">
                  <a:tint val="23500"/>
                  <a:satMod val="160000"/>
                </a:srgbClr>
              </a:gs>
            </a:gsLst>
            <a:lin ang="138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9" name="Elipse 258">
            <a:extLst>
              <a:ext uri="{FF2B5EF4-FFF2-40B4-BE49-F238E27FC236}">
                <a16:creationId xmlns:a16="http://schemas.microsoft.com/office/drawing/2014/main" id="{AAB77743-E980-4904-8D75-CC4FEC586063}"/>
              </a:ext>
            </a:extLst>
          </p:cNvPr>
          <p:cNvSpPr/>
          <p:nvPr/>
        </p:nvSpPr>
        <p:spPr>
          <a:xfrm>
            <a:off x="6090186" y="5783693"/>
            <a:ext cx="579422" cy="579422"/>
          </a:xfrm>
          <a:prstGeom prst="ellipse">
            <a:avLst/>
          </a:prstGeom>
          <a:gradFill flip="none" rotWithShape="1">
            <a:gsLst>
              <a:gs pos="5000">
                <a:srgbClr val="2D2D25"/>
              </a:gs>
              <a:gs pos="77000">
                <a:srgbClr val="505B4E">
                  <a:tint val="44500"/>
                  <a:satMod val="160000"/>
                </a:srgbClr>
              </a:gs>
              <a:gs pos="100000">
                <a:srgbClr val="505B4E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0" name="Elipse 259">
            <a:extLst>
              <a:ext uri="{FF2B5EF4-FFF2-40B4-BE49-F238E27FC236}">
                <a16:creationId xmlns:a16="http://schemas.microsoft.com/office/drawing/2014/main" id="{01A781F7-2AA0-400D-A32E-8A13030C6A60}"/>
              </a:ext>
            </a:extLst>
          </p:cNvPr>
          <p:cNvSpPr/>
          <p:nvPr/>
        </p:nvSpPr>
        <p:spPr>
          <a:xfrm>
            <a:off x="6310840" y="6004348"/>
            <a:ext cx="138114" cy="13811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67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1" name="Elipse 260">
            <a:extLst>
              <a:ext uri="{FF2B5EF4-FFF2-40B4-BE49-F238E27FC236}">
                <a16:creationId xmlns:a16="http://schemas.microsoft.com/office/drawing/2014/main" id="{F45D7AC9-0AC7-4A9D-BB14-A252722F1D63}"/>
              </a:ext>
            </a:extLst>
          </p:cNvPr>
          <p:cNvSpPr/>
          <p:nvPr/>
        </p:nvSpPr>
        <p:spPr>
          <a:xfrm>
            <a:off x="6198850" y="5875691"/>
            <a:ext cx="85866" cy="8586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2" name="Elipse 261">
            <a:extLst>
              <a:ext uri="{FF2B5EF4-FFF2-40B4-BE49-F238E27FC236}">
                <a16:creationId xmlns:a16="http://schemas.microsoft.com/office/drawing/2014/main" id="{B086A32C-A976-48C7-9BB5-F51A95E89283}"/>
              </a:ext>
            </a:extLst>
          </p:cNvPr>
          <p:cNvSpPr/>
          <p:nvPr/>
        </p:nvSpPr>
        <p:spPr>
          <a:xfrm>
            <a:off x="6539369" y="6030472"/>
            <a:ext cx="85866" cy="8586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3" name="Elipse 262">
            <a:extLst>
              <a:ext uri="{FF2B5EF4-FFF2-40B4-BE49-F238E27FC236}">
                <a16:creationId xmlns:a16="http://schemas.microsoft.com/office/drawing/2014/main" id="{D1E5D631-87B5-447C-9C22-41E3804E3D16}"/>
              </a:ext>
            </a:extLst>
          </p:cNvPr>
          <p:cNvSpPr/>
          <p:nvPr/>
        </p:nvSpPr>
        <p:spPr>
          <a:xfrm>
            <a:off x="6224974" y="6209855"/>
            <a:ext cx="85866" cy="8586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26CF9D1-C899-476B-94FE-0CDB8CF07C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0999" y="3693198"/>
            <a:ext cx="1012024" cy="251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6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4DCC167-2340-4EC0-B307-BE321DDF6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16" y="805125"/>
            <a:ext cx="396274" cy="4023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C3EDA2F-7326-42A7-A24E-675638782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039" y="805125"/>
            <a:ext cx="396274" cy="402371"/>
          </a:xfrm>
          <a:prstGeom prst="rect">
            <a:avLst/>
          </a:prstGeom>
        </p:spPr>
      </p:pic>
      <p:pic>
        <p:nvPicPr>
          <p:cNvPr id="1026" name="Picture 2" descr="NEAR - Núcleo de Estudos Avançados em Reabilitação">
            <a:extLst>
              <a:ext uri="{FF2B5EF4-FFF2-40B4-BE49-F238E27FC236}">
                <a16:creationId xmlns:a16="http://schemas.microsoft.com/office/drawing/2014/main" id="{DA49ABF3-9BFA-4D10-98D6-2599FD207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" b="96500" l="6190" r="99048">
                        <a14:foregroundMark x1="31429" y1="13500" x2="31429" y2="13500"/>
                        <a14:foregroundMark x1="34762" y1="12000" x2="14286" y2="29500"/>
                        <a14:foregroundMark x1="14286" y1="29500" x2="12381" y2="55500"/>
                        <a14:foregroundMark x1="12381" y1="55500" x2="21905" y2="79500"/>
                        <a14:foregroundMark x1="21905" y1="79500" x2="47143" y2="89000"/>
                        <a14:foregroundMark x1="47143" y1="89000" x2="74762" y2="87000"/>
                        <a14:foregroundMark x1="74762" y1="87000" x2="89048" y2="66000"/>
                        <a14:foregroundMark x1="89048" y1="66000" x2="93333" y2="38000"/>
                        <a14:foregroundMark x1="93333" y1="38000" x2="71905" y2="16500"/>
                        <a14:foregroundMark x1="71905" y1="16500" x2="43810" y2="11500"/>
                        <a14:foregroundMark x1="43810" y1="11500" x2="27619" y2="14000"/>
                        <a14:foregroundMark x1="58095" y1="6500" x2="58095" y2="6500"/>
                        <a14:foregroundMark x1="43333" y1="6000" x2="70476" y2="6000"/>
                        <a14:foregroundMark x1="70476" y1="6000" x2="72381" y2="7500"/>
                        <a14:foregroundMark x1="57143" y1="1000" x2="57143" y2="1000"/>
                        <a14:foregroundMark x1="97619" y1="37500" x2="97619" y2="37500"/>
                        <a14:foregroundMark x1="99048" y1="46500" x2="99048" y2="46500"/>
                        <a14:foregroundMark x1="49048" y1="92500" x2="70476" y2="90500"/>
                        <a14:foregroundMark x1="50952" y1="96500" x2="50952" y2="96500"/>
                        <a14:foregroundMark x1="12857" y1="24000" x2="12857" y2="24000"/>
                        <a14:foregroundMark x1="6190" y1="43000" x2="11429" y2="6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66" r="496"/>
          <a:stretch/>
        </p:blipFill>
        <p:spPr bwMode="auto">
          <a:xfrm>
            <a:off x="790543" y="1675365"/>
            <a:ext cx="1092238" cy="109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190">
            <a:extLst>
              <a:ext uri="{FF2B5EF4-FFF2-40B4-BE49-F238E27FC236}">
                <a16:creationId xmlns:a16="http://schemas.microsoft.com/office/drawing/2014/main" id="{C434793C-9318-415D-B197-2A6E49536DEB}"/>
              </a:ext>
            </a:extLst>
          </p:cNvPr>
          <p:cNvGrpSpPr>
            <a:grpSpLocks/>
          </p:cNvGrpSpPr>
          <p:nvPr/>
        </p:nvGrpSpPr>
        <p:grpSpPr bwMode="auto">
          <a:xfrm>
            <a:off x="3172054" y="3788508"/>
            <a:ext cx="196215" cy="332105"/>
            <a:chOff x="6086" y="788"/>
            <a:chExt cx="309" cy="523"/>
          </a:xfrm>
        </p:grpSpPr>
        <p:sp>
          <p:nvSpPr>
            <p:cNvPr id="34" name="Freeform 182">
              <a:extLst>
                <a:ext uri="{FF2B5EF4-FFF2-40B4-BE49-F238E27FC236}">
                  <a16:creationId xmlns:a16="http://schemas.microsoft.com/office/drawing/2014/main" id="{502EE879-A873-4343-9B70-00100888E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" y="788"/>
              <a:ext cx="309" cy="439"/>
            </a:xfrm>
            <a:custGeom>
              <a:avLst/>
              <a:gdLst>
                <a:gd name="T0" fmla="*/ 121 w 968"/>
                <a:gd name="T1" fmla="*/ 1361 h 1361"/>
                <a:gd name="T2" fmla="*/ 847 w 968"/>
                <a:gd name="T3" fmla="*/ 1361 h 1361"/>
                <a:gd name="T4" fmla="*/ 968 w 968"/>
                <a:gd name="T5" fmla="*/ 1240 h 1361"/>
                <a:gd name="T6" fmla="*/ 968 w 968"/>
                <a:gd name="T7" fmla="*/ 121 h 1361"/>
                <a:gd name="T8" fmla="*/ 847 w 968"/>
                <a:gd name="T9" fmla="*/ 0 h 1361"/>
                <a:gd name="T10" fmla="*/ 121 w 968"/>
                <a:gd name="T11" fmla="*/ 0 h 1361"/>
                <a:gd name="T12" fmla="*/ 0 w 968"/>
                <a:gd name="T13" fmla="*/ 121 h 1361"/>
                <a:gd name="T14" fmla="*/ 0 w 968"/>
                <a:gd name="T15" fmla="*/ 1240 h 1361"/>
                <a:gd name="T16" fmla="*/ 121 w 968"/>
                <a:gd name="T17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1361">
                  <a:moveTo>
                    <a:pt x="121" y="1361"/>
                  </a:moveTo>
                  <a:lnTo>
                    <a:pt x="847" y="1361"/>
                  </a:lnTo>
                  <a:cubicBezTo>
                    <a:pt x="913" y="1361"/>
                    <a:pt x="968" y="1307"/>
                    <a:pt x="968" y="1240"/>
                  </a:cubicBezTo>
                  <a:lnTo>
                    <a:pt x="968" y="121"/>
                  </a:lnTo>
                  <a:cubicBezTo>
                    <a:pt x="968" y="54"/>
                    <a:pt x="913" y="0"/>
                    <a:pt x="847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40"/>
                  </a:lnTo>
                  <a:cubicBezTo>
                    <a:pt x="0" y="1307"/>
                    <a:pt x="54" y="1361"/>
                    <a:pt x="121" y="1361"/>
                  </a:cubicBezTo>
                  <a:close/>
                </a:path>
              </a:pathLst>
            </a:custGeom>
            <a:solidFill>
              <a:srgbClr val="94B6D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35" name="Freeform 183">
              <a:extLst>
                <a:ext uri="{FF2B5EF4-FFF2-40B4-BE49-F238E27FC236}">
                  <a16:creationId xmlns:a16="http://schemas.microsoft.com/office/drawing/2014/main" id="{28C144E2-EF6A-44FB-A8D7-2E4AF939B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" y="788"/>
              <a:ext cx="309" cy="439"/>
            </a:xfrm>
            <a:custGeom>
              <a:avLst/>
              <a:gdLst>
                <a:gd name="T0" fmla="*/ 121 w 968"/>
                <a:gd name="T1" fmla="*/ 1361 h 1361"/>
                <a:gd name="T2" fmla="*/ 847 w 968"/>
                <a:gd name="T3" fmla="*/ 1361 h 1361"/>
                <a:gd name="T4" fmla="*/ 968 w 968"/>
                <a:gd name="T5" fmla="*/ 1240 h 1361"/>
                <a:gd name="T6" fmla="*/ 968 w 968"/>
                <a:gd name="T7" fmla="*/ 121 h 1361"/>
                <a:gd name="T8" fmla="*/ 847 w 968"/>
                <a:gd name="T9" fmla="*/ 0 h 1361"/>
                <a:gd name="T10" fmla="*/ 121 w 968"/>
                <a:gd name="T11" fmla="*/ 0 h 1361"/>
                <a:gd name="T12" fmla="*/ 0 w 968"/>
                <a:gd name="T13" fmla="*/ 121 h 1361"/>
                <a:gd name="T14" fmla="*/ 0 w 968"/>
                <a:gd name="T15" fmla="*/ 1240 h 1361"/>
                <a:gd name="T16" fmla="*/ 121 w 968"/>
                <a:gd name="T17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1361">
                  <a:moveTo>
                    <a:pt x="121" y="1361"/>
                  </a:moveTo>
                  <a:lnTo>
                    <a:pt x="847" y="1361"/>
                  </a:lnTo>
                  <a:cubicBezTo>
                    <a:pt x="913" y="1361"/>
                    <a:pt x="968" y="1307"/>
                    <a:pt x="968" y="1240"/>
                  </a:cubicBezTo>
                  <a:lnTo>
                    <a:pt x="968" y="121"/>
                  </a:lnTo>
                  <a:cubicBezTo>
                    <a:pt x="968" y="54"/>
                    <a:pt x="913" y="0"/>
                    <a:pt x="847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40"/>
                  </a:lnTo>
                  <a:cubicBezTo>
                    <a:pt x="0" y="1307"/>
                    <a:pt x="54" y="1361"/>
                    <a:pt x="121" y="1361"/>
                  </a:cubicBezTo>
                  <a:close/>
                </a:path>
              </a:pathLst>
            </a:custGeom>
            <a:noFill/>
            <a:ln w="1270" cap="sq">
              <a:solidFill>
                <a:srgbClr val="94B6D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cxnSp>
          <p:nvCxnSpPr>
            <p:cNvPr id="36" name="Line 184">
              <a:extLst>
                <a:ext uri="{FF2B5EF4-FFF2-40B4-BE49-F238E27FC236}">
                  <a16:creationId xmlns:a16="http://schemas.microsoft.com/office/drawing/2014/main" id="{B5EF09AA-C660-49AF-96A5-53A201E7E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241" y="910"/>
              <a:ext cx="0" cy="271"/>
            </a:xfrm>
            <a:prstGeom prst="line">
              <a:avLst/>
            </a:prstGeom>
            <a:noFill/>
            <a:ln w="53340" cap="flat">
              <a:solidFill>
                <a:srgbClr val="FE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Freeform 185">
              <a:extLst>
                <a:ext uri="{FF2B5EF4-FFF2-40B4-BE49-F238E27FC236}">
                  <a16:creationId xmlns:a16="http://schemas.microsoft.com/office/drawing/2014/main" id="{EA14BF9E-CCA9-4880-AD66-B243448D0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8" y="835"/>
              <a:ext cx="186" cy="94"/>
            </a:xfrm>
            <a:custGeom>
              <a:avLst/>
              <a:gdLst>
                <a:gd name="T0" fmla="*/ 0 w 186"/>
                <a:gd name="T1" fmla="*/ 94 h 94"/>
                <a:gd name="T2" fmla="*/ 93 w 186"/>
                <a:gd name="T3" fmla="*/ 0 h 94"/>
                <a:gd name="T4" fmla="*/ 186 w 186"/>
                <a:gd name="T5" fmla="*/ 94 h 94"/>
                <a:gd name="T6" fmla="*/ 0 w 186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94">
                  <a:moveTo>
                    <a:pt x="0" y="94"/>
                  </a:moveTo>
                  <a:lnTo>
                    <a:pt x="93" y="0"/>
                  </a:lnTo>
                  <a:lnTo>
                    <a:pt x="186" y="9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38" name="Rectangle 186">
              <a:extLst>
                <a:ext uri="{FF2B5EF4-FFF2-40B4-BE49-F238E27FC236}">
                  <a16:creationId xmlns:a16="http://schemas.microsoft.com/office/drawing/2014/main" id="{B885B49D-C723-4866-931E-4B88E7CC6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8" y="961"/>
              <a:ext cx="65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39" name="Rectangle 187">
              <a:extLst>
                <a:ext uri="{FF2B5EF4-FFF2-40B4-BE49-F238E27FC236}">
                  <a16:creationId xmlns:a16="http://schemas.microsoft.com/office/drawing/2014/main" id="{F7E9EFD5-8C41-4EFC-87B4-82D3B2C87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" y="1125"/>
              <a:ext cx="5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0">
                  <a:solidFill>
                    <a:srgbClr val="94B6D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DELSYS</a:t>
              </a:r>
              <a:endParaRPr lang="pt-B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188">
              <a:extLst>
                <a:ext uri="{FF2B5EF4-FFF2-40B4-BE49-F238E27FC236}">
                  <a16:creationId xmlns:a16="http://schemas.microsoft.com/office/drawing/2014/main" id="{0DB0C23A-EBD8-4FBD-BCCD-B5FCDBB26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0" y="873"/>
              <a:ext cx="41" cy="42"/>
            </a:xfrm>
            <a:prstGeom prst="ellipse">
              <a:avLst/>
            </a:prstGeom>
            <a:solidFill>
              <a:srgbClr val="94B6D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41" name="Oval 189">
              <a:extLst>
                <a:ext uri="{FF2B5EF4-FFF2-40B4-BE49-F238E27FC236}">
                  <a16:creationId xmlns:a16="http://schemas.microsoft.com/office/drawing/2014/main" id="{179A6B1D-72F5-441B-93AC-E8D4BB9C0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0" y="873"/>
              <a:ext cx="41" cy="42"/>
            </a:xfrm>
            <a:prstGeom prst="ellipse">
              <a:avLst/>
            </a:prstGeom>
            <a:noFill/>
            <a:ln w="4445" cap="sq">
              <a:solidFill>
                <a:srgbClr val="FE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</p:grpSp>
      <p:sp>
        <p:nvSpPr>
          <p:cNvPr id="9" name="Rectangle 191">
            <a:extLst>
              <a:ext uri="{FF2B5EF4-FFF2-40B4-BE49-F238E27FC236}">
                <a16:creationId xmlns:a16="http://schemas.microsoft.com/office/drawing/2014/main" id="{BFE68400-3292-42F0-B0B2-12909B35E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244" y="3784063"/>
            <a:ext cx="201295" cy="286385"/>
          </a:xfrm>
          <a:prstGeom prst="rect">
            <a:avLst/>
          </a:prstGeom>
          <a:noFill/>
          <a:ln w="14605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grpSp>
        <p:nvGrpSpPr>
          <p:cNvPr id="10" name="Group 200">
            <a:extLst>
              <a:ext uri="{FF2B5EF4-FFF2-40B4-BE49-F238E27FC236}">
                <a16:creationId xmlns:a16="http://schemas.microsoft.com/office/drawing/2014/main" id="{A462EB10-8603-417D-B2E0-31A69E273FCC}"/>
              </a:ext>
            </a:extLst>
          </p:cNvPr>
          <p:cNvGrpSpPr>
            <a:grpSpLocks/>
          </p:cNvGrpSpPr>
          <p:nvPr/>
        </p:nvGrpSpPr>
        <p:grpSpPr bwMode="auto">
          <a:xfrm>
            <a:off x="2930119" y="3788508"/>
            <a:ext cx="196215" cy="332105"/>
            <a:chOff x="5705" y="788"/>
            <a:chExt cx="309" cy="523"/>
          </a:xfrm>
        </p:grpSpPr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5C6244A6-938B-42B6-A1AD-7147A9CB8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" y="788"/>
              <a:ext cx="309" cy="439"/>
            </a:xfrm>
            <a:custGeom>
              <a:avLst/>
              <a:gdLst>
                <a:gd name="T0" fmla="*/ 121 w 968"/>
                <a:gd name="T1" fmla="*/ 1361 h 1361"/>
                <a:gd name="T2" fmla="*/ 847 w 968"/>
                <a:gd name="T3" fmla="*/ 1361 h 1361"/>
                <a:gd name="T4" fmla="*/ 968 w 968"/>
                <a:gd name="T5" fmla="*/ 1240 h 1361"/>
                <a:gd name="T6" fmla="*/ 968 w 968"/>
                <a:gd name="T7" fmla="*/ 121 h 1361"/>
                <a:gd name="T8" fmla="*/ 847 w 968"/>
                <a:gd name="T9" fmla="*/ 0 h 1361"/>
                <a:gd name="T10" fmla="*/ 121 w 968"/>
                <a:gd name="T11" fmla="*/ 0 h 1361"/>
                <a:gd name="T12" fmla="*/ 0 w 968"/>
                <a:gd name="T13" fmla="*/ 121 h 1361"/>
                <a:gd name="T14" fmla="*/ 0 w 968"/>
                <a:gd name="T15" fmla="*/ 1240 h 1361"/>
                <a:gd name="T16" fmla="*/ 121 w 968"/>
                <a:gd name="T17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1361">
                  <a:moveTo>
                    <a:pt x="121" y="1361"/>
                  </a:moveTo>
                  <a:lnTo>
                    <a:pt x="847" y="1361"/>
                  </a:lnTo>
                  <a:cubicBezTo>
                    <a:pt x="913" y="1361"/>
                    <a:pt x="968" y="1307"/>
                    <a:pt x="968" y="1240"/>
                  </a:cubicBezTo>
                  <a:lnTo>
                    <a:pt x="968" y="121"/>
                  </a:lnTo>
                  <a:cubicBezTo>
                    <a:pt x="968" y="54"/>
                    <a:pt x="913" y="0"/>
                    <a:pt x="847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40"/>
                  </a:lnTo>
                  <a:cubicBezTo>
                    <a:pt x="0" y="1307"/>
                    <a:pt x="54" y="1361"/>
                    <a:pt x="121" y="1361"/>
                  </a:cubicBezTo>
                  <a:close/>
                </a:path>
              </a:pathLst>
            </a:custGeom>
            <a:solidFill>
              <a:srgbClr val="94B6D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27" name="Freeform 193">
              <a:extLst>
                <a:ext uri="{FF2B5EF4-FFF2-40B4-BE49-F238E27FC236}">
                  <a16:creationId xmlns:a16="http://schemas.microsoft.com/office/drawing/2014/main" id="{F6392320-2E5B-4CE3-B215-7DAC0EC3D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" y="788"/>
              <a:ext cx="309" cy="439"/>
            </a:xfrm>
            <a:custGeom>
              <a:avLst/>
              <a:gdLst>
                <a:gd name="T0" fmla="*/ 121 w 968"/>
                <a:gd name="T1" fmla="*/ 1361 h 1361"/>
                <a:gd name="T2" fmla="*/ 847 w 968"/>
                <a:gd name="T3" fmla="*/ 1361 h 1361"/>
                <a:gd name="T4" fmla="*/ 968 w 968"/>
                <a:gd name="T5" fmla="*/ 1240 h 1361"/>
                <a:gd name="T6" fmla="*/ 968 w 968"/>
                <a:gd name="T7" fmla="*/ 121 h 1361"/>
                <a:gd name="T8" fmla="*/ 847 w 968"/>
                <a:gd name="T9" fmla="*/ 0 h 1361"/>
                <a:gd name="T10" fmla="*/ 121 w 968"/>
                <a:gd name="T11" fmla="*/ 0 h 1361"/>
                <a:gd name="T12" fmla="*/ 0 w 968"/>
                <a:gd name="T13" fmla="*/ 121 h 1361"/>
                <a:gd name="T14" fmla="*/ 0 w 968"/>
                <a:gd name="T15" fmla="*/ 1240 h 1361"/>
                <a:gd name="T16" fmla="*/ 121 w 968"/>
                <a:gd name="T17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1361">
                  <a:moveTo>
                    <a:pt x="121" y="1361"/>
                  </a:moveTo>
                  <a:lnTo>
                    <a:pt x="847" y="1361"/>
                  </a:lnTo>
                  <a:cubicBezTo>
                    <a:pt x="913" y="1361"/>
                    <a:pt x="968" y="1307"/>
                    <a:pt x="968" y="1240"/>
                  </a:cubicBezTo>
                  <a:lnTo>
                    <a:pt x="968" y="121"/>
                  </a:lnTo>
                  <a:cubicBezTo>
                    <a:pt x="968" y="54"/>
                    <a:pt x="913" y="0"/>
                    <a:pt x="847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40"/>
                  </a:lnTo>
                  <a:cubicBezTo>
                    <a:pt x="0" y="1307"/>
                    <a:pt x="54" y="1361"/>
                    <a:pt x="121" y="1361"/>
                  </a:cubicBezTo>
                  <a:close/>
                </a:path>
              </a:pathLst>
            </a:custGeom>
            <a:noFill/>
            <a:ln w="1270" cap="sq">
              <a:solidFill>
                <a:srgbClr val="94B6D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cxnSp>
          <p:nvCxnSpPr>
            <p:cNvPr id="28" name="Line 194">
              <a:extLst>
                <a:ext uri="{FF2B5EF4-FFF2-40B4-BE49-F238E27FC236}">
                  <a16:creationId xmlns:a16="http://schemas.microsoft.com/office/drawing/2014/main" id="{AE18F374-4E74-49C8-8F79-6CE88DBC17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859" y="910"/>
              <a:ext cx="0" cy="271"/>
            </a:xfrm>
            <a:prstGeom prst="line">
              <a:avLst/>
            </a:prstGeom>
            <a:noFill/>
            <a:ln w="52705" cap="flat">
              <a:solidFill>
                <a:srgbClr val="FE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Freeform 195">
              <a:extLst>
                <a:ext uri="{FF2B5EF4-FFF2-40B4-BE49-F238E27FC236}">
                  <a16:creationId xmlns:a16="http://schemas.microsoft.com/office/drawing/2014/main" id="{4A989E8C-B9D6-41E9-BBCB-0367F7C17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6" y="835"/>
              <a:ext cx="187" cy="94"/>
            </a:xfrm>
            <a:custGeom>
              <a:avLst/>
              <a:gdLst>
                <a:gd name="T0" fmla="*/ 0 w 187"/>
                <a:gd name="T1" fmla="*/ 94 h 94"/>
                <a:gd name="T2" fmla="*/ 93 w 187"/>
                <a:gd name="T3" fmla="*/ 0 h 94"/>
                <a:gd name="T4" fmla="*/ 187 w 187"/>
                <a:gd name="T5" fmla="*/ 94 h 94"/>
                <a:gd name="T6" fmla="*/ 0 w 187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94">
                  <a:moveTo>
                    <a:pt x="0" y="94"/>
                  </a:moveTo>
                  <a:lnTo>
                    <a:pt x="93" y="0"/>
                  </a:lnTo>
                  <a:lnTo>
                    <a:pt x="187" y="9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30" name="Rectangle 196">
              <a:extLst>
                <a:ext uri="{FF2B5EF4-FFF2-40B4-BE49-F238E27FC236}">
                  <a16:creationId xmlns:a16="http://schemas.microsoft.com/office/drawing/2014/main" id="{30061802-35C3-4929-A273-C36359A3D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" y="961"/>
              <a:ext cx="65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31" name="Rectangle 197">
              <a:extLst>
                <a:ext uri="{FF2B5EF4-FFF2-40B4-BE49-F238E27FC236}">
                  <a16:creationId xmlns:a16="http://schemas.microsoft.com/office/drawing/2014/main" id="{5EC86BA5-F502-4194-829B-00ABD4A2E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" y="1125"/>
              <a:ext cx="5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0">
                  <a:solidFill>
                    <a:srgbClr val="94B6D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DELSYS</a:t>
              </a:r>
              <a:endParaRPr lang="pt-B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198">
              <a:extLst>
                <a:ext uri="{FF2B5EF4-FFF2-40B4-BE49-F238E27FC236}">
                  <a16:creationId xmlns:a16="http://schemas.microsoft.com/office/drawing/2014/main" id="{3BDBB0F0-F714-4B22-9445-D5B4E68C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" y="873"/>
              <a:ext cx="41" cy="42"/>
            </a:xfrm>
            <a:prstGeom prst="ellipse">
              <a:avLst/>
            </a:prstGeom>
            <a:solidFill>
              <a:srgbClr val="94B6D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33" name="Oval 199">
              <a:extLst>
                <a:ext uri="{FF2B5EF4-FFF2-40B4-BE49-F238E27FC236}">
                  <a16:creationId xmlns:a16="http://schemas.microsoft.com/office/drawing/2014/main" id="{76710669-8F04-417E-B1D3-2DF106B4F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" y="873"/>
              <a:ext cx="41" cy="42"/>
            </a:xfrm>
            <a:prstGeom prst="ellipse">
              <a:avLst/>
            </a:prstGeom>
            <a:noFill/>
            <a:ln w="4445" cap="sq">
              <a:solidFill>
                <a:srgbClr val="FE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</p:grpSp>
      <p:sp>
        <p:nvSpPr>
          <p:cNvPr id="11" name="Rectangle 201">
            <a:extLst>
              <a:ext uri="{FF2B5EF4-FFF2-40B4-BE49-F238E27FC236}">
                <a16:creationId xmlns:a16="http://schemas.microsoft.com/office/drawing/2014/main" id="{1413ECC5-A264-4060-9779-B13B60C50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674" y="3784063"/>
            <a:ext cx="201930" cy="286385"/>
          </a:xfrm>
          <a:prstGeom prst="rect">
            <a:avLst/>
          </a:prstGeom>
          <a:noFill/>
          <a:ln w="14605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sp>
        <p:nvSpPr>
          <p:cNvPr id="12" name="Freeform 202">
            <a:extLst>
              <a:ext uri="{FF2B5EF4-FFF2-40B4-BE49-F238E27FC236}">
                <a16:creationId xmlns:a16="http://schemas.microsoft.com/office/drawing/2014/main" id="{FD60FD26-A17C-4F06-ABF2-876B45950967}"/>
              </a:ext>
            </a:extLst>
          </p:cNvPr>
          <p:cNvSpPr>
            <a:spLocks/>
          </p:cNvSpPr>
          <p:nvPr/>
        </p:nvSpPr>
        <p:spPr bwMode="auto">
          <a:xfrm>
            <a:off x="2881859" y="3937733"/>
            <a:ext cx="1092835" cy="233680"/>
          </a:xfrm>
          <a:custGeom>
            <a:avLst/>
            <a:gdLst>
              <a:gd name="T0" fmla="*/ 1675 w 1721"/>
              <a:gd name="T1" fmla="*/ 0 h 368"/>
              <a:gd name="T2" fmla="*/ 0 w 1721"/>
              <a:gd name="T3" fmla="*/ 0 h 368"/>
              <a:gd name="T4" fmla="*/ 0 w 1721"/>
              <a:gd name="T5" fmla="*/ 368 h 368"/>
              <a:gd name="T6" fmla="*/ 1675 w 1721"/>
              <a:gd name="T7" fmla="*/ 368 h 368"/>
              <a:gd name="T8" fmla="*/ 1721 w 1721"/>
              <a:gd name="T9" fmla="*/ 184 h 368"/>
              <a:gd name="T10" fmla="*/ 1675 w 1721"/>
              <a:gd name="T11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1" h="368">
                <a:moveTo>
                  <a:pt x="1675" y="0"/>
                </a:moveTo>
                <a:lnTo>
                  <a:pt x="0" y="0"/>
                </a:lnTo>
                <a:lnTo>
                  <a:pt x="0" y="368"/>
                </a:lnTo>
                <a:lnTo>
                  <a:pt x="1675" y="368"/>
                </a:lnTo>
                <a:lnTo>
                  <a:pt x="1721" y="184"/>
                </a:lnTo>
                <a:lnTo>
                  <a:pt x="1675" y="0"/>
                </a:lnTo>
                <a:close/>
              </a:path>
            </a:pathLst>
          </a:custGeom>
          <a:solidFill>
            <a:srgbClr val="94B6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sp>
        <p:nvSpPr>
          <p:cNvPr id="13" name="Freeform 203">
            <a:extLst>
              <a:ext uri="{FF2B5EF4-FFF2-40B4-BE49-F238E27FC236}">
                <a16:creationId xmlns:a16="http://schemas.microsoft.com/office/drawing/2014/main" id="{2A3E5851-2D08-4529-A3FC-9DAB8255306E}"/>
              </a:ext>
            </a:extLst>
          </p:cNvPr>
          <p:cNvSpPr>
            <a:spLocks/>
          </p:cNvSpPr>
          <p:nvPr/>
        </p:nvSpPr>
        <p:spPr bwMode="auto">
          <a:xfrm>
            <a:off x="2881859" y="3937733"/>
            <a:ext cx="1092835" cy="233680"/>
          </a:xfrm>
          <a:custGeom>
            <a:avLst/>
            <a:gdLst>
              <a:gd name="T0" fmla="*/ 1675 w 1721"/>
              <a:gd name="T1" fmla="*/ 0 h 368"/>
              <a:gd name="T2" fmla="*/ 0 w 1721"/>
              <a:gd name="T3" fmla="*/ 0 h 368"/>
              <a:gd name="T4" fmla="*/ 0 w 1721"/>
              <a:gd name="T5" fmla="*/ 368 h 368"/>
              <a:gd name="T6" fmla="*/ 1675 w 1721"/>
              <a:gd name="T7" fmla="*/ 368 h 368"/>
              <a:gd name="T8" fmla="*/ 1721 w 1721"/>
              <a:gd name="T9" fmla="*/ 184 h 368"/>
              <a:gd name="T10" fmla="*/ 1675 w 1721"/>
              <a:gd name="T11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1" h="368">
                <a:moveTo>
                  <a:pt x="1675" y="0"/>
                </a:moveTo>
                <a:lnTo>
                  <a:pt x="0" y="0"/>
                </a:lnTo>
                <a:lnTo>
                  <a:pt x="0" y="368"/>
                </a:lnTo>
                <a:lnTo>
                  <a:pt x="1675" y="368"/>
                </a:lnTo>
                <a:lnTo>
                  <a:pt x="1721" y="184"/>
                </a:lnTo>
                <a:lnTo>
                  <a:pt x="1675" y="0"/>
                </a:lnTo>
                <a:close/>
              </a:path>
            </a:pathLst>
          </a:custGeom>
          <a:noFill/>
          <a:ln w="14605" cap="sq">
            <a:solidFill>
              <a:srgbClr val="FE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grpSp>
        <p:nvGrpSpPr>
          <p:cNvPr id="14" name="Group 212">
            <a:extLst>
              <a:ext uri="{FF2B5EF4-FFF2-40B4-BE49-F238E27FC236}">
                <a16:creationId xmlns:a16="http://schemas.microsoft.com/office/drawing/2014/main" id="{71D89770-E64E-4383-9129-1C5407E56B9A}"/>
              </a:ext>
            </a:extLst>
          </p:cNvPr>
          <p:cNvGrpSpPr>
            <a:grpSpLocks/>
          </p:cNvGrpSpPr>
          <p:nvPr/>
        </p:nvGrpSpPr>
        <p:grpSpPr bwMode="auto">
          <a:xfrm>
            <a:off x="3542259" y="3442433"/>
            <a:ext cx="549910" cy="781685"/>
            <a:chOff x="6669" y="243"/>
            <a:chExt cx="866" cy="1231"/>
          </a:xfrm>
        </p:grpSpPr>
        <p:sp>
          <p:nvSpPr>
            <p:cNvPr id="18" name="Freeform 204">
              <a:extLst>
                <a:ext uri="{FF2B5EF4-FFF2-40B4-BE49-F238E27FC236}">
                  <a16:creationId xmlns:a16="http://schemas.microsoft.com/office/drawing/2014/main" id="{164F94A4-8F03-40E9-AFAF-67CEF7365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" y="243"/>
              <a:ext cx="866" cy="1231"/>
            </a:xfrm>
            <a:custGeom>
              <a:avLst/>
              <a:gdLst>
                <a:gd name="T0" fmla="*/ 121 w 968"/>
                <a:gd name="T1" fmla="*/ 1361 h 1361"/>
                <a:gd name="T2" fmla="*/ 847 w 968"/>
                <a:gd name="T3" fmla="*/ 1361 h 1361"/>
                <a:gd name="T4" fmla="*/ 968 w 968"/>
                <a:gd name="T5" fmla="*/ 1240 h 1361"/>
                <a:gd name="T6" fmla="*/ 968 w 968"/>
                <a:gd name="T7" fmla="*/ 121 h 1361"/>
                <a:gd name="T8" fmla="*/ 847 w 968"/>
                <a:gd name="T9" fmla="*/ 0 h 1361"/>
                <a:gd name="T10" fmla="*/ 121 w 968"/>
                <a:gd name="T11" fmla="*/ 0 h 1361"/>
                <a:gd name="T12" fmla="*/ 0 w 968"/>
                <a:gd name="T13" fmla="*/ 121 h 1361"/>
                <a:gd name="T14" fmla="*/ 0 w 968"/>
                <a:gd name="T15" fmla="*/ 1240 h 1361"/>
                <a:gd name="T16" fmla="*/ 121 w 968"/>
                <a:gd name="T17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1361">
                  <a:moveTo>
                    <a:pt x="121" y="1361"/>
                  </a:moveTo>
                  <a:lnTo>
                    <a:pt x="847" y="1361"/>
                  </a:lnTo>
                  <a:cubicBezTo>
                    <a:pt x="913" y="1361"/>
                    <a:pt x="968" y="1307"/>
                    <a:pt x="968" y="1240"/>
                  </a:cubicBezTo>
                  <a:lnTo>
                    <a:pt x="968" y="121"/>
                  </a:lnTo>
                  <a:cubicBezTo>
                    <a:pt x="968" y="54"/>
                    <a:pt x="913" y="0"/>
                    <a:pt x="847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40"/>
                  </a:lnTo>
                  <a:cubicBezTo>
                    <a:pt x="0" y="1307"/>
                    <a:pt x="54" y="1361"/>
                    <a:pt x="121" y="1361"/>
                  </a:cubicBezTo>
                  <a:close/>
                </a:path>
              </a:pathLst>
            </a:custGeom>
            <a:solidFill>
              <a:srgbClr val="94B6D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19" name="Freeform 205">
              <a:extLst>
                <a:ext uri="{FF2B5EF4-FFF2-40B4-BE49-F238E27FC236}">
                  <a16:creationId xmlns:a16="http://schemas.microsoft.com/office/drawing/2014/main" id="{356C75F0-03DF-4DF2-8BB6-688EB4ECE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" y="243"/>
              <a:ext cx="866" cy="1231"/>
            </a:xfrm>
            <a:custGeom>
              <a:avLst/>
              <a:gdLst>
                <a:gd name="T0" fmla="*/ 121 w 968"/>
                <a:gd name="T1" fmla="*/ 1361 h 1361"/>
                <a:gd name="T2" fmla="*/ 847 w 968"/>
                <a:gd name="T3" fmla="*/ 1361 h 1361"/>
                <a:gd name="T4" fmla="*/ 968 w 968"/>
                <a:gd name="T5" fmla="*/ 1240 h 1361"/>
                <a:gd name="T6" fmla="*/ 968 w 968"/>
                <a:gd name="T7" fmla="*/ 121 h 1361"/>
                <a:gd name="T8" fmla="*/ 847 w 968"/>
                <a:gd name="T9" fmla="*/ 0 h 1361"/>
                <a:gd name="T10" fmla="*/ 121 w 968"/>
                <a:gd name="T11" fmla="*/ 0 h 1361"/>
                <a:gd name="T12" fmla="*/ 0 w 968"/>
                <a:gd name="T13" fmla="*/ 121 h 1361"/>
                <a:gd name="T14" fmla="*/ 0 w 968"/>
                <a:gd name="T15" fmla="*/ 1240 h 1361"/>
                <a:gd name="T16" fmla="*/ 121 w 968"/>
                <a:gd name="T17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1361">
                  <a:moveTo>
                    <a:pt x="121" y="1361"/>
                  </a:moveTo>
                  <a:lnTo>
                    <a:pt x="847" y="1361"/>
                  </a:lnTo>
                  <a:cubicBezTo>
                    <a:pt x="913" y="1361"/>
                    <a:pt x="968" y="1307"/>
                    <a:pt x="968" y="1240"/>
                  </a:cubicBezTo>
                  <a:lnTo>
                    <a:pt x="968" y="121"/>
                  </a:lnTo>
                  <a:cubicBezTo>
                    <a:pt x="968" y="54"/>
                    <a:pt x="913" y="0"/>
                    <a:pt x="847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40"/>
                  </a:lnTo>
                  <a:cubicBezTo>
                    <a:pt x="0" y="1307"/>
                    <a:pt x="54" y="1361"/>
                    <a:pt x="121" y="1361"/>
                  </a:cubicBezTo>
                  <a:close/>
                </a:path>
              </a:pathLst>
            </a:custGeom>
            <a:noFill/>
            <a:ln w="2540" cap="sq">
              <a:solidFill>
                <a:srgbClr val="94B6D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cxnSp>
          <p:nvCxnSpPr>
            <p:cNvPr id="20" name="Line 206">
              <a:extLst>
                <a:ext uri="{FF2B5EF4-FFF2-40B4-BE49-F238E27FC236}">
                  <a16:creationId xmlns:a16="http://schemas.microsoft.com/office/drawing/2014/main" id="{EE2856CE-47C2-452B-A771-7EA269044B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02" y="585"/>
              <a:ext cx="0" cy="759"/>
            </a:xfrm>
            <a:prstGeom prst="line">
              <a:avLst/>
            </a:prstGeom>
            <a:noFill/>
            <a:ln w="147955" cap="flat">
              <a:solidFill>
                <a:srgbClr val="FE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Freeform 207">
              <a:extLst>
                <a:ext uri="{FF2B5EF4-FFF2-40B4-BE49-F238E27FC236}">
                  <a16:creationId xmlns:a16="http://schemas.microsoft.com/office/drawing/2014/main" id="{7B38B457-C38B-4472-9991-4B7D7B1EF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0" y="374"/>
              <a:ext cx="523" cy="264"/>
            </a:xfrm>
            <a:custGeom>
              <a:avLst/>
              <a:gdLst>
                <a:gd name="T0" fmla="*/ 0 w 523"/>
                <a:gd name="T1" fmla="*/ 264 h 264"/>
                <a:gd name="T2" fmla="*/ 262 w 523"/>
                <a:gd name="T3" fmla="*/ 0 h 264"/>
                <a:gd name="T4" fmla="*/ 523 w 523"/>
                <a:gd name="T5" fmla="*/ 264 h 264"/>
                <a:gd name="T6" fmla="*/ 0 w 523"/>
                <a:gd name="T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3" h="264">
                  <a:moveTo>
                    <a:pt x="0" y="264"/>
                  </a:moveTo>
                  <a:lnTo>
                    <a:pt x="262" y="0"/>
                  </a:lnTo>
                  <a:lnTo>
                    <a:pt x="523" y="26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22" name="Rectangle 208">
              <a:extLst>
                <a:ext uri="{FF2B5EF4-FFF2-40B4-BE49-F238E27FC236}">
                  <a16:creationId xmlns:a16="http://schemas.microsoft.com/office/drawing/2014/main" id="{89C8315E-FC9B-40AA-A1CF-795CDFC82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" y="727"/>
              <a:ext cx="183" cy="4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23" name="Rectangle 209">
              <a:extLst>
                <a:ext uri="{FF2B5EF4-FFF2-40B4-BE49-F238E27FC236}">
                  <a16:creationId xmlns:a16="http://schemas.microsoft.com/office/drawing/2014/main" id="{94902C71-A0A8-4681-8D32-6CDAC83C6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" y="1187"/>
              <a:ext cx="5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0">
                  <a:solidFill>
                    <a:srgbClr val="94B6D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DELSYS</a:t>
              </a:r>
              <a:endParaRPr lang="pt-B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210">
              <a:extLst>
                <a:ext uri="{FF2B5EF4-FFF2-40B4-BE49-F238E27FC236}">
                  <a16:creationId xmlns:a16="http://schemas.microsoft.com/office/drawing/2014/main" id="{7919F4CC-860D-48B5-803C-FFF1725F0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4" y="481"/>
              <a:ext cx="115" cy="117"/>
            </a:xfrm>
            <a:prstGeom prst="ellipse">
              <a:avLst/>
            </a:prstGeom>
            <a:solidFill>
              <a:srgbClr val="94B6D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25" name="Freeform 211">
              <a:extLst>
                <a:ext uri="{FF2B5EF4-FFF2-40B4-BE49-F238E27FC236}">
                  <a16:creationId xmlns:a16="http://schemas.microsoft.com/office/drawing/2014/main" id="{39225F59-8348-465E-8F90-D34775CB2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4" y="481"/>
              <a:ext cx="115" cy="117"/>
            </a:xfrm>
            <a:custGeom>
              <a:avLst/>
              <a:gdLst>
                <a:gd name="T0" fmla="*/ 0 w 115"/>
                <a:gd name="T1" fmla="*/ 59 h 117"/>
                <a:gd name="T2" fmla="*/ 58 w 115"/>
                <a:gd name="T3" fmla="*/ 0 h 117"/>
                <a:gd name="T4" fmla="*/ 115 w 115"/>
                <a:gd name="T5" fmla="*/ 59 h 117"/>
                <a:gd name="T6" fmla="*/ 58 w 115"/>
                <a:gd name="T7" fmla="*/ 117 h 117"/>
                <a:gd name="T8" fmla="*/ 0 w 115"/>
                <a:gd name="T9" fmla="*/ 5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7">
                  <a:moveTo>
                    <a:pt x="0" y="59"/>
                  </a:moveTo>
                  <a:cubicBezTo>
                    <a:pt x="0" y="27"/>
                    <a:pt x="25" y="0"/>
                    <a:pt x="58" y="0"/>
                  </a:cubicBezTo>
                  <a:cubicBezTo>
                    <a:pt x="89" y="0"/>
                    <a:pt x="115" y="27"/>
                    <a:pt x="115" y="59"/>
                  </a:cubicBezTo>
                  <a:cubicBezTo>
                    <a:pt x="115" y="91"/>
                    <a:pt x="89" y="117"/>
                    <a:pt x="58" y="117"/>
                  </a:cubicBezTo>
                  <a:cubicBezTo>
                    <a:pt x="25" y="117"/>
                    <a:pt x="0" y="91"/>
                    <a:pt x="0" y="59"/>
                  </a:cubicBezTo>
                </a:path>
              </a:pathLst>
            </a:custGeom>
            <a:noFill/>
            <a:ln w="11430" cap="sq">
              <a:solidFill>
                <a:srgbClr val="FE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</p:grpSp>
      <p:sp>
        <p:nvSpPr>
          <p:cNvPr id="15" name="Rectangle 213">
            <a:extLst>
              <a:ext uri="{FF2B5EF4-FFF2-40B4-BE49-F238E27FC236}">
                <a16:creationId xmlns:a16="http://schemas.microsoft.com/office/drawing/2014/main" id="{CDED9AF7-F3C0-48A6-80A9-8EAE0FB54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829" y="3431003"/>
            <a:ext cx="564515" cy="800735"/>
          </a:xfrm>
          <a:prstGeom prst="rect">
            <a:avLst/>
          </a:prstGeom>
          <a:noFill/>
          <a:ln w="14605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cxnSp>
        <p:nvCxnSpPr>
          <p:cNvPr id="16" name="Line 214">
            <a:extLst>
              <a:ext uri="{FF2B5EF4-FFF2-40B4-BE49-F238E27FC236}">
                <a16:creationId xmlns:a16="http://schemas.microsoft.com/office/drawing/2014/main" id="{D7A50222-A4FD-4ED2-90B2-4C43B45B01E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27959" y="3608803"/>
            <a:ext cx="0" cy="328930"/>
          </a:xfrm>
          <a:prstGeom prst="line">
            <a:avLst/>
          </a:prstGeom>
          <a:noFill/>
          <a:ln w="6985" cap="rnd">
            <a:solidFill>
              <a:srgbClr val="82A0B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Freeform 215">
            <a:extLst>
              <a:ext uri="{FF2B5EF4-FFF2-40B4-BE49-F238E27FC236}">
                <a16:creationId xmlns:a16="http://schemas.microsoft.com/office/drawing/2014/main" id="{07E9F9AD-089F-4C89-892D-6A126BF66E01}"/>
              </a:ext>
            </a:extLst>
          </p:cNvPr>
          <p:cNvSpPr>
            <a:spLocks/>
          </p:cNvSpPr>
          <p:nvPr/>
        </p:nvSpPr>
        <p:spPr bwMode="auto">
          <a:xfrm>
            <a:off x="3396209" y="3576418"/>
            <a:ext cx="64135" cy="64770"/>
          </a:xfrm>
          <a:custGeom>
            <a:avLst/>
            <a:gdLst>
              <a:gd name="T0" fmla="*/ 714 w 1427"/>
              <a:gd name="T1" fmla="*/ 1423 h 1423"/>
              <a:gd name="T2" fmla="*/ 1427 w 1427"/>
              <a:gd name="T3" fmla="*/ 712 h 1423"/>
              <a:gd name="T4" fmla="*/ 714 w 1427"/>
              <a:gd name="T5" fmla="*/ 0 h 1423"/>
              <a:gd name="T6" fmla="*/ 714 w 1427"/>
              <a:gd name="T7" fmla="*/ 0 h 1423"/>
              <a:gd name="T8" fmla="*/ 0 w 1427"/>
              <a:gd name="T9" fmla="*/ 712 h 1423"/>
              <a:gd name="T10" fmla="*/ 714 w 1427"/>
              <a:gd name="T11" fmla="*/ 1423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7" h="1423">
                <a:moveTo>
                  <a:pt x="714" y="1423"/>
                </a:moveTo>
                <a:cubicBezTo>
                  <a:pt x="1108" y="1423"/>
                  <a:pt x="1427" y="1105"/>
                  <a:pt x="1427" y="712"/>
                </a:cubicBezTo>
                <a:cubicBezTo>
                  <a:pt x="1427" y="319"/>
                  <a:pt x="1108" y="0"/>
                  <a:pt x="714" y="0"/>
                </a:cubicBezTo>
                <a:cubicBezTo>
                  <a:pt x="714" y="0"/>
                  <a:pt x="714" y="0"/>
                  <a:pt x="714" y="0"/>
                </a:cubicBezTo>
                <a:cubicBezTo>
                  <a:pt x="320" y="0"/>
                  <a:pt x="0" y="319"/>
                  <a:pt x="0" y="712"/>
                </a:cubicBezTo>
                <a:cubicBezTo>
                  <a:pt x="0" y="1105"/>
                  <a:pt x="320" y="1423"/>
                  <a:pt x="714" y="1423"/>
                </a:cubicBezTo>
              </a:path>
            </a:pathLst>
          </a:custGeom>
          <a:solidFill>
            <a:srgbClr val="82A0B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6514CC2D-6698-4B9B-A736-198BC2C57CF5}"/>
              </a:ext>
            </a:extLst>
          </p:cNvPr>
          <p:cNvSpPr/>
          <p:nvPr/>
        </p:nvSpPr>
        <p:spPr>
          <a:xfrm>
            <a:off x="3537339" y="927940"/>
            <a:ext cx="393700" cy="559114"/>
          </a:xfrm>
          <a:prstGeom prst="roundRect">
            <a:avLst>
              <a:gd name="adj" fmla="val 84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731451B-BBEA-41FA-B14E-E858483AADCA}"/>
              </a:ext>
            </a:extLst>
          </p:cNvPr>
          <p:cNvSpPr txBox="1"/>
          <p:nvPr/>
        </p:nvSpPr>
        <p:spPr>
          <a:xfrm>
            <a:off x="3537339" y="927940"/>
            <a:ext cx="3937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Xsens</a:t>
            </a:r>
            <a:endParaRPr lang="es-CO" sz="6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269ACADF-F27E-4F1F-9350-17D916D913EB}"/>
              </a:ext>
            </a:extLst>
          </p:cNvPr>
          <p:cNvSpPr/>
          <p:nvPr/>
        </p:nvSpPr>
        <p:spPr>
          <a:xfrm>
            <a:off x="3808008" y="1365365"/>
            <a:ext cx="92867" cy="928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8B4F2E65-B6B8-42C8-B525-8D4958367FD0}"/>
              </a:ext>
            </a:extLst>
          </p:cNvPr>
          <p:cNvSpPr/>
          <p:nvPr/>
        </p:nvSpPr>
        <p:spPr>
          <a:xfrm>
            <a:off x="3974694" y="927939"/>
            <a:ext cx="393700" cy="559114"/>
          </a:xfrm>
          <a:prstGeom prst="roundRect">
            <a:avLst>
              <a:gd name="adj" fmla="val 84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A2AC3A4-86E9-41DA-AB32-06E63DC87CF6}"/>
              </a:ext>
            </a:extLst>
          </p:cNvPr>
          <p:cNvSpPr txBox="1"/>
          <p:nvPr/>
        </p:nvSpPr>
        <p:spPr>
          <a:xfrm>
            <a:off x="3974694" y="927939"/>
            <a:ext cx="3937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Xsens</a:t>
            </a:r>
            <a:endParaRPr lang="es-CO" sz="6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0BC147B-FF1D-4FDA-B35D-F4493E599EF8}"/>
              </a:ext>
            </a:extLst>
          </p:cNvPr>
          <p:cNvSpPr/>
          <p:nvPr/>
        </p:nvSpPr>
        <p:spPr>
          <a:xfrm>
            <a:off x="4245363" y="1365364"/>
            <a:ext cx="92867" cy="9286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E253B34D-A7F2-4965-B09C-8EAD24688110}"/>
              </a:ext>
            </a:extLst>
          </p:cNvPr>
          <p:cNvSpPr/>
          <p:nvPr/>
        </p:nvSpPr>
        <p:spPr>
          <a:xfrm>
            <a:off x="2296708" y="685053"/>
            <a:ext cx="393700" cy="559114"/>
          </a:xfrm>
          <a:prstGeom prst="roundRect">
            <a:avLst>
              <a:gd name="adj" fmla="val 84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C11E2B4-597D-47B0-9748-F5A7384B47F3}"/>
              </a:ext>
            </a:extLst>
          </p:cNvPr>
          <p:cNvSpPr txBox="1"/>
          <p:nvPr/>
        </p:nvSpPr>
        <p:spPr>
          <a:xfrm>
            <a:off x="2279244" y="774051"/>
            <a:ext cx="556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" dirty="0">
                <a:solidFill>
                  <a:schemeClr val="accent4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rgbClr val="FF0000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/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bg1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bg1">
                    <a:lumMod val="50000"/>
                  </a:schemeClr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accent4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rgbClr val="FF0000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/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bg1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bg1">
                    <a:lumMod val="50000"/>
                  </a:schemeClr>
                </a:solidFill>
              </a:rPr>
              <a:t>NULL</a:t>
            </a:r>
            <a:endParaRPr lang="es-CO" sz="400" dirty="0"/>
          </a:p>
        </p:txBody>
      </p:sp>
      <p:sp>
        <p:nvSpPr>
          <p:cNvPr id="62" name="Freeform 204">
            <a:extLst>
              <a:ext uri="{FF2B5EF4-FFF2-40B4-BE49-F238E27FC236}">
                <a16:creationId xmlns:a16="http://schemas.microsoft.com/office/drawing/2014/main" id="{D5A2EBB0-A817-4DD5-AE03-AD7BAD0E7E07}"/>
              </a:ext>
            </a:extLst>
          </p:cNvPr>
          <p:cNvSpPr>
            <a:spLocks/>
          </p:cNvSpPr>
          <p:nvPr/>
        </p:nvSpPr>
        <p:spPr bwMode="auto">
          <a:xfrm>
            <a:off x="4435384" y="3451640"/>
            <a:ext cx="549910" cy="781685"/>
          </a:xfrm>
          <a:custGeom>
            <a:avLst/>
            <a:gdLst>
              <a:gd name="T0" fmla="*/ 121 w 968"/>
              <a:gd name="T1" fmla="*/ 1361 h 1361"/>
              <a:gd name="T2" fmla="*/ 847 w 968"/>
              <a:gd name="T3" fmla="*/ 1361 h 1361"/>
              <a:gd name="T4" fmla="*/ 968 w 968"/>
              <a:gd name="T5" fmla="*/ 1240 h 1361"/>
              <a:gd name="T6" fmla="*/ 968 w 968"/>
              <a:gd name="T7" fmla="*/ 121 h 1361"/>
              <a:gd name="T8" fmla="*/ 847 w 968"/>
              <a:gd name="T9" fmla="*/ 0 h 1361"/>
              <a:gd name="T10" fmla="*/ 121 w 968"/>
              <a:gd name="T11" fmla="*/ 0 h 1361"/>
              <a:gd name="T12" fmla="*/ 0 w 968"/>
              <a:gd name="T13" fmla="*/ 121 h 1361"/>
              <a:gd name="T14" fmla="*/ 0 w 968"/>
              <a:gd name="T15" fmla="*/ 1240 h 1361"/>
              <a:gd name="T16" fmla="*/ 121 w 968"/>
              <a:gd name="T17" fmla="*/ 1361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8" h="1361">
                <a:moveTo>
                  <a:pt x="121" y="1361"/>
                </a:moveTo>
                <a:lnTo>
                  <a:pt x="847" y="1361"/>
                </a:lnTo>
                <a:cubicBezTo>
                  <a:pt x="913" y="1361"/>
                  <a:pt x="968" y="1307"/>
                  <a:pt x="968" y="1240"/>
                </a:cubicBezTo>
                <a:lnTo>
                  <a:pt x="968" y="121"/>
                </a:lnTo>
                <a:cubicBezTo>
                  <a:pt x="968" y="54"/>
                  <a:pt x="913" y="0"/>
                  <a:pt x="847" y="0"/>
                </a:cubicBezTo>
                <a:lnTo>
                  <a:pt x="121" y="0"/>
                </a:lnTo>
                <a:cubicBezTo>
                  <a:pt x="54" y="0"/>
                  <a:pt x="0" y="54"/>
                  <a:pt x="0" y="121"/>
                </a:cubicBezTo>
                <a:lnTo>
                  <a:pt x="0" y="1240"/>
                </a:lnTo>
                <a:cubicBezTo>
                  <a:pt x="0" y="1307"/>
                  <a:pt x="54" y="1361"/>
                  <a:pt x="121" y="136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sp>
        <p:nvSpPr>
          <p:cNvPr id="4" name="Seta: para Cima 3">
            <a:extLst>
              <a:ext uri="{FF2B5EF4-FFF2-40B4-BE49-F238E27FC236}">
                <a16:creationId xmlns:a16="http://schemas.microsoft.com/office/drawing/2014/main" id="{6530E89A-9D45-4442-BE43-4DE8122491E5}"/>
              </a:ext>
            </a:extLst>
          </p:cNvPr>
          <p:cNvSpPr/>
          <p:nvPr/>
        </p:nvSpPr>
        <p:spPr>
          <a:xfrm>
            <a:off x="4548734" y="3556414"/>
            <a:ext cx="323212" cy="614363"/>
          </a:xfrm>
          <a:prstGeom prst="upArrow">
            <a:avLst>
              <a:gd name="adj1" fmla="val 50000"/>
              <a:gd name="adj2" fmla="val 527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Oval 210">
            <a:extLst>
              <a:ext uri="{FF2B5EF4-FFF2-40B4-BE49-F238E27FC236}">
                <a16:creationId xmlns:a16="http://schemas.microsoft.com/office/drawing/2014/main" id="{03144876-A670-4610-ABA9-14C05ADE2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827" y="3636266"/>
            <a:ext cx="73025" cy="7429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49A23113-81BA-48D1-B416-03A91F91764B}"/>
              </a:ext>
            </a:extLst>
          </p:cNvPr>
          <p:cNvSpPr txBox="1"/>
          <p:nvPr/>
        </p:nvSpPr>
        <p:spPr>
          <a:xfrm rot="16200000">
            <a:off x="4444925" y="3843271"/>
            <a:ext cx="530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solidFill>
                  <a:schemeClr val="bg1">
                    <a:lumMod val="85000"/>
                  </a:schemeClr>
                </a:solidFill>
              </a:rPr>
              <a:t>DELSYS</a:t>
            </a:r>
          </a:p>
        </p:txBody>
      </p:sp>
      <p:sp>
        <p:nvSpPr>
          <p:cNvPr id="79" name="Freeform 204">
            <a:extLst>
              <a:ext uri="{FF2B5EF4-FFF2-40B4-BE49-F238E27FC236}">
                <a16:creationId xmlns:a16="http://schemas.microsoft.com/office/drawing/2014/main" id="{120EC2F7-6EAC-4572-8253-928E7E8204F1}"/>
              </a:ext>
            </a:extLst>
          </p:cNvPr>
          <p:cNvSpPr>
            <a:spLocks/>
          </p:cNvSpPr>
          <p:nvPr/>
        </p:nvSpPr>
        <p:spPr bwMode="auto">
          <a:xfrm>
            <a:off x="5064183" y="3451798"/>
            <a:ext cx="549910" cy="781685"/>
          </a:xfrm>
          <a:custGeom>
            <a:avLst/>
            <a:gdLst>
              <a:gd name="T0" fmla="*/ 121 w 968"/>
              <a:gd name="T1" fmla="*/ 1361 h 1361"/>
              <a:gd name="T2" fmla="*/ 847 w 968"/>
              <a:gd name="T3" fmla="*/ 1361 h 1361"/>
              <a:gd name="T4" fmla="*/ 968 w 968"/>
              <a:gd name="T5" fmla="*/ 1240 h 1361"/>
              <a:gd name="T6" fmla="*/ 968 w 968"/>
              <a:gd name="T7" fmla="*/ 121 h 1361"/>
              <a:gd name="T8" fmla="*/ 847 w 968"/>
              <a:gd name="T9" fmla="*/ 0 h 1361"/>
              <a:gd name="T10" fmla="*/ 121 w 968"/>
              <a:gd name="T11" fmla="*/ 0 h 1361"/>
              <a:gd name="T12" fmla="*/ 0 w 968"/>
              <a:gd name="T13" fmla="*/ 121 h 1361"/>
              <a:gd name="T14" fmla="*/ 0 w 968"/>
              <a:gd name="T15" fmla="*/ 1240 h 1361"/>
              <a:gd name="T16" fmla="*/ 121 w 968"/>
              <a:gd name="T17" fmla="*/ 1361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8" h="1361">
                <a:moveTo>
                  <a:pt x="121" y="1361"/>
                </a:moveTo>
                <a:lnTo>
                  <a:pt x="847" y="1361"/>
                </a:lnTo>
                <a:cubicBezTo>
                  <a:pt x="913" y="1361"/>
                  <a:pt x="968" y="1307"/>
                  <a:pt x="968" y="1240"/>
                </a:cubicBezTo>
                <a:lnTo>
                  <a:pt x="968" y="121"/>
                </a:lnTo>
                <a:cubicBezTo>
                  <a:pt x="968" y="54"/>
                  <a:pt x="913" y="0"/>
                  <a:pt x="847" y="0"/>
                </a:cubicBezTo>
                <a:lnTo>
                  <a:pt x="121" y="0"/>
                </a:lnTo>
                <a:cubicBezTo>
                  <a:pt x="54" y="0"/>
                  <a:pt x="0" y="54"/>
                  <a:pt x="0" y="121"/>
                </a:cubicBezTo>
                <a:lnTo>
                  <a:pt x="0" y="1240"/>
                </a:lnTo>
                <a:cubicBezTo>
                  <a:pt x="0" y="1307"/>
                  <a:pt x="54" y="1361"/>
                  <a:pt x="121" y="136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sp>
        <p:nvSpPr>
          <p:cNvPr id="80" name="Seta: para Cima 79">
            <a:extLst>
              <a:ext uri="{FF2B5EF4-FFF2-40B4-BE49-F238E27FC236}">
                <a16:creationId xmlns:a16="http://schemas.microsoft.com/office/drawing/2014/main" id="{4678BF27-B3F9-4D39-A146-B88B0409E0B8}"/>
              </a:ext>
            </a:extLst>
          </p:cNvPr>
          <p:cNvSpPr/>
          <p:nvPr/>
        </p:nvSpPr>
        <p:spPr>
          <a:xfrm>
            <a:off x="5177533" y="3558953"/>
            <a:ext cx="323212" cy="614363"/>
          </a:xfrm>
          <a:prstGeom prst="upArrow">
            <a:avLst>
              <a:gd name="adj1" fmla="val 50000"/>
              <a:gd name="adj2" fmla="val 527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Oval 210">
            <a:extLst>
              <a:ext uri="{FF2B5EF4-FFF2-40B4-BE49-F238E27FC236}">
                <a16:creationId xmlns:a16="http://schemas.microsoft.com/office/drawing/2014/main" id="{720CCAEB-B305-4D79-9580-0C5C5A488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626" y="3638805"/>
            <a:ext cx="73025" cy="74295"/>
          </a:xfrm>
          <a:prstGeom prst="ellipse">
            <a:avLst/>
          </a:prstGeom>
          <a:solidFill>
            <a:srgbClr val="92D050"/>
          </a:solidFill>
          <a:ln w="0">
            <a:noFill/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5E48B740-A100-4806-B7A2-801AD5A5AE1B}"/>
              </a:ext>
            </a:extLst>
          </p:cNvPr>
          <p:cNvSpPr txBox="1"/>
          <p:nvPr/>
        </p:nvSpPr>
        <p:spPr>
          <a:xfrm rot="16200000">
            <a:off x="5073724" y="3845810"/>
            <a:ext cx="530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solidFill>
                  <a:schemeClr val="bg1">
                    <a:lumMod val="85000"/>
                  </a:schemeClr>
                </a:solidFill>
              </a:rPr>
              <a:t>DELSYS</a:t>
            </a:r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3E51C064-6BBC-4729-B591-ACE6EEB56E2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086232" y="5894913"/>
            <a:ext cx="1566808" cy="999831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A9340479-6EA7-47DD-90C7-714CD59EC24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584458" y="338332"/>
            <a:ext cx="951058" cy="951058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8FF444EF-5CAE-42FD-B2C5-A2B2F0B2C97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8640615" y="907239"/>
            <a:ext cx="1530229" cy="3029975"/>
          </a:xfrm>
          <a:prstGeom prst="rect">
            <a:avLst/>
          </a:prstGeom>
          <a:noFill/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9DFE1DE1-235A-410B-9031-8003220F63FF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8920999" y="3693198"/>
            <a:ext cx="1012024" cy="251786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79CF9E1-9079-40F8-BA63-A2EF29C1F5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5384" y="4461222"/>
            <a:ext cx="548688" cy="78035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515608F-4CC6-429F-8E33-120277281C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5405" y="4461222"/>
            <a:ext cx="548688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08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34</Words>
  <Application>Microsoft Office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Arial Nova Light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yecid moreno villamizar</dc:creator>
  <cp:lastModifiedBy>jose yecid moreno villamizar</cp:lastModifiedBy>
  <cp:revision>22</cp:revision>
  <dcterms:created xsi:type="dcterms:W3CDTF">2020-05-02T05:45:50Z</dcterms:created>
  <dcterms:modified xsi:type="dcterms:W3CDTF">2020-06-02T12:48:51Z</dcterms:modified>
</cp:coreProperties>
</file>