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4682" autoAdjust="0"/>
  </p:normalViewPr>
  <p:slideViewPr>
    <p:cSldViewPr snapToGrid="0">
      <p:cViewPr>
        <p:scale>
          <a:sx n="150" d="100"/>
          <a:sy n="150" d="100"/>
        </p:scale>
        <p:origin x="888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5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069F-8C8B-42DC-B300-D37E62B5B3A6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9B18-D4C5-45CD-9EA8-D02BDA2A3F2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86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069F-8C8B-42DC-B300-D37E62B5B3A6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9B18-D4C5-45CD-9EA8-D02BDA2A3F2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785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486835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486835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069F-8C8B-42DC-B300-D37E62B5B3A6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9B18-D4C5-45CD-9EA8-D02BDA2A3F2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363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069F-8C8B-42DC-B300-D37E62B5B3A6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9B18-D4C5-45CD-9EA8-D02BDA2A3F2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752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4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069F-8C8B-42DC-B300-D37E62B5B3A6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9B18-D4C5-45CD-9EA8-D02BDA2A3F2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1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069F-8C8B-42DC-B300-D37E62B5B3A6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9B18-D4C5-45CD-9EA8-D02BDA2A3F2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393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486837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2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2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069F-8C8B-42DC-B300-D37E62B5B3A6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9B18-D4C5-45CD-9EA8-D02BDA2A3F2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602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069F-8C8B-42DC-B300-D37E62B5B3A6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9B18-D4C5-45CD-9EA8-D02BDA2A3F2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97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069F-8C8B-42DC-B300-D37E62B5B3A6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9B18-D4C5-45CD-9EA8-D02BDA2A3F2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31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0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069F-8C8B-42DC-B300-D37E62B5B3A6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9B18-D4C5-45CD-9EA8-D02BDA2A3F2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601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0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069F-8C8B-42DC-B300-D37E62B5B3A6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9B18-D4C5-45CD-9EA8-D02BDA2A3F2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718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7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8069F-8C8B-42DC-B300-D37E62B5B3A6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39B18-D4C5-45CD-9EA8-D02BDA2A3F2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595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DE5EAD-1923-47EA-B1A1-0897263EE375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3554095" y="1578833"/>
            <a:ext cx="1" cy="1184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C0921E-8995-475C-BA54-05D79E1CB4BA}"/>
              </a:ext>
            </a:extLst>
          </p:cNvPr>
          <p:cNvSpPr/>
          <p:nvPr/>
        </p:nvSpPr>
        <p:spPr>
          <a:xfrm>
            <a:off x="1409301" y="904914"/>
            <a:ext cx="666752" cy="2464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RUN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2CB9C1-1F4A-4F46-97C7-C5F898718837}"/>
              </a:ext>
            </a:extLst>
          </p:cNvPr>
          <p:cNvCxnSpPr>
            <a:cxnSpLocks/>
          </p:cNvCxnSpPr>
          <p:nvPr/>
        </p:nvCxnSpPr>
        <p:spPr>
          <a:xfrm>
            <a:off x="860425" y="651360"/>
            <a:ext cx="0" cy="3064669"/>
          </a:xfrm>
          <a:prstGeom prst="line">
            <a:avLst/>
          </a:prstGeom>
          <a:ln w="15875" cap="rnd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63B3C6-F027-4652-B8B1-50A95693384C}"/>
              </a:ext>
            </a:extLst>
          </p:cNvPr>
          <p:cNvCxnSpPr>
            <a:cxnSpLocks/>
          </p:cNvCxnSpPr>
          <p:nvPr/>
        </p:nvCxnSpPr>
        <p:spPr>
          <a:xfrm>
            <a:off x="2624932" y="651360"/>
            <a:ext cx="0" cy="3064669"/>
          </a:xfrm>
          <a:prstGeom prst="line">
            <a:avLst/>
          </a:prstGeom>
          <a:ln w="15875" cap="rnd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43DCB6-F8FF-4D3F-89CD-0EEBDE1F6C7F}"/>
              </a:ext>
            </a:extLst>
          </p:cNvPr>
          <p:cNvSpPr txBox="1"/>
          <p:nvPr/>
        </p:nvSpPr>
        <p:spPr>
          <a:xfrm>
            <a:off x="860426" y="443612"/>
            <a:ext cx="176450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GUI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6EF68-6E78-4EB5-90CB-61E72121BD6A}"/>
              </a:ext>
            </a:extLst>
          </p:cNvPr>
          <p:cNvCxnSpPr>
            <a:cxnSpLocks/>
          </p:cNvCxnSpPr>
          <p:nvPr/>
        </p:nvCxnSpPr>
        <p:spPr>
          <a:xfrm>
            <a:off x="4608512" y="651360"/>
            <a:ext cx="0" cy="3064669"/>
          </a:xfrm>
          <a:prstGeom prst="line">
            <a:avLst/>
          </a:prstGeom>
          <a:ln w="15875" cap="rnd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D662C6-4C61-444D-A578-A358D7CF05B3}"/>
              </a:ext>
            </a:extLst>
          </p:cNvPr>
          <p:cNvSpPr txBox="1"/>
          <p:nvPr/>
        </p:nvSpPr>
        <p:spPr>
          <a:xfrm>
            <a:off x="2624930" y="443612"/>
            <a:ext cx="176450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RUN 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EAECE7-B15B-45FD-AE7C-1BAF442AC2C2}"/>
              </a:ext>
            </a:extLst>
          </p:cNvPr>
          <p:cNvSpPr txBox="1"/>
          <p:nvPr/>
        </p:nvSpPr>
        <p:spPr>
          <a:xfrm>
            <a:off x="4389436" y="443612"/>
            <a:ext cx="176450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OTHER PROCESS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6FA6-8BF7-435A-A280-E404BFFFDF7F}"/>
              </a:ext>
            </a:extLst>
          </p:cNvPr>
          <p:cNvCxnSpPr>
            <a:cxnSpLocks/>
          </p:cNvCxnSpPr>
          <p:nvPr/>
        </p:nvCxnSpPr>
        <p:spPr>
          <a:xfrm>
            <a:off x="6132508" y="651360"/>
            <a:ext cx="0" cy="3064669"/>
          </a:xfrm>
          <a:prstGeom prst="line">
            <a:avLst/>
          </a:prstGeom>
          <a:ln w="15875" cap="rnd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94BA85-A771-4B9E-B2F5-3A7EF5A01814}"/>
              </a:ext>
            </a:extLst>
          </p:cNvPr>
          <p:cNvSpPr/>
          <p:nvPr/>
        </p:nvSpPr>
        <p:spPr>
          <a:xfrm>
            <a:off x="2885441" y="1332373"/>
            <a:ext cx="1337309" cy="246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Find optimal route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F1B5F1-A58C-4E68-98AB-AB373702AD30}"/>
              </a:ext>
            </a:extLst>
          </p:cNvPr>
          <p:cNvSpPr/>
          <p:nvPr/>
        </p:nvSpPr>
        <p:spPr>
          <a:xfrm>
            <a:off x="2885441" y="2187241"/>
            <a:ext cx="1337309" cy="246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Iterate blocks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C95575D-69CC-473F-95F6-FC32B906E60D}"/>
              </a:ext>
            </a:extLst>
          </p:cNvPr>
          <p:cNvSpPr/>
          <p:nvPr/>
        </p:nvSpPr>
        <p:spPr>
          <a:xfrm>
            <a:off x="1405729" y="2763748"/>
            <a:ext cx="666752" cy="2464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3B4147-3D6F-446F-A1E2-8A185CB6318A}"/>
              </a:ext>
            </a:extLst>
          </p:cNvPr>
          <p:cNvSpPr/>
          <p:nvPr/>
        </p:nvSpPr>
        <p:spPr>
          <a:xfrm>
            <a:off x="2918224" y="2310471"/>
            <a:ext cx="82152" cy="82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381814-E88F-4095-A065-591CB45E6E95}"/>
              </a:ext>
            </a:extLst>
          </p:cNvPr>
          <p:cNvSpPr>
            <a:spLocks noChangeAspect="1"/>
          </p:cNvSpPr>
          <p:nvPr/>
        </p:nvSpPr>
        <p:spPr>
          <a:xfrm>
            <a:off x="6169182" y="4489848"/>
            <a:ext cx="82152" cy="82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tIns="180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48D6B3-AAA0-4123-AA81-5176F619E882}"/>
              </a:ext>
            </a:extLst>
          </p:cNvPr>
          <p:cNvSpPr/>
          <p:nvPr/>
        </p:nvSpPr>
        <p:spPr>
          <a:xfrm>
            <a:off x="2885440" y="1755936"/>
            <a:ext cx="1337309" cy="246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SET FIRST_LAP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DC1BA64-CF3B-442B-A391-BE365CB0312F}"/>
              </a:ext>
            </a:extLst>
          </p:cNvPr>
          <p:cNvSpPr/>
          <p:nvPr/>
        </p:nvSpPr>
        <p:spPr>
          <a:xfrm>
            <a:off x="2885440" y="3807233"/>
            <a:ext cx="1337309" cy="246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SET LAST_LAP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0876579-B64E-4040-8A60-A9E59D8326E4}"/>
              </a:ext>
            </a:extLst>
          </p:cNvPr>
          <p:cNvSpPr/>
          <p:nvPr/>
        </p:nvSpPr>
        <p:spPr>
          <a:xfrm>
            <a:off x="2885440" y="4147335"/>
            <a:ext cx="1337309" cy="246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Iterate blocks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72193D-5A6D-4BB9-A288-120798D21D01}"/>
              </a:ext>
            </a:extLst>
          </p:cNvPr>
          <p:cNvSpPr/>
          <p:nvPr/>
        </p:nvSpPr>
        <p:spPr>
          <a:xfrm>
            <a:off x="2918223" y="4270565"/>
            <a:ext cx="82152" cy="82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0B3CC04-AE39-42C4-9EB7-84204755B1F7}"/>
              </a:ext>
            </a:extLst>
          </p:cNvPr>
          <p:cNvCxnSpPr>
            <a:stCxn id="6" idx="3"/>
            <a:endCxn id="17" idx="0"/>
          </p:cNvCxnSpPr>
          <p:nvPr/>
        </p:nvCxnSpPr>
        <p:spPr>
          <a:xfrm>
            <a:off x="2076053" y="1028144"/>
            <a:ext cx="1478043" cy="3042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3D9DFA-7A48-482B-A6B0-2BBA9033BFDD}"/>
              </a:ext>
            </a:extLst>
          </p:cNvPr>
          <p:cNvSpPr/>
          <p:nvPr/>
        </p:nvSpPr>
        <p:spPr>
          <a:xfrm>
            <a:off x="2885440" y="2763748"/>
            <a:ext cx="1337309" cy="246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Iterate blocks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FAC368-DDA1-4A0D-ABC1-EF771042177D}"/>
              </a:ext>
            </a:extLst>
          </p:cNvPr>
          <p:cNvSpPr/>
          <p:nvPr/>
        </p:nvSpPr>
        <p:spPr>
          <a:xfrm>
            <a:off x="2918223" y="2886978"/>
            <a:ext cx="82152" cy="82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E6F1B0-8458-4919-A06D-98B72E233513}"/>
              </a:ext>
            </a:extLst>
          </p:cNvPr>
          <p:cNvCxnSpPr>
            <a:stCxn id="19" idx="3"/>
            <a:endCxn id="29" idx="1"/>
          </p:cNvCxnSpPr>
          <p:nvPr/>
        </p:nvCxnSpPr>
        <p:spPr>
          <a:xfrm>
            <a:off x="2072481" y="2886978"/>
            <a:ext cx="812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9E75972-1AD8-4E2B-99EA-AAA8D76C1094}"/>
              </a:ext>
            </a:extLst>
          </p:cNvPr>
          <p:cNvSpPr/>
          <p:nvPr/>
        </p:nvSpPr>
        <p:spPr>
          <a:xfrm>
            <a:off x="3404401" y="31940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E5C294-881A-4B4F-BA47-FE092A3C6A83}"/>
              </a:ext>
            </a:extLst>
          </p:cNvPr>
          <p:cNvSpPr/>
          <p:nvPr/>
        </p:nvSpPr>
        <p:spPr>
          <a:xfrm>
            <a:off x="3513018" y="3416830"/>
            <a:ext cx="82152" cy="82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12618DC-17BE-4927-ACC3-D9D349533C71}"/>
              </a:ext>
            </a:extLst>
          </p:cNvPr>
          <p:cNvSpPr/>
          <p:nvPr/>
        </p:nvSpPr>
        <p:spPr>
          <a:xfrm>
            <a:off x="3627049" y="3299179"/>
            <a:ext cx="82152" cy="82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2428B38-01DD-4103-B739-D7781E4FD206}"/>
              </a:ext>
            </a:extLst>
          </p:cNvPr>
          <p:cNvCxnSpPr>
            <a:cxnSpLocks/>
            <a:stCxn id="19" idx="3"/>
            <a:endCxn id="43" idx="2"/>
          </p:cNvCxnSpPr>
          <p:nvPr/>
        </p:nvCxnSpPr>
        <p:spPr>
          <a:xfrm>
            <a:off x="2072481" y="2886978"/>
            <a:ext cx="1331920" cy="4594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4598192-8CC1-4303-8A15-56158FC45D10}"/>
              </a:ext>
            </a:extLst>
          </p:cNvPr>
          <p:cNvCxnSpPr>
            <a:cxnSpLocks/>
            <a:stCxn id="45" idx="6"/>
            <a:endCxn id="28" idx="0"/>
          </p:cNvCxnSpPr>
          <p:nvPr/>
        </p:nvCxnSpPr>
        <p:spPr>
          <a:xfrm flipH="1" flipV="1">
            <a:off x="3554095" y="2763748"/>
            <a:ext cx="155106" cy="576507"/>
          </a:xfrm>
          <a:prstGeom prst="bentConnector4">
            <a:avLst>
              <a:gd name="adj1" fmla="val -478478"/>
              <a:gd name="adj2" fmla="val 1396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26A440E-D57D-4CE4-84E3-37570523A02A}"/>
              </a:ext>
            </a:extLst>
          </p:cNvPr>
          <p:cNvCxnSpPr>
            <a:cxnSpLocks/>
            <a:stCxn id="44" idx="4"/>
            <a:endCxn id="23" idx="0"/>
          </p:cNvCxnSpPr>
          <p:nvPr/>
        </p:nvCxnSpPr>
        <p:spPr>
          <a:xfrm>
            <a:off x="3554094" y="3498982"/>
            <a:ext cx="1" cy="308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64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25</Words>
  <Application>Microsoft Office PowerPoint</Application>
  <PresentationFormat>Letter Paper (8.5x11 in)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yecid moreno villamizar</dc:creator>
  <cp:lastModifiedBy>jose yecid moreno villamizar</cp:lastModifiedBy>
  <cp:revision>3</cp:revision>
  <dcterms:created xsi:type="dcterms:W3CDTF">2021-11-23T14:37:41Z</dcterms:created>
  <dcterms:modified xsi:type="dcterms:W3CDTF">2021-11-23T17:17:26Z</dcterms:modified>
</cp:coreProperties>
</file>