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87" r:id="rId2"/>
    <p:sldId id="262" r:id="rId3"/>
    <p:sldId id="263" r:id="rId4"/>
    <p:sldId id="288" r:id="rId5"/>
    <p:sldId id="289" r:id="rId6"/>
    <p:sldId id="294" r:id="rId7"/>
    <p:sldId id="292" r:id="rId8"/>
    <p:sldId id="295" r:id="rId9"/>
    <p:sldId id="296" r:id="rId10"/>
    <p:sldId id="298" r:id="rId11"/>
    <p:sldId id="299" r:id="rId12"/>
    <p:sldId id="300" r:id="rId13"/>
    <p:sldId id="301" r:id="rId14"/>
    <p:sldId id="27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FB1F7D-4E4D-48F4-9713-DEDE9934BCB4}" type="datetimeFigureOut">
              <a:rPr lang="zh-CN" altLang="en-US" smtClean="0"/>
              <a:t>2022/2/23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203DD-D06D-4143-B4FB-EDD75A146158}" type="slidenum">
              <a:rPr lang="zh-CN" altLang="en-US" smtClean="0"/>
              <a:t>‹#›</a:t>
            </a:fld>
            <a:endParaRPr lang="zh-CN" altLang="en-US"/>
          </a:p>
        </p:txBody>
      </p:sp>
    </p:spTree>
    <p:extLst>
      <p:ext uri="{BB962C8B-B14F-4D97-AF65-F5344CB8AC3E}">
        <p14:creationId xmlns:p14="http://schemas.microsoft.com/office/powerpoint/2010/main" val="2866834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2061FF-90AD-43F4-8CA8-E1B3DF62A795}" type="datetimeFigureOut">
              <a:rPr lang="zh-CN" altLang="en-US" smtClean="0"/>
              <a:t>2022/2/23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5D2040-782F-47F5-8010-6D7E7A5642F8}" type="slidenum">
              <a:rPr lang="zh-CN" altLang="en-US" smtClean="0"/>
              <a:t>‹#›</a:t>
            </a:fld>
            <a:endParaRPr lang="zh-CN" altLang="en-US"/>
          </a:p>
        </p:txBody>
      </p:sp>
    </p:spTree>
    <p:extLst>
      <p:ext uri="{BB962C8B-B14F-4D97-AF65-F5344CB8AC3E}">
        <p14:creationId xmlns:p14="http://schemas.microsoft.com/office/powerpoint/2010/main" val="2306196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10" name="图片占位符 9"/>
          <p:cNvSpPr>
            <a:spLocks noGrp="1"/>
          </p:cNvSpPr>
          <p:nvPr>
            <p:ph type="pic" sz="quarter" idx="13"/>
          </p:nvPr>
        </p:nvSpPr>
        <p:spPr>
          <a:xfrm>
            <a:off x="1408256" y="1847273"/>
            <a:ext cx="2644070" cy="1955772"/>
          </a:xfrm>
          <a:custGeom>
            <a:avLst/>
            <a:gdLst>
              <a:gd name="connsiteX0" fmla="*/ 0 w 2644070"/>
              <a:gd name="connsiteY0" fmla="*/ 0 h 1955772"/>
              <a:gd name="connsiteX1" fmla="*/ 2644070 w 2644070"/>
              <a:gd name="connsiteY1" fmla="*/ 0 h 1955772"/>
              <a:gd name="connsiteX2" fmla="*/ 2644070 w 2644070"/>
              <a:gd name="connsiteY2" fmla="*/ 1955772 h 1955772"/>
              <a:gd name="connsiteX3" fmla="*/ 0 w 2644070"/>
              <a:gd name="connsiteY3" fmla="*/ 1955772 h 1955772"/>
            </a:gdLst>
            <a:ahLst/>
            <a:cxnLst>
              <a:cxn ang="0">
                <a:pos x="connsiteX0" y="connsiteY0"/>
              </a:cxn>
              <a:cxn ang="0">
                <a:pos x="connsiteX1" y="connsiteY1"/>
              </a:cxn>
              <a:cxn ang="0">
                <a:pos x="connsiteX2" y="connsiteY2"/>
              </a:cxn>
              <a:cxn ang="0">
                <a:pos x="connsiteX3" y="connsiteY3"/>
              </a:cxn>
            </a:cxnLst>
            <a:rect l="l" t="t" r="r" b="b"/>
            <a:pathLst>
              <a:path w="2644070" h="1955772">
                <a:moveTo>
                  <a:pt x="0" y="0"/>
                </a:moveTo>
                <a:lnTo>
                  <a:pt x="2644070" y="0"/>
                </a:lnTo>
                <a:lnTo>
                  <a:pt x="2644070" y="1955772"/>
                </a:lnTo>
                <a:lnTo>
                  <a:pt x="0" y="1955772"/>
                </a:lnTo>
                <a:close/>
              </a:path>
            </a:pathLst>
          </a:custGeom>
          <a:effectLst>
            <a:innerShdw blurRad="63500" dist="50800" dir="13500000">
              <a:prstClr val="black">
                <a:alpha val="50000"/>
              </a:prstClr>
            </a:innerShdw>
          </a:effectLst>
        </p:spPr>
        <p:txBody>
          <a:bodyPr wrap="square">
            <a:noAutofit/>
          </a:bodyPr>
          <a:lstStyle/>
          <a:p>
            <a:endParaRPr lang="zh-CN" altLang="en-US"/>
          </a:p>
        </p:txBody>
      </p:sp>
      <p:sp>
        <p:nvSpPr>
          <p:cNvPr id="11" name="图片占位符 10"/>
          <p:cNvSpPr>
            <a:spLocks noGrp="1"/>
          </p:cNvSpPr>
          <p:nvPr>
            <p:ph type="pic" sz="quarter" idx="14"/>
          </p:nvPr>
        </p:nvSpPr>
        <p:spPr>
          <a:xfrm>
            <a:off x="4226222" y="4100945"/>
            <a:ext cx="2644070" cy="1955772"/>
          </a:xfrm>
          <a:custGeom>
            <a:avLst/>
            <a:gdLst>
              <a:gd name="connsiteX0" fmla="*/ 0 w 2644070"/>
              <a:gd name="connsiteY0" fmla="*/ 0 h 1955772"/>
              <a:gd name="connsiteX1" fmla="*/ 2644070 w 2644070"/>
              <a:gd name="connsiteY1" fmla="*/ 0 h 1955772"/>
              <a:gd name="connsiteX2" fmla="*/ 2644070 w 2644070"/>
              <a:gd name="connsiteY2" fmla="*/ 1955772 h 1955772"/>
              <a:gd name="connsiteX3" fmla="*/ 0 w 2644070"/>
              <a:gd name="connsiteY3" fmla="*/ 1955772 h 1955772"/>
            </a:gdLst>
            <a:ahLst/>
            <a:cxnLst>
              <a:cxn ang="0">
                <a:pos x="connsiteX0" y="connsiteY0"/>
              </a:cxn>
              <a:cxn ang="0">
                <a:pos x="connsiteX1" y="connsiteY1"/>
              </a:cxn>
              <a:cxn ang="0">
                <a:pos x="connsiteX2" y="connsiteY2"/>
              </a:cxn>
              <a:cxn ang="0">
                <a:pos x="connsiteX3" y="connsiteY3"/>
              </a:cxn>
            </a:cxnLst>
            <a:rect l="l" t="t" r="r" b="b"/>
            <a:pathLst>
              <a:path w="2644070" h="1955772">
                <a:moveTo>
                  <a:pt x="0" y="0"/>
                </a:moveTo>
                <a:lnTo>
                  <a:pt x="2644070" y="0"/>
                </a:lnTo>
                <a:lnTo>
                  <a:pt x="2644070" y="1955772"/>
                </a:lnTo>
                <a:lnTo>
                  <a:pt x="0" y="1955772"/>
                </a:lnTo>
                <a:close/>
              </a:path>
            </a:pathLst>
          </a:custGeom>
          <a:effectLst>
            <a:innerShdw blurRad="63500" dist="50800" dir="13500000">
              <a:prstClr val="black">
                <a:alpha val="50000"/>
              </a:prstClr>
            </a:innerShdw>
          </a:effectLst>
        </p:spPr>
        <p:txBody>
          <a:bodyPr wrap="square">
            <a:noAutofit/>
          </a:bodyPr>
          <a:lstStyle/>
          <a:p>
            <a:endParaRPr lang="zh-CN" altLang="en-US"/>
          </a:p>
        </p:txBody>
      </p:sp>
      <p:sp>
        <p:nvSpPr>
          <p:cNvPr id="2" name="日期占位符 1"/>
          <p:cNvSpPr>
            <a:spLocks noGrp="1"/>
          </p:cNvSpPr>
          <p:nvPr>
            <p:ph type="dt" sz="half" idx="10"/>
          </p:nvPr>
        </p:nvSpPr>
        <p:spPr/>
        <p:txBody>
          <a:bodyPr/>
          <a:lstStyle/>
          <a:p>
            <a:fld id="{5B2061FF-90AD-43F4-8CA8-E1B3DF62A795}" type="datetimeFigureOut">
              <a:rPr lang="zh-CN" altLang="en-US" smtClean="0"/>
              <a:t>2022/2/23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5D2040-782F-47F5-8010-6D7E7A5642F8}" type="slidenum">
              <a:rPr lang="zh-CN" altLang="en-US" smtClean="0"/>
              <a:t>‹#›</a:t>
            </a:fld>
            <a:endParaRPr lang="zh-CN" altLang="en-US"/>
          </a:p>
        </p:txBody>
      </p:sp>
    </p:spTree>
    <p:extLst>
      <p:ext uri="{BB962C8B-B14F-4D97-AF65-F5344CB8AC3E}">
        <p14:creationId xmlns:p14="http://schemas.microsoft.com/office/powerpoint/2010/main" val="17695615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061FF-90AD-43F4-8CA8-E1B3DF62A795}" type="datetimeFigureOut">
              <a:rPr lang="zh-CN" altLang="en-US" smtClean="0"/>
              <a:t>2022/2/23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D2040-782F-47F5-8010-6D7E7A5642F8}" type="slidenum">
              <a:rPr lang="zh-CN" altLang="en-US" smtClean="0"/>
              <a:t>‹#›</a:t>
            </a:fld>
            <a:endParaRPr lang="zh-CN" altLang="en-US"/>
          </a:p>
        </p:txBody>
      </p:sp>
      <p:pic>
        <p:nvPicPr>
          <p:cNvPr id="8" name="图片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1417788381"/>
      </p:ext>
    </p:extLst>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合 59"/>
          <p:cNvGrpSpPr/>
          <p:nvPr/>
        </p:nvGrpSpPr>
        <p:grpSpPr>
          <a:xfrm>
            <a:off x="1047926" y="579607"/>
            <a:ext cx="4264854" cy="5461990"/>
            <a:chOff x="1378035" y="1025526"/>
            <a:chExt cx="3604636" cy="4616450"/>
          </a:xfrm>
        </p:grpSpPr>
        <p:grpSp>
          <p:nvGrpSpPr>
            <p:cNvPr id="23" name="组合 22"/>
            <p:cNvGrpSpPr/>
            <p:nvPr/>
          </p:nvGrpSpPr>
          <p:grpSpPr>
            <a:xfrm>
              <a:off x="1378035" y="1576388"/>
              <a:ext cx="2074863" cy="4065588"/>
              <a:chOff x="1920875" y="1576388"/>
              <a:chExt cx="2074863" cy="4065588"/>
            </a:xfrm>
            <a:solidFill>
              <a:schemeClr val="accent1"/>
            </a:solidFill>
          </p:grpSpPr>
          <p:sp>
            <p:nvSpPr>
              <p:cNvPr id="7" name="Freeform 5"/>
              <p:cNvSpPr>
                <a:spLocks/>
              </p:cNvSpPr>
              <p:nvPr/>
            </p:nvSpPr>
            <p:spPr bwMode="auto">
              <a:xfrm>
                <a:off x="2952750" y="3621088"/>
                <a:ext cx="230188" cy="1038225"/>
              </a:xfrm>
              <a:custGeom>
                <a:avLst/>
                <a:gdLst>
                  <a:gd name="T0" fmla="*/ 30 w 107"/>
                  <a:gd name="T1" fmla="*/ 439 h 484"/>
                  <a:gd name="T2" fmla="*/ 35 w 107"/>
                  <a:gd name="T3" fmla="*/ 415 h 484"/>
                  <a:gd name="T4" fmla="*/ 38 w 107"/>
                  <a:gd name="T5" fmla="*/ 403 h 484"/>
                  <a:gd name="T6" fmla="*/ 42 w 107"/>
                  <a:gd name="T7" fmla="*/ 373 h 484"/>
                  <a:gd name="T8" fmla="*/ 43 w 107"/>
                  <a:gd name="T9" fmla="*/ 355 h 484"/>
                  <a:gd name="T10" fmla="*/ 44 w 107"/>
                  <a:gd name="T11" fmla="*/ 351 h 484"/>
                  <a:gd name="T12" fmla="*/ 44 w 107"/>
                  <a:gd name="T13" fmla="*/ 329 h 484"/>
                  <a:gd name="T14" fmla="*/ 50 w 107"/>
                  <a:gd name="T15" fmla="*/ 322 h 484"/>
                  <a:gd name="T16" fmla="*/ 57 w 107"/>
                  <a:gd name="T17" fmla="*/ 300 h 484"/>
                  <a:gd name="T18" fmla="*/ 63 w 107"/>
                  <a:gd name="T19" fmla="*/ 277 h 484"/>
                  <a:gd name="T20" fmla="*/ 64 w 107"/>
                  <a:gd name="T21" fmla="*/ 269 h 484"/>
                  <a:gd name="T22" fmla="*/ 65 w 107"/>
                  <a:gd name="T23" fmla="*/ 260 h 484"/>
                  <a:gd name="T24" fmla="*/ 69 w 107"/>
                  <a:gd name="T25" fmla="*/ 252 h 484"/>
                  <a:gd name="T26" fmla="*/ 67 w 107"/>
                  <a:gd name="T27" fmla="*/ 245 h 484"/>
                  <a:gd name="T28" fmla="*/ 73 w 107"/>
                  <a:gd name="T29" fmla="*/ 230 h 484"/>
                  <a:gd name="T30" fmla="*/ 75 w 107"/>
                  <a:gd name="T31" fmla="*/ 215 h 484"/>
                  <a:gd name="T32" fmla="*/ 74 w 107"/>
                  <a:gd name="T33" fmla="*/ 211 h 484"/>
                  <a:gd name="T34" fmla="*/ 76 w 107"/>
                  <a:gd name="T35" fmla="*/ 207 h 484"/>
                  <a:gd name="T36" fmla="*/ 83 w 107"/>
                  <a:gd name="T37" fmla="*/ 192 h 484"/>
                  <a:gd name="T38" fmla="*/ 88 w 107"/>
                  <a:gd name="T39" fmla="*/ 166 h 484"/>
                  <a:gd name="T40" fmla="*/ 89 w 107"/>
                  <a:gd name="T41" fmla="*/ 145 h 484"/>
                  <a:gd name="T42" fmla="*/ 89 w 107"/>
                  <a:gd name="T43" fmla="*/ 128 h 484"/>
                  <a:gd name="T44" fmla="*/ 92 w 107"/>
                  <a:gd name="T45" fmla="*/ 125 h 484"/>
                  <a:gd name="T46" fmla="*/ 90 w 107"/>
                  <a:gd name="T47" fmla="*/ 124 h 484"/>
                  <a:gd name="T48" fmla="*/ 97 w 107"/>
                  <a:gd name="T49" fmla="*/ 103 h 484"/>
                  <a:gd name="T50" fmla="*/ 101 w 107"/>
                  <a:gd name="T51" fmla="*/ 88 h 484"/>
                  <a:gd name="T52" fmla="*/ 99 w 107"/>
                  <a:gd name="T53" fmla="*/ 83 h 484"/>
                  <a:gd name="T54" fmla="*/ 102 w 107"/>
                  <a:gd name="T55" fmla="*/ 72 h 484"/>
                  <a:gd name="T56" fmla="*/ 104 w 107"/>
                  <a:gd name="T57" fmla="*/ 65 h 484"/>
                  <a:gd name="T58" fmla="*/ 104 w 107"/>
                  <a:gd name="T59" fmla="*/ 58 h 484"/>
                  <a:gd name="T60" fmla="*/ 107 w 107"/>
                  <a:gd name="T61" fmla="*/ 40 h 484"/>
                  <a:gd name="T62" fmla="*/ 72 w 107"/>
                  <a:gd name="T63" fmla="*/ 100 h 484"/>
                  <a:gd name="T64" fmla="*/ 65 w 107"/>
                  <a:gd name="T65" fmla="*/ 137 h 484"/>
                  <a:gd name="T66" fmla="*/ 63 w 107"/>
                  <a:gd name="T67" fmla="*/ 147 h 484"/>
                  <a:gd name="T68" fmla="*/ 62 w 107"/>
                  <a:gd name="T69" fmla="*/ 149 h 484"/>
                  <a:gd name="T70" fmla="*/ 58 w 107"/>
                  <a:gd name="T71" fmla="*/ 176 h 484"/>
                  <a:gd name="T72" fmla="*/ 53 w 107"/>
                  <a:gd name="T73" fmla="*/ 197 h 484"/>
                  <a:gd name="T74" fmla="*/ 53 w 107"/>
                  <a:gd name="T75" fmla="*/ 213 h 484"/>
                  <a:gd name="T76" fmla="*/ 55 w 107"/>
                  <a:gd name="T77" fmla="*/ 218 h 484"/>
                  <a:gd name="T78" fmla="*/ 46 w 107"/>
                  <a:gd name="T79" fmla="*/ 232 h 484"/>
                  <a:gd name="T80" fmla="*/ 34 w 107"/>
                  <a:gd name="T81" fmla="*/ 294 h 484"/>
                  <a:gd name="T82" fmla="*/ 34 w 107"/>
                  <a:gd name="T83" fmla="*/ 300 h 484"/>
                  <a:gd name="T84" fmla="*/ 24 w 107"/>
                  <a:gd name="T85" fmla="*/ 360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7" h="484">
                    <a:moveTo>
                      <a:pt x="14" y="407"/>
                    </a:moveTo>
                    <a:cubicBezTo>
                      <a:pt x="12" y="420"/>
                      <a:pt x="12" y="420"/>
                      <a:pt x="12" y="420"/>
                    </a:cubicBezTo>
                    <a:cubicBezTo>
                      <a:pt x="12" y="420"/>
                      <a:pt x="0" y="484"/>
                      <a:pt x="30" y="439"/>
                    </a:cubicBezTo>
                    <a:cubicBezTo>
                      <a:pt x="30" y="439"/>
                      <a:pt x="30" y="439"/>
                      <a:pt x="30" y="439"/>
                    </a:cubicBezTo>
                    <a:cubicBezTo>
                      <a:pt x="33" y="432"/>
                      <a:pt x="34" y="427"/>
                      <a:pt x="32" y="422"/>
                    </a:cubicBezTo>
                    <a:cubicBezTo>
                      <a:pt x="36" y="422"/>
                      <a:pt x="33" y="416"/>
                      <a:pt x="35" y="415"/>
                    </a:cubicBezTo>
                    <a:cubicBezTo>
                      <a:pt x="35" y="415"/>
                      <a:pt x="35" y="415"/>
                      <a:pt x="35" y="415"/>
                    </a:cubicBezTo>
                    <a:cubicBezTo>
                      <a:pt x="33" y="410"/>
                      <a:pt x="39" y="406"/>
                      <a:pt x="37" y="402"/>
                    </a:cubicBezTo>
                    <a:cubicBezTo>
                      <a:pt x="37" y="402"/>
                      <a:pt x="38" y="402"/>
                      <a:pt x="38" y="403"/>
                    </a:cubicBezTo>
                    <a:cubicBezTo>
                      <a:pt x="38" y="400"/>
                      <a:pt x="38" y="396"/>
                      <a:pt x="40" y="396"/>
                    </a:cubicBezTo>
                    <a:cubicBezTo>
                      <a:pt x="41" y="388"/>
                      <a:pt x="44" y="378"/>
                      <a:pt x="41" y="373"/>
                    </a:cubicBezTo>
                    <a:cubicBezTo>
                      <a:pt x="42" y="373"/>
                      <a:pt x="42" y="373"/>
                      <a:pt x="42" y="373"/>
                    </a:cubicBezTo>
                    <a:cubicBezTo>
                      <a:pt x="40" y="370"/>
                      <a:pt x="42" y="370"/>
                      <a:pt x="42" y="366"/>
                    </a:cubicBezTo>
                    <a:cubicBezTo>
                      <a:pt x="42" y="366"/>
                      <a:pt x="42" y="366"/>
                      <a:pt x="42" y="366"/>
                    </a:cubicBezTo>
                    <a:cubicBezTo>
                      <a:pt x="41" y="363"/>
                      <a:pt x="43" y="358"/>
                      <a:pt x="43" y="355"/>
                    </a:cubicBezTo>
                    <a:cubicBezTo>
                      <a:pt x="44" y="355"/>
                      <a:pt x="44" y="355"/>
                      <a:pt x="44" y="355"/>
                    </a:cubicBezTo>
                    <a:cubicBezTo>
                      <a:pt x="45" y="349"/>
                      <a:pt x="45" y="349"/>
                      <a:pt x="45" y="349"/>
                    </a:cubicBezTo>
                    <a:cubicBezTo>
                      <a:pt x="44" y="351"/>
                      <a:pt x="44" y="351"/>
                      <a:pt x="44" y="351"/>
                    </a:cubicBezTo>
                    <a:cubicBezTo>
                      <a:pt x="41" y="350"/>
                      <a:pt x="47" y="347"/>
                      <a:pt x="46" y="343"/>
                    </a:cubicBezTo>
                    <a:cubicBezTo>
                      <a:pt x="47" y="339"/>
                      <a:pt x="40" y="333"/>
                      <a:pt x="42" y="329"/>
                    </a:cubicBezTo>
                    <a:cubicBezTo>
                      <a:pt x="41" y="327"/>
                      <a:pt x="45" y="332"/>
                      <a:pt x="44" y="329"/>
                    </a:cubicBezTo>
                    <a:cubicBezTo>
                      <a:pt x="46" y="329"/>
                      <a:pt x="45" y="330"/>
                      <a:pt x="47" y="330"/>
                    </a:cubicBezTo>
                    <a:cubicBezTo>
                      <a:pt x="46" y="327"/>
                      <a:pt x="49" y="325"/>
                      <a:pt x="49" y="322"/>
                    </a:cubicBezTo>
                    <a:cubicBezTo>
                      <a:pt x="50" y="322"/>
                      <a:pt x="50" y="322"/>
                      <a:pt x="50" y="322"/>
                    </a:cubicBezTo>
                    <a:cubicBezTo>
                      <a:pt x="48" y="317"/>
                      <a:pt x="54" y="313"/>
                      <a:pt x="52" y="310"/>
                    </a:cubicBezTo>
                    <a:cubicBezTo>
                      <a:pt x="52" y="305"/>
                      <a:pt x="57" y="307"/>
                      <a:pt x="55" y="302"/>
                    </a:cubicBezTo>
                    <a:cubicBezTo>
                      <a:pt x="57" y="300"/>
                      <a:pt x="57" y="300"/>
                      <a:pt x="57" y="300"/>
                    </a:cubicBezTo>
                    <a:cubicBezTo>
                      <a:pt x="58" y="298"/>
                      <a:pt x="55" y="298"/>
                      <a:pt x="57" y="296"/>
                    </a:cubicBezTo>
                    <a:cubicBezTo>
                      <a:pt x="58" y="297"/>
                      <a:pt x="58" y="293"/>
                      <a:pt x="59" y="295"/>
                    </a:cubicBezTo>
                    <a:cubicBezTo>
                      <a:pt x="62" y="290"/>
                      <a:pt x="58" y="284"/>
                      <a:pt x="63" y="277"/>
                    </a:cubicBezTo>
                    <a:cubicBezTo>
                      <a:pt x="61" y="275"/>
                      <a:pt x="63" y="272"/>
                      <a:pt x="62" y="271"/>
                    </a:cubicBezTo>
                    <a:cubicBezTo>
                      <a:pt x="63" y="271"/>
                      <a:pt x="63" y="264"/>
                      <a:pt x="65" y="268"/>
                    </a:cubicBezTo>
                    <a:cubicBezTo>
                      <a:pt x="65" y="268"/>
                      <a:pt x="65" y="269"/>
                      <a:pt x="64" y="269"/>
                    </a:cubicBezTo>
                    <a:cubicBezTo>
                      <a:pt x="66" y="270"/>
                      <a:pt x="66" y="270"/>
                      <a:pt x="66" y="270"/>
                    </a:cubicBezTo>
                    <a:cubicBezTo>
                      <a:pt x="69" y="266"/>
                      <a:pt x="66" y="262"/>
                      <a:pt x="67" y="258"/>
                    </a:cubicBezTo>
                    <a:cubicBezTo>
                      <a:pt x="66" y="259"/>
                      <a:pt x="66" y="261"/>
                      <a:pt x="65" y="260"/>
                    </a:cubicBezTo>
                    <a:cubicBezTo>
                      <a:pt x="66" y="256"/>
                      <a:pt x="66" y="256"/>
                      <a:pt x="66" y="256"/>
                    </a:cubicBezTo>
                    <a:cubicBezTo>
                      <a:pt x="67" y="257"/>
                      <a:pt x="67" y="257"/>
                      <a:pt x="67" y="257"/>
                    </a:cubicBezTo>
                    <a:cubicBezTo>
                      <a:pt x="69" y="252"/>
                      <a:pt x="69" y="252"/>
                      <a:pt x="69" y="252"/>
                    </a:cubicBezTo>
                    <a:cubicBezTo>
                      <a:pt x="67" y="252"/>
                      <a:pt x="67" y="252"/>
                      <a:pt x="67" y="252"/>
                    </a:cubicBezTo>
                    <a:cubicBezTo>
                      <a:pt x="69" y="250"/>
                      <a:pt x="71" y="249"/>
                      <a:pt x="70" y="246"/>
                    </a:cubicBezTo>
                    <a:cubicBezTo>
                      <a:pt x="69" y="244"/>
                      <a:pt x="67" y="248"/>
                      <a:pt x="67" y="245"/>
                    </a:cubicBezTo>
                    <a:cubicBezTo>
                      <a:pt x="69" y="242"/>
                      <a:pt x="72" y="237"/>
                      <a:pt x="73" y="232"/>
                    </a:cubicBezTo>
                    <a:cubicBezTo>
                      <a:pt x="71" y="232"/>
                      <a:pt x="72" y="231"/>
                      <a:pt x="72" y="230"/>
                    </a:cubicBezTo>
                    <a:cubicBezTo>
                      <a:pt x="73" y="230"/>
                      <a:pt x="73" y="230"/>
                      <a:pt x="73" y="230"/>
                    </a:cubicBezTo>
                    <a:cubicBezTo>
                      <a:pt x="72" y="224"/>
                      <a:pt x="77" y="229"/>
                      <a:pt x="76" y="224"/>
                    </a:cubicBezTo>
                    <a:cubicBezTo>
                      <a:pt x="74" y="222"/>
                      <a:pt x="74" y="222"/>
                      <a:pt x="74" y="222"/>
                    </a:cubicBezTo>
                    <a:cubicBezTo>
                      <a:pt x="72" y="217"/>
                      <a:pt x="78" y="221"/>
                      <a:pt x="75" y="215"/>
                    </a:cubicBezTo>
                    <a:cubicBezTo>
                      <a:pt x="75" y="217"/>
                      <a:pt x="71" y="215"/>
                      <a:pt x="72" y="213"/>
                    </a:cubicBezTo>
                    <a:cubicBezTo>
                      <a:pt x="74" y="214"/>
                      <a:pt x="74" y="214"/>
                      <a:pt x="74" y="214"/>
                    </a:cubicBezTo>
                    <a:cubicBezTo>
                      <a:pt x="74" y="212"/>
                      <a:pt x="73" y="212"/>
                      <a:pt x="74" y="211"/>
                    </a:cubicBezTo>
                    <a:cubicBezTo>
                      <a:pt x="74" y="212"/>
                      <a:pt x="76" y="212"/>
                      <a:pt x="76" y="210"/>
                    </a:cubicBezTo>
                    <a:cubicBezTo>
                      <a:pt x="78" y="212"/>
                      <a:pt x="78" y="212"/>
                      <a:pt x="78" y="212"/>
                    </a:cubicBezTo>
                    <a:cubicBezTo>
                      <a:pt x="76" y="207"/>
                      <a:pt x="76" y="207"/>
                      <a:pt x="76" y="207"/>
                    </a:cubicBezTo>
                    <a:cubicBezTo>
                      <a:pt x="78" y="205"/>
                      <a:pt x="77" y="200"/>
                      <a:pt x="79" y="199"/>
                    </a:cubicBezTo>
                    <a:cubicBezTo>
                      <a:pt x="79" y="199"/>
                      <a:pt x="81" y="194"/>
                      <a:pt x="80" y="192"/>
                    </a:cubicBezTo>
                    <a:cubicBezTo>
                      <a:pt x="81" y="193"/>
                      <a:pt x="82" y="190"/>
                      <a:pt x="83" y="192"/>
                    </a:cubicBezTo>
                    <a:cubicBezTo>
                      <a:pt x="82" y="190"/>
                      <a:pt x="82" y="185"/>
                      <a:pt x="84" y="183"/>
                    </a:cubicBezTo>
                    <a:cubicBezTo>
                      <a:pt x="84" y="184"/>
                      <a:pt x="84" y="184"/>
                      <a:pt x="84" y="184"/>
                    </a:cubicBezTo>
                    <a:cubicBezTo>
                      <a:pt x="87" y="177"/>
                      <a:pt x="84" y="172"/>
                      <a:pt x="88" y="166"/>
                    </a:cubicBezTo>
                    <a:cubicBezTo>
                      <a:pt x="86" y="166"/>
                      <a:pt x="87" y="163"/>
                      <a:pt x="85" y="163"/>
                    </a:cubicBezTo>
                    <a:cubicBezTo>
                      <a:pt x="84" y="156"/>
                      <a:pt x="92" y="153"/>
                      <a:pt x="86" y="149"/>
                    </a:cubicBezTo>
                    <a:cubicBezTo>
                      <a:pt x="86" y="146"/>
                      <a:pt x="88" y="146"/>
                      <a:pt x="89" y="145"/>
                    </a:cubicBezTo>
                    <a:cubicBezTo>
                      <a:pt x="89" y="145"/>
                      <a:pt x="89" y="145"/>
                      <a:pt x="89" y="145"/>
                    </a:cubicBezTo>
                    <a:cubicBezTo>
                      <a:pt x="90" y="140"/>
                      <a:pt x="90" y="138"/>
                      <a:pt x="91" y="134"/>
                    </a:cubicBezTo>
                    <a:cubicBezTo>
                      <a:pt x="91" y="132"/>
                      <a:pt x="88" y="131"/>
                      <a:pt x="89" y="128"/>
                    </a:cubicBezTo>
                    <a:cubicBezTo>
                      <a:pt x="90" y="129"/>
                      <a:pt x="90" y="128"/>
                      <a:pt x="91" y="126"/>
                    </a:cubicBezTo>
                    <a:cubicBezTo>
                      <a:pt x="91" y="127"/>
                      <a:pt x="91" y="128"/>
                      <a:pt x="92" y="126"/>
                    </a:cubicBezTo>
                    <a:cubicBezTo>
                      <a:pt x="92" y="126"/>
                      <a:pt x="92" y="125"/>
                      <a:pt x="92" y="125"/>
                    </a:cubicBezTo>
                    <a:cubicBezTo>
                      <a:pt x="92" y="125"/>
                      <a:pt x="92" y="125"/>
                      <a:pt x="92" y="125"/>
                    </a:cubicBezTo>
                    <a:cubicBezTo>
                      <a:pt x="92" y="123"/>
                      <a:pt x="92" y="123"/>
                      <a:pt x="91" y="124"/>
                    </a:cubicBezTo>
                    <a:cubicBezTo>
                      <a:pt x="91" y="124"/>
                      <a:pt x="91" y="124"/>
                      <a:pt x="90" y="124"/>
                    </a:cubicBezTo>
                    <a:cubicBezTo>
                      <a:pt x="93" y="122"/>
                      <a:pt x="92" y="118"/>
                      <a:pt x="94" y="118"/>
                    </a:cubicBezTo>
                    <a:cubicBezTo>
                      <a:pt x="95" y="111"/>
                      <a:pt x="94" y="106"/>
                      <a:pt x="95" y="100"/>
                    </a:cubicBezTo>
                    <a:cubicBezTo>
                      <a:pt x="96" y="100"/>
                      <a:pt x="97" y="101"/>
                      <a:pt x="97" y="103"/>
                    </a:cubicBezTo>
                    <a:cubicBezTo>
                      <a:pt x="97" y="99"/>
                      <a:pt x="97" y="99"/>
                      <a:pt x="97" y="99"/>
                    </a:cubicBezTo>
                    <a:cubicBezTo>
                      <a:pt x="99" y="99"/>
                      <a:pt x="98" y="101"/>
                      <a:pt x="98" y="103"/>
                    </a:cubicBezTo>
                    <a:cubicBezTo>
                      <a:pt x="101" y="99"/>
                      <a:pt x="97" y="93"/>
                      <a:pt x="101" y="88"/>
                    </a:cubicBezTo>
                    <a:cubicBezTo>
                      <a:pt x="100" y="86"/>
                      <a:pt x="100" y="86"/>
                      <a:pt x="100" y="86"/>
                    </a:cubicBezTo>
                    <a:cubicBezTo>
                      <a:pt x="100" y="86"/>
                      <a:pt x="100" y="86"/>
                      <a:pt x="100" y="86"/>
                    </a:cubicBezTo>
                    <a:cubicBezTo>
                      <a:pt x="100" y="86"/>
                      <a:pt x="99" y="84"/>
                      <a:pt x="99" y="83"/>
                    </a:cubicBezTo>
                    <a:cubicBezTo>
                      <a:pt x="101" y="83"/>
                      <a:pt x="102" y="84"/>
                      <a:pt x="103" y="82"/>
                    </a:cubicBezTo>
                    <a:cubicBezTo>
                      <a:pt x="105" y="80"/>
                      <a:pt x="104" y="75"/>
                      <a:pt x="104" y="72"/>
                    </a:cubicBezTo>
                    <a:cubicBezTo>
                      <a:pt x="103" y="74"/>
                      <a:pt x="102" y="73"/>
                      <a:pt x="102" y="72"/>
                    </a:cubicBezTo>
                    <a:cubicBezTo>
                      <a:pt x="102" y="71"/>
                      <a:pt x="104" y="71"/>
                      <a:pt x="104" y="69"/>
                    </a:cubicBezTo>
                    <a:cubicBezTo>
                      <a:pt x="105" y="70"/>
                      <a:pt x="105" y="70"/>
                      <a:pt x="105" y="70"/>
                    </a:cubicBezTo>
                    <a:cubicBezTo>
                      <a:pt x="104" y="69"/>
                      <a:pt x="104" y="66"/>
                      <a:pt x="104" y="65"/>
                    </a:cubicBezTo>
                    <a:cubicBezTo>
                      <a:pt x="105" y="65"/>
                      <a:pt x="104" y="67"/>
                      <a:pt x="105" y="68"/>
                    </a:cubicBezTo>
                    <a:cubicBezTo>
                      <a:pt x="107" y="62"/>
                      <a:pt x="106" y="65"/>
                      <a:pt x="107" y="60"/>
                    </a:cubicBezTo>
                    <a:cubicBezTo>
                      <a:pt x="106" y="56"/>
                      <a:pt x="105" y="60"/>
                      <a:pt x="104" y="58"/>
                    </a:cubicBezTo>
                    <a:cubicBezTo>
                      <a:pt x="104" y="55"/>
                      <a:pt x="104" y="53"/>
                      <a:pt x="105" y="50"/>
                    </a:cubicBezTo>
                    <a:cubicBezTo>
                      <a:pt x="104" y="50"/>
                      <a:pt x="104" y="50"/>
                      <a:pt x="104" y="50"/>
                    </a:cubicBezTo>
                    <a:cubicBezTo>
                      <a:pt x="103" y="45"/>
                      <a:pt x="104" y="42"/>
                      <a:pt x="107" y="40"/>
                    </a:cubicBezTo>
                    <a:cubicBezTo>
                      <a:pt x="103" y="0"/>
                      <a:pt x="90" y="27"/>
                      <a:pt x="90" y="27"/>
                    </a:cubicBezTo>
                    <a:cubicBezTo>
                      <a:pt x="83" y="40"/>
                      <a:pt x="86" y="49"/>
                      <a:pt x="83" y="66"/>
                    </a:cubicBezTo>
                    <a:cubicBezTo>
                      <a:pt x="78" y="81"/>
                      <a:pt x="74" y="84"/>
                      <a:pt x="72" y="100"/>
                    </a:cubicBezTo>
                    <a:cubicBezTo>
                      <a:pt x="70" y="107"/>
                      <a:pt x="69" y="115"/>
                      <a:pt x="67" y="122"/>
                    </a:cubicBezTo>
                    <a:cubicBezTo>
                      <a:pt x="69" y="126"/>
                      <a:pt x="65" y="132"/>
                      <a:pt x="66" y="136"/>
                    </a:cubicBezTo>
                    <a:cubicBezTo>
                      <a:pt x="65" y="137"/>
                      <a:pt x="65" y="137"/>
                      <a:pt x="65" y="137"/>
                    </a:cubicBezTo>
                    <a:cubicBezTo>
                      <a:pt x="65" y="139"/>
                      <a:pt x="65" y="141"/>
                      <a:pt x="64" y="142"/>
                    </a:cubicBezTo>
                    <a:cubicBezTo>
                      <a:pt x="64" y="142"/>
                      <a:pt x="64" y="142"/>
                      <a:pt x="64" y="142"/>
                    </a:cubicBezTo>
                    <a:cubicBezTo>
                      <a:pt x="64" y="144"/>
                      <a:pt x="63" y="146"/>
                      <a:pt x="63" y="147"/>
                    </a:cubicBezTo>
                    <a:cubicBezTo>
                      <a:pt x="63" y="147"/>
                      <a:pt x="63" y="147"/>
                      <a:pt x="63" y="147"/>
                    </a:cubicBezTo>
                    <a:cubicBezTo>
                      <a:pt x="62" y="150"/>
                      <a:pt x="62" y="150"/>
                      <a:pt x="62" y="150"/>
                    </a:cubicBezTo>
                    <a:cubicBezTo>
                      <a:pt x="62" y="149"/>
                      <a:pt x="62" y="149"/>
                      <a:pt x="62" y="149"/>
                    </a:cubicBezTo>
                    <a:cubicBezTo>
                      <a:pt x="62" y="153"/>
                      <a:pt x="62" y="157"/>
                      <a:pt x="60" y="160"/>
                    </a:cubicBezTo>
                    <a:cubicBezTo>
                      <a:pt x="62" y="160"/>
                      <a:pt x="62" y="160"/>
                      <a:pt x="62" y="160"/>
                    </a:cubicBezTo>
                    <a:cubicBezTo>
                      <a:pt x="59" y="167"/>
                      <a:pt x="62" y="170"/>
                      <a:pt x="58" y="176"/>
                    </a:cubicBezTo>
                    <a:cubicBezTo>
                      <a:pt x="57" y="176"/>
                      <a:pt x="57" y="176"/>
                      <a:pt x="57" y="176"/>
                    </a:cubicBezTo>
                    <a:cubicBezTo>
                      <a:pt x="60" y="185"/>
                      <a:pt x="52" y="188"/>
                      <a:pt x="54" y="197"/>
                    </a:cubicBezTo>
                    <a:cubicBezTo>
                      <a:pt x="54" y="196"/>
                      <a:pt x="53" y="197"/>
                      <a:pt x="53" y="197"/>
                    </a:cubicBezTo>
                    <a:cubicBezTo>
                      <a:pt x="52" y="201"/>
                      <a:pt x="52" y="205"/>
                      <a:pt x="55" y="206"/>
                    </a:cubicBezTo>
                    <a:cubicBezTo>
                      <a:pt x="55" y="209"/>
                      <a:pt x="54" y="208"/>
                      <a:pt x="52" y="208"/>
                    </a:cubicBezTo>
                    <a:cubicBezTo>
                      <a:pt x="54" y="209"/>
                      <a:pt x="54" y="211"/>
                      <a:pt x="53" y="213"/>
                    </a:cubicBezTo>
                    <a:cubicBezTo>
                      <a:pt x="53" y="212"/>
                      <a:pt x="53" y="212"/>
                      <a:pt x="53" y="212"/>
                    </a:cubicBezTo>
                    <a:cubicBezTo>
                      <a:pt x="52" y="219"/>
                      <a:pt x="52" y="219"/>
                      <a:pt x="52" y="219"/>
                    </a:cubicBezTo>
                    <a:cubicBezTo>
                      <a:pt x="55" y="218"/>
                      <a:pt x="55" y="218"/>
                      <a:pt x="55" y="218"/>
                    </a:cubicBezTo>
                    <a:cubicBezTo>
                      <a:pt x="54" y="221"/>
                      <a:pt x="52" y="218"/>
                      <a:pt x="52" y="221"/>
                    </a:cubicBezTo>
                    <a:cubicBezTo>
                      <a:pt x="54" y="222"/>
                      <a:pt x="54" y="222"/>
                      <a:pt x="54" y="222"/>
                    </a:cubicBezTo>
                    <a:cubicBezTo>
                      <a:pt x="53" y="226"/>
                      <a:pt x="49" y="228"/>
                      <a:pt x="46" y="232"/>
                    </a:cubicBezTo>
                    <a:cubicBezTo>
                      <a:pt x="41" y="250"/>
                      <a:pt x="43" y="272"/>
                      <a:pt x="36" y="288"/>
                    </a:cubicBezTo>
                    <a:cubicBezTo>
                      <a:pt x="34" y="288"/>
                      <a:pt x="34" y="288"/>
                      <a:pt x="34" y="288"/>
                    </a:cubicBezTo>
                    <a:cubicBezTo>
                      <a:pt x="31" y="288"/>
                      <a:pt x="37" y="294"/>
                      <a:pt x="34" y="294"/>
                    </a:cubicBezTo>
                    <a:cubicBezTo>
                      <a:pt x="35" y="296"/>
                      <a:pt x="35" y="296"/>
                      <a:pt x="35" y="296"/>
                    </a:cubicBezTo>
                    <a:cubicBezTo>
                      <a:pt x="34" y="297"/>
                      <a:pt x="34" y="298"/>
                      <a:pt x="33" y="297"/>
                    </a:cubicBezTo>
                    <a:cubicBezTo>
                      <a:pt x="33" y="298"/>
                      <a:pt x="33" y="299"/>
                      <a:pt x="34" y="300"/>
                    </a:cubicBezTo>
                    <a:cubicBezTo>
                      <a:pt x="32" y="302"/>
                      <a:pt x="32" y="302"/>
                      <a:pt x="32" y="302"/>
                    </a:cubicBezTo>
                    <a:cubicBezTo>
                      <a:pt x="29" y="309"/>
                      <a:pt x="31" y="316"/>
                      <a:pt x="29" y="323"/>
                    </a:cubicBezTo>
                    <a:cubicBezTo>
                      <a:pt x="24" y="332"/>
                      <a:pt x="24" y="350"/>
                      <a:pt x="24" y="360"/>
                    </a:cubicBezTo>
                    <a:cubicBezTo>
                      <a:pt x="25" y="375"/>
                      <a:pt x="12" y="389"/>
                      <a:pt x="14" y="405"/>
                    </a:cubicBezTo>
                    <a:cubicBezTo>
                      <a:pt x="13" y="405"/>
                      <a:pt x="14" y="407"/>
                      <a:pt x="14" y="4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p:cNvSpPr>
                <a:spLocks/>
              </p:cNvSpPr>
              <p:nvPr/>
            </p:nvSpPr>
            <p:spPr bwMode="auto">
              <a:xfrm>
                <a:off x="2651125" y="4127501"/>
                <a:ext cx="301625" cy="1146175"/>
              </a:xfrm>
              <a:custGeom>
                <a:avLst/>
                <a:gdLst>
                  <a:gd name="T0" fmla="*/ 119 w 140"/>
                  <a:gd name="T1" fmla="*/ 113 h 534"/>
                  <a:gd name="T2" fmla="*/ 125 w 140"/>
                  <a:gd name="T3" fmla="*/ 96 h 534"/>
                  <a:gd name="T4" fmla="*/ 124 w 140"/>
                  <a:gd name="T5" fmla="*/ 91 h 534"/>
                  <a:gd name="T6" fmla="*/ 128 w 140"/>
                  <a:gd name="T7" fmla="*/ 79 h 534"/>
                  <a:gd name="T8" fmla="*/ 131 w 140"/>
                  <a:gd name="T9" fmla="*/ 71 h 534"/>
                  <a:gd name="T10" fmla="*/ 132 w 140"/>
                  <a:gd name="T11" fmla="*/ 64 h 534"/>
                  <a:gd name="T12" fmla="*/ 137 w 140"/>
                  <a:gd name="T13" fmla="*/ 44 h 534"/>
                  <a:gd name="T14" fmla="*/ 94 w 140"/>
                  <a:gd name="T15" fmla="*/ 108 h 534"/>
                  <a:gd name="T16" fmla="*/ 84 w 140"/>
                  <a:gd name="T17" fmla="*/ 150 h 534"/>
                  <a:gd name="T18" fmla="*/ 82 w 140"/>
                  <a:gd name="T19" fmla="*/ 161 h 534"/>
                  <a:gd name="T20" fmla="*/ 81 w 140"/>
                  <a:gd name="T21" fmla="*/ 163 h 534"/>
                  <a:gd name="T22" fmla="*/ 75 w 140"/>
                  <a:gd name="T23" fmla="*/ 193 h 534"/>
                  <a:gd name="T24" fmla="*/ 69 w 140"/>
                  <a:gd name="T25" fmla="*/ 217 h 534"/>
                  <a:gd name="T26" fmla="*/ 69 w 140"/>
                  <a:gd name="T27" fmla="*/ 235 h 534"/>
                  <a:gd name="T28" fmla="*/ 71 w 140"/>
                  <a:gd name="T29" fmla="*/ 240 h 534"/>
                  <a:gd name="T30" fmla="*/ 61 w 140"/>
                  <a:gd name="T31" fmla="*/ 256 h 534"/>
                  <a:gd name="T32" fmla="*/ 46 w 140"/>
                  <a:gd name="T33" fmla="*/ 324 h 534"/>
                  <a:gd name="T34" fmla="*/ 45 w 140"/>
                  <a:gd name="T35" fmla="*/ 331 h 534"/>
                  <a:gd name="T36" fmla="*/ 33 w 140"/>
                  <a:gd name="T37" fmla="*/ 375 h 534"/>
                  <a:gd name="T38" fmla="*/ 18 w 140"/>
                  <a:gd name="T39" fmla="*/ 448 h 534"/>
                  <a:gd name="T40" fmla="*/ 32 w 140"/>
                  <a:gd name="T41" fmla="*/ 484 h 534"/>
                  <a:gd name="T42" fmla="*/ 38 w 140"/>
                  <a:gd name="T43" fmla="*/ 458 h 534"/>
                  <a:gd name="T44" fmla="*/ 44 w 140"/>
                  <a:gd name="T45" fmla="*/ 436 h 534"/>
                  <a:gd name="T46" fmla="*/ 48 w 140"/>
                  <a:gd name="T47" fmla="*/ 404 h 534"/>
                  <a:gd name="T48" fmla="*/ 51 w 140"/>
                  <a:gd name="T49" fmla="*/ 392 h 534"/>
                  <a:gd name="T50" fmla="*/ 54 w 140"/>
                  <a:gd name="T51" fmla="*/ 378 h 534"/>
                  <a:gd name="T52" fmla="*/ 56 w 140"/>
                  <a:gd name="T53" fmla="*/ 364 h 534"/>
                  <a:gd name="T54" fmla="*/ 63 w 140"/>
                  <a:gd name="T55" fmla="*/ 342 h 534"/>
                  <a:gd name="T56" fmla="*/ 68 w 140"/>
                  <a:gd name="T57" fmla="*/ 327 h 534"/>
                  <a:gd name="T58" fmla="*/ 75 w 140"/>
                  <a:gd name="T59" fmla="*/ 298 h 534"/>
                  <a:gd name="T60" fmla="*/ 79 w 140"/>
                  <a:gd name="T61" fmla="*/ 297 h 534"/>
                  <a:gd name="T62" fmla="*/ 80 w 140"/>
                  <a:gd name="T63" fmla="*/ 282 h 534"/>
                  <a:gd name="T64" fmla="*/ 81 w 140"/>
                  <a:gd name="T65" fmla="*/ 278 h 534"/>
                  <a:gd name="T66" fmla="*/ 88 w 140"/>
                  <a:gd name="T67" fmla="*/ 255 h 534"/>
                  <a:gd name="T68" fmla="*/ 92 w 140"/>
                  <a:gd name="T69" fmla="*/ 246 h 534"/>
                  <a:gd name="T70" fmla="*/ 91 w 140"/>
                  <a:gd name="T71" fmla="*/ 236 h 534"/>
                  <a:gd name="T72" fmla="*/ 90 w 140"/>
                  <a:gd name="T73" fmla="*/ 232 h 534"/>
                  <a:gd name="T74" fmla="*/ 92 w 140"/>
                  <a:gd name="T75" fmla="*/ 228 h 534"/>
                  <a:gd name="T76" fmla="*/ 100 w 140"/>
                  <a:gd name="T77" fmla="*/ 210 h 534"/>
                  <a:gd name="T78" fmla="*/ 106 w 140"/>
                  <a:gd name="T79" fmla="*/ 182 h 534"/>
                  <a:gd name="T80" fmla="*/ 108 w 140"/>
                  <a:gd name="T81" fmla="*/ 158 h 534"/>
                  <a:gd name="T82" fmla="*/ 110 w 140"/>
                  <a:gd name="T83" fmla="*/ 140 h 534"/>
                  <a:gd name="T84" fmla="*/ 113 w 140"/>
                  <a:gd name="T85" fmla="*/ 137 h 534"/>
                  <a:gd name="T86" fmla="*/ 111 w 140"/>
                  <a:gd name="T87" fmla="*/ 13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0" h="534">
                    <a:moveTo>
                      <a:pt x="115" y="129"/>
                    </a:moveTo>
                    <a:cubicBezTo>
                      <a:pt x="117" y="122"/>
                      <a:pt x="116" y="116"/>
                      <a:pt x="117" y="110"/>
                    </a:cubicBezTo>
                    <a:cubicBezTo>
                      <a:pt x="119" y="109"/>
                      <a:pt x="119" y="111"/>
                      <a:pt x="119" y="113"/>
                    </a:cubicBezTo>
                    <a:cubicBezTo>
                      <a:pt x="120" y="108"/>
                      <a:pt x="120" y="108"/>
                      <a:pt x="120" y="108"/>
                    </a:cubicBezTo>
                    <a:cubicBezTo>
                      <a:pt x="122" y="109"/>
                      <a:pt x="120" y="111"/>
                      <a:pt x="120" y="113"/>
                    </a:cubicBezTo>
                    <a:cubicBezTo>
                      <a:pt x="124" y="108"/>
                      <a:pt x="121" y="101"/>
                      <a:pt x="125" y="96"/>
                    </a:cubicBezTo>
                    <a:cubicBezTo>
                      <a:pt x="124" y="94"/>
                      <a:pt x="124" y="94"/>
                      <a:pt x="124" y="94"/>
                    </a:cubicBezTo>
                    <a:cubicBezTo>
                      <a:pt x="125" y="94"/>
                      <a:pt x="125" y="94"/>
                      <a:pt x="125" y="94"/>
                    </a:cubicBezTo>
                    <a:cubicBezTo>
                      <a:pt x="124" y="94"/>
                      <a:pt x="123" y="92"/>
                      <a:pt x="124" y="91"/>
                    </a:cubicBezTo>
                    <a:cubicBezTo>
                      <a:pt x="125" y="91"/>
                      <a:pt x="127" y="93"/>
                      <a:pt x="128" y="90"/>
                    </a:cubicBezTo>
                    <a:cubicBezTo>
                      <a:pt x="130" y="88"/>
                      <a:pt x="129" y="83"/>
                      <a:pt x="129" y="79"/>
                    </a:cubicBezTo>
                    <a:cubicBezTo>
                      <a:pt x="129" y="81"/>
                      <a:pt x="128" y="80"/>
                      <a:pt x="128" y="79"/>
                    </a:cubicBezTo>
                    <a:cubicBezTo>
                      <a:pt x="128" y="78"/>
                      <a:pt x="130" y="78"/>
                      <a:pt x="130" y="76"/>
                    </a:cubicBezTo>
                    <a:cubicBezTo>
                      <a:pt x="131" y="77"/>
                      <a:pt x="131" y="77"/>
                      <a:pt x="131" y="77"/>
                    </a:cubicBezTo>
                    <a:cubicBezTo>
                      <a:pt x="130" y="76"/>
                      <a:pt x="131" y="72"/>
                      <a:pt x="131" y="71"/>
                    </a:cubicBezTo>
                    <a:cubicBezTo>
                      <a:pt x="132" y="71"/>
                      <a:pt x="131" y="74"/>
                      <a:pt x="132" y="75"/>
                    </a:cubicBezTo>
                    <a:cubicBezTo>
                      <a:pt x="134" y="69"/>
                      <a:pt x="133" y="72"/>
                      <a:pt x="135" y="66"/>
                    </a:cubicBezTo>
                    <a:cubicBezTo>
                      <a:pt x="134" y="62"/>
                      <a:pt x="133" y="66"/>
                      <a:pt x="132" y="64"/>
                    </a:cubicBezTo>
                    <a:cubicBezTo>
                      <a:pt x="132" y="61"/>
                      <a:pt x="132" y="58"/>
                      <a:pt x="134" y="55"/>
                    </a:cubicBezTo>
                    <a:cubicBezTo>
                      <a:pt x="132" y="55"/>
                      <a:pt x="132" y="55"/>
                      <a:pt x="132" y="55"/>
                    </a:cubicBezTo>
                    <a:cubicBezTo>
                      <a:pt x="133" y="50"/>
                      <a:pt x="134" y="47"/>
                      <a:pt x="137" y="44"/>
                    </a:cubicBezTo>
                    <a:cubicBezTo>
                      <a:pt x="140" y="0"/>
                      <a:pt x="123" y="29"/>
                      <a:pt x="123" y="29"/>
                    </a:cubicBezTo>
                    <a:cubicBezTo>
                      <a:pt x="113" y="43"/>
                      <a:pt x="115" y="53"/>
                      <a:pt x="109" y="71"/>
                    </a:cubicBezTo>
                    <a:cubicBezTo>
                      <a:pt x="103" y="87"/>
                      <a:pt x="98" y="91"/>
                      <a:pt x="94" y="108"/>
                    </a:cubicBezTo>
                    <a:cubicBezTo>
                      <a:pt x="92" y="116"/>
                      <a:pt x="90" y="125"/>
                      <a:pt x="88" y="133"/>
                    </a:cubicBezTo>
                    <a:cubicBezTo>
                      <a:pt x="90" y="138"/>
                      <a:pt x="85" y="144"/>
                      <a:pt x="86" y="149"/>
                    </a:cubicBezTo>
                    <a:cubicBezTo>
                      <a:pt x="84" y="150"/>
                      <a:pt x="84" y="150"/>
                      <a:pt x="84" y="150"/>
                    </a:cubicBezTo>
                    <a:cubicBezTo>
                      <a:pt x="84" y="152"/>
                      <a:pt x="84" y="154"/>
                      <a:pt x="83" y="155"/>
                    </a:cubicBezTo>
                    <a:cubicBezTo>
                      <a:pt x="83" y="155"/>
                      <a:pt x="83" y="155"/>
                      <a:pt x="83" y="155"/>
                    </a:cubicBezTo>
                    <a:cubicBezTo>
                      <a:pt x="83" y="158"/>
                      <a:pt x="82" y="160"/>
                      <a:pt x="82" y="161"/>
                    </a:cubicBezTo>
                    <a:cubicBezTo>
                      <a:pt x="82" y="161"/>
                      <a:pt x="82" y="161"/>
                      <a:pt x="82" y="161"/>
                    </a:cubicBezTo>
                    <a:cubicBezTo>
                      <a:pt x="81" y="164"/>
                      <a:pt x="81" y="164"/>
                      <a:pt x="81" y="164"/>
                    </a:cubicBezTo>
                    <a:cubicBezTo>
                      <a:pt x="81" y="163"/>
                      <a:pt x="81" y="163"/>
                      <a:pt x="81" y="163"/>
                    </a:cubicBezTo>
                    <a:cubicBezTo>
                      <a:pt x="81" y="168"/>
                      <a:pt x="80" y="172"/>
                      <a:pt x="79" y="176"/>
                    </a:cubicBezTo>
                    <a:cubicBezTo>
                      <a:pt x="80" y="176"/>
                      <a:pt x="80" y="176"/>
                      <a:pt x="80" y="176"/>
                    </a:cubicBezTo>
                    <a:cubicBezTo>
                      <a:pt x="76" y="183"/>
                      <a:pt x="79" y="187"/>
                      <a:pt x="75" y="193"/>
                    </a:cubicBezTo>
                    <a:cubicBezTo>
                      <a:pt x="75" y="193"/>
                      <a:pt x="75" y="193"/>
                      <a:pt x="75" y="193"/>
                    </a:cubicBezTo>
                    <a:cubicBezTo>
                      <a:pt x="77" y="203"/>
                      <a:pt x="68" y="207"/>
                      <a:pt x="70" y="217"/>
                    </a:cubicBezTo>
                    <a:cubicBezTo>
                      <a:pt x="70" y="216"/>
                      <a:pt x="69" y="217"/>
                      <a:pt x="69" y="217"/>
                    </a:cubicBezTo>
                    <a:cubicBezTo>
                      <a:pt x="69" y="221"/>
                      <a:pt x="68" y="226"/>
                      <a:pt x="71" y="227"/>
                    </a:cubicBezTo>
                    <a:cubicBezTo>
                      <a:pt x="70" y="230"/>
                      <a:pt x="70" y="229"/>
                      <a:pt x="68" y="229"/>
                    </a:cubicBezTo>
                    <a:cubicBezTo>
                      <a:pt x="70" y="229"/>
                      <a:pt x="70" y="232"/>
                      <a:pt x="69" y="235"/>
                    </a:cubicBezTo>
                    <a:cubicBezTo>
                      <a:pt x="69" y="233"/>
                      <a:pt x="69" y="233"/>
                      <a:pt x="69" y="233"/>
                    </a:cubicBezTo>
                    <a:cubicBezTo>
                      <a:pt x="68" y="241"/>
                      <a:pt x="68" y="241"/>
                      <a:pt x="68" y="241"/>
                    </a:cubicBezTo>
                    <a:cubicBezTo>
                      <a:pt x="71" y="240"/>
                      <a:pt x="71" y="240"/>
                      <a:pt x="71" y="240"/>
                    </a:cubicBezTo>
                    <a:cubicBezTo>
                      <a:pt x="69" y="243"/>
                      <a:pt x="67" y="240"/>
                      <a:pt x="67" y="244"/>
                    </a:cubicBezTo>
                    <a:cubicBezTo>
                      <a:pt x="70" y="244"/>
                      <a:pt x="70" y="244"/>
                      <a:pt x="70" y="244"/>
                    </a:cubicBezTo>
                    <a:cubicBezTo>
                      <a:pt x="68" y="249"/>
                      <a:pt x="64" y="251"/>
                      <a:pt x="61" y="256"/>
                    </a:cubicBezTo>
                    <a:cubicBezTo>
                      <a:pt x="55" y="276"/>
                      <a:pt x="56" y="299"/>
                      <a:pt x="48" y="317"/>
                    </a:cubicBezTo>
                    <a:cubicBezTo>
                      <a:pt x="46" y="318"/>
                      <a:pt x="46" y="318"/>
                      <a:pt x="46" y="318"/>
                    </a:cubicBezTo>
                    <a:cubicBezTo>
                      <a:pt x="43" y="318"/>
                      <a:pt x="49" y="324"/>
                      <a:pt x="46" y="324"/>
                    </a:cubicBezTo>
                    <a:cubicBezTo>
                      <a:pt x="47" y="327"/>
                      <a:pt x="47" y="327"/>
                      <a:pt x="47" y="327"/>
                    </a:cubicBezTo>
                    <a:cubicBezTo>
                      <a:pt x="46" y="327"/>
                      <a:pt x="45" y="328"/>
                      <a:pt x="45" y="327"/>
                    </a:cubicBezTo>
                    <a:cubicBezTo>
                      <a:pt x="44" y="329"/>
                      <a:pt x="45" y="329"/>
                      <a:pt x="45" y="331"/>
                    </a:cubicBezTo>
                    <a:cubicBezTo>
                      <a:pt x="43" y="333"/>
                      <a:pt x="43" y="333"/>
                      <a:pt x="43" y="333"/>
                    </a:cubicBezTo>
                    <a:cubicBezTo>
                      <a:pt x="40" y="340"/>
                      <a:pt x="42" y="348"/>
                      <a:pt x="39" y="356"/>
                    </a:cubicBezTo>
                    <a:cubicBezTo>
                      <a:pt x="36" y="361"/>
                      <a:pt x="34" y="368"/>
                      <a:pt x="33" y="375"/>
                    </a:cubicBezTo>
                    <a:cubicBezTo>
                      <a:pt x="32" y="383"/>
                      <a:pt x="31" y="391"/>
                      <a:pt x="30" y="397"/>
                    </a:cubicBezTo>
                    <a:cubicBezTo>
                      <a:pt x="30" y="413"/>
                      <a:pt x="16" y="429"/>
                      <a:pt x="17" y="446"/>
                    </a:cubicBezTo>
                    <a:cubicBezTo>
                      <a:pt x="17" y="447"/>
                      <a:pt x="17" y="448"/>
                      <a:pt x="18" y="448"/>
                    </a:cubicBezTo>
                    <a:cubicBezTo>
                      <a:pt x="17" y="453"/>
                      <a:pt x="16" y="458"/>
                      <a:pt x="15" y="463"/>
                    </a:cubicBezTo>
                    <a:cubicBezTo>
                      <a:pt x="15" y="463"/>
                      <a:pt x="0" y="534"/>
                      <a:pt x="32" y="484"/>
                    </a:cubicBezTo>
                    <a:cubicBezTo>
                      <a:pt x="32" y="484"/>
                      <a:pt x="32" y="484"/>
                      <a:pt x="32" y="484"/>
                    </a:cubicBezTo>
                    <a:cubicBezTo>
                      <a:pt x="35" y="477"/>
                      <a:pt x="37" y="472"/>
                      <a:pt x="35" y="466"/>
                    </a:cubicBezTo>
                    <a:cubicBezTo>
                      <a:pt x="38" y="465"/>
                      <a:pt x="36" y="459"/>
                      <a:pt x="38" y="458"/>
                    </a:cubicBezTo>
                    <a:cubicBezTo>
                      <a:pt x="38" y="458"/>
                      <a:pt x="38" y="458"/>
                      <a:pt x="38" y="458"/>
                    </a:cubicBezTo>
                    <a:cubicBezTo>
                      <a:pt x="36" y="452"/>
                      <a:pt x="42" y="448"/>
                      <a:pt x="41" y="443"/>
                    </a:cubicBezTo>
                    <a:cubicBezTo>
                      <a:pt x="41" y="443"/>
                      <a:pt x="42" y="443"/>
                      <a:pt x="42" y="444"/>
                    </a:cubicBezTo>
                    <a:cubicBezTo>
                      <a:pt x="42" y="441"/>
                      <a:pt x="42" y="436"/>
                      <a:pt x="44" y="436"/>
                    </a:cubicBezTo>
                    <a:cubicBezTo>
                      <a:pt x="46" y="428"/>
                      <a:pt x="49" y="417"/>
                      <a:pt x="47" y="411"/>
                    </a:cubicBezTo>
                    <a:cubicBezTo>
                      <a:pt x="47" y="412"/>
                      <a:pt x="47" y="412"/>
                      <a:pt x="47" y="412"/>
                    </a:cubicBezTo>
                    <a:cubicBezTo>
                      <a:pt x="46" y="408"/>
                      <a:pt x="48" y="408"/>
                      <a:pt x="48" y="404"/>
                    </a:cubicBezTo>
                    <a:cubicBezTo>
                      <a:pt x="48" y="404"/>
                      <a:pt x="48" y="404"/>
                      <a:pt x="48" y="404"/>
                    </a:cubicBezTo>
                    <a:cubicBezTo>
                      <a:pt x="47" y="400"/>
                      <a:pt x="50" y="395"/>
                      <a:pt x="50" y="392"/>
                    </a:cubicBezTo>
                    <a:cubicBezTo>
                      <a:pt x="51" y="392"/>
                      <a:pt x="51" y="392"/>
                      <a:pt x="51" y="392"/>
                    </a:cubicBezTo>
                    <a:cubicBezTo>
                      <a:pt x="53" y="386"/>
                      <a:pt x="53" y="386"/>
                      <a:pt x="53" y="386"/>
                    </a:cubicBezTo>
                    <a:cubicBezTo>
                      <a:pt x="52" y="388"/>
                      <a:pt x="52" y="388"/>
                      <a:pt x="52" y="388"/>
                    </a:cubicBezTo>
                    <a:cubicBezTo>
                      <a:pt x="48" y="386"/>
                      <a:pt x="55" y="384"/>
                      <a:pt x="54" y="378"/>
                    </a:cubicBezTo>
                    <a:cubicBezTo>
                      <a:pt x="56" y="374"/>
                      <a:pt x="49" y="368"/>
                      <a:pt x="52" y="363"/>
                    </a:cubicBezTo>
                    <a:cubicBezTo>
                      <a:pt x="50" y="361"/>
                      <a:pt x="54" y="366"/>
                      <a:pt x="53" y="362"/>
                    </a:cubicBezTo>
                    <a:cubicBezTo>
                      <a:pt x="55" y="363"/>
                      <a:pt x="54" y="364"/>
                      <a:pt x="56" y="364"/>
                    </a:cubicBezTo>
                    <a:cubicBezTo>
                      <a:pt x="56" y="360"/>
                      <a:pt x="59" y="359"/>
                      <a:pt x="59" y="355"/>
                    </a:cubicBezTo>
                    <a:cubicBezTo>
                      <a:pt x="60" y="355"/>
                      <a:pt x="60" y="355"/>
                      <a:pt x="60" y="355"/>
                    </a:cubicBezTo>
                    <a:cubicBezTo>
                      <a:pt x="59" y="349"/>
                      <a:pt x="65" y="346"/>
                      <a:pt x="63" y="342"/>
                    </a:cubicBezTo>
                    <a:cubicBezTo>
                      <a:pt x="63" y="336"/>
                      <a:pt x="68" y="339"/>
                      <a:pt x="66" y="333"/>
                    </a:cubicBezTo>
                    <a:cubicBezTo>
                      <a:pt x="69" y="331"/>
                      <a:pt x="69" y="331"/>
                      <a:pt x="69" y="331"/>
                    </a:cubicBezTo>
                    <a:cubicBezTo>
                      <a:pt x="70" y="329"/>
                      <a:pt x="67" y="329"/>
                      <a:pt x="68" y="327"/>
                    </a:cubicBezTo>
                    <a:cubicBezTo>
                      <a:pt x="70" y="327"/>
                      <a:pt x="70" y="324"/>
                      <a:pt x="71" y="325"/>
                    </a:cubicBezTo>
                    <a:cubicBezTo>
                      <a:pt x="74" y="320"/>
                      <a:pt x="71" y="313"/>
                      <a:pt x="76" y="306"/>
                    </a:cubicBezTo>
                    <a:cubicBezTo>
                      <a:pt x="74" y="303"/>
                      <a:pt x="76" y="300"/>
                      <a:pt x="75" y="298"/>
                    </a:cubicBezTo>
                    <a:cubicBezTo>
                      <a:pt x="76" y="298"/>
                      <a:pt x="77" y="290"/>
                      <a:pt x="78" y="295"/>
                    </a:cubicBezTo>
                    <a:cubicBezTo>
                      <a:pt x="78" y="296"/>
                      <a:pt x="78" y="296"/>
                      <a:pt x="78" y="296"/>
                    </a:cubicBezTo>
                    <a:cubicBezTo>
                      <a:pt x="79" y="297"/>
                      <a:pt x="79" y="297"/>
                      <a:pt x="79" y="297"/>
                    </a:cubicBezTo>
                    <a:cubicBezTo>
                      <a:pt x="83" y="293"/>
                      <a:pt x="79" y="289"/>
                      <a:pt x="81" y="284"/>
                    </a:cubicBezTo>
                    <a:cubicBezTo>
                      <a:pt x="80" y="286"/>
                      <a:pt x="80" y="287"/>
                      <a:pt x="79" y="286"/>
                    </a:cubicBezTo>
                    <a:cubicBezTo>
                      <a:pt x="80" y="282"/>
                      <a:pt x="80" y="282"/>
                      <a:pt x="80" y="282"/>
                    </a:cubicBezTo>
                    <a:cubicBezTo>
                      <a:pt x="81" y="283"/>
                      <a:pt x="81" y="283"/>
                      <a:pt x="81" y="283"/>
                    </a:cubicBezTo>
                    <a:cubicBezTo>
                      <a:pt x="83" y="277"/>
                      <a:pt x="83" y="277"/>
                      <a:pt x="83" y="277"/>
                    </a:cubicBezTo>
                    <a:cubicBezTo>
                      <a:pt x="81" y="278"/>
                      <a:pt x="81" y="278"/>
                      <a:pt x="81" y="278"/>
                    </a:cubicBezTo>
                    <a:cubicBezTo>
                      <a:pt x="83" y="275"/>
                      <a:pt x="86" y="274"/>
                      <a:pt x="84" y="271"/>
                    </a:cubicBezTo>
                    <a:cubicBezTo>
                      <a:pt x="83" y="269"/>
                      <a:pt x="82" y="273"/>
                      <a:pt x="82" y="270"/>
                    </a:cubicBezTo>
                    <a:cubicBezTo>
                      <a:pt x="84" y="266"/>
                      <a:pt x="87" y="260"/>
                      <a:pt x="88" y="255"/>
                    </a:cubicBezTo>
                    <a:cubicBezTo>
                      <a:pt x="86" y="255"/>
                      <a:pt x="87" y="254"/>
                      <a:pt x="87" y="253"/>
                    </a:cubicBezTo>
                    <a:cubicBezTo>
                      <a:pt x="88" y="253"/>
                      <a:pt x="88" y="253"/>
                      <a:pt x="88" y="253"/>
                    </a:cubicBezTo>
                    <a:cubicBezTo>
                      <a:pt x="87" y="247"/>
                      <a:pt x="92" y="252"/>
                      <a:pt x="92" y="246"/>
                    </a:cubicBezTo>
                    <a:cubicBezTo>
                      <a:pt x="93" y="247"/>
                      <a:pt x="93" y="247"/>
                      <a:pt x="93" y="247"/>
                    </a:cubicBezTo>
                    <a:cubicBezTo>
                      <a:pt x="90" y="244"/>
                      <a:pt x="90" y="244"/>
                      <a:pt x="90" y="244"/>
                    </a:cubicBezTo>
                    <a:cubicBezTo>
                      <a:pt x="88" y="239"/>
                      <a:pt x="93" y="243"/>
                      <a:pt x="91" y="236"/>
                    </a:cubicBezTo>
                    <a:cubicBezTo>
                      <a:pt x="90" y="238"/>
                      <a:pt x="87" y="236"/>
                      <a:pt x="88" y="234"/>
                    </a:cubicBezTo>
                    <a:cubicBezTo>
                      <a:pt x="90" y="235"/>
                      <a:pt x="90" y="235"/>
                      <a:pt x="90" y="235"/>
                    </a:cubicBezTo>
                    <a:cubicBezTo>
                      <a:pt x="90" y="234"/>
                      <a:pt x="89" y="233"/>
                      <a:pt x="90" y="232"/>
                    </a:cubicBezTo>
                    <a:cubicBezTo>
                      <a:pt x="90" y="233"/>
                      <a:pt x="92" y="233"/>
                      <a:pt x="92" y="231"/>
                    </a:cubicBezTo>
                    <a:cubicBezTo>
                      <a:pt x="93" y="233"/>
                      <a:pt x="93" y="233"/>
                      <a:pt x="93" y="233"/>
                    </a:cubicBezTo>
                    <a:cubicBezTo>
                      <a:pt x="92" y="228"/>
                      <a:pt x="92" y="228"/>
                      <a:pt x="92" y="228"/>
                    </a:cubicBezTo>
                    <a:cubicBezTo>
                      <a:pt x="94" y="225"/>
                      <a:pt x="93" y="220"/>
                      <a:pt x="95" y="219"/>
                    </a:cubicBezTo>
                    <a:cubicBezTo>
                      <a:pt x="95" y="219"/>
                      <a:pt x="98" y="213"/>
                      <a:pt x="96" y="211"/>
                    </a:cubicBezTo>
                    <a:cubicBezTo>
                      <a:pt x="97" y="212"/>
                      <a:pt x="99" y="209"/>
                      <a:pt x="100" y="210"/>
                    </a:cubicBezTo>
                    <a:cubicBezTo>
                      <a:pt x="99" y="208"/>
                      <a:pt x="99" y="203"/>
                      <a:pt x="101" y="201"/>
                    </a:cubicBezTo>
                    <a:cubicBezTo>
                      <a:pt x="101" y="202"/>
                      <a:pt x="101" y="202"/>
                      <a:pt x="101" y="202"/>
                    </a:cubicBezTo>
                    <a:cubicBezTo>
                      <a:pt x="105" y="195"/>
                      <a:pt x="102" y="188"/>
                      <a:pt x="106" y="182"/>
                    </a:cubicBezTo>
                    <a:cubicBezTo>
                      <a:pt x="104" y="182"/>
                      <a:pt x="106" y="179"/>
                      <a:pt x="103" y="179"/>
                    </a:cubicBezTo>
                    <a:cubicBezTo>
                      <a:pt x="103" y="172"/>
                      <a:pt x="111" y="168"/>
                      <a:pt x="105" y="163"/>
                    </a:cubicBezTo>
                    <a:cubicBezTo>
                      <a:pt x="105" y="160"/>
                      <a:pt x="107" y="160"/>
                      <a:pt x="108" y="158"/>
                    </a:cubicBezTo>
                    <a:cubicBezTo>
                      <a:pt x="108" y="159"/>
                      <a:pt x="108" y="159"/>
                      <a:pt x="108" y="159"/>
                    </a:cubicBezTo>
                    <a:cubicBezTo>
                      <a:pt x="109" y="153"/>
                      <a:pt x="110" y="152"/>
                      <a:pt x="111" y="147"/>
                    </a:cubicBezTo>
                    <a:cubicBezTo>
                      <a:pt x="111" y="145"/>
                      <a:pt x="108" y="144"/>
                      <a:pt x="110" y="140"/>
                    </a:cubicBezTo>
                    <a:cubicBezTo>
                      <a:pt x="111" y="142"/>
                      <a:pt x="111" y="140"/>
                      <a:pt x="111" y="138"/>
                    </a:cubicBezTo>
                    <a:cubicBezTo>
                      <a:pt x="111" y="139"/>
                      <a:pt x="112" y="140"/>
                      <a:pt x="113" y="138"/>
                    </a:cubicBezTo>
                    <a:cubicBezTo>
                      <a:pt x="113" y="138"/>
                      <a:pt x="113" y="137"/>
                      <a:pt x="113" y="137"/>
                    </a:cubicBezTo>
                    <a:cubicBezTo>
                      <a:pt x="113" y="137"/>
                      <a:pt x="113" y="137"/>
                      <a:pt x="113" y="137"/>
                    </a:cubicBezTo>
                    <a:cubicBezTo>
                      <a:pt x="113" y="134"/>
                      <a:pt x="113" y="135"/>
                      <a:pt x="112" y="136"/>
                    </a:cubicBezTo>
                    <a:cubicBezTo>
                      <a:pt x="112" y="136"/>
                      <a:pt x="112" y="136"/>
                      <a:pt x="111" y="136"/>
                    </a:cubicBezTo>
                    <a:cubicBezTo>
                      <a:pt x="114" y="134"/>
                      <a:pt x="113" y="129"/>
                      <a:pt x="115"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p:cNvSpPr>
                <a:spLocks/>
              </p:cNvSpPr>
              <p:nvPr/>
            </p:nvSpPr>
            <p:spPr bwMode="auto">
              <a:xfrm>
                <a:off x="2978150" y="4189413"/>
                <a:ext cx="269875" cy="984250"/>
              </a:xfrm>
              <a:custGeom>
                <a:avLst/>
                <a:gdLst>
                  <a:gd name="T0" fmla="*/ 100 w 125"/>
                  <a:gd name="T1" fmla="*/ 63 h 458"/>
                  <a:gd name="T2" fmla="*/ 81 w 125"/>
                  <a:gd name="T3" fmla="*/ 129 h 458"/>
                  <a:gd name="T4" fmla="*/ 78 w 125"/>
                  <a:gd name="T5" fmla="*/ 134 h 458"/>
                  <a:gd name="T6" fmla="*/ 77 w 125"/>
                  <a:gd name="T7" fmla="*/ 142 h 458"/>
                  <a:gd name="T8" fmla="*/ 76 w 125"/>
                  <a:gd name="T9" fmla="*/ 152 h 458"/>
                  <a:gd name="T10" fmla="*/ 67 w 125"/>
                  <a:gd name="T11" fmla="*/ 187 h 458"/>
                  <a:gd name="T12" fmla="*/ 64 w 125"/>
                  <a:gd name="T13" fmla="*/ 197 h 458"/>
                  <a:gd name="T14" fmla="*/ 64 w 125"/>
                  <a:gd name="T15" fmla="*/ 207 h 458"/>
                  <a:gd name="T16" fmla="*/ 66 w 125"/>
                  <a:gd name="T17" fmla="*/ 210 h 458"/>
                  <a:gd name="T18" fmla="*/ 42 w 125"/>
                  <a:gd name="T19" fmla="*/ 273 h 458"/>
                  <a:gd name="T20" fmla="*/ 41 w 125"/>
                  <a:gd name="T21" fmla="*/ 281 h 458"/>
                  <a:gd name="T22" fmla="*/ 35 w 125"/>
                  <a:gd name="T23" fmla="*/ 306 h 458"/>
                  <a:gd name="T24" fmla="*/ 17 w 125"/>
                  <a:gd name="T25" fmla="*/ 385 h 458"/>
                  <a:gd name="T26" fmla="*/ 31 w 125"/>
                  <a:gd name="T27" fmla="*/ 417 h 458"/>
                  <a:gd name="T28" fmla="*/ 37 w 125"/>
                  <a:gd name="T29" fmla="*/ 394 h 458"/>
                  <a:gd name="T30" fmla="*/ 43 w 125"/>
                  <a:gd name="T31" fmla="*/ 376 h 458"/>
                  <a:gd name="T32" fmla="*/ 46 w 125"/>
                  <a:gd name="T33" fmla="*/ 348 h 458"/>
                  <a:gd name="T34" fmla="*/ 49 w 125"/>
                  <a:gd name="T35" fmla="*/ 338 h 458"/>
                  <a:gd name="T36" fmla="*/ 51 w 125"/>
                  <a:gd name="T37" fmla="*/ 326 h 458"/>
                  <a:gd name="T38" fmla="*/ 53 w 125"/>
                  <a:gd name="T39" fmla="*/ 313 h 458"/>
                  <a:gd name="T40" fmla="*/ 59 w 125"/>
                  <a:gd name="T41" fmla="*/ 295 h 458"/>
                  <a:gd name="T42" fmla="*/ 64 w 125"/>
                  <a:gd name="T43" fmla="*/ 282 h 458"/>
                  <a:gd name="T44" fmla="*/ 71 w 125"/>
                  <a:gd name="T45" fmla="*/ 258 h 458"/>
                  <a:gd name="T46" fmla="*/ 75 w 125"/>
                  <a:gd name="T47" fmla="*/ 257 h 458"/>
                  <a:gd name="T48" fmla="*/ 76 w 125"/>
                  <a:gd name="T49" fmla="*/ 244 h 458"/>
                  <a:gd name="T50" fmla="*/ 77 w 125"/>
                  <a:gd name="T51" fmla="*/ 240 h 458"/>
                  <a:gd name="T52" fmla="*/ 84 w 125"/>
                  <a:gd name="T53" fmla="*/ 221 h 458"/>
                  <a:gd name="T54" fmla="*/ 87 w 125"/>
                  <a:gd name="T55" fmla="*/ 213 h 458"/>
                  <a:gd name="T56" fmla="*/ 84 w 125"/>
                  <a:gd name="T57" fmla="*/ 203 h 458"/>
                  <a:gd name="T58" fmla="*/ 88 w 125"/>
                  <a:gd name="T59" fmla="*/ 200 h 458"/>
                  <a:gd name="T60" fmla="*/ 91 w 125"/>
                  <a:gd name="T61" fmla="*/ 191 h 458"/>
                  <a:gd name="T62" fmla="*/ 97 w 125"/>
                  <a:gd name="T63" fmla="*/ 175 h 458"/>
                  <a:gd name="T64" fmla="*/ 99 w 125"/>
                  <a:gd name="T65" fmla="*/ 156 h 458"/>
                  <a:gd name="T66" fmla="*/ 104 w 125"/>
                  <a:gd name="T67" fmla="*/ 139 h 458"/>
                  <a:gd name="T68" fmla="*/ 106 w 125"/>
                  <a:gd name="T69" fmla="*/ 121 h 458"/>
                  <a:gd name="T70" fmla="*/ 108 w 125"/>
                  <a:gd name="T71" fmla="*/ 120 h 458"/>
                  <a:gd name="T72" fmla="*/ 110 w 125"/>
                  <a:gd name="T73" fmla="*/ 113 h 458"/>
                  <a:gd name="T74" fmla="*/ 113 w 125"/>
                  <a:gd name="T75" fmla="*/ 95 h 458"/>
                  <a:gd name="T76" fmla="*/ 117 w 125"/>
                  <a:gd name="T77" fmla="*/ 83 h 458"/>
                  <a:gd name="T78" fmla="*/ 120 w 125"/>
                  <a:gd name="T79" fmla="*/ 78 h 458"/>
                  <a:gd name="T80" fmla="*/ 121 w 125"/>
                  <a:gd name="T81" fmla="*/ 67 h 458"/>
                  <a:gd name="T82" fmla="*/ 123 w 125"/>
                  <a:gd name="T83" fmla="*/ 65 h 458"/>
                  <a:gd name="T84" fmla="*/ 123 w 125"/>
                  <a:gd name="T85" fmla="*/ 48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 h="458">
                    <a:moveTo>
                      <a:pt x="125" y="38"/>
                    </a:moveTo>
                    <a:cubicBezTo>
                      <a:pt x="121" y="0"/>
                      <a:pt x="108" y="25"/>
                      <a:pt x="108" y="25"/>
                    </a:cubicBezTo>
                    <a:cubicBezTo>
                      <a:pt x="101" y="38"/>
                      <a:pt x="104" y="46"/>
                      <a:pt x="100" y="63"/>
                    </a:cubicBezTo>
                    <a:cubicBezTo>
                      <a:pt x="95" y="76"/>
                      <a:pt x="91" y="79"/>
                      <a:pt x="88" y="94"/>
                    </a:cubicBezTo>
                    <a:cubicBezTo>
                      <a:pt x="86" y="101"/>
                      <a:pt x="84" y="109"/>
                      <a:pt x="83" y="116"/>
                    </a:cubicBezTo>
                    <a:cubicBezTo>
                      <a:pt x="84" y="119"/>
                      <a:pt x="80" y="124"/>
                      <a:pt x="81" y="129"/>
                    </a:cubicBezTo>
                    <a:cubicBezTo>
                      <a:pt x="80" y="130"/>
                      <a:pt x="80" y="130"/>
                      <a:pt x="80" y="130"/>
                    </a:cubicBezTo>
                    <a:cubicBezTo>
                      <a:pt x="80" y="131"/>
                      <a:pt x="80" y="133"/>
                      <a:pt x="79" y="134"/>
                    </a:cubicBezTo>
                    <a:cubicBezTo>
                      <a:pt x="78" y="134"/>
                      <a:pt x="78" y="134"/>
                      <a:pt x="78" y="134"/>
                    </a:cubicBezTo>
                    <a:cubicBezTo>
                      <a:pt x="79" y="136"/>
                      <a:pt x="78" y="138"/>
                      <a:pt x="78" y="140"/>
                    </a:cubicBezTo>
                    <a:cubicBezTo>
                      <a:pt x="77" y="139"/>
                      <a:pt x="77" y="139"/>
                      <a:pt x="77" y="139"/>
                    </a:cubicBezTo>
                    <a:cubicBezTo>
                      <a:pt x="77" y="142"/>
                      <a:pt x="77" y="142"/>
                      <a:pt x="77" y="142"/>
                    </a:cubicBezTo>
                    <a:cubicBezTo>
                      <a:pt x="77" y="141"/>
                      <a:pt x="77" y="141"/>
                      <a:pt x="77" y="141"/>
                    </a:cubicBezTo>
                    <a:cubicBezTo>
                      <a:pt x="77" y="145"/>
                      <a:pt x="76" y="148"/>
                      <a:pt x="74" y="151"/>
                    </a:cubicBezTo>
                    <a:cubicBezTo>
                      <a:pt x="76" y="152"/>
                      <a:pt x="76" y="152"/>
                      <a:pt x="76" y="152"/>
                    </a:cubicBezTo>
                    <a:cubicBezTo>
                      <a:pt x="72" y="158"/>
                      <a:pt x="75" y="161"/>
                      <a:pt x="71" y="167"/>
                    </a:cubicBezTo>
                    <a:cubicBezTo>
                      <a:pt x="71" y="166"/>
                      <a:pt x="71" y="166"/>
                      <a:pt x="71" y="166"/>
                    </a:cubicBezTo>
                    <a:cubicBezTo>
                      <a:pt x="73" y="175"/>
                      <a:pt x="64" y="178"/>
                      <a:pt x="67" y="187"/>
                    </a:cubicBezTo>
                    <a:cubicBezTo>
                      <a:pt x="66" y="186"/>
                      <a:pt x="66" y="187"/>
                      <a:pt x="65" y="187"/>
                    </a:cubicBezTo>
                    <a:cubicBezTo>
                      <a:pt x="65" y="190"/>
                      <a:pt x="64" y="194"/>
                      <a:pt x="67" y="195"/>
                    </a:cubicBezTo>
                    <a:cubicBezTo>
                      <a:pt x="67" y="198"/>
                      <a:pt x="66" y="197"/>
                      <a:pt x="64" y="197"/>
                    </a:cubicBezTo>
                    <a:cubicBezTo>
                      <a:pt x="66" y="198"/>
                      <a:pt x="66" y="200"/>
                      <a:pt x="65" y="202"/>
                    </a:cubicBezTo>
                    <a:cubicBezTo>
                      <a:pt x="65" y="201"/>
                      <a:pt x="65" y="201"/>
                      <a:pt x="65" y="201"/>
                    </a:cubicBezTo>
                    <a:cubicBezTo>
                      <a:pt x="64" y="207"/>
                      <a:pt x="64" y="207"/>
                      <a:pt x="64" y="207"/>
                    </a:cubicBezTo>
                    <a:cubicBezTo>
                      <a:pt x="67" y="207"/>
                      <a:pt x="67" y="207"/>
                      <a:pt x="67" y="207"/>
                    </a:cubicBezTo>
                    <a:cubicBezTo>
                      <a:pt x="65" y="210"/>
                      <a:pt x="63" y="207"/>
                      <a:pt x="63" y="210"/>
                    </a:cubicBezTo>
                    <a:cubicBezTo>
                      <a:pt x="66" y="210"/>
                      <a:pt x="66" y="210"/>
                      <a:pt x="66" y="210"/>
                    </a:cubicBezTo>
                    <a:cubicBezTo>
                      <a:pt x="64" y="215"/>
                      <a:pt x="60" y="216"/>
                      <a:pt x="57" y="220"/>
                    </a:cubicBezTo>
                    <a:cubicBezTo>
                      <a:pt x="51" y="237"/>
                      <a:pt x="52" y="257"/>
                      <a:pt x="44" y="273"/>
                    </a:cubicBezTo>
                    <a:cubicBezTo>
                      <a:pt x="42" y="273"/>
                      <a:pt x="42" y="273"/>
                      <a:pt x="42" y="273"/>
                    </a:cubicBezTo>
                    <a:cubicBezTo>
                      <a:pt x="39" y="272"/>
                      <a:pt x="45" y="278"/>
                      <a:pt x="42" y="278"/>
                    </a:cubicBezTo>
                    <a:cubicBezTo>
                      <a:pt x="43" y="280"/>
                      <a:pt x="43" y="280"/>
                      <a:pt x="43" y="280"/>
                    </a:cubicBezTo>
                    <a:cubicBezTo>
                      <a:pt x="42" y="281"/>
                      <a:pt x="41" y="282"/>
                      <a:pt x="41" y="281"/>
                    </a:cubicBezTo>
                    <a:cubicBezTo>
                      <a:pt x="40" y="283"/>
                      <a:pt x="41" y="283"/>
                      <a:pt x="41" y="284"/>
                    </a:cubicBezTo>
                    <a:cubicBezTo>
                      <a:pt x="39" y="286"/>
                      <a:pt x="39" y="286"/>
                      <a:pt x="39" y="286"/>
                    </a:cubicBezTo>
                    <a:cubicBezTo>
                      <a:pt x="36" y="292"/>
                      <a:pt x="38" y="299"/>
                      <a:pt x="35" y="306"/>
                    </a:cubicBezTo>
                    <a:cubicBezTo>
                      <a:pt x="30" y="314"/>
                      <a:pt x="29" y="331"/>
                      <a:pt x="28" y="341"/>
                    </a:cubicBezTo>
                    <a:cubicBezTo>
                      <a:pt x="29" y="355"/>
                      <a:pt x="15" y="369"/>
                      <a:pt x="16" y="383"/>
                    </a:cubicBezTo>
                    <a:cubicBezTo>
                      <a:pt x="16" y="384"/>
                      <a:pt x="17" y="385"/>
                      <a:pt x="17" y="385"/>
                    </a:cubicBezTo>
                    <a:cubicBezTo>
                      <a:pt x="14" y="398"/>
                      <a:pt x="14" y="398"/>
                      <a:pt x="14" y="398"/>
                    </a:cubicBezTo>
                    <a:cubicBezTo>
                      <a:pt x="14" y="398"/>
                      <a:pt x="0" y="458"/>
                      <a:pt x="31" y="417"/>
                    </a:cubicBezTo>
                    <a:cubicBezTo>
                      <a:pt x="31" y="417"/>
                      <a:pt x="31" y="417"/>
                      <a:pt x="31" y="417"/>
                    </a:cubicBezTo>
                    <a:cubicBezTo>
                      <a:pt x="34" y="411"/>
                      <a:pt x="36" y="406"/>
                      <a:pt x="34" y="401"/>
                    </a:cubicBezTo>
                    <a:cubicBezTo>
                      <a:pt x="37" y="401"/>
                      <a:pt x="35" y="395"/>
                      <a:pt x="37" y="394"/>
                    </a:cubicBezTo>
                    <a:cubicBezTo>
                      <a:pt x="37" y="394"/>
                      <a:pt x="37" y="394"/>
                      <a:pt x="37" y="394"/>
                    </a:cubicBezTo>
                    <a:cubicBezTo>
                      <a:pt x="35" y="390"/>
                      <a:pt x="41" y="386"/>
                      <a:pt x="40" y="382"/>
                    </a:cubicBezTo>
                    <a:cubicBezTo>
                      <a:pt x="40" y="382"/>
                      <a:pt x="41" y="382"/>
                      <a:pt x="41" y="383"/>
                    </a:cubicBezTo>
                    <a:cubicBezTo>
                      <a:pt x="41" y="380"/>
                      <a:pt x="41" y="376"/>
                      <a:pt x="43" y="376"/>
                    </a:cubicBezTo>
                    <a:cubicBezTo>
                      <a:pt x="44" y="369"/>
                      <a:pt x="48" y="360"/>
                      <a:pt x="45" y="354"/>
                    </a:cubicBezTo>
                    <a:cubicBezTo>
                      <a:pt x="46" y="355"/>
                      <a:pt x="46" y="355"/>
                      <a:pt x="46" y="355"/>
                    </a:cubicBezTo>
                    <a:cubicBezTo>
                      <a:pt x="44" y="352"/>
                      <a:pt x="46" y="351"/>
                      <a:pt x="46" y="348"/>
                    </a:cubicBezTo>
                    <a:cubicBezTo>
                      <a:pt x="46" y="348"/>
                      <a:pt x="46" y="348"/>
                      <a:pt x="47" y="348"/>
                    </a:cubicBezTo>
                    <a:cubicBezTo>
                      <a:pt x="45" y="345"/>
                      <a:pt x="48" y="340"/>
                      <a:pt x="48" y="337"/>
                    </a:cubicBezTo>
                    <a:cubicBezTo>
                      <a:pt x="49" y="338"/>
                      <a:pt x="49" y="338"/>
                      <a:pt x="49" y="338"/>
                    </a:cubicBezTo>
                    <a:cubicBezTo>
                      <a:pt x="50" y="332"/>
                      <a:pt x="50" y="332"/>
                      <a:pt x="50" y="332"/>
                    </a:cubicBezTo>
                    <a:cubicBezTo>
                      <a:pt x="49" y="334"/>
                      <a:pt x="49" y="334"/>
                      <a:pt x="49" y="334"/>
                    </a:cubicBezTo>
                    <a:cubicBezTo>
                      <a:pt x="46" y="332"/>
                      <a:pt x="53" y="330"/>
                      <a:pt x="51" y="326"/>
                    </a:cubicBezTo>
                    <a:cubicBezTo>
                      <a:pt x="53" y="322"/>
                      <a:pt x="46" y="316"/>
                      <a:pt x="48" y="313"/>
                    </a:cubicBezTo>
                    <a:cubicBezTo>
                      <a:pt x="47" y="311"/>
                      <a:pt x="51" y="315"/>
                      <a:pt x="50" y="312"/>
                    </a:cubicBezTo>
                    <a:cubicBezTo>
                      <a:pt x="52" y="312"/>
                      <a:pt x="51" y="314"/>
                      <a:pt x="53" y="313"/>
                    </a:cubicBezTo>
                    <a:cubicBezTo>
                      <a:pt x="52" y="310"/>
                      <a:pt x="56" y="309"/>
                      <a:pt x="55" y="306"/>
                    </a:cubicBezTo>
                    <a:cubicBezTo>
                      <a:pt x="57" y="306"/>
                      <a:pt x="57" y="306"/>
                      <a:pt x="57" y="306"/>
                    </a:cubicBezTo>
                    <a:cubicBezTo>
                      <a:pt x="55" y="301"/>
                      <a:pt x="61" y="298"/>
                      <a:pt x="59" y="295"/>
                    </a:cubicBezTo>
                    <a:cubicBezTo>
                      <a:pt x="59" y="290"/>
                      <a:pt x="64" y="293"/>
                      <a:pt x="62" y="287"/>
                    </a:cubicBezTo>
                    <a:cubicBezTo>
                      <a:pt x="65" y="286"/>
                      <a:pt x="65" y="286"/>
                      <a:pt x="65" y="286"/>
                    </a:cubicBezTo>
                    <a:cubicBezTo>
                      <a:pt x="66" y="284"/>
                      <a:pt x="63" y="284"/>
                      <a:pt x="64" y="282"/>
                    </a:cubicBezTo>
                    <a:cubicBezTo>
                      <a:pt x="66" y="282"/>
                      <a:pt x="66" y="279"/>
                      <a:pt x="67" y="281"/>
                    </a:cubicBezTo>
                    <a:cubicBezTo>
                      <a:pt x="70" y="276"/>
                      <a:pt x="67" y="270"/>
                      <a:pt x="72" y="264"/>
                    </a:cubicBezTo>
                    <a:cubicBezTo>
                      <a:pt x="70" y="262"/>
                      <a:pt x="72" y="259"/>
                      <a:pt x="71" y="258"/>
                    </a:cubicBezTo>
                    <a:cubicBezTo>
                      <a:pt x="72" y="258"/>
                      <a:pt x="72" y="251"/>
                      <a:pt x="74" y="255"/>
                    </a:cubicBezTo>
                    <a:cubicBezTo>
                      <a:pt x="74" y="256"/>
                      <a:pt x="74" y="256"/>
                      <a:pt x="73" y="256"/>
                    </a:cubicBezTo>
                    <a:cubicBezTo>
                      <a:pt x="75" y="257"/>
                      <a:pt x="75" y="257"/>
                      <a:pt x="75" y="257"/>
                    </a:cubicBezTo>
                    <a:cubicBezTo>
                      <a:pt x="78" y="254"/>
                      <a:pt x="75" y="250"/>
                      <a:pt x="76" y="246"/>
                    </a:cubicBezTo>
                    <a:cubicBezTo>
                      <a:pt x="76" y="247"/>
                      <a:pt x="75" y="249"/>
                      <a:pt x="75" y="247"/>
                    </a:cubicBezTo>
                    <a:cubicBezTo>
                      <a:pt x="76" y="244"/>
                      <a:pt x="76" y="244"/>
                      <a:pt x="76" y="244"/>
                    </a:cubicBezTo>
                    <a:cubicBezTo>
                      <a:pt x="77" y="245"/>
                      <a:pt x="77" y="245"/>
                      <a:pt x="77" y="245"/>
                    </a:cubicBezTo>
                    <a:cubicBezTo>
                      <a:pt x="79" y="240"/>
                      <a:pt x="79" y="240"/>
                      <a:pt x="79" y="240"/>
                    </a:cubicBezTo>
                    <a:cubicBezTo>
                      <a:pt x="77" y="240"/>
                      <a:pt x="77" y="240"/>
                      <a:pt x="77" y="240"/>
                    </a:cubicBezTo>
                    <a:cubicBezTo>
                      <a:pt x="79" y="238"/>
                      <a:pt x="81" y="238"/>
                      <a:pt x="80" y="234"/>
                    </a:cubicBezTo>
                    <a:cubicBezTo>
                      <a:pt x="79" y="233"/>
                      <a:pt x="77" y="236"/>
                      <a:pt x="78" y="233"/>
                    </a:cubicBezTo>
                    <a:cubicBezTo>
                      <a:pt x="79" y="230"/>
                      <a:pt x="82" y="226"/>
                      <a:pt x="84" y="221"/>
                    </a:cubicBezTo>
                    <a:cubicBezTo>
                      <a:pt x="82" y="221"/>
                      <a:pt x="83" y="220"/>
                      <a:pt x="83" y="219"/>
                    </a:cubicBezTo>
                    <a:cubicBezTo>
                      <a:pt x="84" y="219"/>
                      <a:pt x="84" y="219"/>
                      <a:pt x="84" y="219"/>
                    </a:cubicBezTo>
                    <a:cubicBezTo>
                      <a:pt x="83" y="214"/>
                      <a:pt x="88" y="218"/>
                      <a:pt x="87" y="213"/>
                    </a:cubicBezTo>
                    <a:cubicBezTo>
                      <a:pt x="86" y="212"/>
                      <a:pt x="86" y="212"/>
                      <a:pt x="86" y="212"/>
                    </a:cubicBezTo>
                    <a:cubicBezTo>
                      <a:pt x="84" y="207"/>
                      <a:pt x="89" y="211"/>
                      <a:pt x="86" y="205"/>
                    </a:cubicBezTo>
                    <a:cubicBezTo>
                      <a:pt x="86" y="207"/>
                      <a:pt x="83" y="205"/>
                      <a:pt x="84" y="203"/>
                    </a:cubicBezTo>
                    <a:cubicBezTo>
                      <a:pt x="86" y="204"/>
                      <a:pt x="86" y="204"/>
                      <a:pt x="86" y="204"/>
                    </a:cubicBezTo>
                    <a:cubicBezTo>
                      <a:pt x="86" y="203"/>
                      <a:pt x="85" y="202"/>
                      <a:pt x="86" y="201"/>
                    </a:cubicBezTo>
                    <a:cubicBezTo>
                      <a:pt x="86" y="202"/>
                      <a:pt x="88" y="202"/>
                      <a:pt x="88" y="200"/>
                    </a:cubicBezTo>
                    <a:cubicBezTo>
                      <a:pt x="89" y="202"/>
                      <a:pt x="89" y="202"/>
                      <a:pt x="89" y="202"/>
                    </a:cubicBezTo>
                    <a:cubicBezTo>
                      <a:pt x="88" y="198"/>
                      <a:pt x="88" y="198"/>
                      <a:pt x="88" y="198"/>
                    </a:cubicBezTo>
                    <a:cubicBezTo>
                      <a:pt x="90" y="196"/>
                      <a:pt x="89" y="191"/>
                      <a:pt x="91" y="191"/>
                    </a:cubicBezTo>
                    <a:cubicBezTo>
                      <a:pt x="91" y="191"/>
                      <a:pt x="94" y="185"/>
                      <a:pt x="92" y="183"/>
                    </a:cubicBezTo>
                    <a:cubicBezTo>
                      <a:pt x="93" y="184"/>
                      <a:pt x="95" y="182"/>
                      <a:pt x="96" y="183"/>
                    </a:cubicBezTo>
                    <a:cubicBezTo>
                      <a:pt x="95" y="181"/>
                      <a:pt x="95" y="177"/>
                      <a:pt x="97" y="175"/>
                    </a:cubicBezTo>
                    <a:cubicBezTo>
                      <a:pt x="97" y="176"/>
                      <a:pt x="97" y="176"/>
                      <a:pt x="97" y="176"/>
                    </a:cubicBezTo>
                    <a:cubicBezTo>
                      <a:pt x="100" y="170"/>
                      <a:pt x="98" y="164"/>
                      <a:pt x="101" y="159"/>
                    </a:cubicBezTo>
                    <a:cubicBezTo>
                      <a:pt x="100" y="159"/>
                      <a:pt x="101" y="156"/>
                      <a:pt x="99" y="156"/>
                    </a:cubicBezTo>
                    <a:cubicBezTo>
                      <a:pt x="98" y="149"/>
                      <a:pt x="106" y="146"/>
                      <a:pt x="100" y="142"/>
                    </a:cubicBezTo>
                    <a:cubicBezTo>
                      <a:pt x="101" y="140"/>
                      <a:pt x="103" y="140"/>
                      <a:pt x="103" y="138"/>
                    </a:cubicBezTo>
                    <a:cubicBezTo>
                      <a:pt x="104" y="139"/>
                      <a:pt x="104" y="139"/>
                      <a:pt x="104" y="139"/>
                    </a:cubicBezTo>
                    <a:cubicBezTo>
                      <a:pt x="105" y="134"/>
                      <a:pt x="105" y="132"/>
                      <a:pt x="106" y="129"/>
                    </a:cubicBezTo>
                    <a:cubicBezTo>
                      <a:pt x="106" y="127"/>
                      <a:pt x="103" y="125"/>
                      <a:pt x="105" y="122"/>
                    </a:cubicBezTo>
                    <a:cubicBezTo>
                      <a:pt x="106" y="124"/>
                      <a:pt x="106" y="122"/>
                      <a:pt x="106" y="121"/>
                    </a:cubicBezTo>
                    <a:cubicBezTo>
                      <a:pt x="106" y="122"/>
                      <a:pt x="106" y="122"/>
                      <a:pt x="108" y="121"/>
                    </a:cubicBezTo>
                    <a:cubicBezTo>
                      <a:pt x="107" y="120"/>
                      <a:pt x="107" y="120"/>
                      <a:pt x="107" y="120"/>
                    </a:cubicBezTo>
                    <a:cubicBezTo>
                      <a:pt x="107" y="120"/>
                      <a:pt x="107" y="120"/>
                      <a:pt x="108" y="120"/>
                    </a:cubicBezTo>
                    <a:cubicBezTo>
                      <a:pt x="108" y="117"/>
                      <a:pt x="107" y="118"/>
                      <a:pt x="107" y="119"/>
                    </a:cubicBezTo>
                    <a:cubicBezTo>
                      <a:pt x="107" y="118"/>
                      <a:pt x="106" y="118"/>
                      <a:pt x="106" y="119"/>
                    </a:cubicBezTo>
                    <a:cubicBezTo>
                      <a:pt x="108" y="117"/>
                      <a:pt x="108" y="113"/>
                      <a:pt x="110" y="113"/>
                    </a:cubicBezTo>
                    <a:cubicBezTo>
                      <a:pt x="111" y="106"/>
                      <a:pt x="110" y="101"/>
                      <a:pt x="111" y="96"/>
                    </a:cubicBezTo>
                    <a:cubicBezTo>
                      <a:pt x="112" y="96"/>
                      <a:pt x="113" y="97"/>
                      <a:pt x="113" y="99"/>
                    </a:cubicBezTo>
                    <a:cubicBezTo>
                      <a:pt x="113" y="95"/>
                      <a:pt x="113" y="95"/>
                      <a:pt x="113" y="95"/>
                    </a:cubicBezTo>
                    <a:cubicBezTo>
                      <a:pt x="115" y="95"/>
                      <a:pt x="114" y="97"/>
                      <a:pt x="114" y="99"/>
                    </a:cubicBezTo>
                    <a:cubicBezTo>
                      <a:pt x="118" y="95"/>
                      <a:pt x="114" y="89"/>
                      <a:pt x="118" y="84"/>
                    </a:cubicBezTo>
                    <a:cubicBezTo>
                      <a:pt x="117" y="83"/>
                      <a:pt x="117" y="83"/>
                      <a:pt x="117" y="83"/>
                    </a:cubicBezTo>
                    <a:cubicBezTo>
                      <a:pt x="117" y="82"/>
                      <a:pt x="117" y="82"/>
                      <a:pt x="117" y="82"/>
                    </a:cubicBezTo>
                    <a:cubicBezTo>
                      <a:pt x="116" y="82"/>
                      <a:pt x="116" y="81"/>
                      <a:pt x="116" y="80"/>
                    </a:cubicBezTo>
                    <a:cubicBezTo>
                      <a:pt x="117" y="80"/>
                      <a:pt x="119" y="81"/>
                      <a:pt x="120" y="78"/>
                    </a:cubicBezTo>
                    <a:cubicBezTo>
                      <a:pt x="122" y="77"/>
                      <a:pt x="121" y="72"/>
                      <a:pt x="121" y="69"/>
                    </a:cubicBezTo>
                    <a:cubicBezTo>
                      <a:pt x="120" y="71"/>
                      <a:pt x="119" y="70"/>
                      <a:pt x="119" y="69"/>
                    </a:cubicBezTo>
                    <a:cubicBezTo>
                      <a:pt x="119" y="68"/>
                      <a:pt x="121" y="68"/>
                      <a:pt x="121" y="67"/>
                    </a:cubicBezTo>
                    <a:cubicBezTo>
                      <a:pt x="122" y="67"/>
                      <a:pt x="122" y="67"/>
                      <a:pt x="122" y="67"/>
                    </a:cubicBezTo>
                    <a:cubicBezTo>
                      <a:pt x="121" y="66"/>
                      <a:pt x="122" y="63"/>
                      <a:pt x="121" y="62"/>
                    </a:cubicBezTo>
                    <a:cubicBezTo>
                      <a:pt x="123" y="62"/>
                      <a:pt x="122" y="65"/>
                      <a:pt x="123" y="65"/>
                    </a:cubicBezTo>
                    <a:cubicBezTo>
                      <a:pt x="124" y="60"/>
                      <a:pt x="123" y="63"/>
                      <a:pt x="125" y="58"/>
                    </a:cubicBezTo>
                    <a:cubicBezTo>
                      <a:pt x="124" y="54"/>
                      <a:pt x="123" y="58"/>
                      <a:pt x="121" y="56"/>
                    </a:cubicBezTo>
                    <a:cubicBezTo>
                      <a:pt x="122" y="53"/>
                      <a:pt x="121" y="50"/>
                      <a:pt x="123" y="48"/>
                    </a:cubicBezTo>
                    <a:cubicBezTo>
                      <a:pt x="121" y="48"/>
                      <a:pt x="121" y="48"/>
                      <a:pt x="121" y="48"/>
                    </a:cubicBezTo>
                    <a:cubicBezTo>
                      <a:pt x="121" y="43"/>
                      <a:pt x="122" y="41"/>
                      <a:pt x="125"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p:cNvSpPr>
                <a:spLocks/>
              </p:cNvSpPr>
              <p:nvPr/>
            </p:nvSpPr>
            <p:spPr bwMode="auto">
              <a:xfrm>
                <a:off x="1920875" y="3721101"/>
                <a:ext cx="1949450" cy="1920875"/>
              </a:xfrm>
              <a:custGeom>
                <a:avLst/>
                <a:gdLst>
                  <a:gd name="T0" fmla="*/ 833 w 905"/>
                  <a:gd name="T1" fmla="*/ 570 h 894"/>
                  <a:gd name="T2" fmla="*/ 825 w 905"/>
                  <a:gd name="T3" fmla="*/ 491 h 894"/>
                  <a:gd name="T4" fmla="*/ 796 w 905"/>
                  <a:gd name="T5" fmla="*/ 438 h 894"/>
                  <a:gd name="T6" fmla="*/ 755 w 905"/>
                  <a:gd name="T7" fmla="*/ 415 h 894"/>
                  <a:gd name="T8" fmla="*/ 688 w 905"/>
                  <a:gd name="T9" fmla="*/ 413 h 894"/>
                  <a:gd name="T10" fmla="*/ 648 w 905"/>
                  <a:gd name="T11" fmla="*/ 426 h 894"/>
                  <a:gd name="T12" fmla="*/ 671 w 905"/>
                  <a:gd name="T13" fmla="*/ 329 h 894"/>
                  <a:gd name="T14" fmla="*/ 693 w 905"/>
                  <a:gd name="T15" fmla="*/ 252 h 894"/>
                  <a:gd name="T16" fmla="*/ 708 w 905"/>
                  <a:gd name="T17" fmla="*/ 169 h 894"/>
                  <a:gd name="T18" fmla="*/ 724 w 905"/>
                  <a:gd name="T19" fmla="*/ 77 h 894"/>
                  <a:gd name="T20" fmla="*/ 708 w 905"/>
                  <a:gd name="T21" fmla="*/ 54 h 894"/>
                  <a:gd name="T22" fmla="*/ 673 w 905"/>
                  <a:gd name="T23" fmla="*/ 225 h 894"/>
                  <a:gd name="T24" fmla="*/ 640 w 905"/>
                  <a:gd name="T25" fmla="*/ 360 h 894"/>
                  <a:gd name="T26" fmla="*/ 705 w 905"/>
                  <a:gd name="T27" fmla="*/ 437 h 894"/>
                  <a:gd name="T28" fmla="*/ 763 w 905"/>
                  <a:gd name="T29" fmla="*/ 445 h 894"/>
                  <a:gd name="T30" fmla="*/ 816 w 905"/>
                  <a:gd name="T31" fmla="*/ 547 h 894"/>
                  <a:gd name="T32" fmla="*/ 704 w 905"/>
                  <a:gd name="T33" fmla="*/ 548 h 894"/>
                  <a:gd name="T34" fmla="*/ 655 w 905"/>
                  <a:gd name="T35" fmla="*/ 627 h 894"/>
                  <a:gd name="T36" fmla="*/ 863 w 905"/>
                  <a:gd name="T37" fmla="*/ 642 h 894"/>
                  <a:gd name="T38" fmla="*/ 833 w 905"/>
                  <a:gd name="T39" fmla="*/ 789 h 894"/>
                  <a:gd name="T40" fmla="*/ 611 w 905"/>
                  <a:gd name="T41" fmla="*/ 766 h 894"/>
                  <a:gd name="T42" fmla="*/ 563 w 905"/>
                  <a:gd name="T43" fmla="*/ 849 h 894"/>
                  <a:gd name="T44" fmla="*/ 494 w 905"/>
                  <a:gd name="T45" fmla="*/ 867 h 894"/>
                  <a:gd name="T46" fmla="*/ 436 w 905"/>
                  <a:gd name="T47" fmla="*/ 851 h 894"/>
                  <a:gd name="T48" fmla="*/ 387 w 905"/>
                  <a:gd name="T49" fmla="*/ 803 h 894"/>
                  <a:gd name="T50" fmla="*/ 372 w 905"/>
                  <a:gd name="T51" fmla="*/ 744 h 894"/>
                  <a:gd name="T52" fmla="*/ 279 w 905"/>
                  <a:gd name="T53" fmla="*/ 842 h 894"/>
                  <a:gd name="T54" fmla="*/ 197 w 905"/>
                  <a:gd name="T55" fmla="*/ 803 h 894"/>
                  <a:gd name="T56" fmla="*/ 186 w 905"/>
                  <a:gd name="T57" fmla="*/ 758 h 894"/>
                  <a:gd name="T58" fmla="*/ 217 w 905"/>
                  <a:gd name="T59" fmla="*/ 676 h 894"/>
                  <a:gd name="T60" fmla="*/ 266 w 905"/>
                  <a:gd name="T61" fmla="*/ 647 h 894"/>
                  <a:gd name="T62" fmla="*/ 180 w 905"/>
                  <a:gd name="T63" fmla="*/ 689 h 894"/>
                  <a:gd name="T64" fmla="*/ 89 w 905"/>
                  <a:gd name="T65" fmla="*/ 733 h 894"/>
                  <a:gd name="T66" fmla="*/ 26 w 905"/>
                  <a:gd name="T67" fmla="*/ 664 h 894"/>
                  <a:gd name="T68" fmla="*/ 36 w 905"/>
                  <a:gd name="T69" fmla="*/ 612 h 894"/>
                  <a:gd name="T70" fmla="*/ 103 w 905"/>
                  <a:gd name="T71" fmla="*/ 551 h 894"/>
                  <a:gd name="T72" fmla="*/ 168 w 905"/>
                  <a:gd name="T73" fmla="*/ 544 h 894"/>
                  <a:gd name="T74" fmla="*/ 102 w 905"/>
                  <a:gd name="T75" fmla="*/ 524 h 894"/>
                  <a:gd name="T76" fmla="*/ 127 w 905"/>
                  <a:gd name="T77" fmla="*/ 451 h 894"/>
                  <a:gd name="T78" fmla="*/ 193 w 905"/>
                  <a:gd name="T79" fmla="*/ 409 h 894"/>
                  <a:gd name="T80" fmla="*/ 234 w 905"/>
                  <a:gd name="T81" fmla="*/ 395 h 894"/>
                  <a:gd name="T82" fmla="*/ 305 w 905"/>
                  <a:gd name="T83" fmla="*/ 399 h 894"/>
                  <a:gd name="T84" fmla="*/ 342 w 905"/>
                  <a:gd name="T85" fmla="*/ 442 h 894"/>
                  <a:gd name="T86" fmla="*/ 373 w 905"/>
                  <a:gd name="T87" fmla="*/ 437 h 894"/>
                  <a:gd name="T88" fmla="*/ 397 w 905"/>
                  <a:gd name="T89" fmla="*/ 319 h 894"/>
                  <a:gd name="T90" fmla="*/ 413 w 905"/>
                  <a:gd name="T91" fmla="*/ 250 h 894"/>
                  <a:gd name="T92" fmla="*/ 434 w 905"/>
                  <a:gd name="T93" fmla="*/ 144 h 894"/>
                  <a:gd name="T94" fmla="*/ 448 w 905"/>
                  <a:gd name="T95" fmla="*/ 75 h 894"/>
                  <a:gd name="T96" fmla="*/ 407 w 905"/>
                  <a:gd name="T97" fmla="*/ 162 h 894"/>
                  <a:gd name="T98" fmla="*/ 391 w 905"/>
                  <a:gd name="T99" fmla="*/ 260 h 894"/>
                  <a:gd name="T100" fmla="*/ 292 w 905"/>
                  <a:gd name="T101" fmla="*/ 371 h 894"/>
                  <a:gd name="T102" fmla="*/ 213 w 905"/>
                  <a:gd name="T103" fmla="*/ 382 h 894"/>
                  <a:gd name="T104" fmla="*/ 79 w 905"/>
                  <a:gd name="T105" fmla="*/ 534 h 894"/>
                  <a:gd name="T106" fmla="*/ 19 w 905"/>
                  <a:gd name="T107" fmla="*/ 602 h 894"/>
                  <a:gd name="T108" fmla="*/ 144 w 905"/>
                  <a:gd name="T109" fmla="*/ 758 h 894"/>
                  <a:gd name="T110" fmla="*/ 221 w 905"/>
                  <a:gd name="T111" fmla="*/ 850 h 894"/>
                  <a:gd name="T112" fmla="*/ 413 w 905"/>
                  <a:gd name="T113" fmla="*/ 870 h 894"/>
                  <a:gd name="T114" fmla="*/ 558 w 905"/>
                  <a:gd name="T115" fmla="*/ 876 h 894"/>
                  <a:gd name="T116" fmla="*/ 695 w 905"/>
                  <a:gd name="T117" fmla="*/ 842 h 894"/>
                  <a:gd name="T118" fmla="*/ 861 w 905"/>
                  <a:gd name="T119" fmla="*/ 793 h 894"/>
                  <a:gd name="T120" fmla="*/ 901 w 905"/>
                  <a:gd name="T121" fmla="*/ 666 h 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5" h="894">
                    <a:moveTo>
                      <a:pt x="901" y="666"/>
                    </a:moveTo>
                    <a:cubicBezTo>
                      <a:pt x="901" y="665"/>
                      <a:pt x="900" y="665"/>
                      <a:pt x="899" y="665"/>
                    </a:cubicBezTo>
                    <a:cubicBezTo>
                      <a:pt x="894" y="658"/>
                      <a:pt x="901" y="659"/>
                      <a:pt x="894" y="652"/>
                    </a:cubicBezTo>
                    <a:cubicBezTo>
                      <a:pt x="895" y="655"/>
                      <a:pt x="891" y="655"/>
                      <a:pt x="890" y="650"/>
                    </a:cubicBezTo>
                    <a:cubicBezTo>
                      <a:pt x="892" y="651"/>
                      <a:pt x="892" y="651"/>
                      <a:pt x="892" y="651"/>
                    </a:cubicBezTo>
                    <a:cubicBezTo>
                      <a:pt x="891" y="649"/>
                      <a:pt x="890" y="648"/>
                      <a:pt x="890" y="647"/>
                    </a:cubicBezTo>
                    <a:cubicBezTo>
                      <a:pt x="891" y="648"/>
                      <a:pt x="892" y="647"/>
                      <a:pt x="890" y="643"/>
                    </a:cubicBezTo>
                    <a:cubicBezTo>
                      <a:pt x="893" y="645"/>
                      <a:pt x="893" y="645"/>
                      <a:pt x="893" y="645"/>
                    </a:cubicBezTo>
                    <a:cubicBezTo>
                      <a:pt x="891" y="643"/>
                      <a:pt x="890" y="641"/>
                      <a:pt x="888" y="640"/>
                    </a:cubicBezTo>
                    <a:cubicBezTo>
                      <a:pt x="887" y="634"/>
                      <a:pt x="881" y="628"/>
                      <a:pt x="882" y="625"/>
                    </a:cubicBezTo>
                    <a:cubicBezTo>
                      <a:pt x="882" y="625"/>
                      <a:pt x="877" y="616"/>
                      <a:pt x="873" y="615"/>
                    </a:cubicBezTo>
                    <a:cubicBezTo>
                      <a:pt x="875" y="615"/>
                      <a:pt x="873" y="610"/>
                      <a:pt x="875" y="611"/>
                    </a:cubicBezTo>
                    <a:cubicBezTo>
                      <a:pt x="872" y="609"/>
                      <a:pt x="865" y="603"/>
                      <a:pt x="864" y="600"/>
                    </a:cubicBezTo>
                    <a:cubicBezTo>
                      <a:pt x="865" y="600"/>
                      <a:pt x="865" y="600"/>
                      <a:pt x="865" y="600"/>
                    </a:cubicBezTo>
                    <a:cubicBezTo>
                      <a:pt x="858" y="589"/>
                      <a:pt x="848" y="586"/>
                      <a:pt x="841" y="578"/>
                    </a:cubicBezTo>
                    <a:cubicBezTo>
                      <a:pt x="840" y="579"/>
                      <a:pt x="836" y="575"/>
                      <a:pt x="836" y="578"/>
                    </a:cubicBezTo>
                    <a:cubicBezTo>
                      <a:pt x="833" y="576"/>
                      <a:pt x="831" y="575"/>
                      <a:pt x="830" y="573"/>
                    </a:cubicBezTo>
                    <a:cubicBezTo>
                      <a:pt x="831" y="572"/>
                      <a:pt x="832" y="571"/>
                      <a:pt x="833" y="570"/>
                    </a:cubicBezTo>
                    <a:cubicBezTo>
                      <a:pt x="834" y="571"/>
                      <a:pt x="834" y="571"/>
                      <a:pt x="834" y="571"/>
                    </a:cubicBezTo>
                    <a:cubicBezTo>
                      <a:pt x="836" y="566"/>
                      <a:pt x="837" y="562"/>
                      <a:pt x="835" y="558"/>
                    </a:cubicBezTo>
                    <a:cubicBezTo>
                      <a:pt x="838" y="558"/>
                      <a:pt x="836" y="554"/>
                      <a:pt x="837" y="553"/>
                    </a:cubicBezTo>
                    <a:cubicBezTo>
                      <a:pt x="837" y="553"/>
                      <a:pt x="837" y="553"/>
                      <a:pt x="837" y="553"/>
                    </a:cubicBezTo>
                    <a:cubicBezTo>
                      <a:pt x="835" y="549"/>
                      <a:pt x="841" y="547"/>
                      <a:pt x="838" y="543"/>
                    </a:cubicBezTo>
                    <a:cubicBezTo>
                      <a:pt x="839" y="543"/>
                      <a:pt x="840" y="543"/>
                      <a:pt x="840" y="544"/>
                    </a:cubicBezTo>
                    <a:cubicBezTo>
                      <a:pt x="839" y="542"/>
                      <a:pt x="839" y="539"/>
                      <a:pt x="841" y="538"/>
                    </a:cubicBezTo>
                    <a:cubicBezTo>
                      <a:pt x="841" y="533"/>
                      <a:pt x="841" y="525"/>
                      <a:pt x="838" y="521"/>
                    </a:cubicBezTo>
                    <a:cubicBezTo>
                      <a:pt x="838" y="522"/>
                      <a:pt x="838" y="522"/>
                      <a:pt x="838" y="522"/>
                    </a:cubicBezTo>
                    <a:cubicBezTo>
                      <a:pt x="836" y="520"/>
                      <a:pt x="838" y="519"/>
                      <a:pt x="836" y="517"/>
                    </a:cubicBezTo>
                    <a:cubicBezTo>
                      <a:pt x="837" y="517"/>
                      <a:pt x="837" y="517"/>
                      <a:pt x="837" y="517"/>
                    </a:cubicBezTo>
                    <a:cubicBezTo>
                      <a:pt x="834" y="515"/>
                      <a:pt x="836" y="510"/>
                      <a:pt x="834" y="509"/>
                    </a:cubicBezTo>
                    <a:cubicBezTo>
                      <a:pt x="836" y="508"/>
                      <a:pt x="836" y="508"/>
                      <a:pt x="836" y="508"/>
                    </a:cubicBezTo>
                    <a:cubicBezTo>
                      <a:pt x="834" y="504"/>
                      <a:pt x="834" y="504"/>
                      <a:pt x="834" y="504"/>
                    </a:cubicBezTo>
                    <a:cubicBezTo>
                      <a:pt x="834" y="506"/>
                      <a:pt x="834" y="506"/>
                      <a:pt x="834" y="506"/>
                    </a:cubicBezTo>
                    <a:cubicBezTo>
                      <a:pt x="831" y="506"/>
                      <a:pt x="836" y="502"/>
                      <a:pt x="833" y="499"/>
                    </a:cubicBezTo>
                    <a:cubicBezTo>
                      <a:pt x="833" y="496"/>
                      <a:pt x="824" y="496"/>
                      <a:pt x="824" y="492"/>
                    </a:cubicBezTo>
                    <a:cubicBezTo>
                      <a:pt x="822" y="492"/>
                      <a:pt x="828" y="493"/>
                      <a:pt x="825" y="491"/>
                    </a:cubicBezTo>
                    <a:cubicBezTo>
                      <a:pt x="827" y="490"/>
                      <a:pt x="827" y="492"/>
                      <a:pt x="828" y="490"/>
                    </a:cubicBezTo>
                    <a:cubicBezTo>
                      <a:pt x="827" y="489"/>
                      <a:pt x="829" y="486"/>
                      <a:pt x="827" y="484"/>
                    </a:cubicBezTo>
                    <a:cubicBezTo>
                      <a:pt x="828" y="484"/>
                      <a:pt x="828" y="484"/>
                      <a:pt x="828" y="484"/>
                    </a:cubicBezTo>
                    <a:cubicBezTo>
                      <a:pt x="824" y="482"/>
                      <a:pt x="827" y="477"/>
                      <a:pt x="823" y="476"/>
                    </a:cubicBezTo>
                    <a:cubicBezTo>
                      <a:pt x="820" y="473"/>
                      <a:pt x="826" y="471"/>
                      <a:pt x="821" y="470"/>
                    </a:cubicBezTo>
                    <a:cubicBezTo>
                      <a:pt x="822" y="467"/>
                      <a:pt x="822" y="467"/>
                      <a:pt x="822" y="467"/>
                    </a:cubicBezTo>
                    <a:cubicBezTo>
                      <a:pt x="822" y="465"/>
                      <a:pt x="819" y="468"/>
                      <a:pt x="819" y="465"/>
                    </a:cubicBezTo>
                    <a:cubicBezTo>
                      <a:pt x="820" y="465"/>
                      <a:pt x="819" y="463"/>
                      <a:pt x="820" y="463"/>
                    </a:cubicBezTo>
                    <a:cubicBezTo>
                      <a:pt x="819" y="458"/>
                      <a:pt x="813" y="458"/>
                      <a:pt x="812" y="452"/>
                    </a:cubicBezTo>
                    <a:cubicBezTo>
                      <a:pt x="809" y="453"/>
                      <a:pt x="808" y="450"/>
                      <a:pt x="806" y="450"/>
                    </a:cubicBezTo>
                    <a:cubicBezTo>
                      <a:pt x="807" y="449"/>
                      <a:pt x="802" y="446"/>
                      <a:pt x="806" y="447"/>
                    </a:cubicBezTo>
                    <a:cubicBezTo>
                      <a:pt x="806" y="447"/>
                      <a:pt x="807" y="447"/>
                      <a:pt x="806" y="447"/>
                    </a:cubicBezTo>
                    <a:cubicBezTo>
                      <a:pt x="808" y="447"/>
                      <a:pt x="808" y="447"/>
                      <a:pt x="808" y="447"/>
                    </a:cubicBezTo>
                    <a:cubicBezTo>
                      <a:pt x="807" y="442"/>
                      <a:pt x="802" y="444"/>
                      <a:pt x="800" y="442"/>
                    </a:cubicBezTo>
                    <a:cubicBezTo>
                      <a:pt x="801" y="443"/>
                      <a:pt x="802" y="443"/>
                      <a:pt x="800" y="443"/>
                    </a:cubicBezTo>
                    <a:cubicBezTo>
                      <a:pt x="800" y="443"/>
                      <a:pt x="799" y="442"/>
                      <a:pt x="798" y="442"/>
                    </a:cubicBezTo>
                    <a:cubicBezTo>
                      <a:pt x="799" y="441"/>
                      <a:pt x="799" y="441"/>
                      <a:pt x="799" y="441"/>
                    </a:cubicBezTo>
                    <a:cubicBezTo>
                      <a:pt x="798" y="440"/>
                      <a:pt x="797" y="439"/>
                      <a:pt x="796" y="438"/>
                    </a:cubicBezTo>
                    <a:cubicBezTo>
                      <a:pt x="796" y="439"/>
                      <a:pt x="796" y="439"/>
                      <a:pt x="796" y="439"/>
                    </a:cubicBezTo>
                    <a:cubicBezTo>
                      <a:pt x="795" y="437"/>
                      <a:pt x="796" y="435"/>
                      <a:pt x="792" y="435"/>
                    </a:cubicBezTo>
                    <a:cubicBezTo>
                      <a:pt x="791" y="436"/>
                      <a:pt x="793" y="438"/>
                      <a:pt x="791" y="437"/>
                    </a:cubicBezTo>
                    <a:cubicBezTo>
                      <a:pt x="789" y="435"/>
                      <a:pt x="786" y="431"/>
                      <a:pt x="783" y="429"/>
                    </a:cubicBezTo>
                    <a:cubicBezTo>
                      <a:pt x="783" y="431"/>
                      <a:pt x="782" y="430"/>
                      <a:pt x="781" y="430"/>
                    </a:cubicBezTo>
                    <a:cubicBezTo>
                      <a:pt x="782" y="429"/>
                      <a:pt x="782" y="429"/>
                      <a:pt x="782" y="429"/>
                    </a:cubicBezTo>
                    <a:cubicBezTo>
                      <a:pt x="777" y="429"/>
                      <a:pt x="782" y="425"/>
                      <a:pt x="778" y="425"/>
                    </a:cubicBezTo>
                    <a:cubicBezTo>
                      <a:pt x="776" y="426"/>
                      <a:pt x="776" y="426"/>
                      <a:pt x="776" y="426"/>
                    </a:cubicBezTo>
                    <a:cubicBezTo>
                      <a:pt x="772" y="428"/>
                      <a:pt x="776" y="423"/>
                      <a:pt x="771" y="425"/>
                    </a:cubicBezTo>
                    <a:cubicBezTo>
                      <a:pt x="772" y="425"/>
                      <a:pt x="770" y="428"/>
                      <a:pt x="769" y="427"/>
                    </a:cubicBezTo>
                    <a:cubicBezTo>
                      <a:pt x="770" y="426"/>
                      <a:pt x="770" y="426"/>
                      <a:pt x="770" y="426"/>
                    </a:cubicBezTo>
                    <a:cubicBezTo>
                      <a:pt x="769" y="426"/>
                      <a:pt x="768" y="426"/>
                      <a:pt x="768" y="425"/>
                    </a:cubicBezTo>
                    <a:cubicBezTo>
                      <a:pt x="769" y="425"/>
                      <a:pt x="769" y="424"/>
                      <a:pt x="767" y="423"/>
                    </a:cubicBezTo>
                    <a:cubicBezTo>
                      <a:pt x="769" y="422"/>
                      <a:pt x="769" y="422"/>
                      <a:pt x="769" y="422"/>
                    </a:cubicBezTo>
                    <a:cubicBezTo>
                      <a:pt x="765" y="423"/>
                      <a:pt x="765" y="423"/>
                      <a:pt x="765" y="423"/>
                    </a:cubicBezTo>
                    <a:cubicBezTo>
                      <a:pt x="764" y="421"/>
                      <a:pt x="760" y="422"/>
                      <a:pt x="760" y="419"/>
                    </a:cubicBezTo>
                    <a:cubicBezTo>
                      <a:pt x="760" y="419"/>
                      <a:pt x="756" y="417"/>
                      <a:pt x="754" y="419"/>
                    </a:cubicBezTo>
                    <a:cubicBezTo>
                      <a:pt x="756" y="418"/>
                      <a:pt x="753" y="416"/>
                      <a:pt x="755" y="415"/>
                    </a:cubicBezTo>
                    <a:cubicBezTo>
                      <a:pt x="753" y="416"/>
                      <a:pt x="749" y="416"/>
                      <a:pt x="748" y="414"/>
                    </a:cubicBezTo>
                    <a:cubicBezTo>
                      <a:pt x="749" y="414"/>
                      <a:pt x="749" y="414"/>
                      <a:pt x="749" y="414"/>
                    </a:cubicBezTo>
                    <a:cubicBezTo>
                      <a:pt x="744" y="411"/>
                      <a:pt x="739" y="414"/>
                      <a:pt x="735" y="411"/>
                    </a:cubicBezTo>
                    <a:cubicBezTo>
                      <a:pt x="735" y="413"/>
                      <a:pt x="733" y="412"/>
                      <a:pt x="733" y="414"/>
                    </a:cubicBezTo>
                    <a:cubicBezTo>
                      <a:pt x="728" y="415"/>
                      <a:pt x="725" y="408"/>
                      <a:pt x="723" y="415"/>
                    </a:cubicBezTo>
                    <a:cubicBezTo>
                      <a:pt x="720" y="415"/>
                      <a:pt x="720" y="413"/>
                      <a:pt x="719" y="412"/>
                    </a:cubicBezTo>
                    <a:cubicBezTo>
                      <a:pt x="720" y="412"/>
                      <a:pt x="720" y="412"/>
                      <a:pt x="720" y="412"/>
                    </a:cubicBezTo>
                    <a:cubicBezTo>
                      <a:pt x="716" y="412"/>
                      <a:pt x="715" y="412"/>
                      <a:pt x="712" y="411"/>
                    </a:cubicBezTo>
                    <a:cubicBezTo>
                      <a:pt x="710" y="412"/>
                      <a:pt x="710" y="415"/>
                      <a:pt x="707" y="414"/>
                    </a:cubicBezTo>
                    <a:cubicBezTo>
                      <a:pt x="708" y="413"/>
                      <a:pt x="707" y="413"/>
                      <a:pt x="706" y="413"/>
                    </a:cubicBezTo>
                    <a:cubicBezTo>
                      <a:pt x="707" y="413"/>
                      <a:pt x="707" y="413"/>
                      <a:pt x="706" y="412"/>
                    </a:cubicBezTo>
                    <a:cubicBezTo>
                      <a:pt x="705" y="412"/>
                      <a:pt x="705" y="412"/>
                      <a:pt x="705" y="412"/>
                    </a:cubicBezTo>
                    <a:cubicBezTo>
                      <a:pt x="705" y="412"/>
                      <a:pt x="705" y="412"/>
                      <a:pt x="705" y="412"/>
                    </a:cubicBezTo>
                    <a:cubicBezTo>
                      <a:pt x="703" y="412"/>
                      <a:pt x="703" y="413"/>
                      <a:pt x="704" y="413"/>
                    </a:cubicBezTo>
                    <a:cubicBezTo>
                      <a:pt x="704" y="413"/>
                      <a:pt x="704" y="414"/>
                      <a:pt x="704" y="414"/>
                    </a:cubicBezTo>
                    <a:cubicBezTo>
                      <a:pt x="703" y="412"/>
                      <a:pt x="700" y="414"/>
                      <a:pt x="699" y="412"/>
                    </a:cubicBezTo>
                    <a:cubicBezTo>
                      <a:pt x="694" y="412"/>
                      <a:pt x="691" y="414"/>
                      <a:pt x="687" y="415"/>
                    </a:cubicBezTo>
                    <a:cubicBezTo>
                      <a:pt x="686" y="414"/>
                      <a:pt x="687" y="413"/>
                      <a:pt x="688" y="413"/>
                    </a:cubicBezTo>
                    <a:cubicBezTo>
                      <a:pt x="688" y="413"/>
                      <a:pt x="687" y="413"/>
                      <a:pt x="686" y="413"/>
                    </a:cubicBezTo>
                    <a:cubicBezTo>
                      <a:pt x="686" y="411"/>
                      <a:pt x="687" y="412"/>
                      <a:pt x="688" y="412"/>
                    </a:cubicBezTo>
                    <a:cubicBezTo>
                      <a:pt x="684" y="409"/>
                      <a:pt x="681" y="415"/>
                      <a:pt x="677" y="413"/>
                    </a:cubicBezTo>
                    <a:cubicBezTo>
                      <a:pt x="676" y="414"/>
                      <a:pt x="676" y="414"/>
                      <a:pt x="676" y="414"/>
                    </a:cubicBezTo>
                    <a:cubicBezTo>
                      <a:pt x="676" y="414"/>
                      <a:pt x="676" y="414"/>
                      <a:pt x="676" y="414"/>
                    </a:cubicBezTo>
                    <a:cubicBezTo>
                      <a:pt x="676" y="414"/>
                      <a:pt x="675" y="416"/>
                      <a:pt x="674" y="416"/>
                    </a:cubicBezTo>
                    <a:cubicBezTo>
                      <a:pt x="674" y="414"/>
                      <a:pt x="674" y="412"/>
                      <a:pt x="672" y="413"/>
                    </a:cubicBezTo>
                    <a:cubicBezTo>
                      <a:pt x="670" y="412"/>
                      <a:pt x="668" y="414"/>
                      <a:pt x="666" y="415"/>
                    </a:cubicBezTo>
                    <a:cubicBezTo>
                      <a:pt x="667" y="415"/>
                      <a:pt x="667" y="416"/>
                      <a:pt x="666" y="417"/>
                    </a:cubicBezTo>
                    <a:cubicBezTo>
                      <a:pt x="665" y="417"/>
                      <a:pt x="664" y="415"/>
                      <a:pt x="664" y="416"/>
                    </a:cubicBezTo>
                    <a:cubicBezTo>
                      <a:pt x="663" y="415"/>
                      <a:pt x="663" y="415"/>
                      <a:pt x="663" y="415"/>
                    </a:cubicBezTo>
                    <a:cubicBezTo>
                      <a:pt x="664" y="416"/>
                      <a:pt x="661" y="417"/>
                      <a:pt x="661" y="418"/>
                    </a:cubicBezTo>
                    <a:cubicBezTo>
                      <a:pt x="660" y="416"/>
                      <a:pt x="662" y="416"/>
                      <a:pt x="662" y="415"/>
                    </a:cubicBezTo>
                    <a:cubicBezTo>
                      <a:pt x="658" y="416"/>
                      <a:pt x="660" y="415"/>
                      <a:pt x="656" y="416"/>
                    </a:cubicBezTo>
                    <a:cubicBezTo>
                      <a:pt x="654" y="418"/>
                      <a:pt x="657" y="418"/>
                      <a:pt x="656" y="420"/>
                    </a:cubicBezTo>
                    <a:cubicBezTo>
                      <a:pt x="655" y="421"/>
                      <a:pt x="653" y="423"/>
                      <a:pt x="651" y="422"/>
                    </a:cubicBezTo>
                    <a:cubicBezTo>
                      <a:pt x="652" y="424"/>
                      <a:pt x="652" y="424"/>
                      <a:pt x="652" y="424"/>
                    </a:cubicBezTo>
                    <a:cubicBezTo>
                      <a:pt x="650" y="425"/>
                      <a:pt x="649" y="425"/>
                      <a:pt x="648" y="426"/>
                    </a:cubicBezTo>
                    <a:cubicBezTo>
                      <a:pt x="648" y="423"/>
                      <a:pt x="648" y="421"/>
                      <a:pt x="647" y="419"/>
                    </a:cubicBezTo>
                    <a:cubicBezTo>
                      <a:pt x="648" y="420"/>
                      <a:pt x="648" y="420"/>
                      <a:pt x="648" y="420"/>
                    </a:cubicBezTo>
                    <a:cubicBezTo>
                      <a:pt x="646" y="416"/>
                      <a:pt x="648" y="416"/>
                      <a:pt x="648" y="412"/>
                    </a:cubicBezTo>
                    <a:cubicBezTo>
                      <a:pt x="648" y="412"/>
                      <a:pt x="648" y="412"/>
                      <a:pt x="649" y="412"/>
                    </a:cubicBezTo>
                    <a:cubicBezTo>
                      <a:pt x="647" y="408"/>
                      <a:pt x="651" y="401"/>
                      <a:pt x="650" y="398"/>
                    </a:cubicBezTo>
                    <a:cubicBezTo>
                      <a:pt x="652" y="399"/>
                      <a:pt x="652" y="399"/>
                      <a:pt x="652" y="399"/>
                    </a:cubicBezTo>
                    <a:cubicBezTo>
                      <a:pt x="653" y="392"/>
                      <a:pt x="653" y="392"/>
                      <a:pt x="653" y="392"/>
                    </a:cubicBezTo>
                    <a:cubicBezTo>
                      <a:pt x="652" y="394"/>
                      <a:pt x="652" y="394"/>
                      <a:pt x="652" y="394"/>
                    </a:cubicBezTo>
                    <a:cubicBezTo>
                      <a:pt x="649" y="392"/>
                      <a:pt x="656" y="390"/>
                      <a:pt x="655" y="384"/>
                    </a:cubicBezTo>
                    <a:cubicBezTo>
                      <a:pt x="657" y="379"/>
                      <a:pt x="650" y="373"/>
                      <a:pt x="653" y="368"/>
                    </a:cubicBezTo>
                    <a:cubicBezTo>
                      <a:pt x="652" y="365"/>
                      <a:pt x="655" y="371"/>
                      <a:pt x="655" y="367"/>
                    </a:cubicBezTo>
                    <a:cubicBezTo>
                      <a:pt x="657" y="368"/>
                      <a:pt x="655" y="369"/>
                      <a:pt x="657" y="369"/>
                    </a:cubicBezTo>
                    <a:cubicBezTo>
                      <a:pt x="657" y="365"/>
                      <a:pt x="661" y="364"/>
                      <a:pt x="660" y="359"/>
                    </a:cubicBezTo>
                    <a:cubicBezTo>
                      <a:pt x="662" y="359"/>
                      <a:pt x="662" y="359"/>
                      <a:pt x="662" y="359"/>
                    </a:cubicBezTo>
                    <a:cubicBezTo>
                      <a:pt x="661" y="353"/>
                      <a:pt x="667" y="349"/>
                      <a:pt x="665" y="345"/>
                    </a:cubicBezTo>
                    <a:cubicBezTo>
                      <a:pt x="665" y="339"/>
                      <a:pt x="670" y="343"/>
                      <a:pt x="669" y="336"/>
                    </a:cubicBezTo>
                    <a:cubicBezTo>
                      <a:pt x="672" y="334"/>
                      <a:pt x="672" y="334"/>
                      <a:pt x="672" y="334"/>
                    </a:cubicBezTo>
                    <a:cubicBezTo>
                      <a:pt x="673" y="332"/>
                      <a:pt x="670" y="332"/>
                      <a:pt x="671" y="329"/>
                    </a:cubicBezTo>
                    <a:cubicBezTo>
                      <a:pt x="673" y="330"/>
                      <a:pt x="673" y="326"/>
                      <a:pt x="674" y="328"/>
                    </a:cubicBezTo>
                    <a:cubicBezTo>
                      <a:pt x="678" y="322"/>
                      <a:pt x="675" y="314"/>
                      <a:pt x="680" y="307"/>
                    </a:cubicBezTo>
                    <a:cubicBezTo>
                      <a:pt x="678" y="304"/>
                      <a:pt x="680" y="300"/>
                      <a:pt x="679" y="299"/>
                    </a:cubicBezTo>
                    <a:cubicBezTo>
                      <a:pt x="680" y="299"/>
                      <a:pt x="681" y="290"/>
                      <a:pt x="682" y="295"/>
                    </a:cubicBezTo>
                    <a:cubicBezTo>
                      <a:pt x="682" y="296"/>
                      <a:pt x="682" y="297"/>
                      <a:pt x="682" y="296"/>
                    </a:cubicBezTo>
                    <a:cubicBezTo>
                      <a:pt x="683" y="297"/>
                      <a:pt x="683" y="297"/>
                      <a:pt x="683" y="297"/>
                    </a:cubicBezTo>
                    <a:cubicBezTo>
                      <a:pt x="687" y="293"/>
                      <a:pt x="684" y="288"/>
                      <a:pt x="685" y="283"/>
                    </a:cubicBezTo>
                    <a:cubicBezTo>
                      <a:pt x="684" y="285"/>
                      <a:pt x="684" y="287"/>
                      <a:pt x="683" y="285"/>
                    </a:cubicBezTo>
                    <a:cubicBezTo>
                      <a:pt x="684" y="281"/>
                      <a:pt x="684" y="281"/>
                      <a:pt x="684" y="281"/>
                    </a:cubicBezTo>
                    <a:cubicBezTo>
                      <a:pt x="686" y="282"/>
                      <a:pt x="686" y="282"/>
                      <a:pt x="686" y="282"/>
                    </a:cubicBezTo>
                    <a:cubicBezTo>
                      <a:pt x="688" y="275"/>
                      <a:pt x="688" y="275"/>
                      <a:pt x="688" y="275"/>
                    </a:cubicBezTo>
                    <a:cubicBezTo>
                      <a:pt x="686" y="276"/>
                      <a:pt x="686" y="276"/>
                      <a:pt x="686" y="276"/>
                    </a:cubicBezTo>
                    <a:cubicBezTo>
                      <a:pt x="687" y="273"/>
                      <a:pt x="690" y="272"/>
                      <a:pt x="689" y="268"/>
                    </a:cubicBezTo>
                    <a:cubicBezTo>
                      <a:pt x="688" y="269"/>
                      <a:pt x="688" y="268"/>
                      <a:pt x="688" y="268"/>
                    </a:cubicBezTo>
                    <a:cubicBezTo>
                      <a:pt x="688" y="268"/>
                      <a:pt x="687" y="269"/>
                      <a:pt x="688" y="268"/>
                    </a:cubicBezTo>
                    <a:cubicBezTo>
                      <a:pt x="687" y="268"/>
                      <a:pt x="687" y="268"/>
                      <a:pt x="687" y="268"/>
                    </a:cubicBezTo>
                    <a:cubicBezTo>
                      <a:pt x="687" y="269"/>
                      <a:pt x="686" y="269"/>
                      <a:pt x="686" y="268"/>
                    </a:cubicBezTo>
                    <a:cubicBezTo>
                      <a:pt x="688" y="264"/>
                      <a:pt x="691" y="258"/>
                      <a:pt x="693" y="252"/>
                    </a:cubicBezTo>
                    <a:cubicBezTo>
                      <a:pt x="691" y="252"/>
                      <a:pt x="692" y="251"/>
                      <a:pt x="692" y="249"/>
                    </a:cubicBezTo>
                    <a:cubicBezTo>
                      <a:pt x="693" y="250"/>
                      <a:pt x="693" y="250"/>
                      <a:pt x="693" y="250"/>
                    </a:cubicBezTo>
                    <a:cubicBezTo>
                      <a:pt x="692" y="243"/>
                      <a:pt x="697" y="248"/>
                      <a:pt x="697" y="242"/>
                    </a:cubicBezTo>
                    <a:cubicBezTo>
                      <a:pt x="695" y="240"/>
                      <a:pt x="695" y="240"/>
                      <a:pt x="695" y="240"/>
                    </a:cubicBezTo>
                    <a:cubicBezTo>
                      <a:pt x="693" y="235"/>
                      <a:pt x="699" y="238"/>
                      <a:pt x="696" y="232"/>
                    </a:cubicBezTo>
                    <a:cubicBezTo>
                      <a:pt x="695" y="234"/>
                      <a:pt x="692" y="232"/>
                      <a:pt x="693" y="229"/>
                    </a:cubicBezTo>
                    <a:cubicBezTo>
                      <a:pt x="695" y="230"/>
                      <a:pt x="695" y="230"/>
                      <a:pt x="695" y="230"/>
                    </a:cubicBezTo>
                    <a:cubicBezTo>
                      <a:pt x="695" y="229"/>
                      <a:pt x="694" y="228"/>
                      <a:pt x="695" y="227"/>
                    </a:cubicBezTo>
                    <a:cubicBezTo>
                      <a:pt x="695" y="228"/>
                      <a:pt x="697" y="228"/>
                      <a:pt x="697" y="226"/>
                    </a:cubicBezTo>
                    <a:cubicBezTo>
                      <a:pt x="699" y="228"/>
                      <a:pt x="699" y="228"/>
                      <a:pt x="699" y="228"/>
                    </a:cubicBezTo>
                    <a:cubicBezTo>
                      <a:pt x="697" y="223"/>
                      <a:pt x="697" y="223"/>
                      <a:pt x="697" y="223"/>
                    </a:cubicBezTo>
                    <a:cubicBezTo>
                      <a:pt x="699" y="220"/>
                      <a:pt x="698" y="214"/>
                      <a:pt x="701" y="213"/>
                    </a:cubicBezTo>
                    <a:cubicBezTo>
                      <a:pt x="701" y="213"/>
                      <a:pt x="703" y="206"/>
                      <a:pt x="701" y="204"/>
                    </a:cubicBezTo>
                    <a:cubicBezTo>
                      <a:pt x="702" y="205"/>
                      <a:pt x="704" y="202"/>
                      <a:pt x="705" y="203"/>
                    </a:cubicBezTo>
                    <a:cubicBezTo>
                      <a:pt x="704" y="201"/>
                      <a:pt x="704" y="195"/>
                      <a:pt x="706" y="193"/>
                    </a:cubicBezTo>
                    <a:cubicBezTo>
                      <a:pt x="706" y="194"/>
                      <a:pt x="706" y="194"/>
                      <a:pt x="706" y="194"/>
                    </a:cubicBezTo>
                    <a:cubicBezTo>
                      <a:pt x="709" y="186"/>
                      <a:pt x="706" y="179"/>
                      <a:pt x="710" y="173"/>
                    </a:cubicBezTo>
                    <a:cubicBezTo>
                      <a:pt x="708" y="173"/>
                      <a:pt x="710" y="169"/>
                      <a:pt x="708" y="169"/>
                    </a:cubicBezTo>
                    <a:cubicBezTo>
                      <a:pt x="707" y="161"/>
                      <a:pt x="715" y="157"/>
                      <a:pt x="709" y="152"/>
                    </a:cubicBezTo>
                    <a:cubicBezTo>
                      <a:pt x="709" y="149"/>
                      <a:pt x="711" y="149"/>
                      <a:pt x="712" y="147"/>
                    </a:cubicBezTo>
                    <a:cubicBezTo>
                      <a:pt x="712" y="148"/>
                      <a:pt x="712" y="148"/>
                      <a:pt x="712" y="148"/>
                    </a:cubicBezTo>
                    <a:cubicBezTo>
                      <a:pt x="713" y="141"/>
                      <a:pt x="713" y="139"/>
                      <a:pt x="714" y="135"/>
                    </a:cubicBezTo>
                    <a:cubicBezTo>
                      <a:pt x="714" y="132"/>
                      <a:pt x="711" y="131"/>
                      <a:pt x="713" y="127"/>
                    </a:cubicBezTo>
                    <a:cubicBezTo>
                      <a:pt x="714" y="129"/>
                      <a:pt x="714" y="127"/>
                      <a:pt x="714" y="125"/>
                    </a:cubicBezTo>
                    <a:cubicBezTo>
                      <a:pt x="714" y="126"/>
                      <a:pt x="714" y="127"/>
                      <a:pt x="716" y="125"/>
                    </a:cubicBezTo>
                    <a:cubicBezTo>
                      <a:pt x="715" y="124"/>
                      <a:pt x="715" y="124"/>
                      <a:pt x="715" y="123"/>
                    </a:cubicBezTo>
                    <a:cubicBezTo>
                      <a:pt x="715" y="123"/>
                      <a:pt x="715" y="123"/>
                      <a:pt x="715" y="123"/>
                    </a:cubicBezTo>
                    <a:cubicBezTo>
                      <a:pt x="716" y="121"/>
                      <a:pt x="715" y="121"/>
                      <a:pt x="715" y="122"/>
                    </a:cubicBezTo>
                    <a:cubicBezTo>
                      <a:pt x="714" y="122"/>
                      <a:pt x="714" y="122"/>
                      <a:pt x="714" y="123"/>
                    </a:cubicBezTo>
                    <a:cubicBezTo>
                      <a:pt x="716" y="120"/>
                      <a:pt x="715" y="115"/>
                      <a:pt x="718" y="115"/>
                    </a:cubicBezTo>
                    <a:cubicBezTo>
                      <a:pt x="719" y="107"/>
                      <a:pt x="718" y="101"/>
                      <a:pt x="718" y="94"/>
                    </a:cubicBezTo>
                    <a:cubicBezTo>
                      <a:pt x="720" y="93"/>
                      <a:pt x="720" y="95"/>
                      <a:pt x="720" y="97"/>
                    </a:cubicBezTo>
                    <a:cubicBezTo>
                      <a:pt x="721" y="92"/>
                      <a:pt x="721" y="92"/>
                      <a:pt x="721" y="92"/>
                    </a:cubicBezTo>
                    <a:cubicBezTo>
                      <a:pt x="723" y="93"/>
                      <a:pt x="721" y="95"/>
                      <a:pt x="721" y="97"/>
                    </a:cubicBezTo>
                    <a:cubicBezTo>
                      <a:pt x="725" y="92"/>
                      <a:pt x="721" y="85"/>
                      <a:pt x="725" y="79"/>
                    </a:cubicBezTo>
                    <a:cubicBezTo>
                      <a:pt x="724" y="77"/>
                      <a:pt x="724" y="77"/>
                      <a:pt x="724" y="77"/>
                    </a:cubicBezTo>
                    <a:cubicBezTo>
                      <a:pt x="725" y="77"/>
                      <a:pt x="725" y="77"/>
                      <a:pt x="725" y="77"/>
                    </a:cubicBezTo>
                    <a:cubicBezTo>
                      <a:pt x="724" y="77"/>
                      <a:pt x="723" y="75"/>
                      <a:pt x="723" y="74"/>
                    </a:cubicBezTo>
                    <a:cubicBezTo>
                      <a:pt x="725" y="73"/>
                      <a:pt x="727" y="75"/>
                      <a:pt x="727" y="72"/>
                    </a:cubicBezTo>
                    <a:cubicBezTo>
                      <a:pt x="729" y="69"/>
                      <a:pt x="729" y="64"/>
                      <a:pt x="729" y="61"/>
                    </a:cubicBezTo>
                    <a:cubicBezTo>
                      <a:pt x="728" y="62"/>
                      <a:pt x="727" y="62"/>
                      <a:pt x="727" y="61"/>
                    </a:cubicBezTo>
                    <a:cubicBezTo>
                      <a:pt x="727" y="59"/>
                      <a:pt x="729" y="59"/>
                      <a:pt x="729" y="57"/>
                    </a:cubicBezTo>
                    <a:cubicBezTo>
                      <a:pt x="730" y="57"/>
                      <a:pt x="730" y="57"/>
                      <a:pt x="730" y="57"/>
                    </a:cubicBezTo>
                    <a:cubicBezTo>
                      <a:pt x="729" y="57"/>
                      <a:pt x="730" y="53"/>
                      <a:pt x="729" y="52"/>
                    </a:cubicBezTo>
                    <a:cubicBezTo>
                      <a:pt x="731" y="51"/>
                      <a:pt x="730" y="55"/>
                      <a:pt x="731" y="55"/>
                    </a:cubicBezTo>
                    <a:cubicBezTo>
                      <a:pt x="732" y="49"/>
                      <a:pt x="732" y="52"/>
                      <a:pt x="733" y="45"/>
                    </a:cubicBezTo>
                    <a:cubicBezTo>
                      <a:pt x="733" y="41"/>
                      <a:pt x="731" y="46"/>
                      <a:pt x="730" y="44"/>
                    </a:cubicBezTo>
                    <a:cubicBezTo>
                      <a:pt x="730" y="40"/>
                      <a:pt x="730" y="37"/>
                      <a:pt x="731" y="33"/>
                    </a:cubicBezTo>
                    <a:cubicBezTo>
                      <a:pt x="730" y="34"/>
                      <a:pt x="730" y="34"/>
                      <a:pt x="730" y="34"/>
                    </a:cubicBezTo>
                    <a:cubicBezTo>
                      <a:pt x="729" y="28"/>
                      <a:pt x="730" y="25"/>
                      <a:pt x="732" y="21"/>
                    </a:cubicBezTo>
                    <a:cubicBezTo>
                      <a:pt x="730" y="9"/>
                      <a:pt x="725" y="4"/>
                      <a:pt x="722" y="2"/>
                    </a:cubicBezTo>
                    <a:cubicBezTo>
                      <a:pt x="719" y="0"/>
                      <a:pt x="717" y="1"/>
                      <a:pt x="716" y="3"/>
                    </a:cubicBezTo>
                    <a:cubicBezTo>
                      <a:pt x="714" y="6"/>
                      <a:pt x="713" y="12"/>
                      <a:pt x="713" y="12"/>
                    </a:cubicBezTo>
                    <a:cubicBezTo>
                      <a:pt x="709" y="25"/>
                      <a:pt x="712" y="34"/>
                      <a:pt x="708" y="54"/>
                    </a:cubicBezTo>
                    <a:cubicBezTo>
                      <a:pt x="702" y="72"/>
                      <a:pt x="698" y="76"/>
                      <a:pt x="695" y="95"/>
                    </a:cubicBezTo>
                    <a:cubicBezTo>
                      <a:pt x="693" y="103"/>
                      <a:pt x="692" y="113"/>
                      <a:pt x="690" y="122"/>
                    </a:cubicBezTo>
                    <a:cubicBezTo>
                      <a:pt x="692" y="127"/>
                      <a:pt x="688" y="133"/>
                      <a:pt x="689" y="139"/>
                    </a:cubicBezTo>
                    <a:cubicBezTo>
                      <a:pt x="687" y="140"/>
                      <a:pt x="687" y="140"/>
                      <a:pt x="687" y="140"/>
                    </a:cubicBezTo>
                    <a:cubicBezTo>
                      <a:pt x="688" y="142"/>
                      <a:pt x="688" y="144"/>
                      <a:pt x="687" y="146"/>
                    </a:cubicBezTo>
                    <a:cubicBezTo>
                      <a:pt x="686" y="145"/>
                      <a:pt x="686" y="145"/>
                      <a:pt x="686" y="145"/>
                    </a:cubicBezTo>
                    <a:cubicBezTo>
                      <a:pt x="687" y="148"/>
                      <a:pt x="686" y="151"/>
                      <a:pt x="686" y="152"/>
                    </a:cubicBezTo>
                    <a:cubicBezTo>
                      <a:pt x="685" y="152"/>
                      <a:pt x="685" y="152"/>
                      <a:pt x="685" y="152"/>
                    </a:cubicBezTo>
                    <a:cubicBezTo>
                      <a:pt x="685" y="155"/>
                      <a:pt x="685" y="155"/>
                      <a:pt x="685" y="155"/>
                    </a:cubicBezTo>
                    <a:cubicBezTo>
                      <a:pt x="685" y="154"/>
                      <a:pt x="685" y="154"/>
                      <a:pt x="685" y="154"/>
                    </a:cubicBezTo>
                    <a:cubicBezTo>
                      <a:pt x="685" y="159"/>
                      <a:pt x="684" y="163"/>
                      <a:pt x="683" y="167"/>
                    </a:cubicBezTo>
                    <a:cubicBezTo>
                      <a:pt x="684" y="167"/>
                      <a:pt x="684" y="167"/>
                      <a:pt x="684" y="167"/>
                    </a:cubicBezTo>
                    <a:cubicBezTo>
                      <a:pt x="681" y="175"/>
                      <a:pt x="684" y="179"/>
                      <a:pt x="680" y="186"/>
                    </a:cubicBezTo>
                    <a:cubicBezTo>
                      <a:pt x="679" y="186"/>
                      <a:pt x="679" y="186"/>
                      <a:pt x="679" y="186"/>
                    </a:cubicBezTo>
                    <a:cubicBezTo>
                      <a:pt x="682" y="197"/>
                      <a:pt x="673" y="201"/>
                      <a:pt x="675" y="211"/>
                    </a:cubicBezTo>
                    <a:cubicBezTo>
                      <a:pt x="675" y="210"/>
                      <a:pt x="674" y="212"/>
                      <a:pt x="674" y="212"/>
                    </a:cubicBezTo>
                    <a:cubicBezTo>
                      <a:pt x="674" y="216"/>
                      <a:pt x="673" y="221"/>
                      <a:pt x="676" y="222"/>
                    </a:cubicBezTo>
                    <a:cubicBezTo>
                      <a:pt x="675" y="225"/>
                      <a:pt x="675" y="224"/>
                      <a:pt x="673" y="225"/>
                    </a:cubicBezTo>
                    <a:cubicBezTo>
                      <a:pt x="675" y="225"/>
                      <a:pt x="675" y="228"/>
                      <a:pt x="674" y="231"/>
                    </a:cubicBezTo>
                    <a:cubicBezTo>
                      <a:pt x="674" y="229"/>
                      <a:pt x="674" y="229"/>
                      <a:pt x="674" y="229"/>
                    </a:cubicBezTo>
                    <a:cubicBezTo>
                      <a:pt x="673" y="237"/>
                      <a:pt x="673" y="237"/>
                      <a:pt x="673" y="237"/>
                    </a:cubicBezTo>
                    <a:cubicBezTo>
                      <a:pt x="676" y="236"/>
                      <a:pt x="676" y="236"/>
                      <a:pt x="676" y="236"/>
                    </a:cubicBezTo>
                    <a:cubicBezTo>
                      <a:pt x="674" y="240"/>
                      <a:pt x="672" y="236"/>
                      <a:pt x="672" y="240"/>
                    </a:cubicBezTo>
                    <a:cubicBezTo>
                      <a:pt x="674" y="241"/>
                      <a:pt x="674" y="241"/>
                      <a:pt x="674" y="241"/>
                    </a:cubicBezTo>
                    <a:cubicBezTo>
                      <a:pt x="673" y="246"/>
                      <a:pt x="668" y="248"/>
                      <a:pt x="665" y="253"/>
                    </a:cubicBezTo>
                    <a:cubicBezTo>
                      <a:pt x="665" y="256"/>
                      <a:pt x="664" y="258"/>
                      <a:pt x="663" y="261"/>
                    </a:cubicBezTo>
                    <a:cubicBezTo>
                      <a:pt x="663" y="265"/>
                      <a:pt x="662" y="267"/>
                      <a:pt x="662" y="270"/>
                    </a:cubicBezTo>
                    <a:cubicBezTo>
                      <a:pt x="661" y="276"/>
                      <a:pt x="661" y="281"/>
                      <a:pt x="660" y="287"/>
                    </a:cubicBezTo>
                    <a:cubicBezTo>
                      <a:pt x="658" y="298"/>
                      <a:pt x="656" y="309"/>
                      <a:pt x="651" y="319"/>
                    </a:cubicBezTo>
                    <a:cubicBezTo>
                      <a:pt x="649" y="319"/>
                      <a:pt x="649" y="319"/>
                      <a:pt x="649" y="319"/>
                    </a:cubicBezTo>
                    <a:cubicBezTo>
                      <a:pt x="646" y="319"/>
                      <a:pt x="652" y="326"/>
                      <a:pt x="649" y="326"/>
                    </a:cubicBezTo>
                    <a:cubicBezTo>
                      <a:pt x="649" y="329"/>
                      <a:pt x="649" y="329"/>
                      <a:pt x="649" y="329"/>
                    </a:cubicBezTo>
                    <a:cubicBezTo>
                      <a:pt x="649" y="329"/>
                      <a:pt x="648" y="330"/>
                      <a:pt x="648" y="329"/>
                    </a:cubicBezTo>
                    <a:cubicBezTo>
                      <a:pt x="647" y="331"/>
                      <a:pt x="647" y="331"/>
                      <a:pt x="648" y="333"/>
                    </a:cubicBezTo>
                    <a:cubicBezTo>
                      <a:pt x="646" y="335"/>
                      <a:pt x="646" y="335"/>
                      <a:pt x="646" y="335"/>
                    </a:cubicBezTo>
                    <a:cubicBezTo>
                      <a:pt x="642" y="343"/>
                      <a:pt x="643" y="351"/>
                      <a:pt x="640" y="360"/>
                    </a:cubicBezTo>
                    <a:cubicBezTo>
                      <a:pt x="634" y="370"/>
                      <a:pt x="632" y="392"/>
                      <a:pt x="631" y="404"/>
                    </a:cubicBezTo>
                    <a:cubicBezTo>
                      <a:pt x="630" y="421"/>
                      <a:pt x="616" y="439"/>
                      <a:pt x="617" y="457"/>
                    </a:cubicBezTo>
                    <a:cubicBezTo>
                      <a:pt x="616" y="458"/>
                      <a:pt x="617" y="460"/>
                      <a:pt x="617" y="460"/>
                    </a:cubicBezTo>
                    <a:cubicBezTo>
                      <a:pt x="616" y="465"/>
                      <a:pt x="615" y="470"/>
                      <a:pt x="614" y="476"/>
                    </a:cubicBezTo>
                    <a:cubicBezTo>
                      <a:pt x="614" y="476"/>
                      <a:pt x="611" y="495"/>
                      <a:pt x="613" y="508"/>
                    </a:cubicBezTo>
                    <a:cubicBezTo>
                      <a:pt x="614" y="521"/>
                      <a:pt x="619" y="525"/>
                      <a:pt x="632" y="497"/>
                    </a:cubicBezTo>
                    <a:cubicBezTo>
                      <a:pt x="633" y="497"/>
                      <a:pt x="633" y="497"/>
                      <a:pt x="633" y="497"/>
                    </a:cubicBezTo>
                    <a:cubicBezTo>
                      <a:pt x="635" y="489"/>
                      <a:pt x="636" y="484"/>
                      <a:pt x="634" y="477"/>
                    </a:cubicBezTo>
                    <a:cubicBezTo>
                      <a:pt x="638" y="477"/>
                      <a:pt x="636" y="470"/>
                      <a:pt x="637" y="469"/>
                    </a:cubicBezTo>
                    <a:cubicBezTo>
                      <a:pt x="638" y="469"/>
                      <a:pt x="638" y="469"/>
                      <a:pt x="638" y="469"/>
                    </a:cubicBezTo>
                    <a:cubicBezTo>
                      <a:pt x="636" y="463"/>
                      <a:pt x="642" y="459"/>
                      <a:pt x="640" y="453"/>
                    </a:cubicBezTo>
                    <a:cubicBezTo>
                      <a:pt x="641" y="453"/>
                      <a:pt x="641" y="454"/>
                      <a:pt x="641" y="455"/>
                    </a:cubicBezTo>
                    <a:cubicBezTo>
                      <a:pt x="642" y="451"/>
                      <a:pt x="642" y="446"/>
                      <a:pt x="644" y="446"/>
                    </a:cubicBezTo>
                    <a:cubicBezTo>
                      <a:pt x="644" y="446"/>
                      <a:pt x="644" y="445"/>
                      <a:pt x="644" y="445"/>
                    </a:cubicBezTo>
                    <a:cubicBezTo>
                      <a:pt x="645" y="445"/>
                      <a:pt x="646" y="445"/>
                      <a:pt x="646" y="445"/>
                    </a:cubicBezTo>
                    <a:cubicBezTo>
                      <a:pt x="655" y="446"/>
                      <a:pt x="658" y="440"/>
                      <a:pt x="668" y="436"/>
                    </a:cubicBezTo>
                    <a:cubicBezTo>
                      <a:pt x="678" y="436"/>
                      <a:pt x="681" y="439"/>
                      <a:pt x="691" y="437"/>
                    </a:cubicBezTo>
                    <a:cubicBezTo>
                      <a:pt x="695" y="438"/>
                      <a:pt x="701" y="437"/>
                      <a:pt x="705" y="437"/>
                    </a:cubicBezTo>
                    <a:cubicBezTo>
                      <a:pt x="708" y="434"/>
                      <a:pt x="711" y="437"/>
                      <a:pt x="714" y="436"/>
                    </a:cubicBezTo>
                    <a:cubicBezTo>
                      <a:pt x="715" y="437"/>
                      <a:pt x="715" y="437"/>
                      <a:pt x="715" y="437"/>
                    </a:cubicBezTo>
                    <a:cubicBezTo>
                      <a:pt x="716" y="436"/>
                      <a:pt x="717" y="436"/>
                      <a:pt x="718" y="437"/>
                    </a:cubicBezTo>
                    <a:cubicBezTo>
                      <a:pt x="718" y="437"/>
                      <a:pt x="718" y="437"/>
                      <a:pt x="718" y="437"/>
                    </a:cubicBezTo>
                    <a:cubicBezTo>
                      <a:pt x="719" y="437"/>
                      <a:pt x="721" y="437"/>
                      <a:pt x="722" y="437"/>
                    </a:cubicBezTo>
                    <a:cubicBezTo>
                      <a:pt x="722" y="437"/>
                      <a:pt x="722" y="437"/>
                      <a:pt x="722" y="437"/>
                    </a:cubicBezTo>
                    <a:cubicBezTo>
                      <a:pt x="723" y="438"/>
                      <a:pt x="723" y="438"/>
                      <a:pt x="723" y="438"/>
                    </a:cubicBezTo>
                    <a:cubicBezTo>
                      <a:pt x="723" y="438"/>
                      <a:pt x="723" y="438"/>
                      <a:pt x="723" y="438"/>
                    </a:cubicBezTo>
                    <a:cubicBezTo>
                      <a:pt x="725" y="437"/>
                      <a:pt x="728" y="438"/>
                      <a:pt x="730" y="439"/>
                    </a:cubicBezTo>
                    <a:cubicBezTo>
                      <a:pt x="730" y="437"/>
                      <a:pt x="730" y="437"/>
                      <a:pt x="730" y="437"/>
                    </a:cubicBezTo>
                    <a:cubicBezTo>
                      <a:pt x="734" y="440"/>
                      <a:pt x="737" y="437"/>
                      <a:pt x="740" y="440"/>
                    </a:cubicBezTo>
                    <a:cubicBezTo>
                      <a:pt x="740" y="440"/>
                      <a:pt x="740" y="440"/>
                      <a:pt x="740" y="440"/>
                    </a:cubicBezTo>
                    <a:cubicBezTo>
                      <a:pt x="746" y="437"/>
                      <a:pt x="747" y="446"/>
                      <a:pt x="753" y="443"/>
                    </a:cubicBezTo>
                    <a:cubicBezTo>
                      <a:pt x="752" y="444"/>
                      <a:pt x="753" y="444"/>
                      <a:pt x="753" y="445"/>
                    </a:cubicBezTo>
                    <a:cubicBezTo>
                      <a:pt x="756" y="445"/>
                      <a:pt x="758" y="446"/>
                      <a:pt x="759" y="443"/>
                    </a:cubicBezTo>
                    <a:cubicBezTo>
                      <a:pt x="761" y="444"/>
                      <a:pt x="760" y="444"/>
                      <a:pt x="760" y="446"/>
                    </a:cubicBezTo>
                    <a:cubicBezTo>
                      <a:pt x="761" y="444"/>
                      <a:pt x="762" y="444"/>
                      <a:pt x="764" y="445"/>
                    </a:cubicBezTo>
                    <a:cubicBezTo>
                      <a:pt x="763" y="445"/>
                      <a:pt x="763" y="445"/>
                      <a:pt x="763" y="445"/>
                    </a:cubicBezTo>
                    <a:cubicBezTo>
                      <a:pt x="764" y="446"/>
                      <a:pt x="766" y="446"/>
                      <a:pt x="767" y="446"/>
                    </a:cubicBezTo>
                    <a:cubicBezTo>
                      <a:pt x="767" y="443"/>
                      <a:pt x="767" y="443"/>
                      <a:pt x="767" y="443"/>
                    </a:cubicBezTo>
                    <a:cubicBezTo>
                      <a:pt x="769" y="445"/>
                      <a:pt x="766" y="447"/>
                      <a:pt x="769" y="447"/>
                    </a:cubicBezTo>
                    <a:cubicBezTo>
                      <a:pt x="770" y="445"/>
                      <a:pt x="770" y="445"/>
                      <a:pt x="770" y="445"/>
                    </a:cubicBezTo>
                    <a:cubicBezTo>
                      <a:pt x="772" y="447"/>
                      <a:pt x="772" y="451"/>
                      <a:pt x="773" y="454"/>
                    </a:cubicBezTo>
                    <a:cubicBezTo>
                      <a:pt x="778" y="457"/>
                      <a:pt x="784" y="460"/>
                      <a:pt x="789" y="463"/>
                    </a:cubicBezTo>
                    <a:cubicBezTo>
                      <a:pt x="794" y="466"/>
                      <a:pt x="798" y="471"/>
                      <a:pt x="800" y="476"/>
                    </a:cubicBezTo>
                    <a:cubicBezTo>
                      <a:pt x="798" y="478"/>
                      <a:pt x="798" y="478"/>
                      <a:pt x="798" y="478"/>
                    </a:cubicBezTo>
                    <a:cubicBezTo>
                      <a:pt x="796" y="479"/>
                      <a:pt x="803" y="478"/>
                      <a:pt x="802" y="479"/>
                    </a:cubicBezTo>
                    <a:cubicBezTo>
                      <a:pt x="803" y="480"/>
                      <a:pt x="803" y="480"/>
                      <a:pt x="803" y="480"/>
                    </a:cubicBezTo>
                    <a:cubicBezTo>
                      <a:pt x="803" y="480"/>
                      <a:pt x="803" y="481"/>
                      <a:pt x="802" y="481"/>
                    </a:cubicBezTo>
                    <a:cubicBezTo>
                      <a:pt x="803" y="482"/>
                      <a:pt x="803" y="482"/>
                      <a:pt x="804" y="482"/>
                    </a:cubicBezTo>
                    <a:cubicBezTo>
                      <a:pt x="804" y="483"/>
                      <a:pt x="804" y="483"/>
                      <a:pt x="803" y="484"/>
                    </a:cubicBezTo>
                    <a:cubicBezTo>
                      <a:pt x="805" y="488"/>
                      <a:pt x="809" y="490"/>
                      <a:pt x="810" y="495"/>
                    </a:cubicBezTo>
                    <a:cubicBezTo>
                      <a:pt x="809" y="501"/>
                      <a:pt x="815" y="511"/>
                      <a:pt x="817" y="517"/>
                    </a:cubicBezTo>
                    <a:cubicBezTo>
                      <a:pt x="820" y="521"/>
                      <a:pt x="819" y="526"/>
                      <a:pt x="817" y="531"/>
                    </a:cubicBezTo>
                    <a:cubicBezTo>
                      <a:pt x="816" y="536"/>
                      <a:pt x="814" y="541"/>
                      <a:pt x="816" y="546"/>
                    </a:cubicBezTo>
                    <a:cubicBezTo>
                      <a:pt x="815" y="546"/>
                      <a:pt x="816" y="547"/>
                      <a:pt x="816" y="547"/>
                    </a:cubicBezTo>
                    <a:cubicBezTo>
                      <a:pt x="816" y="550"/>
                      <a:pt x="815" y="553"/>
                      <a:pt x="815" y="556"/>
                    </a:cubicBezTo>
                    <a:cubicBezTo>
                      <a:pt x="815" y="556"/>
                      <a:pt x="814" y="560"/>
                      <a:pt x="813" y="565"/>
                    </a:cubicBezTo>
                    <a:cubicBezTo>
                      <a:pt x="809" y="563"/>
                      <a:pt x="809" y="561"/>
                      <a:pt x="807" y="560"/>
                    </a:cubicBezTo>
                    <a:cubicBezTo>
                      <a:pt x="808" y="560"/>
                      <a:pt x="808" y="560"/>
                      <a:pt x="808" y="560"/>
                    </a:cubicBezTo>
                    <a:cubicBezTo>
                      <a:pt x="799" y="556"/>
                      <a:pt x="796" y="555"/>
                      <a:pt x="789" y="552"/>
                    </a:cubicBezTo>
                    <a:cubicBezTo>
                      <a:pt x="786" y="551"/>
                      <a:pt x="784" y="554"/>
                      <a:pt x="778" y="552"/>
                    </a:cubicBezTo>
                    <a:cubicBezTo>
                      <a:pt x="781" y="551"/>
                      <a:pt x="778" y="550"/>
                      <a:pt x="776" y="550"/>
                    </a:cubicBezTo>
                    <a:cubicBezTo>
                      <a:pt x="777" y="550"/>
                      <a:pt x="778" y="550"/>
                      <a:pt x="775" y="548"/>
                    </a:cubicBezTo>
                    <a:cubicBezTo>
                      <a:pt x="774" y="548"/>
                      <a:pt x="774" y="548"/>
                      <a:pt x="773" y="548"/>
                    </a:cubicBezTo>
                    <a:cubicBezTo>
                      <a:pt x="773" y="548"/>
                      <a:pt x="773" y="548"/>
                      <a:pt x="773" y="548"/>
                    </a:cubicBezTo>
                    <a:cubicBezTo>
                      <a:pt x="769" y="547"/>
                      <a:pt x="770" y="548"/>
                      <a:pt x="771" y="549"/>
                    </a:cubicBezTo>
                    <a:cubicBezTo>
                      <a:pt x="771" y="549"/>
                      <a:pt x="771" y="549"/>
                      <a:pt x="772" y="549"/>
                    </a:cubicBezTo>
                    <a:cubicBezTo>
                      <a:pt x="768" y="547"/>
                      <a:pt x="760" y="547"/>
                      <a:pt x="760" y="545"/>
                    </a:cubicBezTo>
                    <a:cubicBezTo>
                      <a:pt x="748" y="543"/>
                      <a:pt x="739" y="545"/>
                      <a:pt x="729" y="547"/>
                    </a:cubicBezTo>
                    <a:cubicBezTo>
                      <a:pt x="727" y="546"/>
                      <a:pt x="730" y="545"/>
                      <a:pt x="733" y="544"/>
                    </a:cubicBezTo>
                    <a:cubicBezTo>
                      <a:pt x="730" y="544"/>
                      <a:pt x="728" y="545"/>
                      <a:pt x="725" y="545"/>
                    </a:cubicBezTo>
                    <a:cubicBezTo>
                      <a:pt x="725" y="543"/>
                      <a:pt x="730" y="544"/>
                      <a:pt x="732" y="543"/>
                    </a:cubicBezTo>
                    <a:cubicBezTo>
                      <a:pt x="723" y="541"/>
                      <a:pt x="714" y="548"/>
                      <a:pt x="704" y="548"/>
                    </a:cubicBezTo>
                    <a:cubicBezTo>
                      <a:pt x="702" y="550"/>
                      <a:pt x="702" y="550"/>
                      <a:pt x="702" y="550"/>
                    </a:cubicBezTo>
                    <a:cubicBezTo>
                      <a:pt x="701" y="550"/>
                      <a:pt x="701" y="550"/>
                      <a:pt x="701" y="550"/>
                    </a:cubicBezTo>
                    <a:cubicBezTo>
                      <a:pt x="702" y="551"/>
                      <a:pt x="700" y="553"/>
                      <a:pt x="698" y="553"/>
                    </a:cubicBezTo>
                    <a:cubicBezTo>
                      <a:pt x="697" y="552"/>
                      <a:pt x="697" y="550"/>
                      <a:pt x="693" y="552"/>
                    </a:cubicBezTo>
                    <a:cubicBezTo>
                      <a:pt x="688" y="553"/>
                      <a:pt x="682" y="558"/>
                      <a:pt x="678" y="561"/>
                    </a:cubicBezTo>
                    <a:cubicBezTo>
                      <a:pt x="681" y="560"/>
                      <a:pt x="681" y="561"/>
                      <a:pt x="680" y="562"/>
                    </a:cubicBezTo>
                    <a:cubicBezTo>
                      <a:pt x="678" y="564"/>
                      <a:pt x="676" y="563"/>
                      <a:pt x="674" y="565"/>
                    </a:cubicBezTo>
                    <a:cubicBezTo>
                      <a:pt x="673" y="564"/>
                      <a:pt x="673" y="564"/>
                      <a:pt x="673" y="564"/>
                    </a:cubicBezTo>
                    <a:cubicBezTo>
                      <a:pt x="674" y="565"/>
                      <a:pt x="669" y="569"/>
                      <a:pt x="669" y="570"/>
                    </a:cubicBezTo>
                    <a:cubicBezTo>
                      <a:pt x="667" y="570"/>
                      <a:pt x="671" y="567"/>
                      <a:pt x="671" y="566"/>
                    </a:cubicBezTo>
                    <a:cubicBezTo>
                      <a:pt x="663" y="572"/>
                      <a:pt x="667" y="569"/>
                      <a:pt x="660" y="576"/>
                    </a:cubicBezTo>
                    <a:cubicBezTo>
                      <a:pt x="657" y="581"/>
                      <a:pt x="662" y="577"/>
                      <a:pt x="661" y="580"/>
                    </a:cubicBezTo>
                    <a:cubicBezTo>
                      <a:pt x="658" y="583"/>
                      <a:pt x="656" y="588"/>
                      <a:pt x="652" y="591"/>
                    </a:cubicBezTo>
                    <a:cubicBezTo>
                      <a:pt x="654" y="591"/>
                      <a:pt x="654" y="591"/>
                      <a:pt x="654" y="591"/>
                    </a:cubicBezTo>
                    <a:cubicBezTo>
                      <a:pt x="650" y="599"/>
                      <a:pt x="648" y="603"/>
                      <a:pt x="643" y="607"/>
                    </a:cubicBezTo>
                    <a:cubicBezTo>
                      <a:pt x="639" y="623"/>
                      <a:pt x="639" y="632"/>
                      <a:pt x="640" y="636"/>
                    </a:cubicBezTo>
                    <a:cubicBezTo>
                      <a:pt x="641" y="641"/>
                      <a:pt x="643" y="641"/>
                      <a:pt x="645" y="640"/>
                    </a:cubicBezTo>
                    <a:cubicBezTo>
                      <a:pt x="649" y="636"/>
                      <a:pt x="655" y="627"/>
                      <a:pt x="655" y="627"/>
                    </a:cubicBezTo>
                    <a:cubicBezTo>
                      <a:pt x="661" y="618"/>
                      <a:pt x="665" y="611"/>
                      <a:pt x="669" y="603"/>
                    </a:cubicBezTo>
                    <a:cubicBezTo>
                      <a:pt x="674" y="596"/>
                      <a:pt x="679" y="588"/>
                      <a:pt x="689" y="580"/>
                    </a:cubicBezTo>
                    <a:cubicBezTo>
                      <a:pt x="698" y="575"/>
                      <a:pt x="705" y="573"/>
                      <a:pt x="712" y="572"/>
                    </a:cubicBezTo>
                    <a:cubicBezTo>
                      <a:pt x="719" y="571"/>
                      <a:pt x="726" y="570"/>
                      <a:pt x="737" y="569"/>
                    </a:cubicBezTo>
                    <a:cubicBezTo>
                      <a:pt x="748" y="569"/>
                      <a:pt x="760" y="570"/>
                      <a:pt x="771" y="573"/>
                    </a:cubicBezTo>
                    <a:cubicBezTo>
                      <a:pt x="777" y="572"/>
                      <a:pt x="785" y="578"/>
                      <a:pt x="792" y="579"/>
                    </a:cubicBezTo>
                    <a:cubicBezTo>
                      <a:pt x="793" y="581"/>
                      <a:pt x="793" y="581"/>
                      <a:pt x="793" y="581"/>
                    </a:cubicBezTo>
                    <a:cubicBezTo>
                      <a:pt x="795" y="581"/>
                      <a:pt x="798" y="582"/>
                      <a:pt x="800" y="584"/>
                    </a:cubicBezTo>
                    <a:cubicBezTo>
                      <a:pt x="799" y="584"/>
                      <a:pt x="799" y="584"/>
                      <a:pt x="799" y="584"/>
                    </a:cubicBezTo>
                    <a:cubicBezTo>
                      <a:pt x="803" y="585"/>
                      <a:pt x="806" y="587"/>
                      <a:pt x="807" y="588"/>
                    </a:cubicBezTo>
                    <a:cubicBezTo>
                      <a:pt x="807" y="588"/>
                      <a:pt x="807" y="588"/>
                      <a:pt x="807" y="588"/>
                    </a:cubicBezTo>
                    <a:cubicBezTo>
                      <a:pt x="810" y="590"/>
                      <a:pt x="810" y="590"/>
                      <a:pt x="810" y="590"/>
                    </a:cubicBezTo>
                    <a:cubicBezTo>
                      <a:pt x="810" y="590"/>
                      <a:pt x="810" y="590"/>
                      <a:pt x="810" y="590"/>
                    </a:cubicBezTo>
                    <a:cubicBezTo>
                      <a:pt x="815" y="592"/>
                      <a:pt x="820" y="596"/>
                      <a:pt x="824" y="599"/>
                    </a:cubicBezTo>
                    <a:cubicBezTo>
                      <a:pt x="824" y="598"/>
                      <a:pt x="824" y="598"/>
                      <a:pt x="824" y="598"/>
                    </a:cubicBezTo>
                    <a:cubicBezTo>
                      <a:pt x="832" y="606"/>
                      <a:pt x="837" y="607"/>
                      <a:pt x="843" y="616"/>
                    </a:cubicBezTo>
                    <a:cubicBezTo>
                      <a:pt x="842" y="616"/>
                      <a:pt x="842" y="616"/>
                      <a:pt x="842" y="616"/>
                    </a:cubicBezTo>
                    <a:cubicBezTo>
                      <a:pt x="854" y="623"/>
                      <a:pt x="853" y="633"/>
                      <a:pt x="863" y="642"/>
                    </a:cubicBezTo>
                    <a:cubicBezTo>
                      <a:pt x="862" y="641"/>
                      <a:pt x="862" y="643"/>
                      <a:pt x="862" y="643"/>
                    </a:cubicBezTo>
                    <a:cubicBezTo>
                      <a:pt x="865" y="648"/>
                      <a:pt x="868" y="654"/>
                      <a:pt x="871" y="653"/>
                    </a:cubicBezTo>
                    <a:cubicBezTo>
                      <a:pt x="873" y="657"/>
                      <a:pt x="872" y="657"/>
                      <a:pt x="871" y="658"/>
                    </a:cubicBezTo>
                    <a:cubicBezTo>
                      <a:pt x="872" y="657"/>
                      <a:pt x="874" y="660"/>
                      <a:pt x="875" y="664"/>
                    </a:cubicBezTo>
                    <a:cubicBezTo>
                      <a:pt x="874" y="662"/>
                      <a:pt x="874" y="662"/>
                      <a:pt x="874" y="662"/>
                    </a:cubicBezTo>
                    <a:cubicBezTo>
                      <a:pt x="876" y="665"/>
                      <a:pt x="877" y="669"/>
                      <a:pt x="878" y="672"/>
                    </a:cubicBezTo>
                    <a:cubicBezTo>
                      <a:pt x="880" y="669"/>
                      <a:pt x="880" y="669"/>
                      <a:pt x="880" y="669"/>
                    </a:cubicBezTo>
                    <a:cubicBezTo>
                      <a:pt x="881" y="674"/>
                      <a:pt x="877" y="671"/>
                      <a:pt x="879" y="676"/>
                    </a:cubicBezTo>
                    <a:cubicBezTo>
                      <a:pt x="881" y="675"/>
                      <a:pt x="881" y="675"/>
                      <a:pt x="881" y="675"/>
                    </a:cubicBezTo>
                    <a:cubicBezTo>
                      <a:pt x="882" y="683"/>
                      <a:pt x="879" y="688"/>
                      <a:pt x="878" y="695"/>
                    </a:cubicBezTo>
                    <a:cubicBezTo>
                      <a:pt x="878" y="709"/>
                      <a:pt x="877" y="723"/>
                      <a:pt x="872" y="737"/>
                    </a:cubicBezTo>
                    <a:cubicBezTo>
                      <a:pt x="868" y="751"/>
                      <a:pt x="860" y="764"/>
                      <a:pt x="849" y="774"/>
                    </a:cubicBezTo>
                    <a:cubicBezTo>
                      <a:pt x="847" y="773"/>
                      <a:pt x="847" y="773"/>
                      <a:pt x="847" y="773"/>
                    </a:cubicBezTo>
                    <a:cubicBezTo>
                      <a:pt x="845" y="772"/>
                      <a:pt x="845" y="782"/>
                      <a:pt x="842" y="781"/>
                    </a:cubicBezTo>
                    <a:cubicBezTo>
                      <a:pt x="841" y="784"/>
                      <a:pt x="841" y="784"/>
                      <a:pt x="841" y="784"/>
                    </a:cubicBezTo>
                    <a:cubicBezTo>
                      <a:pt x="840" y="784"/>
                      <a:pt x="838" y="785"/>
                      <a:pt x="839" y="784"/>
                    </a:cubicBezTo>
                    <a:cubicBezTo>
                      <a:pt x="837" y="786"/>
                      <a:pt x="837" y="786"/>
                      <a:pt x="836" y="788"/>
                    </a:cubicBezTo>
                    <a:cubicBezTo>
                      <a:pt x="835" y="788"/>
                      <a:pt x="834" y="789"/>
                      <a:pt x="833" y="789"/>
                    </a:cubicBezTo>
                    <a:cubicBezTo>
                      <a:pt x="823" y="796"/>
                      <a:pt x="817" y="804"/>
                      <a:pt x="806" y="809"/>
                    </a:cubicBezTo>
                    <a:cubicBezTo>
                      <a:pt x="799" y="811"/>
                      <a:pt x="790" y="815"/>
                      <a:pt x="780" y="819"/>
                    </a:cubicBezTo>
                    <a:cubicBezTo>
                      <a:pt x="770" y="822"/>
                      <a:pt x="759" y="825"/>
                      <a:pt x="751" y="826"/>
                    </a:cubicBezTo>
                    <a:cubicBezTo>
                      <a:pt x="740" y="829"/>
                      <a:pt x="727" y="826"/>
                      <a:pt x="716" y="822"/>
                    </a:cubicBezTo>
                    <a:cubicBezTo>
                      <a:pt x="704" y="819"/>
                      <a:pt x="693" y="814"/>
                      <a:pt x="682" y="811"/>
                    </a:cubicBezTo>
                    <a:cubicBezTo>
                      <a:pt x="681" y="810"/>
                      <a:pt x="679" y="810"/>
                      <a:pt x="679" y="811"/>
                    </a:cubicBezTo>
                    <a:cubicBezTo>
                      <a:pt x="673" y="808"/>
                      <a:pt x="667" y="804"/>
                      <a:pt x="661" y="800"/>
                    </a:cubicBezTo>
                    <a:cubicBezTo>
                      <a:pt x="661" y="800"/>
                      <a:pt x="656" y="797"/>
                      <a:pt x="650" y="792"/>
                    </a:cubicBezTo>
                    <a:cubicBezTo>
                      <a:pt x="644" y="787"/>
                      <a:pt x="637" y="780"/>
                      <a:pt x="634" y="774"/>
                    </a:cubicBezTo>
                    <a:cubicBezTo>
                      <a:pt x="634" y="773"/>
                      <a:pt x="633" y="773"/>
                      <a:pt x="633" y="772"/>
                    </a:cubicBezTo>
                    <a:cubicBezTo>
                      <a:pt x="633" y="768"/>
                      <a:pt x="634" y="764"/>
                      <a:pt x="634" y="760"/>
                    </a:cubicBezTo>
                    <a:cubicBezTo>
                      <a:pt x="635" y="760"/>
                      <a:pt x="636" y="743"/>
                      <a:pt x="632" y="732"/>
                    </a:cubicBezTo>
                    <a:cubicBezTo>
                      <a:pt x="630" y="727"/>
                      <a:pt x="627" y="724"/>
                      <a:pt x="624" y="725"/>
                    </a:cubicBezTo>
                    <a:cubicBezTo>
                      <a:pt x="621" y="726"/>
                      <a:pt x="619" y="732"/>
                      <a:pt x="614" y="744"/>
                    </a:cubicBezTo>
                    <a:cubicBezTo>
                      <a:pt x="613" y="744"/>
                      <a:pt x="613" y="744"/>
                      <a:pt x="613" y="744"/>
                    </a:cubicBezTo>
                    <a:cubicBezTo>
                      <a:pt x="612" y="751"/>
                      <a:pt x="611" y="755"/>
                      <a:pt x="614" y="760"/>
                    </a:cubicBezTo>
                    <a:cubicBezTo>
                      <a:pt x="610" y="760"/>
                      <a:pt x="613" y="765"/>
                      <a:pt x="612" y="767"/>
                    </a:cubicBezTo>
                    <a:cubicBezTo>
                      <a:pt x="611" y="766"/>
                      <a:pt x="611" y="766"/>
                      <a:pt x="611" y="766"/>
                    </a:cubicBezTo>
                    <a:cubicBezTo>
                      <a:pt x="613" y="771"/>
                      <a:pt x="608" y="774"/>
                      <a:pt x="609" y="779"/>
                    </a:cubicBezTo>
                    <a:cubicBezTo>
                      <a:pt x="609" y="778"/>
                      <a:pt x="608" y="778"/>
                      <a:pt x="608" y="777"/>
                    </a:cubicBezTo>
                    <a:cubicBezTo>
                      <a:pt x="608" y="780"/>
                      <a:pt x="608" y="784"/>
                      <a:pt x="606" y="784"/>
                    </a:cubicBezTo>
                    <a:cubicBezTo>
                      <a:pt x="604" y="790"/>
                      <a:pt x="600" y="799"/>
                      <a:pt x="600" y="804"/>
                    </a:cubicBezTo>
                    <a:cubicBezTo>
                      <a:pt x="600" y="803"/>
                      <a:pt x="600" y="803"/>
                      <a:pt x="600" y="803"/>
                    </a:cubicBezTo>
                    <a:cubicBezTo>
                      <a:pt x="601" y="807"/>
                      <a:pt x="599" y="806"/>
                      <a:pt x="599" y="809"/>
                    </a:cubicBezTo>
                    <a:cubicBezTo>
                      <a:pt x="598" y="809"/>
                      <a:pt x="598" y="810"/>
                      <a:pt x="598" y="809"/>
                    </a:cubicBezTo>
                    <a:cubicBezTo>
                      <a:pt x="598" y="813"/>
                      <a:pt x="594" y="817"/>
                      <a:pt x="593" y="819"/>
                    </a:cubicBezTo>
                    <a:cubicBezTo>
                      <a:pt x="592" y="818"/>
                      <a:pt x="592" y="818"/>
                      <a:pt x="592" y="818"/>
                    </a:cubicBezTo>
                    <a:cubicBezTo>
                      <a:pt x="591" y="820"/>
                      <a:pt x="590" y="821"/>
                      <a:pt x="589" y="823"/>
                    </a:cubicBezTo>
                    <a:cubicBezTo>
                      <a:pt x="591" y="821"/>
                      <a:pt x="591" y="821"/>
                      <a:pt x="591" y="821"/>
                    </a:cubicBezTo>
                    <a:cubicBezTo>
                      <a:pt x="593" y="824"/>
                      <a:pt x="586" y="823"/>
                      <a:pt x="586" y="828"/>
                    </a:cubicBezTo>
                    <a:cubicBezTo>
                      <a:pt x="583" y="830"/>
                      <a:pt x="586" y="839"/>
                      <a:pt x="582" y="841"/>
                    </a:cubicBezTo>
                    <a:cubicBezTo>
                      <a:pt x="582" y="843"/>
                      <a:pt x="581" y="837"/>
                      <a:pt x="580" y="840"/>
                    </a:cubicBezTo>
                    <a:cubicBezTo>
                      <a:pt x="579" y="839"/>
                      <a:pt x="580" y="839"/>
                      <a:pt x="579" y="838"/>
                    </a:cubicBezTo>
                    <a:cubicBezTo>
                      <a:pt x="577" y="841"/>
                      <a:pt x="574" y="840"/>
                      <a:pt x="572" y="843"/>
                    </a:cubicBezTo>
                    <a:cubicBezTo>
                      <a:pt x="571" y="842"/>
                      <a:pt x="571" y="842"/>
                      <a:pt x="571" y="842"/>
                    </a:cubicBezTo>
                    <a:cubicBezTo>
                      <a:pt x="570" y="847"/>
                      <a:pt x="564" y="845"/>
                      <a:pt x="563" y="849"/>
                    </a:cubicBezTo>
                    <a:cubicBezTo>
                      <a:pt x="560" y="853"/>
                      <a:pt x="558" y="847"/>
                      <a:pt x="556" y="852"/>
                    </a:cubicBezTo>
                    <a:cubicBezTo>
                      <a:pt x="555" y="852"/>
                      <a:pt x="554" y="852"/>
                      <a:pt x="553" y="852"/>
                    </a:cubicBezTo>
                    <a:cubicBezTo>
                      <a:pt x="551" y="852"/>
                      <a:pt x="553" y="855"/>
                      <a:pt x="551" y="855"/>
                    </a:cubicBezTo>
                    <a:cubicBezTo>
                      <a:pt x="550" y="854"/>
                      <a:pt x="548" y="855"/>
                      <a:pt x="548" y="854"/>
                    </a:cubicBezTo>
                    <a:cubicBezTo>
                      <a:pt x="543" y="854"/>
                      <a:pt x="541" y="861"/>
                      <a:pt x="533" y="860"/>
                    </a:cubicBezTo>
                    <a:cubicBezTo>
                      <a:pt x="533" y="863"/>
                      <a:pt x="529" y="863"/>
                      <a:pt x="529" y="865"/>
                    </a:cubicBezTo>
                    <a:cubicBezTo>
                      <a:pt x="528" y="864"/>
                      <a:pt x="523" y="867"/>
                      <a:pt x="525" y="864"/>
                    </a:cubicBezTo>
                    <a:cubicBezTo>
                      <a:pt x="526" y="863"/>
                      <a:pt x="526" y="863"/>
                      <a:pt x="526" y="864"/>
                    </a:cubicBezTo>
                    <a:cubicBezTo>
                      <a:pt x="526" y="862"/>
                      <a:pt x="526" y="862"/>
                      <a:pt x="526" y="862"/>
                    </a:cubicBezTo>
                    <a:cubicBezTo>
                      <a:pt x="522" y="860"/>
                      <a:pt x="520" y="865"/>
                      <a:pt x="517" y="866"/>
                    </a:cubicBezTo>
                    <a:cubicBezTo>
                      <a:pt x="518" y="866"/>
                      <a:pt x="519" y="866"/>
                      <a:pt x="519" y="867"/>
                    </a:cubicBezTo>
                    <a:cubicBezTo>
                      <a:pt x="518" y="867"/>
                      <a:pt x="516" y="867"/>
                      <a:pt x="515" y="867"/>
                    </a:cubicBezTo>
                    <a:cubicBezTo>
                      <a:pt x="516" y="866"/>
                      <a:pt x="516" y="866"/>
                      <a:pt x="516" y="866"/>
                    </a:cubicBezTo>
                    <a:cubicBezTo>
                      <a:pt x="514" y="866"/>
                      <a:pt x="512" y="866"/>
                      <a:pt x="511" y="866"/>
                    </a:cubicBezTo>
                    <a:cubicBezTo>
                      <a:pt x="512" y="868"/>
                      <a:pt x="512" y="868"/>
                      <a:pt x="512" y="868"/>
                    </a:cubicBezTo>
                    <a:cubicBezTo>
                      <a:pt x="509" y="867"/>
                      <a:pt x="508" y="865"/>
                      <a:pt x="506" y="867"/>
                    </a:cubicBezTo>
                    <a:cubicBezTo>
                      <a:pt x="505" y="869"/>
                      <a:pt x="508" y="869"/>
                      <a:pt x="506" y="870"/>
                    </a:cubicBezTo>
                    <a:cubicBezTo>
                      <a:pt x="502" y="869"/>
                      <a:pt x="498" y="868"/>
                      <a:pt x="494" y="867"/>
                    </a:cubicBezTo>
                    <a:cubicBezTo>
                      <a:pt x="494" y="869"/>
                      <a:pt x="493" y="869"/>
                      <a:pt x="492" y="869"/>
                    </a:cubicBezTo>
                    <a:cubicBezTo>
                      <a:pt x="492" y="868"/>
                      <a:pt x="492" y="868"/>
                      <a:pt x="492" y="868"/>
                    </a:cubicBezTo>
                    <a:cubicBezTo>
                      <a:pt x="487" y="869"/>
                      <a:pt x="491" y="864"/>
                      <a:pt x="486" y="865"/>
                    </a:cubicBezTo>
                    <a:cubicBezTo>
                      <a:pt x="487" y="864"/>
                      <a:pt x="487" y="864"/>
                      <a:pt x="487" y="864"/>
                    </a:cubicBezTo>
                    <a:cubicBezTo>
                      <a:pt x="485" y="867"/>
                      <a:pt x="485" y="867"/>
                      <a:pt x="485" y="867"/>
                    </a:cubicBezTo>
                    <a:cubicBezTo>
                      <a:pt x="481" y="870"/>
                      <a:pt x="483" y="864"/>
                      <a:pt x="478" y="867"/>
                    </a:cubicBezTo>
                    <a:cubicBezTo>
                      <a:pt x="480" y="867"/>
                      <a:pt x="479" y="871"/>
                      <a:pt x="476" y="870"/>
                    </a:cubicBezTo>
                    <a:cubicBezTo>
                      <a:pt x="477" y="868"/>
                      <a:pt x="477" y="868"/>
                      <a:pt x="477" y="868"/>
                    </a:cubicBezTo>
                    <a:cubicBezTo>
                      <a:pt x="476" y="869"/>
                      <a:pt x="476" y="869"/>
                      <a:pt x="475" y="869"/>
                    </a:cubicBezTo>
                    <a:cubicBezTo>
                      <a:pt x="476" y="868"/>
                      <a:pt x="476" y="867"/>
                      <a:pt x="474" y="867"/>
                    </a:cubicBezTo>
                    <a:cubicBezTo>
                      <a:pt x="475" y="865"/>
                      <a:pt x="475" y="865"/>
                      <a:pt x="475" y="865"/>
                    </a:cubicBezTo>
                    <a:cubicBezTo>
                      <a:pt x="474" y="866"/>
                      <a:pt x="473" y="866"/>
                      <a:pt x="471" y="867"/>
                    </a:cubicBezTo>
                    <a:cubicBezTo>
                      <a:pt x="469" y="865"/>
                      <a:pt x="465" y="866"/>
                      <a:pt x="464" y="863"/>
                    </a:cubicBezTo>
                    <a:cubicBezTo>
                      <a:pt x="464" y="863"/>
                      <a:pt x="459" y="861"/>
                      <a:pt x="457" y="863"/>
                    </a:cubicBezTo>
                    <a:cubicBezTo>
                      <a:pt x="459" y="862"/>
                      <a:pt x="456" y="860"/>
                      <a:pt x="457" y="859"/>
                    </a:cubicBezTo>
                    <a:cubicBezTo>
                      <a:pt x="456" y="860"/>
                      <a:pt x="451" y="860"/>
                      <a:pt x="450" y="857"/>
                    </a:cubicBezTo>
                    <a:cubicBezTo>
                      <a:pt x="450" y="857"/>
                      <a:pt x="450" y="857"/>
                      <a:pt x="450" y="857"/>
                    </a:cubicBezTo>
                    <a:cubicBezTo>
                      <a:pt x="445" y="853"/>
                      <a:pt x="440" y="855"/>
                      <a:pt x="436" y="851"/>
                    </a:cubicBezTo>
                    <a:cubicBezTo>
                      <a:pt x="435" y="852"/>
                      <a:pt x="433" y="850"/>
                      <a:pt x="432" y="852"/>
                    </a:cubicBezTo>
                    <a:cubicBezTo>
                      <a:pt x="426" y="851"/>
                      <a:pt x="426" y="843"/>
                      <a:pt x="420" y="848"/>
                    </a:cubicBezTo>
                    <a:cubicBezTo>
                      <a:pt x="418" y="846"/>
                      <a:pt x="419" y="844"/>
                      <a:pt x="418" y="843"/>
                    </a:cubicBezTo>
                    <a:cubicBezTo>
                      <a:pt x="418" y="843"/>
                      <a:pt x="418" y="843"/>
                      <a:pt x="418" y="843"/>
                    </a:cubicBezTo>
                    <a:cubicBezTo>
                      <a:pt x="414" y="841"/>
                      <a:pt x="413" y="840"/>
                      <a:pt x="410" y="837"/>
                    </a:cubicBezTo>
                    <a:cubicBezTo>
                      <a:pt x="409" y="836"/>
                      <a:pt x="406" y="839"/>
                      <a:pt x="404" y="836"/>
                    </a:cubicBezTo>
                    <a:cubicBezTo>
                      <a:pt x="406" y="835"/>
                      <a:pt x="405" y="835"/>
                      <a:pt x="404" y="834"/>
                    </a:cubicBezTo>
                    <a:cubicBezTo>
                      <a:pt x="405" y="834"/>
                      <a:pt x="405" y="834"/>
                      <a:pt x="405" y="832"/>
                    </a:cubicBezTo>
                    <a:cubicBezTo>
                      <a:pt x="404" y="832"/>
                      <a:pt x="404" y="832"/>
                      <a:pt x="403" y="832"/>
                    </a:cubicBezTo>
                    <a:cubicBezTo>
                      <a:pt x="403" y="832"/>
                      <a:pt x="403" y="832"/>
                      <a:pt x="404" y="832"/>
                    </a:cubicBezTo>
                    <a:cubicBezTo>
                      <a:pt x="402" y="831"/>
                      <a:pt x="402" y="831"/>
                      <a:pt x="402" y="832"/>
                    </a:cubicBezTo>
                    <a:cubicBezTo>
                      <a:pt x="402" y="832"/>
                      <a:pt x="402" y="832"/>
                      <a:pt x="402" y="833"/>
                    </a:cubicBezTo>
                    <a:cubicBezTo>
                      <a:pt x="402" y="830"/>
                      <a:pt x="398" y="828"/>
                      <a:pt x="400" y="827"/>
                    </a:cubicBezTo>
                    <a:cubicBezTo>
                      <a:pt x="395" y="822"/>
                      <a:pt x="391" y="820"/>
                      <a:pt x="388" y="815"/>
                    </a:cubicBezTo>
                    <a:cubicBezTo>
                      <a:pt x="389" y="814"/>
                      <a:pt x="390" y="815"/>
                      <a:pt x="391" y="816"/>
                    </a:cubicBezTo>
                    <a:cubicBezTo>
                      <a:pt x="391" y="815"/>
                      <a:pt x="390" y="814"/>
                      <a:pt x="389" y="813"/>
                    </a:cubicBezTo>
                    <a:cubicBezTo>
                      <a:pt x="391" y="812"/>
                      <a:pt x="391" y="814"/>
                      <a:pt x="392" y="815"/>
                    </a:cubicBezTo>
                    <a:cubicBezTo>
                      <a:pt x="392" y="811"/>
                      <a:pt x="386" y="808"/>
                      <a:pt x="387" y="803"/>
                    </a:cubicBezTo>
                    <a:cubicBezTo>
                      <a:pt x="385" y="802"/>
                      <a:pt x="385" y="802"/>
                      <a:pt x="385" y="802"/>
                    </a:cubicBezTo>
                    <a:cubicBezTo>
                      <a:pt x="385" y="802"/>
                      <a:pt x="385" y="802"/>
                      <a:pt x="385" y="802"/>
                    </a:cubicBezTo>
                    <a:cubicBezTo>
                      <a:pt x="385" y="802"/>
                      <a:pt x="383" y="801"/>
                      <a:pt x="383" y="800"/>
                    </a:cubicBezTo>
                    <a:cubicBezTo>
                      <a:pt x="384" y="799"/>
                      <a:pt x="386" y="800"/>
                      <a:pt x="386" y="798"/>
                    </a:cubicBezTo>
                    <a:cubicBezTo>
                      <a:pt x="387" y="795"/>
                      <a:pt x="384" y="792"/>
                      <a:pt x="383" y="790"/>
                    </a:cubicBezTo>
                    <a:cubicBezTo>
                      <a:pt x="383" y="791"/>
                      <a:pt x="382" y="791"/>
                      <a:pt x="382" y="790"/>
                    </a:cubicBezTo>
                    <a:cubicBezTo>
                      <a:pt x="382" y="789"/>
                      <a:pt x="383" y="788"/>
                      <a:pt x="383" y="787"/>
                    </a:cubicBezTo>
                    <a:cubicBezTo>
                      <a:pt x="384" y="787"/>
                      <a:pt x="384" y="787"/>
                      <a:pt x="384" y="787"/>
                    </a:cubicBezTo>
                    <a:cubicBezTo>
                      <a:pt x="383" y="787"/>
                      <a:pt x="383" y="784"/>
                      <a:pt x="382" y="783"/>
                    </a:cubicBezTo>
                    <a:cubicBezTo>
                      <a:pt x="383" y="783"/>
                      <a:pt x="383" y="785"/>
                      <a:pt x="384" y="786"/>
                    </a:cubicBezTo>
                    <a:cubicBezTo>
                      <a:pt x="384" y="781"/>
                      <a:pt x="384" y="783"/>
                      <a:pt x="385" y="779"/>
                    </a:cubicBezTo>
                    <a:cubicBezTo>
                      <a:pt x="384" y="776"/>
                      <a:pt x="383" y="779"/>
                      <a:pt x="381" y="777"/>
                    </a:cubicBezTo>
                    <a:cubicBezTo>
                      <a:pt x="381" y="775"/>
                      <a:pt x="381" y="772"/>
                      <a:pt x="383" y="770"/>
                    </a:cubicBezTo>
                    <a:cubicBezTo>
                      <a:pt x="381" y="770"/>
                      <a:pt x="381" y="770"/>
                      <a:pt x="381" y="770"/>
                    </a:cubicBezTo>
                    <a:cubicBezTo>
                      <a:pt x="381" y="765"/>
                      <a:pt x="382" y="762"/>
                      <a:pt x="385" y="760"/>
                    </a:cubicBezTo>
                    <a:cubicBezTo>
                      <a:pt x="386" y="751"/>
                      <a:pt x="387" y="745"/>
                      <a:pt x="386" y="741"/>
                    </a:cubicBezTo>
                    <a:cubicBezTo>
                      <a:pt x="385" y="738"/>
                      <a:pt x="384" y="737"/>
                      <a:pt x="382" y="737"/>
                    </a:cubicBezTo>
                    <a:cubicBezTo>
                      <a:pt x="377" y="737"/>
                      <a:pt x="372" y="744"/>
                      <a:pt x="372" y="744"/>
                    </a:cubicBezTo>
                    <a:cubicBezTo>
                      <a:pt x="366" y="750"/>
                      <a:pt x="363" y="757"/>
                      <a:pt x="362" y="764"/>
                    </a:cubicBezTo>
                    <a:cubicBezTo>
                      <a:pt x="361" y="771"/>
                      <a:pt x="361" y="779"/>
                      <a:pt x="362" y="789"/>
                    </a:cubicBezTo>
                    <a:cubicBezTo>
                      <a:pt x="362" y="793"/>
                      <a:pt x="362" y="797"/>
                      <a:pt x="362" y="800"/>
                    </a:cubicBezTo>
                    <a:cubicBezTo>
                      <a:pt x="360" y="801"/>
                      <a:pt x="358" y="803"/>
                      <a:pt x="356" y="805"/>
                    </a:cubicBezTo>
                    <a:cubicBezTo>
                      <a:pt x="355" y="805"/>
                      <a:pt x="355" y="805"/>
                      <a:pt x="355" y="805"/>
                    </a:cubicBezTo>
                    <a:cubicBezTo>
                      <a:pt x="351" y="811"/>
                      <a:pt x="348" y="814"/>
                      <a:pt x="348" y="819"/>
                    </a:cubicBezTo>
                    <a:cubicBezTo>
                      <a:pt x="344" y="817"/>
                      <a:pt x="343" y="823"/>
                      <a:pt x="341" y="823"/>
                    </a:cubicBezTo>
                    <a:cubicBezTo>
                      <a:pt x="341" y="823"/>
                      <a:pt x="341" y="823"/>
                      <a:pt x="341" y="823"/>
                    </a:cubicBezTo>
                    <a:cubicBezTo>
                      <a:pt x="340" y="828"/>
                      <a:pt x="333" y="827"/>
                      <a:pt x="331" y="831"/>
                    </a:cubicBezTo>
                    <a:cubicBezTo>
                      <a:pt x="331" y="830"/>
                      <a:pt x="331" y="830"/>
                      <a:pt x="331" y="829"/>
                    </a:cubicBezTo>
                    <a:cubicBezTo>
                      <a:pt x="329" y="831"/>
                      <a:pt x="326" y="833"/>
                      <a:pt x="325" y="832"/>
                    </a:cubicBezTo>
                    <a:cubicBezTo>
                      <a:pt x="318" y="835"/>
                      <a:pt x="308" y="836"/>
                      <a:pt x="304" y="840"/>
                    </a:cubicBezTo>
                    <a:cubicBezTo>
                      <a:pt x="304" y="840"/>
                      <a:pt x="304" y="840"/>
                      <a:pt x="304" y="840"/>
                    </a:cubicBezTo>
                    <a:cubicBezTo>
                      <a:pt x="302" y="842"/>
                      <a:pt x="301" y="841"/>
                      <a:pt x="298" y="842"/>
                    </a:cubicBezTo>
                    <a:cubicBezTo>
                      <a:pt x="298" y="842"/>
                      <a:pt x="297" y="842"/>
                      <a:pt x="297" y="842"/>
                    </a:cubicBezTo>
                    <a:cubicBezTo>
                      <a:pt x="294" y="844"/>
                      <a:pt x="288" y="842"/>
                      <a:pt x="286" y="843"/>
                    </a:cubicBezTo>
                    <a:cubicBezTo>
                      <a:pt x="286" y="842"/>
                      <a:pt x="286" y="842"/>
                      <a:pt x="286" y="842"/>
                    </a:cubicBezTo>
                    <a:cubicBezTo>
                      <a:pt x="284" y="842"/>
                      <a:pt x="282" y="842"/>
                      <a:pt x="279" y="842"/>
                    </a:cubicBezTo>
                    <a:cubicBezTo>
                      <a:pt x="282" y="842"/>
                      <a:pt x="282" y="842"/>
                      <a:pt x="282" y="842"/>
                    </a:cubicBezTo>
                    <a:cubicBezTo>
                      <a:pt x="281" y="846"/>
                      <a:pt x="277" y="840"/>
                      <a:pt x="272" y="842"/>
                    </a:cubicBezTo>
                    <a:cubicBezTo>
                      <a:pt x="268" y="841"/>
                      <a:pt x="263" y="848"/>
                      <a:pt x="258" y="846"/>
                    </a:cubicBezTo>
                    <a:cubicBezTo>
                      <a:pt x="256" y="847"/>
                      <a:pt x="261" y="843"/>
                      <a:pt x="257" y="844"/>
                    </a:cubicBezTo>
                    <a:cubicBezTo>
                      <a:pt x="258" y="842"/>
                      <a:pt x="259" y="843"/>
                      <a:pt x="259" y="841"/>
                    </a:cubicBezTo>
                    <a:cubicBezTo>
                      <a:pt x="255" y="842"/>
                      <a:pt x="254" y="838"/>
                      <a:pt x="250" y="839"/>
                    </a:cubicBezTo>
                    <a:cubicBezTo>
                      <a:pt x="250" y="837"/>
                      <a:pt x="250" y="837"/>
                      <a:pt x="250" y="837"/>
                    </a:cubicBezTo>
                    <a:cubicBezTo>
                      <a:pt x="245" y="838"/>
                      <a:pt x="242" y="833"/>
                      <a:pt x="238" y="834"/>
                    </a:cubicBezTo>
                    <a:cubicBezTo>
                      <a:pt x="232" y="833"/>
                      <a:pt x="236" y="829"/>
                      <a:pt x="230" y="829"/>
                    </a:cubicBezTo>
                    <a:cubicBezTo>
                      <a:pt x="229" y="827"/>
                      <a:pt x="229" y="827"/>
                      <a:pt x="229" y="827"/>
                    </a:cubicBezTo>
                    <a:cubicBezTo>
                      <a:pt x="227" y="826"/>
                      <a:pt x="227" y="828"/>
                      <a:pt x="225" y="827"/>
                    </a:cubicBezTo>
                    <a:cubicBezTo>
                      <a:pt x="225" y="825"/>
                      <a:pt x="222" y="824"/>
                      <a:pt x="224" y="824"/>
                    </a:cubicBezTo>
                    <a:cubicBezTo>
                      <a:pt x="220" y="820"/>
                      <a:pt x="213" y="821"/>
                      <a:pt x="209" y="814"/>
                    </a:cubicBezTo>
                    <a:cubicBezTo>
                      <a:pt x="206" y="816"/>
                      <a:pt x="204" y="812"/>
                      <a:pt x="202" y="813"/>
                    </a:cubicBezTo>
                    <a:cubicBezTo>
                      <a:pt x="203" y="812"/>
                      <a:pt x="197" y="808"/>
                      <a:pt x="202" y="809"/>
                    </a:cubicBezTo>
                    <a:cubicBezTo>
                      <a:pt x="202" y="809"/>
                      <a:pt x="202" y="810"/>
                      <a:pt x="202" y="810"/>
                    </a:cubicBezTo>
                    <a:cubicBezTo>
                      <a:pt x="203" y="809"/>
                      <a:pt x="203" y="809"/>
                      <a:pt x="203" y="809"/>
                    </a:cubicBezTo>
                    <a:cubicBezTo>
                      <a:pt x="203" y="805"/>
                      <a:pt x="198" y="806"/>
                      <a:pt x="197" y="803"/>
                    </a:cubicBezTo>
                    <a:cubicBezTo>
                      <a:pt x="196" y="804"/>
                      <a:pt x="197" y="805"/>
                      <a:pt x="196" y="805"/>
                    </a:cubicBezTo>
                    <a:cubicBezTo>
                      <a:pt x="195" y="804"/>
                      <a:pt x="195" y="804"/>
                      <a:pt x="195" y="802"/>
                    </a:cubicBezTo>
                    <a:cubicBezTo>
                      <a:pt x="196" y="802"/>
                      <a:pt x="196" y="802"/>
                      <a:pt x="196" y="802"/>
                    </a:cubicBezTo>
                    <a:cubicBezTo>
                      <a:pt x="196" y="801"/>
                      <a:pt x="195" y="799"/>
                      <a:pt x="194" y="797"/>
                    </a:cubicBezTo>
                    <a:cubicBezTo>
                      <a:pt x="193" y="799"/>
                      <a:pt x="193" y="799"/>
                      <a:pt x="193" y="799"/>
                    </a:cubicBezTo>
                    <a:cubicBezTo>
                      <a:pt x="193" y="796"/>
                      <a:pt x="195" y="794"/>
                      <a:pt x="192" y="792"/>
                    </a:cubicBezTo>
                    <a:cubicBezTo>
                      <a:pt x="190" y="792"/>
                      <a:pt x="191" y="796"/>
                      <a:pt x="189" y="793"/>
                    </a:cubicBezTo>
                    <a:cubicBezTo>
                      <a:pt x="189" y="789"/>
                      <a:pt x="189" y="784"/>
                      <a:pt x="189" y="780"/>
                    </a:cubicBezTo>
                    <a:cubicBezTo>
                      <a:pt x="187" y="780"/>
                      <a:pt x="187" y="779"/>
                      <a:pt x="186" y="778"/>
                    </a:cubicBezTo>
                    <a:cubicBezTo>
                      <a:pt x="188" y="777"/>
                      <a:pt x="188" y="777"/>
                      <a:pt x="188" y="777"/>
                    </a:cubicBezTo>
                    <a:cubicBezTo>
                      <a:pt x="185" y="773"/>
                      <a:pt x="191" y="775"/>
                      <a:pt x="189" y="771"/>
                    </a:cubicBezTo>
                    <a:cubicBezTo>
                      <a:pt x="190" y="771"/>
                      <a:pt x="190" y="771"/>
                      <a:pt x="190" y="771"/>
                    </a:cubicBezTo>
                    <a:cubicBezTo>
                      <a:pt x="187" y="770"/>
                      <a:pt x="187" y="770"/>
                      <a:pt x="187" y="770"/>
                    </a:cubicBezTo>
                    <a:cubicBezTo>
                      <a:pt x="183" y="766"/>
                      <a:pt x="190" y="768"/>
                      <a:pt x="185" y="763"/>
                    </a:cubicBezTo>
                    <a:cubicBezTo>
                      <a:pt x="186" y="765"/>
                      <a:pt x="182" y="764"/>
                      <a:pt x="183" y="762"/>
                    </a:cubicBezTo>
                    <a:cubicBezTo>
                      <a:pt x="184" y="762"/>
                      <a:pt x="184" y="762"/>
                      <a:pt x="184" y="762"/>
                    </a:cubicBezTo>
                    <a:cubicBezTo>
                      <a:pt x="184" y="761"/>
                      <a:pt x="183" y="760"/>
                      <a:pt x="184" y="759"/>
                    </a:cubicBezTo>
                    <a:cubicBezTo>
                      <a:pt x="184" y="760"/>
                      <a:pt x="186" y="760"/>
                      <a:pt x="186" y="758"/>
                    </a:cubicBezTo>
                    <a:cubicBezTo>
                      <a:pt x="187" y="759"/>
                      <a:pt x="187" y="759"/>
                      <a:pt x="187" y="759"/>
                    </a:cubicBezTo>
                    <a:cubicBezTo>
                      <a:pt x="186" y="758"/>
                      <a:pt x="186" y="757"/>
                      <a:pt x="185" y="756"/>
                    </a:cubicBezTo>
                    <a:cubicBezTo>
                      <a:pt x="187" y="753"/>
                      <a:pt x="185" y="748"/>
                      <a:pt x="187" y="747"/>
                    </a:cubicBezTo>
                    <a:cubicBezTo>
                      <a:pt x="187" y="747"/>
                      <a:pt x="189" y="742"/>
                      <a:pt x="188" y="740"/>
                    </a:cubicBezTo>
                    <a:cubicBezTo>
                      <a:pt x="189" y="741"/>
                      <a:pt x="190" y="738"/>
                      <a:pt x="191" y="739"/>
                    </a:cubicBezTo>
                    <a:cubicBezTo>
                      <a:pt x="190" y="737"/>
                      <a:pt x="190" y="732"/>
                      <a:pt x="192" y="731"/>
                    </a:cubicBezTo>
                    <a:cubicBezTo>
                      <a:pt x="192" y="731"/>
                      <a:pt x="192" y="731"/>
                      <a:pt x="192" y="731"/>
                    </a:cubicBezTo>
                    <a:cubicBezTo>
                      <a:pt x="196" y="725"/>
                      <a:pt x="194" y="719"/>
                      <a:pt x="198" y="714"/>
                    </a:cubicBezTo>
                    <a:cubicBezTo>
                      <a:pt x="197" y="714"/>
                      <a:pt x="199" y="711"/>
                      <a:pt x="196" y="711"/>
                    </a:cubicBezTo>
                    <a:cubicBezTo>
                      <a:pt x="197" y="703"/>
                      <a:pt x="206" y="702"/>
                      <a:pt x="201" y="696"/>
                    </a:cubicBezTo>
                    <a:cubicBezTo>
                      <a:pt x="202" y="694"/>
                      <a:pt x="204" y="694"/>
                      <a:pt x="205" y="693"/>
                    </a:cubicBezTo>
                    <a:cubicBezTo>
                      <a:pt x="205" y="694"/>
                      <a:pt x="205" y="694"/>
                      <a:pt x="205" y="694"/>
                    </a:cubicBezTo>
                    <a:cubicBezTo>
                      <a:pt x="208" y="689"/>
                      <a:pt x="209" y="687"/>
                      <a:pt x="212" y="684"/>
                    </a:cubicBezTo>
                    <a:cubicBezTo>
                      <a:pt x="212" y="682"/>
                      <a:pt x="210" y="680"/>
                      <a:pt x="213" y="677"/>
                    </a:cubicBezTo>
                    <a:cubicBezTo>
                      <a:pt x="213" y="679"/>
                      <a:pt x="214" y="678"/>
                      <a:pt x="215" y="677"/>
                    </a:cubicBezTo>
                    <a:cubicBezTo>
                      <a:pt x="215" y="677"/>
                      <a:pt x="215" y="678"/>
                      <a:pt x="217" y="677"/>
                    </a:cubicBezTo>
                    <a:cubicBezTo>
                      <a:pt x="216" y="677"/>
                      <a:pt x="217" y="676"/>
                      <a:pt x="217" y="676"/>
                    </a:cubicBezTo>
                    <a:cubicBezTo>
                      <a:pt x="217" y="676"/>
                      <a:pt x="217" y="676"/>
                      <a:pt x="217" y="676"/>
                    </a:cubicBezTo>
                    <a:cubicBezTo>
                      <a:pt x="218" y="674"/>
                      <a:pt x="218" y="674"/>
                      <a:pt x="217" y="675"/>
                    </a:cubicBezTo>
                    <a:cubicBezTo>
                      <a:pt x="217" y="674"/>
                      <a:pt x="216" y="674"/>
                      <a:pt x="216" y="674"/>
                    </a:cubicBezTo>
                    <a:cubicBezTo>
                      <a:pt x="219" y="674"/>
                      <a:pt x="220" y="669"/>
                      <a:pt x="222" y="671"/>
                    </a:cubicBezTo>
                    <a:cubicBezTo>
                      <a:pt x="227" y="665"/>
                      <a:pt x="229" y="660"/>
                      <a:pt x="234" y="656"/>
                    </a:cubicBezTo>
                    <a:cubicBezTo>
                      <a:pt x="235" y="657"/>
                      <a:pt x="234" y="659"/>
                      <a:pt x="233" y="660"/>
                    </a:cubicBezTo>
                    <a:cubicBezTo>
                      <a:pt x="234" y="659"/>
                      <a:pt x="235" y="658"/>
                      <a:pt x="237" y="657"/>
                    </a:cubicBezTo>
                    <a:cubicBezTo>
                      <a:pt x="237" y="659"/>
                      <a:pt x="235" y="659"/>
                      <a:pt x="234" y="660"/>
                    </a:cubicBezTo>
                    <a:cubicBezTo>
                      <a:pt x="240" y="660"/>
                      <a:pt x="241" y="652"/>
                      <a:pt x="248" y="652"/>
                    </a:cubicBezTo>
                    <a:cubicBezTo>
                      <a:pt x="248" y="651"/>
                      <a:pt x="248" y="651"/>
                      <a:pt x="248" y="651"/>
                    </a:cubicBezTo>
                    <a:cubicBezTo>
                      <a:pt x="249" y="651"/>
                      <a:pt x="249" y="651"/>
                      <a:pt x="249" y="651"/>
                    </a:cubicBezTo>
                    <a:cubicBezTo>
                      <a:pt x="248" y="650"/>
                      <a:pt x="249" y="649"/>
                      <a:pt x="250" y="648"/>
                    </a:cubicBezTo>
                    <a:cubicBezTo>
                      <a:pt x="251" y="649"/>
                      <a:pt x="251" y="651"/>
                      <a:pt x="254" y="650"/>
                    </a:cubicBezTo>
                    <a:cubicBezTo>
                      <a:pt x="256" y="651"/>
                      <a:pt x="259" y="648"/>
                      <a:pt x="262" y="647"/>
                    </a:cubicBezTo>
                    <a:cubicBezTo>
                      <a:pt x="260" y="647"/>
                      <a:pt x="261" y="646"/>
                      <a:pt x="261" y="645"/>
                    </a:cubicBezTo>
                    <a:cubicBezTo>
                      <a:pt x="262" y="645"/>
                      <a:pt x="264" y="646"/>
                      <a:pt x="264" y="645"/>
                    </a:cubicBezTo>
                    <a:cubicBezTo>
                      <a:pt x="265" y="647"/>
                      <a:pt x="265" y="647"/>
                      <a:pt x="265" y="647"/>
                    </a:cubicBezTo>
                    <a:cubicBezTo>
                      <a:pt x="265" y="645"/>
                      <a:pt x="268" y="645"/>
                      <a:pt x="269" y="644"/>
                    </a:cubicBezTo>
                    <a:cubicBezTo>
                      <a:pt x="270" y="645"/>
                      <a:pt x="267" y="645"/>
                      <a:pt x="266" y="647"/>
                    </a:cubicBezTo>
                    <a:cubicBezTo>
                      <a:pt x="272" y="646"/>
                      <a:pt x="269" y="646"/>
                      <a:pt x="274" y="646"/>
                    </a:cubicBezTo>
                    <a:cubicBezTo>
                      <a:pt x="277" y="645"/>
                      <a:pt x="274" y="644"/>
                      <a:pt x="276" y="643"/>
                    </a:cubicBezTo>
                    <a:cubicBezTo>
                      <a:pt x="278" y="642"/>
                      <a:pt x="281" y="641"/>
                      <a:pt x="284" y="643"/>
                    </a:cubicBezTo>
                    <a:cubicBezTo>
                      <a:pt x="283" y="641"/>
                      <a:pt x="283" y="641"/>
                      <a:pt x="283" y="641"/>
                    </a:cubicBezTo>
                    <a:cubicBezTo>
                      <a:pt x="289" y="641"/>
                      <a:pt x="292" y="642"/>
                      <a:pt x="295" y="645"/>
                    </a:cubicBezTo>
                    <a:cubicBezTo>
                      <a:pt x="305" y="646"/>
                      <a:pt x="312" y="647"/>
                      <a:pt x="316" y="646"/>
                    </a:cubicBezTo>
                    <a:cubicBezTo>
                      <a:pt x="319" y="646"/>
                      <a:pt x="320" y="644"/>
                      <a:pt x="320" y="642"/>
                    </a:cubicBezTo>
                    <a:cubicBezTo>
                      <a:pt x="319" y="638"/>
                      <a:pt x="312" y="632"/>
                      <a:pt x="311" y="632"/>
                    </a:cubicBezTo>
                    <a:cubicBezTo>
                      <a:pt x="304" y="625"/>
                      <a:pt x="296" y="623"/>
                      <a:pt x="288" y="622"/>
                    </a:cubicBezTo>
                    <a:cubicBezTo>
                      <a:pt x="279" y="622"/>
                      <a:pt x="270" y="623"/>
                      <a:pt x="259" y="625"/>
                    </a:cubicBezTo>
                    <a:cubicBezTo>
                      <a:pt x="249" y="627"/>
                      <a:pt x="243" y="628"/>
                      <a:pt x="236" y="630"/>
                    </a:cubicBezTo>
                    <a:cubicBezTo>
                      <a:pt x="230" y="632"/>
                      <a:pt x="224" y="635"/>
                      <a:pt x="216" y="642"/>
                    </a:cubicBezTo>
                    <a:cubicBezTo>
                      <a:pt x="208" y="647"/>
                      <a:pt x="202" y="655"/>
                      <a:pt x="196" y="662"/>
                    </a:cubicBezTo>
                    <a:cubicBezTo>
                      <a:pt x="195" y="667"/>
                      <a:pt x="188" y="672"/>
                      <a:pt x="187" y="677"/>
                    </a:cubicBezTo>
                    <a:cubicBezTo>
                      <a:pt x="185" y="678"/>
                      <a:pt x="185" y="678"/>
                      <a:pt x="185" y="678"/>
                    </a:cubicBezTo>
                    <a:cubicBezTo>
                      <a:pt x="185" y="680"/>
                      <a:pt x="184" y="682"/>
                      <a:pt x="183" y="683"/>
                    </a:cubicBezTo>
                    <a:cubicBezTo>
                      <a:pt x="182" y="683"/>
                      <a:pt x="182" y="683"/>
                      <a:pt x="182" y="683"/>
                    </a:cubicBezTo>
                    <a:cubicBezTo>
                      <a:pt x="182" y="685"/>
                      <a:pt x="180" y="688"/>
                      <a:pt x="180" y="689"/>
                    </a:cubicBezTo>
                    <a:cubicBezTo>
                      <a:pt x="179" y="689"/>
                      <a:pt x="179" y="689"/>
                      <a:pt x="179" y="689"/>
                    </a:cubicBezTo>
                    <a:cubicBezTo>
                      <a:pt x="178" y="691"/>
                      <a:pt x="178" y="691"/>
                      <a:pt x="178" y="691"/>
                    </a:cubicBezTo>
                    <a:cubicBezTo>
                      <a:pt x="178" y="691"/>
                      <a:pt x="178" y="691"/>
                      <a:pt x="178" y="691"/>
                    </a:cubicBezTo>
                    <a:cubicBezTo>
                      <a:pt x="177" y="695"/>
                      <a:pt x="175" y="699"/>
                      <a:pt x="173" y="703"/>
                    </a:cubicBezTo>
                    <a:cubicBezTo>
                      <a:pt x="174" y="703"/>
                      <a:pt x="174" y="703"/>
                      <a:pt x="174" y="703"/>
                    </a:cubicBezTo>
                    <a:cubicBezTo>
                      <a:pt x="169" y="711"/>
                      <a:pt x="172" y="715"/>
                      <a:pt x="167" y="722"/>
                    </a:cubicBezTo>
                    <a:cubicBezTo>
                      <a:pt x="167" y="721"/>
                      <a:pt x="167" y="721"/>
                      <a:pt x="167" y="721"/>
                    </a:cubicBezTo>
                    <a:cubicBezTo>
                      <a:pt x="167" y="727"/>
                      <a:pt x="166" y="730"/>
                      <a:pt x="164" y="734"/>
                    </a:cubicBezTo>
                    <a:cubicBezTo>
                      <a:pt x="162" y="733"/>
                      <a:pt x="159" y="733"/>
                      <a:pt x="156" y="733"/>
                    </a:cubicBezTo>
                    <a:cubicBezTo>
                      <a:pt x="156" y="732"/>
                      <a:pt x="156" y="732"/>
                      <a:pt x="156" y="732"/>
                    </a:cubicBezTo>
                    <a:cubicBezTo>
                      <a:pt x="149" y="734"/>
                      <a:pt x="144" y="734"/>
                      <a:pt x="139" y="738"/>
                    </a:cubicBezTo>
                    <a:cubicBezTo>
                      <a:pt x="138" y="735"/>
                      <a:pt x="133" y="738"/>
                      <a:pt x="131" y="737"/>
                    </a:cubicBezTo>
                    <a:cubicBezTo>
                      <a:pt x="132" y="737"/>
                      <a:pt x="132" y="737"/>
                      <a:pt x="132" y="737"/>
                    </a:cubicBezTo>
                    <a:cubicBezTo>
                      <a:pt x="127" y="740"/>
                      <a:pt x="122" y="735"/>
                      <a:pt x="118" y="738"/>
                    </a:cubicBezTo>
                    <a:cubicBezTo>
                      <a:pt x="118" y="737"/>
                      <a:pt x="118" y="736"/>
                      <a:pt x="119" y="736"/>
                    </a:cubicBezTo>
                    <a:cubicBezTo>
                      <a:pt x="116" y="737"/>
                      <a:pt x="111" y="737"/>
                      <a:pt x="111" y="735"/>
                    </a:cubicBezTo>
                    <a:cubicBezTo>
                      <a:pt x="104" y="735"/>
                      <a:pt x="94" y="732"/>
                      <a:pt x="88" y="733"/>
                    </a:cubicBezTo>
                    <a:cubicBezTo>
                      <a:pt x="89" y="733"/>
                      <a:pt x="89" y="733"/>
                      <a:pt x="89" y="733"/>
                    </a:cubicBezTo>
                    <a:cubicBezTo>
                      <a:pt x="85" y="734"/>
                      <a:pt x="85" y="732"/>
                      <a:pt x="82" y="732"/>
                    </a:cubicBezTo>
                    <a:cubicBezTo>
                      <a:pt x="82" y="732"/>
                      <a:pt x="81" y="731"/>
                      <a:pt x="82" y="731"/>
                    </a:cubicBezTo>
                    <a:cubicBezTo>
                      <a:pt x="78" y="732"/>
                      <a:pt x="73" y="728"/>
                      <a:pt x="70" y="728"/>
                    </a:cubicBezTo>
                    <a:cubicBezTo>
                      <a:pt x="71" y="726"/>
                      <a:pt x="71" y="726"/>
                      <a:pt x="71" y="726"/>
                    </a:cubicBezTo>
                    <a:cubicBezTo>
                      <a:pt x="69" y="726"/>
                      <a:pt x="67" y="725"/>
                      <a:pt x="65" y="724"/>
                    </a:cubicBezTo>
                    <a:cubicBezTo>
                      <a:pt x="67" y="725"/>
                      <a:pt x="67" y="725"/>
                      <a:pt x="67" y="725"/>
                    </a:cubicBezTo>
                    <a:cubicBezTo>
                      <a:pt x="65" y="728"/>
                      <a:pt x="64" y="721"/>
                      <a:pt x="59" y="720"/>
                    </a:cubicBezTo>
                    <a:cubicBezTo>
                      <a:pt x="56" y="718"/>
                      <a:pt x="48" y="722"/>
                      <a:pt x="45" y="717"/>
                    </a:cubicBezTo>
                    <a:cubicBezTo>
                      <a:pt x="43" y="717"/>
                      <a:pt x="49" y="716"/>
                      <a:pt x="45" y="715"/>
                    </a:cubicBezTo>
                    <a:cubicBezTo>
                      <a:pt x="47" y="714"/>
                      <a:pt x="47" y="715"/>
                      <a:pt x="48" y="713"/>
                    </a:cubicBezTo>
                    <a:cubicBezTo>
                      <a:pt x="45" y="712"/>
                      <a:pt x="45" y="709"/>
                      <a:pt x="42" y="707"/>
                    </a:cubicBezTo>
                    <a:cubicBezTo>
                      <a:pt x="43" y="706"/>
                      <a:pt x="43" y="706"/>
                      <a:pt x="43" y="706"/>
                    </a:cubicBezTo>
                    <a:cubicBezTo>
                      <a:pt x="38" y="704"/>
                      <a:pt x="39" y="698"/>
                      <a:pt x="35" y="697"/>
                    </a:cubicBezTo>
                    <a:cubicBezTo>
                      <a:pt x="31" y="693"/>
                      <a:pt x="37" y="691"/>
                      <a:pt x="32" y="689"/>
                    </a:cubicBezTo>
                    <a:cubicBezTo>
                      <a:pt x="33" y="686"/>
                      <a:pt x="33" y="686"/>
                      <a:pt x="33" y="686"/>
                    </a:cubicBezTo>
                    <a:cubicBezTo>
                      <a:pt x="32" y="684"/>
                      <a:pt x="30" y="686"/>
                      <a:pt x="29" y="683"/>
                    </a:cubicBezTo>
                    <a:cubicBezTo>
                      <a:pt x="31" y="683"/>
                      <a:pt x="29" y="680"/>
                      <a:pt x="31" y="681"/>
                    </a:cubicBezTo>
                    <a:cubicBezTo>
                      <a:pt x="31" y="675"/>
                      <a:pt x="24" y="672"/>
                      <a:pt x="26" y="664"/>
                    </a:cubicBezTo>
                    <a:cubicBezTo>
                      <a:pt x="24" y="663"/>
                      <a:pt x="25" y="659"/>
                      <a:pt x="23" y="658"/>
                    </a:cubicBezTo>
                    <a:cubicBezTo>
                      <a:pt x="24" y="658"/>
                      <a:pt x="23" y="651"/>
                      <a:pt x="25" y="655"/>
                    </a:cubicBezTo>
                    <a:cubicBezTo>
                      <a:pt x="25" y="656"/>
                      <a:pt x="25" y="656"/>
                      <a:pt x="25" y="656"/>
                    </a:cubicBezTo>
                    <a:cubicBezTo>
                      <a:pt x="26" y="657"/>
                      <a:pt x="26" y="657"/>
                      <a:pt x="26" y="657"/>
                    </a:cubicBezTo>
                    <a:cubicBezTo>
                      <a:pt x="29" y="653"/>
                      <a:pt x="25" y="650"/>
                      <a:pt x="25" y="646"/>
                    </a:cubicBezTo>
                    <a:cubicBezTo>
                      <a:pt x="25" y="647"/>
                      <a:pt x="25" y="648"/>
                      <a:pt x="24" y="647"/>
                    </a:cubicBezTo>
                    <a:cubicBezTo>
                      <a:pt x="24" y="646"/>
                      <a:pt x="24" y="645"/>
                      <a:pt x="24" y="644"/>
                    </a:cubicBezTo>
                    <a:cubicBezTo>
                      <a:pt x="26" y="645"/>
                      <a:pt x="26" y="645"/>
                      <a:pt x="26" y="645"/>
                    </a:cubicBezTo>
                    <a:cubicBezTo>
                      <a:pt x="26" y="643"/>
                      <a:pt x="27" y="641"/>
                      <a:pt x="27" y="639"/>
                    </a:cubicBezTo>
                    <a:cubicBezTo>
                      <a:pt x="25" y="640"/>
                      <a:pt x="25" y="640"/>
                      <a:pt x="25" y="640"/>
                    </a:cubicBezTo>
                    <a:cubicBezTo>
                      <a:pt x="27" y="637"/>
                      <a:pt x="30" y="637"/>
                      <a:pt x="28" y="634"/>
                    </a:cubicBezTo>
                    <a:cubicBezTo>
                      <a:pt x="27" y="632"/>
                      <a:pt x="25" y="636"/>
                      <a:pt x="26" y="633"/>
                    </a:cubicBezTo>
                    <a:cubicBezTo>
                      <a:pt x="27" y="629"/>
                      <a:pt x="31" y="625"/>
                      <a:pt x="33" y="621"/>
                    </a:cubicBezTo>
                    <a:cubicBezTo>
                      <a:pt x="31" y="621"/>
                      <a:pt x="32" y="619"/>
                      <a:pt x="32" y="618"/>
                    </a:cubicBezTo>
                    <a:cubicBezTo>
                      <a:pt x="33" y="619"/>
                      <a:pt x="33" y="619"/>
                      <a:pt x="33" y="619"/>
                    </a:cubicBezTo>
                    <a:cubicBezTo>
                      <a:pt x="33" y="613"/>
                      <a:pt x="37" y="618"/>
                      <a:pt x="38" y="613"/>
                    </a:cubicBezTo>
                    <a:cubicBezTo>
                      <a:pt x="38" y="614"/>
                      <a:pt x="38" y="614"/>
                      <a:pt x="38" y="614"/>
                    </a:cubicBezTo>
                    <a:cubicBezTo>
                      <a:pt x="36" y="612"/>
                      <a:pt x="36" y="612"/>
                      <a:pt x="36" y="612"/>
                    </a:cubicBezTo>
                    <a:cubicBezTo>
                      <a:pt x="36" y="606"/>
                      <a:pt x="40" y="611"/>
                      <a:pt x="39" y="605"/>
                    </a:cubicBezTo>
                    <a:cubicBezTo>
                      <a:pt x="38" y="607"/>
                      <a:pt x="35" y="604"/>
                      <a:pt x="37" y="602"/>
                    </a:cubicBezTo>
                    <a:cubicBezTo>
                      <a:pt x="38" y="604"/>
                      <a:pt x="38" y="604"/>
                      <a:pt x="38" y="604"/>
                    </a:cubicBezTo>
                    <a:cubicBezTo>
                      <a:pt x="39" y="602"/>
                      <a:pt x="39" y="602"/>
                      <a:pt x="39" y="601"/>
                    </a:cubicBezTo>
                    <a:cubicBezTo>
                      <a:pt x="40" y="602"/>
                      <a:pt x="41" y="603"/>
                      <a:pt x="42" y="601"/>
                    </a:cubicBezTo>
                    <a:cubicBezTo>
                      <a:pt x="43" y="603"/>
                      <a:pt x="43" y="603"/>
                      <a:pt x="43" y="603"/>
                    </a:cubicBezTo>
                    <a:cubicBezTo>
                      <a:pt x="43" y="602"/>
                      <a:pt x="43" y="600"/>
                      <a:pt x="43" y="598"/>
                    </a:cubicBezTo>
                    <a:cubicBezTo>
                      <a:pt x="46" y="597"/>
                      <a:pt x="47" y="592"/>
                      <a:pt x="50" y="593"/>
                    </a:cubicBezTo>
                    <a:cubicBezTo>
                      <a:pt x="50" y="593"/>
                      <a:pt x="54" y="589"/>
                      <a:pt x="54" y="586"/>
                    </a:cubicBezTo>
                    <a:cubicBezTo>
                      <a:pt x="54" y="588"/>
                      <a:pt x="57" y="586"/>
                      <a:pt x="57" y="588"/>
                    </a:cubicBezTo>
                    <a:cubicBezTo>
                      <a:pt x="57" y="585"/>
                      <a:pt x="60" y="581"/>
                      <a:pt x="62" y="581"/>
                    </a:cubicBezTo>
                    <a:cubicBezTo>
                      <a:pt x="62" y="581"/>
                      <a:pt x="62" y="581"/>
                      <a:pt x="62" y="581"/>
                    </a:cubicBezTo>
                    <a:cubicBezTo>
                      <a:pt x="69" y="578"/>
                      <a:pt x="70" y="572"/>
                      <a:pt x="76" y="570"/>
                    </a:cubicBezTo>
                    <a:cubicBezTo>
                      <a:pt x="75" y="568"/>
                      <a:pt x="79" y="567"/>
                      <a:pt x="77" y="566"/>
                    </a:cubicBezTo>
                    <a:cubicBezTo>
                      <a:pt x="81" y="560"/>
                      <a:pt x="89" y="563"/>
                      <a:pt x="88" y="556"/>
                    </a:cubicBezTo>
                    <a:cubicBezTo>
                      <a:pt x="90" y="554"/>
                      <a:pt x="92" y="556"/>
                      <a:pt x="93" y="555"/>
                    </a:cubicBezTo>
                    <a:cubicBezTo>
                      <a:pt x="93" y="556"/>
                      <a:pt x="93" y="556"/>
                      <a:pt x="93" y="556"/>
                    </a:cubicBezTo>
                    <a:cubicBezTo>
                      <a:pt x="98" y="553"/>
                      <a:pt x="99" y="552"/>
                      <a:pt x="103" y="551"/>
                    </a:cubicBezTo>
                    <a:cubicBezTo>
                      <a:pt x="105" y="550"/>
                      <a:pt x="104" y="546"/>
                      <a:pt x="108" y="546"/>
                    </a:cubicBezTo>
                    <a:cubicBezTo>
                      <a:pt x="107" y="548"/>
                      <a:pt x="109" y="547"/>
                      <a:pt x="110" y="546"/>
                    </a:cubicBezTo>
                    <a:cubicBezTo>
                      <a:pt x="109" y="547"/>
                      <a:pt x="109" y="547"/>
                      <a:pt x="111" y="548"/>
                    </a:cubicBezTo>
                    <a:cubicBezTo>
                      <a:pt x="111" y="547"/>
                      <a:pt x="112" y="547"/>
                      <a:pt x="112" y="547"/>
                    </a:cubicBezTo>
                    <a:cubicBezTo>
                      <a:pt x="112" y="547"/>
                      <a:pt x="112" y="547"/>
                      <a:pt x="112" y="547"/>
                    </a:cubicBezTo>
                    <a:cubicBezTo>
                      <a:pt x="114" y="546"/>
                      <a:pt x="114" y="546"/>
                      <a:pt x="113" y="546"/>
                    </a:cubicBezTo>
                    <a:cubicBezTo>
                      <a:pt x="113" y="545"/>
                      <a:pt x="113" y="545"/>
                      <a:pt x="112" y="545"/>
                    </a:cubicBezTo>
                    <a:cubicBezTo>
                      <a:pt x="115" y="546"/>
                      <a:pt x="119" y="543"/>
                      <a:pt x="120" y="545"/>
                    </a:cubicBezTo>
                    <a:cubicBezTo>
                      <a:pt x="126" y="543"/>
                      <a:pt x="131" y="541"/>
                      <a:pt x="137" y="539"/>
                    </a:cubicBezTo>
                    <a:cubicBezTo>
                      <a:pt x="138" y="540"/>
                      <a:pt x="137" y="542"/>
                      <a:pt x="135" y="542"/>
                    </a:cubicBezTo>
                    <a:cubicBezTo>
                      <a:pt x="136" y="542"/>
                      <a:pt x="138" y="542"/>
                      <a:pt x="139" y="541"/>
                    </a:cubicBezTo>
                    <a:cubicBezTo>
                      <a:pt x="139" y="543"/>
                      <a:pt x="137" y="543"/>
                      <a:pt x="136" y="543"/>
                    </a:cubicBezTo>
                    <a:cubicBezTo>
                      <a:pt x="141" y="545"/>
                      <a:pt x="146" y="540"/>
                      <a:pt x="152" y="543"/>
                    </a:cubicBezTo>
                    <a:cubicBezTo>
                      <a:pt x="153" y="542"/>
                      <a:pt x="153" y="542"/>
                      <a:pt x="153" y="542"/>
                    </a:cubicBezTo>
                    <a:cubicBezTo>
                      <a:pt x="153" y="542"/>
                      <a:pt x="153" y="542"/>
                      <a:pt x="153" y="542"/>
                    </a:cubicBezTo>
                    <a:cubicBezTo>
                      <a:pt x="153" y="541"/>
                      <a:pt x="155" y="541"/>
                      <a:pt x="156" y="540"/>
                    </a:cubicBezTo>
                    <a:cubicBezTo>
                      <a:pt x="156" y="542"/>
                      <a:pt x="155" y="544"/>
                      <a:pt x="158" y="544"/>
                    </a:cubicBezTo>
                    <a:cubicBezTo>
                      <a:pt x="160" y="546"/>
                      <a:pt x="165" y="544"/>
                      <a:pt x="168" y="544"/>
                    </a:cubicBezTo>
                    <a:cubicBezTo>
                      <a:pt x="166" y="544"/>
                      <a:pt x="167" y="543"/>
                      <a:pt x="168" y="543"/>
                    </a:cubicBezTo>
                    <a:cubicBezTo>
                      <a:pt x="169" y="543"/>
                      <a:pt x="170" y="545"/>
                      <a:pt x="171" y="544"/>
                    </a:cubicBezTo>
                    <a:cubicBezTo>
                      <a:pt x="170" y="546"/>
                      <a:pt x="170" y="546"/>
                      <a:pt x="170" y="546"/>
                    </a:cubicBezTo>
                    <a:cubicBezTo>
                      <a:pt x="171" y="545"/>
                      <a:pt x="175" y="546"/>
                      <a:pt x="175" y="545"/>
                    </a:cubicBezTo>
                    <a:cubicBezTo>
                      <a:pt x="176" y="547"/>
                      <a:pt x="173" y="545"/>
                      <a:pt x="172" y="546"/>
                    </a:cubicBezTo>
                    <a:cubicBezTo>
                      <a:pt x="178" y="548"/>
                      <a:pt x="175" y="547"/>
                      <a:pt x="181" y="549"/>
                    </a:cubicBezTo>
                    <a:cubicBezTo>
                      <a:pt x="184" y="549"/>
                      <a:pt x="181" y="547"/>
                      <a:pt x="183" y="546"/>
                    </a:cubicBezTo>
                    <a:cubicBezTo>
                      <a:pt x="185" y="547"/>
                      <a:pt x="189" y="547"/>
                      <a:pt x="191" y="549"/>
                    </a:cubicBezTo>
                    <a:cubicBezTo>
                      <a:pt x="191" y="547"/>
                      <a:pt x="191" y="547"/>
                      <a:pt x="191" y="547"/>
                    </a:cubicBezTo>
                    <a:cubicBezTo>
                      <a:pt x="196" y="548"/>
                      <a:pt x="199" y="550"/>
                      <a:pt x="201" y="554"/>
                    </a:cubicBezTo>
                    <a:cubicBezTo>
                      <a:pt x="212" y="556"/>
                      <a:pt x="218" y="557"/>
                      <a:pt x="222" y="557"/>
                    </a:cubicBezTo>
                    <a:cubicBezTo>
                      <a:pt x="226" y="557"/>
                      <a:pt x="227" y="555"/>
                      <a:pt x="227" y="553"/>
                    </a:cubicBezTo>
                    <a:cubicBezTo>
                      <a:pt x="226" y="549"/>
                      <a:pt x="220" y="542"/>
                      <a:pt x="220" y="542"/>
                    </a:cubicBezTo>
                    <a:cubicBezTo>
                      <a:pt x="213" y="536"/>
                      <a:pt x="207" y="532"/>
                      <a:pt x="200" y="530"/>
                    </a:cubicBezTo>
                    <a:cubicBezTo>
                      <a:pt x="193" y="528"/>
                      <a:pt x="185" y="526"/>
                      <a:pt x="174" y="524"/>
                    </a:cubicBezTo>
                    <a:cubicBezTo>
                      <a:pt x="165" y="521"/>
                      <a:pt x="159" y="519"/>
                      <a:pt x="153" y="518"/>
                    </a:cubicBezTo>
                    <a:cubicBezTo>
                      <a:pt x="147" y="517"/>
                      <a:pt x="140" y="516"/>
                      <a:pt x="130" y="517"/>
                    </a:cubicBezTo>
                    <a:cubicBezTo>
                      <a:pt x="120" y="518"/>
                      <a:pt x="111" y="521"/>
                      <a:pt x="102" y="524"/>
                    </a:cubicBezTo>
                    <a:cubicBezTo>
                      <a:pt x="101" y="525"/>
                      <a:pt x="100" y="526"/>
                      <a:pt x="99" y="526"/>
                    </a:cubicBezTo>
                    <a:cubicBezTo>
                      <a:pt x="99" y="526"/>
                      <a:pt x="99" y="526"/>
                      <a:pt x="99" y="526"/>
                    </a:cubicBezTo>
                    <a:cubicBezTo>
                      <a:pt x="100" y="526"/>
                      <a:pt x="100" y="526"/>
                      <a:pt x="100" y="526"/>
                    </a:cubicBezTo>
                    <a:cubicBezTo>
                      <a:pt x="100" y="520"/>
                      <a:pt x="101" y="516"/>
                      <a:pt x="98" y="512"/>
                    </a:cubicBezTo>
                    <a:cubicBezTo>
                      <a:pt x="101" y="512"/>
                      <a:pt x="99" y="507"/>
                      <a:pt x="100" y="506"/>
                    </a:cubicBezTo>
                    <a:cubicBezTo>
                      <a:pt x="100" y="506"/>
                      <a:pt x="100" y="506"/>
                      <a:pt x="100" y="506"/>
                    </a:cubicBezTo>
                    <a:cubicBezTo>
                      <a:pt x="98" y="502"/>
                      <a:pt x="104" y="499"/>
                      <a:pt x="103" y="495"/>
                    </a:cubicBezTo>
                    <a:cubicBezTo>
                      <a:pt x="103" y="495"/>
                      <a:pt x="104" y="496"/>
                      <a:pt x="104" y="496"/>
                    </a:cubicBezTo>
                    <a:cubicBezTo>
                      <a:pt x="104" y="494"/>
                      <a:pt x="104" y="490"/>
                      <a:pt x="106" y="491"/>
                    </a:cubicBezTo>
                    <a:cubicBezTo>
                      <a:pt x="108" y="485"/>
                      <a:pt x="113" y="478"/>
                      <a:pt x="112" y="472"/>
                    </a:cubicBezTo>
                    <a:cubicBezTo>
                      <a:pt x="112" y="473"/>
                      <a:pt x="112" y="473"/>
                      <a:pt x="112" y="473"/>
                    </a:cubicBezTo>
                    <a:cubicBezTo>
                      <a:pt x="112" y="470"/>
                      <a:pt x="114" y="470"/>
                      <a:pt x="114" y="467"/>
                    </a:cubicBezTo>
                    <a:cubicBezTo>
                      <a:pt x="114" y="467"/>
                      <a:pt x="115" y="467"/>
                      <a:pt x="115" y="467"/>
                    </a:cubicBezTo>
                    <a:cubicBezTo>
                      <a:pt x="114" y="464"/>
                      <a:pt x="119" y="461"/>
                      <a:pt x="119" y="459"/>
                    </a:cubicBezTo>
                    <a:cubicBezTo>
                      <a:pt x="120" y="460"/>
                      <a:pt x="120" y="460"/>
                      <a:pt x="120" y="460"/>
                    </a:cubicBezTo>
                    <a:cubicBezTo>
                      <a:pt x="121" y="458"/>
                      <a:pt x="122" y="457"/>
                      <a:pt x="123" y="455"/>
                    </a:cubicBezTo>
                    <a:cubicBezTo>
                      <a:pt x="122" y="457"/>
                      <a:pt x="122" y="457"/>
                      <a:pt x="122" y="457"/>
                    </a:cubicBezTo>
                    <a:cubicBezTo>
                      <a:pt x="119" y="454"/>
                      <a:pt x="126" y="455"/>
                      <a:pt x="127" y="451"/>
                    </a:cubicBezTo>
                    <a:cubicBezTo>
                      <a:pt x="130" y="448"/>
                      <a:pt x="126" y="440"/>
                      <a:pt x="130" y="439"/>
                    </a:cubicBezTo>
                    <a:cubicBezTo>
                      <a:pt x="130" y="436"/>
                      <a:pt x="131" y="442"/>
                      <a:pt x="132" y="439"/>
                    </a:cubicBezTo>
                    <a:cubicBezTo>
                      <a:pt x="134" y="440"/>
                      <a:pt x="132" y="441"/>
                      <a:pt x="134" y="441"/>
                    </a:cubicBezTo>
                    <a:cubicBezTo>
                      <a:pt x="135" y="439"/>
                      <a:pt x="138" y="440"/>
                      <a:pt x="140" y="437"/>
                    </a:cubicBezTo>
                    <a:cubicBezTo>
                      <a:pt x="141" y="438"/>
                      <a:pt x="141" y="438"/>
                      <a:pt x="141" y="438"/>
                    </a:cubicBezTo>
                    <a:cubicBezTo>
                      <a:pt x="142" y="433"/>
                      <a:pt x="148" y="434"/>
                      <a:pt x="149" y="431"/>
                    </a:cubicBezTo>
                    <a:cubicBezTo>
                      <a:pt x="151" y="427"/>
                      <a:pt x="154" y="432"/>
                      <a:pt x="155" y="427"/>
                    </a:cubicBezTo>
                    <a:cubicBezTo>
                      <a:pt x="158" y="428"/>
                      <a:pt x="158" y="428"/>
                      <a:pt x="158" y="428"/>
                    </a:cubicBezTo>
                    <a:cubicBezTo>
                      <a:pt x="160" y="427"/>
                      <a:pt x="158" y="425"/>
                      <a:pt x="160" y="425"/>
                    </a:cubicBezTo>
                    <a:cubicBezTo>
                      <a:pt x="161" y="426"/>
                      <a:pt x="163" y="424"/>
                      <a:pt x="162" y="426"/>
                    </a:cubicBezTo>
                    <a:cubicBezTo>
                      <a:pt x="167" y="425"/>
                      <a:pt x="169" y="418"/>
                      <a:pt x="176" y="418"/>
                    </a:cubicBezTo>
                    <a:cubicBezTo>
                      <a:pt x="176" y="415"/>
                      <a:pt x="180" y="415"/>
                      <a:pt x="180" y="413"/>
                    </a:cubicBezTo>
                    <a:cubicBezTo>
                      <a:pt x="180" y="414"/>
                      <a:pt x="186" y="410"/>
                      <a:pt x="183" y="414"/>
                    </a:cubicBezTo>
                    <a:cubicBezTo>
                      <a:pt x="183" y="414"/>
                      <a:pt x="183" y="415"/>
                      <a:pt x="183" y="414"/>
                    </a:cubicBezTo>
                    <a:cubicBezTo>
                      <a:pt x="183" y="416"/>
                      <a:pt x="183" y="416"/>
                      <a:pt x="183" y="416"/>
                    </a:cubicBezTo>
                    <a:cubicBezTo>
                      <a:pt x="187" y="417"/>
                      <a:pt x="188" y="412"/>
                      <a:pt x="191" y="410"/>
                    </a:cubicBezTo>
                    <a:cubicBezTo>
                      <a:pt x="190" y="410"/>
                      <a:pt x="189" y="411"/>
                      <a:pt x="189" y="410"/>
                    </a:cubicBezTo>
                    <a:cubicBezTo>
                      <a:pt x="190" y="409"/>
                      <a:pt x="191" y="409"/>
                      <a:pt x="193" y="409"/>
                    </a:cubicBezTo>
                    <a:cubicBezTo>
                      <a:pt x="192" y="410"/>
                      <a:pt x="192" y="410"/>
                      <a:pt x="192" y="410"/>
                    </a:cubicBezTo>
                    <a:cubicBezTo>
                      <a:pt x="194" y="410"/>
                      <a:pt x="196" y="409"/>
                      <a:pt x="197" y="409"/>
                    </a:cubicBezTo>
                    <a:cubicBezTo>
                      <a:pt x="196" y="408"/>
                      <a:pt x="196" y="408"/>
                      <a:pt x="196" y="408"/>
                    </a:cubicBezTo>
                    <a:cubicBezTo>
                      <a:pt x="198" y="408"/>
                      <a:pt x="200" y="410"/>
                      <a:pt x="202" y="407"/>
                    </a:cubicBezTo>
                    <a:cubicBezTo>
                      <a:pt x="203" y="405"/>
                      <a:pt x="199" y="405"/>
                      <a:pt x="201" y="404"/>
                    </a:cubicBezTo>
                    <a:cubicBezTo>
                      <a:pt x="205" y="404"/>
                      <a:pt x="210" y="404"/>
                      <a:pt x="214" y="403"/>
                    </a:cubicBezTo>
                    <a:cubicBezTo>
                      <a:pt x="213" y="402"/>
                      <a:pt x="214" y="401"/>
                      <a:pt x="215" y="401"/>
                    </a:cubicBezTo>
                    <a:cubicBezTo>
                      <a:pt x="215" y="402"/>
                      <a:pt x="215" y="402"/>
                      <a:pt x="215" y="402"/>
                    </a:cubicBezTo>
                    <a:cubicBezTo>
                      <a:pt x="219" y="399"/>
                      <a:pt x="218" y="405"/>
                      <a:pt x="221" y="402"/>
                    </a:cubicBezTo>
                    <a:cubicBezTo>
                      <a:pt x="221" y="403"/>
                      <a:pt x="221" y="403"/>
                      <a:pt x="221" y="403"/>
                    </a:cubicBezTo>
                    <a:cubicBezTo>
                      <a:pt x="222" y="400"/>
                      <a:pt x="222" y="400"/>
                      <a:pt x="222" y="400"/>
                    </a:cubicBezTo>
                    <a:cubicBezTo>
                      <a:pt x="225" y="396"/>
                      <a:pt x="224" y="403"/>
                      <a:pt x="228" y="398"/>
                    </a:cubicBezTo>
                    <a:cubicBezTo>
                      <a:pt x="226" y="398"/>
                      <a:pt x="226" y="394"/>
                      <a:pt x="228" y="395"/>
                    </a:cubicBezTo>
                    <a:cubicBezTo>
                      <a:pt x="228" y="396"/>
                      <a:pt x="228" y="396"/>
                      <a:pt x="228" y="396"/>
                    </a:cubicBezTo>
                    <a:cubicBezTo>
                      <a:pt x="229" y="396"/>
                      <a:pt x="229" y="395"/>
                      <a:pt x="230" y="395"/>
                    </a:cubicBezTo>
                    <a:cubicBezTo>
                      <a:pt x="230" y="396"/>
                      <a:pt x="230" y="397"/>
                      <a:pt x="232" y="397"/>
                    </a:cubicBezTo>
                    <a:cubicBezTo>
                      <a:pt x="231" y="399"/>
                      <a:pt x="231" y="399"/>
                      <a:pt x="231" y="399"/>
                    </a:cubicBezTo>
                    <a:cubicBezTo>
                      <a:pt x="232" y="398"/>
                      <a:pt x="233" y="397"/>
                      <a:pt x="234" y="395"/>
                    </a:cubicBezTo>
                    <a:cubicBezTo>
                      <a:pt x="236" y="397"/>
                      <a:pt x="240" y="394"/>
                      <a:pt x="241" y="396"/>
                    </a:cubicBezTo>
                    <a:cubicBezTo>
                      <a:pt x="241" y="396"/>
                      <a:pt x="247" y="396"/>
                      <a:pt x="248" y="394"/>
                    </a:cubicBezTo>
                    <a:cubicBezTo>
                      <a:pt x="247" y="395"/>
                      <a:pt x="250" y="396"/>
                      <a:pt x="249" y="398"/>
                    </a:cubicBezTo>
                    <a:cubicBezTo>
                      <a:pt x="250" y="396"/>
                      <a:pt x="254" y="394"/>
                      <a:pt x="256" y="396"/>
                    </a:cubicBezTo>
                    <a:cubicBezTo>
                      <a:pt x="255" y="396"/>
                      <a:pt x="255" y="396"/>
                      <a:pt x="255" y="396"/>
                    </a:cubicBezTo>
                    <a:cubicBezTo>
                      <a:pt x="261" y="398"/>
                      <a:pt x="265" y="393"/>
                      <a:pt x="270" y="396"/>
                    </a:cubicBezTo>
                    <a:cubicBezTo>
                      <a:pt x="270" y="394"/>
                      <a:pt x="273" y="395"/>
                      <a:pt x="272" y="393"/>
                    </a:cubicBezTo>
                    <a:cubicBezTo>
                      <a:pt x="278" y="392"/>
                      <a:pt x="281" y="399"/>
                      <a:pt x="285" y="393"/>
                    </a:cubicBezTo>
                    <a:cubicBezTo>
                      <a:pt x="287" y="393"/>
                      <a:pt x="287" y="395"/>
                      <a:pt x="288" y="396"/>
                    </a:cubicBezTo>
                    <a:cubicBezTo>
                      <a:pt x="287" y="396"/>
                      <a:pt x="287" y="396"/>
                      <a:pt x="287" y="396"/>
                    </a:cubicBezTo>
                    <a:cubicBezTo>
                      <a:pt x="292" y="397"/>
                      <a:pt x="293" y="397"/>
                      <a:pt x="296" y="398"/>
                    </a:cubicBezTo>
                    <a:cubicBezTo>
                      <a:pt x="298" y="398"/>
                      <a:pt x="300" y="396"/>
                      <a:pt x="302" y="398"/>
                    </a:cubicBezTo>
                    <a:cubicBezTo>
                      <a:pt x="301" y="398"/>
                      <a:pt x="302" y="399"/>
                      <a:pt x="303" y="399"/>
                    </a:cubicBezTo>
                    <a:cubicBezTo>
                      <a:pt x="302" y="399"/>
                      <a:pt x="302" y="399"/>
                      <a:pt x="303" y="401"/>
                    </a:cubicBezTo>
                    <a:cubicBezTo>
                      <a:pt x="303" y="400"/>
                      <a:pt x="303" y="400"/>
                      <a:pt x="304" y="400"/>
                    </a:cubicBezTo>
                    <a:cubicBezTo>
                      <a:pt x="304" y="400"/>
                      <a:pt x="304" y="401"/>
                      <a:pt x="304" y="401"/>
                    </a:cubicBezTo>
                    <a:cubicBezTo>
                      <a:pt x="305" y="401"/>
                      <a:pt x="305" y="401"/>
                      <a:pt x="305" y="400"/>
                    </a:cubicBezTo>
                    <a:cubicBezTo>
                      <a:pt x="305" y="400"/>
                      <a:pt x="305" y="400"/>
                      <a:pt x="305" y="399"/>
                    </a:cubicBezTo>
                    <a:cubicBezTo>
                      <a:pt x="306" y="402"/>
                      <a:pt x="310" y="402"/>
                      <a:pt x="309" y="404"/>
                    </a:cubicBezTo>
                    <a:cubicBezTo>
                      <a:pt x="313" y="407"/>
                      <a:pt x="318" y="407"/>
                      <a:pt x="322" y="410"/>
                    </a:cubicBezTo>
                    <a:cubicBezTo>
                      <a:pt x="322" y="411"/>
                      <a:pt x="320" y="411"/>
                      <a:pt x="319" y="411"/>
                    </a:cubicBezTo>
                    <a:cubicBezTo>
                      <a:pt x="320" y="411"/>
                      <a:pt x="321" y="412"/>
                      <a:pt x="321" y="413"/>
                    </a:cubicBezTo>
                    <a:cubicBezTo>
                      <a:pt x="320" y="414"/>
                      <a:pt x="319" y="412"/>
                      <a:pt x="318" y="412"/>
                    </a:cubicBezTo>
                    <a:cubicBezTo>
                      <a:pt x="319" y="416"/>
                      <a:pt x="326" y="416"/>
                      <a:pt x="327" y="421"/>
                    </a:cubicBezTo>
                    <a:cubicBezTo>
                      <a:pt x="328" y="421"/>
                      <a:pt x="328" y="421"/>
                      <a:pt x="328" y="421"/>
                    </a:cubicBezTo>
                    <a:cubicBezTo>
                      <a:pt x="328" y="422"/>
                      <a:pt x="328" y="422"/>
                      <a:pt x="328" y="422"/>
                    </a:cubicBezTo>
                    <a:cubicBezTo>
                      <a:pt x="329" y="421"/>
                      <a:pt x="330" y="422"/>
                      <a:pt x="331" y="422"/>
                    </a:cubicBezTo>
                    <a:cubicBezTo>
                      <a:pt x="330" y="423"/>
                      <a:pt x="328" y="424"/>
                      <a:pt x="329" y="426"/>
                    </a:cubicBezTo>
                    <a:cubicBezTo>
                      <a:pt x="329" y="428"/>
                      <a:pt x="333" y="430"/>
                      <a:pt x="334" y="432"/>
                    </a:cubicBezTo>
                    <a:cubicBezTo>
                      <a:pt x="334" y="430"/>
                      <a:pt x="335" y="430"/>
                      <a:pt x="336" y="431"/>
                    </a:cubicBezTo>
                    <a:cubicBezTo>
                      <a:pt x="336" y="432"/>
                      <a:pt x="335" y="433"/>
                      <a:pt x="336" y="434"/>
                    </a:cubicBezTo>
                    <a:cubicBezTo>
                      <a:pt x="335" y="434"/>
                      <a:pt x="335" y="434"/>
                      <a:pt x="335" y="434"/>
                    </a:cubicBezTo>
                    <a:cubicBezTo>
                      <a:pt x="336" y="434"/>
                      <a:pt x="338" y="437"/>
                      <a:pt x="338" y="437"/>
                    </a:cubicBezTo>
                    <a:cubicBezTo>
                      <a:pt x="337" y="438"/>
                      <a:pt x="336" y="436"/>
                      <a:pt x="335" y="436"/>
                    </a:cubicBezTo>
                    <a:cubicBezTo>
                      <a:pt x="337" y="440"/>
                      <a:pt x="336" y="438"/>
                      <a:pt x="338" y="442"/>
                    </a:cubicBezTo>
                    <a:cubicBezTo>
                      <a:pt x="340" y="444"/>
                      <a:pt x="340" y="441"/>
                      <a:pt x="342" y="442"/>
                    </a:cubicBezTo>
                    <a:cubicBezTo>
                      <a:pt x="343" y="444"/>
                      <a:pt x="345" y="446"/>
                      <a:pt x="344" y="449"/>
                    </a:cubicBezTo>
                    <a:cubicBezTo>
                      <a:pt x="346" y="447"/>
                      <a:pt x="346" y="447"/>
                      <a:pt x="346" y="447"/>
                    </a:cubicBezTo>
                    <a:cubicBezTo>
                      <a:pt x="348" y="452"/>
                      <a:pt x="349" y="454"/>
                      <a:pt x="347" y="458"/>
                    </a:cubicBezTo>
                    <a:cubicBezTo>
                      <a:pt x="348" y="458"/>
                      <a:pt x="348" y="459"/>
                      <a:pt x="348" y="459"/>
                    </a:cubicBezTo>
                    <a:cubicBezTo>
                      <a:pt x="345" y="468"/>
                      <a:pt x="342" y="476"/>
                      <a:pt x="343" y="485"/>
                    </a:cubicBezTo>
                    <a:cubicBezTo>
                      <a:pt x="342" y="486"/>
                      <a:pt x="343" y="487"/>
                      <a:pt x="343" y="487"/>
                    </a:cubicBezTo>
                    <a:cubicBezTo>
                      <a:pt x="340" y="503"/>
                      <a:pt x="340" y="503"/>
                      <a:pt x="340" y="503"/>
                    </a:cubicBezTo>
                    <a:cubicBezTo>
                      <a:pt x="340" y="503"/>
                      <a:pt x="322" y="581"/>
                      <a:pt x="356" y="526"/>
                    </a:cubicBezTo>
                    <a:cubicBezTo>
                      <a:pt x="357" y="527"/>
                      <a:pt x="357" y="527"/>
                      <a:pt x="357" y="527"/>
                    </a:cubicBezTo>
                    <a:cubicBezTo>
                      <a:pt x="360" y="518"/>
                      <a:pt x="361" y="513"/>
                      <a:pt x="360" y="506"/>
                    </a:cubicBezTo>
                    <a:cubicBezTo>
                      <a:pt x="364" y="506"/>
                      <a:pt x="362" y="499"/>
                      <a:pt x="363" y="497"/>
                    </a:cubicBezTo>
                    <a:cubicBezTo>
                      <a:pt x="363" y="497"/>
                      <a:pt x="363" y="497"/>
                      <a:pt x="363" y="497"/>
                    </a:cubicBezTo>
                    <a:cubicBezTo>
                      <a:pt x="362" y="491"/>
                      <a:pt x="368" y="486"/>
                      <a:pt x="366" y="481"/>
                    </a:cubicBezTo>
                    <a:cubicBezTo>
                      <a:pt x="367" y="481"/>
                      <a:pt x="367" y="481"/>
                      <a:pt x="367" y="482"/>
                    </a:cubicBezTo>
                    <a:cubicBezTo>
                      <a:pt x="368" y="478"/>
                      <a:pt x="368" y="473"/>
                      <a:pt x="370" y="473"/>
                    </a:cubicBezTo>
                    <a:cubicBezTo>
                      <a:pt x="371" y="464"/>
                      <a:pt x="374" y="452"/>
                      <a:pt x="372" y="445"/>
                    </a:cubicBezTo>
                    <a:cubicBezTo>
                      <a:pt x="373" y="446"/>
                      <a:pt x="373" y="446"/>
                      <a:pt x="373" y="446"/>
                    </a:cubicBezTo>
                    <a:cubicBezTo>
                      <a:pt x="371" y="442"/>
                      <a:pt x="373" y="441"/>
                      <a:pt x="373" y="437"/>
                    </a:cubicBezTo>
                    <a:cubicBezTo>
                      <a:pt x="373" y="437"/>
                      <a:pt x="373" y="437"/>
                      <a:pt x="373" y="437"/>
                    </a:cubicBezTo>
                    <a:cubicBezTo>
                      <a:pt x="372" y="433"/>
                      <a:pt x="375" y="427"/>
                      <a:pt x="375" y="423"/>
                    </a:cubicBezTo>
                    <a:cubicBezTo>
                      <a:pt x="376" y="424"/>
                      <a:pt x="376" y="424"/>
                      <a:pt x="376" y="424"/>
                    </a:cubicBezTo>
                    <a:cubicBezTo>
                      <a:pt x="377" y="416"/>
                      <a:pt x="377" y="416"/>
                      <a:pt x="377" y="416"/>
                    </a:cubicBezTo>
                    <a:cubicBezTo>
                      <a:pt x="376" y="419"/>
                      <a:pt x="376" y="419"/>
                      <a:pt x="376" y="419"/>
                    </a:cubicBezTo>
                    <a:cubicBezTo>
                      <a:pt x="373" y="417"/>
                      <a:pt x="380" y="414"/>
                      <a:pt x="378" y="408"/>
                    </a:cubicBezTo>
                    <a:cubicBezTo>
                      <a:pt x="379" y="403"/>
                      <a:pt x="372" y="397"/>
                      <a:pt x="375" y="392"/>
                    </a:cubicBezTo>
                    <a:cubicBezTo>
                      <a:pt x="374" y="389"/>
                      <a:pt x="377" y="395"/>
                      <a:pt x="377" y="391"/>
                    </a:cubicBezTo>
                    <a:cubicBezTo>
                      <a:pt x="379" y="391"/>
                      <a:pt x="378" y="393"/>
                      <a:pt x="379" y="392"/>
                    </a:cubicBezTo>
                    <a:cubicBezTo>
                      <a:pt x="379" y="388"/>
                      <a:pt x="382" y="387"/>
                      <a:pt x="382" y="382"/>
                    </a:cubicBezTo>
                    <a:cubicBezTo>
                      <a:pt x="383" y="382"/>
                      <a:pt x="383" y="382"/>
                      <a:pt x="383" y="382"/>
                    </a:cubicBezTo>
                    <a:cubicBezTo>
                      <a:pt x="382" y="376"/>
                      <a:pt x="387" y="372"/>
                      <a:pt x="386" y="368"/>
                    </a:cubicBezTo>
                    <a:cubicBezTo>
                      <a:pt x="385" y="361"/>
                      <a:pt x="391" y="364"/>
                      <a:pt x="389" y="358"/>
                    </a:cubicBezTo>
                    <a:cubicBezTo>
                      <a:pt x="391" y="356"/>
                      <a:pt x="391" y="356"/>
                      <a:pt x="391" y="356"/>
                    </a:cubicBezTo>
                    <a:cubicBezTo>
                      <a:pt x="392" y="353"/>
                      <a:pt x="389" y="353"/>
                      <a:pt x="391" y="351"/>
                    </a:cubicBezTo>
                    <a:cubicBezTo>
                      <a:pt x="392" y="351"/>
                      <a:pt x="393" y="347"/>
                      <a:pt x="393" y="349"/>
                    </a:cubicBezTo>
                    <a:cubicBezTo>
                      <a:pt x="397" y="343"/>
                      <a:pt x="393" y="335"/>
                      <a:pt x="398" y="327"/>
                    </a:cubicBezTo>
                    <a:cubicBezTo>
                      <a:pt x="396" y="325"/>
                      <a:pt x="398" y="321"/>
                      <a:pt x="397" y="319"/>
                    </a:cubicBezTo>
                    <a:cubicBezTo>
                      <a:pt x="398" y="319"/>
                      <a:pt x="399" y="310"/>
                      <a:pt x="400" y="316"/>
                    </a:cubicBezTo>
                    <a:cubicBezTo>
                      <a:pt x="400" y="316"/>
                      <a:pt x="400" y="317"/>
                      <a:pt x="400" y="317"/>
                    </a:cubicBezTo>
                    <a:cubicBezTo>
                      <a:pt x="401" y="318"/>
                      <a:pt x="401" y="318"/>
                      <a:pt x="401" y="318"/>
                    </a:cubicBezTo>
                    <a:cubicBezTo>
                      <a:pt x="405" y="313"/>
                      <a:pt x="401" y="308"/>
                      <a:pt x="403" y="304"/>
                    </a:cubicBezTo>
                    <a:cubicBezTo>
                      <a:pt x="402" y="305"/>
                      <a:pt x="402" y="307"/>
                      <a:pt x="401" y="305"/>
                    </a:cubicBezTo>
                    <a:cubicBezTo>
                      <a:pt x="402" y="301"/>
                      <a:pt x="402" y="301"/>
                      <a:pt x="402" y="301"/>
                    </a:cubicBezTo>
                    <a:cubicBezTo>
                      <a:pt x="403" y="302"/>
                      <a:pt x="403" y="302"/>
                      <a:pt x="403" y="302"/>
                    </a:cubicBezTo>
                    <a:cubicBezTo>
                      <a:pt x="405" y="296"/>
                      <a:pt x="405" y="296"/>
                      <a:pt x="405" y="296"/>
                    </a:cubicBezTo>
                    <a:cubicBezTo>
                      <a:pt x="403" y="296"/>
                      <a:pt x="403" y="296"/>
                      <a:pt x="403" y="296"/>
                    </a:cubicBezTo>
                    <a:cubicBezTo>
                      <a:pt x="405" y="293"/>
                      <a:pt x="408" y="292"/>
                      <a:pt x="406" y="288"/>
                    </a:cubicBezTo>
                    <a:cubicBezTo>
                      <a:pt x="405" y="286"/>
                      <a:pt x="403" y="291"/>
                      <a:pt x="404" y="287"/>
                    </a:cubicBezTo>
                    <a:cubicBezTo>
                      <a:pt x="406" y="283"/>
                      <a:pt x="409" y="277"/>
                      <a:pt x="410" y="271"/>
                    </a:cubicBezTo>
                    <a:cubicBezTo>
                      <a:pt x="408" y="272"/>
                      <a:pt x="409" y="270"/>
                      <a:pt x="409" y="268"/>
                    </a:cubicBezTo>
                    <a:cubicBezTo>
                      <a:pt x="410" y="269"/>
                      <a:pt x="410" y="269"/>
                      <a:pt x="410" y="269"/>
                    </a:cubicBezTo>
                    <a:cubicBezTo>
                      <a:pt x="409" y="262"/>
                      <a:pt x="414" y="267"/>
                      <a:pt x="414" y="261"/>
                    </a:cubicBezTo>
                    <a:cubicBezTo>
                      <a:pt x="414" y="262"/>
                      <a:pt x="414" y="262"/>
                      <a:pt x="414" y="262"/>
                    </a:cubicBezTo>
                    <a:cubicBezTo>
                      <a:pt x="412" y="259"/>
                      <a:pt x="412" y="259"/>
                      <a:pt x="412" y="259"/>
                    </a:cubicBezTo>
                    <a:cubicBezTo>
                      <a:pt x="410" y="253"/>
                      <a:pt x="415" y="257"/>
                      <a:pt x="413" y="250"/>
                    </a:cubicBezTo>
                    <a:cubicBezTo>
                      <a:pt x="412" y="253"/>
                      <a:pt x="409" y="251"/>
                      <a:pt x="410" y="248"/>
                    </a:cubicBezTo>
                    <a:cubicBezTo>
                      <a:pt x="412" y="249"/>
                      <a:pt x="412" y="249"/>
                      <a:pt x="412" y="249"/>
                    </a:cubicBezTo>
                    <a:cubicBezTo>
                      <a:pt x="412" y="247"/>
                      <a:pt x="411" y="247"/>
                      <a:pt x="412" y="246"/>
                    </a:cubicBezTo>
                    <a:cubicBezTo>
                      <a:pt x="412" y="247"/>
                      <a:pt x="414" y="247"/>
                      <a:pt x="414" y="244"/>
                    </a:cubicBezTo>
                    <a:cubicBezTo>
                      <a:pt x="415" y="246"/>
                      <a:pt x="415" y="246"/>
                      <a:pt x="415" y="246"/>
                    </a:cubicBezTo>
                    <a:cubicBezTo>
                      <a:pt x="414" y="241"/>
                      <a:pt x="414" y="241"/>
                      <a:pt x="414" y="241"/>
                    </a:cubicBezTo>
                    <a:cubicBezTo>
                      <a:pt x="416" y="238"/>
                      <a:pt x="415" y="232"/>
                      <a:pt x="418" y="232"/>
                    </a:cubicBezTo>
                    <a:cubicBezTo>
                      <a:pt x="418" y="232"/>
                      <a:pt x="420" y="225"/>
                      <a:pt x="419" y="223"/>
                    </a:cubicBezTo>
                    <a:cubicBezTo>
                      <a:pt x="420" y="224"/>
                      <a:pt x="421" y="220"/>
                      <a:pt x="423" y="222"/>
                    </a:cubicBezTo>
                    <a:cubicBezTo>
                      <a:pt x="421" y="220"/>
                      <a:pt x="421" y="214"/>
                      <a:pt x="424" y="212"/>
                    </a:cubicBezTo>
                    <a:cubicBezTo>
                      <a:pt x="424" y="212"/>
                      <a:pt x="424" y="212"/>
                      <a:pt x="424" y="212"/>
                    </a:cubicBezTo>
                    <a:cubicBezTo>
                      <a:pt x="428" y="205"/>
                      <a:pt x="425" y="198"/>
                      <a:pt x="429" y="191"/>
                    </a:cubicBezTo>
                    <a:cubicBezTo>
                      <a:pt x="428" y="191"/>
                      <a:pt x="430" y="187"/>
                      <a:pt x="427" y="188"/>
                    </a:cubicBezTo>
                    <a:cubicBezTo>
                      <a:pt x="427" y="179"/>
                      <a:pt x="435" y="174"/>
                      <a:pt x="429" y="170"/>
                    </a:cubicBezTo>
                    <a:cubicBezTo>
                      <a:pt x="430" y="166"/>
                      <a:pt x="432" y="166"/>
                      <a:pt x="433" y="164"/>
                    </a:cubicBezTo>
                    <a:cubicBezTo>
                      <a:pt x="433" y="165"/>
                      <a:pt x="433" y="165"/>
                      <a:pt x="433" y="165"/>
                    </a:cubicBezTo>
                    <a:cubicBezTo>
                      <a:pt x="434" y="159"/>
                      <a:pt x="434" y="157"/>
                      <a:pt x="435" y="152"/>
                    </a:cubicBezTo>
                    <a:cubicBezTo>
                      <a:pt x="435" y="149"/>
                      <a:pt x="432" y="148"/>
                      <a:pt x="434" y="144"/>
                    </a:cubicBezTo>
                    <a:cubicBezTo>
                      <a:pt x="435" y="145"/>
                      <a:pt x="435" y="144"/>
                      <a:pt x="436" y="142"/>
                    </a:cubicBezTo>
                    <a:cubicBezTo>
                      <a:pt x="435" y="143"/>
                      <a:pt x="436" y="143"/>
                      <a:pt x="437" y="142"/>
                    </a:cubicBezTo>
                    <a:cubicBezTo>
                      <a:pt x="437" y="141"/>
                      <a:pt x="437" y="141"/>
                      <a:pt x="437" y="140"/>
                    </a:cubicBezTo>
                    <a:cubicBezTo>
                      <a:pt x="437" y="140"/>
                      <a:pt x="437" y="140"/>
                      <a:pt x="437" y="140"/>
                    </a:cubicBezTo>
                    <a:cubicBezTo>
                      <a:pt x="437" y="137"/>
                      <a:pt x="437" y="138"/>
                      <a:pt x="436" y="139"/>
                    </a:cubicBezTo>
                    <a:cubicBezTo>
                      <a:pt x="436" y="139"/>
                      <a:pt x="436" y="139"/>
                      <a:pt x="435" y="139"/>
                    </a:cubicBezTo>
                    <a:cubicBezTo>
                      <a:pt x="438" y="137"/>
                      <a:pt x="437" y="131"/>
                      <a:pt x="439" y="131"/>
                    </a:cubicBezTo>
                    <a:cubicBezTo>
                      <a:pt x="441" y="123"/>
                      <a:pt x="440" y="116"/>
                      <a:pt x="440" y="109"/>
                    </a:cubicBezTo>
                    <a:cubicBezTo>
                      <a:pt x="441" y="109"/>
                      <a:pt x="442" y="111"/>
                      <a:pt x="442" y="113"/>
                    </a:cubicBezTo>
                    <a:cubicBezTo>
                      <a:pt x="443" y="108"/>
                      <a:pt x="443" y="108"/>
                      <a:pt x="443" y="108"/>
                    </a:cubicBezTo>
                    <a:cubicBezTo>
                      <a:pt x="444" y="108"/>
                      <a:pt x="443" y="111"/>
                      <a:pt x="443" y="112"/>
                    </a:cubicBezTo>
                    <a:cubicBezTo>
                      <a:pt x="447" y="107"/>
                      <a:pt x="443" y="100"/>
                      <a:pt x="447" y="94"/>
                    </a:cubicBezTo>
                    <a:cubicBezTo>
                      <a:pt x="446" y="92"/>
                      <a:pt x="446" y="92"/>
                      <a:pt x="446" y="92"/>
                    </a:cubicBezTo>
                    <a:cubicBezTo>
                      <a:pt x="446" y="92"/>
                      <a:pt x="446" y="92"/>
                      <a:pt x="446" y="92"/>
                    </a:cubicBezTo>
                    <a:cubicBezTo>
                      <a:pt x="446" y="91"/>
                      <a:pt x="445" y="90"/>
                      <a:pt x="445" y="89"/>
                    </a:cubicBezTo>
                    <a:cubicBezTo>
                      <a:pt x="447" y="88"/>
                      <a:pt x="448" y="89"/>
                      <a:pt x="449" y="86"/>
                    </a:cubicBezTo>
                    <a:cubicBezTo>
                      <a:pt x="451" y="84"/>
                      <a:pt x="450" y="78"/>
                      <a:pt x="450" y="75"/>
                    </a:cubicBezTo>
                    <a:cubicBezTo>
                      <a:pt x="449" y="76"/>
                      <a:pt x="449" y="76"/>
                      <a:pt x="448" y="75"/>
                    </a:cubicBezTo>
                    <a:cubicBezTo>
                      <a:pt x="449" y="73"/>
                      <a:pt x="450" y="72"/>
                      <a:pt x="450" y="71"/>
                    </a:cubicBezTo>
                    <a:cubicBezTo>
                      <a:pt x="451" y="71"/>
                      <a:pt x="451" y="71"/>
                      <a:pt x="451" y="71"/>
                    </a:cubicBezTo>
                    <a:cubicBezTo>
                      <a:pt x="450" y="71"/>
                      <a:pt x="451" y="66"/>
                      <a:pt x="450" y="66"/>
                    </a:cubicBezTo>
                    <a:cubicBezTo>
                      <a:pt x="452" y="65"/>
                      <a:pt x="451" y="69"/>
                      <a:pt x="452" y="69"/>
                    </a:cubicBezTo>
                    <a:cubicBezTo>
                      <a:pt x="453" y="62"/>
                      <a:pt x="452" y="66"/>
                      <a:pt x="454" y="59"/>
                    </a:cubicBezTo>
                    <a:cubicBezTo>
                      <a:pt x="453" y="55"/>
                      <a:pt x="452" y="59"/>
                      <a:pt x="451" y="57"/>
                    </a:cubicBezTo>
                    <a:cubicBezTo>
                      <a:pt x="451" y="54"/>
                      <a:pt x="450" y="51"/>
                      <a:pt x="452" y="47"/>
                    </a:cubicBezTo>
                    <a:cubicBezTo>
                      <a:pt x="450" y="48"/>
                      <a:pt x="450" y="48"/>
                      <a:pt x="450" y="48"/>
                    </a:cubicBezTo>
                    <a:cubicBezTo>
                      <a:pt x="450" y="42"/>
                      <a:pt x="451" y="38"/>
                      <a:pt x="454" y="35"/>
                    </a:cubicBezTo>
                    <a:cubicBezTo>
                      <a:pt x="453" y="11"/>
                      <a:pt x="450" y="7"/>
                      <a:pt x="446" y="9"/>
                    </a:cubicBezTo>
                    <a:cubicBezTo>
                      <a:pt x="442" y="12"/>
                      <a:pt x="438" y="20"/>
                      <a:pt x="438" y="20"/>
                    </a:cubicBezTo>
                    <a:cubicBezTo>
                      <a:pt x="430" y="37"/>
                      <a:pt x="432" y="48"/>
                      <a:pt x="429" y="69"/>
                    </a:cubicBezTo>
                    <a:cubicBezTo>
                      <a:pt x="424" y="87"/>
                      <a:pt x="420" y="91"/>
                      <a:pt x="417" y="111"/>
                    </a:cubicBezTo>
                    <a:cubicBezTo>
                      <a:pt x="415" y="120"/>
                      <a:pt x="414" y="129"/>
                      <a:pt x="412" y="138"/>
                    </a:cubicBezTo>
                    <a:cubicBezTo>
                      <a:pt x="414" y="143"/>
                      <a:pt x="409" y="150"/>
                      <a:pt x="410" y="155"/>
                    </a:cubicBezTo>
                    <a:cubicBezTo>
                      <a:pt x="408" y="157"/>
                      <a:pt x="408" y="157"/>
                      <a:pt x="408" y="157"/>
                    </a:cubicBezTo>
                    <a:cubicBezTo>
                      <a:pt x="409" y="159"/>
                      <a:pt x="409" y="161"/>
                      <a:pt x="408" y="162"/>
                    </a:cubicBezTo>
                    <a:cubicBezTo>
                      <a:pt x="407" y="162"/>
                      <a:pt x="407" y="162"/>
                      <a:pt x="407" y="162"/>
                    </a:cubicBezTo>
                    <a:cubicBezTo>
                      <a:pt x="408" y="165"/>
                      <a:pt x="406" y="167"/>
                      <a:pt x="406" y="169"/>
                    </a:cubicBezTo>
                    <a:cubicBezTo>
                      <a:pt x="406" y="169"/>
                      <a:pt x="406" y="169"/>
                      <a:pt x="406" y="169"/>
                    </a:cubicBezTo>
                    <a:cubicBezTo>
                      <a:pt x="405" y="172"/>
                      <a:pt x="405" y="172"/>
                      <a:pt x="405" y="172"/>
                    </a:cubicBezTo>
                    <a:cubicBezTo>
                      <a:pt x="405" y="171"/>
                      <a:pt x="405" y="171"/>
                      <a:pt x="405" y="171"/>
                    </a:cubicBezTo>
                    <a:cubicBezTo>
                      <a:pt x="405" y="176"/>
                      <a:pt x="404" y="180"/>
                      <a:pt x="402" y="184"/>
                    </a:cubicBezTo>
                    <a:cubicBezTo>
                      <a:pt x="404" y="184"/>
                      <a:pt x="404" y="184"/>
                      <a:pt x="404" y="184"/>
                    </a:cubicBezTo>
                    <a:cubicBezTo>
                      <a:pt x="400" y="192"/>
                      <a:pt x="402" y="196"/>
                      <a:pt x="398" y="204"/>
                    </a:cubicBezTo>
                    <a:cubicBezTo>
                      <a:pt x="398" y="203"/>
                      <a:pt x="398" y="203"/>
                      <a:pt x="398" y="203"/>
                    </a:cubicBezTo>
                    <a:cubicBezTo>
                      <a:pt x="400" y="214"/>
                      <a:pt x="391" y="218"/>
                      <a:pt x="393" y="230"/>
                    </a:cubicBezTo>
                    <a:cubicBezTo>
                      <a:pt x="392" y="228"/>
                      <a:pt x="392" y="230"/>
                      <a:pt x="391" y="230"/>
                    </a:cubicBezTo>
                    <a:cubicBezTo>
                      <a:pt x="391" y="235"/>
                      <a:pt x="390" y="240"/>
                      <a:pt x="393" y="241"/>
                    </a:cubicBezTo>
                    <a:cubicBezTo>
                      <a:pt x="392" y="244"/>
                      <a:pt x="392" y="243"/>
                      <a:pt x="390" y="243"/>
                    </a:cubicBezTo>
                    <a:cubicBezTo>
                      <a:pt x="392" y="244"/>
                      <a:pt x="392" y="247"/>
                      <a:pt x="391" y="249"/>
                    </a:cubicBezTo>
                    <a:cubicBezTo>
                      <a:pt x="391" y="248"/>
                      <a:pt x="391" y="248"/>
                      <a:pt x="391" y="248"/>
                    </a:cubicBezTo>
                    <a:cubicBezTo>
                      <a:pt x="390" y="256"/>
                      <a:pt x="390" y="256"/>
                      <a:pt x="390" y="256"/>
                    </a:cubicBezTo>
                    <a:cubicBezTo>
                      <a:pt x="393" y="255"/>
                      <a:pt x="393" y="255"/>
                      <a:pt x="393" y="255"/>
                    </a:cubicBezTo>
                    <a:cubicBezTo>
                      <a:pt x="391" y="259"/>
                      <a:pt x="389" y="255"/>
                      <a:pt x="389" y="259"/>
                    </a:cubicBezTo>
                    <a:cubicBezTo>
                      <a:pt x="391" y="260"/>
                      <a:pt x="391" y="260"/>
                      <a:pt x="391" y="260"/>
                    </a:cubicBezTo>
                    <a:cubicBezTo>
                      <a:pt x="390" y="265"/>
                      <a:pt x="385" y="268"/>
                      <a:pt x="383" y="273"/>
                    </a:cubicBezTo>
                    <a:cubicBezTo>
                      <a:pt x="377" y="296"/>
                      <a:pt x="378" y="321"/>
                      <a:pt x="370" y="342"/>
                    </a:cubicBezTo>
                    <a:cubicBezTo>
                      <a:pt x="368" y="342"/>
                      <a:pt x="368" y="342"/>
                      <a:pt x="368" y="342"/>
                    </a:cubicBezTo>
                    <a:cubicBezTo>
                      <a:pt x="365" y="342"/>
                      <a:pt x="371" y="349"/>
                      <a:pt x="368" y="349"/>
                    </a:cubicBezTo>
                    <a:cubicBezTo>
                      <a:pt x="369" y="352"/>
                      <a:pt x="369" y="352"/>
                      <a:pt x="369" y="352"/>
                    </a:cubicBezTo>
                    <a:cubicBezTo>
                      <a:pt x="368" y="352"/>
                      <a:pt x="368" y="354"/>
                      <a:pt x="367" y="352"/>
                    </a:cubicBezTo>
                    <a:cubicBezTo>
                      <a:pt x="367" y="355"/>
                      <a:pt x="367" y="355"/>
                      <a:pt x="368" y="357"/>
                    </a:cubicBezTo>
                    <a:cubicBezTo>
                      <a:pt x="366" y="359"/>
                      <a:pt x="366" y="359"/>
                      <a:pt x="366" y="359"/>
                    </a:cubicBezTo>
                    <a:cubicBezTo>
                      <a:pt x="363" y="368"/>
                      <a:pt x="364" y="376"/>
                      <a:pt x="362" y="385"/>
                    </a:cubicBezTo>
                    <a:cubicBezTo>
                      <a:pt x="357" y="395"/>
                      <a:pt x="356" y="413"/>
                      <a:pt x="355" y="425"/>
                    </a:cubicBezTo>
                    <a:cubicBezTo>
                      <a:pt x="355" y="425"/>
                      <a:pt x="355" y="424"/>
                      <a:pt x="354" y="423"/>
                    </a:cubicBezTo>
                    <a:cubicBezTo>
                      <a:pt x="351" y="416"/>
                      <a:pt x="349" y="411"/>
                      <a:pt x="347" y="406"/>
                    </a:cubicBezTo>
                    <a:cubicBezTo>
                      <a:pt x="344" y="401"/>
                      <a:pt x="341" y="396"/>
                      <a:pt x="334" y="391"/>
                    </a:cubicBezTo>
                    <a:cubicBezTo>
                      <a:pt x="328" y="385"/>
                      <a:pt x="320" y="380"/>
                      <a:pt x="312" y="377"/>
                    </a:cubicBezTo>
                    <a:cubicBezTo>
                      <a:pt x="308" y="378"/>
                      <a:pt x="303" y="373"/>
                      <a:pt x="298" y="374"/>
                    </a:cubicBezTo>
                    <a:cubicBezTo>
                      <a:pt x="296" y="372"/>
                      <a:pt x="296" y="372"/>
                      <a:pt x="296" y="372"/>
                    </a:cubicBezTo>
                    <a:cubicBezTo>
                      <a:pt x="295" y="372"/>
                      <a:pt x="293" y="372"/>
                      <a:pt x="292" y="371"/>
                    </a:cubicBezTo>
                    <a:cubicBezTo>
                      <a:pt x="292" y="371"/>
                      <a:pt x="292" y="371"/>
                      <a:pt x="292" y="371"/>
                    </a:cubicBezTo>
                    <a:cubicBezTo>
                      <a:pt x="289" y="371"/>
                      <a:pt x="287" y="370"/>
                      <a:pt x="286" y="370"/>
                    </a:cubicBezTo>
                    <a:cubicBezTo>
                      <a:pt x="286" y="370"/>
                      <a:pt x="286" y="370"/>
                      <a:pt x="286" y="370"/>
                    </a:cubicBezTo>
                    <a:cubicBezTo>
                      <a:pt x="283" y="370"/>
                      <a:pt x="283" y="370"/>
                      <a:pt x="283" y="370"/>
                    </a:cubicBezTo>
                    <a:cubicBezTo>
                      <a:pt x="284" y="369"/>
                      <a:pt x="284" y="369"/>
                      <a:pt x="284" y="369"/>
                    </a:cubicBezTo>
                    <a:cubicBezTo>
                      <a:pt x="280" y="370"/>
                      <a:pt x="276" y="369"/>
                      <a:pt x="273" y="368"/>
                    </a:cubicBezTo>
                    <a:cubicBezTo>
                      <a:pt x="273" y="370"/>
                      <a:pt x="273" y="370"/>
                      <a:pt x="273" y="370"/>
                    </a:cubicBezTo>
                    <a:cubicBezTo>
                      <a:pt x="265" y="367"/>
                      <a:pt x="263" y="371"/>
                      <a:pt x="256" y="369"/>
                    </a:cubicBezTo>
                    <a:cubicBezTo>
                      <a:pt x="256" y="369"/>
                      <a:pt x="256" y="369"/>
                      <a:pt x="256" y="369"/>
                    </a:cubicBezTo>
                    <a:cubicBezTo>
                      <a:pt x="248" y="374"/>
                      <a:pt x="243" y="366"/>
                      <a:pt x="235" y="372"/>
                    </a:cubicBezTo>
                    <a:cubicBezTo>
                      <a:pt x="236" y="371"/>
                      <a:pt x="234" y="371"/>
                      <a:pt x="234" y="371"/>
                    </a:cubicBezTo>
                    <a:cubicBezTo>
                      <a:pt x="231" y="372"/>
                      <a:pt x="227" y="373"/>
                      <a:pt x="227" y="376"/>
                    </a:cubicBezTo>
                    <a:cubicBezTo>
                      <a:pt x="225" y="377"/>
                      <a:pt x="225" y="376"/>
                      <a:pt x="224" y="374"/>
                    </a:cubicBezTo>
                    <a:cubicBezTo>
                      <a:pt x="224" y="376"/>
                      <a:pt x="222" y="377"/>
                      <a:pt x="220" y="378"/>
                    </a:cubicBezTo>
                    <a:cubicBezTo>
                      <a:pt x="221" y="377"/>
                      <a:pt x="221" y="377"/>
                      <a:pt x="221" y="377"/>
                    </a:cubicBezTo>
                    <a:cubicBezTo>
                      <a:pt x="219" y="377"/>
                      <a:pt x="217" y="378"/>
                      <a:pt x="215" y="379"/>
                    </a:cubicBezTo>
                    <a:cubicBezTo>
                      <a:pt x="217" y="381"/>
                      <a:pt x="217" y="381"/>
                      <a:pt x="217" y="381"/>
                    </a:cubicBezTo>
                    <a:cubicBezTo>
                      <a:pt x="214" y="381"/>
                      <a:pt x="215" y="378"/>
                      <a:pt x="213" y="379"/>
                    </a:cubicBezTo>
                    <a:cubicBezTo>
                      <a:pt x="213" y="382"/>
                      <a:pt x="213" y="382"/>
                      <a:pt x="213" y="382"/>
                    </a:cubicBezTo>
                    <a:cubicBezTo>
                      <a:pt x="209" y="383"/>
                      <a:pt x="205" y="380"/>
                      <a:pt x="200" y="380"/>
                    </a:cubicBezTo>
                    <a:cubicBezTo>
                      <a:pt x="182" y="385"/>
                      <a:pt x="167" y="399"/>
                      <a:pt x="151" y="404"/>
                    </a:cubicBezTo>
                    <a:cubicBezTo>
                      <a:pt x="149" y="403"/>
                      <a:pt x="149" y="403"/>
                      <a:pt x="149" y="403"/>
                    </a:cubicBezTo>
                    <a:cubicBezTo>
                      <a:pt x="148" y="401"/>
                      <a:pt x="148" y="409"/>
                      <a:pt x="146" y="407"/>
                    </a:cubicBezTo>
                    <a:cubicBezTo>
                      <a:pt x="145" y="410"/>
                      <a:pt x="145" y="410"/>
                      <a:pt x="145" y="410"/>
                    </a:cubicBezTo>
                    <a:cubicBezTo>
                      <a:pt x="144" y="409"/>
                      <a:pt x="143" y="410"/>
                      <a:pt x="143" y="409"/>
                    </a:cubicBezTo>
                    <a:cubicBezTo>
                      <a:pt x="142" y="410"/>
                      <a:pt x="142" y="410"/>
                      <a:pt x="141" y="411"/>
                    </a:cubicBezTo>
                    <a:cubicBezTo>
                      <a:pt x="139" y="411"/>
                      <a:pt x="139" y="411"/>
                      <a:pt x="139" y="411"/>
                    </a:cubicBezTo>
                    <a:cubicBezTo>
                      <a:pt x="132" y="415"/>
                      <a:pt x="129" y="421"/>
                      <a:pt x="123" y="426"/>
                    </a:cubicBezTo>
                    <a:cubicBezTo>
                      <a:pt x="114" y="430"/>
                      <a:pt x="104" y="445"/>
                      <a:pt x="100" y="455"/>
                    </a:cubicBezTo>
                    <a:cubicBezTo>
                      <a:pt x="98" y="462"/>
                      <a:pt x="92" y="467"/>
                      <a:pt x="88" y="474"/>
                    </a:cubicBezTo>
                    <a:cubicBezTo>
                      <a:pt x="83" y="480"/>
                      <a:pt x="79" y="488"/>
                      <a:pt x="79" y="496"/>
                    </a:cubicBezTo>
                    <a:cubicBezTo>
                      <a:pt x="79" y="496"/>
                      <a:pt x="79" y="498"/>
                      <a:pt x="80" y="498"/>
                    </a:cubicBezTo>
                    <a:cubicBezTo>
                      <a:pt x="79" y="503"/>
                      <a:pt x="78" y="507"/>
                      <a:pt x="78" y="512"/>
                    </a:cubicBezTo>
                    <a:cubicBezTo>
                      <a:pt x="78" y="512"/>
                      <a:pt x="77" y="516"/>
                      <a:pt x="78" y="522"/>
                    </a:cubicBezTo>
                    <a:cubicBezTo>
                      <a:pt x="78" y="526"/>
                      <a:pt x="79" y="531"/>
                      <a:pt x="81" y="535"/>
                    </a:cubicBezTo>
                    <a:cubicBezTo>
                      <a:pt x="80" y="535"/>
                      <a:pt x="80" y="535"/>
                      <a:pt x="79" y="535"/>
                    </a:cubicBezTo>
                    <a:cubicBezTo>
                      <a:pt x="79" y="534"/>
                      <a:pt x="79" y="534"/>
                      <a:pt x="79" y="534"/>
                    </a:cubicBezTo>
                    <a:cubicBezTo>
                      <a:pt x="77" y="537"/>
                      <a:pt x="75" y="537"/>
                      <a:pt x="74" y="539"/>
                    </a:cubicBezTo>
                    <a:cubicBezTo>
                      <a:pt x="74" y="538"/>
                      <a:pt x="74" y="538"/>
                      <a:pt x="74" y="538"/>
                    </a:cubicBezTo>
                    <a:cubicBezTo>
                      <a:pt x="73" y="539"/>
                      <a:pt x="72" y="539"/>
                      <a:pt x="71" y="540"/>
                    </a:cubicBezTo>
                    <a:cubicBezTo>
                      <a:pt x="71" y="539"/>
                      <a:pt x="71" y="539"/>
                      <a:pt x="71" y="539"/>
                    </a:cubicBezTo>
                    <a:cubicBezTo>
                      <a:pt x="68" y="542"/>
                      <a:pt x="64" y="545"/>
                      <a:pt x="60" y="547"/>
                    </a:cubicBezTo>
                    <a:cubicBezTo>
                      <a:pt x="62" y="548"/>
                      <a:pt x="62" y="548"/>
                      <a:pt x="62" y="548"/>
                    </a:cubicBezTo>
                    <a:cubicBezTo>
                      <a:pt x="53" y="552"/>
                      <a:pt x="53" y="557"/>
                      <a:pt x="46" y="560"/>
                    </a:cubicBezTo>
                    <a:cubicBezTo>
                      <a:pt x="45" y="560"/>
                      <a:pt x="45" y="560"/>
                      <a:pt x="45" y="560"/>
                    </a:cubicBezTo>
                    <a:cubicBezTo>
                      <a:pt x="41" y="570"/>
                      <a:pt x="32" y="568"/>
                      <a:pt x="28" y="579"/>
                    </a:cubicBezTo>
                    <a:cubicBezTo>
                      <a:pt x="29" y="578"/>
                      <a:pt x="27" y="579"/>
                      <a:pt x="27" y="579"/>
                    </a:cubicBezTo>
                    <a:cubicBezTo>
                      <a:pt x="25" y="583"/>
                      <a:pt x="22" y="587"/>
                      <a:pt x="25" y="589"/>
                    </a:cubicBezTo>
                    <a:cubicBezTo>
                      <a:pt x="23" y="592"/>
                      <a:pt x="22" y="591"/>
                      <a:pt x="21" y="590"/>
                    </a:cubicBezTo>
                    <a:cubicBezTo>
                      <a:pt x="21" y="591"/>
                      <a:pt x="21" y="592"/>
                      <a:pt x="21" y="593"/>
                    </a:cubicBezTo>
                    <a:cubicBezTo>
                      <a:pt x="21" y="593"/>
                      <a:pt x="21" y="593"/>
                      <a:pt x="20" y="595"/>
                    </a:cubicBezTo>
                    <a:cubicBezTo>
                      <a:pt x="20" y="595"/>
                      <a:pt x="20" y="596"/>
                      <a:pt x="19" y="597"/>
                    </a:cubicBezTo>
                    <a:cubicBezTo>
                      <a:pt x="19" y="595"/>
                      <a:pt x="19" y="595"/>
                      <a:pt x="19" y="595"/>
                    </a:cubicBezTo>
                    <a:cubicBezTo>
                      <a:pt x="18" y="598"/>
                      <a:pt x="17" y="600"/>
                      <a:pt x="16" y="602"/>
                    </a:cubicBezTo>
                    <a:cubicBezTo>
                      <a:pt x="19" y="602"/>
                      <a:pt x="19" y="602"/>
                      <a:pt x="19" y="602"/>
                    </a:cubicBezTo>
                    <a:cubicBezTo>
                      <a:pt x="17" y="605"/>
                      <a:pt x="16" y="601"/>
                      <a:pt x="15" y="605"/>
                    </a:cubicBezTo>
                    <a:cubicBezTo>
                      <a:pt x="17" y="606"/>
                      <a:pt x="17" y="606"/>
                      <a:pt x="17" y="606"/>
                    </a:cubicBezTo>
                    <a:cubicBezTo>
                      <a:pt x="14" y="611"/>
                      <a:pt x="9" y="613"/>
                      <a:pt x="6" y="617"/>
                    </a:cubicBezTo>
                    <a:cubicBezTo>
                      <a:pt x="1" y="628"/>
                      <a:pt x="0" y="641"/>
                      <a:pt x="1" y="653"/>
                    </a:cubicBezTo>
                    <a:cubicBezTo>
                      <a:pt x="2" y="665"/>
                      <a:pt x="5" y="677"/>
                      <a:pt x="7" y="688"/>
                    </a:cubicBezTo>
                    <a:cubicBezTo>
                      <a:pt x="6" y="689"/>
                      <a:pt x="6" y="689"/>
                      <a:pt x="6" y="689"/>
                    </a:cubicBezTo>
                    <a:cubicBezTo>
                      <a:pt x="4" y="691"/>
                      <a:pt x="12" y="693"/>
                      <a:pt x="10" y="695"/>
                    </a:cubicBezTo>
                    <a:cubicBezTo>
                      <a:pt x="11" y="696"/>
                      <a:pt x="12" y="696"/>
                      <a:pt x="13" y="697"/>
                    </a:cubicBezTo>
                    <a:cubicBezTo>
                      <a:pt x="12" y="698"/>
                      <a:pt x="13" y="699"/>
                      <a:pt x="12" y="698"/>
                    </a:cubicBezTo>
                    <a:cubicBezTo>
                      <a:pt x="13" y="701"/>
                      <a:pt x="13" y="700"/>
                      <a:pt x="15" y="702"/>
                    </a:cubicBezTo>
                    <a:cubicBezTo>
                      <a:pt x="15" y="705"/>
                      <a:pt x="15" y="705"/>
                      <a:pt x="15" y="705"/>
                    </a:cubicBezTo>
                    <a:cubicBezTo>
                      <a:pt x="19" y="713"/>
                      <a:pt x="26" y="718"/>
                      <a:pt x="33" y="725"/>
                    </a:cubicBezTo>
                    <a:cubicBezTo>
                      <a:pt x="36" y="730"/>
                      <a:pt x="42" y="736"/>
                      <a:pt x="50" y="740"/>
                    </a:cubicBezTo>
                    <a:cubicBezTo>
                      <a:pt x="57" y="744"/>
                      <a:pt x="66" y="747"/>
                      <a:pt x="72" y="748"/>
                    </a:cubicBezTo>
                    <a:cubicBezTo>
                      <a:pt x="80" y="750"/>
                      <a:pt x="89" y="754"/>
                      <a:pt x="98" y="757"/>
                    </a:cubicBezTo>
                    <a:cubicBezTo>
                      <a:pt x="107" y="761"/>
                      <a:pt x="117" y="763"/>
                      <a:pt x="126" y="760"/>
                    </a:cubicBezTo>
                    <a:cubicBezTo>
                      <a:pt x="126" y="761"/>
                      <a:pt x="128" y="760"/>
                      <a:pt x="128" y="759"/>
                    </a:cubicBezTo>
                    <a:cubicBezTo>
                      <a:pt x="133" y="759"/>
                      <a:pt x="139" y="759"/>
                      <a:pt x="144" y="758"/>
                    </a:cubicBezTo>
                    <a:cubicBezTo>
                      <a:pt x="144" y="758"/>
                      <a:pt x="149" y="757"/>
                      <a:pt x="156" y="755"/>
                    </a:cubicBezTo>
                    <a:cubicBezTo>
                      <a:pt x="157" y="755"/>
                      <a:pt x="159" y="754"/>
                      <a:pt x="161" y="753"/>
                    </a:cubicBezTo>
                    <a:cubicBezTo>
                      <a:pt x="162" y="756"/>
                      <a:pt x="162" y="758"/>
                      <a:pt x="165" y="758"/>
                    </a:cubicBezTo>
                    <a:cubicBezTo>
                      <a:pt x="164" y="761"/>
                      <a:pt x="163" y="761"/>
                      <a:pt x="162" y="761"/>
                    </a:cubicBezTo>
                    <a:cubicBezTo>
                      <a:pt x="164" y="761"/>
                      <a:pt x="164" y="764"/>
                      <a:pt x="164" y="767"/>
                    </a:cubicBezTo>
                    <a:cubicBezTo>
                      <a:pt x="164" y="766"/>
                      <a:pt x="164" y="766"/>
                      <a:pt x="164" y="765"/>
                    </a:cubicBezTo>
                    <a:cubicBezTo>
                      <a:pt x="164" y="768"/>
                      <a:pt x="164" y="771"/>
                      <a:pt x="165" y="773"/>
                    </a:cubicBezTo>
                    <a:cubicBezTo>
                      <a:pt x="167" y="771"/>
                      <a:pt x="167" y="771"/>
                      <a:pt x="167" y="771"/>
                    </a:cubicBezTo>
                    <a:cubicBezTo>
                      <a:pt x="167" y="775"/>
                      <a:pt x="164" y="773"/>
                      <a:pt x="165" y="776"/>
                    </a:cubicBezTo>
                    <a:cubicBezTo>
                      <a:pt x="167" y="776"/>
                      <a:pt x="167" y="776"/>
                      <a:pt x="167" y="776"/>
                    </a:cubicBezTo>
                    <a:cubicBezTo>
                      <a:pt x="168" y="782"/>
                      <a:pt x="165" y="786"/>
                      <a:pt x="164" y="792"/>
                    </a:cubicBezTo>
                    <a:cubicBezTo>
                      <a:pt x="166" y="797"/>
                      <a:pt x="168" y="803"/>
                      <a:pt x="171" y="809"/>
                    </a:cubicBezTo>
                    <a:cubicBezTo>
                      <a:pt x="174" y="814"/>
                      <a:pt x="178" y="820"/>
                      <a:pt x="183" y="824"/>
                    </a:cubicBezTo>
                    <a:cubicBezTo>
                      <a:pt x="193" y="833"/>
                      <a:pt x="203" y="838"/>
                      <a:pt x="211" y="845"/>
                    </a:cubicBezTo>
                    <a:cubicBezTo>
                      <a:pt x="211" y="847"/>
                      <a:pt x="211" y="847"/>
                      <a:pt x="211" y="847"/>
                    </a:cubicBezTo>
                    <a:cubicBezTo>
                      <a:pt x="210" y="849"/>
                      <a:pt x="218" y="846"/>
                      <a:pt x="218" y="848"/>
                    </a:cubicBezTo>
                    <a:cubicBezTo>
                      <a:pt x="219" y="848"/>
                      <a:pt x="220" y="848"/>
                      <a:pt x="220" y="848"/>
                    </a:cubicBezTo>
                    <a:cubicBezTo>
                      <a:pt x="221" y="849"/>
                      <a:pt x="222" y="850"/>
                      <a:pt x="221" y="850"/>
                    </a:cubicBezTo>
                    <a:cubicBezTo>
                      <a:pt x="223" y="851"/>
                      <a:pt x="223" y="850"/>
                      <a:pt x="225" y="850"/>
                    </a:cubicBezTo>
                    <a:cubicBezTo>
                      <a:pt x="226" y="852"/>
                      <a:pt x="226" y="852"/>
                      <a:pt x="226" y="852"/>
                    </a:cubicBezTo>
                    <a:cubicBezTo>
                      <a:pt x="234" y="857"/>
                      <a:pt x="243" y="856"/>
                      <a:pt x="251" y="859"/>
                    </a:cubicBezTo>
                    <a:cubicBezTo>
                      <a:pt x="262" y="865"/>
                      <a:pt x="284" y="864"/>
                      <a:pt x="296" y="861"/>
                    </a:cubicBezTo>
                    <a:cubicBezTo>
                      <a:pt x="304" y="858"/>
                      <a:pt x="313" y="859"/>
                      <a:pt x="323" y="857"/>
                    </a:cubicBezTo>
                    <a:cubicBezTo>
                      <a:pt x="333" y="856"/>
                      <a:pt x="343" y="853"/>
                      <a:pt x="350" y="845"/>
                    </a:cubicBezTo>
                    <a:cubicBezTo>
                      <a:pt x="351" y="845"/>
                      <a:pt x="352" y="843"/>
                      <a:pt x="351" y="843"/>
                    </a:cubicBezTo>
                    <a:cubicBezTo>
                      <a:pt x="356" y="840"/>
                      <a:pt x="360" y="836"/>
                      <a:pt x="364" y="831"/>
                    </a:cubicBezTo>
                    <a:cubicBezTo>
                      <a:pt x="364" y="831"/>
                      <a:pt x="366" y="829"/>
                      <a:pt x="368" y="826"/>
                    </a:cubicBezTo>
                    <a:cubicBezTo>
                      <a:pt x="369" y="827"/>
                      <a:pt x="370" y="829"/>
                      <a:pt x="371" y="830"/>
                    </a:cubicBezTo>
                    <a:cubicBezTo>
                      <a:pt x="375" y="838"/>
                      <a:pt x="382" y="845"/>
                      <a:pt x="388" y="851"/>
                    </a:cubicBezTo>
                    <a:cubicBezTo>
                      <a:pt x="392" y="852"/>
                      <a:pt x="396" y="859"/>
                      <a:pt x="401" y="860"/>
                    </a:cubicBezTo>
                    <a:cubicBezTo>
                      <a:pt x="401" y="862"/>
                      <a:pt x="401" y="862"/>
                      <a:pt x="401" y="862"/>
                    </a:cubicBezTo>
                    <a:cubicBezTo>
                      <a:pt x="403" y="863"/>
                      <a:pt x="404" y="863"/>
                      <a:pt x="405" y="865"/>
                    </a:cubicBezTo>
                    <a:cubicBezTo>
                      <a:pt x="405" y="865"/>
                      <a:pt x="405" y="865"/>
                      <a:pt x="405" y="865"/>
                    </a:cubicBezTo>
                    <a:cubicBezTo>
                      <a:pt x="407" y="866"/>
                      <a:pt x="409" y="868"/>
                      <a:pt x="411" y="868"/>
                    </a:cubicBezTo>
                    <a:cubicBezTo>
                      <a:pt x="410" y="868"/>
                      <a:pt x="410" y="868"/>
                      <a:pt x="410" y="868"/>
                    </a:cubicBezTo>
                    <a:cubicBezTo>
                      <a:pt x="413" y="870"/>
                      <a:pt x="413" y="870"/>
                      <a:pt x="413" y="870"/>
                    </a:cubicBezTo>
                    <a:cubicBezTo>
                      <a:pt x="412" y="870"/>
                      <a:pt x="412" y="870"/>
                      <a:pt x="412" y="870"/>
                    </a:cubicBezTo>
                    <a:cubicBezTo>
                      <a:pt x="416" y="871"/>
                      <a:pt x="420" y="873"/>
                      <a:pt x="423" y="875"/>
                    </a:cubicBezTo>
                    <a:cubicBezTo>
                      <a:pt x="423" y="874"/>
                      <a:pt x="423" y="874"/>
                      <a:pt x="423" y="874"/>
                    </a:cubicBezTo>
                    <a:cubicBezTo>
                      <a:pt x="429" y="879"/>
                      <a:pt x="433" y="877"/>
                      <a:pt x="439" y="882"/>
                    </a:cubicBezTo>
                    <a:cubicBezTo>
                      <a:pt x="439" y="882"/>
                      <a:pt x="439" y="882"/>
                      <a:pt x="439" y="882"/>
                    </a:cubicBezTo>
                    <a:cubicBezTo>
                      <a:pt x="448" y="881"/>
                      <a:pt x="451" y="890"/>
                      <a:pt x="461" y="888"/>
                    </a:cubicBezTo>
                    <a:cubicBezTo>
                      <a:pt x="460" y="888"/>
                      <a:pt x="461" y="889"/>
                      <a:pt x="461" y="890"/>
                    </a:cubicBezTo>
                    <a:cubicBezTo>
                      <a:pt x="465" y="890"/>
                      <a:pt x="470" y="891"/>
                      <a:pt x="470" y="887"/>
                    </a:cubicBezTo>
                    <a:cubicBezTo>
                      <a:pt x="473" y="888"/>
                      <a:pt x="473" y="889"/>
                      <a:pt x="473" y="890"/>
                    </a:cubicBezTo>
                    <a:cubicBezTo>
                      <a:pt x="473" y="889"/>
                      <a:pt x="476" y="889"/>
                      <a:pt x="478" y="889"/>
                    </a:cubicBezTo>
                    <a:cubicBezTo>
                      <a:pt x="477" y="889"/>
                      <a:pt x="477" y="889"/>
                      <a:pt x="477" y="889"/>
                    </a:cubicBezTo>
                    <a:cubicBezTo>
                      <a:pt x="479" y="889"/>
                      <a:pt x="481" y="890"/>
                      <a:pt x="484" y="890"/>
                    </a:cubicBezTo>
                    <a:cubicBezTo>
                      <a:pt x="483" y="887"/>
                      <a:pt x="483" y="887"/>
                      <a:pt x="483" y="887"/>
                    </a:cubicBezTo>
                    <a:cubicBezTo>
                      <a:pt x="486" y="888"/>
                      <a:pt x="483" y="890"/>
                      <a:pt x="487" y="890"/>
                    </a:cubicBezTo>
                    <a:cubicBezTo>
                      <a:pt x="487" y="887"/>
                      <a:pt x="487" y="887"/>
                      <a:pt x="487" y="887"/>
                    </a:cubicBezTo>
                    <a:cubicBezTo>
                      <a:pt x="492" y="888"/>
                      <a:pt x="494" y="892"/>
                      <a:pt x="499" y="894"/>
                    </a:cubicBezTo>
                    <a:cubicBezTo>
                      <a:pt x="510" y="894"/>
                      <a:pt x="521" y="891"/>
                      <a:pt x="530" y="887"/>
                    </a:cubicBezTo>
                    <a:cubicBezTo>
                      <a:pt x="540" y="883"/>
                      <a:pt x="549" y="879"/>
                      <a:pt x="558" y="876"/>
                    </a:cubicBezTo>
                    <a:cubicBezTo>
                      <a:pt x="560" y="877"/>
                      <a:pt x="560" y="877"/>
                      <a:pt x="560" y="877"/>
                    </a:cubicBezTo>
                    <a:cubicBezTo>
                      <a:pt x="561" y="879"/>
                      <a:pt x="562" y="871"/>
                      <a:pt x="564" y="873"/>
                    </a:cubicBezTo>
                    <a:cubicBezTo>
                      <a:pt x="565" y="871"/>
                      <a:pt x="565" y="871"/>
                      <a:pt x="565" y="871"/>
                    </a:cubicBezTo>
                    <a:cubicBezTo>
                      <a:pt x="566" y="871"/>
                      <a:pt x="567" y="871"/>
                      <a:pt x="567" y="872"/>
                    </a:cubicBezTo>
                    <a:cubicBezTo>
                      <a:pt x="569" y="871"/>
                      <a:pt x="568" y="870"/>
                      <a:pt x="569" y="869"/>
                    </a:cubicBezTo>
                    <a:cubicBezTo>
                      <a:pt x="572" y="869"/>
                      <a:pt x="572" y="869"/>
                      <a:pt x="572" y="869"/>
                    </a:cubicBezTo>
                    <a:cubicBezTo>
                      <a:pt x="579" y="865"/>
                      <a:pt x="583" y="859"/>
                      <a:pt x="589" y="853"/>
                    </a:cubicBezTo>
                    <a:cubicBezTo>
                      <a:pt x="599" y="849"/>
                      <a:pt x="609" y="832"/>
                      <a:pt x="613" y="822"/>
                    </a:cubicBezTo>
                    <a:cubicBezTo>
                      <a:pt x="615" y="814"/>
                      <a:pt x="621" y="808"/>
                      <a:pt x="625" y="800"/>
                    </a:cubicBezTo>
                    <a:cubicBezTo>
                      <a:pt x="626" y="799"/>
                      <a:pt x="626" y="798"/>
                      <a:pt x="627" y="797"/>
                    </a:cubicBezTo>
                    <a:cubicBezTo>
                      <a:pt x="627" y="798"/>
                      <a:pt x="627" y="798"/>
                      <a:pt x="628" y="799"/>
                    </a:cubicBezTo>
                    <a:cubicBezTo>
                      <a:pt x="627" y="799"/>
                      <a:pt x="627" y="799"/>
                      <a:pt x="627" y="799"/>
                    </a:cubicBezTo>
                    <a:cubicBezTo>
                      <a:pt x="635" y="810"/>
                      <a:pt x="642" y="816"/>
                      <a:pt x="651" y="818"/>
                    </a:cubicBezTo>
                    <a:cubicBezTo>
                      <a:pt x="651" y="822"/>
                      <a:pt x="660" y="824"/>
                      <a:pt x="663" y="827"/>
                    </a:cubicBezTo>
                    <a:cubicBezTo>
                      <a:pt x="662" y="827"/>
                      <a:pt x="662" y="827"/>
                      <a:pt x="662" y="827"/>
                    </a:cubicBezTo>
                    <a:cubicBezTo>
                      <a:pt x="670" y="828"/>
                      <a:pt x="676" y="836"/>
                      <a:pt x="685" y="836"/>
                    </a:cubicBezTo>
                    <a:cubicBezTo>
                      <a:pt x="684" y="836"/>
                      <a:pt x="684" y="837"/>
                      <a:pt x="682" y="837"/>
                    </a:cubicBezTo>
                    <a:cubicBezTo>
                      <a:pt x="688" y="838"/>
                      <a:pt x="695" y="840"/>
                      <a:pt x="695" y="842"/>
                    </a:cubicBezTo>
                    <a:cubicBezTo>
                      <a:pt x="708" y="845"/>
                      <a:pt x="727" y="849"/>
                      <a:pt x="736" y="846"/>
                    </a:cubicBezTo>
                    <a:cubicBezTo>
                      <a:pt x="735" y="846"/>
                      <a:pt x="735" y="846"/>
                      <a:pt x="735" y="846"/>
                    </a:cubicBezTo>
                    <a:cubicBezTo>
                      <a:pt x="740" y="844"/>
                      <a:pt x="741" y="846"/>
                      <a:pt x="747" y="845"/>
                    </a:cubicBezTo>
                    <a:cubicBezTo>
                      <a:pt x="747" y="845"/>
                      <a:pt x="748" y="845"/>
                      <a:pt x="747" y="845"/>
                    </a:cubicBezTo>
                    <a:cubicBezTo>
                      <a:pt x="753" y="843"/>
                      <a:pt x="763" y="844"/>
                      <a:pt x="767" y="842"/>
                    </a:cubicBezTo>
                    <a:cubicBezTo>
                      <a:pt x="768" y="844"/>
                      <a:pt x="768" y="844"/>
                      <a:pt x="768" y="844"/>
                    </a:cubicBezTo>
                    <a:cubicBezTo>
                      <a:pt x="771" y="843"/>
                      <a:pt x="774" y="842"/>
                      <a:pt x="778" y="841"/>
                    </a:cubicBezTo>
                    <a:cubicBezTo>
                      <a:pt x="777" y="842"/>
                      <a:pt x="775" y="842"/>
                      <a:pt x="774" y="842"/>
                    </a:cubicBezTo>
                    <a:cubicBezTo>
                      <a:pt x="775" y="838"/>
                      <a:pt x="782" y="843"/>
                      <a:pt x="789" y="838"/>
                    </a:cubicBezTo>
                    <a:cubicBezTo>
                      <a:pt x="796" y="836"/>
                      <a:pt x="800" y="826"/>
                      <a:pt x="807" y="825"/>
                    </a:cubicBezTo>
                    <a:cubicBezTo>
                      <a:pt x="810" y="821"/>
                      <a:pt x="806" y="828"/>
                      <a:pt x="810" y="825"/>
                    </a:cubicBezTo>
                    <a:cubicBezTo>
                      <a:pt x="811" y="827"/>
                      <a:pt x="808" y="827"/>
                      <a:pt x="810" y="828"/>
                    </a:cubicBezTo>
                    <a:cubicBezTo>
                      <a:pt x="814" y="825"/>
                      <a:pt x="819" y="826"/>
                      <a:pt x="823" y="821"/>
                    </a:cubicBezTo>
                    <a:cubicBezTo>
                      <a:pt x="825" y="823"/>
                      <a:pt x="825" y="823"/>
                      <a:pt x="825" y="823"/>
                    </a:cubicBezTo>
                    <a:cubicBezTo>
                      <a:pt x="830" y="816"/>
                      <a:pt x="839" y="815"/>
                      <a:pt x="842" y="810"/>
                    </a:cubicBezTo>
                    <a:cubicBezTo>
                      <a:pt x="847" y="803"/>
                      <a:pt x="849" y="809"/>
                      <a:pt x="854" y="801"/>
                    </a:cubicBezTo>
                    <a:cubicBezTo>
                      <a:pt x="855" y="800"/>
                      <a:pt x="856" y="800"/>
                      <a:pt x="858" y="800"/>
                    </a:cubicBezTo>
                    <a:cubicBezTo>
                      <a:pt x="861" y="797"/>
                      <a:pt x="858" y="796"/>
                      <a:pt x="861" y="793"/>
                    </a:cubicBezTo>
                    <a:cubicBezTo>
                      <a:pt x="862" y="795"/>
                      <a:pt x="866" y="790"/>
                      <a:pt x="865" y="793"/>
                    </a:cubicBezTo>
                    <a:cubicBezTo>
                      <a:pt x="873" y="787"/>
                      <a:pt x="875" y="776"/>
                      <a:pt x="885" y="766"/>
                    </a:cubicBezTo>
                    <a:cubicBezTo>
                      <a:pt x="884" y="763"/>
                      <a:pt x="889" y="757"/>
                      <a:pt x="888" y="755"/>
                    </a:cubicBezTo>
                    <a:cubicBezTo>
                      <a:pt x="889" y="755"/>
                      <a:pt x="893" y="743"/>
                      <a:pt x="893" y="750"/>
                    </a:cubicBezTo>
                    <a:cubicBezTo>
                      <a:pt x="893" y="751"/>
                      <a:pt x="892" y="752"/>
                      <a:pt x="892" y="752"/>
                    </a:cubicBezTo>
                    <a:cubicBezTo>
                      <a:pt x="893" y="753"/>
                      <a:pt x="893" y="753"/>
                      <a:pt x="893" y="753"/>
                    </a:cubicBezTo>
                    <a:cubicBezTo>
                      <a:pt x="898" y="747"/>
                      <a:pt x="897" y="740"/>
                      <a:pt x="899" y="733"/>
                    </a:cubicBezTo>
                    <a:cubicBezTo>
                      <a:pt x="898" y="735"/>
                      <a:pt x="897" y="738"/>
                      <a:pt x="897" y="735"/>
                    </a:cubicBezTo>
                    <a:cubicBezTo>
                      <a:pt x="897" y="733"/>
                      <a:pt x="898" y="731"/>
                      <a:pt x="899" y="729"/>
                    </a:cubicBezTo>
                    <a:cubicBezTo>
                      <a:pt x="900" y="731"/>
                      <a:pt x="900" y="731"/>
                      <a:pt x="900" y="731"/>
                    </a:cubicBezTo>
                    <a:cubicBezTo>
                      <a:pt x="901" y="727"/>
                      <a:pt x="902" y="724"/>
                      <a:pt x="903" y="720"/>
                    </a:cubicBezTo>
                    <a:cubicBezTo>
                      <a:pt x="901" y="722"/>
                      <a:pt x="901" y="722"/>
                      <a:pt x="901" y="722"/>
                    </a:cubicBezTo>
                    <a:cubicBezTo>
                      <a:pt x="902" y="717"/>
                      <a:pt x="905" y="715"/>
                      <a:pt x="904" y="709"/>
                    </a:cubicBezTo>
                    <a:cubicBezTo>
                      <a:pt x="903" y="706"/>
                      <a:pt x="901" y="714"/>
                      <a:pt x="901" y="708"/>
                    </a:cubicBezTo>
                    <a:cubicBezTo>
                      <a:pt x="903" y="702"/>
                      <a:pt x="904" y="691"/>
                      <a:pt x="904" y="682"/>
                    </a:cubicBezTo>
                    <a:cubicBezTo>
                      <a:pt x="902" y="683"/>
                      <a:pt x="902" y="681"/>
                      <a:pt x="901" y="679"/>
                    </a:cubicBezTo>
                    <a:cubicBezTo>
                      <a:pt x="902" y="678"/>
                      <a:pt x="902" y="678"/>
                      <a:pt x="902" y="678"/>
                    </a:cubicBezTo>
                    <a:cubicBezTo>
                      <a:pt x="899" y="670"/>
                      <a:pt x="905" y="674"/>
                      <a:pt x="901" y="6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p:cNvSpPr>
                <a:spLocks noEditPoints="1"/>
              </p:cNvSpPr>
              <p:nvPr/>
            </p:nvSpPr>
            <p:spPr bwMode="auto">
              <a:xfrm>
                <a:off x="3000375" y="2727326"/>
                <a:ext cx="669925" cy="654050"/>
              </a:xfrm>
              <a:custGeom>
                <a:avLst/>
                <a:gdLst>
                  <a:gd name="T0" fmla="*/ 287 w 311"/>
                  <a:gd name="T1" fmla="*/ 69 h 305"/>
                  <a:gd name="T2" fmla="*/ 274 w 311"/>
                  <a:gd name="T3" fmla="*/ 73 h 305"/>
                  <a:gd name="T4" fmla="*/ 264 w 311"/>
                  <a:gd name="T5" fmla="*/ 72 h 305"/>
                  <a:gd name="T6" fmla="*/ 258 w 311"/>
                  <a:gd name="T7" fmla="*/ 75 h 305"/>
                  <a:gd name="T8" fmla="*/ 250 w 311"/>
                  <a:gd name="T9" fmla="*/ 71 h 305"/>
                  <a:gd name="T10" fmla="*/ 239 w 311"/>
                  <a:gd name="T11" fmla="*/ 76 h 305"/>
                  <a:gd name="T12" fmla="*/ 229 w 311"/>
                  <a:gd name="T13" fmla="*/ 83 h 305"/>
                  <a:gd name="T14" fmla="*/ 213 w 311"/>
                  <a:gd name="T15" fmla="*/ 109 h 305"/>
                  <a:gd name="T16" fmla="*/ 204 w 311"/>
                  <a:gd name="T17" fmla="*/ 126 h 305"/>
                  <a:gd name="T18" fmla="*/ 194 w 311"/>
                  <a:gd name="T19" fmla="*/ 154 h 305"/>
                  <a:gd name="T20" fmla="*/ 157 w 311"/>
                  <a:gd name="T21" fmla="*/ 77 h 305"/>
                  <a:gd name="T22" fmla="*/ 156 w 311"/>
                  <a:gd name="T23" fmla="*/ 84 h 305"/>
                  <a:gd name="T24" fmla="*/ 150 w 311"/>
                  <a:gd name="T25" fmla="*/ 66 h 305"/>
                  <a:gd name="T26" fmla="*/ 137 w 311"/>
                  <a:gd name="T27" fmla="*/ 68 h 305"/>
                  <a:gd name="T28" fmla="*/ 134 w 311"/>
                  <a:gd name="T29" fmla="*/ 54 h 305"/>
                  <a:gd name="T30" fmla="*/ 132 w 311"/>
                  <a:gd name="T31" fmla="*/ 49 h 305"/>
                  <a:gd name="T32" fmla="*/ 110 w 311"/>
                  <a:gd name="T33" fmla="*/ 44 h 305"/>
                  <a:gd name="T34" fmla="*/ 101 w 311"/>
                  <a:gd name="T35" fmla="*/ 41 h 305"/>
                  <a:gd name="T36" fmla="*/ 78 w 311"/>
                  <a:gd name="T37" fmla="*/ 31 h 305"/>
                  <a:gd name="T38" fmla="*/ 64 w 311"/>
                  <a:gd name="T39" fmla="*/ 38 h 305"/>
                  <a:gd name="T40" fmla="*/ 51 w 311"/>
                  <a:gd name="T41" fmla="*/ 26 h 305"/>
                  <a:gd name="T42" fmla="*/ 38 w 311"/>
                  <a:gd name="T43" fmla="*/ 45 h 305"/>
                  <a:gd name="T44" fmla="*/ 29 w 311"/>
                  <a:gd name="T45" fmla="*/ 141 h 305"/>
                  <a:gd name="T46" fmla="*/ 62 w 311"/>
                  <a:gd name="T47" fmla="*/ 233 h 305"/>
                  <a:gd name="T48" fmla="*/ 117 w 311"/>
                  <a:gd name="T49" fmla="*/ 226 h 305"/>
                  <a:gd name="T50" fmla="*/ 183 w 311"/>
                  <a:gd name="T51" fmla="*/ 192 h 305"/>
                  <a:gd name="T52" fmla="*/ 254 w 311"/>
                  <a:gd name="T53" fmla="*/ 137 h 305"/>
                  <a:gd name="T54" fmla="*/ 72 w 311"/>
                  <a:gd name="T55" fmla="*/ 195 h 305"/>
                  <a:gd name="T56" fmla="*/ 82 w 311"/>
                  <a:gd name="T57" fmla="*/ 64 h 305"/>
                  <a:gd name="T58" fmla="*/ 101 w 311"/>
                  <a:gd name="T59" fmla="*/ 61 h 305"/>
                  <a:gd name="T60" fmla="*/ 92 w 311"/>
                  <a:gd name="T61" fmla="*/ 110 h 305"/>
                  <a:gd name="T62" fmla="*/ 141 w 311"/>
                  <a:gd name="T63" fmla="*/ 223 h 305"/>
                  <a:gd name="T64" fmla="*/ 142 w 311"/>
                  <a:gd name="T65" fmla="*/ 219 h 305"/>
                  <a:gd name="T66" fmla="*/ 126 w 311"/>
                  <a:gd name="T67" fmla="*/ 151 h 305"/>
                  <a:gd name="T68" fmla="*/ 142 w 311"/>
                  <a:gd name="T69" fmla="*/ 204 h 305"/>
                  <a:gd name="T70" fmla="*/ 125 w 311"/>
                  <a:gd name="T71" fmla="*/ 112 h 305"/>
                  <a:gd name="T72" fmla="*/ 141 w 311"/>
                  <a:gd name="T73" fmla="*/ 224 h 305"/>
                  <a:gd name="T74" fmla="*/ 72 w 311"/>
                  <a:gd name="T75" fmla="*/ 195 h 305"/>
                  <a:gd name="T76" fmla="*/ 72 w 311"/>
                  <a:gd name="T77" fmla="*/ 185 h 305"/>
                  <a:gd name="T78" fmla="*/ 72 w 311"/>
                  <a:gd name="T79" fmla="*/ 196 h 305"/>
                  <a:gd name="T80" fmla="*/ 80 w 311"/>
                  <a:gd name="T81" fmla="*/ 173 h 305"/>
                  <a:gd name="T82" fmla="*/ 147 w 311"/>
                  <a:gd name="T83" fmla="*/ 241 h 305"/>
                  <a:gd name="T84" fmla="*/ 157 w 311"/>
                  <a:gd name="T85" fmla="*/ 97 h 305"/>
                  <a:gd name="T86" fmla="*/ 147 w 311"/>
                  <a:gd name="T87" fmla="*/ 91 h 305"/>
                  <a:gd name="T88" fmla="*/ 146 w 311"/>
                  <a:gd name="T89" fmla="*/ 90 h 305"/>
                  <a:gd name="T90" fmla="*/ 66 w 311"/>
                  <a:gd name="T91" fmla="*/ 45 h 305"/>
                  <a:gd name="T92" fmla="*/ 64 w 311"/>
                  <a:gd name="T93" fmla="*/ 75 h 305"/>
                  <a:gd name="T94" fmla="*/ 70 w 311"/>
                  <a:gd name="T95" fmla="*/ 113 h 305"/>
                  <a:gd name="T96" fmla="*/ 61 w 311"/>
                  <a:gd name="T97" fmla="*/ 90 h 305"/>
                  <a:gd name="T98" fmla="*/ 58 w 311"/>
                  <a:gd name="T99" fmla="*/ 66 h 305"/>
                  <a:gd name="T100" fmla="*/ 53 w 311"/>
                  <a:gd name="T101" fmla="*/ 43 h 305"/>
                  <a:gd name="T102" fmla="*/ 29 w 311"/>
                  <a:gd name="T103" fmla="*/ 121 h 305"/>
                  <a:gd name="T104" fmla="*/ 72 w 311"/>
                  <a:gd name="T105" fmla="*/ 191 h 305"/>
                  <a:gd name="T106" fmla="*/ 143 w 311"/>
                  <a:gd name="T107" fmla="*/ 248 h 305"/>
                  <a:gd name="T108" fmla="*/ 211 w 311"/>
                  <a:gd name="T109" fmla="*/ 159 h 305"/>
                  <a:gd name="T110" fmla="*/ 218 w 311"/>
                  <a:gd name="T111" fmla="*/ 196 h 305"/>
                  <a:gd name="T112" fmla="*/ 288 w 311"/>
                  <a:gd name="T113" fmla="*/ 75 h 305"/>
                  <a:gd name="T114" fmla="*/ 284 w 311"/>
                  <a:gd name="T115" fmla="*/ 82 h 305"/>
                  <a:gd name="T116" fmla="*/ 296 w 311"/>
                  <a:gd name="T117" fmla="*/ 71 h 305"/>
                  <a:gd name="T118" fmla="*/ 252 w 311"/>
                  <a:gd name="T119" fmla="*/ 84 h 305"/>
                  <a:gd name="T120" fmla="*/ 243 w 311"/>
                  <a:gd name="T121" fmla="*/ 108 h 305"/>
                  <a:gd name="T122" fmla="*/ 270 w 311"/>
                  <a:gd name="T123" fmla="*/ 14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305">
                    <a:moveTo>
                      <a:pt x="296" y="71"/>
                    </a:moveTo>
                    <a:cubicBezTo>
                      <a:pt x="296" y="71"/>
                      <a:pt x="296" y="70"/>
                      <a:pt x="295" y="70"/>
                    </a:cubicBezTo>
                    <a:cubicBezTo>
                      <a:pt x="295" y="70"/>
                      <a:pt x="296" y="71"/>
                      <a:pt x="296" y="71"/>
                    </a:cubicBezTo>
                    <a:cubicBezTo>
                      <a:pt x="296" y="71"/>
                      <a:pt x="296" y="71"/>
                      <a:pt x="296" y="71"/>
                    </a:cubicBezTo>
                    <a:cubicBezTo>
                      <a:pt x="296" y="71"/>
                      <a:pt x="296" y="71"/>
                      <a:pt x="295" y="71"/>
                    </a:cubicBezTo>
                    <a:cubicBezTo>
                      <a:pt x="295" y="70"/>
                      <a:pt x="295" y="70"/>
                      <a:pt x="295" y="70"/>
                    </a:cubicBezTo>
                    <a:cubicBezTo>
                      <a:pt x="295" y="70"/>
                      <a:pt x="295" y="70"/>
                      <a:pt x="295" y="70"/>
                    </a:cubicBezTo>
                    <a:cubicBezTo>
                      <a:pt x="295" y="70"/>
                      <a:pt x="295" y="70"/>
                      <a:pt x="295" y="70"/>
                    </a:cubicBezTo>
                    <a:cubicBezTo>
                      <a:pt x="295" y="70"/>
                      <a:pt x="295" y="70"/>
                      <a:pt x="295" y="70"/>
                    </a:cubicBezTo>
                    <a:cubicBezTo>
                      <a:pt x="295" y="70"/>
                      <a:pt x="295" y="70"/>
                      <a:pt x="295" y="70"/>
                    </a:cubicBezTo>
                    <a:cubicBezTo>
                      <a:pt x="295" y="70"/>
                      <a:pt x="290" y="70"/>
                      <a:pt x="288" y="69"/>
                    </a:cubicBezTo>
                    <a:cubicBezTo>
                      <a:pt x="288" y="69"/>
                      <a:pt x="288" y="69"/>
                      <a:pt x="288" y="69"/>
                    </a:cubicBezTo>
                    <a:cubicBezTo>
                      <a:pt x="288" y="69"/>
                      <a:pt x="288" y="69"/>
                      <a:pt x="288" y="69"/>
                    </a:cubicBezTo>
                    <a:cubicBezTo>
                      <a:pt x="287" y="69"/>
                      <a:pt x="287" y="69"/>
                      <a:pt x="287" y="69"/>
                    </a:cubicBezTo>
                    <a:cubicBezTo>
                      <a:pt x="287" y="69"/>
                      <a:pt x="287" y="69"/>
                      <a:pt x="288" y="69"/>
                    </a:cubicBezTo>
                    <a:cubicBezTo>
                      <a:pt x="288" y="69"/>
                      <a:pt x="288" y="69"/>
                      <a:pt x="288" y="69"/>
                    </a:cubicBezTo>
                    <a:cubicBezTo>
                      <a:pt x="287" y="69"/>
                      <a:pt x="287" y="69"/>
                      <a:pt x="286" y="69"/>
                    </a:cubicBezTo>
                    <a:cubicBezTo>
                      <a:pt x="287" y="69"/>
                      <a:pt x="287" y="69"/>
                      <a:pt x="287" y="69"/>
                    </a:cubicBezTo>
                    <a:cubicBezTo>
                      <a:pt x="287" y="69"/>
                      <a:pt x="287" y="69"/>
                      <a:pt x="287" y="69"/>
                    </a:cubicBezTo>
                    <a:cubicBezTo>
                      <a:pt x="287" y="69"/>
                      <a:pt x="287" y="69"/>
                      <a:pt x="287" y="69"/>
                    </a:cubicBezTo>
                    <a:cubicBezTo>
                      <a:pt x="287" y="69"/>
                      <a:pt x="287" y="69"/>
                      <a:pt x="287" y="69"/>
                    </a:cubicBezTo>
                    <a:cubicBezTo>
                      <a:pt x="287" y="69"/>
                      <a:pt x="287" y="69"/>
                      <a:pt x="287" y="69"/>
                    </a:cubicBezTo>
                    <a:cubicBezTo>
                      <a:pt x="287" y="69"/>
                      <a:pt x="287" y="69"/>
                      <a:pt x="287" y="69"/>
                    </a:cubicBezTo>
                    <a:cubicBezTo>
                      <a:pt x="287" y="69"/>
                      <a:pt x="287" y="69"/>
                      <a:pt x="287" y="69"/>
                    </a:cubicBezTo>
                    <a:cubicBezTo>
                      <a:pt x="287" y="69"/>
                      <a:pt x="287" y="69"/>
                      <a:pt x="288" y="70"/>
                    </a:cubicBezTo>
                    <a:cubicBezTo>
                      <a:pt x="288" y="70"/>
                      <a:pt x="288" y="70"/>
                      <a:pt x="288" y="70"/>
                    </a:cubicBezTo>
                    <a:cubicBezTo>
                      <a:pt x="287" y="70"/>
                      <a:pt x="287" y="69"/>
                      <a:pt x="287" y="69"/>
                    </a:cubicBezTo>
                    <a:cubicBezTo>
                      <a:pt x="287" y="69"/>
                      <a:pt x="287" y="69"/>
                      <a:pt x="287" y="70"/>
                    </a:cubicBezTo>
                    <a:cubicBezTo>
                      <a:pt x="287" y="69"/>
                      <a:pt x="286" y="69"/>
                      <a:pt x="286" y="69"/>
                    </a:cubicBezTo>
                    <a:cubicBezTo>
                      <a:pt x="286" y="69"/>
                      <a:pt x="286" y="69"/>
                      <a:pt x="286" y="69"/>
                    </a:cubicBezTo>
                    <a:cubicBezTo>
                      <a:pt x="286" y="69"/>
                      <a:pt x="286" y="69"/>
                      <a:pt x="286" y="69"/>
                    </a:cubicBezTo>
                    <a:cubicBezTo>
                      <a:pt x="286" y="69"/>
                      <a:pt x="286" y="69"/>
                      <a:pt x="286" y="69"/>
                    </a:cubicBezTo>
                    <a:cubicBezTo>
                      <a:pt x="286" y="69"/>
                      <a:pt x="286" y="69"/>
                      <a:pt x="286" y="69"/>
                    </a:cubicBezTo>
                    <a:cubicBezTo>
                      <a:pt x="286" y="69"/>
                      <a:pt x="286" y="69"/>
                      <a:pt x="287" y="69"/>
                    </a:cubicBezTo>
                    <a:cubicBezTo>
                      <a:pt x="286" y="69"/>
                      <a:pt x="286" y="69"/>
                      <a:pt x="286" y="69"/>
                    </a:cubicBezTo>
                    <a:cubicBezTo>
                      <a:pt x="287" y="67"/>
                      <a:pt x="287" y="66"/>
                      <a:pt x="287" y="65"/>
                    </a:cubicBezTo>
                    <a:cubicBezTo>
                      <a:pt x="288" y="63"/>
                      <a:pt x="287" y="63"/>
                      <a:pt x="287" y="62"/>
                    </a:cubicBezTo>
                    <a:cubicBezTo>
                      <a:pt x="283" y="63"/>
                      <a:pt x="280" y="67"/>
                      <a:pt x="280" y="67"/>
                    </a:cubicBezTo>
                    <a:cubicBezTo>
                      <a:pt x="275" y="74"/>
                      <a:pt x="276" y="78"/>
                      <a:pt x="275" y="87"/>
                    </a:cubicBezTo>
                    <a:cubicBezTo>
                      <a:pt x="274" y="94"/>
                      <a:pt x="272" y="96"/>
                      <a:pt x="272" y="103"/>
                    </a:cubicBezTo>
                    <a:cubicBezTo>
                      <a:pt x="271" y="107"/>
                      <a:pt x="272" y="110"/>
                      <a:pt x="271" y="114"/>
                    </a:cubicBezTo>
                    <a:cubicBezTo>
                      <a:pt x="272" y="116"/>
                      <a:pt x="271" y="118"/>
                      <a:pt x="272" y="120"/>
                    </a:cubicBezTo>
                    <a:cubicBezTo>
                      <a:pt x="271" y="121"/>
                      <a:pt x="271" y="121"/>
                      <a:pt x="271" y="121"/>
                    </a:cubicBezTo>
                    <a:cubicBezTo>
                      <a:pt x="271" y="122"/>
                      <a:pt x="272" y="122"/>
                      <a:pt x="271" y="123"/>
                    </a:cubicBezTo>
                    <a:cubicBezTo>
                      <a:pt x="270" y="120"/>
                      <a:pt x="269" y="115"/>
                      <a:pt x="270" y="109"/>
                    </a:cubicBezTo>
                    <a:cubicBezTo>
                      <a:pt x="270" y="110"/>
                      <a:pt x="270" y="110"/>
                      <a:pt x="270" y="110"/>
                    </a:cubicBezTo>
                    <a:cubicBezTo>
                      <a:pt x="271" y="100"/>
                      <a:pt x="273" y="93"/>
                      <a:pt x="272" y="85"/>
                    </a:cubicBezTo>
                    <a:cubicBezTo>
                      <a:pt x="274" y="84"/>
                      <a:pt x="273" y="76"/>
                      <a:pt x="274" y="73"/>
                    </a:cubicBezTo>
                    <a:cubicBezTo>
                      <a:pt x="274" y="73"/>
                      <a:pt x="274" y="73"/>
                      <a:pt x="274" y="73"/>
                    </a:cubicBezTo>
                    <a:cubicBezTo>
                      <a:pt x="274" y="73"/>
                      <a:pt x="273" y="72"/>
                      <a:pt x="273" y="72"/>
                    </a:cubicBezTo>
                    <a:cubicBezTo>
                      <a:pt x="273" y="72"/>
                      <a:pt x="273" y="72"/>
                      <a:pt x="273" y="72"/>
                    </a:cubicBezTo>
                    <a:cubicBezTo>
                      <a:pt x="273" y="72"/>
                      <a:pt x="273" y="72"/>
                      <a:pt x="273" y="72"/>
                    </a:cubicBezTo>
                    <a:cubicBezTo>
                      <a:pt x="274" y="72"/>
                      <a:pt x="274" y="72"/>
                      <a:pt x="274" y="72"/>
                    </a:cubicBezTo>
                    <a:cubicBezTo>
                      <a:pt x="274" y="72"/>
                      <a:pt x="274" y="72"/>
                      <a:pt x="274" y="72"/>
                    </a:cubicBezTo>
                    <a:cubicBezTo>
                      <a:pt x="274" y="72"/>
                      <a:pt x="274" y="72"/>
                      <a:pt x="274" y="72"/>
                    </a:cubicBezTo>
                    <a:cubicBezTo>
                      <a:pt x="274" y="72"/>
                      <a:pt x="274" y="72"/>
                      <a:pt x="273" y="72"/>
                    </a:cubicBezTo>
                    <a:cubicBezTo>
                      <a:pt x="273" y="71"/>
                      <a:pt x="273" y="71"/>
                      <a:pt x="273" y="70"/>
                    </a:cubicBezTo>
                    <a:cubicBezTo>
                      <a:pt x="273" y="70"/>
                      <a:pt x="273" y="70"/>
                      <a:pt x="273" y="70"/>
                    </a:cubicBezTo>
                    <a:cubicBezTo>
                      <a:pt x="273" y="70"/>
                      <a:pt x="273" y="70"/>
                      <a:pt x="273" y="70"/>
                    </a:cubicBezTo>
                    <a:cubicBezTo>
                      <a:pt x="273" y="70"/>
                      <a:pt x="273" y="70"/>
                      <a:pt x="273" y="70"/>
                    </a:cubicBezTo>
                    <a:cubicBezTo>
                      <a:pt x="273" y="70"/>
                      <a:pt x="273" y="70"/>
                      <a:pt x="273" y="70"/>
                    </a:cubicBezTo>
                    <a:cubicBezTo>
                      <a:pt x="269" y="70"/>
                      <a:pt x="281" y="70"/>
                      <a:pt x="265" y="69"/>
                    </a:cubicBezTo>
                    <a:cubicBezTo>
                      <a:pt x="265" y="69"/>
                      <a:pt x="265" y="69"/>
                      <a:pt x="265" y="69"/>
                    </a:cubicBezTo>
                    <a:cubicBezTo>
                      <a:pt x="265" y="69"/>
                      <a:pt x="265" y="69"/>
                      <a:pt x="265" y="69"/>
                    </a:cubicBezTo>
                    <a:cubicBezTo>
                      <a:pt x="265" y="69"/>
                      <a:pt x="265" y="69"/>
                      <a:pt x="265" y="69"/>
                    </a:cubicBezTo>
                    <a:cubicBezTo>
                      <a:pt x="265" y="70"/>
                      <a:pt x="265" y="70"/>
                      <a:pt x="265" y="70"/>
                    </a:cubicBezTo>
                    <a:cubicBezTo>
                      <a:pt x="264" y="71"/>
                      <a:pt x="264" y="71"/>
                      <a:pt x="264" y="71"/>
                    </a:cubicBezTo>
                    <a:cubicBezTo>
                      <a:pt x="262" y="71"/>
                      <a:pt x="261" y="71"/>
                      <a:pt x="264" y="71"/>
                    </a:cubicBezTo>
                    <a:cubicBezTo>
                      <a:pt x="264" y="71"/>
                      <a:pt x="264" y="71"/>
                      <a:pt x="264" y="71"/>
                    </a:cubicBezTo>
                    <a:cubicBezTo>
                      <a:pt x="264" y="71"/>
                      <a:pt x="264" y="71"/>
                      <a:pt x="264" y="71"/>
                    </a:cubicBezTo>
                    <a:cubicBezTo>
                      <a:pt x="264" y="71"/>
                      <a:pt x="264" y="71"/>
                      <a:pt x="264" y="71"/>
                    </a:cubicBezTo>
                    <a:cubicBezTo>
                      <a:pt x="264" y="72"/>
                      <a:pt x="264" y="72"/>
                      <a:pt x="264" y="72"/>
                    </a:cubicBezTo>
                    <a:cubicBezTo>
                      <a:pt x="264" y="73"/>
                      <a:pt x="263" y="75"/>
                      <a:pt x="263" y="76"/>
                    </a:cubicBezTo>
                    <a:cubicBezTo>
                      <a:pt x="262" y="79"/>
                      <a:pt x="260" y="82"/>
                      <a:pt x="260" y="85"/>
                    </a:cubicBezTo>
                    <a:cubicBezTo>
                      <a:pt x="260" y="85"/>
                      <a:pt x="260" y="85"/>
                      <a:pt x="260" y="85"/>
                    </a:cubicBezTo>
                    <a:cubicBezTo>
                      <a:pt x="260" y="85"/>
                      <a:pt x="260" y="84"/>
                      <a:pt x="260" y="84"/>
                    </a:cubicBezTo>
                    <a:cubicBezTo>
                      <a:pt x="260" y="84"/>
                      <a:pt x="260" y="85"/>
                      <a:pt x="260" y="85"/>
                    </a:cubicBezTo>
                    <a:cubicBezTo>
                      <a:pt x="257" y="85"/>
                      <a:pt x="255" y="84"/>
                      <a:pt x="254" y="84"/>
                    </a:cubicBezTo>
                    <a:cubicBezTo>
                      <a:pt x="254" y="84"/>
                      <a:pt x="253" y="84"/>
                      <a:pt x="252" y="84"/>
                    </a:cubicBezTo>
                    <a:cubicBezTo>
                      <a:pt x="252" y="84"/>
                      <a:pt x="252" y="84"/>
                      <a:pt x="252" y="84"/>
                    </a:cubicBezTo>
                    <a:cubicBezTo>
                      <a:pt x="253" y="84"/>
                      <a:pt x="253" y="84"/>
                      <a:pt x="253" y="84"/>
                    </a:cubicBezTo>
                    <a:cubicBezTo>
                      <a:pt x="253" y="84"/>
                      <a:pt x="253" y="84"/>
                      <a:pt x="253" y="84"/>
                    </a:cubicBezTo>
                    <a:cubicBezTo>
                      <a:pt x="253" y="84"/>
                      <a:pt x="253" y="84"/>
                      <a:pt x="253" y="84"/>
                    </a:cubicBezTo>
                    <a:cubicBezTo>
                      <a:pt x="253" y="84"/>
                      <a:pt x="253" y="84"/>
                      <a:pt x="253" y="84"/>
                    </a:cubicBezTo>
                    <a:cubicBezTo>
                      <a:pt x="253" y="84"/>
                      <a:pt x="253" y="84"/>
                      <a:pt x="253" y="84"/>
                    </a:cubicBezTo>
                    <a:cubicBezTo>
                      <a:pt x="253" y="84"/>
                      <a:pt x="253" y="84"/>
                      <a:pt x="253" y="84"/>
                    </a:cubicBezTo>
                    <a:cubicBezTo>
                      <a:pt x="253" y="84"/>
                      <a:pt x="253" y="83"/>
                      <a:pt x="253" y="83"/>
                    </a:cubicBezTo>
                    <a:cubicBezTo>
                      <a:pt x="253" y="83"/>
                      <a:pt x="253" y="83"/>
                      <a:pt x="253" y="83"/>
                    </a:cubicBezTo>
                    <a:cubicBezTo>
                      <a:pt x="253" y="83"/>
                      <a:pt x="253" y="84"/>
                      <a:pt x="254" y="84"/>
                    </a:cubicBezTo>
                    <a:cubicBezTo>
                      <a:pt x="256" y="84"/>
                      <a:pt x="257" y="82"/>
                      <a:pt x="259" y="77"/>
                    </a:cubicBezTo>
                    <a:cubicBezTo>
                      <a:pt x="259" y="77"/>
                      <a:pt x="259" y="77"/>
                      <a:pt x="259" y="77"/>
                    </a:cubicBezTo>
                    <a:cubicBezTo>
                      <a:pt x="259" y="76"/>
                      <a:pt x="259" y="76"/>
                      <a:pt x="258" y="77"/>
                    </a:cubicBezTo>
                    <a:cubicBezTo>
                      <a:pt x="259" y="76"/>
                      <a:pt x="258" y="76"/>
                      <a:pt x="258" y="76"/>
                    </a:cubicBezTo>
                    <a:cubicBezTo>
                      <a:pt x="258" y="76"/>
                      <a:pt x="258" y="76"/>
                      <a:pt x="258" y="76"/>
                    </a:cubicBezTo>
                    <a:cubicBezTo>
                      <a:pt x="257" y="76"/>
                      <a:pt x="259" y="75"/>
                      <a:pt x="258" y="75"/>
                    </a:cubicBezTo>
                    <a:cubicBezTo>
                      <a:pt x="258" y="75"/>
                      <a:pt x="258" y="75"/>
                      <a:pt x="258" y="75"/>
                    </a:cubicBezTo>
                    <a:cubicBezTo>
                      <a:pt x="258" y="75"/>
                      <a:pt x="258" y="74"/>
                      <a:pt x="259" y="74"/>
                    </a:cubicBezTo>
                    <a:cubicBezTo>
                      <a:pt x="258" y="74"/>
                      <a:pt x="258" y="73"/>
                      <a:pt x="257" y="73"/>
                    </a:cubicBezTo>
                    <a:cubicBezTo>
                      <a:pt x="257" y="73"/>
                      <a:pt x="257" y="73"/>
                      <a:pt x="257" y="73"/>
                    </a:cubicBezTo>
                    <a:cubicBezTo>
                      <a:pt x="257" y="73"/>
                      <a:pt x="257" y="73"/>
                      <a:pt x="257" y="73"/>
                    </a:cubicBezTo>
                    <a:cubicBezTo>
                      <a:pt x="257" y="73"/>
                      <a:pt x="257" y="72"/>
                      <a:pt x="257" y="72"/>
                    </a:cubicBezTo>
                    <a:cubicBezTo>
                      <a:pt x="257" y="72"/>
                      <a:pt x="257" y="72"/>
                      <a:pt x="257" y="71"/>
                    </a:cubicBezTo>
                    <a:cubicBezTo>
                      <a:pt x="262" y="71"/>
                      <a:pt x="260" y="71"/>
                      <a:pt x="256" y="71"/>
                    </a:cubicBezTo>
                    <a:cubicBezTo>
                      <a:pt x="256" y="71"/>
                      <a:pt x="256" y="71"/>
                      <a:pt x="256" y="71"/>
                    </a:cubicBezTo>
                    <a:cubicBezTo>
                      <a:pt x="256" y="71"/>
                      <a:pt x="256" y="71"/>
                      <a:pt x="256" y="71"/>
                    </a:cubicBezTo>
                    <a:cubicBezTo>
                      <a:pt x="254" y="71"/>
                      <a:pt x="257" y="71"/>
                      <a:pt x="256" y="70"/>
                    </a:cubicBezTo>
                    <a:cubicBezTo>
                      <a:pt x="256" y="70"/>
                      <a:pt x="255" y="70"/>
                      <a:pt x="254" y="70"/>
                    </a:cubicBezTo>
                    <a:cubicBezTo>
                      <a:pt x="254" y="70"/>
                      <a:pt x="254" y="70"/>
                      <a:pt x="254" y="70"/>
                    </a:cubicBezTo>
                    <a:cubicBezTo>
                      <a:pt x="254" y="70"/>
                      <a:pt x="254" y="70"/>
                      <a:pt x="254" y="70"/>
                    </a:cubicBezTo>
                    <a:cubicBezTo>
                      <a:pt x="254" y="70"/>
                      <a:pt x="254" y="70"/>
                      <a:pt x="254" y="70"/>
                    </a:cubicBezTo>
                    <a:cubicBezTo>
                      <a:pt x="247" y="70"/>
                      <a:pt x="252" y="70"/>
                      <a:pt x="250" y="70"/>
                    </a:cubicBezTo>
                    <a:cubicBezTo>
                      <a:pt x="250" y="70"/>
                      <a:pt x="250" y="70"/>
                      <a:pt x="250" y="70"/>
                    </a:cubicBezTo>
                    <a:cubicBezTo>
                      <a:pt x="250" y="70"/>
                      <a:pt x="250" y="70"/>
                      <a:pt x="250" y="70"/>
                    </a:cubicBezTo>
                    <a:cubicBezTo>
                      <a:pt x="250" y="70"/>
                      <a:pt x="250" y="70"/>
                      <a:pt x="250" y="70"/>
                    </a:cubicBezTo>
                    <a:cubicBezTo>
                      <a:pt x="250" y="70"/>
                      <a:pt x="250" y="70"/>
                      <a:pt x="250" y="70"/>
                    </a:cubicBezTo>
                    <a:cubicBezTo>
                      <a:pt x="250" y="70"/>
                      <a:pt x="250" y="70"/>
                      <a:pt x="250" y="70"/>
                    </a:cubicBezTo>
                    <a:cubicBezTo>
                      <a:pt x="251" y="70"/>
                      <a:pt x="251" y="70"/>
                      <a:pt x="251" y="70"/>
                    </a:cubicBezTo>
                    <a:cubicBezTo>
                      <a:pt x="251" y="70"/>
                      <a:pt x="251" y="70"/>
                      <a:pt x="251" y="70"/>
                    </a:cubicBezTo>
                    <a:cubicBezTo>
                      <a:pt x="251" y="71"/>
                      <a:pt x="251" y="71"/>
                      <a:pt x="251" y="71"/>
                    </a:cubicBezTo>
                    <a:cubicBezTo>
                      <a:pt x="251" y="71"/>
                      <a:pt x="250" y="70"/>
                      <a:pt x="250" y="71"/>
                    </a:cubicBezTo>
                    <a:cubicBezTo>
                      <a:pt x="249" y="71"/>
                      <a:pt x="250" y="71"/>
                      <a:pt x="249" y="70"/>
                    </a:cubicBezTo>
                    <a:cubicBezTo>
                      <a:pt x="249" y="71"/>
                      <a:pt x="248" y="71"/>
                      <a:pt x="248" y="71"/>
                    </a:cubicBezTo>
                    <a:cubicBezTo>
                      <a:pt x="248" y="71"/>
                      <a:pt x="248" y="71"/>
                      <a:pt x="248" y="71"/>
                    </a:cubicBezTo>
                    <a:cubicBezTo>
                      <a:pt x="248" y="71"/>
                      <a:pt x="248" y="71"/>
                      <a:pt x="248" y="71"/>
                    </a:cubicBezTo>
                    <a:cubicBezTo>
                      <a:pt x="247" y="71"/>
                      <a:pt x="246" y="71"/>
                      <a:pt x="246" y="71"/>
                    </a:cubicBezTo>
                    <a:cubicBezTo>
                      <a:pt x="246" y="71"/>
                      <a:pt x="246" y="71"/>
                      <a:pt x="246" y="71"/>
                    </a:cubicBezTo>
                    <a:cubicBezTo>
                      <a:pt x="246" y="71"/>
                      <a:pt x="246" y="71"/>
                      <a:pt x="246" y="71"/>
                    </a:cubicBezTo>
                    <a:cubicBezTo>
                      <a:pt x="246" y="71"/>
                      <a:pt x="246" y="71"/>
                      <a:pt x="246" y="71"/>
                    </a:cubicBezTo>
                    <a:cubicBezTo>
                      <a:pt x="246" y="71"/>
                      <a:pt x="246" y="71"/>
                      <a:pt x="246" y="71"/>
                    </a:cubicBezTo>
                    <a:cubicBezTo>
                      <a:pt x="246" y="71"/>
                      <a:pt x="246" y="71"/>
                      <a:pt x="246" y="71"/>
                    </a:cubicBezTo>
                    <a:cubicBezTo>
                      <a:pt x="246" y="71"/>
                      <a:pt x="246" y="71"/>
                      <a:pt x="246" y="71"/>
                    </a:cubicBezTo>
                    <a:cubicBezTo>
                      <a:pt x="247" y="71"/>
                      <a:pt x="247" y="71"/>
                      <a:pt x="247" y="71"/>
                    </a:cubicBezTo>
                    <a:cubicBezTo>
                      <a:pt x="247" y="72"/>
                      <a:pt x="247" y="72"/>
                      <a:pt x="247" y="72"/>
                    </a:cubicBezTo>
                    <a:cubicBezTo>
                      <a:pt x="247" y="72"/>
                      <a:pt x="247" y="72"/>
                      <a:pt x="247" y="72"/>
                    </a:cubicBezTo>
                    <a:cubicBezTo>
                      <a:pt x="247" y="72"/>
                      <a:pt x="247" y="72"/>
                      <a:pt x="247" y="72"/>
                    </a:cubicBezTo>
                    <a:cubicBezTo>
                      <a:pt x="247" y="72"/>
                      <a:pt x="247" y="72"/>
                      <a:pt x="247" y="72"/>
                    </a:cubicBezTo>
                    <a:cubicBezTo>
                      <a:pt x="246" y="72"/>
                      <a:pt x="246" y="71"/>
                      <a:pt x="247" y="71"/>
                    </a:cubicBezTo>
                    <a:cubicBezTo>
                      <a:pt x="240" y="68"/>
                      <a:pt x="238" y="71"/>
                      <a:pt x="238" y="71"/>
                    </a:cubicBezTo>
                    <a:cubicBezTo>
                      <a:pt x="237" y="72"/>
                      <a:pt x="239" y="73"/>
                      <a:pt x="240" y="75"/>
                    </a:cubicBezTo>
                    <a:cubicBezTo>
                      <a:pt x="240" y="75"/>
                      <a:pt x="240" y="75"/>
                      <a:pt x="240" y="75"/>
                    </a:cubicBezTo>
                    <a:cubicBezTo>
                      <a:pt x="239" y="75"/>
                      <a:pt x="239" y="75"/>
                      <a:pt x="239" y="75"/>
                    </a:cubicBezTo>
                    <a:cubicBezTo>
                      <a:pt x="239" y="75"/>
                      <a:pt x="239" y="75"/>
                      <a:pt x="239" y="75"/>
                    </a:cubicBezTo>
                    <a:cubicBezTo>
                      <a:pt x="239" y="75"/>
                      <a:pt x="239" y="75"/>
                      <a:pt x="239" y="75"/>
                    </a:cubicBezTo>
                    <a:cubicBezTo>
                      <a:pt x="239" y="76"/>
                      <a:pt x="239" y="76"/>
                      <a:pt x="239" y="76"/>
                    </a:cubicBezTo>
                    <a:cubicBezTo>
                      <a:pt x="239" y="76"/>
                      <a:pt x="239" y="76"/>
                      <a:pt x="239" y="76"/>
                    </a:cubicBezTo>
                    <a:cubicBezTo>
                      <a:pt x="239" y="77"/>
                      <a:pt x="239" y="77"/>
                      <a:pt x="239" y="77"/>
                    </a:cubicBezTo>
                    <a:cubicBezTo>
                      <a:pt x="236" y="78"/>
                      <a:pt x="234" y="78"/>
                      <a:pt x="238" y="77"/>
                    </a:cubicBezTo>
                    <a:cubicBezTo>
                      <a:pt x="238" y="77"/>
                      <a:pt x="238" y="77"/>
                      <a:pt x="238" y="77"/>
                    </a:cubicBezTo>
                    <a:cubicBezTo>
                      <a:pt x="238" y="78"/>
                      <a:pt x="238" y="78"/>
                      <a:pt x="238" y="78"/>
                    </a:cubicBezTo>
                    <a:cubicBezTo>
                      <a:pt x="238" y="78"/>
                      <a:pt x="238" y="78"/>
                      <a:pt x="238" y="78"/>
                    </a:cubicBezTo>
                    <a:cubicBezTo>
                      <a:pt x="238" y="79"/>
                      <a:pt x="238" y="79"/>
                      <a:pt x="238" y="79"/>
                    </a:cubicBezTo>
                    <a:cubicBezTo>
                      <a:pt x="238" y="79"/>
                      <a:pt x="238" y="79"/>
                      <a:pt x="238" y="79"/>
                    </a:cubicBezTo>
                    <a:cubicBezTo>
                      <a:pt x="238" y="80"/>
                      <a:pt x="238" y="81"/>
                      <a:pt x="238" y="81"/>
                    </a:cubicBezTo>
                    <a:cubicBezTo>
                      <a:pt x="238" y="81"/>
                      <a:pt x="238" y="81"/>
                      <a:pt x="238" y="81"/>
                    </a:cubicBezTo>
                    <a:cubicBezTo>
                      <a:pt x="233" y="81"/>
                      <a:pt x="223" y="80"/>
                      <a:pt x="230" y="81"/>
                    </a:cubicBezTo>
                    <a:cubicBezTo>
                      <a:pt x="230" y="81"/>
                      <a:pt x="230" y="81"/>
                      <a:pt x="230" y="81"/>
                    </a:cubicBezTo>
                    <a:cubicBezTo>
                      <a:pt x="230" y="81"/>
                      <a:pt x="230" y="81"/>
                      <a:pt x="230" y="81"/>
                    </a:cubicBezTo>
                    <a:cubicBezTo>
                      <a:pt x="230" y="81"/>
                      <a:pt x="230" y="81"/>
                      <a:pt x="230" y="81"/>
                    </a:cubicBezTo>
                    <a:cubicBezTo>
                      <a:pt x="230" y="81"/>
                      <a:pt x="230" y="81"/>
                      <a:pt x="230" y="81"/>
                    </a:cubicBezTo>
                    <a:cubicBezTo>
                      <a:pt x="230" y="81"/>
                      <a:pt x="230" y="81"/>
                      <a:pt x="230" y="81"/>
                    </a:cubicBezTo>
                    <a:cubicBezTo>
                      <a:pt x="229" y="81"/>
                      <a:pt x="229" y="81"/>
                      <a:pt x="229" y="81"/>
                    </a:cubicBezTo>
                    <a:cubicBezTo>
                      <a:pt x="229" y="82"/>
                      <a:pt x="229" y="82"/>
                      <a:pt x="229" y="82"/>
                    </a:cubicBezTo>
                    <a:cubicBezTo>
                      <a:pt x="227" y="82"/>
                      <a:pt x="226" y="82"/>
                      <a:pt x="229" y="82"/>
                    </a:cubicBezTo>
                    <a:cubicBezTo>
                      <a:pt x="229" y="82"/>
                      <a:pt x="229" y="82"/>
                      <a:pt x="229" y="82"/>
                    </a:cubicBezTo>
                    <a:cubicBezTo>
                      <a:pt x="229" y="82"/>
                      <a:pt x="229" y="82"/>
                      <a:pt x="229" y="82"/>
                    </a:cubicBezTo>
                    <a:cubicBezTo>
                      <a:pt x="229" y="82"/>
                      <a:pt x="229" y="82"/>
                      <a:pt x="229" y="82"/>
                    </a:cubicBezTo>
                    <a:cubicBezTo>
                      <a:pt x="229" y="82"/>
                      <a:pt x="229" y="82"/>
                      <a:pt x="229" y="82"/>
                    </a:cubicBezTo>
                    <a:cubicBezTo>
                      <a:pt x="229" y="82"/>
                      <a:pt x="229" y="83"/>
                      <a:pt x="229" y="83"/>
                    </a:cubicBezTo>
                    <a:cubicBezTo>
                      <a:pt x="229" y="85"/>
                      <a:pt x="229" y="86"/>
                      <a:pt x="229" y="87"/>
                    </a:cubicBezTo>
                    <a:cubicBezTo>
                      <a:pt x="228" y="89"/>
                      <a:pt x="228" y="92"/>
                      <a:pt x="227" y="92"/>
                    </a:cubicBezTo>
                    <a:cubicBezTo>
                      <a:pt x="227" y="92"/>
                      <a:pt x="226" y="101"/>
                      <a:pt x="226" y="103"/>
                    </a:cubicBezTo>
                    <a:cubicBezTo>
                      <a:pt x="226" y="102"/>
                      <a:pt x="225" y="107"/>
                      <a:pt x="224" y="105"/>
                    </a:cubicBezTo>
                    <a:cubicBezTo>
                      <a:pt x="225" y="108"/>
                      <a:pt x="224" y="115"/>
                      <a:pt x="223" y="117"/>
                    </a:cubicBezTo>
                    <a:cubicBezTo>
                      <a:pt x="223" y="117"/>
                      <a:pt x="223" y="117"/>
                      <a:pt x="223" y="117"/>
                    </a:cubicBezTo>
                    <a:cubicBezTo>
                      <a:pt x="223" y="119"/>
                      <a:pt x="223" y="121"/>
                      <a:pt x="222" y="123"/>
                    </a:cubicBezTo>
                    <a:cubicBezTo>
                      <a:pt x="222" y="121"/>
                      <a:pt x="222" y="120"/>
                      <a:pt x="222" y="119"/>
                    </a:cubicBezTo>
                    <a:cubicBezTo>
                      <a:pt x="222" y="118"/>
                      <a:pt x="222" y="117"/>
                      <a:pt x="223" y="116"/>
                    </a:cubicBezTo>
                    <a:cubicBezTo>
                      <a:pt x="223" y="115"/>
                      <a:pt x="223" y="114"/>
                      <a:pt x="224" y="113"/>
                    </a:cubicBezTo>
                    <a:cubicBezTo>
                      <a:pt x="224" y="113"/>
                      <a:pt x="224" y="113"/>
                      <a:pt x="224" y="113"/>
                    </a:cubicBezTo>
                    <a:cubicBezTo>
                      <a:pt x="224" y="112"/>
                      <a:pt x="224" y="112"/>
                      <a:pt x="224" y="112"/>
                    </a:cubicBezTo>
                    <a:cubicBezTo>
                      <a:pt x="224" y="112"/>
                      <a:pt x="224" y="112"/>
                      <a:pt x="224" y="112"/>
                    </a:cubicBezTo>
                    <a:cubicBezTo>
                      <a:pt x="223" y="112"/>
                      <a:pt x="223" y="112"/>
                      <a:pt x="222" y="112"/>
                    </a:cubicBezTo>
                    <a:cubicBezTo>
                      <a:pt x="222" y="111"/>
                      <a:pt x="222" y="110"/>
                      <a:pt x="222" y="109"/>
                    </a:cubicBezTo>
                    <a:cubicBezTo>
                      <a:pt x="222" y="109"/>
                      <a:pt x="222" y="109"/>
                      <a:pt x="222" y="109"/>
                    </a:cubicBezTo>
                    <a:cubicBezTo>
                      <a:pt x="222" y="109"/>
                      <a:pt x="222" y="109"/>
                      <a:pt x="222" y="109"/>
                    </a:cubicBezTo>
                    <a:cubicBezTo>
                      <a:pt x="222" y="109"/>
                      <a:pt x="222" y="109"/>
                      <a:pt x="222" y="109"/>
                    </a:cubicBezTo>
                    <a:cubicBezTo>
                      <a:pt x="222" y="109"/>
                      <a:pt x="222" y="109"/>
                      <a:pt x="222" y="109"/>
                    </a:cubicBezTo>
                    <a:cubicBezTo>
                      <a:pt x="205" y="108"/>
                      <a:pt x="217" y="109"/>
                      <a:pt x="213" y="108"/>
                    </a:cubicBezTo>
                    <a:cubicBezTo>
                      <a:pt x="213" y="108"/>
                      <a:pt x="213" y="108"/>
                      <a:pt x="213" y="108"/>
                    </a:cubicBezTo>
                    <a:cubicBezTo>
                      <a:pt x="213" y="108"/>
                      <a:pt x="213" y="108"/>
                      <a:pt x="213" y="108"/>
                    </a:cubicBezTo>
                    <a:cubicBezTo>
                      <a:pt x="213" y="109"/>
                      <a:pt x="213" y="109"/>
                      <a:pt x="213" y="109"/>
                    </a:cubicBezTo>
                    <a:cubicBezTo>
                      <a:pt x="213" y="109"/>
                      <a:pt x="213" y="109"/>
                      <a:pt x="213" y="109"/>
                    </a:cubicBezTo>
                    <a:cubicBezTo>
                      <a:pt x="212" y="111"/>
                      <a:pt x="212" y="111"/>
                      <a:pt x="212" y="111"/>
                    </a:cubicBezTo>
                    <a:cubicBezTo>
                      <a:pt x="212" y="111"/>
                      <a:pt x="212" y="111"/>
                      <a:pt x="212" y="112"/>
                    </a:cubicBezTo>
                    <a:cubicBezTo>
                      <a:pt x="204" y="111"/>
                      <a:pt x="215" y="112"/>
                      <a:pt x="210" y="112"/>
                    </a:cubicBezTo>
                    <a:cubicBezTo>
                      <a:pt x="210" y="112"/>
                      <a:pt x="210" y="112"/>
                      <a:pt x="210" y="112"/>
                    </a:cubicBezTo>
                    <a:cubicBezTo>
                      <a:pt x="210" y="112"/>
                      <a:pt x="210" y="112"/>
                      <a:pt x="210" y="112"/>
                    </a:cubicBezTo>
                    <a:cubicBezTo>
                      <a:pt x="210" y="112"/>
                      <a:pt x="210" y="112"/>
                      <a:pt x="210" y="112"/>
                    </a:cubicBezTo>
                    <a:cubicBezTo>
                      <a:pt x="211" y="112"/>
                      <a:pt x="211" y="112"/>
                      <a:pt x="211" y="112"/>
                    </a:cubicBezTo>
                    <a:cubicBezTo>
                      <a:pt x="211" y="114"/>
                      <a:pt x="211" y="114"/>
                      <a:pt x="211" y="114"/>
                    </a:cubicBezTo>
                    <a:cubicBezTo>
                      <a:pt x="211" y="114"/>
                      <a:pt x="211" y="115"/>
                      <a:pt x="211" y="116"/>
                    </a:cubicBezTo>
                    <a:cubicBezTo>
                      <a:pt x="211" y="120"/>
                      <a:pt x="210" y="123"/>
                      <a:pt x="209" y="126"/>
                    </a:cubicBezTo>
                    <a:cubicBezTo>
                      <a:pt x="209" y="127"/>
                      <a:pt x="209" y="127"/>
                      <a:pt x="209" y="127"/>
                    </a:cubicBezTo>
                    <a:cubicBezTo>
                      <a:pt x="209" y="127"/>
                      <a:pt x="209" y="127"/>
                      <a:pt x="208" y="127"/>
                    </a:cubicBezTo>
                    <a:cubicBezTo>
                      <a:pt x="208" y="126"/>
                      <a:pt x="207" y="125"/>
                      <a:pt x="207" y="124"/>
                    </a:cubicBezTo>
                    <a:cubicBezTo>
                      <a:pt x="207" y="124"/>
                      <a:pt x="207" y="125"/>
                      <a:pt x="207" y="126"/>
                    </a:cubicBezTo>
                    <a:cubicBezTo>
                      <a:pt x="206" y="124"/>
                      <a:pt x="206" y="124"/>
                      <a:pt x="206" y="124"/>
                    </a:cubicBezTo>
                    <a:cubicBezTo>
                      <a:pt x="206" y="124"/>
                      <a:pt x="206" y="124"/>
                      <a:pt x="206" y="124"/>
                    </a:cubicBezTo>
                    <a:cubicBezTo>
                      <a:pt x="206" y="124"/>
                      <a:pt x="206" y="124"/>
                      <a:pt x="206" y="124"/>
                    </a:cubicBezTo>
                    <a:cubicBezTo>
                      <a:pt x="206" y="124"/>
                      <a:pt x="206" y="124"/>
                      <a:pt x="206" y="124"/>
                    </a:cubicBezTo>
                    <a:cubicBezTo>
                      <a:pt x="206" y="124"/>
                      <a:pt x="206" y="124"/>
                      <a:pt x="206" y="124"/>
                    </a:cubicBezTo>
                    <a:cubicBezTo>
                      <a:pt x="202" y="125"/>
                      <a:pt x="205" y="124"/>
                      <a:pt x="204" y="125"/>
                    </a:cubicBezTo>
                    <a:cubicBezTo>
                      <a:pt x="204" y="125"/>
                      <a:pt x="204" y="125"/>
                      <a:pt x="204" y="125"/>
                    </a:cubicBezTo>
                    <a:cubicBezTo>
                      <a:pt x="204" y="125"/>
                      <a:pt x="204" y="125"/>
                      <a:pt x="204" y="125"/>
                    </a:cubicBezTo>
                    <a:cubicBezTo>
                      <a:pt x="204" y="125"/>
                      <a:pt x="204" y="125"/>
                      <a:pt x="204" y="125"/>
                    </a:cubicBezTo>
                    <a:cubicBezTo>
                      <a:pt x="204" y="126"/>
                      <a:pt x="204" y="126"/>
                      <a:pt x="204" y="126"/>
                    </a:cubicBezTo>
                    <a:cubicBezTo>
                      <a:pt x="204" y="126"/>
                      <a:pt x="204" y="127"/>
                      <a:pt x="204" y="128"/>
                    </a:cubicBezTo>
                    <a:cubicBezTo>
                      <a:pt x="198" y="129"/>
                      <a:pt x="193" y="130"/>
                      <a:pt x="199" y="129"/>
                    </a:cubicBezTo>
                    <a:cubicBezTo>
                      <a:pt x="199" y="129"/>
                      <a:pt x="199" y="129"/>
                      <a:pt x="199" y="129"/>
                    </a:cubicBezTo>
                    <a:cubicBezTo>
                      <a:pt x="199" y="129"/>
                      <a:pt x="199" y="129"/>
                      <a:pt x="199" y="129"/>
                    </a:cubicBezTo>
                    <a:cubicBezTo>
                      <a:pt x="199" y="129"/>
                      <a:pt x="199" y="129"/>
                      <a:pt x="199" y="129"/>
                    </a:cubicBezTo>
                    <a:cubicBezTo>
                      <a:pt x="199" y="129"/>
                      <a:pt x="199" y="129"/>
                      <a:pt x="199" y="129"/>
                    </a:cubicBezTo>
                    <a:cubicBezTo>
                      <a:pt x="200" y="129"/>
                      <a:pt x="200" y="129"/>
                      <a:pt x="200" y="129"/>
                    </a:cubicBezTo>
                    <a:cubicBezTo>
                      <a:pt x="201" y="131"/>
                      <a:pt x="202" y="133"/>
                      <a:pt x="202" y="136"/>
                    </a:cubicBezTo>
                    <a:cubicBezTo>
                      <a:pt x="202" y="137"/>
                      <a:pt x="202" y="138"/>
                      <a:pt x="201" y="140"/>
                    </a:cubicBezTo>
                    <a:cubicBezTo>
                      <a:pt x="201" y="143"/>
                      <a:pt x="201" y="146"/>
                      <a:pt x="201" y="149"/>
                    </a:cubicBezTo>
                    <a:cubicBezTo>
                      <a:pt x="201" y="150"/>
                      <a:pt x="201" y="152"/>
                      <a:pt x="201" y="153"/>
                    </a:cubicBezTo>
                    <a:cubicBezTo>
                      <a:pt x="201" y="153"/>
                      <a:pt x="201" y="153"/>
                      <a:pt x="201" y="154"/>
                    </a:cubicBezTo>
                    <a:cubicBezTo>
                      <a:pt x="200" y="154"/>
                      <a:pt x="200" y="154"/>
                      <a:pt x="200" y="154"/>
                    </a:cubicBezTo>
                    <a:cubicBezTo>
                      <a:pt x="200" y="150"/>
                      <a:pt x="200" y="147"/>
                      <a:pt x="201" y="145"/>
                    </a:cubicBezTo>
                    <a:cubicBezTo>
                      <a:pt x="201" y="140"/>
                      <a:pt x="200" y="141"/>
                      <a:pt x="199" y="142"/>
                    </a:cubicBezTo>
                    <a:cubicBezTo>
                      <a:pt x="197" y="144"/>
                      <a:pt x="195" y="148"/>
                      <a:pt x="194" y="152"/>
                    </a:cubicBezTo>
                    <a:cubicBezTo>
                      <a:pt x="194" y="153"/>
                      <a:pt x="194" y="153"/>
                      <a:pt x="194" y="153"/>
                    </a:cubicBezTo>
                    <a:cubicBezTo>
                      <a:pt x="194" y="153"/>
                      <a:pt x="194" y="153"/>
                      <a:pt x="194" y="153"/>
                    </a:cubicBezTo>
                    <a:cubicBezTo>
                      <a:pt x="194" y="154"/>
                      <a:pt x="194" y="154"/>
                      <a:pt x="194" y="154"/>
                    </a:cubicBezTo>
                    <a:cubicBezTo>
                      <a:pt x="194" y="154"/>
                      <a:pt x="194" y="154"/>
                      <a:pt x="194" y="154"/>
                    </a:cubicBezTo>
                    <a:cubicBezTo>
                      <a:pt x="194" y="154"/>
                      <a:pt x="194" y="154"/>
                      <a:pt x="194" y="154"/>
                    </a:cubicBezTo>
                    <a:cubicBezTo>
                      <a:pt x="194" y="154"/>
                      <a:pt x="194" y="154"/>
                      <a:pt x="194" y="154"/>
                    </a:cubicBezTo>
                    <a:cubicBezTo>
                      <a:pt x="194" y="154"/>
                      <a:pt x="194" y="154"/>
                      <a:pt x="194" y="154"/>
                    </a:cubicBezTo>
                    <a:cubicBezTo>
                      <a:pt x="194" y="154"/>
                      <a:pt x="194" y="154"/>
                      <a:pt x="194" y="154"/>
                    </a:cubicBezTo>
                    <a:cubicBezTo>
                      <a:pt x="199" y="155"/>
                      <a:pt x="186" y="153"/>
                      <a:pt x="198" y="155"/>
                    </a:cubicBezTo>
                    <a:cubicBezTo>
                      <a:pt x="197" y="156"/>
                      <a:pt x="196" y="157"/>
                      <a:pt x="196" y="157"/>
                    </a:cubicBezTo>
                    <a:cubicBezTo>
                      <a:pt x="196" y="157"/>
                      <a:pt x="196" y="157"/>
                      <a:pt x="196" y="157"/>
                    </a:cubicBezTo>
                    <a:cubicBezTo>
                      <a:pt x="193" y="157"/>
                      <a:pt x="189" y="159"/>
                      <a:pt x="188" y="160"/>
                    </a:cubicBezTo>
                    <a:cubicBezTo>
                      <a:pt x="185" y="162"/>
                      <a:pt x="184" y="164"/>
                      <a:pt x="183" y="166"/>
                    </a:cubicBezTo>
                    <a:cubicBezTo>
                      <a:pt x="180" y="171"/>
                      <a:pt x="179" y="173"/>
                      <a:pt x="178" y="174"/>
                    </a:cubicBezTo>
                    <a:cubicBezTo>
                      <a:pt x="177" y="175"/>
                      <a:pt x="177" y="175"/>
                      <a:pt x="176" y="176"/>
                    </a:cubicBezTo>
                    <a:cubicBezTo>
                      <a:pt x="176" y="172"/>
                      <a:pt x="176" y="168"/>
                      <a:pt x="176" y="164"/>
                    </a:cubicBezTo>
                    <a:cubicBezTo>
                      <a:pt x="175" y="142"/>
                      <a:pt x="176" y="128"/>
                      <a:pt x="174" y="131"/>
                    </a:cubicBezTo>
                    <a:cubicBezTo>
                      <a:pt x="174" y="133"/>
                      <a:pt x="172" y="139"/>
                      <a:pt x="171" y="152"/>
                    </a:cubicBezTo>
                    <a:cubicBezTo>
                      <a:pt x="171" y="158"/>
                      <a:pt x="170" y="166"/>
                      <a:pt x="169" y="176"/>
                    </a:cubicBezTo>
                    <a:cubicBezTo>
                      <a:pt x="169" y="176"/>
                      <a:pt x="169" y="177"/>
                      <a:pt x="169" y="177"/>
                    </a:cubicBezTo>
                    <a:cubicBezTo>
                      <a:pt x="169" y="171"/>
                      <a:pt x="169" y="165"/>
                      <a:pt x="169" y="160"/>
                    </a:cubicBezTo>
                    <a:cubicBezTo>
                      <a:pt x="169" y="154"/>
                      <a:pt x="169" y="149"/>
                      <a:pt x="169" y="143"/>
                    </a:cubicBezTo>
                    <a:cubicBezTo>
                      <a:pt x="169" y="138"/>
                      <a:pt x="169" y="132"/>
                      <a:pt x="168" y="127"/>
                    </a:cubicBezTo>
                    <a:cubicBezTo>
                      <a:pt x="169" y="124"/>
                      <a:pt x="167" y="111"/>
                      <a:pt x="166" y="101"/>
                    </a:cubicBezTo>
                    <a:cubicBezTo>
                      <a:pt x="167" y="97"/>
                      <a:pt x="167" y="93"/>
                      <a:pt x="167" y="88"/>
                    </a:cubicBezTo>
                    <a:cubicBezTo>
                      <a:pt x="168" y="86"/>
                      <a:pt x="167" y="81"/>
                      <a:pt x="167" y="81"/>
                    </a:cubicBezTo>
                    <a:cubicBezTo>
                      <a:pt x="167" y="77"/>
                      <a:pt x="167" y="77"/>
                      <a:pt x="167" y="77"/>
                    </a:cubicBezTo>
                    <a:cubicBezTo>
                      <a:pt x="167" y="77"/>
                      <a:pt x="167" y="77"/>
                      <a:pt x="167" y="77"/>
                    </a:cubicBezTo>
                    <a:cubicBezTo>
                      <a:pt x="167" y="77"/>
                      <a:pt x="167" y="77"/>
                      <a:pt x="167" y="77"/>
                    </a:cubicBezTo>
                    <a:cubicBezTo>
                      <a:pt x="163" y="77"/>
                      <a:pt x="177" y="77"/>
                      <a:pt x="157" y="77"/>
                    </a:cubicBezTo>
                    <a:cubicBezTo>
                      <a:pt x="157" y="77"/>
                      <a:pt x="157" y="77"/>
                      <a:pt x="157" y="77"/>
                    </a:cubicBezTo>
                    <a:cubicBezTo>
                      <a:pt x="157" y="77"/>
                      <a:pt x="157" y="77"/>
                      <a:pt x="157" y="77"/>
                    </a:cubicBezTo>
                    <a:cubicBezTo>
                      <a:pt x="157" y="77"/>
                      <a:pt x="157" y="77"/>
                      <a:pt x="157" y="77"/>
                    </a:cubicBezTo>
                    <a:cubicBezTo>
                      <a:pt x="157" y="77"/>
                      <a:pt x="157" y="77"/>
                      <a:pt x="157" y="77"/>
                    </a:cubicBezTo>
                    <a:cubicBezTo>
                      <a:pt x="156" y="77"/>
                      <a:pt x="156" y="77"/>
                      <a:pt x="157" y="77"/>
                    </a:cubicBezTo>
                    <a:cubicBezTo>
                      <a:pt x="157" y="77"/>
                      <a:pt x="157" y="77"/>
                      <a:pt x="157" y="77"/>
                    </a:cubicBezTo>
                    <a:cubicBezTo>
                      <a:pt x="157" y="78"/>
                      <a:pt x="157" y="78"/>
                      <a:pt x="157" y="78"/>
                    </a:cubicBezTo>
                    <a:cubicBezTo>
                      <a:pt x="157" y="80"/>
                      <a:pt x="157" y="80"/>
                      <a:pt x="157" y="80"/>
                    </a:cubicBezTo>
                    <a:cubicBezTo>
                      <a:pt x="157" y="83"/>
                      <a:pt x="157" y="85"/>
                      <a:pt x="157" y="88"/>
                    </a:cubicBezTo>
                    <a:cubicBezTo>
                      <a:pt x="157" y="88"/>
                      <a:pt x="157" y="89"/>
                      <a:pt x="157" y="89"/>
                    </a:cubicBezTo>
                    <a:cubicBezTo>
                      <a:pt x="157" y="89"/>
                      <a:pt x="157" y="89"/>
                      <a:pt x="157" y="89"/>
                    </a:cubicBezTo>
                    <a:cubicBezTo>
                      <a:pt x="157" y="89"/>
                      <a:pt x="157" y="89"/>
                      <a:pt x="157" y="89"/>
                    </a:cubicBezTo>
                    <a:cubicBezTo>
                      <a:pt x="157" y="89"/>
                      <a:pt x="157" y="89"/>
                      <a:pt x="157" y="89"/>
                    </a:cubicBezTo>
                    <a:cubicBezTo>
                      <a:pt x="157" y="89"/>
                      <a:pt x="157" y="89"/>
                      <a:pt x="157" y="90"/>
                    </a:cubicBezTo>
                    <a:cubicBezTo>
                      <a:pt x="157" y="90"/>
                      <a:pt x="157" y="89"/>
                      <a:pt x="157" y="89"/>
                    </a:cubicBezTo>
                    <a:cubicBezTo>
                      <a:pt x="156" y="89"/>
                      <a:pt x="156" y="89"/>
                      <a:pt x="156" y="89"/>
                    </a:cubicBezTo>
                    <a:cubicBezTo>
                      <a:pt x="154" y="89"/>
                      <a:pt x="157" y="89"/>
                      <a:pt x="155" y="88"/>
                    </a:cubicBezTo>
                    <a:cubicBezTo>
                      <a:pt x="155" y="88"/>
                      <a:pt x="154" y="88"/>
                      <a:pt x="154" y="88"/>
                    </a:cubicBezTo>
                    <a:cubicBezTo>
                      <a:pt x="155" y="88"/>
                      <a:pt x="155" y="88"/>
                      <a:pt x="155" y="88"/>
                    </a:cubicBezTo>
                    <a:cubicBezTo>
                      <a:pt x="154" y="88"/>
                      <a:pt x="154" y="88"/>
                      <a:pt x="154" y="88"/>
                    </a:cubicBezTo>
                    <a:cubicBezTo>
                      <a:pt x="155" y="88"/>
                      <a:pt x="155" y="88"/>
                      <a:pt x="155" y="87"/>
                    </a:cubicBezTo>
                    <a:cubicBezTo>
                      <a:pt x="156" y="87"/>
                      <a:pt x="156" y="87"/>
                      <a:pt x="156" y="87"/>
                    </a:cubicBezTo>
                    <a:cubicBezTo>
                      <a:pt x="155" y="87"/>
                      <a:pt x="155" y="87"/>
                      <a:pt x="155" y="87"/>
                    </a:cubicBezTo>
                    <a:cubicBezTo>
                      <a:pt x="155" y="86"/>
                      <a:pt x="154" y="86"/>
                      <a:pt x="155" y="85"/>
                    </a:cubicBezTo>
                    <a:cubicBezTo>
                      <a:pt x="155" y="85"/>
                      <a:pt x="155" y="84"/>
                      <a:pt x="154" y="84"/>
                    </a:cubicBezTo>
                    <a:cubicBezTo>
                      <a:pt x="155" y="84"/>
                      <a:pt x="155" y="84"/>
                      <a:pt x="156" y="84"/>
                    </a:cubicBezTo>
                    <a:cubicBezTo>
                      <a:pt x="155" y="83"/>
                      <a:pt x="155" y="83"/>
                      <a:pt x="155" y="82"/>
                    </a:cubicBezTo>
                    <a:cubicBezTo>
                      <a:pt x="155" y="82"/>
                      <a:pt x="155" y="82"/>
                      <a:pt x="155" y="82"/>
                    </a:cubicBezTo>
                    <a:cubicBezTo>
                      <a:pt x="156" y="81"/>
                      <a:pt x="154" y="80"/>
                      <a:pt x="155" y="79"/>
                    </a:cubicBezTo>
                    <a:cubicBezTo>
                      <a:pt x="154" y="79"/>
                      <a:pt x="154" y="79"/>
                      <a:pt x="154" y="79"/>
                    </a:cubicBezTo>
                    <a:cubicBezTo>
                      <a:pt x="152" y="78"/>
                      <a:pt x="155" y="77"/>
                      <a:pt x="152" y="77"/>
                    </a:cubicBezTo>
                    <a:cubicBezTo>
                      <a:pt x="152" y="76"/>
                      <a:pt x="153" y="76"/>
                      <a:pt x="153" y="76"/>
                    </a:cubicBezTo>
                    <a:cubicBezTo>
                      <a:pt x="153" y="76"/>
                      <a:pt x="153" y="76"/>
                      <a:pt x="153" y="76"/>
                    </a:cubicBezTo>
                    <a:cubicBezTo>
                      <a:pt x="153" y="75"/>
                      <a:pt x="153" y="75"/>
                      <a:pt x="153" y="74"/>
                    </a:cubicBezTo>
                    <a:cubicBezTo>
                      <a:pt x="152" y="74"/>
                      <a:pt x="151" y="74"/>
                      <a:pt x="151" y="73"/>
                    </a:cubicBezTo>
                    <a:cubicBezTo>
                      <a:pt x="152" y="73"/>
                      <a:pt x="152" y="73"/>
                      <a:pt x="152" y="73"/>
                    </a:cubicBezTo>
                    <a:cubicBezTo>
                      <a:pt x="152" y="73"/>
                      <a:pt x="152" y="73"/>
                      <a:pt x="152" y="73"/>
                    </a:cubicBezTo>
                    <a:cubicBezTo>
                      <a:pt x="152" y="73"/>
                      <a:pt x="152" y="73"/>
                      <a:pt x="152" y="73"/>
                    </a:cubicBezTo>
                    <a:cubicBezTo>
                      <a:pt x="152" y="73"/>
                      <a:pt x="152" y="73"/>
                      <a:pt x="152" y="73"/>
                    </a:cubicBezTo>
                    <a:cubicBezTo>
                      <a:pt x="152" y="72"/>
                      <a:pt x="152" y="72"/>
                      <a:pt x="152" y="72"/>
                    </a:cubicBezTo>
                    <a:cubicBezTo>
                      <a:pt x="152" y="72"/>
                      <a:pt x="151" y="72"/>
                      <a:pt x="151" y="73"/>
                    </a:cubicBezTo>
                    <a:cubicBezTo>
                      <a:pt x="152" y="72"/>
                      <a:pt x="151" y="71"/>
                      <a:pt x="152" y="71"/>
                    </a:cubicBezTo>
                    <a:cubicBezTo>
                      <a:pt x="152" y="70"/>
                      <a:pt x="151" y="69"/>
                      <a:pt x="150" y="68"/>
                    </a:cubicBezTo>
                    <a:cubicBezTo>
                      <a:pt x="151" y="68"/>
                      <a:pt x="151" y="69"/>
                      <a:pt x="151" y="69"/>
                    </a:cubicBezTo>
                    <a:cubicBezTo>
                      <a:pt x="151" y="68"/>
                      <a:pt x="151" y="68"/>
                      <a:pt x="151" y="68"/>
                    </a:cubicBezTo>
                    <a:cubicBezTo>
                      <a:pt x="152" y="68"/>
                      <a:pt x="152" y="68"/>
                      <a:pt x="152" y="69"/>
                    </a:cubicBezTo>
                    <a:cubicBezTo>
                      <a:pt x="153" y="68"/>
                      <a:pt x="151" y="67"/>
                      <a:pt x="152" y="66"/>
                    </a:cubicBezTo>
                    <a:cubicBezTo>
                      <a:pt x="151" y="66"/>
                      <a:pt x="151" y="66"/>
                      <a:pt x="151" y="66"/>
                    </a:cubicBezTo>
                    <a:cubicBezTo>
                      <a:pt x="151" y="66"/>
                      <a:pt x="151" y="66"/>
                      <a:pt x="151" y="66"/>
                    </a:cubicBezTo>
                    <a:cubicBezTo>
                      <a:pt x="151" y="66"/>
                      <a:pt x="150" y="66"/>
                      <a:pt x="150" y="66"/>
                    </a:cubicBezTo>
                    <a:cubicBezTo>
                      <a:pt x="151" y="65"/>
                      <a:pt x="152" y="65"/>
                      <a:pt x="152" y="65"/>
                    </a:cubicBezTo>
                    <a:cubicBezTo>
                      <a:pt x="152" y="65"/>
                      <a:pt x="151" y="64"/>
                      <a:pt x="151" y="63"/>
                    </a:cubicBezTo>
                    <a:cubicBezTo>
                      <a:pt x="151" y="64"/>
                      <a:pt x="150" y="64"/>
                      <a:pt x="150" y="64"/>
                    </a:cubicBezTo>
                    <a:cubicBezTo>
                      <a:pt x="150" y="63"/>
                      <a:pt x="151" y="63"/>
                      <a:pt x="151" y="63"/>
                    </a:cubicBezTo>
                    <a:cubicBezTo>
                      <a:pt x="151" y="63"/>
                      <a:pt x="151" y="63"/>
                      <a:pt x="151" y="63"/>
                    </a:cubicBezTo>
                    <a:cubicBezTo>
                      <a:pt x="151" y="63"/>
                      <a:pt x="151" y="62"/>
                      <a:pt x="150" y="62"/>
                    </a:cubicBezTo>
                    <a:cubicBezTo>
                      <a:pt x="151" y="62"/>
                      <a:pt x="151" y="63"/>
                      <a:pt x="151" y="63"/>
                    </a:cubicBezTo>
                    <a:cubicBezTo>
                      <a:pt x="151" y="62"/>
                      <a:pt x="151" y="62"/>
                      <a:pt x="151" y="61"/>
                    </a:cubicBezTo>
                    <a:cubicBezTo>
                      <a:pt x="150" y="61"/>
                      <a:pt x="150" y="61"/>
                      <a:pt x="150" y="61"/>
                    </a:cubicBezTo>
                    <a:cubicBezTo>
                      <a:pt x="149" y="61"/>
                      <a:pt x="149" y="60"/>
                      <a:pt x="149" y="60"/>
                    </a:cubicBezTo>
                    <a:cubicBezTo>
                      <a:pt x="149" y="60"/>
                      <a:pt x="149" y="60"/>
                      <a:pt x="149" y="60"/>
                    </a:cubicBezTo>
                    <a:cubicBezTo>
                      <a:pt x="148" y="59"/>
                      <a:pt x="148" y="59"/>
                      <a:pt x="149" y="58"/>
                    </a:cubicBezTo>
                    <a:cubicBezTo>
                      <a:pt x="143" y="51"/>
                      <a:pt x="141" y="56"/>
                      <a:pt x="141" y="56"/>
                    </a:cubicBezTo>
                    <a:cubicBezTo>
                      <a:pt x="139" y="59"/>
                      <a:pt x="141" y="60"/>
                      <a:pt x="142" y="64"/>
                    </a:cubicBezTo>
                    <a:cubicBezTo>
                      <a:pt x="141" y="66"/>
                      <a:pt x="141" y="67"/>
                      <a:pt x="141" y="68"/>
                    </a:cubicBezTo>
                    <a:cubicBezTo>
                      <a:pt x="140" y="68"/>
                      <a:pt x="140" y="68"/>
                      <a:pt x="140" y="68"/>
                    </a:cubicBezTo>
                    <a:cubicBezTo>
                      <a:pt x="140" y="68"/>
                      <a:pt x="140" y="68"/>
                      <a:pt x="140" y="68"/>
                    </a:cubicBezTo>
                    <a:cubicBezTo>
                      <a:pt x="140" y="67"/>
                      <a:pt x="140" y="67"/>
                      <a:pt x="140" y="67"/>
                    </a:cubicBezTo>
                    <a:cubicBezTo>
                      <a:pt x="140" y="67"/>
                      <a:pt x="140" y="67"/>
                      <a:pt x="140" y="67"/>
                    </a:cubicBezTo>
                    <a:cubicBezTo>
                      <a:pt x="140" y="67"/>
                      <a:pt x="140" y="67"/>
                      <a:pt x="140" y="67"/>
                    </a:cubicBezTo>
                    <a:cubicBezTo>
                      <a:pt x="140" y="67"/>
                      <a:pt x="140" y="67"/>
                      <a:pt x="140" y="67"/>
                    </a:cubicBezTo>
                    <a:cubicBezTo>
                      <a:pt x="140" y="67"/>
                      <a:pt x="140" y="67"/>
                      <a:pt x="140" y="67"/>
                    </a:cubicBezTo>
                    <a:cubicBezTo>
                      <a:pt x="138" y="67"/>
                      <a:pt x="142" y="67"/>
                      <a:pt x="137" y="67"/>
                    </a:cubicBezTo>
                    <a:cubicBezTo>
                      <a:pt x="137" y="68"/>
                      <a:pt x="137" y="68"/>
                      <a:pt x="137" y="68"/>
                    </a:cubicBezTo>
                    <a:cubicBezTo>
                      <a:pt x="137" y="68"/>
                      <a:pt x="137" y="68"/>
                      <a:pt x="137" y="68"/>
                    </a:cubicBezTo>
                    <a:cubicBezTo>
                      <a:pt x="136" y="68"/>
                      <a:pt x="136" y="68"/>
                      <a:pt x="136" y="68"/>
                    </a:cubicBezTo>
                    <a:cubicBezTo>
                      <a:pt x="136" y="68"/>
                      <a:pt x="135" y="67"/>
                      <a:pt x="135" y="67"/>
                    </a:cubicBezTo>
                    <a:cubicBezTo>
                      <a:pt x="135" y="67"/>
                      <a:pt x="135" y="64"/>
                      <a:pt x="135" y="62"/>
                    </a:cubicBezTo>
                    <a:cubicBezTo>
                      <a:pt x="134" y="61"/>
                      <a:pt x="134" y="59"/>
                      <a:pt x="134" y="58"/>
                    </a:cubicBezTo>
                    <a:cubicBezTo>
                      <a:pt x="134" y="58"/>
                      <a:pt x="134" y="57"/>
                      <a:pt x="134" y="57"/>
                    </a:cubicBezTo>
                    <a:cubicBezTo>
                      <a:pt x="135" y="57"/>
                      <a:pt x="135" y="58"/>
                      <a:pt x="135" y="58"/>
                    </a:cubicBezTo>
                    <a:cubicBezTo>
                      <a:pt x="135" y="58"/>
                      <a:pt x="135" y="57"/>
                      <a:pt x="135" y="56"/>
                    </a:cubicBezTo>
                    <a:cubicBezTo>
                      <a:pt x="135" y="56"/>
                      <a:pt x="135" y="56"/>
                      <a:pt x="135" y="56"/>
                    </a:cubicBezTo>
                    <a:cubicBezTo>
                      <a:pt x="135" y="56"/>
                      <a:pt x="135" y="56"/>
                      <a:pt x="135" y="56"/>
                    </a:cubicBezTo>
                    <a:cubicBezTo>
                      <a:pt x="135" y="56"/>
                      <a:pt x="135" y="56"/>
                      <a:pt x="135" y="56"/>
                    </a:cubicBezTo>
                    <a:cubicBezTo>
                      <a:pt x="135" y="56"/>
                      <a:pt x="135" y="56"/>
                      <a:pt x="135" y="56"/>
                    </a:cubicBezTo>
                    <a:cubicBezTo>
                      <a:pt x="135" y="56"/>
                      <a:pt x="135" y="55"/>
                      <a:pt x="135" y="55"/>
                    </a:cubicBezTo>
                    <a:cubicBezTo>
                      <a:pt x="134" y="53"/>
                      <a:pt x="134" y="53"/>
                      <a:pt x="134" y="53"/>
                    </a:cubicBezTo>
                    <a:cubicBezTo>
                      <a:pt x="134" y="53"/>
                      <a:pt x="134" y="53"/>
                      <a:pt x="134" y="53"/>
                    </a:cubicBezTo>
                    <a:cubicBezTo>
                      <a:pt x="134" y="53"/>
                      <a:pt x="134" y="53"/>
                      <a:pt x="134" y="53"/>
                    </a:cubicBezTo>
                    <a:cubicBezTo>
                      <a:pt x="133" y="53"/>
                      <a:pt x="131" y="53"/>
                      <a:pt x="133" y="53"/>
                    </a:cubicBezTo>
                    <a:cubicBezTo>
                      <a:pt x="133" y="53"/>
                      <a:pt x="133" y="53"/>
                      <a:pt x="133" y="53"/>
                    </a:cubicBezTo>
                    <a:cubicBezTo>
                      <a:pt x="133" y="53"/>
                      <a:pt x="133" y="53"/>
                      <a:pt x="133" y="53"/>
                    </a:cubicBezTo>
                    <a:cubicBezTo>
                      <a:pt x="133" y="53"/>
                      <a:pt x="133" y="53"/>
                      <a:pt x="133" y="53"/>
                    </a:cubicBezTo>
                    <a:cubicBezTo>
                      <a:pt x="133" y="53"/>
                      <a:pt x="133" y="53"/>
                      <a:pt x="133" y="53"/>
                    </a:cubicBezTo>
                    <a:cubicBezTo>
                      <a:pt x="133" y="53"/>
                      <a:pt x="133" y="53"/>
                      <a:pt x="133" y="53"/>
                    </a:cubicBezTo>
                    <a:cubicBezTo>
                      <a:pt x="133" y="54"/>
                      <a:pt x="133" y="54"/>
                      <a:pt x="133" y="54"/>
                    </a:cubicBezTo>
                    <a:cubicBezTo>
                      <a:pt x="133" y="54"/>
                      <a:pt x="134" y="54"/>
                      <a:pt x="134" y="54"/>
                    </a:cubicBezTo>
                    <a:cubicBezTo>
                      <a:pt x="133" y="54"/>
                      <a:pt x="133" y="54"/>
                      <a:pt x="133" y="55"/>
                    </a:cubicBezTo>
                    <a:cubicBezTo>
                      <a:pt x="133" y="55"/>
                      <a:pt x="133" y="55"/>
                      <a:pt x="133" y="55"/>
                    </a:cubicBezTo>
                    <a:cubicBezTo>
                      <a:pt x="133" y="55"/>
                      <a:pt x="133" y="54"/>
                      <a:pt x="133" y="54"/>
                    </a:cubicBezTo>
                    <a:cubicBezTo>
                      <a:pt x="133" y="54"/>
                      <a:pt x="133" y="54"/>
                      <a:pt x="133" y="54"/>
                    </a:cubicBezTo>
                    <a:cubicBezTo>
                      <a:pt x="133" y="54"/>
                      <a:pt x="133" y="54"/>
                      <a:pt x="133" y="54"/>
                    </a:cubicBezTo>
                    <a:cubicBezTo>
                      <a:pt x="133" y="54"/>
                      <a:pt x="133" y="54"/>
                      <a:pt x="133" y="54"/>
                    </a:cubicBezTo>
                    <a:cubicBezTo>
                      <a:pt x="133" y="54"/>
                      <a:pt x="133" y="54"/>
                      <a:pt x="133" y="54"/>
                    </a:cubicBezTo>
                    <a:cubicBezTo>
                      <a:pt x="133" y="54"/>
                      <a:pt x="133" y="54"/>
                      <a:pt x="133" y="54"/>
                    </a:cubicBezTo>
                    <a:cubicBezTo>
                      <a:pt x="133" y="54"/>
                      <a:pt x="133" y="54"/>
                      <a:pt x="133" y="54"/>
                    </a:cubicBezTo>
                    <a:cubicBezTo>
                      <a:pt x="132" y="53"/>
                      <a:pt x="132" y="53"/>
                      <a:pt x="132" y="53"/>
                    </a:cubicBezTo>
                    <a:cubicBezTo>
                      <a:pt x="132" y="53"/>
                      <a:pt x="132" y="53"/>
                      <a:pt x="132" y="53"/>
                    </a:cubicBezTo>
                    <a:cubicBezTo>
                      <a:pt x="132" y="53"/>
                      <a:pt x="132" y="53"/>
                      <a:pt x="132" y="53"/>
                    </a:cubicBezTo>
                    <a:cubicBezTo>
                      <a:pt x="132" y="53"/>
                      <a:pt x="132" y="53"/>
                      <a:pt x="132" y="53"/>
                    </a:cubicBezTo>
                    <a:cubicBezTo>
                      <a:pt x="133" y="53"/>
                      <a:pt x="132" y="53"/>
                      <a:pt x="132" y="53"/>
                    </a:cubicBezTo>
                    <a:cubicBezTo>
                      <a:pt x="132" y="53"/>
                      <a:pt x="132" y="53"/>
                      <a:pt x="131" y="53"/>
                    </a:cubicBezTo>
                    <a:cubicBezTo>
                      <a:pt x="131" y="53"/>
                      <a:pt x="131" y="53"/>
                      <a:pt x="131" y="53"/>
                    </a:cubicBezTo>
                    <a:cubicBezTo>
                      <a:pt x="133" y="53"/>
                      <a:pt x="134" y="53"/>
                      <a:pt x="134" y="53"/>
                    </a:cubicBezTo>
                    <a:cubicBezTo>
                      <a:pt x="134" y="53"/>
                      <a:pt x="134" y="53"/>
                      <a:pt x="134" y="53"/>
                    </a:cubicBezTo>
                    <a:cubicBezTo>
                      <a:pt x="134" y="52"/>
                      <a:pt x="134" y="52"/>
                      <a:pt x="134" y="52"/>
                    </a:cubicBezTo>
                    <a:cubicBezTo>
                      <a:pt x="134" y="52"/>
                      <a:pt x="134" y="52"/>
                      <a:pt x="134" y="52"/>
                    </a:cubicBezTo>
                    <a:cubicBezTo>
                      <a:pt x="134" y="52"/>
                      <a:pt x="134" y="52"/>
                      <a:pt x="134" y="52"/>
                    </a:cubicBezTo>
                    <a:cubicBezTo>
                      <a:pt x="134" y="52"/>
                      <a:pt x="134" y="52"/>
                      <a:pt x="134" y="52"/>
                    </a:cubicBezTo>
                    <a:cubicBezTo>
                      <a:pt x="135" y="52"/>
                      <a:pt x="133" y="52"/>
                      <a:pt x="131" y="53"/>
                    </a:cubicBezTo>
                    <a:cubicBezTo>
                      <a:pt x="132" y="51"/>
                      <a:pt x="133" y="50"/>
                      <a:pt x="132" y="49"/>
                    </a:cubicBezTo>
                    <a:cubicBezTo>
                      <a:pt x="131" y="48"/>
                      <a:pt x="129" y="48"/>
                      <a:pt x="126" y="46"/>
                    </a:cubicBezTo>
                    <a:cubicBezTo>
                      <a:pt x="126" y="46"/>
                      <a:pt x="126" y="46"/>
                      <a:pt x="126" y="46"/>
                    </a:cubicBezTo>
                    <a:cubicBezTo>
                      <a:pt x="124" y="45"/>
                      <a:pt x="123" y="45"/>
                      <a:pt x="122" y="47"/>
                    </a:cubicBezTo>
                    <a:cubicBezTo>
                      <a:pt x="122" y="45"/>
                      <a:pt x="120" y="47"/>
                      <a:pt x="120" y="46"/>
                    </a:cubicBezTo>
                    <a:cubicBezTo>
                      <a:pt x="120" y="46"/>
                      <a:pt x="120" y="46"/>
                      <a:pt x="120" y="46"/>
                    </a:cubicBezTo>
                    <a:cubicBezTo>
                      <a:pt x="120" y="46"/>
                      <a:pt x="120" y="46"/>
                      <a:pt x="120" y="47"/>
                    </a:cubicBezTo>
                    <a:cubicBezTo>
                      <a:pt x="119" y="46"/>
                      <a:pt x="119" y="46"/>
                      <a:pt x="119" y="46"/>
                    </a:cubicBezTo>
                    <a:cubicBezTo>
                      <a:pt x="119" y="46"/>
                      <a:pt x="119" y="46"/>
                      <a:pt x="119" y="46"/>
                    </a:cubicBezTo>
                    <a:cubicBezTo>
                      <a:pt x="119" y="46"/>
                      <a:pt x="119" y="46"/>
                      <a:pt x="119" y="46"/>
                    </a:cubicBezTo>
                    <a:cubicBezTo>
                      <a:pt x="119" y="46"/>
                      <a:pt x="119" y="45"/>
                      <a:pt x="118" y="45"/>
                    </a:cubicBezTo>
                    <a:cubicBezTo>
                      <a:pt x="117" y="45"/>
                      <a:pt x="117" y="44"/>
                      <a:pt x="115" y="44"/>
                    </a:cubicBezTo>
                    <a:cubicBezTo>
                      <a:pt x="115" y="44"/>
                      <a:pt x="115" y="44"/>
                      <a:pt x="115" y="44"/>
                    </a:cubicBezTo>
                    <a:cubicBezTo>
                      <a:pt x="115" y="44"/>
                      <a:pt x="115" y="44"/>
                      <a:pt x="115" y="44"/>
                    </a:cubicBezTo>
                    <a:cubicBezTo>
                      <a:pt x="115" y="44"/>
                      <a:pt x="114" y="44"/>
                      <a:pt x="114" y="44"/>
                    </a:cubicBezTo>
                    <a:cubicBezTo>
                      <a:pt x="114" y="43"/>
                      <a:pt x="114" y="43"/>
                      <a:pt x="113" y="43"/>
                    </a:cubicBezTo>
                    <a:cubicBezTo>
                      <a:pt x="113" y="42"/>
                      <a:pt x="113" y="42"/>
                      <a:pt x="113" y="42"/>
                    </a:cubicBezTo>
                    <a:cubicBezTo>
                      <a:pt x="113" y="43"/>
                      <a:pt x="113" y="43"/>
                      <a:pt x="113" y="43"/>
                    </a:cubicBezTo>
                    <a:cubicBezTo>
                      <a:pt x="112" y="44"/>
                      <a:pt x="112" y="44"/>
                      <a:pt x="112" y="43"/>
                    </a:cubicBezTo>
                    <a:cubicBezTo>
                      <a:pt x="112" y="43"/>
                      <a:pt x="112" y="43"/>
                      <a:pt x="112" y="43"/>
                    </a:cubicBezTo>
                    <a:cubicBezTo>
                      <a:pt x="112" y="43"/>
                      <a:pt x="112" y="43"/>
                      <a:pt x="112" y="43"/>
                    </a:cubicBezTo>
                    <a:cubicBezTo>
                      <a:pt x="112" y="43"/>
                      <a:pt x="112" y="43"/>
                      <a:pt x="112" y="43"/>
                    </a:cubicBezTo>
                    <a:cubicBezTo>
                      <a:pt x="112" y="43"/>
                      <a:pt x="112" y="43"/>
                      <a:pt x="112" y="43"/>
                    </a:cubicBezTo>
                    <a:cubicBezTo>
                      <a:pt x="112" y="43"/>
                      <a:pt x="112" y="44"/>
                      <a:pt x="112" y="44"/>
                    </a:cubicBezTo>
                    <a:cubicBezTo>
                      <a:pt x="111" y="44"/>
                      <a:pt x="111" y="44"/>
                      <a:pt x="110" y="44"/>
                    </a:cubicBezTo>
                    <a:cubicBezTo>
                      <a:pt x="111" y="44"/>
                      <a:pt x="111" y="44"/>
                      <a:pt x="111" y="44"/>
                    </a:cubicBezTo>
                    <a:cubicBezTo>
                      <a:pt x="110" y="44"/>
                      <a:pt x="110" y="44"/>
                      <a:pt x="110" y="44"/>
                    </a:cubicBezTo>
                    <a:cubicBezTo>
                      <a:pt x="110" y="44"/>
                      <a:pt x="110" y="44"/>
                      <a:pt x="110" y="44"/>
                    </a:cubicBezTo>
                    <a:cubicBezTo>
                      <a:pt x="110" y="44"/>
                      <a:pt x="110" y="44"/>
                      <a:pt x="110" y="44"/>
                    </a:cubicBezTo>
                    <a:cubicBezTo>
                      <a:pt x="110" y="44"/>
                      <a:pt x="110" y="44"/>
                      <a:pt x="110" y="44"/>
                    </a:cubicBezTo>
                    <a:cubicBezTo>
                      <a:pt x="110" y="44"/>
                      <a:pt x="110" y="44"/>
                      <a:pt x="110" y="44"/>
                    </a:cubicBezTo>
                    <a:cubicBezTo>
                      <a:pt x="110" y="44"/>
                      <a:pt x="110" y="44"/>
                      <a:pt x="110" y="44"/>
                    </a:cubicBezTo>
                    <a:cubicBezTo>
                      <a:pt x="110" y="44"/>
                      <a:pt x="110" y="44"/>
                      <a:pt x="110" y="44"/>
                    </a:cubicBezTo>
                    <a:cubicBezTo>
                      <a:pt x="110" y="44"/>
                      <a:pt x="110" y="44"/>
                      <a:pt x="110" y="44"/>
                    </a:cubicBezTo>
                    <a:cubicBezTo>
                      <a:pt x="110" y="45"/>
                      <a:pt x="109" y="46"/>
                      <a:pt x="109" y="46"/>
                    </a:cubicBezTo>
                    <a:cubicBezTo>
                      <a:pt x="109" y="46"/>
                      <a:pt x="108" y="46"/>
                      <a:pt x="108" y="46"/>
                    </a:cubicBezTo>
                    <a:cubicBezTo>
                      <a:pt x="107" y="46"/>
                      <a:pt x="107" y="46"/>
                      <a:pt x="107" y="46"/>
                    </a:cubicBezTo>
                    <a:cubicBezTo>
                      <a:pt x="107" y="46"/>
                      <a:pt x="107" y="46"/>
                      <a:pt x="107" y="46"/>
                    </a:cubicBezTo>
                    <a:cubicBezTo>
                      <a:pt x="107" y="46"/>
                      <a:pt x="107" y="46"/>
                      <a:pt x="107" y="46"/>
                    </a:cubicBezTo>
                    <a:cubicBezTo>
                      <a:pt x="107" y="45"/>
                      <a:pt x="108" y="45"/>
                      <a:pt x="107" y="45"/>
                    </a:cubicBezTo>
                    <a:cubicBezTo>
                      <a:pt x="107" y="44"/>
                      <a:pt x="106" y="44"/>
                      <a:pt x="105" y="44"/>
                    </a:cubicBezTo>
                    <a:cubicBezTo>
                      <a:pt x="105" y="44"/>
                      <a:pt x="105" y="44"/>
                      <a:pt x="105" y="44"/>
                    </a:cubicBezTo>
                    <a:cubicBezTo>
                      <a:pt x="105" y="44"/>
                      <a:pt x="105" y="43"/>
                      <a:pt x="105" y="43"/>
                    </a:cubicBezTo>
                    <a:cubicBezTo>
                      <a:pt x="105" y="43"/>
                      <a:pt x="105" y="43"/>
                      <a:pt x="105" y="43"/>
                    </a:cubicBezTo>
                    <a:cubicBezTo>
                      <a:pt x="105" y="43"/>
                      <a:pt x="104" y="43"/>
                      <a:pt x="104" y="43"/>
                    </a:cubicBezTo>
                    <a:cubicBezTo>
                      <a:pt x="104" y="42"/>
                      <a:pt x="104" y="43"/>
                      <a:pt x="105" y="43"/>
                    </a:cubicBezTo>
                    <a:cubicBezTo>
                      <a:pt x="104" y="42"/>
                      <a:pt x="104" y="42"/>
                      <a:pt x="104" y="41"/>
                    </a:cubicBezTo>
                    <a:cubicBezTo>
                      <a:pt x="103" y="41"/>
                      <a:pt x="103" y="42"/>
                      <a:pt x="102" y="42"/>
                    </a:cubicBezTo>
                    <a:cubicBezTo>
                      <a:pt x="102" y="42"/>
                      <a:pt x="101" y="42"/>
                      <a:pt x="101" y="41"/>
                    </a:cubicBezTo>
                    <a:cubicBezTo>
                      <a:pt x="101" y="41"/>
                      <a:pt x="101" y="41"/>
                      <a:pt x="101" y="41"/>
                    </a:cubicBezTo>
                    <a:cubicBezTo>
                      <a:pt x="99" y="41"/>
                      <a:pt x="99" y="40"/>
                      <a:pt x="100" y="39"/>
                    </a:cubicBezTo>
                    <a:cubicBezTo>
                      <a:pt x="95" y="36"/>
                      <a:pt x="93" y="35"/>
                      <a:pt x="92" y="36"/>
                    </a:cubicBezTo>
                    <a:cubicBezTo>
                      <a:pt x="91" y="37"/>
                      <a:pt x="91" y="40"/>
                      <a:pt x="91" y="40"/>
                    </a:cubicBezTo>
                    <a:cubicBezTo>
                      <a:pt x="91" y="40"/>
                      <a:pt x="91" y="40"/>
                      <a:pt x="91" y="40"/>
                    </a:cubicBezTo>
                    <a:cubicBezTo>
                      <a:pt x="91" y="40"/>
                      <a:pt x="90" y="40"/>
                      <a:pt x="90" y="40"/>
                    </a:cubicBezTo>
                    <a:cubicBezTo>
                      <a:pt x="89" y="40"/>
                      <a:pt x="89" y="40"/>
                      <a:pt x="89" y="40"/>
                    </a:cubicBezTo>
                    <a:cubicBezTo>
                      <a:pt x="89" y="40"/>
                      <a:pt x="89" y="40"/>
                      <a:pt x="89" y="40"/>
                    </a:cubicBezTo>
                    <a:cubicBezTo>
                      <a:pt x="89" y="40"/>
                      <a:pt x="89" y="40"/>
                      <a:pt x="89" y="40"/>
                    </a:cubicBezTo>
                    <a:cubicBezTo>
                      <a:pt x="89" y="39"/>
                      <a:pt x="89" y="39"/>
                      <a:pt x="89" y="39"/>
                    </a:cubicBezTo>
                    <a:cubicBezTo>
                      <a:pt x="89" y="39"/>
                      <a:pt x="89" y="39"/>
                      <a:pt x="89" y="39"/>
                    </a:cubicBezTo>
                    <a:cubicBezTo>
                      <a:pt x="89" y="39"/>
                      <a:pt x="89" y="39"/>
                      <a:pt x="89" y="39"/>
                    </a:cubicBezTo>
                    <a:cubicBezTo>
                      <a:pt x="93" y="37"/>
                      <a:pt x="85" y="42"/>
                      <a:pt x="83" y="43"/>
                    </a:cubicBezTo>
                    <a:cubicBezTo>
                      <a:pt x="82" y="41"/>
                      <a:pt x="79" y="40"/>
                      <a:pt x="79" y="39"/>
                    </a:cubicBezTo>
                    <a:cubicBezTo>
                      <a:pt x="79" y="39"/>
                      <a:pt x="79" y="39"/>
                      <a:pt x="79" y="39"/>
                    </a:cubicBezTo>
                    <a:cubicBezTo>
                      <a:pt x="79" y="38"/>
                      <a:pt x="79" y="38"/>
                      <a:pt x="79" y="38"/>
                    </a:cubicBezTo>
                    <a:cubicBezTo>
                      <a:pt x="80" y="38"/>
                      <a:pt x="80" y="38"/>
                      <a:pt x="80" y="38"/>
                    </a:cubicBezTo>
                    <a:cubicBezTo>
                      <a:pt x="80" y="37"/>
                      <a:pt x="80" y="38"/>
                      <a:pt x="81" y="38"/>
                    </a:cubicBezTo>
                    <a:cubicBezTo>
                      <a:pt x="80" y="37"/>
                      <a:pt x="80" y="36"/>
                      <a:pt x="80" y="35"/>
                    </a:cubicBezTo>
                    <a:cubicBezTo>
                      <a:pt x="80" y="35"/>
                      <a:pt x="80" y="35"/>
                      <a:pt x="80" y="35"/>
                    </a:cubicBezTo>
                    <a:cubicBezTo>
                      <a:pt x="80" y="34"/>
                      <a:pt x="79" y="34"/>
                      <a:pt x="79" y="33"/>
                    </a:cubicBezTo>
                    <a:cubicBezTo>
                      <a:pt x="79" y="33"/>
                      <a:pt x="79" y="33"/>
                      <a:pt x="79" y="33"/>
                    </a:cubicBezTo>
                    <a:cubicBezTo>
                      <a:pt x="79" y="32"/>
                      <a:pt x="78" y="32"/>
                      <a:pt x="78" y="31"/>
                    </a:cubicBezTo>
                    <a:cubicBezTo>
                      <a:pt x="78" y="31"/>
                      <a:pt x="78" y="31"/>
                      <a:pt x="78" y="31"/>
                    </a:cubicBezTo>
                    <a:cubicBezTo>
                      <a:pt x="79" y="31"/>
                      <a:pt x="66" y="33"/>
                      <a:pt x="72" y="32"/>
                    </a:cubicBezTo>
                    <a:cubicBezTo>
                      <a:pt x="72" y="32"/>
                      <a:pt x="72" y="32"/>
                      <a:pt x="72" y="32"/>
                    </a:cubicBezTo>
                    <a:cubicBezTo>
                      <a:pt x="72" y="32"/>
                      <a:pt x="72" y="32"/>
                      <a:pt x="72" y="32"/>
                    </a:cubicBezTo>
                    <a:cubicBezTo>
                      <a:pt x="71" y="32"/>
                      <a:pt x="71" y="32"/>
                      <a:pt x="71" y="32"/>
                    </a:cubicBezTo>
                    <a:cubicBezTo>
                      <a:pt x="71" y="32"/>
                      <a:pt x="71" y="32"/>
                      <a:pt x="71" y="32"/>
                    </a:cubicBezTo>
                    <a:cubicBezTo>
                      <a:pt x="71" y="32"/>
                      <a:pt x="71" y="32"/>
                      <a:pt x="71" y="32"/>
                    </a:cubicBezTo>
                    <a:cubicBezTo>
                      <a:pt x="71" y="32"/>
                      <a:pt x="71" y="32"/>
                      <a:pt x="71" y="32"/>
                    </a:cubicBezTo>
                    <a:cubicBezTo>
                      <a:pt x="71" y="32"/>
                      <a:pt x="71" y="32"/>
                      <a:pt x="71" y="32"/>
                    </a:cubicBezTo>
                    <a:cubicBezTo>
                      <a:pt x="71" y="32"/>
                      <a:pt x="71" y="32"/>
                      <a:pt x="71" y="32"/>
                    </a:cubicBezTo>
                    <a:cubicBezTo>
                      <a:pt x="71" y="33"/>
                      <a:pt x="71" y="33"/>
                      <a:pt x="71" y="33"/>
                    </a:cubicBezTo>
                    <a:cubicBezTo>
                      <a:pt x="70" y="34"/>
                      <a:pt x="70" y="35"/>
                      <a:pt x="70" y="36"/>
                    </a:cubicBezTo>
                    <a:cubicBezTo>
                      <a:pt x="70" y="36"/>
                      <a:pt x="70" y="36"/>
                      <a:pt x="70" y="36"/>
                    </a:cubicBezTo>
                    <a:cubicBezTo>
                      <a:pt x="68" y="36"/>
                      <a:pt x="68" y="37"/>
                      <a:pt x="70" y="36"/>
                    </a:cubicBezTo>
                    <a:cubicBezTo>
                      <a:pt x="70" y="39"/>
                      <a:pt x="68" y="37"/>
                      <a:pt x="69" y="40"/>
                    </a:cubicBezTo>
                    <a:cubicBezTo>
                      <a:pt x="68" y="41"/>
                      <a:pt x="68" y="41"/>
                      <a:pt x="68" y="41"/>
                    </a:cubicBezTo>
                    <a:cubicBezTo>
                      <a:pt x="67" y="42"/>
                      <a:pt x="68" y="42"/>
                      <a:pt x="68" y="43"/>
                    </a:cubicBezTo>
                    <a:cubicBezTo>
                      <a:pt x="67" y="43"/>
                      <a:pt x="67" y="45"/>
                      <a:pt x="67" y="44"/>
                    </a:cubicBezTo>
                    <a:cubicBezTo>
                      <a:pt x="67" y="44"/>
                      <a:pt x="66" y="45"/>
                      <a:pt x="66" y="45"/>
                    </a:cubicBezTo>
                    <a:cubicBezTo>
                      <a:pt x="66" y="44"/>
                      <a:pt x="65" y="43"/>
                      <a:pt x="65" y="42"/>
                    </a:cubicBezTo>
                    <a:cubicBezTo>
                      <a:pt x="64" y="42"/>
                      <a:pt x="64" y="42"/>
                      <a:pt x="64" y="42"/>
                    </a:cubicBezTo>
                    <a:cubicBezTo>
                      <a:pt x="65" y="42"/>
                      <a:pt x="65" y="42"/>
                      <a:pt x="65" y="42"/>
                    </a:cubicBezTo>
                    <a:cubicBezTo>
                      <a:pt x="64" y="42"/>
                      <a:pt x="64" y="41"/>
                      <a:pt x="64" y="41"/>
                    </a:cubicBezTo>
                    <a:cubicBezTo>
                      <a:pt x="64" y="41"/>
                      <a:pt x="65" y="41"/>
                      <a:pt x="65" y="40"/>
                    </a:cubicBezTo>
                    <a:cubicBezTo>
                      <a:pt x="65" y="40"/>
                      <a:pt x="64" y="39"/>
                      <a:pt x="64" y="38"/>
                    </a:cubicBezTo>
                    <a:cubicBezTo>
                      <a:pt x="64" y="39"/>
                      <a:pt x="63" y="39"/>
                      <a:pt x="63" y="38"/>
                    </a:cubicBezTo>
                    <a:cubicBezTo>
                      <a:pt x="63" y="38"/>
                      <a:pt x="63" y="38"/>
                      <a:pt x="63" y="38"/>
                    </a:cubicBezTo>
                    <a:cubicBezTo>
                      <a:pt x="64" y="37"/>
                      <a:pt x="64" y="37"/>
                      <a:pt x="64" y="37"/>
                    </a:cubicBezTo>
                    <a:cubicBezTo>
                      <a:pt x="63" y="37"/>
                      <a:pt x="63" y="37"/>
                      <a:pt x="62" y="37"/>
                    </a:cubicBezTo>
                    <a:cubicBezTo>
                      <a:pt x="63" y="36"/>
                      <a:pt x="63" y="37"/>
                      <a:pt x="63" y="37"/>
                    </a:cubicBezTo>
                    <a:cubicBezTo>
                      <a:pt x="63" y="36"/>
                      <a:pt x="63" y="36"/>
                      <a:pt x="63" y="35"/>
                    </a:cubicBezTo>
                    <a:cubicBezTo>
                      <a:pt x="62" y="34"/>
                      <a:pt x="62" y="35"/>
                      <a:pt x="61" y="35"/>
                    </a:cubicBezTo>
                    <a:cubicBezTo>
                      <a:pt x="61" y="35"/>
                      <a:pt x="60" y="34"/>
                      <a:pt x="60" y="33"/>
                    </a:cubicBezTo>
                    <a:cubicBezTo>
                      <a:pt x="60" y="34"/>
                      <a:pt x="60" y="34"/>
                      <a:pt x="60" y="34"/>
                    </a:cubicBezTo>
                    <a:cubicBezTo>
                      <a:pt x="59" y="33"/>
                      <a:pt x="59" y="32"/>
                      <a:pt x="59" y="31"/>
                    </a:cubicBezTo>
                    <a:cubicBezTo>
                      <a:pt x="50" y="24"/>
                      <a:pt x="51" y="32"/>
                      <a:pt x="51" y="32"/>
                    </a:cubicBezTo>
                    <a:cubicBezTo>
                      <a:pt x="50" y="32"/>
                      <a:pt x="51" y="33"/>
                      <a:pt x="51" y="34"/>
                    </a:cubicBezTo>
                    <a:cubicBezTo>
                      <a:pt x="51" y="33"/>
                      <a:pt x="50" y="32"/>
                      <a:pt x="49" y="32"/>
                    </a:cubicBezTo>
                    <a:cubicBezTo>
                      <a:pt x="49" y="32"/>
                      <a:pt x="49" y="32"/>
                      <a:pt x="49" y="32"/>
                    </a:cubicBezTo>
                    <a:cubicBezTo>
                      <a:pt x="49" y="32"/>
                      <a:pt x="49" y="32"/>
                      <a:pt x="49" y="31"/>
                    </a:cubicBezTo>
                    <a:cubicBezTo>
                      <a:pt x="49" y="31"/>
                      <a:pt x="49" y="31"/>
                      <a:pt x="49" y="31"/>
                    </a:cubicBezTo>
                    <a:cubicBezTo>
                      <a:pt x="49" y="31"/>
                      <a:pt x="49" y="31"/>
                      <a:pt x="48" y="30"/>
                    </a:cubicBezTo>
                    <a:cubicBezTo>
                      <a:pt x="49" y="30"/>
                      <a:pt x="49" y="31"/>
                      <a:pt x="49" y="31"/>
                    </a:cubicBezTo>
                    <a:cubicBezTo>
                      <a:pt x="49" y="30"/>
                      <a:pt x="49" y="30"/>
                      <a:pt x="49" y="30"/>
                    </a:cubicBezTo>
                    <a:cubicBezTo>
                      <a:pt x="50" y="29"/>
                      <a:pt x="50" y="28"/>
                      <a:pt x="50" y="28"/>
                    </a:cubicBezTo>
                    <a:cubicBezTo>
                      <a:pt x="50" y="28"/>
                      <a:pt x="51" y="27"/>
                      <a:pt x="51" y="27"/>
                    </a:cubicBezTo>
                    <a:cubicBezTo>
                      <a:pt x="51" y="27"/>
                      <a:pt x="51" y="27"/>
                      <a:pt x="51" y="27"/>
                    </a:cubicBezTo>
                    <a:cubicBezTo>
                      <a:pt x="51" y="26"/>
                      <a:pt x="51" y="26"/>
                      <a:pt x="51" y="26"/>
                    </a:cubicBezTo>
                    <a:cubicBezTo>
                      <a:pt x="51" y="26"/>
                      <a:pt x="51" y="26"/>
                      <a:pt x="51" y="26"/>
                    </a:cubicBezTo>
                    <a:cubicBezTo>
                      <a:pt x="58" y="26"/>
                      <a:pt x="52" y="26"/>
                      <a:pt x="45" y="27"/>
                    </a:cubicBezTo>
                    <a:cubicBezTo>
                      <a:pt x="45" y="26"/>
                      <a:pt x="45" y="26"/>
                      <a:pt x="45" y="25"/>
                    </a:cubicBezTo>
                    <a:cubicBezTo>
                      <a:pt x="45" y="25"/>
                      <a:pt x="45" y="25"/>
                      <a:pt x="45" y="25"/>
                    </a:cubicBezTo>
                    <a:cubicBezTo>
                      <a:pt x="45" y="25"/>
                      <a:pt x="45" y="25"/>
                      <a:pt x="45" y="25"/>
                    </a:cubicBezTo>
                    <a:cubicBezTo>
                      <a:pt x="45" y="25"/>
                      <a:pt x="45" y="25"/>
                      <a:pt x="45" y="25"/>
                    </a:cubicBezTo>
                    <a:cubicBezTo>
                      <a:pt x="46" y="25"/>
                      <a:pt x="40" y="25"/>
                      <a:pt x="42" y="25"/>
                    </a:cubicBezTo>
                    <a:cubicBezTo>
                      <a:pt x="42" y="25"/>
                      <a:pt x="42" y="25"/>
                      <a:pt x="42" y="25"/>
                    </a:cubicBezTo>
                    <a:cubicBezTo>
                      <a:pt x="42" y="25"/>
                      <a:pt x="42" y="25"/>
                      <a:pt x="42" y="25"/>
                    </a:cubicBezTo>
                    <a:cubicBezTo>
                      <a:pt x="43" y="25"/>
                      <a:pt x="43" y="25"/>
                      <a:pt x="43" y="25"/>
                    </a:cubicBezTo>
                    <a:cubicBezTo>
                      <a:pt x="43" y="26"/>
                      <a:pt x="43" y="26"/>
                      <a:pt x="43" y="26"/>
                    </a:cubicBezTo>
                    <a:cubicBezTo>
                      <a:pt x="43" y="26"/>
                      <a:pt x="43" y="26"/>
                      <a:pt x="43" y="26"/>
                    </a:cubicBezTo>
                    <a:cubicBezTo>
                      <a:pt x="43" y="27"/>
                      <a:pt x="43" y="27"/>
                      <a:pt x="43" y="27"/>
                    </a:cubicBezTo>
                    <a:cubicBezTo>
                      <a:pt x="39" y="27"/>
                      <a:pt x="36" y="27"/>
                      <a:pt x="37" y="27"/>
                    </a:cubicBezTo>
                    <a:cubicBezTo>
                      <a:pt x="37" y="27"/>
                      <a:pt x="37" y="27"/>
                      <a:pt x="37" y="27"/>
                    </a:cubicBezTo>
                    <a:cubicBezTo>
                      <a:pt x="37" y="27"/>
                      <a:pt x="37" y="27"/>
                      <a:pt x="37" y="27"/>
                    </a:cubicBezTo>
                    <a:cubicBezTo>
                      <a:pt x="37" y="27"/>
                      <a:pt x="37" y="27"/>
                      <a:pt x="37" y="27"/>
                    </a:cubicBezTo>
                    <a:cubicBezTo>
                      <a:pt x="37" y="27"/>
                      <a:pt x="37" y="27"/>
                      <a:pt x="37" y="27"/>
                    </a:cubicBezTo>
                    <a:cubicBezTo>
                      <a:pt x="37" y="27"/>
                      <a:pt x="37" y="27"/>
                      <a:pt x="37" y="27"/>
                    </a:cubicBezTo>
                    <a:cubicBezTo>
                      <a:pt x="37" y="28"/>
                      <a:pt x="37" y="28"/>
                      <a:pt x="37" y="28"/>
                    </a:cubicBezTo>
                    <a:cubicBezTo>
                      <a:pt x="37" y="29"/>
                      <a:pt x="37" y="29"/>
                      <a:pt x="38" y="30"/>
                    </a:cubicBezTo>
                    <a:cubicBezTo>
                      <a:pt x="38" y="31"/>
                      <a:pt x="40" y="32"/>
                      <a:pt x="40" y="34"/>
                    </a:cubicBezTo>
                    <a:cubicBezTo>
                      <a:pt x="41" y="38"/>
                      <a:pt x="40" y="39"/>
                      <a:pt x="41" y="43"/>
                    </a:cubicBezTo>
                    <a:cubicBezTo>
                      <a:pt x="41" y="43"/>
                      <a:pt x="41" y="43"/>
                      <a:pt x="42" y="44"/>
                    </a:cubicBezTo>
                    <a:cubicBezTo>
                      <a:pt x="39" y="45"/>
                      <a:pt x="38" y="45"/>
                      <a:pt x="38" y="45"/>
                    </a:cubicBezTo>
                    <a:cubicBezTo>
                      <a:pt x="38" y="45"/>
                      <a:pt x="38" y="45"/>
                      <a:pt x="38" y="45"/>
                    </a:cubicBezTo>
                    <a:cubicBezTo>
                      <a:pt x="38" y="45"/>
                      <a:pt x="38" y="45"/>
                      <a:pt x="38" y="45"/>
                    </a:cubicBezTo>
                    <a:cubicBezTo>
                      <a:pt x="38" y="45"/>
                      <a:pt x="38" y="45"/>
                      <a:pt x="38" y="45"/>
                    </a:cubicBezTo>
                    <a:cubicBezTo>
                      <a:pt x="38" y="45"/>
                      <a:pt x="38" y="45"/>
                      <a:pt x="38" y="45"/>
                    </a:cubicBezTo>
                    <a:cubicBezTo>
                      <a:pt x="38" y="46"/>
                      <a:pt x="38" y="46"/>
                      <a:pt x="38" y="47"/>
                    </a:cubicBezTo>
                    <a:cubicBezTo>
                      <a:pt x="38" y="47"/>
                      <a:pt x="38" y="47"/>
                      <a:pt x="39" y="47"/>
                    </a:cubicBezTo>
                    <a:cubicBezTo>
                      <a:pt x="38" y="47"/>
                      <a:pt x="38" y="47"/>
                      <a:pt x="37" y="47"/>
                    </a:cubicBezTo>
                    <a:cubicBezTo>
                      <a:pt x="36" y="38"/>
                      <a:pt x="35" y="31"/>
                      <a:pt x="35" y="27"/>
                    </a:cubicBezTo>
                    <a:cubicBezTo>
                      <a:pt x="34" y="16"/>
                      <a:pt x="33" y="17"/>
                      <a:pt x="32" y="23"/>
                    </a:cubicBezTo>
                    <a:cubicBezTo>
                      <a:pt x="31" y="30"/>
                      <a:pt x="32" y="45"/>
                      <a:pt x="32" y="55"/>
                    </a:cubicBezTo>
                    <a:cubicBezTo>
                      <a:pt x="32" y="53"/>
                      <a:pt x="31" y="52"/>
                      <a:pt x="30" y="52"/>
                    </a:cubicBezTo>
                    <a:cubicBezTo>
                      <a:pt x="30" y="48"/>
                      <a:pt x="30" y="45"/>
                      <a:pt x="30" y="41"/>
                    </a:cubicBezTo>
                    <a:cubicBezTo>
                      <a:pt x="27" y="19"/>
                      <a:pt x="21" y="9"/>
                      <a:pt x="18" y="4"/>
                    </a:cubicBezTo>
                    <a:cubicBezTo>
                      <a:pt x="15" y="0"/>
                      <a:pt x="14" y="1"/>
                      <a:pt x="14" y="4"/>
                    </a:cubicBezTo>
                    <a:cubicBezTo>
                      <a:pt x="15" y="10"/>
                      <a:pt x="18" y="25"/>
                      <a:pt x="18" y="25"/>
                    </a:cubicBezTo>
                    <a:cubicBezTo>
                      <a:pt x="19" y="40"/>
                      <a:pt x="19" y="52"/>
                      <a:pt x="18" y="65"/>
                    </a:cubicBezTo>
                    <a:cubicBezTo>
                      <a:pt x="18" y="78"/>
                      <a:pt x="17" y="92"/>
                      <a:pt x="16" y="112"/>
                    </a:cubicBezTo>
                    <a:cubicBezTo>
                      <a:pt x="15" y="121"/>
                      <a:pt x="14" y="129"/>
                      <a:pt x="14" y="135"/>
                    </a:cubicBezTo>
                    <a:cubicBezTo>
                      <a:pt x="14" y="136"/>
                      <a:pt x="14" y="136"/>
                      <a:pt x="14" y="136"/>
                    </a:cubicBezTo>
                    <a:cubicBezTo>
                      <a:pt x="14" y="136"/>
                      <a:pt x="14" y="136"/>
                      <a:pt x="14" y="136"/>
                    </a:cubicBezTo>
                    <a:cubicBezTo>
                      <a:pt x="14" y="137"/>
                      <a:pt x="14" y="137"/>
                      <a:pt x="14" y="137"/>
                    </a:cubicBezTo>
                    <a:cubicBezTo>
                      <a:pt x="21" y="139"/>
                      <a:pt x="0" y="132"/>
                      <a:pt x="29" y="142"/>
                    </a:cubicBezTo>
                    <a:cubicBezTo>
                      <a:pt x="29" y="142"/>
                      <a:pt x="29" y="142"/>
                      <a:pt x="29" y="142"/>
                    </a:cubicBezTo>
                    <a:cubicBezTo>
                      <a:pt x="29" y="141"/>
                      <a:pt x="29" y="141"/>
                      <a:pt x="29" y="141"/>
                    </a:cubicBezTo>
                    <a:cubicBezTo>
                      <a:pt x="29" y="141"/>
                      <a:pt x="29" y="141"/>
                      <a:pt x="29" y="141"/>
                    </a:cubicBezTo>
                    <a:cubicBezTo>
                      <a:pt x="30" y="141"/>
                      <a:pt x="30" y="141"/>
                      <a:pt x="30" y="141"/>
                    </a:cubicBezTo>
                    <a:cubicBezTo>
                      <a:pt x="31" y="139"/>
                      <a:pt x="31" y="139"/>
                      <a:pt x="31" y="139"/>
                    </a:cubicBezTo>
                    <a:cubicBezTo>
                      <a:pt x="32" y="138"/>
                      <a:pt x="33" y="137"/>
                      <a:pt x="34" y="136"/>
                    </a:cubicBezTo>
                    <a:cubicBezTo>
                      <a:pt x="36" y="134"/>
                      <a:pt x="38" y="132"/>
                      <a:pt x="40" y="130"/>
                    </a:cubicBezTo>
                    <a:cubicBezTo>
                      <a:pt x="41" y="128"/>
                      <a:pt x="43" y="127"/>
                      <a:pt x="44" y="126"/>
                    </a:cubicBezTo>
                    <a:cubicBezTo>
                      <a:pt x="44" y="126"/>
                      <a:pt x="44" y="127"/>
                      <a:pt x="45" y="128"/>
                    </a:cubicBezTo>
                    <a:cubicBezTo>
                      <a:pt x="46" y="130"/>
                      <a:pt x="47" y="134"/>
                      <a:pt x="48" y="138"/>
                    </a:cubicBezTo>
                    <a:cubicBezTo>
                      <a:pt x="48" y="140"/>
                      <a:pt x="49" y="142"/>
                      <a:pt x="49" y="144"/>
                    </a:cubicBezTo>
                    <a:cubicBezTo>
                      <a:pt x="50" y="146"/>
                      <a:pt x="50" y="146"/>
                      <a:pt x="50" y="146"/>
                    </a:cubicBezTo>
                    <a:cubicBezTo>
                      <a:pt x="50" y="146"/>
                      <a:pt x="50" y="146"/>
                      <a:pt x="50" y="146"/>
                    </a:cubicBezTo>
                    <a:cubicBezTo>
                      <a:pt x="50" y="146"/>
                      <a:pt x="50" y="146"/>
                      <a:pt x="50" y="146"/>
                    </a:cubicBezTo>
                    <a:cubicBezTo>
                      <a:pt x="50" y="147"/>
                      <a:pt x="50" y="147"/>
                      <a:pt x="50" y="147"/>
                    </a:cubicBezTo>
                    <a:cubicBezTo>
                      <a:pt x="50" y="150"/>
                      <a:pt x="50" y="150"/>
                      <a:pt x="50" y="150"/>
                    </a:cubicBezTo>
                    <a:cubicBezTo>
                      <a:pt x="51" y="154"/>
                      <a:pt x="51" y="158"/>
                      <a:pt x="51" y="163"/>
                    </a:cubicBezTo>
                    <a:cubicBezTo>
                      <a:pt x="52" y="171"/>
                      <a:pt x="52" y="180"/>
                      <a:pt x="53" y="189"/>
                    </a:cubicBezTo>
                    <a:cubicBezTo>
                      <a:pt x="55" y="197"/>
                      <a:pt x="55" y="211"/>
                      <a:pt x="59" y="221"/>
                    </a:cubicBezTo>
                    <a:cubicBezTo>
                      <a:pt x="59" y="222"/>
                      <a:pt x="59" y="224"/>
                      <a:pt x="59" y="225"/>
                    </a:cubicBezTo>
                    <a:cubicBezTo>
                      <a:pt x="60" y="227"/>
                      <a:pt x="60" y="229"/>
                      <a:pt x="61" y="230"/>
                    </a:cubicBezTo>
                    <a:cubicBezTo>
                      <a:pt x="62" y="232"/>
                      <a:pt x="62" y="232"/>
                      <a:pt x="62" y="232"/>
                    </a:cubicBezTo>
                    <a:cubicBezTo>
                      <a:pt x="62" y="232"/>
                      <a:pt x="62" y="232"/>
                      <a:pt x="62" y="232"/>
                    </a:cubicBezTo>
                    <a:cubicBezTo>
                      <a:pt x="62" y="233"/>
                      <a:pt x="62" y="233"/>
                      <a:pt x="62" y="233"/>
                    </a:cubicBezTo>
                    <a:cubicBezTo>
                      <a:pt x="62" y="233"/>
                      <a:pt x="62" y="233"/>
                      <a:pt x="62" y="233"/>
                    </a:cubicBezTo>
                    <a:cubicBezTo>
                      <a:pt x="62" y="233"/>
                      <a:pt x="62" y="233"/>
                      <a:pt x="62" y="233"/>
                    </a:cubicBezTo>
                    <a:cubicBezTo>
                      <a:pt x="62" y="233"/>
                      <a:pt x="62" y="233"/>
                      <a:pt x="62" y="233"/>
                    </a:cubicBezTo>
                    <a:cubicBezTo>
                      <a:pt x="62" y="233"/>
                      <a:pt x="62" y="233"/>
                      <a:pt x="62" y="233"/>
                    </a:cubicBezTo>
                    <a:cubicBezTo>
                      <a:pt x="69" y="232"/>
                      <a:pt x="47" y="234"/>
                      <a:pt x="77" y="231"/>
                    </a:cubicBezTo>
                    <a:cubicBezTo>
                      <a:pt x="77" y="231"/>
                      <a:pt x="77" y="231"/>
                      <a:pt x="77" y="231"/>
                    </a:cubicBezTo>
                    <a:cubicBezTo>
                      <a:pt x="77" y="231"/>
                      <a:pt x="77" y="231"/>
                      <a:pt x="77" y="231"/>
                    </a:cubicBezTo>
                    <a:cubicBezTo>
                      <a:pt x="77" y="231"/>
                      <a:pt x="77" y="231"/>
                      <a:pt x="77" y="231"/>
                    </a:cubicBezTo>
                    <a:cubicBezTo>
                      <a:pt x="77" y="230"/>
                      <a:pt x="77" y="229"/>
                      <a:pt x="78" y="228"/>
                    </a:cubicBezTo>
                    <a:cubicBezTo>
                      <a:pt x="78" y="229"/>
                      <a:pt x="78" y="229"/>
                      <a:pt x="78" y="229"/>
                    </a:cubicBezTo>
                    <a:cubicBezTo>
                      <a:pt x="78" y="224"/>
                      <a:pt x="80" y="219"/>
                      <a:pt x="80" y="217"/>
                    </a:cubicBezTo>
                    <a:cubicBezTo>
                      <a:pt x="80" y="217"/>
                      <a:pt x="80" y="217"/>
                      <a:pt x="80" y="217"/>
                    </a:cubicBezTo>
                    <a:cubicBezTo>
                      <a:pt x="81" y="215"/>
                      <a:pt x="81" y="213"/>
                      <a:pt x="82" y="212"/>
                    </a:cubicBezTo>
                    <a:cubicBezTo>
                      <a:pt x="82" y="213"/>
                      <a:pt x="82" y="213"/>
                      <a:pt x="82" y="213"/>
                    </a:cubicBezTo>
                    <a:cubicBezTo>
                      <a:pt x="84" y="205"/>
                      <a:pt x="87" y="197"/>
                      <a:pt x="90" y="190"/>
                    </a:cubicBezTo>
                    <a:cubicBezTo>
                      <a:pt x="89" y="190"/>
                      <a:pt x="89" y="190"/>
                      <a:pt x="89" y="190"/>
                    </a:cubicBezTo>
                    <a:cubicBezTo>
                      <a:pt x="95" y="178"/>
                      <a:pt x="97" y="171"/>
                      <a:pt x="102" y="161"/>
                    </a:cubicBezTo>
                    <a:cubicBezTo>
                      <a:pt x="103" y="162"/>
                      <a:pt x="103" y="162"/>
                      <a:pt x="103" y="163"/>
                    </a:cubicBezTo>
                    <a:cubicBezTo>
                      <a:pt x="105" y="170"/>
                      <a:pt x="106" y="177"/>
                      <a:pt x="109" y="186"/>
                    </a:cubicBezTo>
                    <a:cubicBezTo>
                      <a:pt x="108" y="184"/>
                      <a:pt x="109" y="187"/>
                      <a:pt x="108" y="187"/>
                    </a:cubicBezTo>
                    <a:cubicBezTo>
                      <a:pt x="110" y="195"/>
                      <a:pt x="112" y="205"/>
                      <a:pt x="114" y="205"/>
                    </a:cubicBezTo>
                    <a:cubicBezTo>
                      <a:pt x="115" y="211"/>
                      <a:pt x="114" y="210"/>
                      <a:pt x="113" y="211"/>
                    </a:cubicBezTo>
                    <a:cubicBezTo>
                      <a:pt x="114" y="211"/>
                      <a:pt x="115" y="216"/>
                      <a:pt x="116" y="221"/>
                    </a:cubicBezTo>
                    <a:cubicBezTo>
                      <a:pt x="115" y="219"/>
                      <a:pt x="115" y="219"/>
                      <a:pt x="115" y="219"/>
                    </a:cubicBezTo>
                    <a:cubicBezTo>
                      <a:pt x="116" y="223"/>
                      <a:pt x="116" y="223"/>
                      <a:pt x="116" y="223"/>
                    </a:cubicBezTo>
                    <a:cubicBezTo>
                      <a:pt x="116" y="224"/>
                      <a:pt x="117" y="225"/>
                      <a:pt x="117" y="226"/>
                    </a:cubicBezTo>
                    <a:cubicBezTo>
                      <a:pt x="118" y="233"/>
                      <a:pt x="118" y="233"/>
                      <a:pt x="118" y="233"/>
                    </a:cubicBezTo>
                    <a:cubicBezTo>
                      <a:pt x="119" y="230"/>
                      <a:pt x="119" y="230"/>
                      <a:pt x="119" y="230"/>
                    </a:cubicBezTo>
                    <a:cubicBezTo>
                      <a:pt x="120" y="238"/>
                      <a:pt x="118" y="233"/>
                      <a:pt x="119" y="240"/>
                    </a:cubicBezTo>
                    <a:cubicBezTo>
                      <a:pt x="121" y="239"/>
                      <a:pt x="121" y="239"/>
                      <a:pt x="121" y="239"/>
                    </a:cubicBezTo>
                    <a:cubicBezTo>
                      <a:pt x="122" y="250"/>
                      <a:pt x="121" y="256"/>
                      <a:pt x="121" y="267"/>
                    </a:cubicBezTo>
                    <a:cubicBezTo>
                      <a:pt x="121" y="272"/>
                      <a:pt x="121" y="277"/>
                      <a:pt x="121" y="282"/>
                    </a:cubicBezTo>
                    <a:cubicBezTo>
                      <a:pt x="121" y="285"/>
                      <a:pt x="122" y="288"/>
                      <a:pt x="121" y="290"/>
                    </a:cubicBezTo>
                    <a:cubicBezTo>
                      <a:pt x="122" y="292"/>
                      <a:pt x="121" y="293"/>
                      <a:pt x="121" y="294"/>
                    </a:cubicBezTo>
                    <a:cubicBezTo>
                      <a:pt x="121" y="295"/>
                      <a:pt x="121" y="295"/>
                      <a:pt x="121" y="295"/>
                    </a:cubicBezTo>
                    <a:cubicBezTo>
                      <a:pt x="121" y="296"/>
                      <a:pt x="121" y="296"/>
                      <a:pt x="121" y="296"/>
                    </a:cubicBezTo>
                    <a:cubicBezTo>
                      <a:pt x="121" y="296"/>
                      <a:pt x="121" y="296"/>
                      <a:pt x="121" y="296"/>
                    </a:cubicBezTo>
                    <a:cubicBezTo>
                      <a:pt x="121" y="296"/>
                      <a:pt x="121" y="296"/>
                      <a:pt x="121" y="296"/>
                    </a:cubicBezTo>
                    <a:cubicBezTo>
                      <a:pt x="119" y="295"/>
                      <a:pt x="144" y="305"/>
                      <a:pt x="133" y="301"/>
                    </a:cubicBezTo>
                    <a:cubicBezTo>
                      <a:pt x="134" y="301"/>
                      <a:pt x="134" y="301"/>
                      <a:pt x="134" y="301"/>
                    </a:cubicBezTo>
                    <a:cubicBezTo>
                      <a:pt x="134" y="301"/>
                      <a:pt x="134" y="301"/>
                      <a:pt x="134" y="301"/>
                    </a:cubicBezTo>
                    <a:cubicBezTo>
                      <a:pt x="135" y="299"/>
                      <a:pt x="135" y="299"/>
                      <a:pt x="135" y="299"/>
                    </a:cubicBezTo>
                    <a:cubicBezTo>
                      <a:pt x="136" y="298"/>
                      <a:pt x="136" y="297"/>
                      <a:pt x="137" y="297"/>
                    </a:cubicBezTo>
                    <a:cubicBezTo>
                      <a:pt x="138" y="297"/>
                      <a:pt x="137" y="297"/>
                      <a:pt x="137" y="297"/>
                    </a:cubicBezTo>
                    <a:cubicBezTo>
                      <a:pt x="144" y="287"/>
                      <a:pt x="147" y="277"/>
                      <a:pt x="151" y="267"/>
                    </a:cubicBezTo>
                    <a:cubicBezTo>
                      <a:pt x="154" y="256"/>
                      <a:pt x="157" y="247"/>
                      <a:pt x="162" y="237"/>
                    </a:cubicBezTo>
                    <a:cubicBezTo>
                      <a:pt x="167" y="228"/>
                      <a:pt x="171" y="218"/>
                      <a:pt x="176" y="209"/>
                    </a:cubicBezTo>
                    <a:cubicBezTo>
                      <a:pt x="177" y="208"/>
                      <a:pt x="177" y="208"/>
                      <a:pt x="177" y="208"/>
                    </a:cubicBezTo>
                    <a:cubicBezTo>
                      <a:pt x="179" y="208"/>
                      <a:pt x="180" y="197"/>
                      <a:pt x="182" y="196"/>
                    </a:cubicBezTo>
                    <a:cubicBezTo>
                      <a:pt x="183" y="192"/>
                      <a:pt x="183" y="192"/>
                      <a:pt x="183" y="192"/>
                    </a:cubicBezTo>
                    <a:cubicBezTo>
                      <a:pt x="184" y="191"/>
                      <a:pt x="185" y="188"/>
                      <a:pt x="184" y="190"/>
                    </a:cubicBezTo>
                    <a:cubicBezTo>
                      <a:pt x="186" y="186"/>
                      <a:pt x="186" y="186"/>
                      <a:pt x="187" y="183"/>
                    </a:cubicBezTo>
                    <a:cubicBezTo>
                      <a:pt x="187" y="182"/>
                      <a:pt x="188" y="181"/>
                      <a:pt x="189" y="180"/>
                    </a:cubicBezTo>
                    <a:cubicBezTo>
                      <a:pt x="191" y="176"/>
                      <a:pt x="193" y="173"/>
                      <a:pt x="195" y="171"/>
                    </a:cubicBezTo>
                    <a:cubicBezTo>
                      <a:pt x="195" y="170"/>
                      <a:pt x="196" y="170"/>
                      <a:pt x="196" y="169"/>
                    </a:cubicBezTo>
                    <a:cubicBezTo>
                      <a:pt x="198" y="170"/>
                      <a:pt x="200" y="173"/>
                      <a:pt x="201" y="176"/>
                    </a:cubicBezTo>
                    <a:cubicBezTo>
                      <a:pt x="203" y="179"/>
                      <a:pt x="204" y="183"/>
                      <a:pt x="206" y="187"/>
                    </a:cubicBezTo>
                    <a:cubicBezTo>
                      <a:pt x="207" y="192"/>
                      <a:pt x="209" y="198"/>
                      <a:pt x="212" y="205"/>
                    </a:cubicBezTo>
                    <a:cubicBezTo>
                      <a:pt x="212" y="205"/>
                      <a:pt x="212" y="205"/>
                      <a:pt x="212" y="205"/>
                    </a:cubicBezTo>
                    <a:cubicBezTo>
                      <a:pt x="212" y="206"/>
                      <a:pt x="212" y="206"/>
                      <a:pt x="212" y="206"/>
                    </a:cubicBezTo>
                    <a:cubicBezTo>
                      <a:pt x="212" y="206"/>
                      <a:pt x="212" y="206"/>
                      <a:pt x="212" y="206"/>
                    </a:cubicBezTo>
                    <a:cubicBezTo>
                      <a:pt x="212" y="206"/>
                      <a:pt x="212" y="206"/>
                      <a:pt x="212" y="206"/>
                    </a:cubicBezTo>
                    <a:cubicBezTo>
                      <a:pt x="200" y="205"/>
                      <a:pt x="229" y="206"/>
                      <a:pt x="226" y="206"/>
                    </a:cubicBezTo>
                    <a:cubicBezTo>
                      <a:pt x="226" y="206"/>
                      <a:pt x="226" y="206"/>
                      <a:pt x="226" y="206"/>
                    </a:cubicBezTo>
                    <a:cubicBezTo>
                      <a:pt x="226" y="206"/>
                      <a:pt x="226" y="206"/>
                      <a:pt x="226" y="206"/>
                    </a:cubicBezTo>
                    <a:cubicBezTo>
                      <a:pt x="226" y="205"/>
                      <a:pt x="226" y="205"/>
                      <a:pt x="226" y="205"/>
                    </a:cubicBezTo>
                    <a:cubicBezTo>
                      <a:pt x="227" y="202"/>
                      <a:pt x="227" y="202"/>
                      <a:pt x="227" y="202"/>
                    </a:cubicBezTo>
                    <a:cubicBezTo>
                      <a:pt x="228" y="200"/>
                      <a:pt x="229" y="199"/>
                      <a:pt x="230" y="197"/>
                    </a:cubicBezTo>
                    <a:cubicBezTo>
                      <a:pt x="231" y="193"/>
                      <a:pt x="232" y="189"/>
                      <a:pt x="234" y="185"/>
                    </a:cubicBezTo>
                    <a:cubicBezTo>
                      <a:pt x="235" y="180"/>
                      <a:pt x="237" y="175"/>
                      <a:pt x="238" y="170"/>
                    </a:cubicBezTo>
                    <a:cubicBezTo>
                      <a:pt x="241" y="171"/>
                      <a:pt x="242" y="171"/>
                      <a:pt x="238" y="170"/>
                    </a:cubicBezTo>
                    <a:cubicBezTo>
                      <a:pt x="241" y="160"/>
                      <a:pt x="243" y="151"/>
                      <a:pt x="246" y="144"/>
                    </a:cubicBezTo>
                    <a:cubicBezTo>
                      <a:pt x="247" y="138"/>
                      <a:pt x="249" y="133"/>
                      <a:pt x="251" y="128"/>
                    </a:cubicBezTo>
                    <a:cubicBezTo>
                      <a:pt x="252" y="131"/>
                      <a:pt x="253" y="134"/>
                      <a:pt x="254" y="137"/>
                    </a:cubicBezTo>
                    <a:cubicBezTo>
                      <a:pt x="256" y="145"/>
                      <a:pt x="257" y="154"/>
                      <a:pt x="260" y="163"/>
                    </a:cubicBezTo>
                    <a:cubicBezTo>
                      <a:pt x="261" y="167"/>
                      <a:pt x="263" y="172"/>
                      <a:pt x="265" y="176"/>
                    </a:cubicBezTo>
                    <a:cubicBezTo>
                      <a:pt x="266" y="177"/>
                      <a:pt x="266" y="178"/>
                      <a:pt x="267" y="179"/>
                    </a:cubicBezTo>
                    <a:cubicBezTo>
                      <a:pt x="268" y="180"/>
                      <a:pt x="268" y="180"/>
                      <a:pt x="268" y="180"/>
                    </a:cubicBezTo>
                    <a:cubicBezTo>
                      <a:pt x="268" y="181"/>
                      <a:pt x="268" y="181"/>
                      <a:pt x="268" y="181"/>
                    </a:cubicBezTo>
                    <a:cubicBezTo>
                      <a:pt x="268" y="181"/>
                      <a:pt x="268" y="181"/>
                      <a:pt x="268" y="181"/>
                    </a:cubicBezTo>
                    <a:cubicBezTo>
                      <a:pt x="265" y="181"/>
                      <a:pt x="292" y="180"/>
                      <a:pt x="281" y="180"/>
                    </a:cubicBezTo>
                    <a:cubicBezTo>
                      <a:pt x="281" y="180"/>
                      <a:pt x="281" y="180"/>
                      <a:pt x="281" y="180"/>
                    </a:cubicBezTo>
                    <a:cubicBezTo>
                      <a:pt x="281" y="180"/>
                      <a:pt x="281" y="180"/>
                      <a:pt x="281" y="180"/>
                    </a:cubicBezTo>
                    <a:cubicBezTo>
                      <a:pt x="281" y="180"/>
                      <a:pt x="281" y="180"/>
                      <a:pt x="281" y="180"/>
                    </a:cubicBezTo>
                    <a:cubicBezTo>
                      <a:pt x="281" y="179"/>
                      <a:pt x="281" y="179"/>
                      <a:pt x="281" y="179"/>
                    </a:cubicBezTo>
                    <a:cubicBezTo>
                      <a:pt x="282" y="179"/>
                      <a:pt x="282" y="178"/>
                      <a:pt x="282" y="178"/>
                    </a:cubicBezTo>
                    <a:cubicBezTo>
                      <a:pt x="282" y="178"/>
                      <a:pt x="282" y="178"/>
                      <a:pt x="282" y="178"/>
                    </a:cubicBezTo>
                    <a:cubicBezTo>
                      <a:pt x="283" y="176"/>
                      <a:pt x="283" y="174"/>
                      <a:pt x="284" y="173"/>
                    </a:cubicBezTo>
                    <a:cubicBezTo>
                      <a:pt x="284" y="172"/>
                      <a:pt x="285" y="169"/>
                      <a:pt x="285" y="169"/>
                    </a:cubicBezTo>
                    <a:cubicBezTo>
                      <a:pt x="288" y="159"/>
                      <a:pt x="290" y="149"/>
                      <a:pt x="293" y="138"/>
                    </a:cubicBezTo>
                    <a:cubicBezTo>
                      <a:pt x="294" y="138"/>
                      <a:pt x="311" y="27"/>
                      <a:pt x="296" y="71"/>
                    </a:cubicBezTo>
                    <a:close/>
                    <a:moveTo>
                      <a:pt x="72" y="195"/>
                    </a:moveTo>
                    <a:cubicBezTo>
                      <a:pt x="72" y="195"/>
                      <a:pt x="72" y="195"/>
                      <a:pt x="72" y="195"/>
                    </a:cubicBezTo>
                    <a:cubicBezTo>
                      <a:pt x="72" y="195"/>
                      <a:pt x="73" y="195"/>
                      <a:pt x="73" y="195"/>
                    </a:cubicBezTo>
                    <a:cubicBezTo>
                      <a:pt x="73" y="195"/>
                      <a:pt x="73" y="195"/>
                      <a:pt x="73" y="195"/>
                    </a:cubicBezTo>
                    <a:cubicBezTo>
                      <a:pt x="73" y="195"/>
                      <a:pt x="73" y="195"/>
                      <a:pt x="72" y="195"/>
                    </a:cubicBezTo>
                    <a:cubicBezTo>
                      <a:pt x="72" y="195"/>
                      <a:pt x="73" y="195"/>
                      <a:pt x="73" y="195"/>
                    </a:cubicBezTo>
                    <a:cubicBezTo>
                      <a:pt x="72" y="195"/>
                      <a:pt x="72" y="195"/>
                      <a:pt x="72" y="195"/>
                    </a:cubicBezTo>
                    <a:cubicBezTo>
                      <a:pt x="72" y="195"/>
                      <a:pt x="72" y="195"/>
                      <a:pt x="72" y="195"/>
                    </a:cubicBezTo>
                    <a:cubicBezTo>
                      <a:pt x="72" y="195"/>
                      <a:pt x="72" y="195"/>
                      <a:pt x="72" y="195"/>
                    </a:cubicBezTo>
                    <a:cubicBezTo>
                      <a:pt x="72" y="195"/>
                      <a:pt x="72" y="195"/>
                      <a:pt x="72" y="195"/>
                    </a:cubicBezTo>
                    <a:cubicBezTo>
                      <a:pt x="72" y="195"/>
                      <a:pt x="72" y="195"/>
                      <a:pt x="72" y="195"/>
                    </a:cubicBezTo>
                    <a:cubicBezTo>
                      <a:pt x="72" y="195"/>
                      <a:pt x="72" y="195"/>
                      <a:pt x="72" y="195"/>
                    </a:cubicBezTo>
                    <a:cubicBezTo>
                      <a:pt x="72" y="195"/>
                      <a:pt x="72" y="195"/>
                      <a:pt x="72" y="195"/>
                    </a:cubicBezTo>
                    <a:cubicBezTo>
                      <a:pt x="72" y="195"/>
                      <a:pt x="72" y="195"/>
                      <a:pt x="72" y="195"/>
                    </a:cubicBezTo>
                    <a:close/>
                    <a:moveTo>
                      <a:pt x="42" y="72"/>
                    </a:moveTo>
                    <a:cubicBezTo>
                      <a:pt x="42" y="72"/>
                      <a:pt x="42" y="72"/>
                      <a:pt x="42" y="72"/>
                    </a:cubicBezTo>
                    <a:cubicBezTo>
                      <a:pt x="42" y="72"/>
                      <a:pt x="41" y="72"/>
                      <a:pt x="41" y="71"/>
                    </a:cubicBezTo>
                    <a:cubicBezTo>
                      <a:pt x="42" y="71"/>
                      <a:pt x="42" y="71"/>
                      <a:pt x="42" y="71"/>
                    </a:cubicBezTo>
                    <a:cubicBezTo>
                      <a:pt x="43" y="77"/>
                      <a:pt x="44" y="83"/>
                      <a:pt x="44" y="90"/>
                    </a:cubicBezTo>
                    <a:cubicBezTo>
                      <a:pt x="43" y="84"/>
                      <a:pt x="42" y="79"/>
                      <a:pt x="42" y="75"/>
                    </a:cubicBezTo>
                    <a:cubicBezTo>
                      <a:pt x="42" y="74"/>
                      <a:pt x="42" y="73"/>
                      <a:pt x="42" y="73"/>
                    </a:cubicBezTo>
                    <a:lnTo>
                      <a:pt x="42" y="72"/>
                    </a:lnTo>
                    <a:close/>
                    <a:moveTo>
                      <a:pt x="76" y="49"/>
                    </a:moveTo>
                    <a:cubicBezTo>
                      <a:pt x="77" y="52"/>
                      <a:pt x="78" y="54"/>
                      <a:pt x="79" y="56"/>
                    </a:cubicBezTo>
                    <a:cubicBezTo>
                      <a:pt x="80" y="58"/>
                      <a:pt x="81" y="59"/>
                      <a:pt x="81" y="61"/>
                    </a:cubicBezTo>
                    <a:cubicBezTo>
                      <a:pt x="81" y="61"/>
                      <a:pt x="81" y="61"/>
                      <a:pt x="81" y="61"/>
                    </a:cubicBezTo>
                    <a:cubicBezTo>
                      <a:pt x="81" y="61"/>
                      <a:pt x="81" y="62"/>
                      <a:pt x="81" y="62"/>
                    </a:cubicBezTo>
                    <a:cubicBezTo>
                      <a:pt x="81" y="63"/>
                      <a:pt x="81" y="63"/>
                      <a:pt x="81" y="63"/>
                    </a:cubicBezTo>
                    <a:cubicBezTo>
                      <a:pt x="82" y="64"/>
                      <a:pt x="82" y="64"/>
                      <a:pt x="82" y="64"/>
                    </a:cubicBezTo>
                    <a:cubicBezTo>
                      <a:pt x="82" y="64"/>
                      <a:pt x="82" y="64"/>
                      <a:pt x="82" y="64"/>
                    </a:cubicBezTo>
                    <a:cubicBezTo>
                      <a:pt x="82" y="64"/>
                      <a:pt x="82" y="64"/>
                      <a:pt x="82" y="64"/>
                    </a:cubicBezTo>
                    <a:cubicBezTo>
                      <a:pt x="78" y="64"/>
                      <a:pt x="80" y="64"/>
                      <a:pt x="83" y="64"/>
                    </a:cubicBezTo>
                    <a:cubicBezTo>
                      <a:pt x="83" y="64"/>
                      <a:pt x="83" y="64"/>
                      <a:pt x="83" y="64"/>
                    </a:cubicBezTo>
                    <a:cubicBezTo>
                      <a:pt x="82" y="67"/>
                      <a:pt x="82" y="68"/>
                      <a:pt x="82" y="70"/>
                    </a:cubicBezTo>
                    <a:cubicBezTo>
                      <a:pt x="81" y="70"/>
                      <a:pt x="79" y="70"/>
                      <a:pt x="77" y="70"/>
                    </a:cubicBezTo>
                    <a:cubicBezTo>
                      <a:pt x="77" y="63"/>
                      <a:pt x="75" y="56"/>
                      <a:pt x="76" y="49"/>
                    </a:cubicBezTo>
                    <a:close/>
                    <a:moveTo>
                      <a:pt x="102" y="58"/>
                    </a:moveTo>
                    <a:cubicBezTo>
                      <a:pt x="103" y="58"/>
                      <a:pt x="103" y="58"/>
                      <a:pt x="103" y="57"/>
                    </a:cubicBezTo>
                    <a:cubicBezTo>
                      <a:pt x="103" y="57"/>
                      <a:pt x="103" y="57"/>
                      <a:pt x="103" y="57"/>
                    </a:cubicBezTo>
                    <a:cubicBezTo>
                      <a:pt x="104" y="56"/>
                      <a:pt x="104" y="56"/>
                      <a:pt x="104" y="57"/>
                    </a:cubicBezTo>
                    <a:cubicBezTo>
                      <a:pt x="103" y="58"/>
                      <a:pt x="101" y="62"/>
                      <a:pt x="100" y="68"/>
                    </a:cubicBezTo>
                    <a:cubicBezTo>
                      <a:pt x="100" y="67"/>
                      <a:pt x="100" y="66"/>
                      <a:pt x="100" y="65"/>
                    </a:cubicBezTo>
                    <a:cubicBezTo>
                      <a:pt x="100" y="66"/>
                      <a:pt x="99" y="67"/>
                      <a:pt x="99" y="68"/>
                    </a:cubicBezTo>
                    <a:cubicBezTo>
                      <a:pt x="98" y="66"/>
                      <a:pt x="97" y="64"/>
                      <a:pt x="96" y="62"/>
                    </a:cubicBezTo>
                    <a:cubicBezTo>
                      <a:pt x="96" y="61"/>
                      <a:pt x="96" y="61"/>
                      <a:pt x="96" y="61"/>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100" y="60"/>
                      <a:pt x="96" y="60"/>
                      <a:pt x="91" y="60"/>
                    </a:cubicBezTo>
                    <a:cubicBezTo>
                      <a:pt x="92" y="58"/>
                      <a:pt x="92" y="56"/>
                      <a:pt x="92" y="54"/>
                    </a:cubicBezTo>
                    <a:cubicBezTo>
                      <a:pt x="94" y="55"/>
                      <a:pt x="96" y="56"/>
                      <a:pt x="98" y="57"/>
                    </a:cubicBezTo>
                    <a:cubicBezTo>
                      <a:pt x="99" y="58"/>
                      <a:pt x="101" y="59"/>
                      <a:pt x="102" y="58"/>
                    </a:cubicBezTo>
                    <a:cubicBezTo>
                      <a:pt x="101" y="59"/>
                      <a:pt x="101" y="60"/>
                      <a:pt x="101" y="61"/>
                    </a:cubicBezTo>
                    <a:cubicBezTo>
                      <a:pt x="101" y="60"/>
                      <a:pt x="102" y="59"/>
                      <a:pt x="102" y="58"/>
                    </a:cubicBezTo>
                    <a:close/>
                    <a:moveTo>
                      <a:pt x="134" y="56"/>
                    </a:moveTo>
                    <a:cubicBezTo>
                      <a:pt x="134" y="56"/>
                      <a:pt x="134" y="56"/>
                      <a:pt x="134" y="55"/>
                    </a:cubicBezTo>
                    <a:cubicBezTo>
                      <a:pt x="134" y="55"/>
                      <a:pt x="134" y="55"/>
                      <a:pt x="134" y="55"/>
                    </a:cubicBezTo>
                    <a:cubicBezTo>
                      <a:pt x="134" y="56"/>
                      <a:pt x="134" y="56"/>
                      <a:pt x="134" y="56"/>
                    </a:cubicBezTo>
                    <a:close/>
                    <a:moveTo>
                      <a:pt x="147" y="123"/>
                    </a:moveTo>
                    <a:cubicBezTo>
                      <a:pt x="147" y="123"/>
                      <a:pt x="147" y="123"/>
                      <a:pt x="147" y="123"/>
                    </a:cubicBezTo>
                    <a:cubicBezTo>
                      <a:pt x="147" y="123"/>
                      <a:pt x="147" y="123"/>
                      <a:pt x="147" y="123"/>
                    </a:cubicBezTo>
                    <a:cubicBezTo>
                      <a:pt x="147" y="123"/>
                      <a:pt x="147" y="123"/>
                      <a:pt x="147" y="123"/>
                    </a:cubicBezTo>
                    <a:close/>
                    <a:moveTo>
                      <a:pt x="92" y="103"/>
                    </a:moveTo>
                    <a:cubicBezTo>
                      <a:pt x="92" y="105"/>
                      <a:pt x="92" y="106"/>
                      <a:pt x="92" y="108"/>
                    </a:cubicBezTo>
                    <a:cubicBezTo>
                      <a:pt x="92" y="109"/>
                      <a:pt x="92" y="109"/>
                      <a:pt x="92" y="109"/>
                    </a:cubicBezTo>
                    <a:cubicBezTo>
                      <a:pt x="92" y="107"/>
                      <a:pt x="92" y="105"/>
                      <a:pt x="92" y="103"/>
                    </a:cubicBezTo>
                    <a:close/>
                    <a:moveTo>
                      <a:pt x="92" y="110"/>
                    </a:moveTo>
                    <a:cubicBezTo>
                      <a:pt x="93" y="118"/>
                      <a:pt x="93" y="126"/>
                      <a:pt x="93" y="134"/>
                    </a:cubicBezTo>
                    <a:cubicBezTo>
                      <a:pt x="93" y="137"/>
                      <a:pt x="93" y="140"/>
                      <a:pt x="93" y="144"/>
                    </a:cubicBezTo>
                    <a:cubicBezTo>
                      <a:pt x="92" y="144"/>
                      <a:pt x="91" y="144"/>
                      <a:pt x="93" y="144"/>
                    </a:cubicBezTo>
                    <a:cubicBezTo>
                      <a:pt x="93" y="144"/>
                      <a:pt x="93" y="144"/>
                      <a:pt x="93" y="144"/>
                    </a:cubicBezTo>
                    <a:cubicBezTo>
                      <a:pt x="93" y="147"/>
                      <a:pt x="93" y="147"/>
                      <a:pt x="93" y="147"/>
                    </a:cubicBezTo>
                    <a:cubicBezTo>
                      <a:pt x="93" y="147"/>
                      <a:pt x="93" y="147"/>
                      <a:pt x="92" y="147"/>
                    </a:cubicBezTo>
                    <a:cubicBezTo>
                      <a:pt x="93" y="146"/>
                      <a:pt x="93" y="146"/>
                      <a:pt x="93" y="146"/>
                    </a:cubicBezTo>
                    <a:cubicBezTo>
                      <a:pt x="92" y="147"/>
                      <a:pt x="92" y="148"/>
                      <a:pt x="91" y="149"/>
                    </a:cubicBezTo>
                    <a:cubicBezTo>
                      <a:pt x="91" y="149"/>
                      <a:pt x="91" y="149"/>
                      <a:pt x="91" y="148"/>
                    </a:cubicBezTo>
                    <a:cubicBezTo>
                      <a:pt x="91" y="135"/>
                      <a:pt x="92" y="122"/>
                      <a:pt x="92" y="110"/>
                    </a:cubicBezTo>
                    <a:close/>
                    <a:moveTo>
                      <a:pt x="105" y="142"/>
                    </a:moveTo>
                    <a:cubicBezTo>
                      <a:pt x="105" y="134"/>
                      <a:pt x="105" y="127"/>
                      <a:pt x="105" y="118"/>
                    </a:cubicBezTo>
                    <a:cubicBezTo>
                      <a:pt x="105" y="123"/>
                      <a:pt x="105" y="116"/>
                      <a:pt x="106" y="117"/>
                    </a:cubicBezTo>
                    <a:cubicBezTo>
                      <a:pt x="106" y="108"/>
                      <a:pt x="106" y="100"/>
                      <a:pt x="106" y="93"/>
                    </a:cubicBezTo>
                    <a:cubicBezTo>
                      <a:pt x="106" y="92"/>
                      <a:pt x="106" y="92"/>
                      <a:pt x="106" y="91"/>
                    </a:cubicBezTo>
                    <a:cubicBezTo>
                      <a:pt x="106" y="91"/>
                      <a:pt x="106" y="90"/>
                      <a:pt x="106" y="90"/>
                    </a:cubicBezTo>
                    <a:cubicBezTo>
                      <a:pt x="106" y="89"/>
                      <a:pt x="106" y="89"/>
                      <a:pt x="106" y="89"/>
                    </a:cubicBezTo>
                    <a:cubicBezTo>
                      <a:pt x="106" y="87"/>
                      <a:pt x="106" y="86"/>
                      <a:pt x="106" y="85"/>
                    </a:cubicBezTo>
                    <a:cubicBezTo>
                      <a:pt x="106" y="83"/>
                      <a:pt x="106" y="82"/>
                      <a:pt x="106" y="82"/>
                    </a:cubicBezTo>
                    <a:cubicBezTo>
                      <a:pt x="107" y="70"/>
                      <a:pt x="107" y="72"/>
                      <a:pt x="108" y="71"/>
                    </a:cubicBezTo>
                    <a:cubicBezTo>
                      <a:pt x="108" y="76"/>
                      <a:pt x="108" y="81"/>
                      <a:pt x="108" y="86"/>
                    </a:cubicBezTo>
                    <a:cubicBezTo>
                      <a:pt x="108" y="84"/>
                      <a:pt x="109" y="82"/>
                      <a:pt x="109" y="80"/>
                    </a:cubicBezTo>
                    <a:cubicBezTo>
                      <a:pt x="108" y="95"/>
                      <a:pt x="108" y="84"/>
                      <a:pt x="107" y="98"/>
                    </a:cubicBezTo>
                    <a:cubicBezTo>
                      <a:pt x="108" y="98"/>
                      <a:pt x="108" y="98"/>
                      <a:pt x="108" y="98"/>
                    </a:cubicBezTo>
                    <a:cubicBezTo>
                      <a:pt x="107" y="108"/>
                      <a:pt x="108" y="117"/>
                      <a:pt x="108" y="125"/>
                    </a:cubicBezTo>
                    <a:cubicBezTo>
                      <a:pt x="108" y="131"/>
                      <a:pt x="108" y="136"/>
                      <a:pt x="109" y="143"/>
                    </a:cubicBezTo>
                    <a:cubicBezTo>
                      <a:pt x="109" y="143"/>
                      <a:pt x="108" y="143"/>
                      <a:pt x="108" y="142"/>
                    </a:cubicBezTo>
                    <a:cubicBezTo>
                      <a:pt x="108" y="142"/>
                      <a:pt x="108" y="142"/>
                      <a:pt x="108" y="142"/>
                    </a:cubicBezTo>
                    <a:cubicBezTo>
                      <a:pt x="108" y="142"/>
                      <a:pt x="108" y="142"/>
                      <a:pt x="108" y="142"/>
                    </a:cubicBezTo>
                    <a:cubicBezTo>
                      <a:pt x="108" y="141"/>
                      <a:pt x="108" y="141"/>
                      <a:pt x="108" y="141"/>
                    </a:cubicBezTo>
                    <a:cubicBezTo>
                      <a:pt x="108" y="141"/>
                      <a:pt x="108" y="141"/>
                      <a:pt x="108" y="141"/>
                    </a:cubicBezTo>
                    <a:cubicBezTo>
                      <a:pt x="108" y="141"/>
                      <a:pt x="108" y="141"/>
                      <a:pt x="108" y="141"/>
                    </a:cubicBezTo>
                    <a:cubicBezTo>
                      <a:pt x="108" y="141"/>
                      <a:pt x="107" y="141"/>
                      <a:pt x="105" y="142"/>
                    </a:cubicBezTo>
                    <a:close/>
                    <a:moveTo>
                      <a:pt x="141" y="223"/>
                    </a:moveTo>
                    <a:cubicBezTo>
                      <a:pt x="141" y="223"/>
                      <a:pt x="141" y="223"/>
                      <a:pt x="141" y="223"/>
                    </a:cubicBezTo>
                    <a:cubicBezTo>
                      <a:pt x="141" y="224"/>
                      <a:pt x="141" y="224"/>
                      <a:pt x="141" y="224"/>
                    </a:cubicBezTo>
                    <a:cubicBezTo>
                      <a:pt x="141" y="223"/>
                      <a:pt x="141" y="223"/>
                      <a:pt x="141" y="223"/>
                    </a:cubicBezTo>
                    <a:cubicBezTo>
                      <a:pt x="141" y="223"/>
                      <a:pt x="141" y="224"/>
                      <a:pt x="141" y="224"/>
                    </a:cubicBezTo>
                    <a:cubicBezTo>
                      <a:pt x="141" y="224"/>
                      <a:pt x="141" y="224"/>
                      <a:pt x="141" y="224"/>
                    </a:cubicBezTo>
                    <a:cubicBezTo>
                      <a:pt x="139" y="225"/>
                      <a:pt x="140" y="224"/>
                      <a:pt x="139" y="225"/>
                    </a:cubicBezTo>
                    <a:cubicBezTo>
                      <a:pt x="138" y="226"/>
                      <a:pt x="139" y="226"/>
                      <a:pt x="139" y="227"/>
                    </a:cubicBezTo>
                    <a:cubicBezTo>
                      <a:pt x="139" y="227"/>
                      <a:pt x="139" y="227"/>
                      <a:pt x="139" y="227"/>
                    </a:cubicBezTo>
                    <a:cubicBezTo>
                      <a:pt x="138" y="226"/>
                      <a:pt x="138" y="224"/>
                      <a:pt x="139" y="223"/>
                    </a:cubicBezTo>
                    <a:cubicBezTo>
                      <a:pt x="138" y="219"/>
                      <a:pt x="137" y="217"/>
                      <a:pt x="136" y="215"/>
                    </a:cubicBezTo>
                    <a:cubicBezTo>
                      <a:pt x="136" y="216"/>
                      <a:pt x="137" y="216"/>
                      <a:pt x="137" y="216"/>
                    </a:cubicBezTo>
                    <a:cubicBezTo>
                      <a:pt x="137" y="216"/>
                      <a:pt x="137" y="215"/>
                      <a:pt x="137" y="215"/>
                    </a:cubicBezTo>
                    <a:cubicBezTo>
                      <a:pt x="137" y="216"/>
                      <a:pt x="137" y="216"/>
                      <a:pt x="137" y="216"/>
                    </a:cubicBezTo>
                    <a:cubicBezTo>
                      <a:pt x="137" y="216"/>
                      <a:pt x="137" y="216"/>
                      <a:pt x="137" y="216"/>
                    </a:cubicBezTo>
                    <a:cubicBezTo>
                      <a:pt x="137" y="216"/>
                      <a:pt x="137" y="216"/>
                      <a:pt x="138" y="216"/>
                    </a:cubicBezTo>
                    <a:cubicBezTo>
                      <a:pt x="137" y="217"/>
                      <a:pt x="137" y="216"/>
                      <a:pt x="137" y="216"/>
                    </a:cubicBezTo>
                    <a:cubicBezTo>
                      <a:pt x="137" y="217"/>
                      <a:pt x="137" y="217"/>
                      <a:pt x="137" y="217"/>
                    </a:cubicBezTo>
                    <a:cubicBezTo>
                      <a:pt x="138" y="217"/>
                      <a:pt x="138" y="217"/>
                      <a:pt x="139" y="217"/>
                    </a:cubicBezTo>
                    <a:cubicBezTo>
                      <a:pt x="139" y="217"/>
                      <a:pt x="140" y="217"/>
                      <a:pt x="139" y="217"/>
                    </a:cubicBezTo>
                    <a:cubicBezTo>
                      <a:pt x="140" y="217"/>
                      <a:pt x="140" y="217"/>
                      <a:pt x="140" y="217"/>
                    </a:cubicBezTo>
                    <a:cubicBezTo>
                      <a:pt x="141" y="217"/>
                      <a:pt x="141" y="217"/>
                      <a:pt x="140" y="218"/>
                    </a:cubicBezTo>
                    <a:cubicBezTo>
                      <a:pt x="141" y="218"/>
                      <a:pt x="142" y="218"/>
                      <a:pt x="143" y="218"/>
                    </a:cubicBezTo>
                    <a:cubicBezTo>
                      <a:pt x="143" y="218"/>
                      <a:pt x="143" y="218"/>
                      <a:pt x="143" y="218"/>
                    </a:cubicBezTo>
                    <a:cubicBezTo>
                      <a:pt x="142" y="219"/>
                      <a:pt x="142" y="219"/>
                      <a:pt x="142" y="219"/>
                    </a:cubicBezTo>
                    <a:cubicBezTo>
                      <a:pt x="142" y="219"/>
                      <a:pt x="142" y="220"/>
                      <a:pt x="142" y="221"/>
                    </a:cubicBezTo>
                    <a:cubicBezTo>
                      <a:pt x="142" y="220"/>
                      <a:pt x="142" y="220"/>
                      <a:pt x="142" y="220"/>
                    </a:cubicBezTo>
                    <a:cubicBezTo>
                      <a:pt x="142" y="221"/>
                      <a:pt x="141" y="222"/>
                      <a:pt x="141" y="223"/>
                    </a:cubicBezTo>
                    <a:cubicBezTo>
                      <a:pt x="141" y="223"/>
                      <a:pt x="141" y="223"/>
                      <a:pt x="141" y="223"/>
                    </a:cubicBezTo>
                    <a:cubicBezTo>
                      <a:pt x="141" y="223"/>
                      <a:pt x="141" y="223"/>
                      <a:pt x="141" y="223"/>
                    </a:cubicBezTo>
                    <a:cubicBezTo>
                      <a:pt x="141" y="223"/>
                      <a:pt x="141" y="223"/>
                      <a:pt x="141" y="223"/>
                    </a:cubicBezTo>
                    <a:close/>
                    <a:moveTo>
                      <a:pt x="108" y="70"/>
                    </a:moveTo>
                    <a:cubicBezTo>
                      <a:pt x="108" y="70"/>
                      <a:pt x="108" y="71"/>
                      <a:pt x="108" y="71"/>
                    </a:cubicBezTo>
                    <a:cubicBezTo>
                      <a:pt x="108" y="71"/>
                      <a:pt x="108" y="70"/>
                      <a:pt x="108" y="70"/>
                    </a:cubicBezTo>
                    <a:close/>
                    <a:moveTo>
                      <a:pt x="143" y="204"/>
                    </a:moveTo>
                    <a:cubicBezTo>
                      <a:pt x="143" y="204"/>
                      <a:pt x="143" y="204"/>
                      <a:pt x="143" y="204"/>
                    </a:cubicBezTo>
                    <a:cubicBezTo>
                      <a:pt x="143" y="204"/>
                      <a:pt x="143" y="204"/>
                      <a:pt x="143" y="204"/>
                    </a:cubicBezTo>
                    <a:cubicBezTo>
                      <a:pt x="143" y="204"/>
                      <a:pt x="143" y="204"/>
                      <a:pt x="142" y="204"/>
                    </a:cubicBezTo>
                    <a:cubicBezTo>
                      <a:pt x="142" y="204"/>
                      <a:pt x="142" y="204"/>
                      <a:pt x="142" y="204"/>
                    </a:cubicBezTo>
                    <a:lnTo>
                      <a:pt x="143" y="204"/>
                    </a:lnTo>
                    <a:close/>
                    <a:moveTo>
                      <a:pt x="127" y="215"/>
                    </a:moveTo>
                    <a:cubicBezTo>
                      <a:pt x="127" y="216"/>
                      <a:pt x="126" y="215"/>
                      <a:pt x="126" y="213"/>
                    </a:cubicBezTo>
                    <a:cubicBezTo>
                      <a:pt x="126" y="214"/>
                      <a:pt x="127" y="214"/>
                      <a:pt x="127" y="215"/>
                    </a:cubicBezTo>
                    <a:close/>
                    <a:moveTo>
                      <a:pt x="127" y="164"/>
                    </a:moveTo>
                    <a:cubicBezTo>
                      <a:pt x="126" y="167"/>
                      <a:pt x="126" y="167"/>
                      <a:pt x="126" y="167"/>
                    </a:cubicBezTo>
                    <a:cubicBezTo>
                      <a:pt x="126" y="167"/>
                      <a:pt x="126" y="168"/>
                      <a:pt x="126" y="170"/>
                    </a:cubicBezTo>
                    <a:cubicBezTo>
                      <a:pt x="125" y="169"/>
                      <a:pt x="125" y="168"/>
                      <a:pt x="124" y="167"/>
                    </a:cubicBezTo>
                    <a:cubicBezTo>
                      <a:pt x="124" y="164"/>
                      <a:pt x="125" y="162"/>
                      <a:pt x="125" y="160"/>
                    </a:cubicBezTo>
                    <a:cubicBezTo>
                      <a:pt x="125" y="157"/>
                      <a:pt x="126" y="154"/>
                      <a:pt x="126" y="151"/>
                    </a:cubicBezTo>
                    <a:cubicBezTo>
                      <a:pt x="126" y="155"/>
                      <a:pt x="126" y="159"/>
                      <a:pt x="127" y="164"/>
                    </a:cubicBezTo>
                    <a:close/>
                    <a:moveTo>
                      <a:pt x="143" y="205"/>
                    </a:moveTo>
                    <a:cubicBezTo>
                      <a:pt x="143" y="205"/>
                      <a:pt x="143" y="205"/>
                      <a:pt x="143" y="205"/>
                    </a:cubicBezTo>
                    <a:close/>
                    <a:moveTo>
                      <a:pt x="118" y="86"/>
                    </a:moveTo>
                    <a:cubicBezTo>
                      <a:pt x="118" y="86"/>
                      <a:pt x="118" y="86"/>
                      <a:pt x="118" y="86"/>
                    </a:cubicBezTo>
                    <a:cubicBezTo>
                      <a:pt x="119" y="88"/>
                      <a:pt x="119" y="88"/>
                      <a:pt x="119" y="88"/>
                    </a:cubicBezTo>
                    <a:cubicBezTo>
                      <a:pt x="119" y="87"/>
                      <a:pt x="119" y="87"/>
                      <a:pt x="118" y="86"/>
                    </a:cubicBezTo>
                    <a:close/>
                    <a:moveTo>
                      <a:pt x="117" y="66"/>
                    </a:moveTo>
                    <a:cubicBezTo>
                      <a:pt x="117" y="64"/>
                      <a:pt x="117" y="63"/>
                      <a:pt x="116" y="60"/>
                    </a:cubicBezTo>
                    <a:cubicBezTo>
                      <a:pt x="116" y="60"/>
                      <a:pt x="116" y="60"/>
                      <a:pt x="116" y="60"/>
                    </a:cubicBezTo>
                    <a:cubicBezTo>
                      <a:pt x="117" y="60"/>
                      <a:pt x="117" y="60"/>
                      <a:pt x="117" y="59"/>
                    </a:cubicBezTo>
                    <a:cubicBezTo>
                      <a:pt x="118" y="60"/>
                      <a:pt x="118" y="60"/>
                      <a:pt x="118" y="60"/>
                    </a:cubicBezTo>
                    <a:cubicBezTo>
                      <a:pt x="118" y="60"/>
                      <a:pt x="119" y="60"/>
                      <a:pt x="119" y="60"/>
                    </a:cubicBezTo>
                    <a:cubicBezTo>
                      <a:pt x="119" y="60"/>
                      <a:pt x="119" y="60"/>
                      <a:pt x="119" y="60"/>
                    </a:cubicBezTo>
                    <a:cubicBezTo>
                      <a:pt x="120" y="60"/>
                      <a:pt x="120" y="60"/>
                      <a:pt x="120" y="60"/>
                    </a:cubicBezTo>
                    <a:cubicBezTo>
                      <a:pt x="120" y="60"/>
                      <a:pt x="120" y="60"/>
                      <a:pt x="120" y="60"/>
                    </a:cubicBezTo>
                    <a:cubicBezTo>
                      <a:pt x="119" y="64"/>
                      <a:pt x="118" y="68"/>
                      <a:pt x="118" y="72"/>
                    </a:cubicBezTo>
                    <a:cubicBezTo>
                      <a:pt x="118" y="74"/>
                      <a:pt x="118" y="75"/>
                      <a:pt x="118" y="76"/>
                    </a:cubicBezTo>
                    <a:cubicBezTo>
                      <a:pt x="117" y="71"/>
                      <a:pt x="117" y="68"/>
                      <a:pt x="117" y="66"/>
                    </a:cubicBezTo>
                    <a:close/>
                    <a:moveTo>
                      <a:pt x="142" y="197"/>
                    </a:moveTo>
                    <a:cubicBezTo>
                      <a:pt x="143" y="199"/>
                      <a:pt x="143" y="201"/>
                      <a:pt x="143" y="204"/>
                    </a:cubicBezTo>
                    <a:cubicBezTo>
                      <a:pt x="143" y="203"/>
                      <a:pt x="143" y="203"/>
                      <a:pt x="143" y="203"/>
                    </a:cubicBezTo>
                    <a:cubicBezTo>
                      <a:pt x="143" y="204"/>
                      <a:pt x="143" y="204"/>
                      <a:pt x="143" y="204"/>
                    </a:cubicBezTo>
                    <a:cubicBezTo>
                      <a:pt x="143" y="204"/>
                      <a:pt x="142" y="204"/>
                      <a:pt x="142" y="204"/>
                    </a:cubicBezTo>
                    <a:cubicBezTo>
                      <a:pt x="142" y="203"/>
                      <a:pt x="142" y="203"/>
                      <a:pt x="142" y="203"/>
                    </a:cubicBezTo>
                    <a:cubicBezTo>
                      <a:pt x="142" y="203"/>
                      <a:pt x="143" y="203"/>
                      <a:pt x="142" y="203"/>
                    </a:cubicBezTo>
                    <a:cubicBezTo>
                      <a:pt x="142" y="203"/>
                      <a:pt x="142" y="203"/>
                      <a:pt x="142" y="203"/>
                    </a:cubicBezTo>
                    <a:cubicBezTo>
                      <a:pt x="143" y="203"/>
                      <a:pt x="143" y="203"/>
                      <a:pt x="143" y="203"/>
                    </a:cubicBezTo>
                    <a:cubicBezTo>
                      <a:pt x="140" y="202"/>
                      <a:pt x="144" y="201"/>
                      <a:pt x="142" y="200"/>
                    </a:cubicBezTo>
                    <a:cubicBezTo>
                      <a:pt x="142" y="201"/>
                      <a:pt x="142" y="200"/>
                      <a:pt x="142" y="200"/>
                    </a:cubicBezTo>
                    <a:cubicBezTo>
                      <a:pt x="142" y="200"/>
                      <a:pt x="142" y="200"/>
                      <a:pt x="141" y="200"/>
                    </a:cubicBezTo>
                    <a:cubicBezTo>
                      <a:pt x="141" y="199"/>
                      <a:pt x="141" y="199"/>
                      <a:pt x="141" y="199"/>
                    </a:cubicBezTo>
                    <a:cubicBezTo>
                      <a:pt x="142" y="199"/>
                      <a:pt x="142" y="199"/>
                      <a:pt x="141" y="199"/>
                    </a:cubicBezTo>
                    <a:cubicBezTo>
                      <a:pt x="141" y="199"/>
                      <a:pt x="141" y="199"/>
                      <a:pt x="141" y="199"/>
                    </a:cubicBezTo>
                    <a:cubicBezTo>
                      <a:pt x="142" y="198"/>
                      <a:pt x="142" y="198"/>
                      <a:pt x="142" y="198"/>
                    </a:cubicBezTo>
                    <a:cubicBezTo>
                      <a:pt x="142" y="198"/>
                      <a:pt x="142" y="198"/>
                      <a:pt x="141" y="198"/>
                    </a:cubicBezTo>
                    <a:cubicBezTo>
                      <a:pt x="141" y="198"/>
                      <a:pt x="141" y="198"/>
                      <a:pt x="142" y="198"/>
                    </a:cubicBezTo>
                    <a:cubicBezTo>
                      <a:pt x="142" y="198"/>
                      <a:pt x="142" y="198"/>
                      <a:pt x="142" y="198"/>
                    </a:cubicBezTo>
                    <a:cubicBezTo>
                      <a:pt x="142" y="197"/>
                      <a:pt x="142" y="197"/>
                      <a:pt x="142" y="197"/>
                    </a:cubicBezTo>
                    <a:cubicBezTo>
                      <a:pt x="142" y="196"/>
                      <a:pt x="142" y="196"/>
                      <a:pt x="142" y="195"/>
                    </a:cubicBezTo>
                    <a:cubicBezTo>
                      <a:pt x="142" y="195"/>
                      <a:pt x="142" y="195"/>
                      <a:pt x="142" y="195"/>
                    </a:cubicBezTo>
                    <a:cubicBezTo>
                      <a:pt x="142" y="195"/>
                      <a:pt x="142" y="195"/>
                      <a:pt x="142" y="195"/>
                    </a:cubicBezTo>
                    <a:cubicBezTo>
                      <a:pt x="142" y="194"/>
                      <a:pt x="142" y="194"/>
                      <a:pt x="142" y="193"/>
                    </a:cubicBezTo>
                    <a:cubicBezTo>
                      <a:pt x="142" y="192"/>
                      <a:pt x="142" y="190"/>
                      <a:pt x="142" y="188"/>
                    </a:cubicBezTo>
                    <a:cubicBezTo>
                      <a:pt x="142" y="191"/>
                      <a:pt x="142" y="194"/>
                      <a:pt x="142" y="197"/>
                    </a:cubicBezTo>
                    <a:close/>
                    <a:moveTo>
                      <a:pt x="127" y="104"/>
                    </a:moveTo>
                    <a:cubicBezTo>
                      <a:pt x="127" y="111"/>
                      <a:pt x="126" y="118"/>
                      <a:pt x="126" y="125"/>
                    </a:cubicBezTo>
                    <a:cubicBezTo>
                      <a:pt x="126" y="121"/>
                      <a:pt x="125" y="116"/>
                      <a:pt x="125" y="112"/>
                    </a:cubicBezTo>
                    <a:cubicBezTo>
                      <a:pt x="125" y="108"/>
                      <a:pt x="126" y="102"/>
                      <a:pt x="126" y="97"/>
                    </a:cubicBezTo>
                    <a:cubicBezTo>
                      <a:pt x="127" y="92"/>
                      <a:pt x="127" y="87"/>
                      <a:pt x="128" y="82"/>
                    </a:cubicBezTo>
                    <a:cubicBezTo>
                      <a:pt x="128" y="89"/>
                      <a:pt x="128" y="97"/>
                      <a:pt x="127" y="104"/>
                    </a:cubicBezTo>
                    <a:close/>
                    <a:moveTo>
                      <a:pt x="133" y="210"/>
                    </a:moveTo>
                    <a:cubicBezTo>
                      <a:pt x="134" y="210"/>
                      <a:pt x="134" y="210"/>
                      <a:pt x="134" y="210"/>
                    </a:cubicBezTo>
                    <a:cubicBezTo>
                      <a:pt x="134" y="210"/>
                      <a:pt x="134" y="210"/>
                      <a:pt x="134" y="210"/>
                    </a:cubicBezTo>
                    <a:cubicBezTo>
                      <a:pt x="134" y="210"/>
                      <a:pt x="134" y="210"/>
                      <a:pt x="134" y="210"/>
                    </a:cubicBezTo>
                    <a:cubicBezTo>
                      <a:pt x="134" y="210"/>
                      <a:pt x="134" y="210"/>
                      <a:pt x="134" y="210"/>
                    </a:cubicBezTo>
                    <a:cubicBezTo>
                      <a:pt x="134" y="210"/>
                      <a:pt x="135" y="210"/>
                      <a:pt x="135" y="210"/>
                    </a:cubicBezTo>
                    <a:cubicBezTo>
                      <a:pt x="135" y="210"/>
                      <a:pt x="135" y="210"/>
                      <a:pt x="135" y="210"/>
                    </a:cubicBezTo>
                    <a:cubicBezTo>
                      <a:pt x="134" y="210"/>
                      <a:pt x="135" y="211"/>
                      <a:pt x="134" y="211"/>
                    </a:cubicBezTo>
                    <a:cubicBezTo>
                      <a:pt x="135" y="212"/>
                      <a:pt x="136" y="212"/>
                      <a:pt x="136" y="212"/>
                    </a:cubicBezTo>
                    <a:cubicBezTo>
                      <a:pt x="136" y="213"/>
                      <a:pt x="136" y="213"/>
                      <a:pt x="135" y="212"/>
                    </a:cubicBezTo>
                    <a:cubicBezTo>
                      <a:pt x="136" y="213"/>
                      <a:pt x="136" y="213"/>
                      <a:pt x="136" y="213"/>
                    </a:cubicBezTo>
                    <a:cubicBezTo>
                      <a:pt x="135" y="213"/>
                      <a:pt x="135" y="213"/>
                      <a:pt x="135" y="213"/>
                    </a:cubicBezTo>
                    <a:cubicBezTo>
                      <a:pt x="134" y="214"/>
                      <a:pt x="136" y="213"/>
                      <a:pt x="136" y="214"/>
                    </a:cubicBezTo>
                    <a:cubicBezTo>
                      <a:pt x="136" y="214"/>
                      <a:pt x="136" y="214"/>
                      <a:pt x="136" y="214"/>
                    </a:cubicBezTo>
                    <a:cubicBezTo>
                      <a:pt x="136" y="214"/>
                      <a:pt x="136" y="214"/>
                      <a:pt x="136" y="214"/>
                    </a:cubicBezTo>
                    <a:cubicBezTo>
                      <a:pt x="136" y="214"/>
                      <a:pt x="137" y="214"/>
                      <a:pt x="137" y="214"/>
                    </a:cubicBezTo>
                    <a:cubicBezTo>
                      <a:pt x="136" y="215"/>
                      <a:pt x="136" y="215"/>
                      <a:pt x="136" y="215"/>
                    </a:cubicBezTo>
                    <a:cubicBezTo>
                      <a:pt x="136" y="215"/>
                      <a:pt x="136" y="215"/>
                      <a:pt x="136" y="215"/>
                    </a:cubicBezTo>
                    <a:cubicBezTo>
                      <a:pt x="135" y="214"/>
                      <a:pt x="134" y="214"/>
                      <a:pt x="134" y="214"/>
                    </a:cubicBezTo>
                    <a:cubicBezTo>
                      <a:pt x="134" y="213"/>
                      <a:pt x="134" y="211"/>
                      <a:pt x="133" y="210"/>
                    </a:cubicBezTo>
                    <a:close/>
                    <a:moveTo>
                      <a:pt x="141" y="224"/>
                    </a:moveTo>
                    <a:cubicBezTo>
                      <a:pt x="141" y="224"/>
                      <a:pt x="141" y="225"/>
                      <a:pt x="141" y="225"/>
                    </a:cubicBezTo>
                    <a:cubicBezTo>
                      <a:pt x="141" y="225"/>
                      <a:pt x="141" y="224"/>
                      <a:pt x="141" y="224"/>
                    </a:cubicBezTo>
                    <a:close/>
                    <a:moveTo>
                      <a:pt x="160" y="152"/>
                    </a:moveTo>
                    <a:cubicBezTo>
                      <a:pt x="159" y="152"/>
                      <a:pt x="159" y="153"/>
                      <a:pt x="159" y="153"/>
                    </a:cubicBezTo>
                    <a:cubicBezTo>
                      <a:pt x="159" y="151"/>
                      <a:pt x="159" y="149"/>
                      <a:pt x="160" y="147"/>
                    </a:cubicBezTo>
                    <a:cubicBezTo>
                      <a:pt x="160" y="148"/>
                      <a:pt x="160" y="150"/>
                      <a:pt x="160" y="152"/>
                    </a:cubicBezTo>
                    <a:close/>
                    <a:moveTo>
                      <a:pt x="151" y="133"/>
                    </a:moveTo>
                    <a:cubicBezTo>
                      <a:pt x="151" y="135"/>
                      <a:pt x="150" y="137"/>
                      <a:pt x="150" y="138"/>
                    </a:cubicBezTo>
                    <a:cubicBezTo>
                      <a:pt x="150" y="139"/>
                      <a:pt x="150" y="139"/>
                      <a:pt x="150" y="140"/>
                    </a:cubicBezTo>
                    <a:cubicBezTo>
                      <a:pt x="150" y="141"/>
                      <a:pt x="150" y="141"/>
                      <a:pt x="150" y="142"/>
                    </a:cubicBezTo>
                    <a:cubicBezTo>
                      <a:pt x="149" y="144"/>
                      <a:pt x="149" y="145"/>
                      <a:pt x="149" y="146"/>
                    </a:cubicBezTo>
                    <a:cubicBezTo>
                      <a:pt x="149" y="146"/>
                      <a:pt x="149" y="147"/>
                      <a:pt x="149" y="148"/>
                    </a:cubicBezTo>
                    <a:cubicBezTo>
                      <a:pt x="148" y="143"/>
                      <a:pt x="148" y="138"/>
                      <a:pt x="148" y="133"/>
                    </a:cubicBezTo>
                    <a:cubicBezTo>
                      <a:pt x="148" y="143"/>
                      <a:pt x="148" y="143"/>
                      <a:pt x="148" y="143"/>
                    </a:cubicBezTo>
                    <a:cubicBezTo>
                      <a:pt x="147" y="141"/>
                      <a:pt x="147" y="136"/>
                      <a:pt x="147" y="130"/>
                    </a:cubicBezTo>
                    <a:cubicBezTo>
                      <a:pt x="148" y="131"/>
                      <a:pt x="149" y="131"/>
                      <a:pt x="151" y="131"/>
                    </a:cubicBezTo>
                    <a:cubicBezTo>
                      <a:pt x="151" y="132"/>
                      <a:pt x="151" y="133"/>
                      <a:pt x="151" y="133"/>
                    </a:cubicBezTo>
                    <a:close/>
                    <a:moveTo>
                      <a:pt x="74" y="61"/>
                    </a:moveTo>
                    <a:cubicBezTo>
                      <a:pt x="74" y="61"/>
                      <a:pt x="74" y="61"/>
                      <a:pt x="74" y="61"/>
                    </a:cubicBezTo>
                    <a:cubicBezTo>
                      <a:pt x="74" y="61"/>
                      <a:pt x="74" y="61"/>
                      <a:pt x="74" y="61"/>
                    </a:cubicBezTo>
                    <a:close/>
                    <a:moveTo>
                      <a:pt x="73" y="195"/>
                    </a:moveTo>
                    <a:cubicBezTo>
                      <a:pt x="73" y="195"/>
                      <a:pt x="73" y="195"/>
                      <a:pt x="72" y="195"/>
                    </a:cubicBezTo>
                    <a:cubicBezTo>
                      <a:pt x="72" y="195"/>
                      <a:pt x="72" y="196"/>
                      <a:pt x="71" y="196"/>
                    </a:cubicBezTo>
                    <a:cubicBezTo>
                      <a:pt x="72" y="195"/>
                      <a:pt x="72" y="195"/>
                      <a:pt x="72" y="195"/>
                    </a:cubicBezTo>
                    <a:cubicBezTo>
                      <a:pt x="73" y="195"/>
                      <a:pt x="73" y="195"/>
                      <a:pt x="73" y="195"/>
                    </a:cubicBezTo>
                    <a:cubicBezTo>
                      <a:pt x="73" y="195"/>
                      <a:pt x="73" y="195"/>
                      <a:pt x="73" y="195"/>
                    </a:cubicBezTo>
                    <a:cubicBezTo>
                      <a:pt x="73" y="195"/>
                      <a:pt x="73" y="195"/>
                      <a:pt x="73" y="195"/>
                    </a:cubicBezTo>
                    <a:close/>
                    <a:moveTo>
                      <a:pt x="70" y="188"/>
                    </a:moveTo>
                    <a:cubicBezTo>
                      <a:pt x="70" y="188"/>
                      <a:pt x="70" y="188"/>
                      <a:pt x="70" y="188"/>
                    </a:cubicBezTo>
                    <a:cubicBezTo>
                      <a:pt x="69" y="187"/>
                      <a:pt x="69" y="187"/>
                      <a:pt x="70" y="187"/>
                    </a:cubicBezTo>
                    <a:cubicBezTo>
                      <a:pt x="70" y="187"/>
                      <a:pt x="70" y="187"/>
                      <a:pt x="70" y="187"/>
                    </a:cubicBezTo>
                    <a:cubicBezTo>
                      <a:pt x="70" y="188"/>
                      <a:pt x="70" y="188"/>
                      <a:pt x="70" y="188"/>
                    </a:cubicBezTo>
                    <a:close/>
                    <a:moveTo>
                      <a:pt x="70" y="187"/>
                    </a:moveTo>
                    <a:cubicBezTo>
                      <a:pt x="70" y="187"/>
                      <a:pt x="70" y="187"/>
                      <a:pt x="70" y="187"/>
                    </a:cubicBezTo>
                    <a:cubicBezTo>
                      <a:pt x="70" y="187"/>
                      <a:pt x="70" y="187"/>
                      <a:pt x="70" y="187"/>
                    </a:cubicBezTo>
                    <a:cubicBezTo>
                      <a:pt x="70" y="187"/>
                      <a:pt x="70" y="187"/>
                      <a:pt x="70" y="187"/>
                    </a:cubicBezTo>
                    <a:cubicBezTo>
                      <a:pt x="70" y="187"/>
                      <a:pt x="70" y="187"/>
                      <a:pt x="70" y="187"/>
                    </a:cubicBezTo>
                    <a:cubicBezTo>
                      <a:pt x="70" y="187"/>
                      <a:pt x="70" y="187"/>
                      <a:pt x="70" y="187"/>
                    </a:cubicBezTo>
                    <a:cubicBezTo>
                      <a:pt x="70" y="187"/>
                      <a:pt x="70" y="187"/>
                      <a:pt x="70" y="187"/>
                    </a:cubicBezTo>
                    <a:close/>
                    <a:moveTo>
                      <a:pt x="55" y="109"/>
                    </a:moveTo>
                    <a:cubicBezTo>
                      <a:pt x="55" y="110"/>
                      <a:pt x="54" y="110"/>
                      <a:pt x="54" y="111"/>
                    </a:cubicBezTo>
                    <a:cubicBezTo>
                      <a:pt x="54" y="110"/>
                      <a:pt x="54" y="110"/>
                      <a:pt x="54" y="109"/>
                    </a:cubicBezTo>
                    <a:cubicBezTo>
                      <a:pt x="54" y="109"/>
                      <a:pt x="55" y="109"/>
                      <a:pt x="55" y="109"/>
                    </a:cubicBezTo>
                    <a:close/>
                    <a:moveTo>
                      <a:pt x="59" y="127"/>
                    </a:moveTo>
                    <a:cubicBezTo>
                      <a:pt x="59" y="128"/>
                      <a:pt x="59" y="129"/>
                      <a:pt x="59" y="130"/>
                    </a:cubicBezTo>
                    <a:cubicBezTo>
                      <a:pt x="59" y="129"/>
                      <a:pt x="59" y="128"/>
                      <a:pt x="58" y="126"/>
                    </a:cubicBezTo>
                    <a:cubicBezTo>
                      <a:pt x="58" y="127"/>
                      <a:pt x="58" y="127"/>
                      <a:pt x="59" y="127"/>
                    </a:cubicBezTo>
                    <a:close/>
                    <a:moveTo>
                      <a:pt x="72" y="185"/>
                    </a:moveTo>
                    <a:cubicBezTo>
                      <a:pt x="73" y="185"/>
                      <a:pt x="74" y="185"/>
                      <a:pt x="75" y="185"/>
                    </a:cubicBezTo>
                    <a:cubicBezTo>
                      <a:pt x="75" y="185"/>
                      <a:pt x="75" y="185"/>
                      <a:pt x="75" y="185"/>
                    </a:cubicBezTo>
                    <a:cubicBezTo>
                      <a:pt x="75" y="185"/>
                      <a:pt x="74" y="185"/>
                      <a:pt x="72" y="185"/>
                    </a:cubicBezTo>
                    <a:cubicBezTo>
                      <a:pt x="72" y="185"/>
                      <a:pt x="72" y="185"/>
                      <a:pt x="72" y="185"/>
                    </a:cubicBezTo>
                    <a:close/>
                    <a:moveTo>
                      <a:pt x="36" y="114"/>
                    </a:moveTo>
                    <a:cubicBezTo>
                      <a:pt x="36" y="113"/>
                      <a:pt x="38" y="113"/>
                      <a:pt x="36" y="112"/>
                    </a:cubicBezTo>
                    <a:cubicBezTo>
                      <a:pt x="36" y="112"/>
                      <a:pt x="35" y="112"/>
                      <a:pt x="35" y="111"/>
                    </a:cubicBezTo>
                    <a:cubicBezTo>
                      <a:pt x="36" y="112"/>
                      <a:pt x="36" y="112"/>
                      <a:pt x="36" y="112"/>
                    </a:cubicBezTo>
                    <a:cubicBezTo>
                      <a:pt x="36" y="111"/>
                      <a:pt x="35" y="111"/>
                      <a:pt x="36" y="111"/>
                    </a:cubicBezTo>
                    <a:cubicBezTo>
                      <a:pt x="36" y="111"/>
                      <a:pt x="36" y="111"/>
                      <a:pt x="36" y="110"/>
                    </a:cubicBezTo>
                    <a:cubicBezTo>
                      <a:pt x="37" y="111"/>
                      <a:pt x="37" y="111"/>
                      <a:pt x="37" y="111"/>
                    </a:cubicBezTo>
                    <a:cubicBezTo>
                      <a:pt x="36" y="109"/>
                      <a:pt x="36" y="109"/>
                      <a:pt x="36" y="109"/>
                    </a:cubicBezTo>
                    <a:cubicBezTo>
                      <a:pt x="37" y="109"/>
                      <a:pt x="36" y="107"/>
                      <a:pt x="37" y="107"/>
                    </a:cubicBezTo>
                    <a:cubicBezTo>
                      <a:pt x="37" y="107"/>
                      <a:pt x="38" y="105"/>
                      <a:pt x="37" y="105"/>
                    </a:cubicBezTo>
                    <a:cubicBezTo>
                      <a:pt x="37" y="105"/>
                      <a:pt x="37" y="105"/>
                      <a:pt x="38" y="104"/>
                    </a:cubicBezTo>
                    <a:cubicBezTo>
                      <a:pt x="38" y="106"/>
                      <a:pt x="38" y="108"/>
                      <a:pt x="38" y="110"/>
                    </a:cubicBezTo>
                    <a:cubicBezTo>
                      <a:pt x="38" y="110"/>
                      <a:pt x="39" y="111"/>
                      <a:pt x="39" y="112"/>
                    </a:cubicBezTo>
                    <a:cubicBezTo>
                      <a:pt x="38" y="113"/>
                      <a:pt x="37" y="113"/>
                      <a:pt x="36" y="114"/>
                    </a:cubicBezTo>
                    <a:close/>
                    <a:moveTo>
                      <a:pt x="71" y="196"/>
                    </a:moveTo>
                    <a:cubicBezTo>
                      <a:pt x="72" y="196"/>
                      <a:pt x="72" y="196"/>
                      <a:pt x="72" y="196"/>
                    </a:cubicBezTo>
                    <a:cubicBezTo>
                      <a:pt x="72" y="196"/>
                      <a:pt x="72" y="196"/>
                      <a:pt x="72" y="196"/>
                    </a:cubicBezTo>
                    <a:cubicBezTo>
                      <a:pt x="72" y="196"/>
                      <a:pt x="72" y="196"/>
                      <a:pt x="72" y="196"/>
                    </a:cubicBezTo>
                    <a:cubicBezTo>
                      <a:pt x="72" y="196"/>
                      <a:pt x="72" y="196"/>
                      <a:pt x="72" y="196"/>
                    </a:cubicBezTo>
                    <a:cubicBezTo>
                      <a:pt x="72" y="196"/>
                      <a:pt x="72" y="196"/>
                      <a:pt x="72" y="196"/>
                    </a:cubicBezTo>
                    <a:cubicBezTo>
                      <a:pt x="72" y="196"/>
                      <a:pt x="72" y="196"/>
                      <a:pt x="72" y="196"/>
                    </a:cubicBezTo>
                    <a:cubicBezTo>
                      <a:pt x="72" y="196"/>
                      <a:pt x="72" y="196"/>
                      <a:pt x="72" y="196"/>
                    </a:cubicBezTo>
                    <a:cubicBezTo>
                      <a:pt x="72" y="196"/>
                      <a:pt x="72" y="196"/>
                      <a:pt x="72" y="196"/>
                    </a:cubicBezTo>
                    <a:cubicBezTo>
                      <a:pt x="73" y="195"/>
                      <a:pt x="73" y="195"/>
                      <a:pt x="73" y="195"/>
                    </a:cubicBezTo>
                    <a:cubicBezTo>
                      <a:pt x="73" y="195"/>
                      <a:pt x="73" y="195"/>
                      <a:pt x="73" y="195"/>
                    </a:cubicBezTo>
                    <a:cubicBezTo>
                      <a:pt x="73" y="196"/>
                      <a:pt x="72" y="197"/>
                      <a:pt x="72" y="197"/>
                    </a:cubicBezTo>
                    <a:cubicBezTo>
                      <a:pt x="72" y="197"/>
                      <a:pt x="72" y="197"/>
                      <a:pt x="72" y="197"/>
                    </a:cubicBezTo>
                    <a:cubicBezTo>
                      <a:pt x="72" y="197"/>
                      <a:pt x="72" y="197"/>
                      <a:pt x="72" y="197"/>
                    </a:cubicBezTo>
                    <a:cubicBezTo>
                      <a:pt x="72" y="197"/>
                      <a:pt x="72" y="197"/>
                      <a:pt x="72" y="197"/>
                    </a:cubicBezTo>
                    <a:cubicBezTo>
                      <a:pt x="72" y="197"/>
                      <a:pt x="72" y="197"/>
                      <a:pt x="72" y="197"/>
                    </a:cubicBezTo>
                    <a:cubicBezTo>
                      <a:pt x="72" y="197"/>
                      <a:pt x="71" y="197"/>
                      <a:pt x="71" y="196"/>
                    </a:cubicBezTo>
                    <a:cubicBezTo>
                      <a:pt x="71" y="196"/>
                      <a:pt x="71" y="196"/>
                      <a:pt x="71" y="196"/>
                    </a:cubicBezTo>
                    <a:close/>
                    <a:moveTo>
                      <a:pt x="73" y="195"/>
                    </a:moveTo>
                    <a:cubicBezTo>
                      <a:pt x="73" y="195"/>
                      <a:pt x="73" y="195"/>
                      <a:pt x="73" y="195"/>
                    </a:cubicBezTo>
                    <a:cubicBezTo>
                      <a:pt x="73" y="195"/>
                      <a:pt x="73" y="195"/>
                      <a:pt x="73" y="195"/>
                    </a:cubicBezTo>
                    <a:cubicBezTo>
                      <a:pt x="73" y="195"/>
                      <a:pt x="73" y="195"/>
                      <a:pt x="73" y="195"/>
                    </a:cubicBezTo>
                    <a:close/>
                    <a:moveTo>
                      <a:pt x="72" y="185"/>
                    </a:moveTo>
                    <a:cubicBezTo>
                      <a:pt x="74" y="185"/>
                      <a:pt x="75" y="185"/>
                      <a:pt x="75" y="185"/>
                    </a:cubicBezTo>
                    <a:cubicBezTo>
                      <a:pt x="75" y="185"/>
                      <a:pt x="75" y="185"/>
                      <a:pt x="75" y="185"/>
                    </a:cubicBezTo>
                    <a:cubicBezTo>
                      <a:pt x="74" y="185"/>
                      <a:pt x="73" y="185"/>
                      <a:pt x="72" y="185"/>
                    </a:cubicBezTo>
                    <a:close/>
                    <a:moveTo>
                      <a:pt x="80" y="173"/>
                    </a:moveTo>
                    <a:cubicBezTo>
                      <a:pt x="80" y="173"/>
                      <a:pt x="81" y="173"/>
                      <a:pt x="81" y="173"/>
                    </a:cubicBezTo>
                    <a:cubicBezTo>
                      <a:pt x="81" y="173"/>
                      <a:pt x="80" y="173"/>
                      <a:pt x="80" y="174"/>
                    </a:cubicBezTo>
                    <a:cubicBezTo>
                      <a:pt x="80" y="173"/>
                      <a:pt x="80" y="173"/>
                      <a:pt x="80" y="173"/>
                    </a:cubicBezTo>
                    <a:close/>
                    <a:moveTo>
                      <a:pt x="91" y="148"/>
                    </a:moveTo>
                    <a:cubicBezTo>
                      <a:pt x="91" y="149"/>
                      <a:pt x="91" y="149"/>
                      <a:pt x="91" y="149"/>
                    </a:cubicBezTo>
                    <a:cubicBezTo>
                      <a:pt x="91" y="149"/>
                      <a:pt x="91" y="149"/>
                      <a:pt x="91" y="149"/>
                    </a:cubicBezTo>
                    <a:cubicBezTo>
                      <a:pt x="91" y="149"/>
                      <a:pt x="91" y="149"/>
                      <a:pt x="91" y="148"/>
                    </a:cubicBezTo>
                    <a:close/>
                    <a:moveTo>
                      <a:pt x="135" y="259"/>
                    </a:moveTo>
                    <a:cubicBezTo>
                      <a:pt x="136" y="259"/>
                      <a:pt x="137" y="259"/>
                      <a:pt x="138" y="259"/>
                    </a:cubicBezTo>
                    <a:cubicBezTo>
                      <a:pt x="137" y="262"/>
                      <a:pt x="136" y="264"/>
                      <a:pt x="135" y="267"/>
                    </a:cubicBezTo>
                    <a:cubicBezTo>
                      <a:pt x="135" y="264"/>
                      <a:pt x="135" y="261"/>
                      <a:pt x="135" y="259"/>
                    </a:cubicBezTo>
                    <a:close/>
                    <a:moveTo>
                      <a:pt x="139" y="259"/>
                    </a:moveTo>
                    <a:cubicBezTo>
                      <a:pt x="140" y="259"/>
                      <a:pt x="140" y="259"/>
                      <a:pt x="140" y="259"/>
                    </a:cubicBezTo>
                    <a:cubicBezTo>
                      <a:pt x="140" y="259"/>
                      <a:pt x="140" y="259"/>
                      <a:pt x="140" y="259"/>
                    </a:cubicBezTo>
                    <a:cubicBezTo>
                      <a:pt x="140" y="258"/>
                      <a:pt x="140" y="258"/>
                      <a:pt x="140" y="258"/>
                    </a:cubicBezTo>
                    <a:cubicBezTo>
                      <a:pt x="140" y="258"/>
                      <a:pt x="140" y="258"/>
                      <a:pt x="140" y="258"/>
                    </a:cubicBezTo>
                    <a:cubicBezTo>
                      <a:pt x="140" y="258"/>
                      <a:pt x="140" y="257"/>
                      <a:pt x="140" y="257"/>
                    </a:cubicBezTo>
                    <a:cubicBezTo>
                      <a:pt x="140" y="257"/>
                      <a:pt x="140" y="257"/>
                      <a:pt x="140" y="257"/>
                    </a:cubicBezTo>
                    <a:cubicBezTo>
                      <a:pt x="140" y="257"/>
                      <a:pt x="140" y="257"/>
                      <a:pt x="140" y="257"/>
                    </a:cubicBezTo>
                    <a:cubicBezTo>
                      <a:pt x="140" y="256"/>
                      <a:pt x="141" y="256"/>
                      <a:pt x="141" y="256"/>
                    </a:cubicBezTo>
                    <a:cubicBezTo>
                      <a:pt x="141" y="257"/>
                      <a:pt x="141" y="258"/>
                      <a:pt x="140" y="259"/>
                    </a:cubicBezTo>
                    <a:cubicBezTo>
                      <a:pt x="140" y="259"/>
                      <a:pt x="140" y="259"/>
                      <a:pt x="139" y="259"/>
                    </a:cubicBezTo>
                    <a:close/>
                    <a:moveTo>
                      <a:pt x="135" y="239"/>
                    </a:moveTo>
                    <a:cubicBezTo>
                      <a:pt x="135" y="237"/>
                      <a:pt x="134" y="235"/>
                      <a:pt x="135" y="233"/>
                    </a:cubicBezTo>
                    <a:cubicBezTo>
                      <a:pt x="135" y="234"/>
                      <a:pt x="136" y="234"/>
                      <a:pt x="137" y="234"/>
                    </a:cubicBezTo>
                    <a:cubicBezTo>
                      <a:pt x="137" y="237"/>
                      <a:pt x="136" y="238"/>
                      <a:pt x="135" y="239"/>
                    </a:cubicBezTo>
                    <a:close/>
                    <a:moveTo>
                      <a:pt x="147" y="241"/>
                    </a:moveTo>
                    <a:cubicBezTo>
                      <a:pt x="147" y="241"/>
                      <a:pt x="147" y="241"/>
                      <a:pt x="147" y="241"/>
                    </a:cubicBezTo>
                    <a:cubicBezTo>
                      <a:pt x="147" y="241"/>
                      <a:pt x="147" y="241"/>
                      <a:pt x="147" y="241"/>
                    </a:cubicBezTo>
                    <a:cubicBezTo>
                      <a:pt x="147" y="241"/>
                      <a:pt x="147" y="241"/>
                      <a:pt x="147" y="241"/>
                    </a:cubicBezTo>
                    <a:close/>
                    <a:moveTo>
                      <a:pt x="153" y="227"/>
                    </a:moveTo>
                    <a:cubicBezTo>
                      <a:pt x="153" y="227"/>
                      <a:pt x="153" y="227"/>
                      <a:pt x="153" y="227"/>
                    </a:cubicBezTo>
                    <a:cubicBezTo>
                      <a:pt x="153" y="227"/>
                      <a:pt x="153" y="227"/>
                      <a:pt x="153" y="227"/>
                    </a:cubicBezTo>
                    <a:cubicBezTo>
                      <a:pt x="153" y="227"/>
                      <a:pt x="153" y="227"/>
                      <a:pt x="153" y="227"/>
                    </a:cubicBezTo>
                    <a:close/>
                    <a:moveTo>
                      <a:pt x="156" y="91"/>
                    </a:moveTo>
                    <a:cubicBezTo>
                      <a:pt x="156" y="91"/>
                      <a:pt x="156" y="91"/>
                      <a:pt x="155" y="91"/>
                    </a:cubicBezTo>
                    <a:cubicBezTo>
                      <a:pt x="156" y="91"/>
                      <a:pt x="156" y="91"/>
                      <a:pt x="156" y="91"/>
                    </a:cubicBezTo>
                    <a:cubicBezTo>
                      <a:pt x="155" y="90"/>
                      <a:pt x="157" y="90"/>
                      <a:pt x="157" y="90"/>
                    </a:cubicBezTo>
                    <a:cubicBezTo>
                      <a:pt x="157" y="92"/>
                      <a:pt x="157" y="93"/>
                      <a:pt x="157" y="95"/>
                    </a:cubicBezTo>
                    <a:cubicBezTo>
                      <a:pt x="157" y="96"/>
                      <a:pt x="157" y="96"/>
                      <a:pt x="157" y="96"/>
                    </a:cubicBezTo>
                    <a:cubicBezTo>
                      <a:pt x="157" y="96"/>
                      <a:pt x="156" y="96"/>
                      <a:pt x="157" y="96"/>
                    </a:cubicBezTo>
                    <a:cubicBezTo>
                      <a:pt x="156" y="96"/>
                      <a:pt x="156" y="96"/>
                      <a:pt x="156" y="96"/>
                    </a:cubicBezTo>
                    <a:cubicBezTo>
                      <a:pt x="156" y="95"/>
                      <a:pt x="156" y="95"/>
                      <a:pt x="156" y="95"/>
                    </a:cubicBezTo>
                    <a:cubicBezTo>
                      <a:pt x="157" y="95"/>
                      <a:pt x="157" y="95"/>
                      <a:pt x="157" y="95"/>
                    </a:cubicBezTo>
                    <a:cubicBezTo>
                      <a:pt x="157" y="94"/>
                      <a:pt x="157" y="94"/>
                      <a:pt x="157" y="94"/>
                    </a:cubicBezTo>
                    <a:cubicBezTo>
                      <a:pt x="156" y="95"/>
                      <a:pt x="156" y="95"/>
                      <a:pt x="156" y="95"/>
                    </a:cubicBezTo>
                    <a:cubicBezTo>
                      <a:pt x="156" y="94"/>
                      <a:pt x="157" y="94"/>
                      <a:pt x="156" y="93"/>
                    </a:cubicBezTo>
                    <a:cubicBezTo>
                      <a:pt x="156" y="93"/>
                      <a:pt x="156" y="94"/>
                      <a:pt x="155" y="93"/>
                    </a:cubicBezTo>
                    <a:cubicBezTo>
                      <a:pt x="156" y="93"/>
                      <a:pt x="156" y="92"/>
                      <a:pt x="156" y="91"/>
                    </a:cubicBezTo>
                    <a:close/>
                    <a:moveTo>
                      <a:pt x="157" y="97"/>
                    </a:moveTo>
                    <a:cubicBezTo>
                      <a:pt x="157" y="97"/>
                      <a:pt x="157" y="97"/>
                      <a:pt x="157" y="97"/>
                    </a:cubicBezTo>
                    <a:cubicBezTo>
                      <a:pt x="157" y="98"/>
                      <a:pt x="157" y="98"/>
                      <a:pt x="157" y="98"/>
                    </a:cubicBezTo>
                    <a:cubicBezTo>
                      <a:pt x="157" y="98"/>
                      <a:pt x="157" y="98"/>
                      <a:pt x="157" y="98"/>
                    </a:cubicBezTo>
                    <a:cubicBezTo>
                      <a:pt x="157" y="98"/>
                      <a:pt x="157" y="98"/>
                      <a:pt x="157" y="98"/>
                    </a:cubicBezTo>
                    <a:cubicBezTo>
                      <a:pt x="157" y="98"/>
                      <a:pt x="157" y="98"/>
                      <a:pt x="157" y="99"/>
                    </a:cubicBezTo>
                    <a:cubicBezTo>
                      <a:pt x="156" y="99"/>
                      <a:pt x="156" y="98"/>
                      <a:pt x="156" y="98"/>
                    </a:cubicBezTo>
                    <a:cubicBezTo>
                      <a:pt x="156" y="98"/>
                      <a:pt x="156" y="97"/>
                      <a:pt x="157" y="97"/>
                    </a:cubicBezTo>
                    <a:close/>
                    <a:moveTo>
                      <a:pt x="156" y="105"/>
                    </a:moveTo>
                    <a:cubicBezTo>
                      <a:pt x="156" y="105"/>
                      <a:pt x="156" y="105"/>
                      <a:pt x="156" y="105"/>
                    </a:cubicBezTo>
                    <a:cubicBezTo>
                      <a:pt x="156" y="105"/>
                      <a:pt x="156" y="105"/>
                      <a:pt x="155" y="105"/>
                    </a:cubicBezTo>
                    <a:cubicBezTo>
                      <a:pt x="155" y="105"/>
                      <a:pt x="155" y="105"/>
                      <a:pt x="156" y="105"/>
                    </a:cubicBezTo>
                    <a:close/>
                    <a:moveTo>
                      <a:pt x="155" y="107"/>
                    </a:moveTo>
                    <a:cubicBezTo>
                      <a:pt x="155" y="107"/>
                      <a:pt x="155" y="107"/>
                      <a:pt x="155" y="107"/>
                    </a:cubicBezTo>
                    <a:cubicBezTo>
                      <a:pt x="155" y="107"/>
                      <a:pt x="155" y="107"/>
                      <a:pt x="155" y="107"/>
                    </a:cubicBezTo>
                    <a:close/>
                    <a:moveTo>
                      <a:pt x="155" y="107"/>
                    </a:moveTo>
                    <a:cubicBezTo>
                      <a:pt x="155" y="108"/>
                      <a:pt x="155" y="108"/>
                      <a:pt x="155" y="108"/>
                    </a:cubicBezTo>
                    <a:cubicBezTo>
                      <a:pt x="155" y="108"/>
                      <a:pt x="155" y="108"/>
                      <a:pt x="155" y="107"/>
                    </a:cubicBezTo>
                    <a:close/>
                    <a:moveTo>
                      <a:pt x="154" y="109"/>
                    </a:moveTo>
                    <a:cubicBezTo>
                      <a:pt x="155" y="109"/>
                      <a:pt x="154" y="109"/>
                      <a:pt x="155" y="109"/>
                    </a:cubicBezTo>
                    <a:cubicBezTo>
                      <a:pt x="155" y="109"/>
                      <a:pt x="155" y="108"/>
                      <a:pt x="155" y="108"/>
                    </a:cubicBezTo>
                    <a:cubicBezTo>
                      <a:pt x="155" y="109"/>
                      <a:pt x="155" y="110"/>
                      <a:pt x="155" y="111"/>
                    </a:cubicBezTo>
                    <a:cubicBezTo>
                      <a:pt x="154" y="110"/>
                      <a:pt x="153" y="110"/>
                      <a:pt x="153" y="109"/>
                    </a:cubicBezTo>
                    <a:cubicBezTo>
                      <a:pt x="152" y="109"/>
                      <a:pt x="154" y="109"/>
                      <a:pt x="154" y="109"/>
                    </a:cubicBezTo>
                    <a:close/>
                    <a:moveTo>
                      <a:pt x="146" y="91"/>
                    </a:moveTo>
                    <a:cubicBezTo>
                      <a:pt x="147" y="91"/>
                      <a:pt x="147" y="91"/>
                      <a:pt x="147" y="91"/>
                    </a:cubicBezTo>
                    <a:cubicBezTo>
                      <a:pt x="147" y="92"/>
                      <a:pt x="146" y="92"/>
                      <a:pt x="145" y="93"/>
                    </a:cubicBezTo>
                    <a:cubicBezTo>
                      <a:pt x="145" y="97"/>
                      <a:pt x="148" y="100"/>
                      <a:pt x="147" y="103"/>
                    </a:cubicBezTo>
                    <a:cubicBezTo>
                      <a:pt x="146" y="103"/>
                      <a:pt x="146" y="103"/>
                      <a:pt x="146" y="103"/>
                    </a:cubicBezTo>
                    <a:cubicBezTo>
                      <a:pt x="145" y="103"/>
                      <a:pt x="148" y="104"/>
                      <a:pt x="147" y="104"/>
                    </a:cubicBezTo>
                    <a:cubicBezTo>
                      <a:pt x="147" y="104"/>
                      <a:pt x="147" y="104"/>
                      <a:pt x="147" y="104"/>
                    </a:cubicBezTo>
                    <a:cubicBezTo>
                      <a:pt x="147" y="104"/>
                      <a:pt x="147" y="105"/>
                      <a:pt x="146" y="104"/>
                    </a:cubicBezTo>
                    <a:cubicBezTo>
                      <a:pt x="146" y="105"/>
                      <a:pt x="147" y="105"/>
                      <a:pt x="147" y="105"/>
                    </a:cubicBezTo>
                    <a:cubicBezTo>
                      <a:pt x="146" y="105"/>
                      <a:pt x="146" y="105"/>
                      <a:pt x="146" y="105"/>
                    </a:cubicBezTo>
                    <a:cubicBezTo>
                      <a:pt x="146" y="107"/>
                      <a:pt x="147" y="108"/>
                      <a:pt x="147" y="109"/>
                    </a:cubicBezTo>
                    <a:cubicBezTo>
                      <a:pt x="146" y="110"/>
                      <a:pt x="147" y="113"/>
                      <a:pt x="148" y="115"/>
                    </a:cubicBezTo>
                    <a:cubicBezTo>
                      <a:pt x="149" y="117"/>
                      <a:pt x="148" y="118"/>
                      <a:pt x="147" y="120"/>
                    </a:cubicBezTo>
                    <a:cubicBezTo>
                      <a:pt x="147" y="115"/>
                      <a:pt x="146" y="110"/>
                      <a:pt x="145" y="104"/>
                    </a:cubicBezTo>
                    <a:cubicBezTo>
                      <a:pt x="145" y="97"/>
                      <a:pt x="144" y="90"/>
                      <a:pt x="142" y="82"/>
                    </a:cubicBezTo>
                    <a:cubicBezTo>
                      <a:pt x="143" y="81"/>
                      <a:pt x="143" y="80"/>
                      <a:pt x="143" y="79"/>
                    </a:cubicBezTo>
                    <a:cubicBezTo>
                      <a:pt x="143" y="80"/>
                      <a:pt x="143" y="80"/>
                      <a:pt x="143" y="81"/>
                    </a:cubicBezTo>
                    <a:cubicBezTo>
                      <a:pt x="144" y="81"/>
                      <a:pt x="144" y="81"/>
                      <a:pt x="144" y="81"/>
                    </a:cubicBezTo>
                    <a:cubicBezTo>
                      <a:pt x="143" y="82"/>
                      <a:pt x="145" y="82"/>
                      <a:pt x="144" y="83"/>
                    </a:cubicBezTo>
                    <a:cubicBezTo>
                      <a:pt x="144" y="83"/>
                      <a:pt x="144" y="83"/>
                      <a:pt x="144" y="83"/>
                    </a:cubicBezTo>
                    <a:cubicBezTo>
                      <a:pt x="146" y="85"/>
                      <a:pt x="143" y="86"/>
                      <a:pt x="145" y="87"/>
                    </a:cubicBezTo>
                    <a:cubicBezTo>
                      <a:pt x="144" y="87"/>
                      <a:pt x="144" y="87"/>
                      <a:pt x="144" y="87"/>
                    </a:cubicBezTo>
                    <a:cubicBezTo>
                      <a:pt x="144" y="88"/>
                      <a:pt x="145" y="89"/>
                      <a:pt x="146" y="88"/>
                    </a:cubicBezTo>
                    <a:cubicBezTo>
                      <a:pt x="146" y="89"/>
                      <a:pt x="146" y="89"/>
                      <a:pt x="145" y="89"/>
                    </a:cubicBezTo>
                    <a:cubicBezTo>
                      <a:pt x="146" y="89"/>
                      <a:pt x="146" y="89"/>
                      <a:pt x="146" y="90"/>
                    </a:cubicBezTo>
                    <a:cubicBezTo>
                      <a:pt x="146" y="90"/>
                      <a:pt x="146" y="90"/>
                      <a:pt x="146" y="90"/>
                    </a:cubicBezTo>
                    <a:cubicBezTo>
                      <a:pt x="146" y="91"/>
                      <a:pt x="146" y="91"/>
                      <a:pt x="146" y="91"/>
                    </a:cubicBezTo>
                    <a:cubicBezTo>
                      <a:pt x="148" y="90"/>
                      <a:pt x="148" y="90"/>
                      <a:pt x="148" y="90"/>
                    </a:cubicBezTo>
                    <a:cubicBezTo>
                      <a:pt x="147" y="91"/>
                      <a:pt x="146" y="91"/>
                      <a:pt x="146" y="91"/>
                    </a:cubicBezTo>
                    <a:close/>
                    <a:moveTo>
                      <a:pt x="143" y="78"/>
                    </a:moveTo>
                    <a:cubicBezTo>
                      <a:pt x="143" y="78"/>
                      <a:pt x="143" y="78"/>
                      <a:pt x="143" y="78"/>
                    </a:cubicBezTo>
                    <a:cubicBezTo>
                      <a:pt x="143" y="78"/>
                      <a:pt x="143" y="78"/>
                      <a:pt x="143" y="78"/>
                    </a:cubicBezTo>
                    <a:cubicBezTo>
                      <a:pt x="143" y="78"/>
                      <a:pt x="143" y="78"/>
                      <a:pt x="143" y="78"/>
                    </a:cubicBezTo>
                    <a:close/>
                    <a:moveTo>
                      <a:pt x="143" y="79"/>
                    </a:moveTo>
                    <a:cubicBezTo>
                      <a:pt x="143" y="79"/>
                      <a:pt x="143" y="79"/>
                      <a:pt x="143" y="79"/>
                    </a:cubicBezTo>
                    <a:cubicBezTo>
                      <a:pt x="143" y="79"/>
                      <a:pt x="143" y="79"/>
                      <a:pt x="143" y="79"/>
                    </a:cubicBezTo>
                    <a:close/>
                    <a:moveTo>
                      <a:pt x="134" y="54"/>
                    </a:moveTo>
                    <a:cubicBezTo>
                      <a:pt x="134" y="54"/>
                      <a:pt x="134" y="55"/>
                      <a:pt x="134" y="55"/>
                    </a:cubicBezTo>
                    <a:cubicBezTo>
                      <a:pt x="134" y="55"/>
                      <a:pt x="134" y="55"/>
                      <a:pt x="134" y="55"/>
                    </a:cubicBezTo>
                    <a:cubicBezTo>
                      <a:pt x="134" y="55"/>
                      <a:pt x="134" y="55"/>
                      <a:pt x="134" y="55"/>
                    </a:cubicBezTo>
                    <a:cubicBezTo>
                      <a:pt x="134" y="55"/>
                      <a:pt x="134" y="55"/>
                      <a:pt x="134" y="55"/>
                    </a:cubicBezTo>
                    <a:cubicBezTo>
                      <a:pt x="134" y="55"/>
                      <a:pt x="133" y="55"/>
                      <a:pt x="133" y="55"/>
                    </a:cubicBezTo>
                    <a:cubicBezTo>
                      <a:pt x="133" y="54"/>
                      <a:pt x="134" y="54"/>
                      <a:pt x="134" y="54"/>
                    </a:cubicBezTo>
                    <a:close/>
                    <a:moveTo>
                      <a:pt x="124" y="46"/>
                    </a:moveTo>
                    <a:cubicBezTo>
                      <a:pt x="124" y="46"/>
                      <a:pt x="124" y="46"/>
                      <a:pt x="124" y="46"/>
                    </a:cubicBezTo>
                    <a:close/>
                    <a:moveTo>
                      <a:pt x="103" y="56"/>
                    </a:moveTo>
                    <a:cubicBezTo>
                      <a:pt x="103" y="56"/>
                      <a:pt x="103" y="56"/>
                      <a:pt x="103" y="56"/>
                    </a:cubicBezTo>
                    <a:cubicBezTo>
                      <a:pt x="103" y="56"/>
                      <a:pt x="102" y="55"/>
                      <a:pt x="102" y="55"/>
                    </a:cubicBezTo>
                    <a:cubicBezTo>
                      <a:pt x="102" y="55"/>
                      <a:pt x="103" y="55"/>
                      <a:pt x="103" y="56"/>
                    </a:cubicBezTo>
                    <a:close/>
                    <a:moveTo>
                      <a:pt x="66" y="45"/>
                    </a:moveTo>
                    <a:cubicBezTo>
                      <a:pt x="66" y="45"/>
                      <a:pt x="66" y="45"/>
                      <a:pt x="66" y="45"/>
                    </a:cubicBezTo>
                    <a:cubicBezTo>
                      <a:pt x="66" y="45"/>
                      <a:pt x="66" y="45"/>
                      <a:pt x="66" y="45"/>
                    </a:cubicBezTo>
                    <a:close/>
                    <a:moveTo>
                      <a:pt x="51" y="34"/>
                    </a:moveTo>
                    <a:cubicBezTo>
                      <a:pt x="51" y="34"/>
                      <a:pt x="51" y="34"/>
                      <a:pt x="51" y="34"/>
                    </a:cubicBezTo>
                    <a:cubicBezTo>
                      <a:pt x="51" y="36"/>
                      <a:pt x="53" y="37"/>
                      <a:pt x="55" y="41"/>
                    </a:cubicBezTo>
                    <a:cubicBezTo>
                      <a:pt x="55" y="44"/>
                      <a:pt x="54" y="46"/>
                      <a:pt x="56" y="49"/>
                    </a:cubicBezTo>
                    <a:cubicBezTo>
                      <a:pt x="56" y="51"/>
                      <a:pt x="57" y="53"/>
                      <a:pt x="58" y="55"/>
                    </a:cubicBezTo>
                    <a:cubicBezTo>
                      <a:pt x="59" y="55"/>
                      <a:pt x="58" y="57"/>
                      <a:pt x="59" y="58"/>
                    </a:cubicBezTo>
                    <a:cubicBezTo>
                      <a:pt x="59" y="58"/>
                      <a:pt x="59" y="58"/>
                      <a:pt x="59" y="58"/>
                    </a:cubicBezTo>
                    <a:cubicBezTo>
                      <a:pt x="59" y="59"/>
                      <a:pt x="60" y="59"/>
                      <a:pt x="59" y="59"/>
                    </a:cubicBezTo>
                    <a:cubicBezTo>
                      <a:pt x="59" y="59"/>
                      <a:pt x="59" y="59"/>
                      <a:pt x="59" y="59"/>
                    </a:cubicBezTo>
                    <a:cubicBezTo>
                      <a:pt x="60" y="60"/>
                      <a:pt x="60" y="60"/>
                      <a:pt x="60" y="61"/>
                    </a:cubicBezTo>
                    <a:cubicBezTo>
                      <a:pt x="60" y="61"/>
                      <a:pt x="60" y="61"/>
                      <a:pt x="60" y="61"/>
                    </a:cubicBezTo>
                    <a:cubicBezTo>
                      <a:pt x="60" y="61"/>
                      <a:pt x="60" y="61"/>
                      <a:pt x="60" y="61"/>
                    </a:cubicBezTo>
                    <a:cubicBezTo>
                      <a:pt x="60" y="61"/>
                      <a:pt x="60" y="61"/>
                      <a:pt x="60" y="61"/>
                    </a:cubicBezTo>
                    <a:cubicBezTo>
                      <a:pt x="60" y="62"/>
                      <a:pt x="61" y="63"/>
                      <a:pt x="60" y="64"/>
                    </a:cubicBezTo>
                    <a:cubicBezTo>
                      <a:pt x="61" y="63"/>
                      <a:pt x="61" y="63"/>
                      <a:pt x="61" y="63"/>
                    </a:cubicBezTo>
                    <a:cubicBezTo>
                      <a:pt x="61" y="65"/>
                      <a:pt x="62" y="66"/>
                      <a:pt x="62" y="68"/>
                    </a:cubicBezTo>
                    <a:cubicBezTo>
                      <a:pt x="62" y="68"/>
                      <a:pt x="62" y="68"/>
                      <a:pt x="62" y="68"/>
                    </a:cubicBezTo>
                    <a:cubicBezTo>
                      <a:pt x="64" y="69"/>
                      <a:pt x="61" y="71"/>
                      <a:pt x="63" y="73"/>
                    </a:cubicBezTo>
                    <a:cubicBezTo>
                      <a:pt x="63" y="72"/>
                      <a:pt x="63" y="73"/>
                      <a:pt x="63" y="73"/>
                    </a:cubicBezTo>
                    <a:cubicBezTo>
                      <a:pt x="63" y="74"/>
                      <a:pt x="63" y="75"/>
                      <a:pt x="64" y="75"/>
                    </a:cubicBezTo>
                    <a:cubicBezTo>
                      <a:pt x="65" y="75"/>
                      <a:pt x="64" y="75"/>
                      <a:pt x="64" y="75"/>
                    </a:cubicBezTo>
                    <a:cubicBezTo>
                      <a:pt x="64" y="75"/>
                      <a:pt x="64" y="75"/>
                      <a:pt x="64" y="75"/>
                    </a:cubicBezTo>
                    <a:cubicBezTo>
                      <a:pt x="64" y="75"/>
                      <a:pt x="64" y="75"/>
                      <a:pt x="64" y="75"/>
                    </a:cubicBezTo>
                    <a:cubicBezTo>
                      <a:pt x="64" y="77"/>
                      <a:pt x="65" y="78"/>
                      <a:pt x="65" y="80"/>
                    </a:cubicBezTo>
                    <a:cubicBezTo>
                      <a:pt x="65" y="80"/>
                      <a:pt x="65" y="81"/>
                      <a:pt x="65" y="81"/>
                    </a:cubicBezTo>
                    <a:cubicBezTo>
                      <a:pt x="65" y="81"/>
                      <a:pt x="64" y="81"/>
                      <a:pt x="64" y="82"/>
                    </a:cubicBezTo>
                    <a:cubicBezTo>
                      <a:pt x="64" y="82"/>
                      <a:pt x="65" y="83"/>
                      <a:pt x="65" y="84"/>
                    </a:cubicBezTo>
                    <a:cubicBezTo>
                      <a:pt x="65" y="87"/>
                      <a:pt x="65" y="89"/>
                      <a:pt x="65" y="92"/>
                    </a:cubicBezTo>
                    <a:cubicBezTo>
                      <a:pt x="67" y="94"/>
                      <a:pt x="65" y="97"/>
                      <a:pt x="67" y="99"/>
                    </a:cubicBezTo>
                    <a:cubicBezTo>
                      <a:pt x="66" y="100"/>
                      <a:pt x="66" y="100"/>
                      <a:pt x="66" y="100"/>
                    </a:cubicBezTo>
                    <a:cubicBezTo>
                      <a:pt x="66" y="101"/>
                      <a:pt x="67" y="101"/>
                      <a:pt x="66" y="102"/>
                    </a:cubicBezTo>
                    <a:cubicBezTo>
                      <a:pt x="66" y="102"/>
                      <a:pt x="66" y="102"/>
                      <a:pt x="66" y="102"/>
                    </a:cubicBezTo>
                    <a:cubicBezTo>
                      <a:pt x="67" y="103"/>
                      <a:pt x="66" y="105"/>
                      <a:pt x="67" y="105"/>
                    </a:cubicBezTo>
                    <a:cubicBezTo>
                      <a:pt x="66" y="105"/>
                      <a:pt x="66" y="105"/>
                      <a:pt x="66" y="105"/>
                    </a:cubicBezTo>
                    <a:cubicBezTo>
                      <a:pt x="67" y="107"/>
                      <a:pt x="67" y="107"/>
                      <a:pt x="67" y="107"/>
                    </a:cubicBezTo>
                    <a:cubicBezTo>
                      <a:pt x="66" y="106"/>
                      <a:pt x="66" y="106"/>
                      <a:pt x="66" y="106"/>
                    </a:cubicBezTo>
                    <a:cubicBezTo>
                      <a:pt x="67" y="108"/>
                      <a:pt x="67" y="109"/>
                      <a:pt x="67" y="111"/>
                    </a:cubicBezTo>
                    <a:cubicBezTo>
                      <a:pt x="66" y="111"/>
                      <a:pt x="66" y="111"/>
                      <a:pt x="67" y="111"/>
                    </a:cubicBezTo>
                    <a:cubicBezTo>
                      <a:pt x="67" y="111"/>
                      <a:pt x="68" y="112"/>
                      <a:pt x="68" y="112"/>
                    </a:cubicBezTo>
                    <a:cubicBezTo>
                      <a:pt x="68" y="112"/>
                      <a:pt x="68" y="112"/>
                      <a:pt x="68" y="112"/>
                    </a:cubicBezTo>
                    <a:cubicBezTo>
                      <a:pt x="68" y="112"/>
                      <a:pt x="68" y="112"/>
                      <a:pt x="68" y="112"/>
                    </a:cubicBezTo>
                    <a:cubicBezTo>
                      <a:pt x="68" y="113"/>
                      <a:pt x="68" y="113"/>
                      <a:pt x="68" y="113"/>
                    </a:cubicBezTo>
                    <a:cubicBezTo>
                      <a:pt x="68" y="113"/>
                      <a:pt x="68" y="113"/>
                      <a:pt x="68" y="113"/>
                    </a:cubicBezTo>
                    <a:cubicBezTo>
                      <a:pt x="68" y="113"/>
                      <a:pt x="68" y="113"/>
                      <a:pt x="68" y="113"/>
                    </a:cubicBezTo>
                    <a:cubicBezTo>
                      <a:pt x="68" y="113"/>
                      <a:pt x="68" y="113"/>
                      <a:pt x="68" y="113"/>
                    </a:cubicBezTo>
                    <a:cubicBezTo>
                      <a:pt x="68" y="113"/>
                      <a:pt x="69" y="113"/>
                      <a:pt x="70" y="113"/>
                    </a:cubicBezTo>
                    <a:cubicBezTo>
                      <a:pt x="70" y="113"/>
                      <a:pt x="70" y="113"/>
                      <a:pt x="70" y="113"/>
                    </a:cubicBezTo>
                    <a:cubicBezTo>
                      <a:pt x="72" y="117"/>
                      <a:pt x="69" y="122"/>
                      <a:pt x="71" y="125"/>
                    </a:cubicBezTo>
                    <a:cubicBezTo>
                      <a:pt x="71" y="125"/>
                      <a:pt x="71" y="125"/>
                      <a:pt x="71" y="125"/>
                    </a:cubicBezTo>
                    <a:cubicBezTo>
                      <a:pt x="72" y="129"/>
                      <a:pt x="72" y="129"/>
                      <a:pt x="72" y="129"/>
                    </a:cubicBezTo>
                    <a:cubicBezTo>
                      <a:pt x="72" y="129"/>
                      <a:pt x="72" y="130"/>
                      <a:pt x="72" y="131"/>
                    </a:cubicBezTo>
                    <a:cubicBezTo>
                      <a:pt x="72" y="133"/>
                      <a:pt x="72" y="135"/>
                      <a:pt x="72" y="138"/>
                    </a:cubicBezTo>
                    <a:cubicBezTo>
                      <a:pt x="70" y="132"/>
                      <a:pt x="69" y="126"/>
                      <a:pt x="68" y="119"/>
                    </a:cubicBezTo>
                    <a:cubicBezTo>
                      <a:pt x="66" y="114"/>
                      <a:pt x="66" y="114"/>
                      <a:pt x="66" y="114"/>
                    </a:cubicBezTo>
                    <a:cubicBezTo>
                      <a:pt x="66" y="113"/>
                      <a:pt x="66" y="113"/>
                      <a:pt x="66" y="113"/>
                    </a:cubicBezTo>
                    <a:cubicBezTo>
                      <a:pt x="66" y="113"/>
                      <a:pt x="65" y="112"/>
                      <a:pt x="65" y="110"/>
                    </a:cubicBezTo>
                    <a:cubicBezTo>
                      <a:pt x="65" y="110"/>
                      <a:pt x="65" y="109"/>
                      <a:pt x="65" y="109"/>
                    </a:cubicBezTo>
                    <a:cubicBezTo>
                      <a:pt x="65" y="109"/>
                      <a:pt x="65" y="109"/>
                      <a:pt x="65" y="109"/>
                    </a:cubicBezTo>
                    <a:cubicBezTo>
                      <a:pt x="65" y="109"/>
                      <a:pt x="65" y="108"/>
                      <a:pt x="64" y="108"/>
                    </a:cubicBezTo>
                    <a:cubicBezTo>
                      <a:pt x="65" y="107"/>
                      <a:pt x="65" y="107"/>
                      <a:pt x="65" y="106"/>
                    </a:cubicBezTo>
                    <a:cubicBezTo>
                      <a:pt x="65" y="102"/>
                      <a:pt x="65" y="98"/>
                      <a:pt x="64" y="95"/>
                    </a:cubicBezTo>
                    <a:cubicBezTo>
                      <a:pt x="64" y="94"/>
                      <a:pt x="64" y="94"/>
                      <a:pt x="64" y="93"/>
                    </a:cubicBezTo>
                    <a:cubicBezTo>
                      <a:pt x="64" y="93"/>
                      <a:pt x="64" y="93"/>
                      <a:pt x="64" y="93"/>
                    </a:cubicBezTo>
                    <a:cubicBezTo>
                      <a:pt x="63" y="93"/>
                      <a:pt x="63" y="93"/>
                      <a:pt x="62" y="93"/>
                    </a:cubicBezTo>
                    <a:cubicBezTo>
                      <a:pt x="62" y="93"/>
                      <a:pt x="62" y="93"/>
                      <a:pt x="62" y="93"/>
                    </a:cubicBezTo>
                    <a:cubicBezTo>
                      <a:pt x="62" y="93"/>
                      <a:pt x="62" y="93"/>
                      <a:pt x="62" y="93"/>
                    </a:cubicBezTo>
                    <a:cubicBezTo>
                      <a:pt x="62" y="93"/>
                      <a:pt x="62" y="93"/>
                      <a:pt x="62" y="93"/>
                    </a:cubicBezTo>
                    <a:cubicBezTo>
                      <a:pt x="62" y="93"/>
                      <a:pt x="62" y="93"/>
                      <a:pt x="62" y="93"/>
                    </a:cubicBezTo>
                    <a:cubicBezTo>
                      <a:pt x="62" y="93"/>
                      <a:pt x="62" y="93"/>
                      <a:pt x="61" y="93"/>
                    </a:cubicBezTo>
                    <a:cubicBezTo>
                      <a:pt x="60" y="92"/>
                      <a:pt x="62" y="91"/>
                      <a:pt x="61" y="90"/>
                    </a:cubicBezTo>
                    <a:cubicBezTo>
                      <a:pt x="60" y="89"/>
                      <a:pt x="63" y="89"/>
                      <a:pt x="61" y="88"/>
                    </a:cubicBezTo>
                    <a:cubicBezTo>
                      <a:pt x="62" y="88"/>
                      <a:pt x="62" y="88"/>
                      <a:pt x="62" y="88"/>
                    </a:cubicBezTo>
                    <a:cubicBezTo>
                      <a:pt x="62" y="87"/>
                      <a:pt x="61" y="87"/>
                      <a:pt x="61" y="87"/>
                    </a:cubicBezTo>
                    <a:cubicBezTo>
                      <a:pt x="62" y="87"/>
                      <a:pt x="62" y="86"/>
                      <a:pt x="62" y="86"/>
                    </a:cubicBezTo>
                    <a:cubicBezTo>
                      <a:pt x="63" y="85"/>
                      <a:pt x="60" y="84"/>
                      <a:pt x="62" y="82"/>
                    </a:cubicBezTo>
                    <a:cubicBezTo>
                      <a:pt x="61" y="82"/>
                      <a:pt x="61" y="81"/>
                      <a:pt x="60" y="80"/>
                    </a:cubicBezTo>
                    <a:cubicBezTo>
                      <a:pt x="61" y="80"/>
                      <a:pt x="60" y="79"/>
                      <a:pt x="61" y="79"/>
                    </a:cubicBezTo>
                    <a:cubicBezTo>
                      <a:pt x="61" y="80"/>
                      <a:pt x="61" y="80"/>
                      <a:pt x="61" y="80"/>
                    </a:cubicBezTo>
                    <a:cubicBezTo>
                      <a:pt x="62" y="80"/>
                      <a:pt x="62" y="80"/>
                      <a:pt x="62" y="80"/>
                    </a:cubicBezTo>
                    <a:cubicBezTo>
                      <a:pt x="63" y="79"/>
                      <a:pt x="61" y="78"/>
                      <a:pt x="61" y="77"/>
                    </a:cubicBezTo>
                    <a:cubicBezTo>
                      <a:pt x="61" y="77"/>
                      <a:pt x="61" y="78"/>
                      <a:pt x="60" y="78"/>
                    </a:cubicBezTo>
                    <a:cubicBezTo>
                      <a:pt x="60" y="77"/>
                      <a:pt x="60" y="77"/>
                      <a:pt x="60" y="77"/>
                    </a:cubicBezTo>
                    <a:cubicBezTo>
                      <a:pt x="61" y="77"/>
                      <a:pt x="61" y="77"/>
                      <a:pt x="61" y="77"/>
                    </a:cubicBezTo>
                    <a:cubicBezTo>
                      <a:pt x="61" y="75"/>
                      <a:pt x="61" y="75"/>
                      <a:pt x="61" y="75"/>
                    </a:cubicBezTo>
                    <a:cubicBezTo>
                      <a:pt x="60" y="76"/>
                      <a:pt x="60" y="76"/>
                      <a:pt x="60" y="76"/>
                    </a:cubicBezTo>
                    <a:cubicBezTo>
                      <a:pt x="61" y="75"/>
                      <a:pt x="62" y="74"/>
                      <a:pt x="61" y="74"/>
                    </a:cubicBezTo>
                    <a:cubicBezTo>
                      <a:pt x="60" y="74"/>
                      <a:pt x="60" y="75"/>
                      <a:pt x="59" y="74"/>
                    </a:cubicBezTo>
                    <a:cubicBezTo>
                      <a:pt x="60" y="73"/>
                      <a:pt x="60" y="72"/>
                      <a:pt x="60" y="70"/>
                    </a:cubicBezTo>
                    <a:cubicBezTo>
                      <a:pt x="60" y="71"/>
                      <a:pt x="60" y="70"/>
                      <a:pt x="59" y="70"/>
                    </a:cubicBezTo>
                    <a:cubicBezTo>
                      <a:pt x="60" y="70"/>
                      <a:pt x="60" y="70"/>
                      <a:pt x="60" y="70"/>
                    </a:cubicBezTo>
                    <a:cubicBezTo>
                      <a:pt x="59" y="69"/>
                      <a:pt x="61" y="69"/>
                      <a:pt x="60" y="68"/>
                    </a:cubicBezTo>
                    <a:cubicBezTo>
                      <a:pt x="59" y="68"/>
                      <a:pt x="59" y="68"/>
                      <a:pt x="59" y="68"/>
                    </a:cubicBezTo>
                    <a:cubicBezTo>
                      <a:pt x="58" y="67"/>
                      <a:pt x="61" y="67"/>
                      <a:pt x="59" y="66"/>
                    </a:cubicBezTo>
                    <a:cubicBezTo>
                      <a:pt x="59" y="67"/>
                      <a:pt x="57" y="67"/>
                      <a:pt x="58" y="66"/>
                    </a:cubicBezTo>
                    <a:cubicBezTo>
                      <a:pt x="58" y="66"/>
                      <a:pt x="58" y="66"/>
                      <a:pt x="58" y="66"/>
                    </a:cubicBezTo>
                    <a:cubicBezTo>
                      <a:pt x="58" y="66"/>
                      <a:pt x="58" y="66"/>
                      <a:pt x="58" y="66"/>
                    </a:cubicBezTo>
                    <a:cubicBezTo>
                      <a:pt x="58" y="66"/>
                      <a:pt x="59" y="66"/>
                      <a:pt x="59" y="65"/>
                    </a:cubicBezTo>
                    <a:cubicBezTo>
                      <a:pt x="59" y="65"/>
                      <a:pt x="59" y="65"/>
                      <a:pt x="59" y="65"/>
                    </a:cubicBezTo>
                    <a:cubicBezTo>
                      <a:pt x="58" y="65"/>
                      <a:pt x="58" y="65"/>
                      <a:pt x="58" y="65"/>
                    </a:cubicBezTo>
                    <a:cubicBezTo>
                      <a:pt x="59" y="64"/>
                      <a:pt x="58" y="63"/>
                      <a:pt x="58" y="63"/>
                    </a:cubicBezTo>
                    <a:cubicBezTo>
                      <a:pt x="58" y="63"/>
                      <a:pt x="59" y="61"/>
                      <a:pt x="58" y="61"/>
                    </a:cubicBezTo>
                    <a:cubicBezTo>
                      <a:pt x="58" y="61"/>
                      <a:pt x="58" y="60"/>
                      <a:pt x="59" y="60"/>
                    </a:cubicBezTo>
                    <a:cubicBezTo>
                      <a:pt x="58" y="60"/>
                      <a:pt x="57" y="59"/>
                      <a:pt x="58" y="58"/>
                    </a:cubicBezTo>
                    <a:cubicBezTo>
                      <a:pt x="58" y="58"/>
                      <a:pt x="58" y="58"/>
                      <a:pt x="58" y="58"/>
                    </a:cubicBezTo>
                    <a:cubicBezTo>
                      <a:pt x="59" y="57"/>
                      <a:pt x="57" y="56"/>
                      <a:pt x="57" y="54"/>
                    </a:cubicBezTo>
                    <a:cubicBezTo>
                      <a:pt x="57" y="54"/>
                      <a:pt x="57" y="53"/>
                      <a:pt x="56" y="54"/>
                    </a:cubicBezTo>
                    <a:cubicBezTo>
                      <a:pt x="55" y="53"/>
                      <a:pt x="57" y="51"/>
                      <a:pt x="54" y="51"/>
                    </a:cubicBezTo>
                    <a:cubicBezTo>
                      <a:pt x="54" y="50"/>
                      <a:pt x="55" y="50"/>
                      <a:pt x="55" y="49"/>
                    </a:cubicBezTo>
                    <a:cubicBezTo>
                      <a:pt x="55" y="49"/>
                      <a:pt x="55" y="49"/>
                      <a:pt x="55" y="49"/>
                    </a:cubicBezTo>
                    <a:cubicBezTo>
                      <a:pt x="54" y="48"/>
                      <a:pt x="54" y="48"/>
                      <a:pt x="54" y="47"/>
                    </a:cubicBezTo>
                    <a:cubicBezTo>
                      <a:pt x="54" y="46"/>
                      <a:pt x="52" y="47"/>
                      <a:pt x="52" y="46"/>
                    </a:cubicBezTo>
                    <a:cubicBezTo>
                      <a:pt x="53" y="46"/>
                      <a:pt x="53" y="45"/>
                      <a:pt x="53" y="45"/>
                    </a:cubicBezTo>
                    <a:cubicBezTo>
                      <a:pt x="53" y="45"/>
                      <a:pt x="53" y="45"/>
                      <a:pt x="53" y="45"/>
                    </a:cubicBezTo>
                    <a:cubicBezTo>
                      <a:pt x="53" y="45"/>
                      <a:pt x="53" y="45"/>
                      <a:pt x="53" y="45"/>
                    </a:cubicBezTo>
                    <a:cubicBezTo>
                      <a:pt x="53" y="45"/>
                      <a:pt x="53" y="45"/>
                      <a:pt x="53" y="45"/>
                    </a:cubicBezTo>
                    <a:cubicBezTo>
                      <a:pt x="53" y="44"/>
                      <a:pt x="53" y="44"/>
                      <a:pt x="53" y="45"/>
                    </a:cubicBezTo>
                    <a:cubicBezTo>
                      <a:pt x="53" y="45"/>
                      <a:pt x="52" y="45"/>
                      <a:pt x="52" y="45"/>
                    </a:cubicBezTo>
                    <a:cubicBezTo>
                      <a:pt x="53" y="44"/>
                      <a:pt x="52" y="43"/>
                      <a:pt x="53" y="43"/>
                    </a:cubicBezTo>
                    <a:cubicBezTo>
                      <a:pt x="52" y="41"/>
                      <a:pt x="51" y="40"/>
                      <a:pt x="50" y="39"/>
                    </a:cubicBezTo>
                    <a:cubicBezTo>
                      <a:pt x="51" y="39"/>
                      <a:pt x="51" y="39"/>
                      <a:pt x="52" y="39"/>
                    </a:cubicBezTo>
                    <a:cubicBezTo>
                      <a:pt x="51" y="39"/>
                      <a:pt x="51" y="39"/>
                      <a:pt x="51" y="39"/>
                    </a:cubicBezTo>
                    <a:cubicBezTo>
                      <a:pt x="52" y="38"/>
                      <a:pt x="52" y="39"/>
                      <a:pt x="52" y="39"/>
                    </a:cubicBezTo>
                    <a:cubicBezTo>
                      <a:pt x="53" y="38"/>
                      <a:pt x="50" y="37"/>
                      <a:pt x="51" y="36"/>
                    </a:cubicBezTo>
                    <a:cubicBezTo>
                      <a:pt x="50" y="35"/>
                      <a:pt x="50" y="35"/>
                      <a:pt x="50" y="35"/>
                    </a:cubicBezTo>
                    <a:cubicBezTo>
                      <a:pt x="50" y="35"/>
                      <a:pt x="50" y="35"/>
                      <a:pt x="50" y="35"/>
                    </a:cubicBezTo>
                    <a:cubicBezTo>
                      <a:pt x="50" y="35"/>
                      <a:pt x="50" y="35"/>
                      <a:pt x="49" y="35"/>
                    </a:cubicBezTo>
                    <a:cubicBezTo>
                      <a:pt x="50" y="35"/>
                      <a:pt x="51" y="35"/>
                      <a:pt x="51" y="34"/>
                    </a:cubicBezTo>
                    <a:close/>
                    <a:moveTo>
                      <a:pt x="38" y="50"/>
                    </a:moveTo>
                    <a:cubicBezTo>
                      <a:pt x="38" y="51"/>
                      <a:pt x="39" y="51"/>
                      <a:pt x="39" y="52"/>
                    </a:cubicBezTo>
                    <a:cubicBezTo>
                      <a:pt x="39" y="52"/>
                      <a:pt x="39" y="52"/>
                      <a:pt x="39" y="53"/>
                    </a:cubicBezTo>
                    <a:cubicBezTo>
                      <a:pt x="39" y="52"/>
                      <a:pt x="39" y="52"/>
                      <a:pt x="39" y="52"/>
                    </a:cubicBezTo>
                    <a:cubicBezTo>
                      <a:pt x="39" y="52"/>
                      <a:pt x="38" y="52"/>
                      <a:pt x="38" y="52"/>
                    </a:cubicBezTo>
                    <a:cubicBezTo>
                      <a:pt x="38" y="51"/>
                      <a:pt x="38" y="50"/>
                      <a:pt x="38" y="49"/>
                    </a:cubicBezTo>
                    <a:lnTo>
                      <a:pt x="38" y="50"/>
                    </a:lnTo>
                    <a:close/>
                    <a:moveTo>
                      <a:pt x="33" y="66"/>
                    </a:moveTo>
                    <a:cubicBezTo>
                      <a:pt x="33" y="67"/>
                      <a:pt x="33" y="67"/>
                      <a:pt x="33" y="67"/>
                    </a:cubicBezTo>
                    <a:cubicBezTo>
                      <a:pt x="33" y="67"/>
                      <a:pt x="33" y="67"/>
                      <a:pt x="33" y="67"/>
                    </a:cubicBezTo>
                    <a:cubicBezTo>
                      <a:pt x="33" y="67"/>
                      <a:pt x="33" y="67"/>
                      <a:pt x="33" y="67"/>
                    </a:cubicBezTo>
                    <a:lnTo>
                      <a:pt x="33" y="66"/>
                    </a:lnTo>
                    <a:close/>
                    <a:moveTo>
                      <a:pt x="28" y="122"/>
                    </a:moveTo>
                    <a:cubicBezTo>
                      <a:pt x="28" y="121"/>
                      <a:pt x="28" y="121"/>
                      <a:pt x="28" y="121"/>
                    </a:cubicBezTo>
                    <a:cubicBezTo>
                      <a:pt x="28" y="121"/>
                      <a:pt x="29" y="121"/>
                      <a:pt x="29" y="121"/>
                    </a:cubicBezTo>
                    <a:cubicBezTo>
                      <a:pt x="29" y="121"/>
                      <a:pt x="28" y="121"/>
                      <a:pt x="28" y="122"/>
                    </a:cubicBezTo>
                    <a:close/>
                    <a:moveTo>
                      <a:pt x="46" y="124"/>
                    </a:moveTo>
                    <a:cubicBezTo>
                      <a:pt x="46" y="124"/>
                      <a:pt x="47" y="124"/>
                      <a:pt x="46" y="124"/>
                    </a:cubicBezTo>
                    <a:cubicBezTo>
                      <a:pt x="46" y="124"/>
                      <a:pt x="46" y="124"/>
                      <a:pt x="46" y="124"/>
                    </a:cubicBezTo>
                    <a:close/>
                    <a:moveTo>
                      <a:pt x="70" y="204"/>
                    </a:moveTo>
                    <a:cubicBezTo>
                      <a:pt x="69" y="203"/>
                      <a:pt x="69" y="203"/>
                      <a:pt x="69" y="202"/>
                    </a:cubicBezTo>
                    <a:cubicBezTo>
                      <a:pt x="69" y="200"/>
                      <a:pt x="68" y="199"/>
                      <a:pt x="68" y="197"/>
                    </a:cubicBezTo>
                    <a:cubicBezTo>
                      <a:pt x="69" y="197"/>
                      <a:pt x="71" y="197"/>
                      <a:pt x="72" y="197"/>
                    </a:cubicBezTo>
                    <a:cubicBezTo>
                      <a:pt x="71" y="200"/>
                      <a:pt x="70" y="202"/>
                      <a:pt x="70" y="204"/>
                    </a:cubicBezTo>
                    <a:close/>
                    <a:moveTo>
                      <a:pt x="75" y="190"/>
                    </a:moveTo>
                    <a:cubicBezTo>
                      <a:pt x="74" y="191"/>
                      <a:pt x="74" y="193"/>
                      <a:pt x="73" y="195"/>
                    </a:cubicBezTo>
                    <a:cubicBezTo>
                      <a:pt x="72" y="195"/>
                      <a:pt x="72" y="195"/>
                      <a:pt x="72" y="195"/>
                    </a:cubicBezTo>
                    <a:cubicBezTo>
                      <a:pt x="72" y="195"/>
                      <a:pt x="72" y="195"/>
                      <a:pt x="72" y="195"/>
                    </a:cubicBezTo>
                    <a:cubicBezTo>
                      <a:pt x="72" y="195"/>
                      <a:pt x="72" y="195"/>
                      <a:pt x="72" y="195"/>
                    </a:cubicBezTo>
                    <a:cubicBezTo>
                      <a:pt x="72" y="195"/>
                      <a:pt x="72" y="195"/>
                      <a:pt x="72" y="195"/>
                    </a:cubicBezTo>
                    <a:cubicBezTo>
                      <a:pt x="72" y="195"/>
                      <a:pt x="72" y="195"/>
                      <a:pt x="72" y="195"/>
                    </a:cubicBezTo>
                    <a:cubicBezTo>
                      <a:pt x="73" y="194"/>
                      <a:pt x="72" y="194"/>
                      <a:pt x="72" y="194"/>
                    </a:cubicBezTo>
                    <a:cubicBezTo>
                      <a:pt x="72" y="194"/>
                      <a:pt x="73" y="193"/>
                      <a:pt x="73" y="193"/>
                    </a:cubicBezTo>
                    <a:cubicBezTo>
                      <a:pt x="73" y="193"/>
                      <a:pt x="72" y="193"/>
                      <a:pt x="72" y="193"/>
                    </a:cubicBezTo>
                    <a:cubicBezTo>
                      <a:pt x="72" y="193"/>
                      <a:pt x="72" y="193"/>
                      <a:pt x="72" y="193"/>
                    </a:cubicBezTo>
                    <a:cubicBezTo>
                      <a:pt x="72" y="193"/>
                      <a:pt x="73" y="193"/>
                      <a:pt x="73" y="193"/>
                    </a:cubicBezTo>
                    <a:cubicBezTo>
                      <a:pt x="73" y="193"/>
                      <a:pt x="73" y="193"/>
                      <a:pt x="73" y="193"/>
                    </a:cubicBezTo>
                    <a:cubicBezTo>
                      <a:pt x="73" y="193"/>
                      <a:pt x="73" y="193"/>
                      <a:pt x="73" y="193"/>
                    </a:cubicBezTo>
                    <a:cubicBezTo>
                      <a:pt x="73" y="193"/>
                      <a:pt x="72" y="192"/>
                      <a:pt x="72" y="191"/>
                    </a:cubicBezTo>
                    <a:cubicBezTo>
                      <a:pt x="70" y="190"/>
                      <a:pt x="75" y="190"/>
                      <a:pt x="73" y="189"/>
                    </a:cubicBezTo>
                    <a:cubicBezTo>
                      <a:pt x="73" y="189"/>
                      <a:pt x="73" y="189"/>
                      <a:pt x="73" y="189"/>
                    </a:cubicBezTo>
                    <a:cubicBezTo>
                      <a:pt x="73" y="188"/>
                      <a:pt x="73" y="188"/>
                      <a:pt x="73" y="188"/>
                    </a:cubicBezTo>
                    <a:cubicBezTo>
                      <a:pt x="73" y="188"/>
                      <a:pt x="73" y="188"/>
                      <a:pt x="73" y="188"/>
                    </a:cubicBezTo>
                    <a:cubicBezTo>
                      <a:pt x="73" y="188"/>
                      <a:pt x="73" y="188"/>
                      <a:pt x="73" y="187"/>
                    </a:cubicBezTo>
                    <a:cubicBezTo>
                      <a:pt x="73" y="187"/>
                      <a:pt x="73" y="187"/>
                      <a:pt x="73" y="187"/>
                    </a:cubicBezTo>
                    <a:cubicBezTo>
                      <a:pt x="72" y="187"/>
                      <a:pt x="72" y="187"/>
                      <a:pt x="72" y="187"/>
                    </a:cubicBezTo>
                    <a:cubicBezTo>
                      <a:pt x="72" y="187"/>
                      <a:pt x="72" y="187"/>
                      <a:pt x="72" y="187"/>
                    </a:cubicBezTo>
                    <a:cubicBezTo>
                      <a:pt x="72" y="187"/>
                      <a:pt x="72" y="187"/>
                      <a:pt x="72" y="186"/>
                    </a:cubicBezTo>
                    <a:cubicBezTo>
                      <a:pt x="73" y="186"/>
                      <a:pt x="73" y="186"/>
                      <a:pt x="72" y="185"/>
                    </a:cubicBezTo>
                    <a:cubicBezTo>
                      <a:pt x="73" y="185"/>
                      <a:pt x="74" y="185"/>
                      <a:pt x="75" y="185"/>
                    </a:cubicBezTo>
                    <a:cubicBezTo>
                      <a:pt x="75" y="187"/>
                      <a:pt x="73" y="191"/>
                      <a:pt x="75" y="190"/>
                    </a:cubicBezTo>
                    <a:close/>
                    <a:moveTo>
                      <a:pt x="139" y="259"/>
                    </a:moveTo>
                    <a:cubicBezTo>
                      <a:pt x="140" y="259"/>
                      <a:pt x="140" y="259"/>
                      <a:pt x="140" y="259"/>
                    </a:cubicBezTo>
                    <a:cubicBezTo>
                      <a:pt x="140" y="260"/>
                      <a:pt x="139" y="261"/>
                      <a:pt x="139" y="259"/>
                    </a:cubicBezTo>
                    <a:close/>
                    <a:moveTo>
                      <a:pt x="142" y="254"/>
                    </a:moveTo>
                    <a:cubicBezTo>
                      <a:pt x="141" y="254"/>
                      <a:pt x="141" y="254"/>
                      <a:pt x="141" y="254"/>
                    </a:cubicBezTo>
                    <a:cubicBezTo>
                      <a:pt x="141" y="252"/>
                      <a:pt x="143" y="254"/>
                      <a:pt x="142" y="251"/>
                    </a:cubicBezTo>
                    <a:cubicBezTo>
                      <a:pt x="142" y="252"/>
                      <a:pt x="140" y="251"/>
                      <a:pt x="141" y="250"/>
                    </a:cubicBezTo>
                    <a:cubicBezTo>
                      <a:pt x="142" y="250"/>
                      <a:pt x="142" y="250"/>
                      <a:pt x="142" y="250"/>
                    </a:cubicBezTo>
                    <a:cubicBezTo>
                      <a:pt x="142" y="250"/>
                      <a:pt x="141" y="250"/>
                      <a:pt x="142" y="249"/>
                    </a:cubicBezTo>
                    <a:cubicBezTo>
                      <a:pt x="142" y="250"/>
                      <a:pt x="142" y="250"/>
                      <a:pt x="143" y="249"/>
                    </a:cubicBezTo>
                    <a:cubicBezTo>
                      <a:pt x="143" y="250"/>
                      <a:pt x="143" y="250"/>
                      <a:pt x="143" y="250"/>
                    </a:cubicBezTo>
                    <a:cubicBezTo>
                      <a:pt x="143" y="248"/>
                      <a:pt x="143" y="248"/>
                      <a:pt x="143" y="248"/>
                    </a:cubicBezTo>
                    <a:cubicBezTo>
                      <a:pt x="144" y="247"/>
                      <a:pt x="144" y="245"/>
                      <a:pt x="145" y="245"/>
                    </a:cubicBezTo>
                    <a:cubicBezTo>
                      <a:pt x="145" y="245"/>
                      <a:pt x="146" y="243"/>
                      <a:pt x="145" y="242"/>
                    </a:cubicBezTo>
                    <a:cubicBezTo>
                      <a:pt x="146" y="243"/>
                      <a:pt x="146" y="242"/>
                      <a:pt x="146" y="242"/>
                    </a:cubicBezTo>
                    <a:cubicBezTo>
                      <a:pt x="145" y="245"/>
                      <a:pt x="144" y="249"/>
                      <a:pt x="144" y="251"/>
                    </a:cubicBezTo>
                    <a:cubicBezTo>
                      <a:pt x="143" y="251"/>
                      <a:pt x="143" y="252"/>
                      <a:pt x="142" y="254"/>
                    </a:cubicBezTo>
                    <a:close/>
                    <a:moveTo>
                      <a:pt x="293" y="79"/>
                    </a:moveTo>
                    <a:cubicBezTo>
                      <a:pt x="293" y="79"/>
                      <a:pt x="293" y="79"/>
                      <a:pt x="293" y="79"/>
                    </a:cubicBezTo>
                    <a:cubicBezTo>
                      <a:pt x="293" y="79"/>
                      <a:pt x="293" y="79"/>
                      <a:pt x="293" y="79"/>
                    </a:cubicBezTo>
                    <a:cubicBezTo>
                      <a:pt x="293" y="79"/>
                      <a:pt x="293" y="79"/>
                      <a:pt x="293" y="79"/>
                    </a:cubicBezTo>
                    <a:close/>
                    <a:moveTo>
                      <a:pt x="207" y="155"/>
                    </a:moveTo>
                    <a:cubicBezTo>
                      <a:pt x="208" y="155"/>
                      <a:pt x="208" y="155"/>
                      <a:pt x="208" y="155"/>
                    </a:cubicBezTo>
                    <a:cubicBezTo>
                      <a:pt x="207" y="155"/>
                      <a:pt x="207" y="155"/>
                      <a:pt x="207" y="155"/>
                    </a:cubicBezTo>
                    <a:cubicBezTo>
                      <a:pt x="207" y="155"/>
                      <a:pt x="207" y="155"/>
                      <a:pt x="207" y="155"/>
                    </a:cubicBezTo>
                    <a:cubicBezTo>
                      <a:pt x="207" y="155"/>
                      <a:pt x="207" y="155"/>
                      <a:pt x="208" y="155"/>
                    </a:cubicBezTo>
                    <a:cubicBezTo>
                      <a:pt x="207" y="154"/>
                      <a:pt x="207" y="154"/>
                      <a:pt x="207" y="154"/>
                    </a:cubicBezTo>
                    <a:cubicBezTo>
                      <a:pt x="209" y="154"/>
                      <a:pt x="210" y="155"/>
                      <a:pt x="213" y="155"/>
                    </a:cubicBezTo>
                    <a:cubicBezTo>
                      <a:pt x="213" y="157"/>
                      <a:pt x="213" y="159"/>
                      <a:pt x="213" y="161"/>
                    </a:cubicBezTo>
                    <a:cubicBezTo>
                      <a:pt x="213" y="161"/>
                      <a:pt x="212" y="161"/>
                      <a:pt x="212" y="162"/>
                    </a:cubicBezTo>
                    <a:cubicBezTo>
                      <a:pt x="212" y="161"/>
                      <a:pt x="213" y="161"/>
                      <a:pt x="213" y="161"/>
                    </a:cubicBezTo>
                    <a:cubicBezTo>
                      <a:pt x="213" y="161"/>
                      <a:pt x="213" y="161"/>
                      <a:pt x="213" y="161"/>
                    </a:cubicBezTo>
                    <a:cubicBezTo>
                      <a:pt x="212" y="160"/>
                      <a:pt x="212" y="160"/>
                      <a:pt x="212" y="160"/>
                    </a:cubicBezTo>
                    <a:cubicBezTo>
                      <a:pt x="212" y="160"/>
                      <a:pt x="210" y="161"/>
                      <a:pt x="210" y="160"/>
                    </a:cubicBezTo>
                    <a:cubicBezTo>
                      <a:pt x="211" y="160"/>
                      <a:pt x="211" y="160"/>
                      <a:pt x="211" y="160"/>
                    </a:cubicBezTo>
                    <a:cubicBezTo>
                      <a:pt x="211" y="160"/>
                      <a:pt x="211" y="160"/>
                      <a:pt x="211" y="159"/>
                    </a:cubicBezTo>
                    <a:cubicBezTo>
                      <a:pt x="211" y="159"/>
                      <a:pt x="211" y="159"/>
                      <a:pt x="211" y="159"/>
                    </a:cubicBezTo>
                    <a:cubicBezTo>
                      <a:pt x="211" y="159"/>
                      <a:pt x="211" y="159"/>
                      <a:pt x="211" y="159"/>
                    </a:cubicBezTo>
                    <a:cubicBezTo>
                      <a:pt x="211" y="159"/>
                      <a:pt x="211" y="159"/>
                      <a:pt x="211" y="160"/>
                    </a:cubicBezTo>
                    <a:cubicBezTo>
                      <a:pt x="211" y="160"/>
                      <a:pt x="210" y="160"/>
                      <a:pt x="210" y="160"/>
                    </a:cubicBezTo>
                    <a:cubicBezTo>
                      <a:pt x="211" y="159"/>
                      <a:pt x="210" y="159"/>
                      <a:pt x="211" y="159"/>
                    </a:cubicBezTo>
                    <a:cubicBezTo>
                      <a:pt x="210" y="158"/>
                      <a:pt x="209" y="158"/>
                      <a:pt x="208" y="158"/>
                    </a:cubicBezTo>
                    <a:cubicBezTo>
                      <a:pt x="209" y="158"/>
                      <a:pt x="209" y="158"/>
                      <a:pt x="209" y="158"/>
                    </a:cubicBezTo>
                    <a:cubicBezTo>
                      <a:pt x="209" y="157"/>
                      <a:pt x="209" y="157"/>
                      <a:pt x="209" y="157"/>
                    </a:cubicBezTo>
                    <a:cubicBezTo>
                      <a:pt x="210" y="157"/>
                      <a:pt x="210" y="157"/>
                      <a:pt x="210" y="157"/>
                    </a:cubicBezTo>
                    <a:cubicBezTo>
                      <a:pt x="210" y="156"/>
                      <a:pt x="208" y="157"/>
                      <a:pt x="209" y="156"/>
                    </a:cubicBezTo>
                    <a:cubicBezTo>
                      <a:pt x="208" y="156"/>
                      <a:pt x="208" y="156"/>
                      <a:pt x="208" y="156"/>
                    </a:cubicBezTo>
                    <a:cubicBezTo>
                      <a:pt x="208" y="156"/>
                      <a:pt x="208" y="156"/>
                      <a:pt x="208" y="156"/>
                    </a:cubicBezTo>
                    <a:cubicBezTo>
                      <a:pt x="208" y="156"/>
                      <a:pt x="208" y="157"/>
                      <a:pt x="208" y="156"/>
                    </a:cubicBezTo>
                    <a:cubicBezTo>
                      <a:pt x="208" y="156"/>
                      <a:pt x="209" y="156"/>
                      <a:pt x="209" y="156"/>
                    </a:cubicBezTo>
                    <a:cubicBezTo>
                      <a:pt x="209" y="155"/>
                      <a:pt x="208" y="155"/>
                      <a:pt x="208" y="155"/>
                    </a:cubicBezTo>
                    <a:cubicBezTo>
                      <a:pt x="208" y="155"/>
                      <a:pt x="207" y="155"/>
                      <a:pt x="207" y="155"/>
                    </a:cubicBezTo>
                    <a:cubicBezTo>
                      <a:pt x="207" y="155"/>
                      <a:pt x="207" y="155"/>
                      <a:pt x="207" y="155"/>
                    </a:cubicBezTo>
                    <a:close/>
                    <a:moveTo>
                      <a:pt x="252" y="83"/>
                    </a:moveTo>
                    <a:cubicBezTo>
                      <a:pt x="252" y="83"/>
                      <a:pt x="252" y="83"/>
                      <a:pt x="251" y="83"/>
                    </a:cubicBezTo>
                    <a:cubicBezTo>
                      <a:pt x="251" y="83"/>
                      <a:pt x="251" y="83"/>
                      <a:pt x="251" y="83"/>
                    </a:cubicBezTo>
                    <a:cubicBezTo>
                      <a:pt x="252" y="83"/>
                      <a:pt x="252" y="83"/>
                      <a:pt x="252" y="83"/>
                    </a:cubicBezTo>
                    <a:close/>
                    <a:moveTo>
                      <a:pt x="225" y="182"/>
                    </a:moveTo>
                    <a:cubicBezTo>
                      <a:pt x="225" y="182"/>
                      <a:pt x="225" y="182"/>
                      <a:pt x="225" y="182"/>
                    </a:cubicBezTo>
                    <a:close/>
                    <a:moveTo>
                      <a:pt x="218" y="196"/>
                    </a:moveTo>
                    <a:cubicBezTo>
                      <a:pt x="217" y="195"/>
                      <a:pt x="217" y="193"/>
                      <a:pt x="216" y="192"/>
                    </a:cubicBezTo>
                    <a:cubicBezTo>
                      <a:pt x="214" y="188"/>
                      <a:pt x="219" y="195"/>
                      <a:pt x="216" y="189"/>
                    </a:cubicBezTo>
                    <a:cubicBezTo>
                      <a:pt x="217" y="188"/>
                      <a:pt x="218" y="190"/>
                      <a:pt x="218" y="190"/>
                    </a:cubicBezTo>
                    <a:cubicBezTo>
                      <a:pt x="218" y="190"/>
                      <a:pt x="218" y="190"/>
                      <a:pt x="218" y="190"/>
                    </a:cubicBezTo>
                    <a:cubicBezTo>
                      <a:pt x="218" y="190"/>
                      <a:pt x="218" y="191"/>
                      <a:pt x="219" y="192"/>
                    </a:cubicBezTo>
                    <a:cubicBezTo>
                      <a:pt x="218" y="193"/>
                      <a:pt x="218" y="195"/>
                      <a:pt x="218" y="196"/>
                    </a:cubicBezTo>
                    <a:close/>
                    <a:moveTo>
                      <a:pt x="217" y="187"/>
                    </a:moveTo>
                    <a:cubicBezTo>
                      <a:pt x="217" y="186"/>
                      <a:pt x="217" y="185"/>
                      <a:pt x="217" y="185"/>
                    </a:cubicBezTo>
                    <a:cubicBezTo>
                      <a:pt x="217" y="185"/>
                      <a:pt x="217" y="185"/>
                      <a:pt x="217" y="185"/>
                    </a:cubicBezTo>
                    <a:cubicBezTo>
                      <a:pt x="218" y="185"/>
                      <a:pt x="218" y="186"/>
                      <a:pt x="217" y="187"/>
                    </a:cubicBezTo>
                    <a:close/>
                    <a:moveTo>
                      <a:pt x="220" y="180"/>
                    </a:moveTo>
                    <a:cubicBezTo>
                      <a:pt x="220" y="180"/>
                      <a:pt x="222" y="179"/>
                      <a:pt x="221" y="179"/>
                    </a:cubicBezTo>
                    <a:cubicBezTo>
                      <a:pt x="221" y="179"/>
                      <a:pt x="221" y="179"/>
                      <a:pt x="221" y="179"/>
                    </a:cubicBezTo>
                    <a:cubicBezTo>
                      <a:pt x="222" y="179"/>
                      <a:pt x="222" y="179"/>
                      <a:pt x="223" y="179"/>
                    </a:cubicBezTo>
                    <a:cubicBezTo>
                      <a:pt x="223" y="179"/>
                      <a:pt x="223" y="179"/>
                      <a:pt x="222" y="179"/>
                    </a:cubicBezTo>
                    <a:cubicBezTo>
                      <a:pt x="222" y="180"/>
                      <a:pt x="220" y="180"/>
                      <a:pt x="220" y="180"/>
                    </a:cubicBezTo>
                    <a:close/>
                    <a:moveTo>
                      <a:pt x="242" y="107"/>
                    </a:moveTo>
                    <a:cubicBezTo>
                      <a:pt x="241" y="106"/>
                      <a:pt x="241" y="106"/>
                      <a:pt x="241" y="106"/>
                    </a:cubicBezTo>
                    <a:cubicBezTo>
                      <a:pt x="241" y="106"/>
                      <a:pt x="241" y="106"/>
                      <a:pt x="241" y="106"/>
                    </a:cubicBezTo>
                    <a:lnTo>
                      <a:pt x="242" y="107"/>
                    </a:lnTo>
                    <a:close/>
                    <a:moveTo>
                      <a:pt x="288" y="75"/>
                    </a:moveTo>
                    <a:cubicBezTo>
                      <a:pt x="287" y="75"/>
                      <a:pt x="288" y="75"/>
                      <a:pt x="289" y="75"/>
                    </a:cubicBezTo>
                    <a:cubicBezTo>
                      <a:pt x="289" y="75"/>
                      <a:pt x="288" y="75"/>
                      <a:pt x="288" y="75"/>
                    </a:cubicBezTo>
                    <a:cubicBezTo>
                      <a:pt x="288" y="75"/>
                      <a:pt x="288" y="75"/>
                      <a:pt x="288" y="75"/>
                    </a:cubicBezTo>
                    <a:cubicBezTo>
                      <a:pt x="288" y="75"/>
                      <a:pt x="288" y="75"/>
                      <a:pt x="288" y="75"/>
                    </a:cubicBezTo>
                    <a:close/>
                    <a:moveTo>
                      <a:pt x="293" y="78"/>
                    </a:moveTo>
                    <a:cubicBezTo>
                      <a:pt x="293" y="78"/>
                      <a:pt x="293" y="78"/>
                      <a:pt x="293" y="77"/>
                    </a:cubicBezTo>
                    <a:cubicBezTo>
                      <a:pt x="293" y="78"/>
                      <a:pt x="293" y="78"/>
                      <a:pt x="293" y="78"/>
                    </a:cubicBezTo>
                    <a:close/>
                    <a:moveTo>
                      <a:pt x="289" y="71"/>
                    </a:moveTo>
                    <a:cubicBezTo>
                      <a:pt x="289" y="71"/>
                      <a:pt x="288" y="71"/>
                      <a:pt x="288" y="71"/>
                    </a:cubicBezTo>
                    <a:cubicBezTo>
                      <a:pt x="288" y="71"/>
                      <a:pt x="289" y="71"/>
                      <a:pt x="289" y="71"/>
                    </a:cubicBezTo>
                    <a:close/>
                    <a:moveTo>
                      <a:pt x="286" y="70"/>
                    </a:moveTo>
                    <a:cubicBezTo>
                      <a:pt x="286" y="70"/>
                      <a:pt x="286" y="70"/>
                      <a:pt x="286" y="70"/>
                    </a:cubicBezTo>
                    <a:cubicBezTo>
                      <a:pt x="286" y="70"/>
                      <a:pt x="286" y="71"/>
                      <a:pt x="286" y="71"/>
                    </a:cubicBezTo>
                    <a:cubicBezTo>
                      <a:pt x="286" y="71"/>
                      <a:pt x="286" y="70"/>
                      <a:pt x="286" y="70"/>
                    </a:cubicBezTo>
                    <a:close/>
                    <a:moveTo>
                      <a:pt x="286" y="71"/>
                    </a:moveTo>
                    <a:cubicBezTo>
                      <a:pt x="286" y="71"/>
                      <a:pt x="286" y="71"/>
                      <a:pt x="286" y="71"/>
                    </a:cubicBezTo>
                    <a:cubicBezTo>
                      <a:pt x="286" y="71"/>
                      <a:pt x="286" y="71"/>
                      <a:pt x="286" y="71"/>
                    </a:cubicBezTo>
                    <a:cubicBezTo>
                      <a:pt x="286" y="71"/>
                      <a:pt x="286" y="71"/>
                      <a:pt x="286" y="71"/>
                    </a:cubicBezTo>
                    <a:close/>
                    <a:moveTo>
                      <a:pt x="285" y="75"/>
                    </a:moveTo>
                    <a:cubicBezTo>
                      <a:pt x="286" y="76"/>
                      <a:pt x="285" y="76"/>
                      <a:pt x="285" y="76"/>
                    </a:cubicBezTo>
                    <a:cubicBezTo>
                      <a:pt x="285" y="76"/>
                      <a:pt x="285" y="75"/>
                      <a:pt x="285" y="75"/>
                    </a:cubicBezTo>
                    <a:cubicBezTo>
                      <a:pt x="285" y="75"/>
                      <a:pt x="285" y="75"/>
                      <a:pt x="285" y="75"/>
                    </a:cubicBezTo>
                    <a:close/>
                    <a:moveTo>
                      <a:pt x="285" y="87"/>
                    </a:moveTo>
                    <a:cubicBezTo>
                      <a:pt x="285" y="87"/>
                      <a:pt x="285" y="87"/>
                      <a:pt x="285" y="87"/>
                    </a:cubicBezTo>
                    <a:close/>
                    <a:moveTo>
                      <a:pt x="285" y="85"/>
                    </a:moveTo>
                    <a:cubicBezTo>
                      <a:pt x="285" y="84"/>
                      <a:pt x="285" y="84"/>
                      <a:pt x="286" y="83"/>
                    </a:cubicBezTo>
                    <a:cubicBezTo>
                      <a:pt x="285" y="81"/>
                      <a:pt x="285" y="83"/>
                      <a:pt x="284" y="82"/>
                    </a:cubicBezTo>
                    <a:cubicBezTo>
                      <a:pt x="284" y="81"/>
                      <a:pt x="284" y="80"/>
                      <a:pt x="285" y="80"/>
                    </a:cubicBezTo>
                    <a:cubicBezTo>
                      <a:pt x="285" y="80"/>
                      <a:pt x="288" y="81"/>
                      <a:pt x="292" y="81"/>
                    </a:cubicBezTo>
                    <a:cubicBezTo>
                      <a:pt x="293" y="81"/>
                      <a:pt x="293" y="81"/>
                      <a:pt x="293" y="81"/>
                    </a:cubicBezTo>
                    <a:cubicBezTo>
                      <a:pt x="293" y="81"/>
                      <a:pt x="293" y="81"/>
                      <a:pt x="293" y="81"/>
                    </a:cubicBezTo>
                    <a:cubicBezTo>
                      <a:pt x="292" y="85"/>
                      <a:pt x="290" y="90"/>
                      <a:pt x="289" y="96"/>
                    </a:cubicBezTo>
                    <a:cubicBezTo>
                      <a:pt x="289" y="91"/>
                      <a:pt x="289" y="82"/>
                      <a:pt x="285" y="85"/>
                    </a:cubicBezTo>
                    <a:close/>
                    <a:moveTo>
                      <a:pt x="293" y="80"/>
                    </a:moveTo>
                    <a:cubicBezTo>
                      <a:pt x="293" y="80"/>
                      <a:pt x="293" y="80"/>
                      <a:pt x="292" y="80"/>
                    </a:cubicBezTo>
                    <a:cubicBezTo>
                      <a:pt x="294" y="80"/>
                      <a:pt x="293" y="80"/>
                      <a:pt x="293" y="80"/>
                    </a:cubicBezTo>
                    <a:cubicBezTo>
                      <a:pt x="293" y="80"/>
                      <a:pt x="293" y="80"/>
                      <a:pt x="293" y="80"/>
                    </a:cubicBezTo>
                    <a:cubicBezTo>
                      <a:pt x="292" y="80"/>
                      <a:pt x="293" y="80"/>
                      <a:pt x="293" y="80"/>
                    </a:cubicBezTo>
                    <a:cubicBezTo>
                      <a:pt x="293" y="80"/>
                      <a:pt x="293" y="80"/>
                      <a:pt x="293" y="80"/>
                    </a:cubicBezTo>
                    <a:close/>
                    <a:moveTo>
                      <a:pt x="294" y="78"/>
                    </a:moveTo>
                    <a:cubicBezTo>
                      <a:pt x="294" y="78"/>
                      <a:pt x="293" y="78"/>
                      <a:pt x="293" y="78"/>
                    </a:cubicBezTo>
                    <a:cubicBezTo>
                      <a:pt x="293" y="78"/>
                      <a:pt x="293" y="78"/>
                      <a:pt x="293" y="78"/>
                    </a:cubicBezTo>
                    <a:cubicBezTo>
                      <a:pt x="293" y="78"/>
                      <a:pt x="293" y="78"/>
                      <a:pt x="293" y="78"/>
                    </a:cubicBezTo>
                    <a:cubicBezTo>
                      <a:pt x="293" y="78"/>
                      <a:pt x="293" y="78"/>
                      <a:pt x="293" y="78"/>
                    </a:cubicBezTo>
                    <a:cubicBezTo>
                      <a:pt x="293" y="78"/>
                      <a:pt x="293" y="78"/>
                      <a:pt x="294" y="78"/>
                    </a:cubicBezTo>
                    <a:cubicBezTo>
                      <a:pt x="294" y="78"/>
                      <a:pt x="294" y="78"/>
                      <a:pt x="294" y="78"/>
                    </a:cubicBezTo>
                    <a:close/>
                    <a:moveTo>
                      <a:pt x="295" y="75"/>
                    </a:moveTo>
                    <a:cubicBezTo>
                      <a:pt x="295" y="75"/>
                      <a:pt x="295" y="75"/>
                      <a:pt x="295" y="75"/>
                    </a:cubicBezTo>
                    <a:cubicBezTo>
                      <a:pt x="295" y="75"/>
                      <a:pt x="295" y="75"/>
                      <a:pt x="295" y="75"/>
                    </a:cubicBezTo>
                    <a:close/>
                    <a:moveTo>
                      <a:pt x="296" y="71"/>
                    </a:moveTo>
                    <a:cubicBezTo>
                      <a:pt x="296" y="71"/>
                      <a:pt x="296" y="71"/>
                      <a:pt x="296" y="71"/>
                    </a:cubicBezTo>
                    <a:cubicBezTo>
                      <a:pt x="296" y="71"/>
                      <a:pt x="296" y="71"/>
                      <a:pt x="296" y="71"/>
                    </a:cubicBezTo>
                    <a:close/>
                    <a:moveTo>
                      <a:pt x="285" y="85"/>
                    </a:moveTo>
                    <a:cubicBezTo>
                      <a:pt x="285" y="85"/>
                      <a:pt x="285" y="86"/>
                      <a:pt x="284" y="86"/>
                    </a:cubicBezTo>
                    <a:cubicBezTo>
                      <a:pt x="284" y="85"/>
                      <a:pt x="284" y="85"/>
                      <a:pt x="284" y="85"/>
                    </a:cubicBezTo>
                    <a:cubicBezTo>
                      <a:pt x="285" y="85"/>
                      <a:pt x="285" y="85"/>
                      <a:pt x="285" y="85"/>
                    </a:cubicBezTo>
                    <a:close/>
                    <a:moveTo>
                      <a:pt x="254" y="84"/>
                    </a:moveTo>
                    <a:cubicBezTo>
                      <a:pt x="254" y="84"/>
                      <a:pt x="254" y="84"/>
                      <a:pt x="254" y="84"/>
                    </a:cubicBezTo>
                    <a:cubicBezTo>
                      <a:pt x="254" y="84"/>
                      <a:pt x="254" y="84"/>
                      <a:pt x="254" y="84"/>
                    </a:cubicBezTo>
                    <a:cubicBezTo>
                      <a:pt x="254" y="85"/>
                      <a:pt x="254" y="85"/>
                      <a:pt x="254" y="86"/>
                    </a:cubicBezTo>
                    <a:cubicBezTo>
                      <a:pt x="254" y="86"/>
                      <a:pt x="253" y="87"/>
                      <a:pt x="253" y="88"/>
                    </a:cubicBezTo>
                    <a:cubicBezTo>
                      <a:pt x="253" y="89"/>
                      <a:pt x="252" y="90"/>
                      <a:pt x="252" y="93"/>
                    </a:cubicBezTo>
                    <a:cubicBezTo>
                      <a:pt x="252" y="93"/>
                      <a:pt x="252" y="93"/>
                      <a:pt x="252" y="93"/>
                    </a:cubicBezTo>
                    <a:cubicBezTo>
                      <a:pt x="252" y="95"/>
                      <a:pt x="251" y="96"/>
                      <a:pt x="251" y="98"/>
                    </a:cubicBezTo>
                    <a:cubicBezTo>
                      <a:pt x="250" y="95"/>
                      <a:pt x="248" y="91"/>
                      <a:pt x="247" y="87"/>
                    </a:cubicBezTo>
                    <a:cubicBezTo>
                      <a:pt x="249" y="88"/>
                      <a:pt x="251" y="89"/>
                      <a:pt x="250" y="89"/>
                    </a:cubicBezTo>
                    <a:cubicBezTo>
                      <a:pt x="251" y="89"/>
                      <a:pt x="251" y="89"/>
                      <a:pt x="251" y="89"/>
                    </a:cubicBezTo>
                    <a:cubicBezTo>
                      <a:pt x="251" y="89"/>
                      <a:pt x="251" y="89"/>
                      <a:pt x="251" y="89"/>
                    </a:cubicBezTo>
                    <a:cubicBezTo>
                      <a:pt x="251" y="89"/>
                      <a:pt x="251" y="89"/>
                      <a:pt x="251" y="89"/>
                    </a:cubicBezTo>
                    <a:cubicBezTo>
                      <a:pt x="251" y="89"/>
                      <a:pt x="251" y="89"/>
                      <a:pt x="251" y="89"/>
                    </a:cubicBezTo>
                    <a:cubicBezTo>
                      <a:pt x="250" y="87"/>
                      <a:pt x="253" y="88"/>
                      <a:pt x="252" y="86"/>
                    </a:cubicBezTo>
                    <a:cubicBezTo>
                      <a:pt x="252" y="86"/>
                      <a:pt x="253" y="86"/>
                      <a:pt x="253" y="86"/>
                    </a:cubicBezTo>
                    <a:cubicBezTo>
                      <a:pt x="253" y="86"/>
                      <a:pt x="253" y="85"/>
                      <a:pt x="252" y="84"/>
                    </a:cubicBezTo>
                    <a:cubicBezTo>
                      <a:pt x="252" y="84"/>
                      <a:pt x="252" y="84"/>
                      <a:pt x="253" y="85"/>
                    </a:cubicBezTo>
                    <a:cubicBezTo>
                      <a:pt x="252" y="84"/>
                      <a:pt x="252" y="84"/>
                      <a:pt x="252" y="84"/>
                    </a:cubicBezTo>
                    <a:cubicBezTo>
                      <a:pt x="252" y="84"/>
                      <a:pt x="252" y="84"/>
                      <a:pt x="252" y="84"/>
                    </a:cubicBezTo>
                    <a:cubicBezTo>
                      <a:pt x="252" y="84"/>
                      <a:pt x="252" y="84"/>
                      <a:pt x="252" y="84"/>
                    </a:cubicBezTo>
                    <a:cubicBezTo>
                      <a:pt x="252" y="84"/>
                      <a:pt x="252" y="84"/>
                      <a:pt x="252" y="84"/>
                    </a:cubicBezTo>
                    <a:cubicBezTo>
                      <a:pt x="253" y="84"/>
                      <a:pt x="254" y="84"/>
                      <a:pt x="254" y="84"/>
                    </a:cubicBezTo>
                    <a:close/>
                    <a:moveTo>
                      <a:pt x="252" y="84"/>
                    </a:moveTo>
                    <a:cubicBezTo>
                      <a:pt x="252" y="84"/>
                      <a:pt x="252" y="84"/>
                      <a:pt x="252" y="84"/>
                    </a:cubicBezTo>
                    <a:cubicBezTo>
                      <a:pt x="252" y="84"/>
                      <a:pt x="252" y="84"/>
                      <a:pt x="252" y="84"/>
                    </a:cubicBezTo>
                    <a:cubicBezTo>
                      <a:pt x="252" y="84"/>
                      <a:pt x="252" y="84"/>
                      <a:pt x="252" y="84"/>
                    </a:cubicBezTo>
                    <a:close/>
                    <a:moveTo>
                      <a:pt x="252" y="83"/>
                    </a:moveTo>
                    <a:cubicBezTo>
                      <a:pt x="252" y="83"/>
                      <a:pt x="252" y="83"/>
                      <a:pt x="252" y="83"/>
                    </a:cubicBezTo>
                    <a:cubicBezTo>
                      <a:pt x="252" y="83"/>
                      <a:pt x="252" y="83"/>
                      <a:pt x="252" y="83"/>
                    </a:cubicBezTo>
                    <a:close/>
                    <a:moveTo>
                      <a:pt x="221" y="110"/>
                    </a:moveTo>
                    <a:cubicBezTo>
                      <a:pt x="221" y="110"/>
                      <a:pt x="222" y="111"/>
                      <a:pt x="222" y="112"/>
                    </a:cubicBezTo>
                    <a:cubicBezTo>
                      <a:pt x="222" y="112"/>
                      <a:pt x="222" y="112"/>
                      <a:pt x="222" y="112"/>
                    </a:cubicBezTo>
                    <a:cubicBezTo>
                      <a:pt x="221" y="111"/>
                      <a:pt x="221" y="110"/>
                      <a:pt x="221" y="110"/>
                    </a:cubicBezTo>
                    <a:close/>
                    <a:moveTo>
                      <a:pt x="196" y="169"/>
                    </a:moveTo>
                    <a:cubicBezTo>
                      <a:pt x="196" y="169"/>
                      <a:pt x="196" y="169"/>
                      <a:pt x="196" y="169"/>
                    </a:cubicBezTo>
                    <a:cubicBezTo>
                      <a:pt x="196" y="169"/>
                      <a:pt x="195" y="169"/>
                      <a:pt x="196" y="169"/>
                    </a:cubicBezTo>
                    <a:close/>
                    <a:moveTo>
                      <a:pt x="242" y="123"/>
                    </a:moveTo>
                    <a:cubicBezTo>
                      <a:pt x="242" y="121"/>
                      <a:pt x="241" y="119"/>
                      <a:pt x="242" y="118"/>
                    </a:cubicBezTo>
                    <a:cubicBezTo>
                      <a:pt x="242" y="115"/>
                      <a:pt x="242" y="115"/>
                      <a:pt x="242" y="115"/>
                    </a:cubicBezTo>
                    <a:cubicBezTo>
                      <a:pt x="242" y="115"/>
                      <a:pt x="242" y="113"/>
                      <a:pt x="243" y="114"/>
                    </a:cubicBezTo>
                    <a:cubicBezTo>
                      <a:pt x="243" y="112"/>
                      <a:pt x="243" y="111"/>
                      <a:pt x="243" y="109"/>
                    </a:cubicBezTo>
                    <a:cubicBezTo>
                      <a:pt x="243" y="108"/>
                      <a:pt x="243" y="108"/>
                      <a:pt x="243" y="108"/>
                    </a:cubicBezTo>
                    <a:cubicBezTo>
                      <a:pt x="243" y="110"/>
                      <a:pt x="243" y="111"/>
                      <a:pt x="244" y="113"/>
                    </a:cubicBezTo>
                    <a:cubicBezTo>
                      <a:pt x="244" y="115"/>
                      <a:pt x="244" y="115"/>
                      <a:pt x="244" y="115"/>
                    </a:cubicBezTo>
                    <a:cubicBezTo>
                      <a:pt x="244" y="115"/>
                      <a:pt x="244" y="115"/>
                      <a:pt x="244" y="115"/>
                    </a:cubicBezTo>
                    <a:cubicBezTo>
                      <a:pt x="244" y="115"/>
                      <a:pt x="244" y="115"/>
                      <a:pt x="244" y="115"/>
                    </a:cubicBezTo>
                    <a:cubicBezTo>
                      <a:pt x="244" y="115"/>
                      <a:pt x="244" y="115"/>
                      <a:pt x="244" y="115"/>
                    </a:cubicBezTo>
                    <a:cubicBezTo>
                      <a:pt x="244" y="115"/>
                      <a:pt x="244" y="115"/>
                      <a:pt x="244" y="115"/>
                    </a:cubicBezTo>
                    <a:cubicBezTo>
                      <a:pt x="247" y="116"/>
                      <a:pt x="240" y="114"/>
                      <a:pt x="245" y="116"/>
                    </a:cubicBezTo>
                    <a:cubicBezTo>
                      <a:pt x="244" y="117"/>
                      <a:pt x="244" y="119"/>
                      <a:pt x="243" y="120"/>
                    </a:cubicBezTo>
                    <a:cubicBezTo>
                      <a:pt x="243" y="119"/>
                      <a:pt x="243" y="119"/>
                      <a:pt x="243" y="119"/>
                    </a:cubicBezTo>
                    <a:cubicBezTo>
                      <a:pt x="243" y="121"/>
                      <a:pt x="242" y="122"/>
                      <a:pt x="242" y="123"/>
                    </a:cubicBezTo>
                    <a:close/>
                    <a:moveTo>
                      <a:pt x="258" y="112"/>
                    </a:moveTo>
                    <a:cubicBezTo>
                      <a:pt x="258" y="112"/>
                      <a:pt x="258" y="112"/>
                      <a:pt x="258" y="112"/>
                    </a:cubicBezTo>
                    <a:cubicBezTo>
                      <a:pt x="263" y="112"/>
                      <a:pt x="260" y="112"/>
                      <a:pt x="256" y="112"/>
                    </a:cubicBezTo>
                    <a:cubicBezTo>
                      <a:pt x="256" y="111"/>
                      <a:pt x="256" y="110"/>
                      <a:pt x="256" y="109"/>
                    </a:cubicBezTo>
                    <a:cubicBezTo>
                      <a:pt x="258" y="109"/>
                      <a:pt x="259" y="109"/>
                      <a:pt x="261" y="110"/>
                    </a:cubicBezTo>
                    <a:cubicBezTo>
                      <a:pt x="262" y="111"/>
                      <a:pt x="262" y="112"/>
                      <a:pt x="262" y="113"/>
                    </a:cubicBezTo>
                    <a:cubicBezTo>
                      <a:pt x="262" y="118"/>
                      <a:pt x="264" y="124"/>
                      <a:pt x="267" y="127"/>
                    </a:cubicBezTo>
                    <a:cubicBezTo>
                      <a:pt x="269" y="129"/>
                      <a:pt x="270" y="130"/>
                      <a:pt x="271" y="130"/>
                    </a:cubicBezTo>
                    <a:cubicBezTo>
                      <a:pt x="271" y="131"/>
                      <a:pt x="271" y="131"/>
                      <a:pt x="271" y="132"/>
                    </a:cubicBezTo>
                    <a:cubicBezTo>
                      <a:pt x="272" y="132"/>
                      <a:pt x="272" y="132"/>
                      <a:pt x="272" y="132"/>
                    </a:cubicBezTo>
                    <a:cubicBezTo>
                      <a:pt x="271" y="133"/>
                      <a:pt x="271" y="134"/>
                      <a:pt x="271" y="135"/>
                    </a:cubicBezTo>
                    <a:cubicBezTo>
                      <a:pt x="271" y="137"/>
                      <a:pt x="272" y="138"/>
                      <a:pt x="271" y="139"/>
                    </a:cubicBezTo>
                    <a:cubicBezTo>
                      <a:pt x="271" y="139"/>
                      <a:pt x="271" y="139"/>
                      <a:pt x="271" y="139"/>
                    </a:cubicBezTo>
                    <a:cubicBezTo>
                      <a:pt x="272" y="142"/>
                      <a:pt x="271" y="144"/>
                      <a:pt x="270" y="146"/>
                    </a:cubicBezTo>
                    <a:cubicBezTo>
                      <a:pt x="269" y="140"/>
                      <a:pt x="267" y="133"/>
                      <a:pt x="264" y="126"/>
                    </a:cubicBezTo>
                    <a:cubicBezTo>
                      <a:pt x="263" y="122"/>
                      <a:pt x="261" y="117"/>
                      <a:pt x="259" y="113"/>
                    </a:cubicBezTo>
                    <a:lnTo>
                      <a:pt x="258"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p:cNvSpPr>
                <a:spLocks noEditPoints="1"/>
              </p:cNvSpPr>
              <p:nvPr/>
            </p:nvSpPr>
            <p:spPr bwMode="auto">
              <a:xfrm>
                <a:off x="3354388" y="1585913"/>
                <a:ext cx="377825" cy="298450"/>
              </a:xfrm>
              <a:custGeom>
                <a:avLst/>
                <a:gdLst>
                  <a:gd name="T0" fmla="*/ 157 w 176"/>
                  <a:gd name="T1" fmla="*/ 96 h 139"/>
                  <a:gd name="T2" fmla="*/ 158 w 176"/>
                  <a:gd name="T3" fmla="*/ 91 h 139"/>
                  <a:gd name="T4" fmla="*/ 155 w 176"/>
                  <a:gd name="T5" fmla="*/ 82 h 139"/>
                  <a:gd name="T6" fmla="*/ 149 w 176"/>
                  <a:gd name="T7" fmla="*/ 85 h 139"/>
                  <a:gd name="T8" fmla="*/ 155 w 176"/>
                  <a:gd name="T9" fmla="*/ 72 h 139"/>
                  <a:gd name="T10" fmla="*/ 145 w 176"/>
                  <a:gd name="T11" fmla="*/ 65 h 139"/>
                  <a:gd name="T12" fmla="*/ 147 w 176"/>
                  <a:gd name="T13" fmla="*/ 52 h 139"/>
                  <a:gd name="T14" fmla="*/ 147 w 176"/>
                  <a:gd name="T15" fmla="*/ 52 h 139"/>
                  <a:gd name="T16" fmla="*/ 143 w 176"/>
                  <a:gd name="T17" fmla="*/ 45 h 139"/>
                  <a:gd name="T18" fmla="*/ 120 w 176"/>
                  <a:gd name="T19" fmla="*/ 56 h 139"/>
                  <a:gd name="T20" fmla="*/ 112 w 176"/>
                  <a:gd name="T21" fmla="*/ 37 h 139"/>
                  <a:gd name="T22" fmla="*/ 122 w 176"/>
                  <a:gd name="T23" fmla="*/ 18 h 139"/>
                  <a:gd name="T24" fmla="*/ 111 w 176"/>
                  <a:gd name="T25" fmla="*/ 12 h 139"/>
                  <a:gd name="T26" fmla="*/ 103 w 176"/>
                  <a:gd name="T27" fmla="*/ 3 h 139"/>
                  <a:gd name="T28" fmla="*/ 98 w 176"/>
                  <a:gd name="T29" fmla="*/ 2 h 139"/>
                  <a:gd name="T30" fmla="*/ 92 w 176"/>
                  <a:gd name="T31" fmla="*/ 13 h 139"/>
                  <a:gd name="T32" fmla="*/ 96 w 176"/>
                  <a:gd name="T33" fmla="*/ 18 h 139"/>
                  <a:gd name="T34" fmla="*/ 104 w 176"/>
                  <a:gd name="T35" fmla="*/ 25 h 139"/>
                  <a:gd name="T36" fmla="*/ 75 w 176"/>
                  <a:gd name="T37" fmla="*/ 13 h 139"/>
                  <a:gd name="T38" fmla="*/ 76 w 176"/>
                  <a:gd name="T39" fmla="*/ 27 h 139"/>
                  <a:gd name="T40" fmla="*/ 68 w 176"/>
                  <a:gd name="T41" fmla="*/ 21 h 139"/>
                  <a:gd name="T42" fmla="*/ 78 w 176"/>
                  <a:gd name="T43" fmla="*/ 46 h 139"/>
                  <a:gd name="T44" fmla="*/ 52 w 176"/>
                  <a:gd name="T45" fmla="*/ 39 h 139"/>
                  <a:gd name="T46" fmla="*/ 41 w 176"/>
                  <a:gd name="T47" fmla="*/ 50 h 139"/>
                  <a:gd name="T48" fmla="*/ 36 w 176"/>
                  <a:gd name="T49" fmla="*/ 54 h 139"/>
                  <a:gd name="T50" fmla="*/ 30 w 176"/>
                  <a:gd name="T51" fmla="*/ 51 h 139"/>
                  <a:gd name="T52" fmla="*/ 26 w 176"/>
                  <a:gd name="T53" fmla="*/ 57 h 139"/>
                  <a:gd name="T54" fmla="*/ 26 w 176"/>
                  <a:gd name="T55" fmla="*/ 58 h 139"/>
                  <a:gd name="T56" fmla="*/ 23 w 176"/>
                  <a:gd name="T57" fmla="*/ 61 h 139"/>
                  <a:gd name="T58" fmla="*/ 20 w 176"/>
                  <a:gd name="T59" fmla="*/ 70 h 139"/>
                  <a:gd name="T60" fmla="*/ 29 w 176"/>
                  <a:gd name="T61" fmla="*/ 89 h 139"/>
                  <a:gd name="T62" fmla="*/ 22 w 176"/>
                  <a:gd name="T63" fmla="*/ 93 h 139"/>
                  <a:gd name="T64" fmla="*/ 15 w 176"/>
                  <a:gd name="T65" fmla="*/ 89 h 139"/>
                  <a:gd name="T66" fmla="*/ 11 w 176"/>
                  <a:gd name="T67" fmla="*/ 86 h 139"/>
                  <a:gd name="T68" fmla="*/ 5 w 176"/>
                  <a:gd name="T69" fmla="*/ 94 h 139"/>
                  <a:gd name="T70" fmla="*/ 14 w 176"/>
                  <a:gd name="T71" fmla="*/ 100 h 139"/>
                  <a:gd name="T72" fmla="*/ 23 w 176"/>
                  <a:gd name="T73" fmla="*/ 108 h 139"/>
                  <a:gd name="T74" fmla="*/ 29 w 176"/>
                  <a:gd name="T75" fmla="*/ 113 h 139"/>
                  <a:gd name="T76" fmla="*/ 37 w 176"/>
                  <a:gd name="T77" fmla="*/ 110 h 139"/>
                  <a:gd name="T78" fmla="*/ 60 w 176"/>
                  <a:gd name="T79" fmla="*/ 110 h 139"/>
                  <a:gd name="T80" fmla="*/ 65 w 176"/>
                  <a:gd name="T81" fmla="*/ 113 h 139"/>
                  <a:gd name="T82" fmla="*/ 88 w 176"/>
                  <a:gd name="T83" fmla="*/ 113 h 139"/>
                  <a:gd name="T84" fmla="*/ 90 w 176"/>
                  <a:gd name="T85" fmla="*/ 120 h 139"/>
                  <a:gd name="T86" fmla="*/ 109 w 176"/>
                  <a:gd name="T87" fmla="*/ 124 h 139"/>
                  <a:gd name="T88" fmla="*/ 139 w 176"/>
                  <a:gd name="T89" fmla="*/ 116 h 139"/>
                  <a:gd name="T90" fmla="*/ 153 w 176"/>
                  <a:gd name="T91" fmla="*/ 74 h 139"/>
                  <a:gd name="T92" fmla="*/ 26 w 176"/>
                  <a:gd name="T93" fmla="*/ 57 h 139"/>
                  <a:gd name="T94" fmla="*/ 29 w 176"/>
                  <a:gd name="T95" fmla="*/ 99 h 139"/>
                  <a:gd name="T96" fmla="*/ 28 w 176"/>
                  <a:gd name="T97" fmla="*/ 98 h 139"/>
                  <a:gd name="T98" fmla="*/ 113 w 176"/>
                  <a:gd name="T99" fmla="*/ 98 h 139"/>
                  <a:gd name="T100" fmla="*/ 110 w 176"/>
                  <a:gd name="T101" fmla="*/ 63 h 139"/>
                  <a:gd name="T102" fmla="*/ 78 w 176"/>
                  <a:gd name="T103" fmla="*/ 77 h 139"/>
                  <a:gd name="T104" fmla="*/ 53 w 176"/>
                  <a:gd name="T105" fmla="*/ 103 h 139"/>
                  <a:gd name="T106" fmla="*/ 143 w 176"/>
                  <a:gd name="T107" fmla="*/ 88 h 139"/>
                  <a:gd name="T108" fmla="*/ 139 w 176"/>
                  <a:gd name="T109" fmla="*/ 90 h 139"/>
                  <a:gd name="T110" fmla="*/ 111 w 176"/>
                  <a:gd name="T111" fmla="*/ 33 h 139"/>
                  <a:gd name="T112" fmla="*/ 108 w 176"/>
                  <a:gd name="T113" fmla="*/ 30 h 139"/>
                  <a:gd name="T114" fmla="*/ 27 w 176"/>
                  <a:gd name="T115" fmla="*/ 61 h 139"/>
                  <a:gd name="T116" fmla="*/ 27 w 176"/>
                  <a:gd name="T117" fmla="*/ 61 h 139"/>
                  <a:gd name="T118" fmla="*/ 111 w 176"/>
                  <a:gd name="T119" fmla="*/ 12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39">
                    <a:moveTo>
                      <a:pt x="174" y="112"/>
                    </a:moveTo>
                    <a:cubicBezTo>
                      <a:pt x="173" y="112"/>
                      <a:pt x="171" y="113"/>
                      <a:pt x="166" y="114"/>
                    </a:cubicBezTo>
                    <a:cubicBezTo>
                      <a:pt x="162" y="115"/>
                      <a:pt x="156" y="118"/>
                      <a:pt x="149" y="119"/>
                    </a:cubicBezTo>
                    <a:cubicBezTo>
                      <a:pt x="149" y="119"/>
                      <a:pt x="149" y="118"/>
                      <a:pt x="150" y="118"/>
                    </a:cubicBezTo>
                    <a:cubicBezTo>
                      <a:pt x="152" y="115"/>
                      <a:pt x="155" y="112"/>
                      <a:pt x="158" y="109"/>
                    </a:cubicBezTo>
                    <a:cubicBezTo>
                      <a:pt x="159" y="108"/>
                      <a:pt x="160" y="106"/>
                      <a:pt x="162" y="103"/>
                    </a:cubicBezTo>
                    <a:cubicBezTo>
                      <a:pt x="162" y="102"/>
                      <a:pt x="162" y="102"/>
                      <a:pt x="162" y="102"/>
                    </a:cubicBezTo>
                    <a:cubicBezTo>
                      <a:pt x="162" y="102"/>
                      <a:pt x="162" y="102"/>
                      <a:pt x="162" y="102"/>
                    </a:cubicBezTo>
                    <a:cubicBezTo>
                      <a:pt x="162" y="102"/>
                      <a:pt x="162" y="102"/>
                      <a:pt x="162" y="102"/>
                    </a:cubicBezTo>
                    <a:cubicBezTo>
                      <a:pt x="162" y="102"/>
                      <a:pt x="162" y="102"/>
                      <a:pt x="162" y="102"/>
                    </a:cubicBezTo>
                    <a:cubicBezTo>
                      <a:pt x="162" y="102"/>
                      <a:pt x="162" y="102"/>
                      <a:pt x="162" y="102"/>
                    </a:cubicBezTo>
                    <a:cubicBezTo>
                      <a:pt x="167" y="108"/>
                      <a:pt x="156" y="95"/>
                      <a:pt x="157" y="96"/>
                    </a:cubicBezTo>
                    <a:cubicBezTo>
                      <a:pt x="157" y="96"/>
                      <a:pt x="157" y="96"/>
                      <a:pt x="157" y="96"/>
                    </a:cubicBezTo>
                    <a:cubicBezTo>
                      <a:pt x="157" y="96"/>
                      <a:pt x="157" y="96"/>
                      <a:pt x="157" y="96"/>
                    </a:cubicBezTo>
                    <a:cubicBezTo>
                      <a:pt x="157" y="96"/>
                      <a:pt x="157" y="96"/>
                      <a:pt x="157" y="96"/>
                    </a:cubicBezTo>
                    <a:cubicBezTo>
                      <a:pt x="156" y="96"/>
                      <a:pt x="156" y="96"/>
                      <a:pt x="156" y="96"/>
                    </a:cubicBezTo>
                    <a:cubicBezTo>
                      <a:pt x="156" y="97"/>
                      <a:pt x="155" y="97"/>
                      <a:pt x="155" y="97"/>
                    </a:cubicBezTo>
                    <a:cubicBezTo>
                      <a:pt x="154" y="97"/>
                      <a:pt x="154" y="97"/>
                      <a:pt x="153" y="97"/>
                    </a:cubicBezTo>
                    <a:cubicBezTo>
                      <a:pt x="153" y="97"/>
                      <a:pt x="152" y="96"/>
                      <a:pt x="153" y="97"/>
                    </a:cubicBezTo>
                    <a:cubicBezTo>
                      <a:pt x="153" y="98"/>
                      <a:pt x="152" y="98"/>
                      <a:pt x="151" y="98"/>
                    </a:cubicBezTo>
                    <a:cubicBezTo>
                      <a:pt x="152" y="98"/>
                      <a:pt x="152" y="98"/>
                      <a:pt x="152" y="98"/>
                    </a:cubicBezTo>
                    <a:cubicBezTo>
                      <a:pt x="151" y="98"/>
                      <a:pt x="150" y="99"/>
                      <a:pt x="149" y="99"/>
                    </a:cubicBezTo>
                    <a:cubicBezTo>
                      <a:pt x="152" y="96"/>
                      <a:pt x="155" y="94"/>
                      <a:pt x="157" y="91"/>
                    </a:cubicBezTo>
                    <a:cubicBezTo>
                      <a:pt x="157" y="91"/>
                      <a:pt x="157" y="91"/>
                      <a:pt x="157" y="91"/>
                    </a:cubicBezTo>
                    <a:cubicBezTo>
                      <a:pt x="157" y="91"/>
                      <a:pt x="157" y="91"/>
                      <a:pt x="157" y="91"/>
                    </a:cubicBezTo>
                    <a:cubicBezTo>
                      <a:pt x="158" y="91"/>
                      <a:pt x="158" y="91"/>
                      <a:pt x="158" y="91"/>
                    </a:cubicBezTo>
                    <a:cubicBezTo>
                      <a:pt x="158" y="91"/>
                      <a:pt x="158" y="91"/>
                      <a:pt x="158" y="91"/>
                    </a:cubicBezTo>
                    <a:cubicBezTo>
                      <a:pt x="158" y="91"/>
                      <a:pt x="158" y="91"/>
                      <a:pt x="158" y="91"/>
                    </a:cubicBezTo>
                    <a:cubicBezTo>
                      <a:pt x="158" y="91"/>
                      <a:pt x="158" y="91"/>
                      <a:pt x="158" y="91"/>
                    </a:cubicBezTo>
                    <a:cubicBezTo>
                      <a:pt x="158" y="91"/>
                      <a:pt x="158" y="91"/>
                      <a:pt x="158" y="90"/>
                    </a:cubicBezTo>
                    <a:cubicBezTo>
                      <a:pt x="158" y="90"/>
                      <a:pt x="158" y="90"/>
                      <a:pt x="158" y="90"/>
                    </a:cubicBezTo>
                    <a:cubicBezTo>
                      <a:pt x="159" y="91"/>
                      <a:pt x="159" y="92"/>
                      <a:pt x="158" y="90"/>
                    </a:cubicBezTo>
                    <a:cubicBezTo>
                      <a:pt x="158" y="90"/>
                      <a:pt x="159" y="90"/>
                      <a:pt x="159" y="89"/>
                    </a:cubicBezTo>
                    <a:cubicBezTo>
                      <a:pt x="160" y="88"/>
                      <a:pt x="160" y="88"/>
                      <a:pt x="160" y="88"/>
                    </a:cubicBezTo>
                    <a:cubicBezTo>
                      <a:pt x="160" y="88"/>
                      <a:pt x="160" y="88"/>
                      <a:pt x="160" y="88"/>
                    </a:cubicBezTo>
                    <a:cubicBezTo>
                      <a:pt x="160" y="88"/>
                      <a:pt x="160" y="88"/>
                      <a:pt x="160" y="88"/>
                    </a:cubicBezTo>
                    <a:cubicBezTo>
                      <a:pt x="160" y="88"/>
                      <a:pt x="160" y="88"/>
                      <a:pt x="160" y="88"/>
                    </a:cubicBezTo>
                    <a:cubicBezTo>
                      <a:pt x="161" y="90"/>
                      <a:pt x="151" y="77"/>
                      <a:pt x="155" y="82"/>
                    </a:cubicBezTo>
                    <a:cubicBezTo>
                      <a:pt x="155" y="82"/>
                      <a:pt x="155" y="82"/>
                      <a:pt x="155" y="82"/>
                    </a:cubicBezTo>
                    <a:cubicBezTo>
                      <a:pt x="155" y="82"/>
                      <a:pt x="155" y="82"/>
                      <a:pt x="155" y="82"/>
                    </a:cubicBezTo>
                    <a:cubicBezTo>
                      <a:pt x="155" y="82"/>
                      <a:pt x="155" y="82"/>
                      <a:pt x="155" y="82"/>
                    </a:cubicBezTo>
                    <a:cubicBezTo>
                      <a:pt x="155" y="82"/>
                      <a:pt x="155" y="82"/>
                      <a:pt x="155" y="82"/>
                    </a:cubicBezTo>
                    <a:cubicBezTo>
                      <a:pt x="155" y="82"/>
                      <a:pt x="155" y="82"/>
                      <a:pt x="155" y="82"/>
                    </a:cubicBezTo>
                    <a:cubicBezTo>
                      <a:pt x="154" y="83"/>
                      <a:pt x="154" y="83"/>
                      <a:pt x="154" y="83"/>
                    </a:cubicBezTo>
                    <a:cubicBezTo>
                      <a:pt x="154" y="83"/>
                      <a:pt x="153" y="83"/>
                      <a:pt x="153" y="83"/>
                    </a:cubicBezTo>
                    <a:cubicBezTo>
                      <a:pt x="153" y="83"/>
                      <a:pt x="153" y="83"/>
                      <a:pt x="153" y="83"/>
                    </a:cubicBezTo>
                    <a:cubicBezTo>
                      <a:pt x="153" y="83"/>
                      <a:pt x="153" y="83"/>
                      <a:pt x="153" y="83"/>
                    </a:cubicBezTo>
                    <a:cubicBezTo>
                      <a:pt x="152" y="83"/>
                      <a:pt x="152" y="83"/>
                      <a:pt x="152" y="83"/>
                    </a:cubicBezTo>
                    <a:cubicBezTo>
                      <a:pt x="152" y="83"/>
                      <a:pt x="152" y="83"/>
                      <a:pt x="152" y="83"/>
                    </a:cubicBezTo>
                    <a:cubicBezTo>
                      <a:pt x="152" y="83"/>
                      <a:pt x="152" y="83"/>
                      <a:pt x="152" y="83"/>
                    </a:cubicBezTo>
                    <a:cubicBezTo>
                      <a:pt x="152" y="84"/>
                      <a:pt x="152" y="84"/>
                      <a:pt x="152" y="84"/>
                    </a:cubicBezTo>
                    <a:cubicBezTo>
                      <a:pt x="151" y="84"/>
                      <a:pt x="150" y="84"/>
                      <a:pt x="149" y="85"/>
                    </a:cubicBezTo>
                    <a:cubicBezTo>
                      <a:pt x="150" y="84"/>
                      <a:pt x="151" y="84"/>
                      <a:pt x="152" y="84"/>
                    </a:cubicBezTo>
                    <a:cubicBezTo>
                      <a:pt x="152" y="84"/>
                      <a:pt x="152" y="84"/>
                      <a:pt x="152" y="84"/>
                    </a:cubicBezTo>
                    <a:cubicBezTo>
                      <a:pt x="151" y="85"/>
                      <a:pt x="151" y="85"/>
                      <a:pt x="151" y="85"/>
                    </a:cubicBezTo>
                    <a:cubicBezTo>
                      <a:pt x="150" y="85"/>
                      <a:pt x="148" y="86"/>
                      <a:pt x="146" y="87"/>
                    </a:cubicBezTo>
                    <a:cubicBezTo>
                      <a:pt x="148" y="85"/>
                      <a:pt x="149" y="84"/>
                      <a:pt x="150" y="82"/>
                    </a:cubicBezTo>
                    <a:cubicBezTo>
                      <a:pt x="151" y="80"/>
                      <a:pt x="152" y="79"/>
                      <a:pt x="153" y="77"/>
                    </a:cubicBezTo>
                    <a:cubicBezTo>
                      <a:pt x="153" y="76"/>
                      <a:pt x="154" y="75"/>
                      <a:pt x="154" y="74"/>
                    </a:cubicBezTo>
                    <a:cubicBezTo>
                      <a:pt x="155" y="73"/>
                      <a:pt x="155" y="73"/>
                      <a:pt x="155" y="73"/>
                    </a:cubicBezTo>
                    <a:cubicBezTo>
                      <a:pt x="156" y="74"/>
                      <a:pt x="155" y="74"/>
                      <a:pt x="155" y="73"/>
                    </a:cubicBezTo>
                    <a:cubicBezTo>
                      <a:pt x="155" y="73"/>
                      <a:pt x="155" y="73"/>
                      <a:pt x="155" y="73"/>
                    </a:cubicBezTo>
                    <a:cubicBezTo>
                      <a:pt x="155" y="72"/>
                      <a:pt x="155" y="72"/>
                      <a:pt x="155" y="72"/>
                    </a:cubicBezTo>
                    <a:cubicBezTo>
                      <a:pt x="155" y="72"/>
                      <a:pt x="155" y="72"/>
                      <a:pt x="155" y="72"/>
                    </a:cubicBezTo>
                    <a:cubicBezTo>
                      <a:pt x="155" y="72"/>
                      <a:pt x="155" y="72"/>
                      <a:pt x="155" y="72"/>
                    </a:cubicBezTo>
                    <a:cubicBezTo>
                      <a:pt x="155" y="72"/>
                      <a:pt x="155" y="72"/>
                      <a:pt x="155" y="72"/>
                    </a:cubicBezTo>
                    <a:cubicBezTo>
                      <a:pt x="155" y="72"/>
                      <a:pt x="155" y="72"/>
                      <a:pt x="155" y="72"/>
                    </a:cubicBezTo>
                    <a:cubicBezTo>
                      <a:pt x="155" y="72"/>
                      <a:pt x="155" y="72"/>
                      <a:pt x="155" y="72"/>
                    </a:cubicBezTo>
                    <a:cubicBezTo>
                      <a:pt x="155" y="72"/>
                      <a:pt x="155" y="72"/>
                      <a:pt x="155" y="72"/>
                    </a:cubicBezTo>
                    <a:cubicBezTo>
                      <a:pt x="155" y="73"/>
                      <a:pt x="155" y="73"/>
                      <a:pt x="155" y="73"/>
                    </a:cubicBezTo>
                    <a:cubicBezTo>
                      <a:pt x="153" y="70"/>
                      <a:pt x="148" y="65"/>
                      <a:pt x="149" y="66"/>
                    </a:cubicBezTo>
                    <a:cubicBezTo>
                      <a:pt x="149" y="66"/>
                      <a:pt x="149" y="66"/>
                      <a:pt x="149" y="66"/>
                    </a:cubicBezTo>
                    <a:cubicBezTo>
                      <a:pt x="149" y="66"/>
                      <a:pt x="149" y="66"/>
                      <a:pt x="149" y="66"/>
                    </a:cubicBezTo>
                    <a:cubicBezTo>
                      <a:pt x="149" y="66"/>
                      <a:pt x="149" y="66"/>
                      <a:pt x="149" y="66"/>
                    </a:cubicBezTo>
                    <a:cubicBezTo>
                      <a:pt x="148" y="66"/>
                      <a:pt x="148" y="66"/>
                      <a:pt x="148" y="66"/>
                    </a:cubicBezTo>
                    <a:cubicBezTo>
                      <a:pt x="147" y="66"/>
                      <a:pt x="147" y="66"/>
                      <a:pt x="147" y="66"/>
                    </a:cubicBezTo>
                    <a:cubicBezTo>
                      <a:pt x="146" y="66"/>
                      <a:pt x="145" y="66"/>
                      <a:pt x="144" y="66"/>
                    </a:cubicBezTo>
                    <a:cubicBezTo>
                      <a:pt x="145" y="65"/>
                      <a:pt x="145" y="65"/>
                      <a:pt x="145" y="65"/>
                    </a:cubicBezTo>
                    <a:cubicBezTo>
                      <a:pt x="142" y="66"/>
                      <a:pt x="139" y="67"/>
                      <a:pt x="135" y="68"/>
                    </a:cubicBezTo>
                    <a:cubicBezTo>
                      <a:pt x="136" y="68"/>
                      <a:pt x="136" y="68"/>
                      <a:pt x="137" y="68"/>
                    </a:cubicBezTo>
                    <a:cubicBezTo>
                      <a:pt x="134" y="69"/>
                      <a:pt x="133" y="69"/>
                      <a:pt x="131" y="70"/>
                    </a:cubicBezTo>
                    <a:cubicBezTo>
                      <a:pt x="136" y="66"/>
                      <a:pt x="140" y="62"/>
                      <a:pt x="141" y="59"/>
                    </a:cubicBezTo>
                    <a:cubicBezTo>
                      <a:pt x="142" y="57"/>
                      <a:pt x="143" y="56"/>
                      <a:pt x="144" y="55"/>
                    </a:cubicBezTo>
                    <a:cubicBezTo>
                      <a:pt x="145" y="54"/>
                      <a:pt x="145" y="54"/>
                      <a:pt x="146" y="54"/>
                    </a:cubicBezTo>
                    <a:cubicBezTo>
                      <a:pt x="146" y="53"/>
                      <a:pt x="146" y="53"/>
                      <a:pt x="146" y="53"/>
                    </a:cubicBezTo>
                    <a:cubicBezTo>
                      <a:pt x="146" y="53"/>
                      <a:pt x="146" y="53"/>
                      <a:pt x="146" y="53"/>
                    </a:cubicBezTo>
                    <a:cubicBezTo>
                      <a:pt x="147" y="53"/>
                      <a:pt x="147" y="53"/>
                      <a:pt x="147" y="53"/>
                    </a:cubicBezTo>
                    <a:cubicBezTo>
                      <a:pt x="147" y="52"/>
                      <a:pt x="147" y="52"/>
                      <a:pt x="147" y="52"/>
                    </a:cubicBezTo>
                    <a:cubicBezTo>
                      <a:pt x="147" y="52"/>
                      <a:pt x="147" y="52"/>
                      <a:pt x="147" y="52"/>
                    </a:cubicBezTo>
                    <a:cubicBezTo>
                      <a:pt x="147" y="52"/>
                      <a:pt x="147" y="52"/>
                      <a:pt x="147" y="52"/>
                    </a:cubicBezTo>
                    <a:cubicBezTo>
                      <a:pt x="147" y="52"/>
                      <a:pt x="147" y="52"/>
                      <a:pt x="147" y="52"/>
                    </a:cubicBezTo>
                    <a:cubicBezTo>
                      <a:pt x="147" y="52"/>
                      <a:pt x="147" y="52"/>
                      <a:pt x="147" y="52"/>
                    </a:cubicBezTo>
                    <a:cubicBezTo>
                      <a:pt x="146" y="51"/>
                      <a:pt x="146" y="52"/>
                      <a:pt x="147" y="52"/>
                    </a:cubicBezTo>
                    <a:cubicBezTo>
                      <a:pt x="147" y="52"/>
                      <a:pt x="147" y="52"/>
                      <a:pt x="147" y="52"/>
                    </a:cubicBezTo>
                    <a:cubicBezTo>
                      <a:pt x="147" y="52"/>
                      <a:pt x="147" y="52"/>
                      <a:pt x="147" y="52"/>
                    </a:cubicBezTo>
                    <a:cubicBezTo>
                      <a:pt x="147" y="52"/>
                      <a:pt x="147" y="52"/>
                      <a:pt x="147" y="52"/>
                    </a:cubicBezTo>
                    <a:cubicBezTo>
                      <a:pt x="147" y="52"/>
                      <a:pt x="147" y="52"/>
                      <a:pt x="147" y="52"/>
                    </a:cubicBezTo>
                    <a:cubicBezTo>
                      <a:pt x="147" y="52"/>
                      <a:pt x="147" y="52"/>
                      <a:pt x="147" y="52"/>
                    </a:cubicBezTo>
                    <a:cubicBezTo>
                      <a:pt x="147" y="53"/>
                      <a:pt x="147" y="53"/>
                      <a:pt x="147" y="53"/>
                    </a:cubicBezTo>
                    <a:cubicBezTo>
                      <a:pt x="146" y="53"/>
                      <a:pt x="146" y="53"/>
                      <a:pt x="146" y="53"/>
                    </a:cubicBezTo>
                    <a:cubicBezTo>
                      <a:pt x="146" y="53"/>
                      <a:pt x="146" y="53"/>
                      <a:pt x="146" y="53"/>
                    </a:cubicBezTo>
                    <a:cubicBezTo>
                      <a:pt x="147" y="53"/>
                      <a:pt x="147" y="53"/>
                      <a:pt x="147" y="53"/>
                    </a:cubicBezTo>
                    <a:cubicBezTo>
                      <a:pt x="147" y="53"/>
                      <a:pt x="147" y="53"/>
                      <a:pt x="147" y="53"/>
                    </a:cubicBezTo>
                    <a:cubicBezTo>
                      <a:pt x="147" y="52"/>
                      <a:pt x="147" y="52"/>
                      <a:pt x="147" y="52"/>
                    </a:cubicBezTo>
                    <a:cubicBezTo>
                      <a:pt x="147" y="53"/>
                      <a:pt x="147" y="53"/>
                      <a:pt x="147" y="52"/>
                    </a:cubicBezTo>
                    <a:cubicBezTo>
                      <a:pt x="147" y="52"/>
                      <a:pt x="147" y="52"/>
                      <a:pt x="147" y="52"/>
                    </a:cubicBezTo>
                    <a:cubicBezTo>
                      <a:pt x="147" y="52"/>
                      <a:pt x="147" y="52"/>
                      <a:pt x="147" y="52"/>
                    </a:cubicBezTo>
                    <a:cubicBezTo>
                      <a:pt x="151" y="59"/>
                      <a:pt x="142" y="44"/>
                      <a:pt x="143" y="45"/>
                    </a:cubicBezTo>
                    <a:cubicBezTo>
                      <a:pt x="143" y="45"/>
                      <a:pt x="143" y="45"/>
                      <a:pt x="143" y="45"/>
                    </a:cubicBezTo>
                    <a:cubicBezTo>
                      <a:pt x="142" y="45"/>
                      <a:pt x="142" y="45"/>
                      <a:pt x="142" y="45"/>
                    </a:cubicBezTo>
                    <a:cubicBezTo>
                      <a:pt x="142" y="45"/>
                      <a:pt x="142" y="45"/>
                      <a:pt x="142" y="45"/>
                    </a:cubicBezTo>
                    <a:cubicBezTo>
                      <a:pt x="143" y="46"/>
                      <a:pt x="144" y="48"/>
                      <a:pt x="147" y="52"/>
                    </a:cubicBezTo>
                    <a:cubicBezTo>
                      <a:pt x="147" y="52"/>
                      <a:pt x="147" y="52"/>
                      <a:pt x="147" y="52"/>
                    </a:cubicBezTo>
                    <a:cubicBezTo>
                      <a:pt x="147" y="52"/>
                      <a:pt x="147" y="52"/>
                      <a:pt x="147" y="52"/>
                    </a:cubicBezTo>
                    <a:cubicBezTo>
                      <a:pt x="146" y="51"/>
                      <a:pt x="145" y="49"/>
                      <a:pt x="143" y="45"/>
                    </a:cubicBezTo>
                    <a:cubicBezTo>
                      <a:pt x="143" y="45"/>
                      <a:pt x="143" y="45"/>
                      <a:pt x="143" y="45"/>
                    </a:cubicBezTo>
                    <a:cubicBezTo>
                      <a:pt x="143" y="45"/>
                      <a:pt x="143" y="45"/>
                      <a:pt x="143" y="45"/>
                    </a:cubicBezTo>
                    <a:cubicBezTo>
                      <a:pt x="143" y="45"/>
                      <a:pt x="143" y="45"/>
                      <a:pt x="143" y="45"/>
                    </a:cubicBezTo>
                    <a:cubicBezTo>
                      <a:pt x="143" y="45"/>
                      <a:pt x="143" y="45"/>
                      <a:pt x="143" y="45"/>
                    </a:cubicBezTo>
                    <a:cubicBezTo>
                      <a:pt x="143" y="46"/>
                      <a:pt x="143" y="46"/>
                      <a:pt x="143" y="46"/>
                    </a:cubicBezTo>
                    <a:cubicBezTo>
                      <a:pt x="143" y="46"/>
                      <a:pt x="143" y="45"/>
                      <a:pt x="142" y="45"/>
                    </a:cubicBezTo>
                    <a:cubicBezTo>
                      <a:pt x="142" y="45"/>
                      <a:pt x="142" y="45"/>
                      <a:pt x="142" y="45"/>
                    </a:cubicBezTo>
                    <a:cubicBezTo>
                      <a:pt x="142" y="45"/>
                      <a:pt x="142" y="45"/>
                      <a:pt x="142" y="45"/>
                    </a:cubicBezTo>
                    <a:cubicBezTo>
                      <a:pt x="141" y="45"/>
                      <a:pt x="141" y="45"/>
                      <a:pt x="140" y="45"/>
                    </a:cubicBezTo>
                    <a:cubicBezTo>
                      <a:pt x="139" y="46"/>
                      <a:pt x="138" y="46"/>
                      <a:pt x="137" y="46"/>
                    </a:cubicBezTo>
                    <a:cubicBezTo>
                      <a:pt x="137" y="46"/>
                      <a:pt x="137" y="46"/>
                      <a:pt x="137" y="46"/>
                    </a:cubicBezTo>
                    <a:cubicBezTo>
                      <a:pt x="137" y="46"/>
                      <a:pt x="137" y="46"/>
                      <a:pt x="137" y="46"/>
                    </a:cubicBezTo>
                    <a:cubicBezTo>
                      <a:pt x="135" y="47"/>
                      <a:pt x="134" y="47"/>
                      <a:pt x="133" y="48"/>
                    </a:cubicBezTo>
                    <a:cubicBezTo>
                      <a:pt x="130" y="49"/>
                      <a:pt x="128" y="50"/>
                      <a:pt x="125" y="52"/>
                    </a:cubicBezTo>
                    <a:cubicBezTo>
                      <a:pt x="122" y="53"/>
                      <a:pt x="122" y="55"/>
                      <a:pt x="120" y="56"/>
                    </a:cubicBezTo>
                    <a:cubicBezTo>
                      <a:pt x="119" y="56"/>
                      <a:pt x="118" y="55"/>
                      <a:pt x="118" y="54"/>
                    </a:cubicBezTo>
                    <a:cubicBezTo>
                      <a:pt x="124" y="46"/>
                      <a:pt x="127" y="41"/>
                      <a:pt x="128" y="38"/>
                    </a:cubicBezTo>
                    <a:cubicBezTo>
                      <a:pt x="129" y="34"/>
                      <a:pt x="128" y="34"/>
                      <a:pt x="127" y="35"/>
                    </a:cubicBezTo>
                    <a:cubicBezTo>
                      <a:pt x="123" y="38"/>
                      <a:pt x="115" y="46"/>
                      <a:pt x="115" y="46"/>
                    </a:cubicBezTo>
                    <a:cubicBezTo>
                      <a:pt x="115" y="47"/>
                      <a:pt x="114" y="48"/>
                      <a:pt x="113" y="48"/>
                    </a:cubicBezTo>
                    <a:cubicBezTo>
                      <a:pt x="111" y="46"/>
                      <a:pt x="110" y="43"/>
                      <a:pt x="108" y="41"/>
                    </a:cubicBezTo>
                    <a:cubicBezTo>
                      <a:pt x="106" y="38"/>
                      <a:pt x="106" y="38"/>
                      <a:pt x="106" y="38"/>
                    </a:cubicBezTo>
                    <a:cubicBezTo>
                      <a:pt x="106" y="38"/>
                      <a:pt x="106" y="38"/>
                      <a:pt x="106" y="38"/>
                    </a:cubicBezTo>
                    <a:cubicBezTo>
                      <a:pt x="106" y="38"/>
                      <a:pt x="106" y="37"/>
                      <a:pt x="106" y="37"/>
                    </a:cubicBezTo>
                    <a:cubicBezTo>
                      <a:pt x="105" y="37"/>
                      <a:pt x="105" y="36"/>
                      <a:pt x="105" y="36"/>
                    </a:cubicBezTo>
                    <a:cubicBezTo>
                      <a:pt x="104" y="36"/>
                      <a:pt x="104" y="35"/>
                      <a:pt x="104" y="35"/>
                    </a:cubicBezTo>
                    <a:cubicBezTo>
                      <a:pt x="103" y="34"/>
                      <a:pt x="102" y="33"/>
                      <a:pt x="101" y="32"/>
                    </a:cubicBezTo>
                    <a:cubicBezTo>
                      <a:pt x="106" y="35"/>
                      <a:pt x="109" y="37"/>
                      <a:pt x="112" y="37"/>
                    </a:cubicBezTo>
                    <a:cubicBezTo>
                      <a:pt x="115" y="38"/>
                      <a:pt x="117" y="38"/>
                      <a:pt x="116" y="37"/>
                    </a:cubicBezTo>
                    <a:cubicBezTo>
                      <a:pt x="116" y="37"/>
                      <a:pt x="115" y="37"/>
                      <a:pt x="114" y="36"/>
                    </a:cubicBezTo>
                    <a:cubicBezTo>
                      <a:pt x="122" y="38"/>
                      <a:pt x="121" y="33"/>
                      <a:pt x="121" y="33"/>
                    </a:cubicBezTo>
                    <a:cubicBezTo>
                      <a:pt x="122" y="30"/>
                      <a:pt x="119" y="30"/>
                      <a:pt x="117" y="27"/>
                    </a:cubicBezTo>
                    <a:cubicBezTo>
                      <a:pt x="117" y="27"/>
                      <a:pt x="117" y="27"/>
                      <a:pt x="117" y="26"/>
                    </a:cubicBezTo>
                    <a:cubicBezTo>
                      <a:pt x="117" y="26"/>
                      <a:pt x="117" y="26"/>
                      <a:pt x="117" y="26"/>
                    </a:cubicBezTo>
                    <a:cubicBezTo>
                      <a:pt x="118" y="28"/>
                      <a:pt x="118" y="28"/>
                      <a:pt x="118" y="28"/>
                    </a:cubicBezTo>
                    <a:cubicBezTo>
                      <a:pt x="118" y="27"/>
                      <a:pt x="125" y="35"/>
                      <a:pt x="127" y="23"/>
                    </a:cubicBezTo>
                    <a:cubicBezTo>
                      <a:pt x="127" y="23"/>
                      <a:pt x="127" y="23"/>
                      <a:pt x="127" y="23"/>
                    </a:cubicBezTo>
                    <a:cubicBezTo>
                      <a:pt x="126" y="22"/>
                      <a:pt x="126" y="21"/>
                      <a:pt x="124" y="21"/>
                    </a:cubicBezTo>
                    <a:cubicBezTo>
                      <a:pt x="125" y="20"/>
                      <a:pt x="124" y="20"/>
                      <a:pt x="124" y="20"/>
                    </a:cubicBezTo>
                    <a:cubicBezTo>
                      <a:pt x="124" y="20"/>
                      <a:pt x="124" y="20"/>
                      <a:pt x="124" y="20"/>
                    </a:cubicBezTo>
                    <a:cubicBezTo>
                      <a:pt x="123" y="20"/>
                      <a:pt x="123" y="18"/>
                      <a:pt x="122" y="18"/>
                    </a:cubicBezTo>
                    <a:cubicBezTo>
                      <a:pt x="122" y="18"/>
                      <a:pt x="123" y="18"/>
                      <a:pt x="123" y="18"/>
                    </a:cubicBezTo>
                    <a:cubicBezTo>
                      <a:pt x="122" y="18"/>
                      <a:pt x="121" y="17"/>
                      <a:pt x="122" y="17"/>
                    </a:cubicBezTo>
                    <a:cubicBezTo>
                      <a:pt x="121" y="16"/>
                      <a:pt x="120" y="15"/>
                      <a:pt x="118" y="15"/>
                    </a:cubicBezTo>
                    <a:cubicBezTo>
                      <a:pt x="118" y="15"/>
                      <a:pt x="118" y="15"/>
                      <a:pt x="118" y="15"/>
                    </a:cubicBezTo>
                    <a:cubicBezTo>
                      <a:pt x="118" y="15"/>
                      <a:pt x="118" y="15"/>
                      <a:pt x="117" y="15"/>
                    </a:cubicBezTo>
                    <a:cubicBezTo>
                      <a:pt x="117" y="15"/>
                      <a:pt x="117" y="15"/>
                      <a:pt x="117" y="15"/>
                    </a:cubicBezTo>
                    <a:cubicBezTo>
                      <a:pt x="116" y="15"/>
                      <a:pt x="116" y="14"/>
                      <a:pt x="115" y="14"/>
                    </a:cubicBezTo>
                    <a:cubicBezTo>
                      <a:pt x="116" y="13"/>
                      <a:pt x="116" y="13"/>
                      <a:pt x="116" y="13"/>
                    </a:cubicBezTo>
                    <a:cubicBezTo>
                      <a:pt x="115" y="13"/>
                      <a:pt x="115" y="13"/>
                      <a:pt x="115" y="13"/>
                    </a:cubicBezTo>
                    <a:cubicBezTo>
                      <a:pt x="115" y="13"/>
                      <a:pt x="115" y="13"/>
                      <a:pt x="115" y="13"/>
                    </a:cubicBezTo>
                    <a:cubicBezTo>
                      <a:pt x="114" y="14"/>
                      <a:pt x="115" y="12"/>
                      <a:pt x="114" y="12"/>
                    </a:cubicBezTo>
                    <a:cubicBezTo>
                      <a:pt x="114" y="12"/>
                      <a:pt x="111" y="14"/>
                      <a:pt x="111" y="13"/>
                    </a:cubicBezTo>
                    <a:cubicBezTo>
                      <a:pt x="110" y="13"/>
                      <a:pt x="112" y="12"/>
                      <a:pt x="111" y="12"/>
                    </a:cubicBezTo>
                    <a:cubicBezTo>
                      <a:pt x="111" y="12"/>
                      <a:pt x="111" y="12"/>
                      <a:pt x="112" y="11"/>
                    </a:cubicBezTo>
                    <a:cubicBezTo>
                      <a:pt x="111" y="11"/>
                      <a:pt x="112" y="10"/>
                      <a:pt x="111" y="10"/>
                    </a:cubicBezTo>
                    <a:cubicBezTo>
                      <a:pt x="111" y="10"/>
                      <a:pt x="111" y="10"/>
                      <a:pt x="111" y="10"/>
                    </a:cubicBezTo>
                    <a:cubicBezTo>
                      <a:pt x="110" y="10"/>
                      <a:pt x="110" y="8"/>
                      <a:pt x="109" y="9"/>
                    </a:cubicBezTo>
                    <a:cubicBezTo>
                      <a:pt x="108" y="9"/>
                      <a:pt x="110" y="7"/>
                      <a:pt x="108" y="8"/>
                    </a:cubicBezTo>
                    <a:cubicBezTo>
                      <a:pt x="108" y="7"/>
                      <a:pt x="108" y="7"/>
                      <a:pt x="108" y="7"/>
                    </a:cubicBezTo>
                    <a:cubicBezTo>
                      <a:pt x="108" y="6"/>
                      <a:pt x="108" y="7"/>
                      <a:pt x="107" y="7"/>
                    </a:cubicBezTo>
                    <a:cubicBezTo>
                      <a:pt x="108" y="6"/>
                      <a:pt x="107" y="6"/>
                      <a:pt x="108" y="6"/>
                    </a:cubicBezTo>
                    <a:cubicBezTo>
                      <a:pt x="107" y="4"/>
                      <a:pt x="105" y="6"/>
                      <a:pt x="105" y="4"/>
                    </a:cubicBezTo>
                    <a:cubicBezTo>
                      <a:pt x="104" y="5"/>
                      <a:pt x="104" y="4"/>
                      <a:pt x="103" y="5"/>
                    </a:cubicBezTo>
                    <a:cubicBezTo>
                      <a:pt x="103" y="4"/>
                      <a:pt x="102" y="4"/>
                      <a:pt x="103" y="3"/>
                    </a:cubicBezTo>
                    <a:cubicBezTo>
                      <a:pt x="103" y="3"/>
                      <a:pt x="103" y="3"/>
                      <a:pt x="103" y="4"/>
                    </a:cubicBezTo>
                    <a:cubicBezTo>
                      <a:pt x="103" y="3"/>
                      <a:pt x="103" y="3"/>
                      <a:pt x="103" y="3"/>
                    </a:cubicBezTo>
                    <a:cubicBezTo>
                      <a:pt x="103" y="2"/>
                      <a:pt x="103" y="2"/>
                      <a:pt x="102" y="3"/>
                    </a:cubicBezTo>
                    <a:cubicBezTo>
                      <a:pt x="102" y="2"/>
                      <a:pt x="102" y="2"/>
                      <a:pt x="102" y="3"/>
                    </a:cubicBezTo>
                    <a:cubicBezTo>
                      <a:pt x="102" y="3"/>
                      <a:pt x="101" y="3"/>
                      <a:pt x="101" y="3"/>
                    </a:cubicBezTo>
                    <a:cubicBezTo>
                      <a:pt x="101" y="3"/>
                      <a:pt x="102" y="3"/>
                      <a:pt x="101" y="3"/>
                    </a:cubicBezTo>
                    <a:cubicBezTo>
                      <a:pt x="101" y="3"/>
                      <a:pt x="101" y="3"/>
                      <a:pt x="101" y="3"/>
                    </a:cubicBezTo>
                    <a:cubicBezTo>
                      <a:pt x="101" y="3"/>
                      <a:pt x="101" y="3"/>
                      <a:pt x="101" y="3"/>
                    </a:cubicBezTo>
                    <a:cubicBezTo>
                      <a:pt x="100" y="2"/>
                      <a:pt x="100" y="2"/>
                      <a:pt x="100" y="2"/>
                    </a:cubicBezTo>
                    <a:cubicBezTo>
                      <a:pt x="100" y="3"/>
                      <a:pt x="100" y="3"/>
                      <a:pt x="100" y="3"/>
                    </a:cubicBezTo>
                    <a:cubicBezTo>
                      <a:pt x="100" y="2"/>
                      <a:pt x="100" y="1"/>
                      <a:pt x="99" y="2"/>
                    </a:cubicBezTo>
                    <a:cubicBezTo>
                      <a:pt x="98" y="2"/>
                      <a:pt x="99" y="3"/>
                      <a:pt x="98" y="3"/>
                    </a:cubicBezTo>
                    <a:cubicBezTo>
                      <a:pt x="98" y="3"/>
                      <a:pt x="98" y="2"/>
                      <a:pt x="98" y="2"/>
                    </a:cubicBezTo>
                    <a:cubicBezTo>
                      <a:pt x="98" y="2"/>
                      <a:pt x="98" y="2"/>
                      <a:pt x="98" y="2"/>
                    </a:cubicBezTo>
                    <a:cubicBezTo>
                      <a:pt x="98" y="2"/>
                      <a:pt x="98" y="2"/>
                      <a:pt x="98" y="2"/>
                    </a:cubicBezTo>
                    <a:cubicBezTo>
                      <a:pt x="97" y="2"/>
                      <a:pt x="97" y="2"/>
                      <a:pt x="97" y="2"/>
                    </a:cubicBezTo>
                    <a:cubicBezTo>
                      <a:pt x="97" y="2"/>
                      <a:pt x="97" y="2"/>
                      <a:pt x="97" y="2"/>
                    </a:cubicBezTo>
                    <a:cubicBezTo>
                      <a:pt x="97" y="2"/>
                      <a:pt x="97" y="2"/>
                      <a:pt x="97" y="2"/>
                    </a:cubicBezTo>
                    <a:cubicBezTo>
                      <a:pt x="97" y="2"/>
                      <a:pt x="97" y="2"/>
                      <a:pt x="97" y="2"/>
                    </a:cubicBezTo>
                    <a:cubicBezTo>
                      <a:pt x="99" y="0"/>
                      <a:pt x="86" y="17"/>
                      <a:pt x="91" y="10"/>
                    </a:cubicBezTo>
                    <a:cubicBezTo>
                      <a:pt x="91" y="10"/>
                      <a:pt x="91" y="10"/>
                      <a:pt x="91" y="10"/>
                    </a:cubicBezTo>
                    <a:cubicBezTo>
                      <a:pt x="91" y="10"/>
                      <a:pt x="91" y="10"/>
                      <a:pt x="91" y="10"/>
                    </a:cubicBezTo>
                    <a:cubicBezTo>
                      <a:pt x="91" y="10"/>
                      <a:pt x="91" y="10"/>
                      <a:pt x="91" y="10"/>
                    </a:cubicBezTo>
                    <a:cubicBezTo>
                      <a:pt x="91" y="10"/>
                      <a:pt x="91" y="10"/>
                      <a:pt x="91" y="10"/>
                    </a:cubicBezTo>
                    <a:cubicBezTo>
                      <a:pt x="91" y="10"/>
                      <a:pt x="91" y="11"/>
                      <a:pt x="92" y="11"/>
                    </a:cubicBezTo>
                    <a:cubicBezTo>
                      <a:pt x="92" y="11"/>
                      <a:pt x="92" y="11"/>
                      <a:pt x="93" y="11"/>
                    </a:cubicBezTo>
                    <a:cubicBezTo>
                      <a:pt x="92" y="11"/>
                      <a:pt x="92" y="11"/>
                      <a:pt x="92" y="11"/>
                    </a:cubicBezTo>
                    <a:cubicBezTo>
                      <a:pt x="93" y="12"/>
                      <a:pt x="91" y="13"/>
                      <a:pt x="92" y="13"/>
                    </a:cubicBezTo>
                    <a:cubicBezTo>
                      <a:pt x="93" y="12"/>
                      <a:pt x="93" y="12"/>
                      <a:pt x="93" y="12"/>
                    </a:cubicBezTo>
                    <a:cubicBezTo>
                      <a:pt x="94" y="12"/>
                      <a:pt x="92" y="14"/>
                      <a:pt x="94" y="13"/>
                    </a:cubicBezTo>
                    <a:cubicBezTo>
                      <a:pt x="94" y="13"/>
                      <a:pt x="95" y="12"/>
                      <a:pt x="95" y="13"/>
                    </a:cubicBezTo>
                    <a:cubicBezTo>
                      <a:pt x="94" y="13"/>
                      <a:pt x="94" y="13"/>
                      <a:pt x="94" y="13"/>
                    </a:cubicBezTo>
                    <a:cubicBezTo>
                      <a:pt x="95" y="13"/>
                      <a:pt x="95" y="13"/>
                      <a:pt x="95" y="13"/>
                    </a:cubicBezTo>
                    <a:cubicBezTo>
                      <a:pt x="95" y="13"/>
                      <a:pt x="94" y="14"/>
                      <a:pt x="94" y="14"/>
                    </a:cubicBezTo>
                    <a:cubicBezTo>
                      <a:pt x="94" y="14"/>
                      <a:pt x="94" y="14"/>
                      <a:pt x="94" y="14"/>
                    </a:cubicBezTo>
                    <a:cubicBezTo>
                      <a:pt x="95" y="14"/>
                      <a:pt x="95" y="14"/>
                      <a:pt x="95" y="14"/>
                    </a:cubicBezTo>
                    <a:cubicBezTo>
                      <a:pt x="95" y="15"/>
                      <a:pt x="96" y="15"/>
                      <a:pt x="95" y="16"/>
                    </a:cubicBezTo>
                    <a:cubicBezTo>
                      <a:pt x="95" y="16"/>
                      <a:pt x="95" y="17"/>
                      <a:pt x="96" y="17"/>
                    </a:cubicBezTo>
                    <a:cubicBezTo>
                      <a:pt x="96" y="17"/>
                      <a:pt x="96" y="17"/>
                      <a:pt x="95" y="18"/>
                    </a:cubicBezTo>
                    <a:cubicBezTo>
                      <a:pt x="96" y="17"/>
                      <a:pt x="97" y="18"/>
                      <a:pt x="96" y="18"/>
                    </a:cubicBezTo>
                    <a:cubicBezTo>
                      <a:pt x="96" y="18"/>
                      <a:pt x="96" y="18"/>
                      <a:pt x="96" y="18"/>
                    </a:cubicBezTo>
                    <a:cubicBezTo>
                      <a:pt x="96" y="20"/>
                      <a:pt x="98" y="20"/>
                      <a:pt x="98" y="21"/>
                    </a:cubicBezTo>
                    <a:cubicBezTo>
                      <a:pt x="99" y="20"/>
                      <a:pt x="99" y="21"/>
                      <a:pt x="99" y="20"/>
                    </a:cubicBezTo>
                    <a:cubicBezTo>
                      <a:pt x="101" y="21"/>
                      <a:pt x="99" y="23"/>
                      <a:pt x="102" y="22"/>
                    </a:cubicBezTo>
                    <a:cubicBezTo>
                      <a:pt x="102" y="22"/>
                      <a:pt x="101" y="23"/>
                      <a:pt x="101" y="23"/>
                    </a:cubicBezTo>
                    <a:cubicBezTo>
                      <a:pt x="101" y="23"/>
                      <a:pt x="101" y="23"/>
                      <a:pt x="101" y="23"/>
                    </a:cubicBezTo>
                    <a:cubicBezTo>
                      <a:pt x="102" y="23"/>
                      <a:pt x="102" y="24"/>
                      <a:pt x="102" y="24"/>
                    </a:cubicBezTo>
                    <a:cubicBezTo>
                      <a:pt x="103" y="24"/>
                      <a:pt x="104" y="24"/>
                      <a:pt x="104" y="24"/>
                    </a:cubicBezTo>
                    <a:cubicBezTo>
                      <a:pt x="104" y="24"/>
                      <a:pt x="104" y="25"/>
                      <a:pt x="104" y="25"/>
                    </a:cubicBezTo>
                    <a:cubicBezTo>
                      <a:pt x="104" y="25"/>
                      <a:pt x="104" y="25"/>
                      <a:pt x="103" y="25"/>
                    </a:cubicBezTo>
                    <a:cubicBezTo>
                      <a:pt x="104" y="25"/>
                      <a:pt x="104" y="25"/>
                      <a:pt x="104" y="25"/>
                    </a:cubicBezTo>
                    <a:cubicBezTo>
                      <a:pt x="104" y="25"/>
                      <a:pt x="104" y="25"/>
                      <a:pt x="104" y="25"/>
                    </a:cubicBezTo>
                    <a:cubicBezTo>
                      <a:pt x="104" y="25"/>
                      <a:pt x="104" y="25"/>
                      <a:pt x="104" y="25"/>
                    </a:cubicBezTo>
                    <a:cubicBezTo>
                      <a:pt x="104" y="25"/>
                      <a:pt x="104" y="25"/>
                      <a:pt x="104" y="25"/>
                    </a:cubicBezTo>
                    <a:cubicBezTo>
                      <a:pt x="104" y="26"/>
                      <a:pt x="105" y="26"/>
                      <a:pt x="104" y="26"/>
                    </a:cubicBezTo>
                    <a:cubicBezTo>
                      <a:pt x="105" y="27"/>
                      <a:pt x="106" y="27"/>
                      <a:pt x="107" y="28"/>
                    </a:cubicBezTo>
                    <a:cubicBezTo>
                      <a:pt x="107" y="28"/>
                      <a:pt x="106" y="28"/>
                      <a:pt x="106" y="28"/>
                    </a:cubicBezTo>
                    <a:cubicBezTo>
                      <a:pt x="107" y="28"/>
                      <a:pt x="107" y="28"/>
                      <a:pt x="107" y="28"/>
                    </a:cubicBezTo>
                    <a:cubicBezTo>
                      <a:pt x="106" y="29"/>
                      <a:pt x="106" y="28"/>
                      <a:pt x="106" y="28"/>
                    </a:cubicBezTo>
                    <a:cubicBezTo>
                      <a:pt x="105" y="30"/>
                      <a:pt x="108" y="29"/>
                      <a:pt x="107" y="30"/>
                    </a:cubicBezTo>
                    <a:cubicBezTo>
                      <a:pt x="103" y="26"/>
                      <a:pt x="97" y="21"/>
                      <a:pt x="85" y="15"/>
                    </a:cubicBezTo>
                    <a:cubicBezTo>
                      <a:pt x="86" y="15"/>
                      <a:pt x="86" y="15"/>
                      <a:pt x="86" y="15"/>
                    </a:cubicBezTo>
                    <a:cubicBezTo>
                      <a:pt x="84" y="14"/>
                      <a:pt x="82" y="13"/>
                      <a:pt x="80" y="13"/>
                    </a:cubicBezTo>
                    <a:cubicBezTo>
                      <a:pt x="80" y="11"/>
                      <a:pt x="80" y="12"/>
                      <a:pt x="80" y="13"/>
                    </a:cubicBezTo>
                    <a:cubicBezTo>
                      <a:pt x="78" y="13"/>
                      <a:pt x="77" y="13"/>
                      <a:pt x="76" y="13"/>
                    </a:cubicBezTo>
                    <a:cubicBezTo>
                      <a:pt x="75" y="13"/>
                      <a:pt x="75" y="13"/>
                      <a:pt x="75" y="13"/>
                    </a:cubicBezTo>
                    <a:cubicBezTo>
                      <a:pt x="75" y="13"/>
                      <a:pt x="75" y="13"/>
                      <a:pt x="75" y="13"/>
                    </a:cubicBezTo>
                    <a:cubicBezTo>
                      <a:pt x="75" y="13"/>
                      <a:pt x="75" y="13"/>
                      <a:pt x="75" y="13"/>
                    </a:cubicBezTo>
                    <a:cubicBezTo>
                      <a:pt x="76" y="6"/>
                      <a:pt x="74" y="23"/>
                      <a:pt x="74" y="21"/>
                    </a:cubicBezTo>
                    <a:cubicBezTo>
                      <a:pt x="74" y="21"/>
                      <a:pt x="74" y="21"/>
                      <a:pt x="74" y="21"/>
                    </a:cubicBezTo>
                    <a:cubicBezTo>
                      <a:pt x="74" y="22"/>
                      <a:pt x="74" y="22"/>
                      <a:pt x="74" y="22"/>
                    </a:cubicBezTo>
                    <a:cubicBezTo>
                      <a:pt x="74" y="22"/>
                      <a:pt x="74" y="22"/>
                      <a:pt x="74" y="22"/>
                    </a:cubicBezTo>
                    <a:cubicBezTo>
                      <a:pt x="75" y="22"/>
                      <a:pt x="75" y="22"/>
                      <a:pt x="75" y="22"/>
                    </a:cubicBezTo>
                    <a:cubicBezTo>
                      <a:pt x="75" y="22"/>
                      <a:pt x="75" y="22"/>
                      <a:pt x="76" y="23"/>
                    </a:cubicBezTo>
                    <a:cubicBezTo>
                      <a:pt x="78" y="25"/>
                      <a:pt x="80" y="26"/>
                      <a:pt x="82" y="28"/>
                    </a:cubicBezTo>
                    <a:cubicBezTo>
                      <a:pt x="86" y="32"/>
                      <a:pt x="90" y="35"/>
                      <a:pt x="94" y="37"/>
                    </a:cubicBezTo>
                    <a:cubicBezTo>
                      <a:pt x="94" y="38"/>
                      <a:pt x="94" y="38"/>
                      <a:pt x="95" y="38"/>
                    </a:cubicBezTo>
                    <a:cubicBezTo>
                      <a:pt x="91" y="36"/>
                      <a:pt x="88" y="35"/>
                      <a:pt x="86" y="34"/>
                    </a:cubicBezTo>
                    <a:cubicBezTo>
                      <a:pt x="87" y="34"/>
                      <a:pt x="87" y="34"/>
                      <a:pt x="87" y="34"/>
                    </a:cubicBezTo>
                    <a:cubicBezTo>
                      <a:pt x="82" y="32"/>
                      <a:pt x="81" y="30"/>
                      <a:pt x="76" y="27"/>
                    </a:cubicBezTo>
                    <a:cubicBezTo>
                      <a:pt x="75" y="27"/>
                      <a:pt x="75" y="27"/>
                      <a:pt x="75" y="27"/>
                    </a:cubicBezTo>
                    <a:cubicBezTo>
                      <a:pt x="74" y="26"/>
                      <a:pt x="73" y="25"/>
                      <a:pt x="71" y="24"/>
                    </a:cubicBezTo>
                    <a:cubicBezTo>
                      <a:pt x="70" y="23"/>
                      <a:pt x="70" y="23"/>
                      <a:pt x="70" y="23"/>
                    </a:cubicBezTo>
                    <a:cubicBezTo>
                      <a:pt x="70" y="22"/>
                      <a:pt x="70" y="22"/>
                      <a:pt x="70" y="22"/>
                    </a:cubicBezTo>
                    <a:cubicBezTo>
                      <a:pt x="69" y="22"/>
                      <a:pt x="69" y="22"/>
                      <a:pt x="69" y="22"/>
                    </a:cubicBezTo>
                    <a:cubicBezTo>
                      <a:pt x="69" y="21"/>
                      <a:pt x="69" y="21"/>
                      <a:pt x="69" y="21"/>
                    </a:cubicBezTo>
                    <a:cubicBezTo>
                      <a:pt x="69" y="21"/>
                      <a:pt x="69" y="21"/>
                      <a:pt x="69" y="21"/>
                    </a:cubicBezTo>
                    <a:cubicBezTo>
                      <a:pt x="69" y="21"/>
                      <a:pt x="69" y="21"/>
                      <a:pt x="69" y="21"/>
                    </a:cubicBezTo>
                    <a:cubicBezTo>
                      <a:pt x="69" y="22"/>
                      <a:pt x="69" y="22"/>
                      <a:pt x="68" y="22"/>
                    </a:cubicBezTo>
                    <a:cubicBezTo>
                      <a:pt x="68" y="21"/>
                      <a:pt x="68" y="21"/>
                      <a:pt x="68" y="21"/>
                    </a:cubicBezTo>
                    <a:cubicBezTo>
                      <a:pt x="68" y="21"/>
                      <a:pt x="68" y="21"/>
                      <a:pt x="68" y="21"/>
                    </a:cubicBezTo>
                    <a:cubicBezTo>
                      <a:pt x="68" y="21"/>
                      <a:pt x="68" y="21"/>
                      <a:pt x="68" y="21"/>
                    </a:cubicBezTo>
                    <a:cubicBezTo>
                      <a:pt x="68" y="21"/>
                      <a:pt x="68" y="21"/>
                      <a:pt x="68" y="21"/>
                    </a:cubicBezTo>
                    <a:cubicBezTo>
                      <a:pt x="68" y="21"/>
                      <a:pt x="68" y="21"/>
                      <a:pt x="68" y="21"/>
                    </a:cubicBezTo>
                    <a:cubicBezTo>
                      <a:pt x="68" y="21"/>
                      <a:pt x="68" y="21"/>
                      <a:pt x="68" y="21"/>
                    </a:cubicBezTo>
                    <a:cubicBezTo>
                      <a:pt x="58" y="31"/>
                      <a:pt x="65" y="24"/>
                      <a:pt x="63" y="26"/>
                    </a:cubicBezTo>
                    <a:cubicBezTo>
                      <a:pt x="63" y="26"/>
                      <a:pt x="63" y="26"/>
                      <a:pt x="63" y="26"/>
                    </a:cubicBezTo>
                    <a:cubicBezTo>
                      <a:pt x="63" y="27"/>
                      <a:pt x="63" y="27"/>
                      <a:pt x="63" y="27"/>
                    </a:cubicBezTo>
                    <a:cubicBezTo>
                      <a:pt x="63" y="27"/>
                      <a:pt x="63" y="27"/>
                      <a:pt x="63" y="27"/>
                    </a:cubicBezTo>
                    <a:cubicBezTo>
                      <a:pt x="60" y="30"/>
                      <a:pt x="65" y="25"/>
                      <a:pt x="63" y="27"/>
                    </a:cubicBezTo>
                    <a:cubicBezTo>
                      <a:pt x="63" y="27"/>
                      <a:pt x="63" y="27"/>
                      <a:pt x="63" y="27"/>
                    </a:cubicBezTo>
                    <a:cubicBezTo>
                      <a:pt x="63" y="27"/>
                      <a:pt x="63" y="27"/>
                      <a:pt x="63" y="27"/>
                    </a:cubicBezTo>
                    <a:cubicBezTo>
                      <a:pt x="63" y="28"/>
                      <a:pt x="64" y="29"/>
                      <a:pt x="65" y="29"/>
                    </a:cubicBezTo>
                    <a:cubicBezTo>
                      <a:pt x="67" y="32"/>
                      <a:pt x="69" y="35"/>
                      <a:pt x="71" y="36"/>
                    </a:cubicBezTo>
                    <a:cubicBezTo>
                      <a:pt x="71" y="37"/>
                      <a:pt x="71" y="37"/>
                      <a:pt x="71" y="37"/>
                    </a:cubicBezTo>
                    <a:cubicBezTo>
                      <a:pt x="78" y="46"/>
                      <a:pt x="78" y="46"/>
                      <a:pt x="78" y="46"/>
                    </a:cubicBezTo>
                    <a:cubicBezTo>
                      <a:pt x="76" y="43"/>
                      <a:pt x="76" y="43"/>
                      <a:pt x="76" y="43"/>
                    </a:cubicBezTo>
                    <a:cubicBezTo>
                      <a:pt x="77" y="43"/>
                      <a:pt x="79" y="47"/>
                      <a:pt x="82" y="51"/>
                    </a:cubicBezTo>
                    <a:cubicBezTo>
                      <a:pt x="80" y="49"/>
                      <a:pt x="80" y="50"/>
                      <a:pt x="77" y="47"/>
                    </a:cubicBezTo>
                    <a:cubicBezTo>
                      <a:pt x="77" y="47"/>
                      <a:pt x="72" y="43"/>
                      <a:pt x="75" y="44"/>
                    </a:cubicBezTo>
                    <a:cubicBezTo>
                      <a:pt x="71" y="40"/>
                      <a:pt x="67" y="37"/>
                      <a:pt x="62" y="33"/>
                    </a:cubicBezTo>
                    <a:cubicBezTo>
                      <a:pt x="60" y="32"/>
                      <a:pt x="60" y="32"/>
                      <a:pt x="60" y="32"/>
                    </a:cubicBezTo>
                    <a:cubicBezTo>
                      <a:pt x="60" y="31"/>
                      <a:pt x="60" y="31"/>
                      <a:pt x="60" y="31"/>
                    </a:cubicBezTo>
                    <a:cubicBezTo>
                      <a:pt x="60" y="31"/>
                      <a:pt x="60" y="31"/>
                      <a:pt x="60" y="31"/>
                    </a:cubicBezTo>
                    <a:cubicBezTo>
                      <a:pt x="60" y="31"/>
                      <a:pt x="60" y="31"/>
                      <a:pt x="60" y="31"/>
                    </a:cubicBezTo>
                    <a:cubicBezTo>
                      <a:pt x="60" y="31"/>
                      <a:pt x="60" y="31"/>
                      <a:pt x="60" y="31"/>
                    </a:cubicBezTo>
                    <a:cubicBezTo>
                      <a:pt x="44" y="46"/>
                      <a:pt x="55" y="35"/>
                      <a:pt x="52" y="39"/>
                    </a:cubicBezTo>
                    <a:cubicBezTo>
                      <a:pt x="52" y="39"/>
                      <a:pt x="52" y="39"/>
                      <a:pt x="52" y="39"/>
                    </a:cubicBezTo>
                    <a:cubicBezTo>
                      <a:pt x="52" y="39"/>
                      <a:pt x="52" y="39"/>
                      <a:pt x="52" y="39"/>
                    </a:cubicBezTo>
                    <a:cubicBezTo>
                      <a:pt x="52" y="39"/>
                      <a:pt x="52" y="39"/>
                      <a:pt x="52" y="39"/>
                    </a:cubicBezTo>
                    <a:cubicBezTo>
                      <a:pt x="53" y="40"/>
                      <a:pt x="53" y="40"/>
                      <a:pt x="53" y="40"/>
                    </a:cubicBezTo>
                    <a:cubicBezTo>
                      <a:pt x="54" y="41"/>
                      <a:pt x="55" y="42"/>
                      <a:pt x="56" y="44"/>
                    </a:cubicBezTo>
                    <a:cubicBezTo>
                      <a:pt x="58" y="46"/>
                      <a:pt x="60" y="48"/>
                      <a:pt x="62" y="51"/>
                    </a:cubicBezTo>
                    <a:cubicBezTo>
                      <a:pt x="61" y="50"/>
                      <a:pt x="61" y="50"/>
                      <a:pt x="60" y="50"/>
                    </a:cubicBezTo>
                    <a:cubicBezTo>
                      <a:pt x="58" y="48"/>
                      <a:pt x="54" y="46"/>
                      <a:pt x="51" y="44"/>
                    </a:cubicBezTo>
                    <a:cubicBezTo>
                      <a:pt x="51" y="44"/>
                      <a:pt x="51" y="43"/>
                      <a:pt x="50" y="43"/>
                    </a:cubicBezTo>
                    <a:cubicBezTo>
                      <a:pt x="50" y="43"/>
                      <a:pt x="51" y="43"/>
                      <a:pt x="50" y="43"/>
                    </a:cubicBezTo>
                    <a:cubicBezTo>
                      <a:pt x="50" y="43"/>
                      <a:pt x="49" y="43"/>
                      <a:pt x="49" y="43"/>
                    </a:cubicBezTo>
                    <a:cubicBezTo>
                      <a:pt x="48" y="42"/>
                      <a:pt x="48" y="42"/>
                      <a:pt x="48" y="42"/>
                    </a:cubicBezTo>
                    <a:cubicBezTo>
                      <a:pt x="48" y="42"/>
                      <a:pt x="48" y="42"/>
                      <a:pt x="48" y="42"/>
                    </a:cubicBezTo>
                    <a:cubicBezTo>
                      <a:pt x="48" y="42"/>
                      <a:pt x="48" y="42"/>
                      <a:pt x="48" y="42"/>
                    </a:cubicBezTo>
                    <a:cubicBezTo>
                      <a:pt x="45" y="45"/>
                      <a:pt x="55" y="34"/>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2" y="50"/>
                      <a:pt x="42" y="50"/>
                      <a:pt x="42" y="50"/>
                    </a:cubicBezTo>
                    <a:cubicBezTo>
                      <a:pt x="43" y="51"/>
                      <a:pt x="43" y="52"/>
                      <a:pt x="43" y="53"/>
                    </a:cubicBezTo>
                    <a:cubicBezTo>
                      <a:pt x="43" y="53"/>
                      <a:pt x="51" y="62"/>
                      <a:pt x="53" y="64"/>
                    </a:cubicBezTo>
                    <a:cubicBezTo>
                      <a:pt x="52" y="64"/>
                      <a:pt x="55" y="67"/>
                      <a:pt x="54" y="67"/>
                    </a:cubicBezTo>
                    <a:cubicBezTo>
                      <a:pt x="54" y="67"/>
                      <a:pt x="53" y="66"/>
                      <a:pt x="53" y="65"/>
                    </a:cubicBezTo>
                    <a:cubicBezTo>
                      <a:pt x="49" y="63"/>
                      <a:pt x="48" y="61"/>
                      <a:pt x="44" y="59"/>
                    </a:cubicBezTo>
                    <a:cubicBezTo>
                      <a:pt x="42" y="57"/>
                      <a:pt x="40" y="57"/>
                      <a:pt x="38" y="55"/>
                    </a:cubicBezTo>
                    <a:cubicBezTo>
                      <a:pt x="37" y="55"/>
                      <a:pt x="37" y="54"/>
                      <a:pt x="36" y="54"/>
                    </a:cubicBezTo>
                    <a:cubicBezTo>
                      <a:pt x="34" y="51"/>
                      <a:pt x="34" y="51"/>
                      <a:pt x="34" y="51"/>
                    </a:cubicBezTo>
                    <a:cubicBezTo>
                      <a:pt x="34" y="51"/>
                      <a:pt x="34" y="51"/>
                      <a:pt x="34" y="51"/>
                    </a:cubicBezTo>
                    <a:cubicBezTo>
                      <a:pt x="34" y="51"/>
                      <a:pt x="34" y="51"/>
                      <a:pt x="34" y="51"/>
                    </a:cubicBezTo>
                    <a:cubicBezTo>
                      <a:pt x="34" y="51"/>
                      <a:pt x="34" y="51"/>
                      <a:pt x="34" y="51"/>
                    </a:cubicBezTo>
                    <a:cubicBezTo>
                      <a:pt x="34" y="50"/>
                      <a:pt x="34" y="51"/>
                      <a:pt x="33" y="52"/>
                    </a:cubicBezTo>
                    <a:cubicBezTo>
                      <a:pt x="32" y="52"/>
                      <a:pt x="32" y="52"/>
                      <a:pt x="31" y="52"/>
                    </a:cubicBezTo>
                    <a:cubicBezTo>
                      <a:pt x="31" y="52"/>
                      <a:pt x="30" y="52"/>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4" y="45"/>
                      <a:pt x="25" y="59"/>
                      <a:pt x="26" y="57"/>
                    </a:cubicBezTo>
                    <a:cubicBezTo>
                      <a:pt x="26" y="57"/>
                      <a:pt x="26" y="57"/>
                      <a:pt x="26" y="57"/>
                    </a:cubicBezTo>
                    <a:cubicBezTo>
                      <a:pt x="26" y="57"/>
                      <a:pt x="26" y="57"/>
                      <a:pt x="26" y="57"/>
                    </a:cubicBezTo>
                    <a:cubicBezTo>
                      <a:pt x="26" y="57"/>
                      <a:pt x="26" y="58"/>
                      <a:pt x="26" y="58"/>
                    </a:cubicBezTo>
                    <a:cubicBezTo>
                      <a:pt x="26" y="57"/>
                      <a:pt x="27" y="55"/>
                      <a:pt x="30" y="51"/>
                    </a:cubicBezTo>
                    <a:cubicBezTo>
                      <a:pt x="30" y="51"/>
                      <a:pt x="30" y="51"/>
                      <a:pt x="30" y="51"/>
                    </a:cubicBezTo>
                    <a:cubicBezTo>
                      <a:pt x="30" y="51"/>
                      <a:pt x="30" y="51"/>
                      <a:pt x="30" y="51"/>
                    </a:cubicBezTo>
                    <a:cubicBezTo>
                      <a:pt x="29" y="52"/>
                      <a:pt x="27" y="55"/>
                      <a:pt x="26" y="57"/>
                    </a:cubicBezTo>
                    <a:cubicBezTo>
                      <a:pt x="26" y="57"/>
                      <a:pt x="26" y="57"/>
                      <a:pt x="26" y="57"/>
                    </a:cubicBezTo>
                    <a:cubicBezTo>
                      <a:pt x="26" y="57"/>
                      <a:pt x="26" y="57"/>
                      <a:pt x="26" y="57"/>
                    </a:cubicBezTo>
                    <a:cubicBezTo>
                      <a:pt x="26" y="57"/>
                      <a:pt x="26" y="57"/>
                      <a:pt x="26" y="57"/>
                    </a:cubicBezTo>
                    <a:cubicBezTo>
                      <a:pt x="26" y="57"/>
                      <a:pt x="26" y="57"/>
                      <a:pt x="26" y="57"/>
                    </a:cubicBezTo>
                    <a:cubicBezTo>
                      <a:pt x="26" y="57"/>
                      <a:pt x="26" y="57"/>
                      <a:pt x="26" y="57"/>
                    </a:cubicBezTo>
                    <a:cubicBezTo>
                      <a:pt x="26" y="57"/>
                      <a:pt x="26" y="57"/>
                      <a:pt x="26" y="58"/>
                    </a:cubicBezTo>
                    <a:cubicBezTo>
                      <a:pt x="26" y="58"/>
                      <a:pt x="26" y="58"/>
                      <a:pt x="26" y="58"/>
                    </a:cubicBezTo>
                    <a:cubicBezTo>
                      <a:pt x="25" y="59"/>
                      <a:pt x="25" y="59"/>
                      <a:pt x="26" y="58"/>
                    </a:cubicBezTo>
                    <a:cubicBezTo>
                      <a:pt x="26" y="58"/>
                      <a:pt x="26" y="58"/>
                      <a:pt x="27" y="59"/>
                    </a:cubicBezTo>
                    <a:cubicBezTo>
                      <a:pt x="27" y="59"/>
                      <a:pt x="27" y="60"/>
                      <a:pt x="28" y="60"/>
                    </a:cubicBezTo>
                    <a:cubicBezTo>
                      <a:pt x="27" y="61"/>
                      <a:pt x="27" y="61"/>
                      <a:pt x="27" y="62"/>
                    </a:cubicBezTo>
                    <a:cubicBezTo>
                      <a:pt x="27" y="62"/>
                      <a:pt x="27" y="62"/>
                      <a:pt x="27" y="61"/>
                    </a:cubicBezTo>
                    <a:cubicBezTo>
                      <a:pt x="26" y="61"/>
                      <a:pt x="26" y="61"/>
                      <a:pt x="26" y="61"/>
                    </a:cubicBezTo>
                    <a:cubicBezTo>
                      <a:pt x="26" y="61"/>
                      <a:pt x="26" y="61"/>
                      <a:pt x="26" y="61"/>
                    </a:cubicBezTo>
                    <a:cubicBezTo>
                      <a:pt x="26" y="61"/>
                      <a:pt x="26" y="61"/>
                      <a:pt x="26" y="61"/>
                    </a:cubicBezTo>
                    <a:cubicBezTo>
                      <a:pt x="26" y="61"/>
                      <a:pt x="26" y="61"/>
                      <a:pt x="26" y="61"/>
                    </a:cubicBezTo>
                    <a:cubicBezTo>
                      <a:pt x="26" y="61"/>
                      <a:pt x="25" y="61"/>
                      <a:pt x="25" y="62"/>
                    </a:cubicBezTo>
                    <a:cubicBezTo>
                      <a:pt x="25" y="61"/>
                      <a:pt x="24" y="61"/>
                      <a:pt x="23" y="61"/>
                    </a:cubicBezTo>
                    <a:cubicBezTo>
                      <a:pt x="23" y="61"/>
                      <a:pt x="23" y="61"/>
                      <a:pt x="23" y="61"/>
                    </a:cubicBezTo>
                    <a:cubicBezTo>
                      <a:pt x="23" y="61"/>
                      <a:pt x="23" y="61"/>
                      <a:pt x="23" y="61"/>
                    </a:cubicBezTo>
                    <a:cubicBezTo>
                      <a:pt x="23" y="61"/>
                      <a:pt x="23" y="61"/>
                      <a:pt x="23" y="61"/>
                    </a:cubicBezTo>
                    <a:cubicBezTo>
                      <a:pt x="23" y="61"/>
                      <a:pt x="23" y="61"/>
                      <a:pt x="23" y="61"/>
                    </a:cubicBezTo>
                    <a:cubicBezTo>
                      <a:pt x="13" y="72"/>
                      <a:pt x="20" y="64"/>
                      <a:pt x="18" y="66"/>
                    </a:cubicBezTo>
                    <a:cubicBezTo>
                      <a:pt x="18" y="66"/>
                      <a:pt x="18" y="66"/>
                      <a:pt x="18" y="66"/>
                    </a:cubicBezTo>
                    <a:cubicBezTo>
                      <a:pt x="18" y="66"/>
                      <a:pt x="18" y="66"/>
                      <a:pt x="18" y="66"/>
                    </a:cubicBezTo>
                    <a:cubicBezTo>
                      <a:pt x="18" y="66"/>
                      <a:pt x="18" y="66"/>
                      <a:pt x="18" y="66"/>
                    </a:cubicBezTo>
                    <a:cubicBezTo>
                      <a:pt x="19" y="67"/>
                      <a:pt x="19" y="67"/>
                      <a:pt x="19" y="67"/>
                    </a:cubicBezTo>
                    <a:cubicBezTo>
                      <a:pt x="19" y="68"/>
                      <a:pt x="19" y="68"/>
                      <a:pt x="19" y="68"/>
                    </a:cubicBezTo>
                    <a:cubicBezTo>
                      <a:pt x="20" y="68"/>
                      <a:pt x="20" y="68"/>
                      <a:pt x="20" y="68"/>
                    </a:cubicBezTo>
                    <a:cubicBezTo>
                      <a:pt x="15" y="73"/>
                      <a:pt x="21" y="66"/>
                      <a:pt x="18" y="69"/>
                    </a:cubicBezTo>
                    <a:cubicBezTo>
                      <a:pt x="19" y="69"/>
                      <a:pt x="19" y="69"/>
                      <a:pt x="19" y="69"/>
                    </a:cubicBezTo>
                    <a:cubicBezTo>
                      <a:pt x="19" y="69"/>
                      <a:pt x="19" y="69"/>
                      <a:pt x="19" y="69"/>
                    </a:cubicBezTo>
                    <a:cubicBezTo>
                      <a:pt x="20" y="70"/>
                      <a:pt x="20" y="70"/>
                      <a:pt x="20" y="70"/>
                    </a:cubicBezTo>
                    <a:cubicBezTo>
                      <a:pt x="20" y="70"/>
                      <a:pt x="21" y="71"/>
                      <a:pt x="22" y="71"/>
                    </a:cubicBezTo>
                    <a:cubicBezTo>
                      <a:pt x="22" y="71"/>
                      <a:pt x="22" y="71"/>
                      <a:pt x="22" y="72"/>
                    </a:cubicBezTo>
                    <a:cubicBezTo>
                      <a:pt x="23" y="73"/>
                      <a:pt x="23" y="73"/>
                      <a:pt x="24" y="74"/>
                    </a:cubicBezTo>
                    <a:cubicBezTo>
                      <a:pt x="23" y="75"/>
                      <a:pt x="23" y="75"/>
                      <a:pt x="23" y="75"/>
                    </a:cubicBezTo>
                    <a:cubicBezTo>
                      <a:pt x="24" y="75"/>
                      <a:pt x="27" y="81"/>
                      <a:pt x="27" y="82"/>
                    </a:cubicBezTo>
                    <a:cubicBezTo>
                      <a:pt x="27" y="84"/>
                      <a:pt x="25" y="78"/>
                      <a:pt x="24" y="78"/>
                    </a:cubicBezTo>
                    <a:cubicBezTo>
                      <a:pt x="27" y="83"/>
                      <a:pt x="27" y="84"/>
                      <a:pt x="28" y="86"/>
                    </a:cubicBezTo>
                    <a:cubicBezTo>
                      <a:pt x="28" y="86"/>
                      <a:pt x="28" y="86"/>
                      <a:pt x="28" y="87"/>
                    </a:cubicBezTo>
                    <a:cubicBezTo>
                      <a:pt x="28" y="87"/>
                      <a:pt x="28" y="87"/>
                      <a:pt x="28" y="87"/>
                    </a:cubicBezTo>
                    <a:cubicBezTo>
                      <a:pt x="28" y="87"/>
                      <a:pt x="28" y="87"/>
                      <a:pt x="29" y="87"/>
                    </a:cubicBezTo>
                    <a:cubicBezTo>
                      <a:pt x="29" y="88"/>
                      <a:pt x="29" y="88"/>
                      <a:pt x="29" y="88"/>
                    </a:cubicBezTo>
                    <a:cubicBezTo>
                      <a:pt x="29" y="88"/>
                      <a:pt x="29" y="88"/>
                      <a:pt x="29" y="88"/>
                    </a:cubicBezTo>
                    <a:cubicBezTo>
                      <a:pt x="29" y="89"/>
                      <a:pt x="29" y="89"/>
                      <a:pt x="29" y="89"/>
                    </a:cubicBezTo>
                    <a:cubicBezTo>
                      <a:pt x="14" y="73"/>
                      <a:pt x="11" y="74"/>
                      <a:pt x="13" y="78"/>
                    </a:cubicBezTo>
                    <a:cubicBezTo>
                      <a:pt x="16" y="82"/>
                      <a:pt x="25" y="94"/>
                      <a:pt x="25" y="94"/>
                    </a:cubicBezTo>
                    <a:cubicBezTo>
                      <a:pt x="25" y="94"/>
                      <a:pt x="25" y="94"/>
                      <a:pt x="25" y="94"/>
                    </a:cubicBezTo>
                    <a:cubicBezTo>
                      <a:pt x="25" y="95"/>
                      <a:pt x="25" y="95"/>
                      <a:pt x="25" y="95"/>
                    </a:cubicBezTo>
                    <a:cubicBezTo>
                      <a:pt x="23" y="96"/>
                      <a:pt x="25" y="94"/>
                      <a:pt x="24" y="95"/>
                    </a:cubicBezTo>
                    <a:cubicBezTo>
                      <a:pt x="24" y="95"/>
                      <a:pt x="23" y="96"/>
                      <a:pt x="23" y="95"/>
                    </a:cubicBezTo>
                    <a:cubicBezTo>
                      <a:pt x="23" y="95"/>
                      <a:pt x="23" y="95"/>
                      <a:pt x="23" y="95"/>
                    </a:cubicBezTo>
                    <a:cubicBezTo>
                      <a:pt x="23" y="95"/>
                      <a:pt x="23" y="95"/>
                      <a:pt x="23" y="95"/>
                    </a:cubicBezTo>
                    <a:cubicBezTo>
                      <a:pt x="23" y="95"/>
                      <a:pt x="24" y="94"/>
                      <a:pt x="23" y="94"/>
                    </a:cubicBezTo>
                    <a:cubicBezTo>
                      <a:pt x="24" y="94"/>
                      <a:pt x="24" y="94"/>
                      <a:pt x="24" y="94"/>
                    </a:cubicBezTo>
                    <a:cubicBezTo>
                      <a:pt x="23" y="94"/>
                      <a:pt x="23" y="94"/>
                      <a:pt x="23" y="94"/>
                    </a:cubicBezTo>
                    <a:cubicBezTo>
                      <a:pt x="23" y="94"/>
                      <a:pt x="22" y="94"/>
                      <a:pt x="23" y="93"/>
                    </a:cubicBezTo>
                    <a:cubicBezTo>
                      <a:pt x="23" y="93"/>
                      <a:pt x="22" y="92"/>
                      <a:pt x="22" y="93"/>
                    </a:cubicBezTo>
                    <a:cubicBezTo>
                      <a:pt x="22" y="93"/>
                      <a:pt x="22" y="92"/>
                      <a:pt x="23" y="92"/>
                    </a:cubicBezTo>
                    <a:cubicBezTo>
                      <a:pt x="22" y="92"/>
                      <a:pt x="21" y="92"/>
                      <a:pt x="22" y="92"/>
                    </a:cubicBezTo>
                    <a:cubicBezTo>
                      <a:pt x="22" y="92"/>
                      <a:pt x="22" y="92"/>
                      <a:pt x="22" y="92"/>
                    </a:cubicBezTo>
                    <a:cubicBezTo>
                      <a:pt x="22" y="90"/>
                      <a:pt x="20" y="91"/>
                      <a:pt x="20" y="90"/>
                    </a:cubicBezTo>
                    <a:cubicBezTo>
                      <a:pt x="20" y="91"/>
                      <a:pt x="20" y="90"/>
                      <a:pt x="19" y="91"/>
                    </a:cubicBezTo>
                    <a:cubicBezTo>
                      <a:pt x="18" y="91"/>
                      <a:pt x="19" y="89"/>
                      <a:pt x="17" y="91"/>
                    </a:cubicBezTo>
                    <a:cubicBezTo>
                      <a:pt x="17" y="91"/>
                      <a:pt x="17" y="90"/>
                      <a:pt x="17" y="90"/>
                    </a:cubicBezTo>
                    <a:cubicBezTo>
                      <a:pt x="17" y="90"/>
                      <a:pt x="17" y="90"/>
                      <a:pt x="17" y="90"/>
                    </a:cubicBezTo>
                    <a:cubicBezTo>
                      <a:pt x="17" y="90"/>
                      <a:pt x="17" y="89"/>
                      <a:pt x="16" y="89"/>
                    </a:cubicBezTo>
                    <a:cubicBezTo>
                      <a:pt x="16" y="89"/>
                      <a:pt x="15" y="90"/>
                      <a:pt x="15" y="90"/>
                    </a:cubicBezTo>
                    <a:cubicBezTo>
                      <a:pt x="15" y="89"/>
                      <a:pt x="15" y="89"/>
                      <a:pt x="15" y="89"/>
                    </a:cubicBezTo>
                    <a:cubicBezTo>
                      <a:pt x="15" y="89"/>
                      <a:pt x="15" y="89"/>
                      <a:pt x="15" y="89"/>
                    </a:cubicBezTo>
                    <a:cubicBezTo>
                      <a:pt x="15" y="89"/>
                      <a:pt x="15" y="89"/>
                      <a:pt x="15" y="89"/>
                    </a:cubicBezTo>
                    <a:cubicBezTo>
                      <a:pt x="15" y="89"/>
                      <a:pt x="15" y="89"/>
                      <a:pt x="15" y="89"/>
                    </a:cubicBezTo>
                    <a:cubicBezTo>
                      <a:pt x="15" y="89"/>
                      <a:pt x="15" y="89"/>
                      <a:pt x="15" y="89"/>
                    </a:cubicBezTo>
                    <a:cubicBezTo>
                      <a:pt x="15" y="89"/>
                      <a:pt x="15" y="89"/>
                      <a:pt x="15" y="89"/>
                    </a:cubicBezTo>
                    <a:cubicBezTo>
                      <a:pt x="15" y="89"/>
                      <a:pt x="14" y="89"/>
                      <a:pt x="14" y="88"/>
                    </a:cubicBezTo>
                    <a:cubicBezTo>
                      <a:pt x="14" y="88"/>
                      <a:pt x="13" y="89"/>
                      <a:pt x="12" y="89"/>
                    </a:cubicBezTo>
                    <a:cubicBezTo>
                      <a:pt x="12" y="88"/>
                      <a:pt x="12" y="88"/>
                      <a:pt x="13" y="88"/>
                    </a:cubicBezTo>
                    <a:cubicBezTo>
                      <a:pt x="12" y="88"/>
                      <a:pt x="12" y="88"/>
                      <a:pt x="12" y="88"/>
                    </a:cubicBezTo>
                    <a:cubicBezTo>
                      <a:pt x="13" y="87"/>
                      <a:pt x="13" y="87"/>
                      <a:pt x="13" y="87"/>
                    </a:cubicBezTo>
                    <a:cubicBezTo>
                      <a:pt x="13" y="86"/>
                      <a:pt x="11" y="88"/>
                      <a:pt x="11" y="86"/>
                    </a:cubicBezTo>
                    <a:cubicBezTo>
                      <a:pt x="11" y="87"/>
                      <a:pt x="11" y="87"/>
                      <a:pt x="11" y="87"/>
                    </a:cubicBezTo>
                    <a:cubicBezTo>
                      <a:pt x="11" y="87"/>
                      <a:pt x="11" y="87"/>
                      <a:pt x="11" y="87"/>
                    </a:cubicBezTo>
                    <a:cubicBezTo>
                      <a:pt x="11" y="87"/>
                      <a:pt x="10" y="87"/>
                      <a:pt x="10" y="87"/>
                    </a:cubicBezTo>
                    <a:cubicBezTo>
                      <a:pt x="10" y="87"/>
                      <a:pt x="11" y="86"/>
                      <a:pt x="11" y="86"/>
                    </a:cubicBezTo>
                    <a:cubicBezTo>
                      <a:pt x="11" y="85"/>
                      <a:pt x="10" y="86"/>
                      <a:pt x="9" y="86"/>
                    </a:cubicBezTo>
                    <a:cubicBezTo>
                      <a:pt x="9" y="86"/>
                      <a:pt x="9" y="87"/>
                      <a:pt x="9" y="87"/>
                    </a:cubicBezTo>
                    <a:cubicBezTo>
                      <a:pt x="9" y="87"/>
                      <a:pt x="9" y="86"/>
                      <a:pt x="9" y="86"/>
                    </a:cubicBezTo>
                    <a:cubicBezTo>
                      <a:pt x="9" y="85"/>
                      <a:pt x="9" y="85"/>
                      <a:pt x="9" y="85"/>
                    </a:cubicBezTo>
                    <a:cubicBezTo>
                      <a:pt x="9" y="86"/>
                      <a:pt x="8" y="86"/>
                      <a:pt x="8" y="86"/>
                    </a:cubicBezTo>
                    <a:cubicBezTo>
                      <a:pt x="8" y="86"/>
                      <a:pt x="9" y="86"/>
                      <a:pt x="9" y="86"/>
                    </a:cubicBezTo>
                    <a:cubicBezTo>
                      <a:pt x="8" y="85"/>
                      <a:pt x="9" y="85"/>
                      <a:pt x="8" y="85"/>
                    </a:cubicBezTo>
                    <a:cubicBezTo>
                      <a:pt x="7" y="86"/>
                      <a:pt x="8" y="86"/>
                      <a:pt x="7" y="87"/>
                    </a:cubicBezTo>
                    <a:cubicBezTo>
                      <a:pt x="7" y="87"/>
                      <a:pt x="6" y="87"/>
                      <a:pt x="6" y="87"/>
                    </a:cubicBezTo>
                    <a:cubicBezTo>
                      <a:pt x="6" y="87"/>
                      <a:pt x="6" y="87"/>
                      <a:pt x="6" y="87"/>
                    </a:cubicBezTo>
                    <a:cubicBezTo>
                      <a:pt x="5" y="88"/>
                      <a:pt x="5" y="87"/>
                      <a:pt x="5" y="87"/>
                    </a:cubicBezTo>
                    <a:cubicBezTo>
                      <a:pt x="0" y="91"/>
                      <a:pt x="2" y="94"/>
                      <a:pt x="2" y="94"/>
                    </a:cubicBezTo>
                    <a:cubicBezTo>
                      <a:pt x="3" y="96"/>
                      <a:pt x="4" y="94"/>
                      <a:pt x="5" y="94"/>
                    </a:cubicBezTo>
                    <a:cubicBezTo>
                      <a:pt x="6" y="95"/>
                      <a:pt x="6" y="97"/>
                      <a:pt x="7" y="97"/>
                    </a:cubicBezTo>
                    <a:cubicBezTo>
                      <a:pt x="8" y="97"/>
                      <a:pt x="8" y="97"/>
                      <a:pt x="9" y="98"/>
                    </a:cubicBezTo>
                    <a:cubicBezTo>
                      <a:pt x="10" y="97"/>
                      <a:pt x="10" y="98"/>
                      <a:pt x="11" y="98"/>
                    </a:cubicBezTo>
                    <a:cubicBezTo>
                      <a:pt x="10" y="98"/>
                      <a:pt x="10" y="98"/>
                      <a:pt x="10" y="98"/>
                    </a:cubicBezTo>
                    <a:cubicBezTo>
                      <a:pt x="11" y="98"/>
                      <a:pt x="11" y="98"/>
                      <a:pt x="11" y="98"/>
                    </a:cubicBezTo>
                    <a:cubicBezTo>
                      <a:pt x="11" y="99"/>
                      <a:pt x="11" y="99"/>
                      <a:pt x="11" y="99"/>
                    </a:cubicBezTo>
                    <a:cubicBezTo>
                      <a:pt x="11" y="98"/>
                      <a:pt x="11" y="99"/>
                      <a:pt x="11" y="99"/>
                    </a:cubicBezTo>
                    <a:cubicBezTo>
                      <a:pt x="11" y="99"/>
                      <a:pt x="11" y="99"/>
                      <a:pt x="11" y="99"/>
                    </a:cubicBezTo>
                    <a:cubicBezTo>
                      <a:pt x="12" y="99"/>
                      <a:pt x="12" y="99"/>
                      <a:pt x="12" y="99"/>
                    </a:cubicBezTo>
                    <a:cubicBezTo>
                      <a:pt x="11" y="99"/>
                      <a:pt x="11" y="99"/>
                      <a:pt x="11" y="99"/>
                    </a:cubicBezTo>
                    <a:cubicBezTo>
                      <a:pt x="12" y="99"/>
                      <a:pt x="12" y="99"/>
                      <a:pt x="12" y="99"/>
                    </a:cubicBezTo>
                    <a:cubicBezTo>
                      <a:pt x="13" y="99"/>
                      <a:pt x="13" y="99"/>
                      <a:pt x="13" y="99"/>
                    </a:cubicBezTo>
                    <a:cubicBezTo>
                      <a:pt x="13" y="100"/>
                      <a:pt x="14" y="99"/>
                      <a:pt x="14" y="100"/>
                    </a:cubicBezTo>
                    <a:cubicBezTo>
                      <a:pt x="14" y="100"/>
                      <a:pt x="14" y="100"/>
                      <a:pt x="14" y="100"/>
                    </a:cubicBezTo>
                    <a:cubicBezTo>
                      <a:pt x="16" y="99"/>
                      <a:pt x="14" y="102"/>
                      <a:pt x="16" y="101"/>
                    </a:cubicBezTo>
                    <a:cubicBezTo>
                      <a:pt x="15" y="101"/>
                      <a:pt x="15" y="102"/>
                      <a:pt x="15" y="102"/>
                    </a:cubicBezTo>
                    <a:cubicBezTo>
                      <a:pt x="16" y="102"/>
                      <a:pt x="16" y="102"/>
                      <a:pt x="17" y="101"/>
                    </a:cubicBezTo>
                    <a:cubicBezTo>
                      <a:pt x="17" y="101"/>
                      <a:pt x="17" y="101"/>
                      <a:pt x="17" y="102"/>
                    </a:cubicBezTo>
                    <a:cubicBezTo>
                      <a:pt x="17" y="101"/>
                      <a:pt x="17" y="101"/>
                      <a:pt x="18" y="101"/>
                    </a:cubicBezTo>
                    <a:cubicBezTo>
                      <a:pt x="17" y="102"/>
                      <a:pt x="17" y="102"/>
                      <a:pt x="17" y="102"/>
                    </a:cubicBezTo>
                    <a:cubicBezTo>
                      <a:pt x="18" y="102"/>
                      <a:pt x="18" y="102"/>
                      <a:pt x="18" y="102"/>
                    </a:cubicBezTo>
                    <a:cubicBezTo>
                      <a:pt x="19" y="101"/>
                      <a:pt x="19" y="101"/>
                      <a:pt x="19" y="101"/>
                    </a:cubicBezTo>
                    <a:cubicBezTo>
                      <a:pt x="19" y="101"/>
                      <a:pt x="18" y="102"/>
                      <a:pt x="18" y="102"/>
                    </a:cubicBezTo>
                    <a:cubicBezTo>
                      <a:pt x="19" y="101"/>
                      <a:pt x="19" y="101"/>
                      <a:pt x="19" y="101"/>
                    </a:cubicBezTo>
                    <a:cubicBezTo>
                      <a:pt x="19" y="102"/>
                      <a:pt x="18" y="103"/>
                      <a:pt x="18" y="104"/>
                    </a:cubicBezTo>
                    <a:cubicBezTo>
                      <a:pt x="19" y="106"/>
                      <a:pt x="23" y="105"/>
                      <a:pt x="23" y="108"/>
                    </a:cubicBezTo>
                    <a:cubicBezTo>
                      <a:pt x="22" y="109"/>
                      <a:pt x="22" y="109"/>
                      <a:pt x="22" y="109"/>
                    </a:cubicBezTo>
                    <a:cubicBezTo>
                      <a:pt x="22" y="109"/>
                      <a:pt x="24" y="108"/>
                      <a:pt x="23" y="109"/>
                    </a:cubicBezTo>
                    <a:cubicBezTo>
                      <a:pt x="24" y="108"/>
                      <a:pt x="24" y="108"/>
                      <a:pt x="24" y="108"/>
                    </a:cubicBezTo>
                    <a:cubicBezTo>
                      <a:pt x="24" y="108"/>
                      <a:pt x="24" y="109"/>
                      <a:pt x="23" y="109"/>
                    </a:cubicBezTo>
                    <a:cubicBezTo>
                      <a:pt x="23" y="109"/>
                      <a:pt x="24" y="109"/>
                      <a:pt x="24" y="109"/>
                    </a:cubicBezTo>
                    <a:cubicBezTo>
                      <a:pt x="24" y="109"/>
                      <a:pt x="24" y="109"/>
                      <a:pt x="24" y="109"/>
                    </a:cubicBezTo>
                    <a:cubicBezTo>
                      <a:pt x="24" y="110"/>
                      <a:pt x="25" y="110"/>
                      <a:pt x="26" y="111"/>
                    </a:cubicBezTo>
                    <a:cubicBezTo>
                      <a:pt x="26" y="112"/>
                      <a:pt x="27" y="113"/>
                      <a:pt x="29" y="113"/>
                    </a:cubicBezTo>
                    <a:cubicBezTo>
                      <a:pt x="29" y="113"/>
                      <a:pt x="29" y="113"/>
                      <a:pt x="29" y="113"/>
                    </a:cubicBezTo>
                    <a:cubicBezTo>
                      <a:pt x="29" y="113"/>
                      <a:pt x="29" y="113"/>
                      <a:pt x="29" y="113"/>
                    </a:cubicBezTo>
                    <a:cubicBezTo>
                      <a:pt x="29" y="113"/>
                      <a:pt x="29" y="113"/>
                      <a:pt x="29" y="113"/>
                    </a:cubicBezTo>
                    <a:cubicBezTo>
                      <a:pt x="29" y="113"/>
                      <a:pt x="29" y="113"/>
                      <a:pt x="29" y="113"/>
                    </a:cubicBezTo>
                    <a:cubicBezTo>
                      <a:pt x="29" y="113"/>
                      <a:pt x="29" y="113"/>
                      <a:pt x="29" y="113"/>
                    </a:cubicBezTo>
                    <a:cubicBezTo>
                      <a:pt x="29" y="113"/>
                      <a:pt x="29" y="113"/>
                      <a:pt x="29" y="113"/>
                    </a:cubicBezTo>
                    <a:cubicBezTo>
                      <a:pt x="29" y="113"/>
                      <a:pt x="29" y="113"/>
                      <a:pt x="29" y="113"/>
                    </a:cubicBezTo>
                    <a:cubicBezTo>
                      <a:pt x="27" y="115"/>
                      <a:pt x="28" y="114"/>
                      <a:pt x="29" y="113"/>
                    </a:cubicBezTo>
                    <a:cubicBezTo>
                      <a:pt x="29" y="113"/>
                      <a:pt x="29" y="113"/>
                      <a:pt x="30" y="113"/>
                    </a:cubicBezTo>
                    <a:cubicBezTo>
                      <a:pt x="30" y="113"/>
                      <a:pt x="31" y="113"/>
                      <a:pt x="31" y="113"/>
                    </a:cubicBezTo>
                    <a:cubicBezTo>
                      <a:pt x="31" y="113"/>
                      <a:pt x="31" y="113"/>
                      <a:pt x="31" y="113"/>
                    </a:cubicBezTo>
                    <a:cubicBezTo>
                      <a:pt x="31" y="113"/>
                      <a:pt x="31" y="113"/>
                      <a:pt x="31" y="113"/>
                    </a:cubicBezTo>
                    <a:cubicBezTo>
                      <a:pt x="31" y="113"/>
                      <a:pt x="31" y="113"/>
                      <a:pt x="31" y="113"/>
                    </a:cubicBezTo>
                    <a:cubicBezTo>
                      <a:pt x="31" y="113"/>
                      <a:pt x="31" y="113"/>
                      <a:pt x="31" y="113"/>
                    </a:cubicBezTo>
                    <a:cubicBezTo>
                      <a:pt x="31" y="113"/>
                      <a:pt x="31" y="113"/>
                      <a:pt x="31" y="113"/>
                    </a:cubicBezTo>
                    <a:cubicBezTo>
                      <a:pt x="31" y="113"/>
                      <a:pt x="31" y="113"/>
                      <a:pt x="31" y="113"/>
                    </a:cubicBezTo>
                    <a:cubicBezTo>
                      <a:pt x="30" y="114"/>
                      <a:pt x="34" y="111"/>
                      <a:pt x="36" y="108"/>
                    </a:cubicBezTo>
                    <a:cubicBezTo>
                      <a:pt x="36" y="109"/>
                      <a:pt x="36" y="109"/>
                      <a:pt x="37" y="110"/>
                    </a:cubicBezTo>
                    <a:cubicBezTo>
                      <a:pt x="39" y="112"/>
                      <a:pt x="41" y="114"/>
                      <a:pt x="43" y="116"/>
                    </a:cubicBezTo>
                    <a:cubicBezTo>
                      <a:pt x="43" y="117"/>
                      <a:pt x="43" y="117"/>
                      <a:pt x="43" y="117"/>
                    </a:cubicBezTo>
                    <a:cubicBezTo>
                      <a:pt x="43" y="117"/>
                      <a:pt x="43" y="117"/>
                      <a:pt x="43" y="117"/>
                    </a:cubicBezTo>
                    <a:cubicBezTo>
                      <a:pt x="43" y="117"/>
                      <a:pt x="43" y="117"/>
                      <a:pt x="43" y="117"/>
                    </a:cubicBezTo>
                    <a:cubicBezTo>
                      <a:pt x="43" y="117"/>
                      <a:pt x="43" y="117"/>
                      <a:pt x="43" y="117"/>
                    </a:cubicBezTo>
                    <a:cubicBezTo>
                      <a:pt x="43" y="117"/>
                      <a:pt x="43" y="117"/>
                      <a:pt x="43" y="117"/>
                    </a:cubicBezTo>
                    <a:cubicBezTo>
                      <a:pt x="32" y="124"/>
                      <a:pt x="58" y="107"/>
                      <a:pt x="55" y="109"/>
                    </a:cubicBezTo>
                    <a:cubicBezTo>
                      <a:pt x="55" y="109"/>
                      <a:pt x="55" y="109"/>
                      <a:pt x="55" y="109"/>
                    </a:cubicBezTo>
                    <a:cubicBezTo>
                      <a:pt x="55" y="108"/>
                      <a:pt x="55" y="108"/>
                      <a:pt x="55" y="108"/>
                    </a:cubicBezTo>
                    <a:cubicBezTo>
                      <a:pt x="54" y="106"/>
                      <a:pt x="54" y="106"/>
                      <a:pt x="54" y="106"/>
                    </a:cubicBezTo>
                    <a:cubicBezTo>
                      <a:pt x="53" y="106"/>
                      <a:pt x="53" y="106"/>
                      <a:pt x="53" y="105"/>
                    </a:cubicBezTo>
                    <a:cubicBezTo>
                      <a:pt x="54" y="105"/>
                      <a:pt x="55" y="105"/>
                      <a:pt x="56" y="105"/>
                    </a:cubicBezTo>
                    <a:cubicBezTo>
                      <a:pt x="57" y="106"/>
                      <a:pt x="58" y="108"/>
                      <a:pt x="60" y="110"/>
                    </a:cubicBezTo>
                    <a:cubicBezTo>
                      <a:pt x="60" y="110"/>
                      <a:pt x="60" y="110"/>
                      <a:pt x="60" y="110"/>
                    </a:cubicBezTo>
                    <a:cubicBezTo>
                      <a:pt x="60" y="110"/>
                      <a:pt x="60" y="110"/>
                      <a:pt x="60" y="110"/>
                    </a:cubicBezTo>
                    <a:cubicBezTo>
                      <a:pt x="60" y="110"/>
                      <a:pt x="60" y="110"/>
                      <a:pt x="60" y="110"/>
                    </a:cubicBezTo>
                    <a:cubicBezTo>
                      <a:pt x="61" y="110"/>
                      <a:pt x="61" y="110"/>
                      <a:pt x="61" y="110"/>
                    </a:cubicBezTo>
                    <a:cubicBezTo>
                      <a:pt x="62" y="109"/>
                      <a:pt x="62" y="109"/>
                      <a:pt x="62" y="109"/>
                    </a:cubicBezTo>
                    <a:cubicBezTo>
                      <a:pt x="64" y="108"/>
                      <a:pt x="66" y="107"/>
                      <a:pt x="68" y="106"/>
                    </a:cubicBezTo>
                    <a:cubicBezTo>
                      <a:pt x="69" y="105"/>
                      <a:pt x="70" y="104"/>
                      <a:pt x="71" y="104"/>
                    </a:cubicBezTo>
                    <a:cubicBezTo>
                      <a:pt x="69" y="106"/>
                      <a:pt x="68" y="108"/>
                      <a:pt x="67" y="111"/>
                    </a:cubicBezTo>
                    <a:cubicBezTo>
                      <a:pt x="68" y="109"/>
                      <a:pt x="66" y="111"/>
                      <a:pt x="66" y="111"/>
                    </a:cubicBezTo>
                    <a:cubicBezTo>
                      <a:pt x="66" y="112"/>
                      <a:pt x="66" y="112"/>
                      <a:pt x="66" y="112"/>
                    </a:cubicBezTo>
                    <a:cubicBezTo>
                      <a:pt x="65" y="113"/>
                      <a:pt x="65" y="113"/>
                      <a:pt x="65" y="113"/>
                    </a:cubicBezTo>
                    <a:cubicBezTo>
                      <a:pt x="65" y="113"/>
                      <a:pt x="65" y="113"/>
                      <a:pt x="65" y="113"/>
                    </a:cubicBezTo>
                    <a:cubicBezTo>
                      <a:pt x="65" y="113"/>
                      <a:pt x="65" y="113"/>
                      <a:pt x="65" y="113"/>
                    </a:cubicBezTo>
                    <a:cubicBezTo>
                      <a:pt x="59" y="106"/>
                      <a:pt x="73" y="122"/>
                      <a:pt x="72" y="121"/>
                    </a:cubicBezTo>
                    <a:cubicBezTo>
                      <a:pt x="72" y="121"/>
                      <a:pt x="72" y="121"/>
                      <a:pt x="72" y="121"/>
                    </a:cubicBezTo>
                    <a:cubicBezTo>
                      <a:pt x="72" y="121"/>
                      <a:pt x="72" y="121"/>
                      <a:pt x="72" y="121"/>
                    </a:cubicBezTo>
                    <a:cubicBezTo>
                      <a:pt x="72" y="121"/>
                      <a:pt x="72" y="121"/>
                      <a:pt x="72" y="121"/>
                    </a:cubicBezTo>
                    <a:cubicBezTo>
                      <a:pt x="72" y="121"/>
                      <a:pt x="72" y="121"/>
                      <a:pt x="72" y="121"/>
                    </a:cubicBezTo>
                    <a:cubicBezTo>
                      <a:pt x="72" y="121"/>
                      <a:pt x="72" y="121"/>
                      <a:pt x="72" y="121"/>
                    </a:cubicBezTo>
                    <a:cubicBezTo>
                      <a:pt x="73" y="120"/>
                      <a:pt x="74" y="120"/>
                      <a:pt x="75" y="120"/>
                    </a:cubicBezTo>
                    <a:cubicBezTo>
                      <a:pt x="76" y="119"/>
                      <a:pt x="78" y="118"/>
                      <a:pt x="79" y="118"/>
                    </a:cubicBezTo>
                    <a:cubicBezTo>
                      <a:pt x="81" y="116"/>
                      <a:pt x="83" y="115"/>
                      <a:pt x="83" y="114"/>
                    </a:cubicBezTo>
                    <a:cubicBezTo>
                      <a:pt x="84" y="114"/>
                      <a:pt x="85" y="113"/>
                      <a:pt x="85" y="113"/>
                    </a:cubicBezTo>
                    <a:cubicBezTo>
                      <a:pt x="87" y="113"/>
                      <a:pt x="88" y="114"/>
                      <a:pt x="88" y="113"/>
                    </a:cubicBezTo>
                    <a:cubicBezTo>
                      <a:pt x="88" y="113"/>
                      <a:pt x="88" y="113"/>
                      <a:pt x="88" y="113"/>
                    </a:cubicBezTo>
                    <a:cubicBezTo>
                      <a:pt x="88" y="113"/>
                      <a:pt x="88" y="113"/>
                      <a:pt x="88" y="113"/>
                    </a:cubicBezTo>
                    <a:cubicBezTo>
                      <a:pt x="88" y="113"/>
                      <a:pt x="88" y="113"/>
                      <a:pt x="88" y="113"/>
                    </a:cubicBezTo>
                    <a:cubicBezTo>
                      <a:pt x="88" y="113"/>
                      <a:pt x="88" y="113"/>
                      <a:pt x="88" y="113"/>
                    </a:cubicBezTo>
                    <a:cubicBezTo>
                      <a:pt x="89" y="113"/>
                      <a:pt x="89" y="112"/>
                      <a:pt x="89" y="112"/>
                    </a:cubicBezTo>
                    <a:cubicBezTo>
                      <a:pt x="89" y="111"/>
                      <a:pt x="90" y="111"/>
                      <a:pt x="90" y="111"/>
                    </a:cubicBezTo>
                    <a:cubicBezTo>
                      <a:pt x="91" y="110"/>
                      <a:pt x="92" y="109"/>
                      <a:pt x="93" y="108"/>
                    </a:cubicBezTo>
                    <a:cubicBezTo>
                      <a:pt x="92" y="109"/>
                      <a:pt x="92" y="109"/>
                      <a:pt x="92" y="109"/>
                    </a:cubicBezTo>
                    <a:cubicBezTo>
                      <a:pt x="95" y="107"/>
                      <a:pt x="97" y="105"/>
                      <a:pt x="100" y="104"/>
                    </a:cubicBezTo>
                    <a:cubicBezTo>
                      <a:pt x="101" y="106"/>
                      <a:pt x="101" y="106"/>
                      <a:pt x="101" y="106"/>
                    </a:cubicBezTo>
                    <a:cubicBezTo>
                      <a:pt x="102" y="106"/>
                      <a:pt x="102" y="106"/>
                      <a:pt x="102" y="106"/>
                    </a:cubicBezTo>
                    <a:cubicBezTo>
                      <a:pt x="100" y="108"/>
                      <a:pt x="98" y="111"/>
                      <a:pt x="97" y="112"/>
                    </a:cubicBezTo>
                    <a:cubicBezTo>
                      <a:pt x="96" y="112"/>
                      <a:pt x="95" y="113"/>
                      <a:pt x="95" y="114"/>
                    </a:cubicBezTo>
                    <a:cubicBezTo>
                      <a:pt x="94" y="115"/>
                      <a:pt x="92" y="116"/>
                      <a:pt x="93" y="115"/>
                    </a:cubicBezTo>
                    <a:cubicBezTo>
                      <a:pt x="91" y="117"/>
                      <a:pt x="91" y="117"/>
                      <a:pt x="90" y="120"/>
                    </a:cubicBezTo>
                    <a:cubicBezTo>
                      <a:pt x="89" y="120"/>
                      <a:pt x="88" y="121"/>
                      <a:pt x="87" y="122"/>
                    </a:cubicBezTo>
                    <a:cubicBezTo>
                      <a:pt x="87" y="123"/>
                      <a:pt x="87" y="123"/>
                      <a:pt x="87" y="123"/>
                    </a:cubicBezTo>
                    <a:cubicBezTo>
                      <a:pt x="87" y="123"/>
                      <a:pt x="87" y="123"/>
                      <a:pt x="87" y="123"/>
                    </a:cubicBezTo>
                    <a:cubicBezTo>
                      <a:pt x="86" y="123"/>
                      <a:pt x="86" y="123"/>
                      <a:pt x="86" y="123"/>
                    </a:cubicBezTo>
                    <a:cubicBezTo>
                      <a:pt x="86" y="123"/>
                      <a:pt x="86" y="123"/>
                      <a:pt x="86" y="123"/>
                    </a:cubicBezTo>
                    <a:cubicBezTo>
                      <a:pt x="99" y="139"/>
                      <a:pt x="90" y="127"/>
                      <a:pt x="93" y="131"/>
                    </a:cubicBezTo>
                    <a:cubicBezTo>
                      <a:pt x="93" y="131"/>
                      <a:pt x="93" y="131"/>
                      <a:pt x="93" y="131"/>
                    </a:cubicBezTo>
                    <a:cubicBezTo>
                      <a:pt x="93" y="131"/>
                      <a:pt x="93" y="131"/>
                      <a:pt x="93" y="131"/>
                    </a:cubicBezTo>
                    <a:cubicBezTo>
                      <a:pt x="93" y="131"/>
                      <a:pt x="93" y="131"/>
                      <a:pt x="93" y="131"/>
                    </a:cubicBezTo>
                    <a:cubicBezTo>
                      <a:pt x="94" y="131"/>
                      <a:pt x="94" y="131"/>
                      <a:pt x="94" y="131"/>
                    </a:cubicBezTo>
                    <a:cubicBezTo>
                      <a:pt x="96" y="130"/>
                      <a:pt x="96" y="130"/>
                      <a:pt x="96" y="130"/>
                    </a:cubicBezTo>
                    <a:cubicBezTo>
                      <a:pt x="98" y="129"/>
                      <a:pt x="99" y="129"/>
                      <a:pt x="101" y="128"/>
                    </a:cubicBezTo>
                    <a:cubicBezTo>
                      <a:pt x="104" y="127"/>
                      <a:pt x="106" y="125"/>
                      <a:pt x="109" y="124"/>
                    </a:cubicBezTo>
                    <a:cubicBezTo>
                      <a:pt x="109" y="123"/>
                      <a:pt x="110" y="123"/>
                      <a:pt x="111" y="122"/>
                    </a:cubicBezTo>
                    <a:cubicBezTo>
                      <a:pt x="113" y="125"/>
                      <a:pt x="119" y="131"/>
                      <a:pt x="118" y="130"/>
                    </a:cubicBezTo>
                    <a:cubicBezTo>
                      <a:pt x="118" y="130"/>
                      <a:pt x="118" y="130"/>
                      <a:pt x="118" y="130"/>
                    </a:cubicBezTo>
                    <a:cubicBezTo>
                      <a:pt x="118" y="130"/>
                      <a:pt x="118" y="130"/>
                      <a:pt x="118" y="130"/>
                    </a:cubicBezTo>
                    <a:cubicBezTo>
                      <a:pt x="118" y="130"/>
                      <a:pt x="118" y="130"/>
                      <a:pt x="118" y="130"/>
                    </a:cubicBezTo>
                    <a:cubicBezTo>
                      <a:pt x="118" y="129"/>
                      <a:pt x="118" y="129"/>
                      <a:pt x="118" y="129"/>
                    </a:cubicBezTo>
                    <a:cubicBezTo>
                      <a:pt x="119" y="129"/>
                      <a:pt x="119" y="129"/>
                      <a:pt x="119" y="129"/>
                    </a:cubicBezTo>
                    <a:cubicBezTo>
                      <a:pt x="119" y="129"/>
                      <a:pt x="119" y="129"/>
                      <a:pt x="119" y="129"/>
                    </a:cubicBezTo>
                    <a:cubicBezTo>
                      <a:pt x="120" y="130"/>
                      <a:pt x="120" y="129"/>
                      <a:pt x="119" y="129"/>
                    </a:cubicBezTo>
                    <a:cubicBezTo>
                      <a:pt x="121" y="128"/>
                      <a:pt x="122" y="127"/>
                      <a:pt x="124" y="126"/>
                    </a:cubicBezTo>
                    <a:cubicBezTo>
                      <a:pt x="126" y="125"/>
                      <a:pt x="129" y="123"/>
                      <a:pt x="132" y="121"/>
                    </a:cubicBezTo>
                    <a:cubicBezTo>
                      <a:pt x="134" y="119"/>
                      <a:pt x="137" y="118"/>
                      <a:pt x="139" y="116"/>
                    </a:cubicBezTo>
                    <a:cubicBezTo>
                      <a:pt x="139" y="116"/>
                      <a:pt x="139" y="116"/>
                      <a:pt x="139" y="116"/>
                    </a:cubicBezTo>
                    <a:cubicBezTo>
                      <a:pt x="139" y="117"/>
                      <a:pt x="138" y="118"/>
                      <a:pt x="137" y="119"/>
                    </a:cubicBezTo>
                    <a:cubicBezTo>
                      <a:pt x="137" y="120"/>
                      <a:pt x="137" y="120"/>
                      <a:pt x="137" y="120"/>
                    </a:cubicBezTo>
                    <a:cubicBezTo>
                      <a:pt x="137" y="121"/>
                      <a:pt x="137" y="121"/>
                      <a:pt x="137" y="121"/>
                    </a:cubicBezTo>
                    <a:cubicBezTo>
                      <a:pt x="137" y="121"/>
                      <a:pt x="137" y="121"/>
                      <a:pt x="137" y="121"/>
                    </a:cubicBezTo>
                    <a:cubicBezTo>
                      <a:pt x="138" y="124"/>
                      <a:pt x="134" y="114"/>
                      <a:pt x="139" y="127"/>
                    </a:cubicBezTo>
                    <a:cubicBezTo>
                      <a:pt x="139" y="127"/>
                      <a:pt x="139" y="127"/>
                      <a:pt x="139" y="127"/>
                    </a:cubicBezTo>
                    <a:cubicBezTo>
                      <a:pt x="139" y="127"/>
                      <a:pt x="139" y="127"/>
                      <a:pt x="139" y="127"/>
                    </a:cubicBezTo>
                    <a:cubicBezTo>
                      <a:pt x="140" y="127"/>
                      <a:pt x="140" y="127"/>
                      <a:pt x="140" y="127"/>
                    </a:cubicBezTo>
                    <a:cubicBezTo>
                      <a:pt x="141" y="128"/>
                      <a:pt x="142" y="128"/>
                      <a:pt x="142" y="128"/>
                    </a:cubicBezTo>
                    <a:cubicBezTo>
                      <a:pt x="146" y="128"/>
                      <a:pt x="149" y="127"/>
                      <a:pt x="151" y="127"/>
                    </a:cubicBezTo>
                    <a:cubicBezTo>
                      <a:pt x="156" y="125"/>
                      <a:pt x="161" y="123"/>
                      <a:pt x="164" y="120"/>
                    </a:cubicBezTo>
                    <a:cubicBezTo>
                      <a:pt x="171" y="116"/>
                      <a:pt x="176" y="113"/>
                      <a:pt x="174" y="112"/>
                    </a:cubicBezTo>
                    <a:close/>
                    <a:moveTo>
                      <a:pt x="153" y="74"/>
                    </a:moveTo>
                    <a:cubicBezTo>
                      <a:pt x="154" y="72"/>
                      <a:pt x="154" y="72"/>
                      <a:pt x="154" y="72"/>
                    </a:cubicBezTo>
                    <a:cubicBezTo>
                      <a:pt x="154" y="72"/>
                      <a:pt x="154" y="72"/>
                      <a:pt x="154" y="72"/>
                    </a:cubicBezTo>
                    <a:cubicBezTo>
                      <a:pt x="154" y="72"/>
                      <a:pt x="154" y="72"/>
                      <a:pt x="154" y="72"/>
                    </a:cubicBezTo>
                    <a:cubicBezTo>
                      <a:pt x="154" y="72"/>
                      <a:pt x="154" y="72"/>
                      <a:pt x="154" y="72"/>
                    </a:cubicBezTo>
                    <a:cubicBezTo>
                      <a:pt x="154" y="72"/>
                      <a:pt x="154" y="72"/>
                      <a:pt x="154" y="72"/>
                    </a:cubicBezTo>
                    <a:cubicBezTo>
                      <a:pt x="154" y="72"/>
                      <a:pt x="154" y="72"/>
                      <a:pt x="154" y="72"/>
                    </a:cubicBezTo>
                    <a:cubicBezTo>
                      <a:pt x="154" y="72"/>
                      <a:pt x="154" y="72"/>
                      <a:pt x="154" y="73"/>
                    </a:cubicBezTo>
                    <a:cubicBezTo>
                      <a:pt x="154" y="73"/>
                      <a:pt x="154" y="73"/>
                      <a:pt x="154" y="73"/>
                    </a:cubicBezTo>
                    <a:cubicBezTo>
                      <a:pt x="154" y="74"/>
                      <a:pt x="154" y="74"/>
                      <a:pt x="154" y="74"/>
                    </a:cubicBezTo>
                    <a:cubicBezTo>
                      <a:pt x="153" y="75"/>
                      <a:pt x="153" y="75"/>
                      <a:pt x="153" y="74"/>
                    </a:cubicBezTo>
                    <a:close/>
                    <a:moveTo>
                      <a:pt x="26" y="57"/>
                    </a:moveTo>
                    <a:cubicBezTo>
                      <a:pt x="26" y="57"/>
                      <a:pt x="26" y="57"/>
                      <a:pt x="26" y="57"/>
                    </a:cubicBezTo>
                    <a:cubicBezTo>
                      <a:pt x="26" y="57"/>
                      <a:pt x="26" y="57"/>
                      <a:pt x="26" y="57"/>
                    </a:cubicBezTo>
                    <a:cubicBezTo>
                      <a:pt x="26" y="57"/>
                      <a:pt x="26" y="57"/>
                      <a:pt x="26" y="57"/>
                    </a:cubicBezTo>
                    <a:cubicBezTo>
                      <a:pt x="26" y="57"/>
                      <a:pt x="26" y="57"/>
                      <a:pt x="26" y="57"/>
                    </a:cubicBezTo>
                    <a:cubicBezTo>
                      <a:pt x="26" y="57"/>
                      <a:pt x="26" y="57"/>
                      <a:pt x="26" y="57"/>
                    </a:cubicBezTo>
                    <a:cubicBezTo>
                      <a:pt x="26" y="57"/>
                      <a:pt x="26" y="57"/>
                      <a:pt x="26" y="57"/>
                    </a:cubicBezTo>
                    <a:cubicBezTo>
                      <a:pt x="26" y="57"/>
                      <a:pt x="26" y="57"/>
                      <a:pt x="26" y="57"/>
                    </a:cubicBezTo>
                    <a:cubicBezTo>
                      <a:pt x="26" y="58"/>
                      <a:pt x="26" y="58"/>
                      <a:pt x="26" y="58"/>
                    </a:cubicBezTo>
                    <a:cubicBezTo>
                      <a:pt x="26" y="58"/>
                      <a:pt x="26" y="57"/>
                      <a:pt x="26" y="57"/>
                    </a:cubicBezTo>
                    <a:close/>
                    <a:moveTo>
                      <a:pt x="29" y="99"/>
                    </a:moveTo>
                    <a:cubicBezTo>
                      <a:pt x="28" y="100"/>
                      <a:pt x="28" y="99"/>
                      <a:pt x="27" y="99"/>
                    </a:cubicBezTo>
                    <a:cubicBezTo>
                      <a:pt x="28" y="99"/>
                      <a:pt x="27" y="99"/>
                      <a:pt x="28" y="98"/>
                    </a:cubicBezTo>
                    <a:cubicBezTo>
                      <a:pt x="28" y="98"/>
                      <a:pt x="28" y="98"/>
                      <a:pt x="28" y="99"/>
                    </a:cubicBezTo>
                    <a:cubicBezTo>
                      <a:pt x="28" y="98"/>
                      <a:pt x="28" y="98"/>
                      <a:pt x="28" y="98"/>
                    </a:cubicBezTo>
                    <a:cubicBezTo>
                      <a:pt x="28" y="99"/>
                      <a:pt x="28" y="99"/>
                      <a:pt x="29" y="99"/>
                    </a:cubicBezTo>
                    <a:close/>
                    <a:moveTo>
                      <a:pt x="29" y="101"/>
                    </a:moveTo>
                    <a:cubicBezTo>
                      <a:pt x="30" y="101"/>
                      <a:pt x="30" y="101"/>
                      <a:pt x="30" y="101"/>
                    </a:cubicBezTo>
                    <a:cubicBezTo>
                      <a:pt x="30" y="101"/>
                      <a:pt x="30" y="101"/>
                      <a:pt x="30" y="101"/>
                    </a:cubicBezTo>
                    <a:cubicBezTo>
                      <a:pt x="30" y="101"/>
                      <a:pt x="29" y="102"/>
                      <a:pt x="29" y="101"/>
                    </a:cubicBezTo>
                    <a:close/>
                    <a:moveTo>
                      <a:pt x="29" y="99"/>
                    </a:moveTo>
                    <a:cubicBezTo>
                      <a:pt x="29" y="100"/>
                      <a:pt x="29" y="100"/>
                      <a:pt x="29" y="100"/>
                    </a:cubicBezTo>
                    <a:cubicBezTo>
                      <a:pt x="29" y="100"/>
                      <a:pt x="29" y="100"/>
                      <a:pt x="29" y="99"/>
                    </a:cubicBezTo>
                    <a:close/>
                    <a:moveTo>
                      <a:pt x="27" y="98"/>
                    </a:moveTo>
                    <a:cubicBezTo>
                      <a:pt x="27" y="98"/>
                      <a:pt x="27" y="98"/>
                      <a:pt x="27" y="98"/>
                    </a:cubicBezTo>
                    <a:cubicBezTo>
                      <a:pt x="27" y="98"/>
                      <a:pt x="27" y="98"/>
                      <a:pt x="27" y="98"/>
                    </a:cubicBezTo>
                    <a:cubicBezTo>
                      <a:pt x="27" y="98"/>
                      <a:pt x="27" y="98"/>
                      <a:pt x="27" y="98"/>
                    </a:cubicBezTo>
                    <a:cubicBezTo>
                      <a:pt x="27" y="97"/>
                      <a:pt x="27" y="97"/>
                      <a:pt x="27" y="97"/>
                    </a:cubicBezTo>
                    <a:cubicBezTo>
                      <a:pt x="27" y="97"/>
                      <a:pt x="27" y="98"/>
                      <a:pt x="28" y="98"/>
                    </a:cubicBezTo>
                    <a:cubicBezTo>
                      <a:pt x="27" y="98"/>
                      <a:pt x="27" y="98"/>
                      <a:pt x="27" y="98"/>
                    </a:cubicBezTo>
                    <a:close/>
                    <a:moveTo>
                      <a:pt x="27" y="97"/>
                    </a:moveTo>
                    <a:cubicBezTo>
                      <a:pt x="27" y="97"/>
                      <a:pt x="27" y="97"/>
                      <a:pt x="27" y="97"/>
                    </a:cubicBezTo>
                    <a:cubicBezTo>
                      <a:pt x="27" y="97"/>
                      <a:pt x="27" y="97"/>
                      <a:pt x="27" y="97"/>
                    </a:cubicBezTo>
                    <a:close/>
                    <a:moveTo>
                      <a:pt x="30" y="101"/>
                    </a:moveTo>
                    <a:cubicBezTo>
                      <a:pt x="30" y="101"/>
                      <a:pt x="30" y="101"/>
                      <a:pt x="30" y="102"/>
                    </a:cubicBezTo>
                    <a:cubicBezTo>
                      <a:pt x="30" y="102"/>
                      <a:pt x="30" y="102"/>
                      <a:pt x="30" y="102"/>
                    </a:cubicBezTo>
                    <a:lnTo>
                      <a:pt x="30" y="101"/>
                    </a:lnTo>
                    <a:close/>
                    <a:moveTo>
                      <a:pt x="122" y="91"/>
                    </a:moveTo>
                    <a:cubicBezTo>
                      <a:pt x="121" y="92"/>
                      <a:pt x="121" y="92"/>
                      <a:pt x="121" y="92"/>
                    </a:cubicBezTo>
                    <a:cubicBezTo>
                      <a:pt x="121" y="92"/>
                      <a:pt x="121" y="92"/>
                      <a:pt x="120" y="93"/>
                    </a:cubicBezTo>
                    <a:cubicBezTo>
                      <a:pt x="118" y="95"/>
                      <a:pt x="118" y="95"/>
                      <a:pt x="118" y="95"/>
                    </a:cubicBezTo>
                    <a:cubicBezTo>
                      <a:pt x="116" y="96"/>
                      <a:pt x="115" y="97"/>
                      <a:pt x="113" y="98"/>
                    </a:cubicBezTo>
                    <a:cubicBezTo>
                      <a:pt x="113" y="99"/>
                      <a:pt x="112" y="99"/>
                      <a:pt x="111" y="100"/>
                    </a:cubicBezTo>
                    <a:cubicBezTo>
                      <a:pt x="110" y="99"/>
                      <a:pt x="109" y="97"/>
                      <a:pt x="108" y="96"/>
                    </a:cubicBezTo>
                    <a:cubicBezTo>
                      <a:pt x="112" y="94"/>
                      <a:pt x="116" y="92"/>
                      <a:pt x="120" y="89"/>
                    </a:cubicBezTo>
                    <a:cubicBezTo>
                      <a:pt x="126" y="85"/>
                      <a:pt x="132" y="82"/>
                      <a:pt x="138" y="79"/>
                    </a:cubicBezTo>
                    <a:cubicBezTo>
                      <a:pt x="133" y="83"/>
                      <a:pt x="128" y="87"/>
                      <a:pt x="122" y="91"/>
                    </a:cubicBezTo>
                    <a:close/>
                    <a:moveTo>
                      <a:pt x="52" y="104"/>
                    </a:moveTo>
                    <a:cubicBezTo>
                      <a:pt x="53" y="103"/>
                      <a:pt x="53" y="103"/>
                      <a:pt x="52" y="104"/>
                    </a:cubicBezTo>
                    <a:close/>
                    <a:moveTo>
                      <a:pt x="85" y="70"/>
                    </a:moveTo>
                    <a:cubicBezTo>
                      <a:pt x="86" y="70"/>
                      <a:pt x="86" y="70"/>
                      <a:pt x="86" y="70"/>
                    </a:cubicBezTo>
                    <a:cubicBezTo>
                      <a:pt x="85" y="70"/>
                      <a:pt x="85" y="70"/>
                      <a:pt x="85" y="70"/>
                    </a:cubicBezTo>
                    <a:close/>
                    <a:moveTo>
                      <a:pt x="110" y="63"/>
                    </a:moveTo>
                    <a:cubicBezTo>
                      <a:pt x="109" y="63"/>
                      <a:pt x="109" y="63"/>
                      <a:pt x="109" y="63"/>
                    </a:cubicBezTo>
                    <a:cubicBezTo>
                      <a:pt x="109" y="63"/>
                      <a:pt x="109" y="63"/>
                      <a:pt x="110" y="63"/>
                    </a:cubicBezTo>
                    <a:cubicBezTo>
                      <a:pt x="110" y="63"/>
                      <a:pt x="110" y="63"/>
                      <a:pt x="110" y="63"/>
                    </a:cubicBezTo>
                    <a:close/>
                    <a:moveTo>
                      <a:pt x="67" y="56"/>
                    </a:moveTo>
                    <a:cubicBezTo>
                      <a:pt x="67" y="56"/>
                      <a:pt x="66" y="55"/>
                      <a:pt x="66" y="55"/>
                    </a:cubicBezTo>
                    <a:cubicBezTo>
                      <a:pt x="66" y="55"/>
                      <a:pt x="66" y="55"/>
                      <a:pt x="66" y="55"/>
                    </a:cubicBezTo>
                    <a:cubicBezTo>
                      <a:pt x="67" y="55"/>
                      <a:pt x="67" y="56"/>
                      <a:pt x="67" y="56"/>
                    </a:cubicBezTo>
                    <a:close/>
                    <a:moveTo>
                      <a:pt x="78" y="77"/>
                    </a:moveTo>
                    <a:cubicBezTo>
                      <a:pt x="78" y="77"/>
                      <a:pt x="77" y="76"/>
                      <a:pt x="77" y="75"/>
                    </a:cubicBezTo>
                    <a:cubicBezTo>
                      <a:pt x="79" y="77"/>
                      <a:pt x="79" y="78"/>
                      <a:pt x="79" y="78"/>
                    </a:cubicBezTo>
                    <a:cubicBezTo>
                      <a:pt x="79" y="79"/>
                      <a:pt x="78" y="80"/>
                      <a:pt x="77" y="80"/>
                    </a:cubicBezTo>
                    <a:cubicBezTo>
                      <a:pt x="76" y="79"/>
                      <a:pt x="76" y="78"/>
                      <a:pt x="75" y="76"/>
                    </a:cubicBezTo>
                    <a:cubicBezTo>
                      <a:pt x="75" y="76"/>
                      <a:pt x="75" y="76"/>
                      <a:pt x="75" y="76"/>
                    </a:cubicBezTo>
                    <a:cubicBezTo>
                      <a:pt x="74" y="75"/>
                      <a:pt x="73" y="73"/>
                      <a:pt x="72" y="72"/>
                    </a:cubicBezTo>
                    <a:cubicBezTo>
                      <a:pt x="74" y="74"/>
                      <a:pt x="76" y="76"/>
                      <a:pt x="78" y="77"/>
                    </a:cubicBezTo>
                    <a:close/>
                    <a:moveTo>
                      <a:pt x="61" y="93"/>
                    </a:moveTo>
                    <a:cubicBezTo>
                      <a:pt x="60" y="92"/>
                      <a:pt x="60" y="91"/>
                      <a:pt x="59" y="89"/>
                    </a:cubicBezTo>
                    <a:cubicBezTo>
                      <a:pt x="59" y="88"/>
                      <a:pt x="59" y="88"/>
                      <a:pt x="58" y="87"/>
                    </a:cubicBezTo>
                    <a:cubicBezTo>
                      <a:pt x="60" y="89"/>
                      <a:pt x="62" y="90"/>
                      <a:pt x="63" y="92"/>
                    </a:cubicBezTo>
                    <a:cubicBezTo>
                      <a:pt x="62" y="92"/>
                      <a:pt x="62" y="93"/>
                      <a:pt x="61" y="93"/>
                    </a:cubicBezTo>
                    <a:close/>
                    <a:moveTo>
                      <a:pt x="52" y="104"/>
                    </a:moveTo>
                    <a:cubicBezTo>
                      <a:pt x="52" y="104"/>
                      <a:pt x="52" y="104"/>
                      <a:pt x="52" y="104"/>
                    </a:cubicBezTo>
                    <a:cubicBezTo>
                      <a:pt x="52" y="104"/>
                      <a:pt x="52" y="104"/>
                      <a:pt x="52" y="104"/>
                    </a:cubicBezTo>
                    <a:cubicBezTo>
                      <a:pt x="52" y="104"/>
                      <a:pt x="52" y="104"/>
                      <a:pt x="52" y="104"/>
                    </a:cubicBezTo>
                    <a:cubicBezTo>
                      <a:pt x="52" y="104"/>
                      <a:pt x="52" y="104"/>
                      <a:pt x="52" y="104"/>
                    </a:cubicBezTo>
                    <a:cubicBezTo>
                      <a:pt x="52" y="104"/>
                      <a:pt x="52" y="104"/>
                      <a:pt x="52" y="104"/>
                    </a:cubicBezTo>
                    <a:cubicBezTo>
                      <a:pt x="52" y="104"/>
                      <a:pt x="52" y="104"/>
                      <a:pt x="52" y="104"/>
                    </a:cubicBezTo>
                    <a:cubicBezTo>
                      <a:pt x="52" y="103"/>
                      <a:pt x="52" y="103"/>
                      <a:pt x="53" y="103"/>
                    </a:cubicBezTo>
                    <a:cubicBezTo>
                      <a:pt x="53" y="103"/>
                      <a:pt x="53" y="103"/>
                      <a:pt x="53" y="103"/>
                    </a:cubicBezTo>
                    <a:cubicBezTo>
                      <a:pt x="53" y="103"/>
                      <a:pt x="53" y="103"/>
                      <a:pt x="53" y="103"/>
                    </a:cubicBezTo>
                    <a:cubicBezTo>
                      <a:pt x="52" y="104"/>
                      <a:pt x="52" y="104"/>
                      <a:pt x="52" y="104"/>
                    </a:cubicBezTo>
                    <a:close/>
                    <a:moveTo>
                      <a:pt x="133" y="107"/>
                    </a:moveTo>
                    <a:cubicBezTo>
                      <a:pt x="133" y="107"/>
                      <a:pt x="133" y="107"/>
                      <a:pt x="133" y="107"/>
                    </a:cubicBezTo>
                    <a:cubicBezTo>
                      <a:pt x="133" y="107"/>
                      <a:pt x="133" y="107"/>
                      <a:pt x="133" y="107"/>
                    </a:cubicBezTo>
                    <a:close/>
                    <a:moveTo>
                      <a:pt x="153" y="83"/>
                    </a:moveTo>
                    <a:cubicBezTo>
                      <a:pt x="153" y="83"/>
                      <a:pt x="153" y="83"/>
                      <a:pt x="153" y="84"/>
                    </a:cubicBezTo>
                    <a:cubicBezTo>
                      <a:pt x="153" y="83"/>
                      <a:pt x="153" y="83"/>
                      <a:pt x="153" y="83"/>
                    </a:cubicBezTo>
                    <a:cubicBezTo>
                      <a:pt x="153" y="83"/>
                      <a:pt x="153" y="83"/>
                      <a:pt x="153" y="83"/>
                    </a:cubicBezTo>
                    <a:close/>
                    <a:moveTo>
                      <a:pt x="143" y="88"/>
                    </a:moveTo>
                    <a:cubicBezTo>
                      <a:pt x="143" y="88"/>
                      <a:pt x="143" y="88"/>
                      <a:pt x="143" y="88"/>
                    </a:cubicBezTo>
                    <a:cubicBezTo>
                      <a:pt x="143" y="88"/>
                      <a:pt x="143" y="88"/>
                      <a:pt x="143" y="88"/>
                    </a:cubicBezTo>
                    <a:cubicBezTo>
                      <a:pt x="142" y="89"/>
                      <a:pt x="141" y="90"/>
                      <a:pt x="140" y="90"/>
                    </a:cubicBezTo>
                    <a:cubicBezTo>
                      <a:pt x="134" y="94"/>
                      <a:pt x="130" y="101"/>
                      <a:pt x="125" y="104"/>
                    </a:cubicBezTo>
                    <a:cubicBezTo>
                      <a:pt x="122" y="107"/>
                      <a:pt x="126" y="102"/>
                      <a:pt x="123" y="105"/>
                    </a:cubicBezTo>
                    <a:cubicBezTo>
                      <a:pt x="122" y="104"/>
                      <a:pt x="124" y="103"/>
                      <a:pt x="123" y="103"/>
                    </a:cubicBezTo>
                    <a:cubicBezTo>
                      <a:pt x="122" y="104"/>
                      <a:pt x="121" y="105"/>
                      <a:pt x="120" y="106"/>
                    </a:cubicBezTo>
                    <a:cubicBezTo>
                      <a:pt x="121" y="104"/>
                      <a:pt x="123" y="103"/>
                      <a:pt x="125" y="101"/>
                    </a:cubicBezTo>
                    <a:cubicBezTo>
                      <a:pt x="126" y="100"/>
                      <a:pt x="126" y="100"/>
                      <a:pt x="126" y="100"/>
                    </a:cubicBezTo>
                    <a:cubicBezTo>
                      <a:pt x="126" y="100"/>
                      <a:pt x="126" y="100"/>
                      <a:pt x="126" y="100"/>
                    </a:cubicBezTo>
                    <a:cubicBezTo>
                      <a:pt x="126" y="100"/>
                      <a:pt x="126" y="100"/>
                      <a:pt x="126" y="100"/>
                    </a:cubicBezTo>
                    <a:cubicBezTo>
                      <a:pt x="127" y="100"/>
                      <a:pt x="127" y="100"/>
                      <a:pt x="127" y="100"/>
                    </a:cubicBezTo>
                    <a:cubicBezTo>
                      <a:pt x="127" y="99"/>
                      <a:pt x="127" y="99"/>
                      <a:pt x="127" y="99"/>
                    </a:cubicBezTo>
                    <a:cubicBezTo>
                      <a:pt x="129" y="98"/>
                      <a:pt x="130" y="98"/>
                      <a:pt x="131" y="97"/>
                    </a:cubicBezTo>
                    <a:cubicBezTo>
                      <a:pt x="133" y="95"/>
                      <a:pt x="138" y="92"/>
                      <a:pt x="139" y="90"/>
                    </a:cubicBezTo>
                    <a:cubicBezTo>
                      <a:pt x="140" y="90"/>
                      <a:pt x="149" y="82"/>
                      <a:pt x="144" y="87"/>
                    </a:cubicBezTo>
                    <a:cubicBezTo>
                      <a:pt x="144" y="87"/>
                      <a:pt x="144" y="88"/>
                      <a:pt x="143" y="88"/>
                    </a:cubicBezTo>
                    <a:cubicBezTo>
                      <a:pt x="143" y="88"/>
                      <a:pt x="143" y="88"/>
                      <a:pt x="143" y="88"/>
                    </a:cubicBezTo>
                    <a:close/>
                    <a:moveTo>
                      <a:pt x="126" y="74"/>
                    </a:moveTo>
                    <a:cubicBezTo>
                      <a:pt x="126" y="74"/>
                      <a:pt x="125" y="74"/>
                      <a:pt x="125" y="74"/>
                    </a:cubicBezTo>
                    <a:cubicBezTo>
                      <a:pt x="126" y="74"/>
                      <a:pt x="126" y="73"/>
                      <a:pt x="127" y="73"/>
                    </a:cubicBezTo>
                    <a:cubicBezTo>
                      <a:pt x="127" y="73"/>
                      <a:pt x="128" y="73"/>
                      <a:pt x="126" y="74"/>
                    </a:cubicBezTo>
                    <a:close/>
                    <a:moveTo>
                      <a:pt x="110" y="32"/>
                    </a:moveTo>
                    <a:cubicBezTo>
                      <a:pt x="110" y="32"/>
                      <a:pt x="110" y="32"/>
                      <a:pt x="110" y="32"/>
                    </a:cubicBezTo>
                    <a:cubicBezTo>
                      <a:pt x="110" y="32"/>
                      <a:pt x="109" y="32"/>
                      <a:pt x="109" y="32"/>
                    </a:cubicBezTo>
                    <a:cubicBezTo>
                      <a:pt x="109" y="32"/>
                      <a:pt x="110" y="32"/>
                      <a:pt x="110" y="32"/>
                    </a:cubicBezTo>
                    <a:close/>
                    <a:moveTo>
                      <a:pt x="111" y="33"/>
                    </a:moveTo>
                    <a:cubicBezTo>
                      <a:pt x="111" y="33"/>
                      <a:pt x="111" y="33"/>
                      <a:pt x="111" y="33"/>
                    </a:cubicBezTo>
                    <a:cubicBezTo>
                      <a:pt x="112" y="34"/>
                      <a:pt x="112" y="34"/>
                      <a:pt x="112" y="34"/>
                    </a:cubicBezTo>
                    <a:cubicBezTo>
                      <a:pt x="112" y="34"/>
                      <a:pt x="112" y="34"/>
                      <a:pt x="111" y="33"/>
                    </a:cubicBezTo>
                    <a:close/>
                    <a:moveTo>
                      <a:pt x="112" y="34"/>
                    </a:moveTo>
                    <a:cubicBezTo>
                      <a:pt x="113" y="34"/>
                      <a:pt x="113" y="34"/>
                      <a:pt x="113" y="34"/>
                    </a:cubicBezTo>
                    <a:cubicBezTo>
                      <a:pt x="114" y="34"/>
                      <a:pt x="114" y="35"/>
                      <a:pt x="114" y="35"/>
                    </a:cubicBezTo>
                    <a:cubicBezTo>
                      <a:pt x="113" y="35"/>
                      <a:pt x="113" y="35"/>
                      <a:pt x="112" y="34"/>
                    </a:cubicBezTo>
                    <a:close/>
                    <a:moveTo>
                      <a:pt x="108" y="30"/>
                    </a:moveTo>
                    <a:cubicBezTo>
                      <a:pt x="108" y="30"/>
                      <a:pt x="108" y="30"/>
                      <a:pt x="108" y="30"/>
                    </a:cubicBezTo>
                    <a:cubicBezTo>
                      <a:pt x="108" y="30"/>
                      <a:pt x="109" y="30"/>
                      <a:pt x="109" y="30"/>
                    </a:cubicBezTo>
                    <a:cubicBezTo>
                      <a:pt x="108" y="30"/>
                      <a:pt x="108" y="31"/>
                      <a:pt x="108" y="31"/>
                    </a:cubicBezTo>
                    <a:cubicBezTo>
                      <a:pt x="108" y="31"/>
                      <a:pt x="108" y="31"/>
                      <a:pt x="108" y="31"/>
                    </a:cubicBezTo>
                    <a:cubicBezTo>
                      <a:pt x="108" y="30"/>
                      <a:pt x="108" y="30"/>
                      <a:pt x="108" y="30"/>
                    </a:cubicBezTo>
                    <a:cubicBezTo>
                      <a:pt x="108" y="30"/>
                      <a:pt x="108" y="30"/>
                      <a:pt x="108" y="30"/>
                    </a:cubicBezTo>
                    <a:cubicBezTo>
                      <a:pt x="108" y="30"/>
                      <a:pt x="108" y="30"/>
                      <a:pt x="107" y="30"/>
                    </a:cubicBezTo>
                    <a:lnTo>
                      <a:pt x="108" y="30"/>
                    </a:lnTo>
                    <a:close/>
                    <a:moveTo>
                      <a:pt x="103" y="57"/>
                    </a:moveTo>
                    <a:cubicBezTo>
                      <a:pt x="103" y="57"/>
                      <a:pt x="103" y="57"/>
                      <a:pt x="103" y="57"/>
                    </a:cubicBezTo>
                    <a:cubicBezTo>
                      <a:pt x="103" y="58"/>
                      <a:pt x="102" y="59"/>
                      <a:pt x="101" y="60"/>
                    </a:cubicBezTo>
                    <a:cubicBezTo>
                      <a:pt x="98" y="56"/>
                      <a:pt x="94" y="51"/>
                      <a:pt x="91" y="47"/>
                    </a:cubicBezTo>
                    <a:cubicBezTo>
                      <a:pt x="91" y="47"/>
                      <a:pt x="91" y="47"/>
                      <a:pt x="91" y="47"/>
                    </a:cubicBezTo>
                    <a:cubicBezTo>
                      <a:pt x="95" y="50"/>
                      <a:pt x="99" y="53"/>
                      <a:pt x="103" y="57"/>
                    </a:cubicBezTo>
                    <a:close/>
                    <a:moveTo>
                      <a:pt x="32" y="53"/>
                    </a:moveTo>
                    <a:cubicBezTo>
                      <a:pt x="32" y="53"/>
                      <a:pt x="32" y="53"/>
                      <a:pt x="32" y="53"/>
                    </a:cubicBezTo>
                    <a:cubicBezTo>
                      <a:pt x="32" y="53"/>
                      <a:pt x="32" y="53"/>
                      <a:pt x="32" y="53"/>
                    </a:cubicBezTo>
                    <a:cubicBezTo>
                      <a:pt x="32" y="53"/>
                      <a:pt x="32" y="53"/>
                      <a:pt x="32" y="53"/>
                    </a:cubicBezTo>
                    <a:close/>
                    <a:moveTo>
                      <a:pt x="27" y="61"/>
                    </a:moveTo>
                    <a:cubicBezTo>
                      <a:pt x="27" y="61"/>
                      <a:pt x="27" y="61"/>
                      <a:pt x="27" y="61"/>
                    </a:cubicBezTo>
                    <a:cubicBezTo>
                      <a:pt x="27" y="61"/>
                      <a:pt x="27" y="61"/>
                      <a:pt x="27" y="61"/>
                    </a:cubicBezTo>
                    <a:cubicBezTo>
                      <a:pt x="27" y="61"/>
                      <a:pt x="27" y="61"/>
                      <a:pt x="27" y="61"/>
                    </a:cubicBezTo>
                    <a:cubicBezTo>
                      <a:pt x="27" y="61"/>
                      <a:pt x="27" y="61"/>
                      <a:pt x="27" y="61"/>
                    </a:cubicBezTo>
                    <a:cubicBezTo>
                      <a:pt x="28" y="61"/>
                      <a:pt x="28" y="61"/>
                      <a:pt x="28" y="62"/>
                    </a:cubicBezTo>
                    <a:cubicBezTo>
                      <a:pt x="28" y="62"/>
                      <a:pt x="29" y="62"/>
                      <a:pt x="29" y="62"/>
                    </a:cubicBezTo>
                    <a:cubicBezTo>
                      <a:pt x="31" y="64"/>
                      <a:pt x="31" y="63"/>
                      <a:pt x="30" y="62"/>
                    </a:cubicBezTo>
                    <a:cubicBezTo>
                      <a:pt x="30" y="62"/>
                      <a:pt x="30" y="62"/>
                      <a:pt x="30" y="62"/>
                    </a:cubicBezTo>
                    <a:cubicBezTo>
                      <a:pt x="31" y="64"/>
                      <a:pt x="33" y="66"/>
                      <a:pt x="35" y="68"/>
                    </a:cubicBezTo>
                    <a:cubicBezTo>
                      <a:pt x="33" y="67"/>
                      <a:pt x="31" y="65"/>
                      <a:pt x="28" y="63"/>
                    </a:cubicBezTo>
                    <a:cubicBezTo>
                      <a:pt x="28" y="63"/>
                      <a:pt x="28" y="63"/>
                      <a:pt x="28" y="63"/>
                    </a:cubicBezTo>
                    <a:cubicBezTo>
                      <a:pt x="27" y="63"/>
                      <a:pt x="27" y="62"/>
                      <a:pt x="27" y="62"/>
                    </a:cubicBezTo>
                    <a:cubicBezTo>
                      <a:pt x="27" y="62"/>
                      <a:pt x="27" y="61"/>
                      <a:pt x="27" y="61"/>
                    </a:cubicBezTo>
                    <a:close/>
                    <a:moveTo>
                      <a:pt x="25" y="95"/>
                    </a:moveTo>
                    <a:cubicBezTo>
                      <a:pt x="26" y="95"/>
                      <a:pt x="26" y="96"/>
                      <a:pt x="27" y="97"/>
                    </a:cubicBezTo>
                    <a:cubicBezTo>
                      <a:pt x="27" y="97"/>
                      <a:pt x="27" y="97"/>
                      <a:pt x="26" y="97"/>
                    </a:cubicBezTo>
                    <a:cubicBezTo>
                      <a:pt x="26" y="97"/>
                      <a:pt x="26" y="97"/>
                      <a:pt x="26" y="97"/>
                    </a:cubicBezTo>
                    <a:cubicBezTo>
                      <a:pt x="26" y="97"/>
                      <a:pt x="26" y="96"/>
                      <a:pt x="26" y="95"/>
                    </a:cubicBezTo>
                    <a:cubicBezTo>
                      <a:pt x="25" y="96"/>
                      <a:pt x="25" y="96"/>
                      <a:pt x="25" y="96"/>
                    </a:cubicBezTo>
                    <a:cubicBezTo>
                      <a:pt x="25" y="95"/>
                      <a:pt x="25" y="95"/>
                      <a:pt x="25" y="95"/>
                    </a:cubicBezTo>
                    <a:cubicBezTo>
                      <a:pt x="25" y="96"/>
                      <a:pt x="25" y="95"/>
                      <a:pt x="25" y="95"/>
                    </a:cubicBezTo>
                    <a:close/>
                    <a:moveTo>
                      <a:pt x="98" y="103"/>
                    </a:moveTo>
                    <a:cubicBezTo>
                      <a:pt x="98" y="103"/>
                      <a:pt x="98" y="103"/>
                      <a:pt x="99" y="103"/>
                    </a:cubicBezTo>
                    <a:cubicBezTo>
                      <a:pt x="99" y="103"/>
                      <a:pt x="99" y="103"/>
                      <a:pt x="99" y="103"/>
                    </a:cubicBezTo>
                    <a:lnTo>
                      <a:pt x="98" y="103"/>
                    </a:lnTo>
                    <a:close/>
                    <a:moveTo>
                      <a:pt x="111" y="122"/>
                    </a:moveTo>
                    <a:cubicBezTo>
                      <a:pt x="111" y="123"/>
                      <a:pt x="111" y="123"/>
                      <a:pt x="111" y="123"/>
                    </a:cubicBezTo>
                    <a:cubicBezTo>
                      <a:pt x="111" y="123"/>
                      <a:pt x="111" y="123"/>
                      <a:pt x="111" y="123"/>
                    </a:cubicBezTo>
                    <a:cubicBezTo>
                      <a:pt x="111" y="123"/>
                      <a:pt x="111" y="122"/>
                      <a:pt x="110" y="122"/>
                    </a:cubicBezTo>
                    <a:cubicBezTo>
                      <a:pt x="111" y="122"/>
                      <a:pt x="112" y="121"/>
                      <a:pt x="113" y="121"/>
                    </a:cubicBezTo>
                    <a:cubicBezTo>
                      <a:pt x="112" y="121"/>
                      <a:pt x="112" y="121"/>
                      <a:pt x="112" y="121"/>
                    </a:cubicBezTo>
                    <a:cubicBezTo>
                      <a:pt x="112" y="121"/>
                      <a:pt x="112" y="121"/>
                      <a:pt x="112" y="121"/>
                    </a:cubicBezTo>
                    <a:cubicBezTo>
                      <a:pt x="112" y="121"/>
                      <a:pt x="112" y="121"/>
                      <a:pt x="112" y="121"/>
                    </a:cubicBezTo>
                    <a:cubicBezTo>
                      <a:pt x="112" y="121"/>
                      <a:pt x="112" y="121"/>
                      <a:pt x="112" y="121"/>
                    </a:cubicBezTo>
                    <a:cubicBezTo>
                      <a:pt x="112" y="121"/>
                      <a:pt x="112" y="121"/>
                      <a:pt x="112" y="121"/>
                    </a:cubicBezTo>
                    <a:lnTo>
                      <a:pt x="111"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p:nvSpPr>
            <p:spPr bwMode="auto">
              <a:xfrm>
                <a:off x="2941638" y="2678113"/>
                <a:ext cx="800100" cy="1006475"/>
              </a:xfrm>
              <a:custGeom>
                <a:avLst/>
                <a:gdLst>
                  <a:gd name="T0" fmla="*/ 316 w 371"/>
                  <a:gd name="T1" fmla="*/ 247 h 469"/>
                  <a:gd name="T2" fmla="*/ 299 w 371"/>
                  <a:gd name="T3" fmla="*/ 223 h 469"/>
                  <a:gd name="T4" fmla="*/ 287 w 371"/>
                  <a:gd name="T5" fmla="*/ 225 h 469"/>
                  <a:gd name="T6" fmla="*/ 278 w 371"/>
                  <a:gd name="T7" fmla="*/ 252 h 469"/>
                  <a:gd name="T8" fmla="*/ 249 w 371"/>
                  <a:gd name="T9" fmla="*/ 289 h 469"/>
                  <a:gd name="T10" fmla="*/ 242 w 371"/>
                  <a:gd name="T11" fmla="*/ 228 h 469"/>
                  <a:gd name="T12" fmla="*/ 228 w 371"/>
                  <a:gd name="T13" fmla="*/ 227 h 469"/>
                  <a:gd name="T14" fmla="*/ 189 w 371"/>
                  <a:gd name="T15" fmla="*/ 343 h 469"/>
                  <a:gd name="T16" fmla="*/ 188 w 371"/>
                  <a:gd name="T17" fmla="*/ 348 h 469"/>
                  <a:gd name="T18" fmla="*/ 185 w 371"/>
                  <a:gd name="T19" fmla="*/ 356 h 469"/>
                  <a:gd name="T20" fmla="*/ 151 w 371"/>
                  <a:gd name="T21" fmla="*/ 386 h 469"/>
                  <a:gd name="T22" fmla="*/ 112 w 371"/>
                  <a:gd name="T23" fmla="*/ 273 h 469"/>
                  <a:gd name="T24" fmla="*/ 94 w 371"/>
                  <a:gd name="T25" fmla="*/ 382 h 469"/>
                  <a:gd name="T26" fmla="*/ 85 w 371"/>
                  <a:gd name="T27" fmla="*/ 333 h 469"/>
                  <a:gd name="T28" fmla="*/ 79 w 371"/>
                  <a:gd name="T29" fmla="*/ 270 h 469"/>
                  <a:gd name="T30" fmla="*/ 61 w 371"/>
                  <a:gd name="T31" fmla="*/ 199 h 469"/>
                  <a:gd name="T32" fmla="*/ 57 w 371"/>
                  <a:gd name="T33" fmla="*/ 181 h 469"/>
                  <a:gd name="T34" fmla="*/ 42 w 371"/>
                  <a:gd name="T35" fmla="*/ 178 h 469"/>
                  <a:gd name="T36" fmla="*/ 26 w 371"/>
                  <a:gd name="T37" fmla="*/ 211 h 469"/>
                  <a:gd name="T38" fmla="*/ 18 w 371"/>
                  <a:gd name="T39" fmla="*/ 245 h 469"/>
                  <a:gd name="T40" fmla="*/ 15 w 371"/>
                  <a:gd name="T41" fmla="*/ 199 h 469"/>
                  <a:gd name="T42" fmla="*/ 15 w 371"/>
                  <a:gd name="T43" fmla="*/ 150 h 469"/>
                  <a:gd name="T44" fmla="*/ 16 w 371"/>
                  <a:gd name="T45" fmla="*/ 118 h 469"/>
                  <a:gd name="T46" fmla="*/ 18 w 371"/>
                  <a:gd name="T47" fmla="*/ 88 h 469"/>
                  <a:gd name="T48" fmla="*/ 1 w 371"/>
                  <a:gd name="T49" fmla="*/ 23 h 469"/>
                  <a:gd name="T50" fmla="*/ 2 w 371"/>
                  <a:gd name="T51" fmla="*/ 237 h 469"/>
                  <a:gd name="T52" fmla="*/ 6 w 371"/>
                  <a:gd name="T53" fmla="*/ 297 h 469"/>
                  <a:gd name="T54" fmla="*/ 5 w 371"/>
                  <a:gd name="T55" fmla="*/ 299 h 469"/>
                  <a:gd name="T56" fmla="*/ 6 w 371"/>
                  <a:gd name="T57" fmla="*/ 302 h 469"/>
                  <a:gd name="T58" fmla="*/ 20 w 371"/>
                  <a:gd name="T59" fmla="*/ 300 h 469"/>
                  <a:gd name="T60" fmla="*/ 21 w 371"/>
                  <a:gd name="T61" fmla="*/ 295 h 469"/>
                  <a:gd name="T62" fmla="*/ 31 w 371"/>
                  <a:gd name="T63" fmla="*/ 236 h 469"/>
                  <a:gd name="T64" fmla="*/ 46 w 371"/>
                  <a:gd name="T65" fmla="*/ 199 h 469"/>
                  <a:gd name="T66" fmla="*/ 71 w 371"/>
                  <a:gd name="T67" fmla="*/ 287 h 469"/>
                  <a:gd name="T68" fmla="*/ 91 w 371"/>
                  <a:gd name="T69" fmla="*/ 405 h 469"/>
                  <a:gd name="T70" fmla="*/ 101 w 371"/>
                  <a:gd name="T71" fmla="*/ 404 h 469"/>
                  <a:gd name="T72" fmla="*/ 120 w 371"/>
                  <a:gd name="T73" fmla="*/ 304 h 469"/>
                  <a:gd name="T74" fmla="*/ 135 w 371"/>
                  <a:gd name="T75" fmla="*/ 365 h 469"/>
                  <a:gd name="T76" fmla="*/ 151 w 371"/>
                  <a:gd name="T77" fmla="*/ 455 h 469"/>
                  <a:gd name="T78" fmla="*/ 151 w 371"/>
                  <a:gd name="T79" fmla="*/ 467 h 469"/>
                  <a:gd name="T80" fmla="*/ 161 w 371"/>
                  <a:gd name="T81" fmla="*/ 468 h 469"/>
                  <a:gd name="T82" fmla="*/ 163 w 371"/>
                  <a:gd name="T83" fmla="*/ 465 h 469"/>
                  <a:gd name="T84" fmla="*/ 172 w 371"/>
                  <a:gd name="T85" fmla="*/ 415 h 469"/>
                  <a:gd name="T86" fmla="*/ 199 w 371"/>
                  <a:gd name="T87" fmla="*/ 353 h 469"/>
                  <a:gd name="T88" fmla="*/ 200 w 371"/>
                  <a:gd name="T89" fmla="*/ 352 h 469"/>
                  <a:gd name="T90" fmla="*/ 216 w 371"/>
                  <a:gd name="T91" fmla="*/ 300 h 469"/>
                  <a:gd name="T92" fmla="*/ 229 w 371"/>
                  <a:gd name="T93" fmla="*/ 255 h 469"/>
                  <a:gd name="T94" fmla="*/ 233 w 371"/>
                  <a:gd name="T95" fmla="*/ 278 h 469"/>
                  <a:gd name="T96" fmla="*/ 238 w 371"/>
                  <a:gd name="T97" fmla="*/ 305 h 469"/>
                  <a:gd name="T98" fmla="*/ 245 w 371"/>
                  <a:gd name="T99" fmla="*/ 329 h 469"/>
                  <a:gd name="T100" fmla="*/ 259 w 371"/>
                  <a:gd name="T101" fmla="*/ 329 h 469"/>
                  <a:gd name="T102" fmla="*/ 292 w 371"/>
                  <a:gd name="T103" fmla="*/ 251 h 469"/>
                  <a:gd name="T104" fmla="*/ 314 w 371"/>
                  <a:gd name="T105" fmla="*/ 284 h 469"/>
                  <a:gd name="T106" fmla="*/ 316 w 371"/>
                  <a:gd name="T107" fmla="*/ 289 h 469"/>
                  <a:gd name="T108" fmla="*/ 316 w 371"/>
                  <a:gd name="T109" fmla="*/ 293 h 469"/>
                  <a:gd name="T110" fmla="*/ 327 w 371"/>
                  <a:gd name="T111" fmla="*/ 291 h 469"/>
                  <a:gd name="T112" fmla="*/ 330 w 371"/>
                  <a:gd name="T113" fmla="*/ 285 h 469"/>
                  <a:gd name="T114" fmla="*/ 346 w 371"/>
                  <a:gd name="T115" fmla="*/ 214 h 469"/>
                  <a:gd name="T116" fmla="*/ 355 w 371"/>
                  <a:gd name="T117" fmla="*/ 168 h 469"/>
                  <a:gd name="T118" fmla="*/ 367 w 371"/>
                  <a:gd name="T119" fmla="*/ 73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1" h="469">
                    <a:moveTo>
                      <a:pt x="367" y="73"/>
                    </a:moveTo>
                    <a:cubicBezTo>
                      <a:pt x="363" y="78"/>
                      <a:pt x="359" y="94"/>
                      <a:pt x="359" y="94"/>
                    </a:cubicBezTo>
                    <a:cubicBezTo>
                      <a:pt x="354" y="109"/>
                      <a:pt x="351" y="122"/>
                      <a:pt x="349" y="134"/>
                    </a:cubicBezTo>
                    <a:cubicBezTo>
                      <a:pt x="347" y="147"/>
                      <a:pt x="345" y="160"/>
                      <a:pt x="340" y="179"/>
                    </a:cubicBezTo>
                    <a:cubicBezTo>
                      <a:pt x="332" y="213"/>
                      <a:pt x="330" y="221"/>
                      <a:pt x="323" y="255"/>
                    </a:cubicBezTo>
                    <a:cubicBezTo>
                      <a:pt x="323" y="257"/>
                      <a:pt x="322" y="258"/>
                      <a:pt x="322" y="260"/>
                    </a:cubicBezTo>
                    <a:cubicBezTo>
                      <a:pt x="320" y="255"/>
                      <a:pt x="318" y="251"/>
                      <a:pt x="316" y="247"/>
                    </a:cubicBezTo>
                    <a:cubicBezTo>
                      <a:pt x="316" y="246"/>
                      <a:pt x="315" y="245"/>
                      <a:pt x="315" y="243"/>
                    </a:cubicBezTo>
                    <a:cubicBezTo>
                      <a:pt x="313" y="241"/>
                      <a:pt x="311" y="237"/>
                      <a:pt x="309" y="234"/>
                    </a:cubicBezTo>
                    <a:cubicBezTo>
                      <a:pt x="309" y="234"/>
                      <a:pt x="309" y="234"/>
                      <a:pt x="309" y="234"/>
                    </a:cubicBezTo>
                    <a:cubicBezTo>
                      <a:pt x="306" y="230"/>
                      <a:pt x="302" y="226"/>
                      <a:pt x="300" y="224"/>
                    </a:cubicBezTo>
                    <a:cubicBezTo>
                      <a:pt x="300" y="224"/>
                      <a:pt x="300" y="224"/>
                      <a:pt x="300" y="224"/>
                    </a:cubicBezTo>
                    <a:cubicBezTo>
                      <a:pt x="300" y="223"/>
                      <a:pt x="300" y="223"/>
                      <a:pt x="300" y="223"/>
                    </a:cubicBezTo>
                    <a:cubicBezTo>
                      <a:pt x="299" y="223"/>
                      <a:pt x="299" y="223"/>
                      <a:pt x="299" y="223"/>
                    </a:cubicBezTo>
                    <a:cubicBezTo>
                      <a:pt x="299" y="223"/>
                      <a:pt x="299" y="223"/>
                      <a:pt x="299" y="223"/>
                    </a:cubicBezTo>
                    <a:cubicBezTo>
                      <a:pt x="299" y="223"/>
                      <a:pt x="299" y="223"/>
                      <a:pt x="299" y="223"/>
                    </a:cubicBezTo>
                    <a:cubicBezTo>
                      <a:pt x="299" y="223"/>
                      <a:pt x="299" y="223"/>
                      <a:pt x="299" y="223"/>
                    </a:cubicBezTo>
                    <a:cubicBezTo>
                      <a:pt x="294" y="224"/>
                      <a:pt x="312" y="221"/>
                      <a:pt x="287" y="225"/>
                    </a:cubicBezTo>
                    <a:cubicBezTo>
                      <a:pt x="287" y="225"/>
                      <a:pt x="287" y="225"/>
                      <a:pt x="287" y="225"/>
                    </a:cubicBezTo>
                    <a:cubicBezTo>
                      <a:pt x="287" y="225"/>
                      <a:pt x="287" y="225"/>
                      <a:pt x="287" y="225"/>
                    </a:cubicBezTo>
                    <a:cubicBezTo>
                      <a:pt x="287" y="225"/>
                      <a:pt x="287" y="225"/>
                      <a:pt x="287" y="225"/>
                    </a:cubicBezTo>
                    <a:cubicBezTo>
                      <a:pt x="287" y="225"/>
                      <a:pt x="287" y="225"/>
                      <a:pt x="287" y="225"/>
                    </a:cubicBezTo>
                    <a:cubicBezTo>
                      <a:pt x="287" y="225"/>
                      <a:pt x="287" y="225"/>
                      <a:pt x="287" y="225"/>
                    </a:cubicBezTo>
                    <a:cubicBezTo>
                      <a:pt x="286" y="227"/>
                      <a:pt x="286" y="227"/>
                      <a:pt x="286" y="227"/>
                    </a:cubicBezTo>
                    <a:cubicBezTo>
                      <a:pt x="286" y="228"/>
                      <a:pt x="285" y="229"/>
                      <a:pt x="285" y="230"/>
                    </a:cubicBezTo>
                    <a:cubicBezTo>
                      <a:pt x="285" y="229"/>
                      <a:pt x="285" y="229"/>
                      <a:pt x="285" y="229"/>
                    </a:cubicBezTo>
                    <a:cubicBezTo>
                      <a:pt x="282" y="237"/>
                      <a:pt x="279" y="245"/>
                      <a:pt x="276" y="252"/>
                    </a:cubicBezTo>
                    <a:cubicBezTo>
                      <a:pt x="278" y="252"/>
                      <a:pt x="278" y="252"/>
                      <a:pt x="278" y="252"/>
                    </a:cubicBezTo>
                    <a:cubicBezTo>
                      <a:pt x="271" y="266"/>
                      <a:pt x="272" y="273"/>
                      <a:pt x="265" y="286"/>
                    </a:cubicBezTo>
                    <a:cubicBezTo>
                      <a:pt x="265" y="285"/>
                      <a:pt x="265" y="285"/>
                      <a:pt x="265" y="285"/>
                    </a:cubicBezTo>
                    <a:cubicBezTo>
                      <a:pt x="263" y="294"/>
                      <a:pt x="260" y="300"/>
                      <a:pt x="257" y="306"/>
                    </a:cubicBezTo>
                    <a:cubicBezTo>
                      <a:pt x="256" y="308"/>
                      <a:pt x="255" y="309"/>
                      <a:pt x="254" y="311"/>
                    </a:cubicBezTo>
                    <a:cubicBezTo>
                      <a:pt x="253" y="307"/>
                      <a:pt x="252" y="305"/>
                      <a:pt x="251" y="305"/>
                    </a:cubicBezTo>
                    <a:cubicBezTo>
                      <a:pt x="250" y="299"/>
                      <a:pt x="251" y="300"/>
                      <a:pt x="252" y="299"/>
                    </a:cubicBezTo>
                    <a:cubicBezTo>
                      <a:pt x="251" y="299"/>
                      <a:pt x="250" y="294"/>
                      <a:pt x="249" y="289"/>
                    </a:cubicBezTo>
                    <a:cubicBezTo>
                      <a:pt x="250" y="291"/>
                      <a:pt x="250" y="291"/>
                      <a:pt x="250" y="291"/>
                    </a:cubicBezTo>
                    <a:cubicBezTo>
                      <a:pt x="249" y="287"/>
                      <a:pt x="248" y="282"/>
                      <a:pt x="248" y="277"/>
                    </a:cubicBezTo>
                    <a:cubicBezTo>
                      <a:pt x="247" y="280"/>
                      <a:pt x="247" y="280"/>
                      <a:pt x="247" y="280"/>
                    </a:cubicBezTo>
                    <a:cubicBezTo>
                      <a:pt x="246" y="273"/>
                      <a:pt x="248" y="278"/>
                      <a:pt x="247" y="271"/>
                    </a:cubicBezTo>
                    <a:cubicBezTo>
                      <a:pt x="246" y="271"/>
                      <a:pt x="246" y="271"/>
                      <a:pt x="246" y="271"/>
                    </a:cubicBezTo>
                    <a:cubicBezTo>
                      <a:pt x="245" y="261"/>
                      <a:pt x="246" y="255"/>
                      <a:pt x="246" y="244"/>
                    </a:cubicBezTo>
                    <a:cubicBezTo>
                      <a:pt x="245" y="239"/>
                      <a:pt x="243" y="233"/>
                      <a:pt x="242" y="228"/>
                    </a:cubicBezTo>
                    <a:cubicBezTo>
                      <a:pt x="241" y="227"/>
                      <a:pt x="241" y="227"/>
                      <a:pt x="241" y="227"/>
                    </a:cubicBezTo>
                    <a:cubicBezTo>
                      <a:pt x="244" y="228"/>
                      <a:pt x="218" y="224"/>
                      <a:pt x="229" y="226"/>
                    </a:cubicBezTo>
                    <a:cubicBezTo>
                      <a:pt x="229" y="226"/>
                      <a:pt x="229" y="226"/>
                      <a:pt x="229" y="226"/>
                    </a:cubicBezTo>
                    <a:cubicBezTo>
                      <a:pt x="229" y="226"/>
                      <a:pt x="229" y="226"/>
                      <a:pt x="229" y="226"/>
                    </a:cubicBezTo>
                    <a:cubicBezTo>
                      <a:pt x="229" y="226"/>
                      <a:pt x="229" y="226"/>
                      <a:pt x="229" y="226"/>
                    </a:cubicBezTo>
                    <a:cubicBezTo>
                      <a:pt x="229" y="226"/>
                      <a:pt x="229" y="226"/>
                      <a:pt x="229" y="226"/>
                    </a:cubicBezTo>
                    <a:cubicBezTo>
                      <a:pt x="228" y="227"/>
                      <a:pt x="228" y="227"/>
                      <a:pt x="228" y="227"/>
                    </a:cubicBezTo>
                    <a:cubicBezTo>
                      <a:pt x="227" y="229"/>
                      <a:pt x="227" y="229"/>
                      <a:pt x="227" y="229"/>
                    </a:cubicBezTo>
                    <a:cubicBezTo>
                      <a:pt x="226" y="230"/>
                      <a:pt x="225" y="231"/>
                      <a:pt x="224" y="232"/>
                    </a:cubicBezTo>
                    <a:cubicBezTo>
                      <a:pt x="223" y="235"/>
                      <a:pt x="222" y="237"/>
                      <a:pt x="221" y="240"/>
                    </a:cubicBezTo>
                    <a:cubicBezTo>
                      <a:pt x="216" y="250"/>
                      <a:pt x="213" y="261"/>
                      <a:pt x="210" y="271"/>
                    </a:cubicBezTo>
                    <a:cubicBezTo>
                      <a:pt x="204" y="292"/>
                      <a:pt x="200" y="312"/>
                      <a:pt x="193" y="330"/>
                    </a:cubicBezTo>
                    <a:cubicBezTo>
                      <a:pt x="192" y="331"/>
                      <a:pt x="192" y="331"/>
                      <a:pt x="192" y="331"/>
                    </a:cubicBezTo>
                    <a:cubicBezTo>
                      <a:pt x="190" y="332"/>
                      <a:pt x="191" y="342"/>
                      <a:pt x="189" y="343"/>
                    </a:cubicBezTo>
                    <a:cubicBezTo>
                      <a:pt x="189" y="344"/>
                      <a:pt x="188" y="346"/>
                      <a:pt x="188" y="347"/>
                    </a:cubicBezTo>
                    <a:cubicBezTo>
                      <a:pt x="188" y="347"/>
                      <a:pt x="188" y="347"/>
                      <a:pt x="188" y="347"/>
                    </a:cubicBezTo>
                    <a:cubicBezTo>
                      <a:pt x="188" y="347"/>
                      <a:pt x="188" y="347"/>
                      <a:pt x="188" y="347"/>
                    </a:cubicBezTo>
                    <a:cubicBezTo>
                      <a:pt x="188" y="347"/>
                      <a:pt x="188" y="347"/>
                      <a:pt x="188" y="347"/>
                    </a:cubicBezTo>
                    <a:cubicBezTo>
                      <a:pt x="188" y="347"/>
                      <a:pt x="188" y="347"/>
                      <a:pt x="188" y="347"/>
                    </a:cubicBezTo>
                    <a:cubicBezTo>
                      <a:pt x="188" y="347"/>
                      <a:pt x="187" y="348"/>
                      <a:pt x="188" y="348"/>
                    </a:cubicBezTo>
                    <a:cubicBezTo>
                      <a:pt x="188" y="348"/>
                      <a:pt x="188" y="348"/>
                      <a:pt x="188" y="348"/>
                    </a:cubicBezTo>
                    <a:cubicBezTo>
                      <a:pt x="188" y="348"/>
                      <a:pt x="188" y="348"/>
                      <a:pt x="188" y="348"/>
                    </a:cubicBezTo>
                    <a:cubicBezTo>
                      <a:pt x="188" y="348"/>
                      <a:pt x="188" y="348"/>
                      <a:pt x="188" y="348"/>
                    </a:cubicBezTo>
                    <a:cubicBezTo>
                      <a:pt x="188" y="348"/>
                      <a:pt x="188" y="348"/>
                      <a:pt x="188" y="348"/>
                    </a:cubicBezTo>
                    <a:cubicBezTo>
                      <a:pt x="187" y="349"/>
                      <a:pt x="187" y="349"/>
                      <a:pt x="187" y="349"/>
                    </a:cubicBezTo>
                    <a:cubicBezTo>
                      <a:pt x="187" y="349"/>
                      <a:pt x="187" y="349"/>
                      <a:pt x="187" y="349"/>
                    </a:cubicBezTo>
                    <a:cubicBezTo>
                      <a:pt x="186" y="350"/>
                      <a:pt x="186" y="350"/>
                      <a:pt x="186" y="349"/>
                    </a:cubicBezTo>
                    <a:cubicBezTo>
                      <a:pt x="185" y="353"/>
                      <a:pt x="185" y="353"/>
                      <a:pt x="185" y="356"/>
                    </a:cubicBezTo>
                    <a:cubicBezTo>
                      <a:pt x="183" y="360"/>
                      <a:pt x="183" y="360"/>
                      <a:pt x="183" y="360"/>
                    </a:cubicBezTo>
                    <a:cubicBezTo>
                      <a:pt x="177" y="375"/>
                      <a:pt x="174" y="388"/>
                      <a:pt x="167" y="404"/>
                    </a:cubicBezTo>
                    <a:cubicBezTo>
                      <a:pt x="164" y="411"/>
                      <a:pt x="161" y="419"/>
                      <a:pt x="158" y="429"/>
                    </a:cubicBezTo>
                    <a:cubicBezTo>
                      <a:pt x="156" y="419"/>
                      <a:pt x="154" y="408"/>
                      <a:pt x="152" y="398"/>
                    </a:cubicBezTo>
                    <a:cubicBezTo>
                      <a:pt x="152" y="396"/>
                      <a:pt x="152" y="394"/>
                      <a:pt x="152" y="392"/>
                    </a:cubicBezTo>
                    <a:cubicBezTo>
                      <a:pt x="152" y="391"/>
                      <a:pt x="151" y="389"/>
                      <a:pt x="151" y="389"/>
                    </a:cubicBezTo>
                    <a:cubicBezTo>
                      <a:pt x="151" y="386"/>
                      <a:pt x="151" y="386"/>
                      <a:pt x="151" y="386"/>
                    </a:cubicBezTo>
                    <a:cubicBezTo>
                      <a:pt x="151" y="381"/>
                      <a:pt x="150" y="377"/>
                      <a:pt x="150" y="373"/>
                    </a:cubicBezTo>
                    <a:cubicBezTo>
                      <a:pt x="149" y="364"/>
                      <a:pt x="148" y="356"/>
                      <a:pt x="146" y="348"/>
                    </a:cubicBezTo>
                    <a:cubicBezTo>
                      <a:pt x="146" y="347"/>
                      <a:pt x="145" y="344"/>
                      <a:pt x="145" y="344"/>
                    </a:cubicBezTo>
                    <a:cubicBezTo>
                      <a:pt x="141" y="315"/>
                      <a:pt x="141" y="315"/>
                      <a:pt x="141" y="315"/>
                    </a:cubicBezTo>
                    <a:cubicBezTo>
                      <a:pt x="141" y="315"/>
                      <a:pt x="130" y="229"/>
                      <a:pt x="126" y="242"/>
                    </a:cubicBezTo>
                    <a:cubicBezTo>
                      <a:pt x="124" y="244"/>
                      <a:pt x="119" y="253"/>
                      <a:pt x="113" y="273"/>
                    </a:cubicBezTo>
                    <a:cubicBezTo>
                      <a:pt x="112" y="273"/>
                      <a:pt x="112" y="273"/>
                      <a:pt x="112" y="273"/>
                    </a:cubicBezTo>
                    <a:cubicBezTo>
                      <a:pt x="109" y="286"/>
                      <a:pt x="108" y="294"/>
                      <a:pt x="108" y="304"/>
                    </a:cubicBezTo>
                    <a:cubicBezTo>
                      <a:pt x="106" y="305"/>
                      <a:pt x="106" y="315"/>
                      <a:pt x="105" y="318"/>
                    </a:cubicBezTo>
                    <a:cubicBezTo>
                      <a:pt x="105" y="317"/>
                      <a:pt x="105" y="317"/>
                      <a:pt x="105" y="317"/>
                    </a:cubicBezTo>
                    <a:cubicBezTo>
                      <a:pt x="105" y="326"/>
                      <a:pt x="101" y="334"/>
                      <a:pt x="102" y="342"/>
                    </a:cubicBezTo>
                    <a:cubicBezTo>
                      <a:pt x="102" y="342"/>
                      <a:pt x="101" y="341"/>
                      <a:pt x="101" y="340"/>
                    </a:cubicBezTo>
                    <a:cubicBezTo>
                      <a:pt x="101" y="346"/>
                      <a:pt x="100" y="353"/>
                      <a:pt x="99" y="353"/>
                    </a:cubicBezTo>
                    <a:cubicBezTo>
                      <a:pt x="98" y="362"/>
                      <a:pt x="95" y="373"/>
                      <a:pt x="94" y="382"/>
                    </a:cubicBezTo>
                    <a:cubicBezTo>
                      <a:pt x="94" y="381"/>
                      <a:pt x="93" y="380"/>
                      <a:pt x="93" y="380"/>
                    </a:cubicBezTo>
                    <a:cubicBezTo>
                      <a:pt x="94" y="379"/>
                      <a:pt x="94" y="379"/>
                      <a:pt x="94" y="379"/>
                    </a:cubicBezTo>
                    <a:cubicBezTo>
                      <a:pt x="93" y="376"/>
                      <a:pt x="92" y="372"/>
                      <a:pt x="92" y="369"/>
                    </a:cubicBezTo>
                    <a:cubicBezTo>
                      <a:pt x="92" y="370"/>
                      <a:pt x="92" y="371"/>
                      <a:pt x="92" y="373"/>
                    </a:cubicBezTo>
                    <a:cubicBezTo>
                      <a:pt x="90" y="372"/>
                      <a:pt x="92" y="365"/>
                      <a:pt x="90" y="357"/>
                    </a:cubicBezTo>
                    <a:cubicBezTo>
                      <a:pt x="89" y="350"/>
                      <a:pt x="84" y="343"/>
                      <a:pt x="84" y="335"/>
                    </a:cubicBezTo>
                    <a:cubicBezTo>
                      <a:pt x="83" y="332"/>
                      <a:pt x="86" y="338"/>
                      <a:pt x="85" y="333"/>
                    </a:cubicBezTo>
                    <a:cubicBezTo>
                      <a:pt x="86" y="333"/>
                      <a:pt x="86" y="335"/>
                      <a:pt x="86" y="334"/>
                    </a:cubicBezTo>
                    <a:cubicBezTo>
                      <a:pt x="85" y="329"/>
                      <a:pt x="87" y="325"/>
                      <a:pt x="85" y="318"/>
                    </a:cubicBezTo>
                    <a:cubicBezTo>
                      <a:pt x="86" y="318"/>
                      <a:pt x="86" y="318"/>
                      <a:pt x="86" y="318"/>
                    </a:cubicBezTo>
                    <a:cubicBezTo>
                      <a:pt x="84" y="310"/>
                      <a:pt x="86" y="301"/>
                      <a:pt x="83" y="296"/>
                    </a:cubicBezTo>
                    <a:cubicBezTo>
                      <a:pt x="81" y="287"/>
                      <a:pt x="85" y="289"/>
                      <a:pt x="81" y="280"/>
                    </a:cubicBezTo>
                    <a:cubicBezTo>
                      <a:pt x="82" y="276"/>
                      <a:pt x="82" y="276"/>
                      <a:pt x="82" y="276"/>
                    </a:cubicBezTo>
                    <a:cubicBezTo>
                      <a:pt x="81" y="273"/>
                      <a:pt x="80" y="274"/>
                      <a:pt x="79" y="270"/>
                    </a:cubicBezTo>
                    <a:cubicBezTo>
                      <a:pt x="80" y="270"/>
                      <a:pt x="79" y="264"/>
                      <a:pt x="80" y="266"/>
                    </a:cubicBezTo>
                    <a:cubicBezTo>
                      <a:pt x="79" y="256"/>
                      <a:pt x="73" y="247"/>
                      <a:pt x="72" y="234"/>
                    </a:cubicBezTo>
                    <a:cubicBezTo>
                      <a:pt x="70" y="231"/>
                      <a:pt x="68" y="225"/>
                      <a:pt x="67" y="223"/>
                    </a:cubicBezTo>
                    <a:cubicBezTo>
                      <a:pt x="67" y="222"/>
                      <a:pt x="63" y="210"/>
                      <a:pt x="67" y="217"/>
                    </a:cubicBezTo>
                    <a:cubicBezTo>
                      <a:pt x="67" y="217"/>
                      <a:pt x="67" y="219"/>
                      <a:pt x="67" y="219"/>
                    </a:cubicBezTo>
                    <a:cubicBezTo>
                      <a:pt x="68" y="219"/>
                      <a:pt x="68" y="219"/>
                      <a:pt x="68" y="219"/>
                    </a:cubicBezTo>
                    <a:cubicBezTo>
                      <a:pt x="67" y="211"/>
                      <a:pt x="63" y="206"/>
                      <a:pt x="61" y="199"/>
                    </a:cubicBezTo>
                    <a:cubicBezTo>
                      <a:pt x="62" y="201"/>
                      <a:pt x="63" y="204"/>
                      <a:pt x="61" y="202"/>
                    </a:cubicBezTo>
                    <a:cubicBezTo>
                      <a:pt x="60" y="196"/>
                      <a:pt x="60" y="196"/>
                      <a:pt x="60" y="196"/>
                    </a:cubicBezTo>
                    <a:cubicBezTo>
                      <a:pt x="61" y="197"/>
                      <a:pt x="61" y="197"/>
                      <a:pt x="61" y="197"/>
                    </a:cubicBezTo>
                    <a:cubicBezTo>
                      <a:pt x="58" y="187"/>
                      <a:pt x="58" y="187"/>
                      <a:pt x="58" y="187"/>
                    </a:cubicBezTo>
                    <a:cubicBezTo>
                      <a:pt x="58" y="189"/>
                      <a:pt x="58" y="189"/>
                      <a:pt x="58" y="189"/>
                    </a:cubicBezTo>
                    <a:cubicBezTo>
                      <a:pt x="57" y="186"/>
                      <a:pt x="57" y="184"/>
                      <a:pt x="57" y="183"/>
                    </a:cubicBezTo>
                    <a:cubicBezTo>
                      <a:pt x="57" y="182"/>
                      <a:pt x="57" y="182"/>
                      <a:pt x="57" y="181"/>
                    </a:cubicBezTo>
                    <a:cubicBezTo>
                      <a:pt x="56" y="181"/>
                      <a:pt x="56" y="181"/>
                      <a:pt x="56" y="181"/>
                    </a:cubicBezTo>
                    <a:cubicBezTo>
                      <a:pt x="56" y="181"/>
                      <a:pt x="56" y="181"/>
                      <a:pt x="56" y="181"/>
                    </a:cubicBezTo>
                    <a:cubicBezTo>
                      <a:pt x="56" y="181"/>
                      <a:pt x="56" y="181"/>
                      <a:pt x="56" y="181"/>
                    </a:cubicBezTo>
                    <a:cubicBezTo>
                      <a:pt x="56" y="181"/>
                      <a:pt x="56" y="181"/>
                      <a:pt x="56" y="181"/>
                    </a:cubicBezTo>
                    <a:cubicBezTo>
                      <a:pt x="56" y="181"/>
                      <a:pt x="56" y="181"/>
                      <a:pt x="56" y="181"/>
                    </a:cubicBezTo>
                    <a:cubicBezTo>
                      <a:pt x="27" y="175"/>
                      <a:pt x="48" y="179"/>
                      <a:pt x="42" y="178"/>
                    </a:cubicBezTo>
                    <a:cubicBezTo>
                      <a:pt x="42" y="178"/>
                      <a:pt x="42" y="178"/>
                      <a:pt x="42" y="178"/>
                    </a:cubicBezTo>
                    <a:cubicBezTo>
                      <a:pt x="42" y="178"/>
                      <a:pt x="42" y="178"/>
                      <a:pt x="42" y="178"/>
                    </a:cubicBezTo>
                    <a:cubicBezTo>
                      <a:pt x="42" y="178"/>
                      <a:pt x="42" y="178"/>
                      <a:pt x="42" y="178"/>
                    </a:cubicBezTo>
                    <a:cubicBezTo>
                      <a:pt x="41" y="179"/>
                      <a:pt x="41" y="179"/>
                      <a:pt x="41" y="179"/>
                    </a:cubicBezTo>
                    <a:cubicBezTo>
                      <a:pt x="41" y="180"/>
                      <a:pt x="40" y="181"/>
                      <a:pt x="39" y="182"/>
                    </a:cubicBezTo>
                    <a:cubicBezTo>
                      <a:pt x="38" y="185"/>
                      <a:pt x="43" y="179"/>
                      <a:pt x="40" y="184"/>
                    </a:cubicBezTo>
                    <a:cubicBezTo>
                      <a:pt x="36" y="189"/>
                      <a:pt x="30" y="199"/>
                      <a:pt x="26" y="207"/>
                    </a:cubicBezTo>
                    <a:cubicBezTo>
                      <a:pt x="28" y="206"/>
                      <a:pt x="27" y="209"/>
                      <a:pt x="26" y="211"/>
                    </a:cubicBezTo>
                    <a:cubicBezTo>
                      <a:pt x="25" y="211"/>
                      <a:pt x="25" y="211"/>
                      <a:pt x="25" y="211"/>
                    </a:cubicBezTo>
                    <a:cubicBezTo>
                      <a:pt x="23" y="220"/>
                      <a:pt x="22" y="214"/>
                      <a:pt x="20" y="223"/>
                    </a:cubicBezTo>
                    <a:cubicBezTo>
                      <a:pt x="21" y="225"/>
                      <a:pt x="21" y="225"/>
                      <a:pt x="21" y="225"/>
                    </a:cubicBezTo>
                    <a:cubicBezTo>
                      <a:pt x="21" y="234"/>
                      <a:pt x="18" y="229"/>
                      <a:pt x="18" y="238"/>
                    </a:cubicBezTo>
                    <a:cubicBezTo>
                      <a:pt x="19" y="235"/>
                      <a:pt x="20" y="237"/>
                      <a:pt x="19" y="242"/>
                    </a:cubicBezTo>
                    <a:cubicBezTo>
                      <a:pt x="18" y="240"/>
                      <a:pt x="18" y="240"/>
                      <a:pt x="18" y="240"/>
                    </a:cubicBezTo>
                    <a:cubicBezTo>
                      <a:pt x="18" y="243"/>
                      <a:pt x="18" y="244"/>
                      <a:pt x="18" y="245"/>
                    </a:cubicBezTo>
                    <a:cubicBezTo>
                      <a:pt x="18" y="244"/>
                      <a:pt x="17" y="244"/>
                      <a:pt x="17" y="245"/>
                    </a:cubicBezTo>
                    <a:cubicBezTo>
                      <a:pt x="17" y="243"/>
                      <a:pt x="16" y="242"/>
                      <a:pt x="15" y="241"/>
                    </a:cubicBezTo>
                    <a:cubicBezTo>
                      <a:pt x="15" y="236"/>
                      <a:pt x="16" y="235"/>
                      <a:pt x="16" y="232"/>
                    </a:cubicBezTo>
                    <a:cubicBezTo>
                      <a:pt x="16" y="233"/>
                      <a:pt x="16" y="233"/>
                      <a:pt x="16" y="233"/>
                    </a:cubicBezTo>
                    <a:cubicBezTo>
                      <a:pt x="16" y="223"/>
                      <a:pt x="16" y="220"/>
                      <a:pt x="16" y="213"/>
                    </a:cubicBezTo>
                    <a:cubicBezTo>
                      <a:pt x="16" y="209"/>
                      <a:pt x="14" y="208"/>
                      <a:pt x="15" y="202"/>
                    </a:cubicBezTo>
                    <a:cubicBezTo>
                      <a:pt x="15" y="204"/>
                      <a:pt x="15" y="201"/>
                      <a:pt x="15" y="199"/>
                    </a:cubicBezTo>
                    <a:cubicBezTo>
                      <a:pt x="15" y="200"/>
                      <a:pt x="16" y="201"/>
                      <a:pt x="16" y="197"/>
                    </a:cubicBezTo>
                    <a:cubicBezTo>
                      <a:pt x="16" y="197"/>
                      <a:pt x="16" y="196"/>
                      <a:pt x="16" y="196"/>
                    </a:cubicBezTo>
                    <a:cubicBezTo>
                      <a:pt x="16" y="196"/>
                      <a:pt x="16" y="195"/>
                      <a:pt x="16" y="196"/>
                    </a:cubicBezTo>
                    <a:cubicBezTo>
                      <a:pt x="16" y="191"/>
                      <a:pt x="15" y="192"/>
                      <a:pt x="15" y="194"/>
                    </a:cubicBezTo>
                    <a:cubicBezTo>
                      <a:pt x="15" y="194"/>
                      <a:pt x="15" y="194"/>
                      <a:pt x="15" y="195"/>
                    </a:cubicBezTo>
                    <a:cubicBezTo>
                      <a:pt x="16" y="190"/>
                      <a:pt x="15" y="183"/>
                      <a:pt x="16" y="182"/>
                    </a:cubicBezTo>
                    <a:cubicBezTo>
                      <a:pt x="16" y="170"/>
                      <a:pt x="15" y="161"/>
                      <a:pt x="15" y="150"/>
                    </a:cubicBezTo>
                    <a:cubicBezTo>
                      <a:pt x="16" y="149"/>
                      <a:pt x="16" y="151"/>
                      <a:pt x="16" y="154"/>
                    </a:cubicBezTo>
                    <a:cubicBezTo>
                      <a:pt x="16" y="147"/>
                      <a:pt x="16" y="147"/>
                      <a:pt x="16" y="147"/>
                    </a:cubicBezTo>
                    <a:cubicBezTo>
                      <a:pt x="17" y="147"/>
                      <a:pt x="17" y="151"/>
                      <a:pt x="17" y="154"/>
                    </a:cubicBezTo>
                    <a:cubicBezTo>
                      <a:pt x="19" y="145"/>
                      <a:pt x="16" y="135"/>
                      <a:pt x="17" y="125"/>
                    </a:cubicBezTo>
                    <a:cubicBezTo>
                      <a:pt x="17" y="123"/>
                      <a:pt x="17" y="123"/>
                      <a:pt x="17" y="123"/>
                    </a:cubicBezTo>
                    <a:cubicBezTo>
                      <a:pt x="17" y="122"/>
                      <a:pt x="17" y="122"/>
                      <a:pt x="17" y="122"/>
                    </a:cubicBezTo>
                    <a:cubicBezTo>
                      <a:pt x="16" y="122"/>
                      <a:pt x="16" y="120"/>
                      <a:pt x="16" y="118"/>
                    </a:cubicBezTo>
                    <a:cubicBezTo>
                      <a:pt x="17" y="117"/>
                      <a:pt x="18" y="118"/>
                      <a:pt x="18" y="113"/>
                    </a:cubicBezTo>
                    <a:cubicBezTo>
                      <a:pt x="19" y="109"/>
                      <a:pt x="18" y="102"/>
                      <a:pt x="17" y="96"/>
                    </a:cubicBezTo>
                    <a:cubicBezTo>
                      <a:pt x="17" y="99"/>
                      <a:pt x="16" y="98"/>
                      <a:pt x="16" y="97"/>
                    </a:cubicBezTo>
                    <a:cubicBezTo>
                      <a:pt x="16" y="94"/>
                      <a:pt x="17" y="93"/>
                      <a:pt x="17" y="91"/>
                    </a:cubicBezTo>
                    <a:cubicBezTo>
                      <a:pt x="17" y="91"/>
                      <a:pt x="17" y="91"/>
                      <a:pt x="17" y="91"/>
                    </a:cubicBezTo>
                    <a:cubicBezTo>
                      <a:pt x="17" y="90"/>
                      <a:pt x="17" y="84"/>
                      <a:pt x="16" y="83"/>
                    </a:cubicBezTo>
                    <a:cubicBezTo>
                      <a:pt x="17" y="82"/>
                      <a:pt x="17" y="87"/>
                      <a:pt x="18" y="88"/>
                    </a:cubicBezTo>
                    <a:cubicBezTo>
                      <a:pt x="17" y="77"/>
                      <a:pt x="17" y="83"/>
                      <a:pt x="17" y="72"/>
                    </a:cubicBezTo>
                    <a:cubicBezTo>
                      <a:pt x="16" y="67"/>
                      <a:pt x="16" y="73"/>
                      <a:pt x="15" y="71"/>
                    </a:cubicBezTo>
                    <a:cubicBezTo>
                      <a:pt x="15" y="66"/>
                      <a:pt x="14" y="61"/>
                      <a:pt x="14" y="55"/>
                    </a:cubicBezTo>
                    <a:cubicBezTo>
                      <a:pt x="13" y="57"/>
                      <a:pt x="13" y="57"/>
                      <a:pt x="13" y="57"/>
                    </a:cubicBezTo>
                    <a:cubicBezTo>
                      <a:pt x="12" y="48"/>
                      <a:pt x="12" y="43"/>
                      <a:pt x="13" y="37"/>
                    </a:cubicBezTo>
                    <a:cubicBezTo>
                      <a:pt x="6" y="3"/>
                      <a:pt x="2" y="0"/>
                      <a:pt x="1" y="5"/>
                    </a:cubicBezTo>
                    <a:cubicBezTo>
                      <a:pt x="0" y="10"/>
                      <a:pt x="1" y="23"/>
                      <a:pt x="1" y="23"/>
                    </a:cubicBezTo>
                    <a:cubicBezTo>
                      <a:pt x="1" y="50"/>
                      <a:pt x="4" y="63"/>
                      <a:pt x="5" y="95"/>
                    </a:cubicBezTo>
                    <a:cubicBezTo>
                      <a:pt x="4" y="122"/>
                      <a:pt x="2" y="130"/>
                      <a:pt x="2" y="159"/>
                    </a:cubicBezTo>
                    <a:cubicBezTo>
                      <a:pt x="2" y="172"/>
                      <a:pt x="2" y="187"/>
                      <a:pt x="2" y="201"/>
                    </a:cubicBezTo>
                    <a:cubicBezTo>
                      <a:pt x="3" y="207"/>
                      <a:pt x="1" y="219"/>
                      <a:pt x="3" y="226"/>
                    </a:cubicBezTo>
                    <a:cubicBezTo>
                      <a:pt x="2" y="229"/>
                      <a:pt x="2" y="229"/>
                      <a:pt x="2" y="229"/>
                    </a:cubicBezTo>
                    <a:cubicBezTo>
                      <a:pt x="2" y="232"/>
                      <a:pt x="2" y="235"/>
                      <a:pt x="2" y="237"/>
                    </a:cubicBezTo>
                    <a:cubicBezTo>
                      <a:pt x="2" y="237"/>
                      <a:pt x="2" y="237"/>
                      <a:pt x="2" y="237"/>
                    </a:cubicBezTo>
                    <a:cubicBezTo>
                      <a:pt x="2" y="241"/>
                      <a:pt x="2" y="246"/>
                      <a:pt x="2" y="248"/>
                    </a:cubicBezTo>
                    <a:cubicBezTo>
                      <a:pt x="2" y="247"/>
                      <a:pt x="2" y="247"/>
                      <a:pt x="2" y="247"/>
                    </a:cubicBezTo>
                    <a:cubicBezTo>
                      <a:pt x="2" y="252"/>
                      <a:pt x="2" y="252"/>
                      <a:pt x="2" y="252"/>
                    </a:cubicBezTo>
                    <a:cubicBezTo>
                      <a:pt x="2" y="251"/>
                      <a:pt x="2" y="251"/>
                      <a:pt x="2" y="251"/>
                    </a:cubicBezTo>
                    <a:cubicBezTo>
                      <a:pt x="3" y="258"/>
                      <a:pt x="3" y="265"/>
                      <a:pt x="3" y="272"/>
                    </a:cubicBezTo>
                    <a:cubicBezTo>
                      <a:pt x="4" y="271"/>
                      <a:pt x="4" y="271"/>
                      <a:pt x="4" y="271"/>
                    </a:cubicBezTo>
                    <a:cubicBezTo>
                      <a:pt x="4" y="283"/>
                      <a:pt x="5" y="288"/>
                      <a:pt x="6" y="297"/>
                    </a:cubicBezTo>
                    <a:cubicBezTo>
                      <a:pt x="6" y="297"/>
                      <a:pt x="6" y="297"/>
                      <a:pt x="5" y="297"/>
                    </a:cubicBezTo>
                    <a:cubicBezTo>
                      <a:pt x="6" y="297"/>
                      <a:pt x="6" y="297"/>
                      <a:pt x="6" y="297"/>
                    </a:cubicBezTo>
                    <a:cubicBezTo>
                      <a:pt x="5" y="297"/>
                      <a:pt x="5" y="298"/>
                      <a:pt x="5" y="299"/>
                    </a:cubicBezTo>
                    <a:cubicBezTo>
                      <a:pt x="5" y="299"/>
                      <a:pt x="5" y="299"/>
                      <a:pt x="5" y="299"/>
                    </a:cubicBezTo>
                    <a:cubicBezTo>
                      <a:pt x="5" y="299"/>
                      <a:pt x="5" y="299"/>
                      <a:pt x="5" y="299"/>
                    </a:cubicBezTo>
                    <a:cubicBezTo>
                      <a:pt x="5" y="299"/>
                      <a:pt x="5" y="299"/>
                      <a:pt x="5" y="299"/>
                    </a:cubicBezTo>
                    <a:cubicBezTo>
                      <a:pt x="5" y="299"/>
                      <a:pt x="5" y="299"/>
                      <a:pt x="5" y="299"/>
                    </a:cubicBezTo>
                    <a:cubicBezTo>
                      <a:pt x="5" y="299"/>
                      <a:pt x="5" y="299"/>
                      <a:pt x="6" y="299"/>
                    </a:cubicBezTo>
                    <a:cubicBezTo>
                      <a:pt x="6" y="300"/>
                      <a:pt x="6" y="301"/>
                      <a:pt x="6" y="301"/>
                    </a:cubicBezTo>
                    <a:cubicBezTo>
                      <a:pt x="6" y="301"/>
                      <a:pt x="6" y="301"/>
                      <a:pt x="6" y="301"/>
                    </a:cubicBezTo>
                    <a:cubicBezTo>
                      <a:pt x="6" y="302"/>
                      <a:pt x="6" y="302"/>
                      <a:pt x="6" y="302"/>
                    </a:cubicBezTo>
                    <a:cubicBezTo>
                      <a:pt x="6" y="302"/>
                      <a:pt x="6" y="302"/>
                      <a:pt x="6" y="302"/>
                    </a:cubicBezTo>
                    <a:cubicBezTo>
                      <a:pt x="6" y="302"/>
                      <a:pt x="6" y="302"/>
                      <a:pt x="6" y="302"/>
                    </a:cubicBezTo>
                    <a:cubicBezTo>
                      <a:pt x="6" y="302"/>
                      <a:pt x="6" y="302"/>
                      <a:pt x="6" y="302"/>
                    </a:cubicBezTo>
                    <a:cubicBezTo>
                      <a:pt x="6" y="302"/>
                      <a:pt x="6" y="302"/>
                      <a:pt x="6" y="302"/>
                    </a:cubicBezTo>
                    <a:cubicBezTo>
                      <a:pt x="6" y="302"/>
                      <a:pt x="6" y="302"/>
                      <a:pt x="6" y="302"/>
                    </a:cubicBezTo>
                    <a:cubicBezTo>
                      <a:pt x="34" y="304"/>
                      <a:pt x="14" y="302"/>
                      <a:pt x="20" y="303"/>
                    </a:cubicBezTo>
                    <a:cubicBezTo>
                      <a:pt x="20" y="302"/>
                      <a:pt x="20" y="302"/>
                      <a:pt x="20" y="302"/>
                    </a:cubicBezTo>
                    <a:cubicBezTo>
                      <a:pt x="20" y="301"/>
                      <a:pt x="20" y="301"/>
                      <a:pt x="20" y="301"/>
                    </a:cubicBezTo>
                    <a:cubicBezTo>
                      <a:pt x="20" y="301"/>
                      <a:pt x="20" y="300"/>
                      <a:pt x="20" y="300"/>
                    </a:cubicBezTo>
                    <a:cubicBezTo>
                      <a:pt x="26" y="301"/>
                      <a:pt x="22" y="300"/>
                      <a:pt x="20" y="300"/>
                    </a:cubicBezTo>
                    <a:cubicBezTo>
                      <a:pt x="20" y="300"/>
                      <a:pt x="20" y="300"/>
                      <a:pt x="20" y="300"/>
                    </a:cubicBezTo>
                    <a:cubicBezTo>
                      <a:pt x="21" y="300"/>
                      <a:pt x="21" y="300"/>
                      <a:pt x="21" y="300"/>
                    </a:cubicBezTo>
                    <a:cubicBezTo>
                      <a:pt x="21" y="300"/>
                      <a:pt x="21" y="300"/>
                      <a:pt x="21" y="300"/>
                    </a:cubicBezTo>
                    <a:cubicBezTo>
                      <a:pt x="21" y="300"/>
                      <a:pt x="21" y="300"/>
                      <a:pt x="21" y="300"/>
                    </a:cubicBezTo>
                    <a:cubicBezTo>
                      <a:pt x="21" y="300"/>
                      <a:pt x="21" y="300"/>
                      <a:pt x="21" y="300"/>
                    </a:cubicBezTo>
                    <a:cubicBezTo>
                      <a:pt x="21" y="299"/>
                      <a:pt x="21" y="299"/>
                      <a:pt x="21" y="299"/>
                    </a:cubicBezTo>
                    <a:cubicBezTo>
                      <a:pt x="21" y="297"/>
                      <a:pt x="21" y="296"/>
                      <a:pt x="21" y="295"/>
                    </a:cubicBezTo>
                    <a:cubicBezTo>
                      <a:pt x="21" y="294"/>
                      <a:pt x="21" y="294"/>
                      <a:pt x="21" y="293"/>
                    </a:cubicBezTo>
                    <a:cubicBezTo>
                      <a:pt x="22" y="290"/>
                      <a:pt x="23" y="287"/>
                      <a:pt x="24" y="284"/>
                    </a:cubicBezTo>
                    <a:cubicBezTo>
                      <a:pt x="25" y="278"/>
                      <a:pt x="27" y="272"/>
                      <a:pt x="27" y="264"/>
                    </a:cubicBezTo>
                    <a:cubicBezTo>
                      <a:pt x="27" y="266"/>
                      <a:pt x="28" y="264"/>
                      <a:pt x="28" y="264"/>
                    </a:cubicBezTo>
                    <a:cubicBezTo>
                      <a:pt x="29" y="257"/>
                      <a:pt x="30" y="249"/>
                      <a:pt x="28" y="249"/>
                    </a:cubicBezTo>
                    <a:cubicBezTo>
                      <a:pt x="29" y="244"/>
                      <a:pt x="30" y="245"/>
                      <a:pt x="31" y="244"/>
                    </a:cubicBezTo>
                    <a:cubicBezTo>
                      <a:pt x="30" y="244"/>
                      <a:pt x="30" y="240"/>
                      <a:pt x="31" y="236"/>
                    </a:cubicBezTo>
                    <a:cubicBezTo>
                      <a:pt x="31" y="238"/>
                      <a:pt x="31" y="238"/>
                      <a:pt x="31" y="238"/>
                    </a:cubicBezTo>
                    <a:cubicBezTo>
                      <a:pt x="32" y="234"/>
                      <a:pt x="33" y="230"/>
                      <a:pt x="34" y="227"/>
                    </a:cubicBezTo>
                    <a:cubicBezTo>
                      <a:pt x="31" y="228"/>
                      <a:pt x="31" y="228"/>
                      <a:pt x="31" y="228"/>
                    </a:cubicBezTo>
                    <a:cubicBezTo>
                      <a:pt x="34" y="223"/>
                      <a:pt x="34" y="227"/>
                      <a:pt x="35" y="222"/>
                    </a:cubicBezTo>
                    <a:cubicBezTo>
                      <a:pt x="34" y="221"/>
                      <a:pt x="34" y="221"/>
                      <a:pt x="34" y="221"/>
                    </a:cubicBezTo>
                    <a:cubicBezTo>
                      <a:pt x="37" y="214"/>
                      <a:pt x="40" y="210"/>
                      <a:pt x="45" y="203"/>
                    </a:cubicBezTo>
                    <a:cubicBezTo>
                      <a:pt x="45" y="202"/>
                      <a:pt x="46" y="201"/>
                      <a:pt x="46" y="199"/>
                    </a:cubicBezTo>
                    <a:cubicBezTo>
                      <a:pt x="48" y="205"/>
                      <a:pt x="50" y="211"/>
                      <a:pt x="52" y="216"/>
                    </a:cubicBezTo>
                    <a:cubicBezTo>
                      <a:pt x="58" y="233"/>
                      <a:pt x="63" y="249"/>
                      <a:pt x="65" y="265"/>
                    </a:cubicBezTo>
                    <a:cubicBezTo>
                      <a:pt x="65" y="267"/>
                      <a:pt x="65" y="267"/>
                      <a:pt x="65" y="267"/>
                    </a:cubicBezTo>
                    <a:cubicBezTo>
                      <a:pt x="63" y="268"/>
                      <a:pt x="69" y="275"/>
                      <a:pt x="68" y="276"/>
                    </a:cubicBezTo>
                    <a:cubicBezTo>
                      <a:pt x="69" y="280"/>
                      <a:pt x="69" y="280"/>
                      <a:pt x="69" y="280"/>
                    </a:cubicBezTo>
                    <a:cubicBezTo>
                      <a:pt x="69" y="281"/>
                      <a:pt x="69" y="283"/>
                      <a:pt x="69" y="281"/>
                    </a:cubicBezTo>
                    <a:cubicBezTo>
                      <a:pt x="69" y="285"/>
                      <a:pt x="70" y="285"/>
                      <a:pt x="71" y="287"/>
                    </a:cubicBezTo>
                    <a:cubicBezTo>
                      <a:pt x="71" y="288"/>
                      <a:pt x="70" y="289"/>
                      <a:pt x="70" y="290"/>
                    </a:cubicBezTo>
                    <a:cubicBezTo>
                      <a:pt x="72" y="304"/>
                      <a:pt x="75" y="315"/>
                      <a:pt x="75" y="329"/>
                    </a:cubicBezTo>
                    <a:cubicBezTo>
                      <a:pt x="75" y="338"/>
                      <a:pt x="76" y="350"/>
                      <a:pt x="78" y="363"/>
                    </a:cubicBezTo>
                    <a:cubicBezTo>
                      <a:pt x="80" y="376"/>
                      <a:pt x="84" y="388"/>
                      <a:pt x="88" y="397"/>
                    </a:cubicBezTo>
                    <a:cubicBezTo>
                      <a:pt x="88" y="399"/>
                      <a:pt x="89" y="400"/>
                      <a:pt x="90" y="402"/>
                    </a:cubicBezTo>
                    <a:cubicBezTo>
                      <a:pt x="91" y="404"/>
                      <a:pt x="91" y="404"/>
                      <a:pt x="91" y="404"/>
                    </a:cubicBezTo>
                    <a:cubicBezTo>
                      <a:pt x="91" y="405"/>
                      <a:pt x="91" y="405"/>
                      <a:pt x="91" y="405"/>
                    </a:cubicBezTo>
                    <a:cubicBezTo>
                      <a:pt x="91" y="405"/>
                      <a:pt x="91" y="405"/>
                      <a:pt x="91" y="405"/>
                    </a:cubicBezTo>
                    <a:cubicBezTo>
                      <a:pt x="91" y="406"/>
                      <a:pt x="91" y="406"/>
                      <a:pt x="91" y="406"/>
                    </a:cubicBezTo>
                    <a:cubicBezTo>
                      <a:pt x="95" y="405"/>
                      <a:pt x="81" y="406"/>
                      <a:pt x="101" y="405"/>
                    </a:cubicBezTo>
                    <a:cubicBezTo>
                      <a:pt x="101" y="405"/>
                      <a:pt x="101" y="405"/>
                      <a:pt x="101" y="405"/>
                    </a:cubicBezTo>
                    <a:cubicBezTo>
                      <a:pt x="101" y="405"/>
                      <a:pt x="101" y="405"/>
                      <a:pt x="101" y="405"/>
                    </a:cubicBezTo>
                    <a:cubicBezTo>
                      <a:pt x="101" y="405"/>
                      <a:pt x="101" y="405"/>
                      <a:pt x="101" y="405"/>
                    </a:cubicBezTo>
                    <a:cubicBezTo>
                      <a:pt x="101" y="404"/>
                      <a:pt x="101" y="404"/>
                      <a:pt x="101" y="404"/>
                    </a:cubicBezTo>
                    <a:cubicBezTo>
                      <a:pt x="101" y="403"/>
                      <a:pt x="102" y="402"/>
                      <a:pt x="102" y="402"/>
                    </a:cubicBezTo>
                    <a:cubicBezTo>
                      <a:pt x="103" y="401"/>
                      <a:pt x="103" y="401"/>
                      <a:pt x="102" y="402"/>
                    </a:cubicBezTo>
                    <a:cubicBezTo>
                      <a:pt x="102" y="399"/>
                      <a:pt x="103" y="396"/>
                      <a:pt x="104" y="393"/>
                    </a:cubicBezTo>
                    <a:cubicBezTo>
                      <a:pt x="106" y="387"/>
                      <a:pt x="108" y="380"/>
                      <a:pt x="109" y="373"/>
                    </a:cubicBezTo>
                    <a:cubicBezTo>
                      <a:pt x="113" y="359"/>
                      <a:pt x="116" y="344"/>
                      <a:pt x="116" y="331"/>
                    </a:cubicBezTo>
                    <a:cubicBezTo>
                      <a:pt x="117" y="330"/>
                      <a:pt x="116" y="328"/>
                      <a:pt x="116" y="328"/>
                    </a:cubicBezTo>
                    <a:cubicBezTo>
                      <a:pt x="117" y="320"/>
                      <a:pt x="119" y="312"/>
                      <a:pt x="120" y="304"/>
                    </a:cubicBezTo>
                    <a:cubicBezTo>
                      <a:pt x="120" y="303"/>
                      <a:pt x="122" y="286"/>
                      <a:pt x="125" y="270"/>
                    </a:cubicBezTo>
                    <a:cubicBezTo>
                      <a:pt x="125" y="274"/>
                      <a:pt x="125" y="278"/>
                      <a:pt x="125" y="282"/>
                    </a:cubicBezTo>
                    <a:cubicBezTo>
                      <a:pt x="124" y="282"/>
                      <a:pt x="124" y="282"/>
                      <a:pt x="124" y="282"/>
                    </a:cubicBezTo>
                    <a:cubicBezTo>
                      <a:pt x="126" y="298"/>
                      <a:pt x="127" y="308"/>
                      <a:pt x="130" y="319"/>
                    </a:cubicBezTo>
                    <a:cubicBezTo>
                      <a:pt x="128" y="321"/>
                      <a:pt x="132" y="332"/>
                      <a:pt x="132" y="336"/>
                    </a:cubicBezTo>
                    <a:cubicBezTo>
                      <a:pt x="131" y="336"/>
                      <a:pt x="131" y="336"/>
                      <a:pt x="131" y="336"/>
                    </a:cubicBezTo>
                    <a:cubicBezTo>
                      <a:pt x="134" y="345"/>
                      <a:pt x="133" y="356"/>
                      <a:pt x="135" y="365"/>
                    </a:cubicBezTo>
                    <a:cubicBezTo>
                      <a:pt x="135" y="365"/>
                      <a:pt x="135" y="365"/>
                      <a:pt x="134" y="363"/>
                    </a:cubicBezTo>
                    <a:cubicBezTo>
                      <a:pt x="135" y="370"/>
                      <a:pt x="137" y="379"/>
                      <a:pt x="136" y="379"/>
                    </a:cubicBezTo>
                    <a:cubicBezTo>
                      <a:pt x="138" y="396"/>
                      <a:pt x="143" y="419"/>
                      <a:pt x="147" y="429"/>
                    </a:cubicBezTo>
                    <a:cubicBezTo>
                      <a:pt x="147" y="428"/>
                      <a:pt x="147" y="428"/>
                      <a:pt x="147" y="428"/>
                    </a:cubicBezTo>
                    <a:cubicBezTo>
                      <a:pt x="149" y="434"/>
                      <a:pt x="148" y="436"/>
                      <a:pt x="150" y="442"/>
                    </a:cubicBezTo>
                    <a:cubicBezTo>
                      <a:pt x="150" y="443"/>
                      <a:pt x="150" y="443"/>
                      <a:pt x="150" y="443"/>
                    </a:cubicBezTo>
                    <a:cubicBezTo>
                      <a:pt x="151" y="446"/>
                      <a:pt x="151" y="451"/>
                      <a:pt x="151" y="455"/>
                    </a:cubicBezTo>
                    <a:cubicBezTo>
                      <a:pt x="151" y="459"/>
                      <a:pt x="150" y="462"/>
                      <a:pt x="150" y="466"/>
                    </a:cubicBezTo>
                    <a:cubicBezTo>
                      <a:pt x="150" y="466"/>
                      <a:pt x="150" y="466"/>
                      <a:pt x="150" y="466"/>
                    </a:cubicBezTo>
                    <a:cubicBezTo>
                      <a:pt x="150" y="466"/>
                      <a:pt x="150" y="466"/>
                      <a:pt x="150" y="466"/>
                    </a:cubicBezTo>
                    <a:cubicBezTo>
                      <a:pt x="150" y="466"/>
                      <a:pt x="150" y="466"/>
                      <a:pt x="150" y="466"/>
                    </a:cubicBezTo>
                    <a:cubicBezTo>
                      <a:pt x="144" y="466"/>
                      <a:pt x="147" y="466"/>
                      <a:pt x="152" y="466"/>
                    </a:cubicBezTo>
                    <a:cubicBezTo>
                      <a:pt x="152" y="466"/>
                      <a:pt x="152" y="466"/>
                      <a:pt x="152" y="467"/>
                    </a:cubicBezTo>
                    <a:cubicBezTo>
                      <a:pt x="151" y="467"/>
                      <a:pt x="151" y="467"/>
                      <a:pt x="151" y="467"/>
                    </a:cubicBezTo>
                    <a:cubicBezTo>
                      <a:pt x="151" y="467"/>
                      <a:pt x="151" y="467"/>
                      <a:pt x="151" y="467"/>
                    </a:cubicBezTo>
                    <a:cubicBezTo>
                      <a:pt x="151" y="467"/>
                      <a:pt x="151" y="467"/>
                      <a:pt x="151" y="467"/>
                    </a:cubicBezTo>
                    <a:cubicBezTo>
                      <a:pt x="151" y="467"/>
                      <a:pt x="151" y="467"/>
                      <a:pt x="151" y="467"/>
                    </a:cubicBezTo>
                    <a:cubicBezTo>
                      <a:pt x="151" y="467"/>
                      <a:pt x="151" y="467"/>
                      <a:pt x="151" y="467"/>
                    </a:cubicBezTo>
                    <a:cubicBezTo>
                      <a:pt x="172" y="469"/>
                      <a:pt x="157" y="468"/>
                      <a:pt x="161" y="468"/>
                    </a:cubicBezTo>
                    <a:cubicBezTo>
                      <a:pt x="161" y="468"/>
                      <a:pt x="161" y="468"/>
                      <a:pt x="161" y="468"/>
                    </a:cubicBezTo>
                    <a:cubicBezTo>
                      <a:pt x="161" y="468"/>
                      <a:pt x="161" y="468"/>
                      <a:pt x="161" y="468"/>
                    </a:cubicBezTo>
                    <a:cubicBezTo>
                      <a:pt x="161" y="468"/>
                      <a:pt x="161" y="468"/>
                      <a:pt x="161" y="468"/>
                    </a:cubicBezTo>
                    <a:cubicBezTo>
                      <a:pt x="162" y="468"/>
                      <a:pt x="162" y="468"/>
                      <a:pt x="162" y="468"/>
                    </a:cubicBezTo>
                    <a:cubicBezTo>
                      <a:pt x="163" y="468"/>
                      <a:pt x="163" y="468"/>
                      <a:pt x="163" y="468"/>
                    </a:cubicBezTo>
                    <a:cubicBezTo>
                      <a:pt x="163" y="468"/>
                      <a:pt x="163" y="468"/>
                      <a:pt x="163" y="468"/>
                    </a:cubicBezTo>
                    <a:cubicBezTo>
                      <a:pt x="163" y="467"/>
                      <a:pt x="163" y="467"/>
                      <a:pt x="163" y="467"/>
                    </a:cubicBezTo>
                    <a:cubicBezTo>
                      <a:pt x="163" y="467"/>
                      <a:pt x="163" y="467"/>
                      <a:pt x="163" y="467"/>
                    </a:cubicBezTo>
                    <a:cubicBezTo>
                      <a:pt x="163" y="465"/>
                      <a:pt x="163" y="465"/>
                      <a:pt x="163" y="465"/>
                    </a:cubicBezTo>
                    <a:cubicBezTo>
                      <a:pt x="163" y="462"/>
                      <a:pt x="163" y="462"/>
                      <a:pt x="163" y="462"/>
                    </a:cubicBezTo>
                    <a:cubicBezTo>
                      <a:pt x="163" y="462"/>
                      <a:pt x="163" y="462"/>
                      <a:pt x="163" y="461"/>
                    </a:cubicBezTo>
                    <a:cubicBezTo>
                      <a:pt x="163" y="459"/>
                      <a:pt x="163" y="457"/>
                      <a:pt x="164" y="456"/>
                    </a:cubicBezTo>
                    <a:cubicBezTo>
                      <a:pt x="163" y="460"/>
                      <a:pt x="163" y="460"/>
                      <a:pt x="163" y="460"/>
                    </a:cubicBezTo>
                    <a:cubicBezTo>
                      <a:pt x="162" y="459"/>
                      <a:pt x="162" y="458"/>
                      <a:pt x="162" y="457"/>
                    </a:cubicBezTo>
                    <a:cubicBezTo>
                      <a:pt x="163" y="454"/>
                      <a:pt x="166" y="448"/>
                      <a:pt x="167" y="442"/>
                    </a:cubicBezTo>
                    <a:cubicBezTo>
                      <a:pt x="170" y="433"/>
                      <a:pt x="168" y="423"/>
                      <a:pt x="172" y="415"/>
                    </a:cubicBezTo>
                    <a:cubicBezTo>
                      <a:pt x="173" y="410"/>
                      <a:pt x="172" y="419"/>
                      <a:pt x="174" y="413"/>
                    </a:cubicBezTo>
                    <a:cubicBezTo>
                      <a:pt x="175" y="413"/>
                      <a:pt x="173" y="416"/>
                      <a:pt x="175" y="414"/>
                    </a:cubicBezTo>
                    <a:cubicBezTo>
                      <a:pt x="176" y="408"/>
                      <a:pt x="180" y="405"/>
                      <a:pt x="182" y="397"/>
                    </a:cubicBezTo>
                    <a:cubicBezTo>
                      <a:pt x="183" y="397"/>
                      <a:pt x="183" y="397"/>
                      <a:pt x="183" y="397"/>
                    </a:cubicBezTo>
                    <a:cubicBezTo>
                      <a:pt x="185" y="387"/>
                      <a:pt x="191" y="379"/>
                      <a:pt x="191" y="372"/>
                    </a:cubicBezTo>
                    <a:cubicBezTo>
                      <a:pt x="194" y="362"/>
                      <a:pt x="196" y="366"/>
                      <a:pt x="198" y="355"/>
                    </a:cubicBezTo>
                    <a:cubicBezTo>
                      <a:pt x="199" y="353"/>
                      <a:pt x="199" y="353"/>
                      <a:pt x="199" y="353"/>
                    </a:cubicBezTo>
                    <a:cubicBezTo>
                      <a:pt x="200" y="352"/>
                      <a:pt x="200" y="352"/>
                      <a:pt x="200" y="352"/>
                    </a:cubicBezTo>
                    <a:cubicBezTo>
                      <a:pt x="200" y="352"/>
                      <a:pt x="200" y="352"/>
                      <a:pt x="200" y="352"/>
                    </a:cubicBezTo>
                    <a:cubicBezTo>
                      <a:pt x="200" y="351"/>
                      <a:pt x="200" y="351"/>
                      <a:pt x="200" y="351"/>
                    </a:cubicBezTo>
                    <a:cubicBezTo>
                      <a:pt x="200" y="351"/>
                      <a:pt x="200" y="351"/>
                      <a:pt x="200" y="351"/>
                    </a:cubicBezTo>
                    <a:cubicBezTo>
                      <a:pt x="200" y="351"/>
                      <a:pt x="200" y="351"/>
                      <a:pt x="200" y="351"/>
                    </a:cubicBezTo>
                    <a:cubicBezTo>
                      <a:pt x="200" y="351"/>
                      <a:pt x="200" y="351"/>
                      <a:pt x="200" y="351"/>
                    </a:cubicBezTo>
                    <a:cubicBezTo>
                      <a:pt x="200" y="353"/>
                      <a:pt x="200" y="352"/>
                      <a:pt x="200" y="352"/>
                    </a:cubicBezTo>
                    <a:cubicBezTo>
                      <a:pt x="200" y="352"/>
                      <a:pt x="200" y="352"/>
                      <a:pt x="200" y="352"/>
                    </a:cubicBezTo>
                    <a:cubicBezTo>
                      <a:pt x="200" y="352"/>
                      <a:pt x="200" y="352"/>
                      <a:pt x="200" y="352"/>
                    </a:cubicBezTo>
                    <a:cubicBezTo>
                      <a:pt x="200" y="352"/>
                      <a:pt x="200" y="352"/>
                      <a:pt x="200" y="352"/>
                    </a:cubicBezTo>
                    <a:cubicBezTo>
                      <a:pt x="200" y="351"/>
                      <a:pt x="200" y="351"/>
                      <a:pt x="200" y="351"/>
                    </a:cubicBezTo>
                    <a:cubicBezTo>
                      <a:pt x="202" y="347"/>
                      <a:pt x="200" y="347"/>
                      <a:pt x="203" y="343"/>
                    </a:cubicBezTo>
                    <a:cubicBezTo>
                      <a:pt x="203" y="343"/>
                      <a:pt x="205" y="336"/>
                      <a:pt x="205" y="339"/>
                    </a:cubicBezTo>
                    <a:cubicBezTo>
                      <a:pt x="210" y="328"/>
                      <a:pt x="210" y="315"/>
                      <a:pt x="216" y="300"/>
                    </a:cubicBezTo>
                    <a:cubicBezTo>
                      <a:pt x="216" y="297"/>
                      <a:pt x="218" y="289"/>
                      <a:pt x="218" y="286"/>
                    </a:cubicBezTo>
                    <a:cubicBezTo>
                      <a:pt x="219" y="286"/>
                      <a:pt x="222" y="271"/>
                      <a:pt x="221" y="280"/>
                    </a:cubicBezTo>
                    <a:cubicBezTo>
                      <a:pt x="221" y="281"/>
                      <a:pt x="221" y="282"/>
                      <a:pt x="221" y="282"/>
                    </a:cubicBezTo>
                    <a:cubicBezTo>
                      <a:pt x="221" y="283"/>
                      <a:pt x="221" y="283"/>
                      <a:pt x="221" y="283"/>
                    </a:cubicBezTo>
                    <a:cubicBezTo>
                      <a:pt x="225" y="275"/>
                      <a:pt x="225" y="268"/>
                      <a:pt x="228" y="260"/>
                    </a:cubicBezTo>
                    <a:cubicBezTo>
                      <a:pt x="227" y="262"/>
                      <a:pt x="226" y="265"/>
                      <a:pt x="226" y="263"/>
                    </a:cubicBezTo>
                    <a:cubicBezTo>
                      <a:pt x="227" y="260"/>
                      <a:pt x="228" y="258"/>
                      <a:pt x="229" y="255"/>
                    </a:cubicBezTo>
                    <a:cubicBezTo>
                      <a:pt x="229" y="257"/>
                      <a:pt x="229" y="257"/>
                      <a:pt x="229" y="257"/>
                    </a:cubicBezTo>
                    <a:cubicBezTo>
                      <a:pt x="230" y="255"/>
                      <a:pt x="231" y="253"/>
                      <a:pt x="232" y="251"/>
                    </a:cubicBezTo>
                    <a:cubicBezTo>
                      <a:pt x="232" y="254"/>
                      <a:pt x="232" y="257"/>
                      <a:pt x="233" y="259"/>
                    </a:cubicBezTo>
                    <a:cubicBezTo>
                      <a:pt x="233" y="258"/>
                      <a:pt x="234" y="261"/>
                      <a:pt x="234" y="264"/>
                    </a:cubicBezTo>
                    <a:cubicBezTo>
                      <a:pt x="233" y="264"/>
                      <a:pt x="233" y="264"/>
                      <a:pt x="233" y="264"/>
                    </a:cubicBezTo>
                    <a:cubicBezTo>
                      <a:pt x="236" y="275"/>
                      <a:pt x="232" y="268"/>
                      <a:pt x="234" y="279"/>
                    </a:cubicBezTo>
                    <a:cubicBezTo>
                      <a:pt x="233" y="278"/>
                      <a:pt x="233" y="278"/>
                      <a:pt x="233" y="278"/>
                    </a:cubicBezTo>
                    <a:cubicBezTo>
                      <a:pt x="235" y="281"/>
                      <a:pt x="235" y="281"/>
                      <a:pt x="235" y="281"/>
                    </a:cubicBezTo>
                    <a:cubicBezTo>
                      <a:pt x="238" y="290"/>
                      <a:pt x="234" y="286"/>
                      <a:pt x="238" y="297"/>
                    </a:cubicBezTo>
                    <a:cubicBezTo>
                      <a:pt x="237" y="292"/>
                      <a:pt x="239" y="294"/>
                      <a:pt x="240" y="300"/>
                    </a:cubicBezTo>
                    <a:cubicBezTo>
                      <a:pt x="239" y="299"/>
                      <a:pt x="239" y="299"/>
                      <a:pt x="239" y="299"/>
                    </a:cubicBezTo>
                    <a:cubicBezTo>
                      <a:pt x="239" y="302"/>
                      <a:pt x="240" y="302"/>
                      <a:pt x="240" y="304"/>
                    </a:cubicBezTo>
                    <a:cubicBezTo>
                      <a:pt x="239" y="303"/>
                      <a:pt x="239" y="304"/>
                      <a:pt x="239" y="308"/>
                    </a:cubicBezTo>
                    <a:cubicBezTo>
                      <a:pt x="238" y="305"/>
                      <a:pt x="238" y="305"/>
                      <a:pt x="238" y="305"/>
                    </a:cubicBezTo>
                    <a:cubicBezTo>
                      <a:pt x="239" y="308"/>
                      <a:pt x="240" y="311"/>
                      <a:pt x="241" y="313"/>
                    </a:cubicBezTo>
                    <a:cubicBezTo>
                      <a:pt x="241" y="317"/>
                      <a:pt x="242" y="321"/>
                      <a:pt x="243" y="325"/>
                    </a:cubicBezTo>
                    <a:cubicBezTo>
                      <a:pt x="243" y="326"/>
                      <a:pt x="244" y="326"/>
                      <a:pt x="244" y="327"/>
                    </a:cubicBezTo>
                    <a:cubicBezTo>
                      <a:pt x="244" y="329"/>
                      <a:pt x="244" y="329"/>
                      <a:pt x="244" y="329"/>
                    </a:cubicBezTo>
                    <a:cubicBezTo>
                      <a:pt x="244" y="329"/>
                      <a:pt x="244" y="329"/>
                      <a:pt x="244" y="329"/>
                    </a:cubicBezTo>
                    <a:cubicBezTo>
                      <a:pt x="245" y="329"/>
                      <a:pt x="245" y="329"/>
                      <a:pt x="245" y="329"/>
                    </a:cubicBezTo>
                    <a:cubicBezTo>
                      <a:pt x="245" y="329"/>
                      <a:pt x="245" y="329"/>
                      <a:pt x="245" y="329"/>
                    </a:cubicBezTo>
                    <a:cubicBezTo>
                      <a:pt x="245" y="329"/>
                      <a:pt x="245" y="329"/>
                      <a:pt x="245" y="329"/>
                    </a:cubicBezTo>
                    <a:cubicBezTo>
                      <a:pt x="267" y="334"/>
                      <a:pt x="251" y="330"/>
                      <a:pt x="256" y="332"/>
                    </a:cubicBezTo>
                    <a:cubicBezTo>
                      <a:pt x="256" y="332"/>
                      <a:pt x="256" y="332"/>
                      <a:pt x="256" y="332"/>
                    </a:cubicBezTo>
                    <a:cubicBezTo>
                      <a:pt x="256" y="332"/>
                      <a:pt x="256" y="332"/>
                      <a:pt x="256" y="332"/>
                    </a:cubicBezTo>
                    <a:cubicBezTo>
                      <a:pt x="256" y="332"/>
                      <a:pt x="256" y="332"/>
                      <a:pt x="256" y="332"/>
                    </a:cubicBezTo>
                    <a:cubicBezTo>
                      <a:pt x="257" y="331"/>
                      <a:pt x="257" y="331"/>
                      <a:pt x="257" y="331"/>
                    </a:cubicBezTo>
                    <a:cubicBezTo>
                      <a:pt x="258" y="330"/>
                      <a:pt x="259" y="329"/>
                      <a:pt x="259" y="329"/>
                    </a:cubicBezTo>
                    <a:cubicBezTo>
                      <a:pt x="259" y="329"/>
                      <a:pt x="262" y="326"/>
                      <a:pt x="264" y="322"/>
                    </a:cubicBezTo>
                    <a:cubicBezTo>
                      <a:pt x="267" y="319"/>
                      <a:pt x="268" y="315"/>
                      <a:pt x="269" y="313"/>
                    </a:cubicBezTo>
                    <a:cubicBezTo>
                      <a:pt x="268" y="315"/>
                      <a:pt x="272" y="309"/>
                      <a:pt x="272" y="311"/>
                    </a:cubicBezTo>
                    <a:cubicBezTo>
                      <a:pt x="273" y="308"/>
                      <a:pt x="276" y="297"/>
                      <a:pt x="279" y="294"/>
                    </a:cubicBezTo>
                    <a:cubicBezTo>
                      <a:pt x="278" y="295"/>
                      <a:pt x="278" y="295"/>
                      <a:pt x="278" y="295"/>
                    </a:cubicBezTo>
                    <a:cubicBezTo>
                      <a:pt x="285" y="280"/>
                      <a:pt x="286" y="269"/>
                      <a:pt x="292" y="257"/>
                    </a:cubicBezTo>
                    <a:cubicBezTo>
                      <a:pt x="291" y="257"/>
                      <a:pt x="293" y="250"/>
                      <a:pt x="292" y="251"/>
                    </a:cubicBezTo>
                    <a:cubicBezTo>
                      <a:pt x="293" y="247"/>
                      <a:pt x="295" y="242"/>
                      <a:pt x="296" y="239"/>
                    </a:cubicBezTo>
                    <a:cubicBezTo>
                      <a:pt x="300" y="243"/>
                      <a:pt x="299" y="245"/>
                      <a:pt x="301" y="248"/>
                    </a:cubicBezTo>
                    <a:cubicBezTo>
                      <a:pt x="300" y="246"/>
                      <a:pt x="300" y="246"/>
                      <a:pt x="300" y="246"/>
                    </a:cubicBezTo>
                    <a:cubicBezTo>
                      <a:pt x="306" y="256"/>
                      <a:pt x="307" y="259"/>
                      <a:pt x="310" y="268"/>
                    </a:cubicBezTo>
                    <a:cubicBezTo>
                      <a:pt x="311" y="271"/>
                      <a:pt x="313" y="272"/>
                      <a:pt x="315" y="279"/>
                    </a:cubicBezTo>
                    <a:cubicBezTo>
                      <a:pt x="314" y="277"/>
                      <a:pt x="315" y="280"/>
                      <a:pt x="315" y="283"/>
                    </a:cubicBezTo>
                    <a:cubicBezTo>
                      <a:pt x="315" y="281"/>
                      <a:pt x="314" y="281"/>
                      <a:pt x="314" y="284"/>
                    </a:cubicBezTo>
                    <a:cubicBezTo>
                      <a:pt x="315" y="285"/>
                      <a:pt x="315" y="285"/>
                      <a:pt x="315" y="285"/>
                    </a:cubicBezTo>
                    <a:cubicBezTo>
                      <a:pt x="314" y="286"/>
                      <a:pt x="314" y="286"/>
                      <a:pt x="314" y="287"/>
                    </a:cubicBezTo>
                    <a:cubicBezTo>
                      <a:pt x="313" y="288"/>
                      <a:pt x="313" y="288"/>
                      <a:pt x="313" y="288"/>
                    </a:cubicBezTo>
                    <a:cubicBezTo>
                      <a:pt x="313" y="288"/>
                      <a:pt x="313" y="288"/>
                      <a:pt x="313" y="288"/>
                    </a:cubicBezTo>
                    <a:cubicBezTo>
                      <a:pt x="313" y="288"/>
                      <a:pt x="313" y="288"/>
                      <a:pt x="313" y="288"/>
                    </a:cubicBezTo>
                    <a:cubicBezTo>
                      <a:pt x="313" y="288"/>
                      <a:pt x="313" y="288"/>
                      <a:pt x="313" y="288"/>
                    </a:cubicBezTo>
                    <a:cubicBezTo>
                      <a:pt x="306" y="287"/>
                      <a:pt x="310" y="288"/>
                      <a:pt x="316" y="289"/>
                    </a:cubicBezTo>
                    <a:cubicBezTo>
                      <a:pt x="316" y="290"/>
                      <a:pt x="316" y="290"/>
                      <a:pt x="316" y="289"/>
                    </a:cubicBezTo>
                    <a:cubicBezTo>
                      <a:pt x="316" y="289"/>
                      <a:pt x="316" y="289"/>
                      <a:pt x="316" y="289"/>
                    </a:cubicBezTo>
                    <a:cubicBezTo>
                      <a:pt x="316" y="290"/>
                      <a:pt x="316" y="291"/>
                      <a:pt x="316" y="292"/>
                    </a:cubicBezTo>
                    <a:cubicBezTo>
                      <a:pt x="316" y="292"/>
                      <a:pt x="316" y="292"/>
                      <a:pt x="316" y="292"/>
                    </a:cubicBezTo>
                    <a:cubicBezTo>
                      <a:pt x="316" y="292"/>
                      <a:pt x="316" y="292"/>
                      <a:pt x="316" y="292"/>
                    </a:cubicBezTo>
                    <a:cubicBezTo>
                      <a:pt x="316" y="293"/>
                      <a:pt x="316" y="293"/>
                      <a:pt x="316" y="293"/>
                    </a:cubicBezTo>
                    <a:cubicBezTo>
                      <a:pt x="316" y="293"/>
                      <a:pt x="316" y="293"/>
                      <a:pt x="316" y="293"/>
                    </a:cubicBezTo>
                    <a:cubicBezTo>
                      <a:pt x="316" y="293"/>
                      <a:pt x="316" y="293"/>
                      <a:pt x="316" y="293"/>
                    </a:cubicBezTo>
                    <a:cubicBezTo>
                      <a:pt x="316" y="293"/>
                      <a:pt x="316" y="293"/>
                      <a:pt x="316" y="293"/>
                    </a:cubicBezTo>
                    <a:cubicBezTo>
                      <a:pt x="316" y="293"/>
                      <a:pt x="316" y="293"/>
                      <a:pt x="316" y="293"/>
                    </a:cubicBezTo>
                    <a:cubicBezTo>
                      <a:pt x="308" y="291"/>
                      <a:pt x="328" y="295"/>
                      <a:pt x="326" y="294"/>
                    </a:cubicBezTo>
                    <a:cubicBezTo>
                      <a:pt x="326" y="294"/>
                      <a:pt x="326" y="294"/>
                      <a:pt x="326" y="294"/>
                    </a:cubicBezTo>
                    <a:cubicBezTo>
                      <a:pt x="326" y="293"/>
                      <a:pt x="326" y="293"/>
                      <a:pt x="326" y="293"/>
                    </a:cubicBezTo>
                    <a:cubicBezTo>
                      <a:pt x="327" y="292"/>
                      <a:pt x="327" y="292"/>
                      <a:pt x="327" y="291"/>
                    </a:cubicBezTo>
                    <a:cubicBezTo>
                      <a:pt x="330" y="291"/>
                      <a:pt x="331" y="292"/>
                      <a:pt x="330" y="292"/>
                    </a:cubicBezTo>
                    <a:cubicBezTo>
                      <a:pt x="330" y="292"/>
                      <a:pt x="330" y="292"/>
                      <a:pt x="330" y="292"/>
                    </a:cubicBezTo>
                    <a:cubicBezTo>
                      <a:pt x="330" y="292"/>
                      <a:pt x="330" y="292"/>
                      <a:pt x="330" y="292"/>
                    </a:cubicBezTo>
                    <a:cubicBezTo>
                      <a:pt x="330" y="291"/>
                      <a:pt x="330" y="291"/>
                      <a:pt x="330" y="291"/>
                    </a:cubicBezTo>
                    <a:cubicBezTo>
                      <a:pt x="330" y="291"/>
                      <a:pt x="330" y="291"/>
                      <a:pt x="330" y="291"/>
                    </a:cubicBezTo>
                    <a:cubicBezTo>
                      <a:pt x="330" y="289"/>
                      <a:pt x="330" y="288"/>
                      <a:pt x="330" y="286"/>
                    </a:cubicBezTo>
                    <a:cubicBezTo>
                      <a:pt x="330" y="286"/>
                      <a:pt x="330" y="285"/>
                      <a:pt x="330" y="285"/>
                    </a:cubicBezTo>
                    <a:cubicBezTo>
                      <a:pt x="335" y="270"/>
                      <a:pt x="336" y="259"/>
                      <a:pt x="338" y="247"/>
                    </a:cubicBezTo>
                    <a:cubicBezTo>
                      <a:pt x="339" y="246"/>
                      <a:pt x="339" y="249"/>
                      <a:pt x="338" y="252"/>
                    </a:cubicBezTo>
                    <a:cubicBezTo>
                      <a:pt x="339" y="249"/>
                      <a:pt x="339" y="246"/>
                      <a:pt x="340" y="243"/>
                    </a:cubicBezTo>
                    <a:cubicBezTo>
                      <a:pt x="341" y="244"/>
                      <a:pt x="339" y="249"/>
                      <a:pt x="339" y="251"/>
                    </a:cubicBezTo>
                    <a:cubicBezTo>
                      <a:pt x="343" y="241"/>
                      <a:pt x="342" y="229"/>
                      <a:pt x="346" y="217"/>
                    </a:cubicBezTo>
                    <a:cubicBezTo>
                      <a:pt x="345" y="215"/>
                      <a:pt x="345" y="215"/>
                      <a:pt x="345" y="215"/>
                    </a:cubicBezTo>
                    <a:cubicBezTo>
                      <a:pt x="346" y="214"/>
                      <a:pt x="346" y="214"/>
                      <a:pt x="346" y="214"/>
                    </a:cubicBezTo>
                    <a:cubicBezTo>
                      <a:pt x="345" y="214"/>
                      <a:pt x="345" y="211"/>
                      <a:pt x="345" y="209"/>
                    </a:cubicBezTo>
                    <a:cubicBezTo>
                      <a:pt x="346" y="208"/>
                      <a:pt x="347" y="210"/>
                      <a:pt x="348" y="204"/>
                    </a:cubicBezTo>
                    <a:cubicBezTo>
                      <a:pt x="350" y="199"/>
                      <a:pt x="350" y="190"/>
                      <a:pt x="351" y="184"/>
                    </a:cubicBezTo>
                    <a:cubicBezTo>
                      <a:pt x="351" y="187"/>
                      <a:pt x="350" y="186"/>
                      <a:pt x="350" y="184"/>
                    </a:cubicBezTo>
                    <a:cubicBezTo>
                      <a:pt x="351" y="181"/>
                      <a:pt x="352" y="180"/>
                      <a:pt x="353" y="178"/>
                    </a:cubicBezTo>
                    <a:cubicBezTo>
                      <a:pt x="353" y="178"/>
                      <a:pt x="353" y="178"/>
                      <a:pt x="353" y="178"/>
                    </a:cubicBezTo>
                    <a:cubicBezTo>
                      <a:pt x="353" y="177"/>
                      <a:pt x="355" y="169"/>
                      <a:pt x="355" y="168"/>
                    </a:cubicBezTo>
                    <a:cubicBezTo>
                      <a:pt x="356" y="167"/>
                      <a:pt x="354" y="173"/>
                      <a:pt x="354" y="174"/>
                    </a:cubicBezTo>
                    <a:cubicBezTo>
                      <a:pt x="358" y="162"/>
                      <a:pt x="356" y="168"/>
                      <a:pt x="359" y="156"/>
                    </a:cubicBezTo>
                    <a:cubicBezTo>
                      <a:pt x="360" y="149"/>
                      <a:pt x="358" y="157"/>
                      <a:pt x="357" y="154"/>
                    </a:cubicBezTo>
                    <a:cubicBezTo>
                      <a:pt x="359" y="148"/>
                      <a:pt x="359" y="142"/>
                      <a:pt x="361" y="136"/>
                    </a:cubicBezTo>
                    <a:cubicBezTo>
                      <a:pt x="360" y="137"/>
                      <a:pt x="360" y="137"/>
                      <a:pt x="360" y="137"/>
                    </a:cubicBezTo>
                    <a:cubicBezTo>
                      <a:pt x="361" y="127"/>
                      <a:pt x="363" y="120"/>
                      <a:pt x="365" y="113"/>
                    </a:cubicBezTo>
                    <a:cubicBezTo>
                      <a:pt x="371" y="73"/>
                      <a:pt x="370" y="68"/>
                      <a:pt x="36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noEditPoints="1"/>
              </p:cNvSpPr>
              <p:nvPr/>
            </p:nvSpPr>
            <p:spPr bwMode="auto">
              <a:xfrm>
                <a:off x="2759075" y="1576388"/>
                <a:ext cx="1236663" cy="1577975"/>
              </a:xfrm>
              <a:custGeom>
                <a:avLst/>
                <a:gdLst>
                  <a:gd name="T0" fmla="*/ 509 w 574"/>
                  <a:gd name="T1" fmla="*/ 267 h 735"/>
                  <a:gd name="T2" fmla="*/ 467 w 574"/>
                  <a:gd name="T3" fmla="*/ 126 h 735"/>
                  <a:gd name="T4" fmla="*/ 424 w 574"/>
                  <a:gd name="T5" fmla="*/ 37 h 735"/>
                  <a:gd name="T6" fmla="*/ 257 w 574"/>
                  <a:gd name="T7" fmla="*/ 97 h 735"/>
                  <a:gd name="T8" fmla="*/ 175 w 574"/>
                  <a:gd name="T9" fmla="*/ 212 h 735"/>
                  <a:gd name="T10" fmla="*/ 55 w 574"/>
                  <a:gd name="T11" fmla="*/ 374 h 735"/>
                  <a:gd name="T12" fmla="*/ 10 w 574"/>
                  <a:gd name="T13" fmla="*/ 490 h 735"/>
                  <a:gd name="T14" fmla="*/ 37 w 574"/>
                  <a:gd name="T15" fmla="*/ 588 h 735"/>
                  <a:gd name="T16" fmla="*/ 59 w 574"/>
                  <a:gd name="T17" fmla="*/ 548 h 735"/>
                  <a:gd name="T18" fmla="*/ 148 w 574"/>
                  <a:gd name="T19" fmla="*/ 559 h 735"/>
                  <a:gd name="T20" fmla="*/ 249 w 574"/>
                  <a:gd name="T21" fmla="*/ 588 h 735"/>
                  <a:gd name="T22" fmla="*/ 334 w 574"/>
                  <a:gd name="T23" fmla="*/ 636 h 735"/>
                  <a:gd name="T24" fmla="*/ 387 w 574"/>
                  <a:gd name="T25" fmla="*/ 604 h 735"/>
                  <a:gd name="T26" fmla="*/ 463 w 574"/>
                  <a:gd name="T27" fmla="*/ 593 h 735"/>
                  <a:gd name="T28" fmla="*/ 500 w 574"/>
                  <a:gd name="T29" fmla="*/ 640 h 735"/>
                  <a:gd name="T30" fmla="*/ 556 w 574"/>
                  <a:gd name="T31" fmla="*/ 641 h 735"/>
                  <a:gd name="T32" fmla="*/ 573 w 574"/>
                  <a:gd name="T33" fmla="*/ 544 h 735"/>
                  <a:gd name="T34" fmla="*/ 454 w 574"/>
                  <a:gd name="T35" fmla="*/ 130 h 735"/>
                  <a:gd name="T36" fmla="*/ 391 w 574"/>
                  <a:gd name="T37" fmla="*/ 136 h 735"/>
                  <a:gd name="T38" fmla="*/ 349 w 574"/>
                  <a:gd name="T39" fmla="*/ 130 h 735"/>
                  <a:gd name="T40" fmla="*/ 307 w 574"/>
                  <a:gd name="T41" fmla="*/ 120 h 735"/>
                  <a:gd name="T42" fmla="*/ 271 w 574"/>
                  <a:gd name="T43" fmla="*/ 100 h 735"/>
                  <a:gd name="T44" fmla="*/ 281 w 574"/>
                  <a:gd name="T45" fmla="*/ 626 h 735"/>
                  <a:gd name="T46" fmla="*/ 294 w 574"/>
                  <a:gd name="T47" fmla="*/ 553 h 735"/>
                  <a:gd name="T48" fmla="*/ 316 w 574"/>
                  <a:gd name="T49" fmla="*/ 473 h 735"/>
                  <a:gd name="T50" fmla="*/ 326 w 574"/>
                  <a:gd name="T51" fmla="*/ 394 h 735"/>
                  <a:gd name="T52" fmla="*/ 354 w 574"/>
                  <a:gd name="T53" fmla="*/ 483 h 735"/>
                  <a:gd name="T54" fmla="*/ 559 w 574"/>
                  <a:gd name="T55" fmla="*/ 491 h 735"/>
                  <a:gd name="T56" fmla="*/ 557 w 574"/>
                  <a:gd name="T57" fmla="*/ 563 h 735"/>
                  <a:gd name="T58" fmla="*/ 539 w 574"/>
                  <a:gd name="T59" fmla="*/ 645 h 735"/>
                  <a:gd name="T60" fmla="*/ 517 w 574"/>
                  <a:gd name="T61" fmla="*/ 701 h 735"/>
                  <a:gd name="T62" fmla="*/ 516 w 574"/>
                  <a:gd name="T63" fmla="*/ 655 h 735"/>
                  <a:gd name="T64" fmla="*/ 509 w 574"/>
                  <a:gd name="T65" fmla="*/ 628 h 735"/>
                  <a:gd name="T66" fmla="*/ 492 w 574"/>
                  <a:gd name="T67" fmla="*/ 593 h 735"/>
                  <a:gd name="T68" fmla="*/ 454 w 574"/>
                  <a:gd name="T69" fmla="*/ 581 h 735"/>
                  <a:gd name="T70" fmla="*/ 418 w 574"/>
                  <a:gd name="T71" fmla="*/ 588 h 735"/>
                  <a:gd name="T72" fmla="*/ 397 w 574"/>
                  <a:gd name="T73" fmla="*/ 589 h 735"/>
                  <a:gd name="T74" fmla="*/ 363 w 574"/>
                  <a:gd name="T75" fmla="*/ 591 h 735"/>
                  <a:gd name="T76" fmla="*/ 360 w 574"/>
                  <a:gd name="T77" fmla="*/ 562 h 735"/>
                  <a:gd name="T78" fmla="*/ 367 w 574"/>
                  <a:gd name="T79" fmla="*/ 493 h 735"/>
                  <a:gd name="T80" fmla="*/ 352 w 574"/>
                  <a:gd name="T81" fmla="*/ 399 h 735"/>
                  <a:gd name="T82" fmla="*/ 305 w 574"/>
                  <a:gd name="T83" fmla="*/ 457 h 735"/>
                  <a:gd name="T84" fmla="*/ 264 w 574"/>
                  <a:gd name="T85" fmla="*/ 576 h 735"/>
                  <a:gd name="T86" fmla="*/ 221 w 574"/>
                  <a:gd name="T87" fmla="*/ 569 h 735"/>
                  <a:gd name="T88" fmla="*/ 181 w 574"/>
                  <a:gd name="T89" fmla="*/ 556 h 735"/>
                  <a:gd name="T90" fmla="*/ 140 w 574"/>
                  <a:gd name="T91" fmla="*/ 543 h 735"/>
                  <a:gd name="T92" fmla="*/ 110 w 574"/>
                  <a:gd name="T93" fmla="*/ 527 h 735"/>
                  <a:gd name="T94" fmla="*/ 62 w 574"/>
                  <a:gd name="T95" fmla="*/ 528 h 735"/>
                  <a:gd name="T96" fmla="*/ 38 w 574"/>
                  <a:gd name="T97" fmla="*/ 553 h 735"/>
                  <a:gd name="T98" fmla="*/ 25 w 574"/>
                  <a:gd name="T99" fmla="*/ 584 h 735"/>
                  <a:gd name="T100" fmla="*/ 15 w 574"/>
                  <a:gd name="T101" fmla="*/ 557 h 735"/>
                  <a:gd name="T102" fmla="*/ 29 w 574"/>
                  <a:gd name="T103" fmla="*/ 475 h 735"/>
                  <a:gd name="T104" fmla="*/ 48 w 574"/>
                  <a:gd name="T105" fmla="*/ 417 h 735"/>
                  <a:gd name="T106" fmla="*/ 92 w 574"/>
                  <a:gd name="T107" fmla="*/ 345 h 735"/>
                  <a:gd name="T108" fmla="*/ 105 w 574"/>
                  <a:gd name="T109" fmla="*/ 370 h 735"/>
                  <a:gd name="T110" fmla="*/ 88 w 574"/>
                  <a:gd name="T111" fmla="*/ 478 h 735"/>
                  <a:gd name="T112" fmla="*/ 161 w 574"/>
                  <a:gd name="T113" fmla="*/ 261 h 735"/>
                  <a:gd name="T114" fmla="*/ 313 w 574"/>
                  <a:gd name="T115" fmla="*/ 136 h 735"/>
                  <a:gd name="T116" fmla="*/ 388 w 574"/>
                  <a:gd name="T117" fmla="*/ 149 h 735"/>
                  <a:gd name="T118" fmla="*/ 486 w 574"/>
                  <a:gd name="T119" fmla="*/ 229 h 735"/>
                  <a:gd name="T120" fmla="*/ 474 w 574"/>
                  <a:gd name="T121" fmla="*/ 568 h 735"/>
                  <a:gd name="T122" fmla="*/ 519 w 574"/>
                  <a:gd name="T123" fmla="*/ 396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4" h="735">
                    <a:moveTo>
                      <a:pt x="568" y="462"/>
                    </a:moveTo>
                    <a:cubicBezTo>
                      <a:pt x="569" y="454"/>
                      <a:pt x="563" y="439"/>
                      <a:pt x="560" y="430"/>
                    </a:cubicBezTo>
                    <a:cubicBezTo>
                      <a:pt x="554" y="419"/>
                      <a:pt x="554" y="403"/>
                      <a:pt x="546" y="392"/>
                    </a:cubicBezTo>
                    <a:cubicBezTo>
                      <a:pt x="545" y="392"/>
                      <a:pt x="545" y="391"/>
                      <a:pt x="544" y="391"/>
                    </a:cubicBezTo>
                    <a:cubicBezTo>
                      <a:pt x="542" y="388"/>
                      <a:pt x="540" y="384"/>
                      <a:pt x="538" y="381"/>
                    </a:cubicBezTo>
                    <a:cubicBezTo>
                      <a:pt x="538" y="381"/>
                      <a:pt x="530" y="368"/>
                      <a:pt x="521" y="363"/>
                    </a:cubicBezTo>
                    <a:cubicBezTo>
                      <a:pt x="520" y="362"/>
                      <a:pt x="520" y="362"/>
                      <a:pt x="519" y="361"/>
                    </a:cubicBezTo>
                    <a:cubicBezTo>
                      <a:pt x="519" y="361"/>
                      <a:pt x="519" y="360"/>
                      <a:pt x="519" y="360"/>
                    </a:cubicBezTo>
                    <a:cubicBezTo>
                      <a:pt x="519" y="360"/>
                      <a:pt x="519" y="355"/>
                      <a:pt x="520" y="357"/>
                    </a:cubicBezTo>
                    <a:cubicBezTo>
                      <a:pt x="520" y="350"/>
                      <a:pt x="517" y="342"/>
                      <a:pt x="518" y="332"/>
                    </a:cubicBezTo>
                    <a:cubicBezTo>
                      <a:pt x="516" y="330"/>
                      <a:pt x="517" y="325"/>
                      <a:pt x="515" y="323"/>
                    </a:cubicBezTo>
                    <a:cubicBezTo>
                      <a:pt x="516" y="323"/>
                      <a:pt x="514" y="313"/>
                      <a:pt x="516" y="319"/>
                    </a:cubicBezTo>
                    <a:cubicBezTo>
                      <a:pt x="516" y="319"/>
                      <a:pt x="517" y="320"/>
                      <a:pt x="516" y="320"/>
                    </a:cubicBezTo>
                    <a:cubicBezTo>
                      <a:pt x="517" y="320"/>
                      <a:pt x="517" y="320"/>
                      <a:pt x="517" y="320"/>
                    </a:cubicBezTo>
                    <a:cubicBezTo>
                      <a:pt x="518" y="315"/>
                      <a:pt x="515" y="310"/>
                      <a:pt x="515" y="305"/>
                    </a:cubicBezTo>
                    <a:cubicBezTo>
                      <a:pt x="515" y="306"/>
                      <a:pt x="515" y="309"/>
                      <a:pt x="514" y="307"/>
                    </a:cubicBezTo>
                    <a:cubicBezTo>
                      <a:pt x="514" y="302"/>
                      <a:pt x="514" y="302"/>
                      <a:pt x="514" y="302"/>
                    </a:cubicBezTo>
                    <a:cubicBezTo>
                      <a:pt x="514" y="303"/>
                      <a:pt x="514" y="303"/>
                      <a:pt x="514" y="303"/>
                    </a:cubicBezTo>
                    <a:cubicBezTo>
                      <a:pt x="514" y="300"/>
                      <a:pt x="514" y="298"/>
                      <a:pt x="514" y="295"/>
                    </a:cubicBezTo>
                    <a:cubicBezTo>
                      <a:pt x="513" y="296"/>
                      <a:pt x="513" y="296"/>
                      <a:pt x="513" y="296"/>
                    </a:cubicBezTo>
                    <a:cubicBezTo>
                      <a:pt x="513" y="292"/>
                      <a:pt x="514" y="291"/>
                      <a:pt x="512" y="287"/>
                    </a:cubicBezTo>
                    <a:cubicBezTo>
                      <a:pt x="511" y="285"/>
                      <a:pt x="512" y="291"/>
                      <a:pt x="511" y="287"/>
                    </a:cubicBezTo>
                    <a:cubicBezTo>
                      <a:pt x="511" y="281"/>
                      <a:pt x="510" y="274"/>
                      <a:pt x="509" y="267"/>
                    </a:cubicBezTo>
                    <a:cubicBezTo>
                      <a:pt x="508" y="268"/>
                      <a:pt x="508" y="266"/>
                      <a:pt x="508" y="264"/>
                    </a:cubicBezTo>
                    <a:cubicBezTo>
                      <a:pt x="509" y="264"/>
                      <a:pt x="509" y="264"/>
                      <a:pt x="509" y="264"/>
                    </a:cubicBezTo>
                    <a:cubicBezTo>
                      <a:pt x="506" y="258"/>
                      <a:pt x="510" y="261"/>
                      <a:pt x="508" y="255"/>
                    </a:cubicBezTo>
                    <a:cubicBezTo>
                      <a:pt x="506" y="254"/>
                      <a:pt x="506" y="254"/>
                      <a:pt x="506" y="254"/>
                    </a:cubicBezTo>
                    <a:cubicBezTo>
                      <a:pt x="503" y="248"/>
                      <a:pt x="507" y="250"/>
                      <a:pt x="504" y="244"/>
                    </a:cubicBezTo>
                    <a:cubicBezTo>
                      <a:pt x="504" y="246"/>
                      <a:pt x="502" y="245"/>
                      <a:pt x="502" y="242"/>
                    </a:cubicBezTo>
                    <a:cubicBezTo>
                      <a:pt x="503" y="243"/>
                      <a:pt x="503" y="243"/>
                      <a:pt x="503" y="243"/>
                    </a:cubicBezTo>
                    <a:cubicBezTo>
                      <a:pt x="502" y="241"/>
                      <a:pt x="502" y="240"/>
                      <a:pt x="502" y="239"/>
                    </a:cubicBezTo>
                    <a:cubicBezTo>
                      <a:pt x="502" y="240"/>
                      <a:pt x="503" y="239"/>
                      <a:pt x="502" y="237"/>
                    </a:cubicBezTo>
                    <a:cubicBezTo>
                      <a:pt x="504" y="238"/>
                      <a:pt x="504" y="238"/>
                      <a:pt x="504" y="238"/>
                    </a:cubicBezTo>
                    <a:cubicBezTo>
                      <a:pt x="501" y="234"/>
                      <a:pt x="501" y="234"/>
                      <a:pt x="501" y="234"/>
                    </a:cubicBezTo>
                    <a:cubicBezTo>
                      <a:pt x="501" y="230"/>
                      <a:pt x="499" y="224"/>
                      <a:pt x="499" y="222"/>
                    </a:cubicBezTo>
                    <a:cubicBezTo>
                      <a:pt x="499" y="222"/>
                      <a:pt x="498" y="214"/>
                      <a:pt x="496" y="212"/>
                    </a:cubicBezTo>
                    <a:cubicBezTo>
                      <a:pt x="497" y="213"/>
                      <a:pt x="497" y="209"/>
                      <a:pt x="498" y="210"/>
                    </a:cubicBezTo>
                    <a:cubicBezTo>
                      <a:pt x="496" y="208"/>
                      <a:pt x="494" y="202"/>
                      <a:pt x="494" y="199"/>
                    </a:cubicBezTo>
                    <a:cubicBezTo>
                      <a:pt x="495" y="199"/>
                      <a:pt x="495" y="199"/>
                      <a:pt x="495" y="199"/>
                    </a:cubicBezTo>
                    <a:cubicBezTo>
                      <a:pt x="493" y="190"/>
                      <a:pt x="489" y="183"/>
                      <a:pt x="487" y="175"/>
                    </a:cubicBezTo>
                    <a:cubicBezTo>
                      <a:pt x="487" y="175"/>
                      <a:pt x="486" y="171"/>
                      <a:pt x="485" y="172"/>
                    </a:cubicBezTo>
                    <a:cubicBezTo>
                      <a:pt x="481" y="164"/>
                      <a:pt x="483" y="156"/>
                      <a:pt x="478" y="154"/>
                    </a:cubicBezTo>
                    <a:cubicBezTo>
                      <a:pt x="476" y="150"/>
                      <a:pt x="477" y="149"/>
                      <a:pt x="477" y="147"/>
                    </a:cubicBezTo>
                    <a:cubicBezTo>
                      <a:pt x="477" y="148"/>
                      <a:pt x="477" y="148"/>
                      <a:pt x="477" y="148"/>
                    </a:cubicBezTo>
                    <a:cubicBezTo>
                      <a:pt x="474" y="141"/>
                      <a:pt x="473" y="139"/>
                      <a:pt x="472" y="133"/>
                    </a:cubicBezTo>
                    <a:cubicBezTo>
                      <a:pt x="470" y="131"/>
                      <a:pt x="468" y="131"/>
                      <a:pt x="467" y="126"/>
                    </a:cubicBezTo>
                    <a:cubicBezTo>
                      <a:pt x="468" y="127"/>
                      <a:pt x="467" y="125"/>
                      <a:pt x="467" y="124"/>
                    </a:cubicBezTo>
                    <a:cubicBezTo>
                      <a:pt x="467" y="125"/>
                      <a:pt x="468" y="125"/>
                      <a:pt x="467" y="122"/>
                    </a:cubicBezTo>
                    <a:cubicBezTo>
                      <a:pt x="467" y="122"/>
                      <a:pt x="467" y="122"/>
                      <a:pt x="466" y="121"/>
                    </a:cubicBezTo>
                    <a:cubicBezTo>
                      <a:pt x="466" y="121"/>
                      <a:pt x="466" y="121"/>
                      <a:pt x="466" y="121"/>
                    </a:cubicBezTo>
                    <a:cubicBezTo>
                      <a:pt x="465" y="118"/>
                      <a:pt x="465" y="119"/>
                      <a:pt x="465" y="120"/>
                    </a:cubicBezTo>
                    <a:cubicBezTo>
                      <a:pt x="465" y="120"/>
                      <a:pt x="465" y="120"/>
                      <a:pt x="465" y="121"/>
                    </a:cubicBezTo>
                    <a:cubicBezTo>
                      <a:pt x="465" y="117"/>
                      <a:pt x="462" y="112"/>
                      <a:pt x="463" y="111"/>
                    </a:cubicBezTo>
                    <a:cubicBezTo>
                      <a:pt x="459" y="103"/>
                      <a:pt x="455" y="97"/>
                      <a:pt x="451" y="90"/>
                    </a:cubicBezTo>
                    <a:cubicBezTo>
                      <a:pt x="451" y="89"/>
                      <a:pt x="453" y="90"/>
                      <a:pt x="454" y="92"/>
                    </a:cubicBezTo>
                    <a:cubicBezTo>
                      <a:pt x="451" y="87"/>
                      <a:pt x="451" y="87"/>
                      <a:pt x="451" y="87"/>
                    </a:cubicBezTo>
                    <a:cubicBezTo>
                      <a:pt x="452" y="87"/>
                      <a:pt x="453" y="90"/>
                      <a:pt x="454" y="91"/>
                    </a:cubicBezTo>
                    <a:cubicBezTo>
                      <a:pt x="453" y="85"/>
                      <a:pt x="447" y="79"/>
                      <a:pt x="444" y="72"/>
                    </a:cubicBezTo>
                    <a:cubicBezTo>
                      <a:pt x="443" y="71"/>
                      <a:pt x="443" y="71"/>
                      <a:pt x="443" y="71"/>
                    </a:cubicBezTo>
                    <a:cubicBezTo>
                      <a:pt x="443" y="70"/>
                      <a:pt x="443" y="70"/>
                      <a:pt x="443" y="70"/>
                    </a:cubicBezTo>
                    <a:cubicBezTo>
                      <a:pt x="443" y="70"/>
                      <a:pt x="441" y="69"/>
                      <a:pt x="441" y="68"/>
                    </a:cubicBezTo>
                    <a:cubicBezTo>
                      <a:pt x="441" y="67"/>
                      <a:pt x="442" y="67"/>
                      <a:pt x="440" y="64"/>
                    </a:cubicBezTo>
                    <a:cubicBezTo>
                      <a:pt x="440" y="61"/>
                      <a:pt x="436" y="56"/>
                      <a:pt x="433" y="53"/>
                    </a:cubicBezTo>
                    <a:cubicBezTo>
                      <a:pt x="434" y="55"/>
                      <a:pt x="434" y="55"/>
                      <a:pt x="433" y="54"/>
                    </a:cubicBezTo>
                    <a:cubicBezTo>
                      <a:pt x="432" y="52"/>
                      <a:pt x="432" y="51"/>
                      <a:pt x="431" y="50"/>
                    </a:cubicBezTo>
                    <a:cubicBezTo>
                      <a:pt x="432" y="49"/>
                      <a:pt x="432" y="49"/>
                      <a:pt x="432" y="49"/>
                    </a:cubicBezTo>
                    <a:cubicBezTo>
                      <a:pt x="431" y="49"/>
                      <a:pt x="428" y="45"/>
                      <a:pt x="427" y="45"/>
                    </a:cubicBezTo>
                    <a:cubicBezTo>
                      <a:pt x="428" y="43"/>
                      <a:pt x="430" y="47"/>
                      <a:pt x="430" y="47"/>
                    </a:cubicBezTo>
                    <a:cubicBezTo>
                      <a:pt x="426" y="40"/>
                      <a:pt x="428" y="44"/>
                      <a:pt x="424" y="37"/>
                    </a:cubicBezTo>
                    <a:cubicBezTo>
                      <a:pt x="421" y="34"/>
                      <a:pt x="424" y="38"/>
                      <a:pt x="422" y="37"/>
                    </a:cubicBezTo>
                    <a:cubicBezTo>
                      <a:pt x="419" y="34"/>
                      <a:pt x="417" y="32"/>
                      <a:pt x="415" y="28"/>
                    </a:cubicBezTo>
                    <a:cubicBezTo>
                      <a:pt x="415" y="29"/>
                      <a:pt x="415" y="29"/>
                      <a:pt x="415" y="29"/>
                    </a:cubicBezTo>
                    <a:cubicBezTo>
                      <a:pt x="410" y="24"/>
                      <a:pt x="408" y="21"/>
                      <a:pt x="405" y="17"/>
                    </a:cubicBezTo>
                    <a:cubicBezTo>
                      <a:pt x="397" y="9"/>
                      <a:pt x="391" y="6"/>
                      <a:pt x="387" y="4"/>
                    </a:cubicBezTo>
                    <a:cubicBezTo>
                      <a:pt x="388" y="3"/>
                      <a:pt x="388" y="2"/>
                      <a:pt x="388" y="2"/>
                    </a:cubicBezTo>
                    <a:cubicBezTo>
                      <a:pt x="386" y="1"/>
                      <a:pt x="378" y="0"/>
                      <a:pt x="361" y="6"/>
                    </a:cubicBezTo>
                    <a:cubicBezTo>
                      <a:pt x="361" y="6"/>
                      <a:pt x="361" y="6"/>
                      <a:pt x="361" y="6"/>
                    </a:cubicBezTo>
                    <a:cubicBezTo>
                      <a:pt x="351" y="10"/>
                      <a:pt x="346" y="14"/>
                      <a:pt x="341" y="19"/>
                    </a:cubicBezTo>
                    <a:cubicBezTo>
                      <a:pt x="339" y="18"/>
                      <a:pt x="334" y="24"/>
                      <a:pt x="331" y="25"/>
                    </a:cubicBezTo>
                    <a:cubicBezTo>
                      <a:pt x="331" y="25"/>
                      <a:pt x="331" y="25"/>
                      <a:pt x="331" y="25"/>
                    </a:cubicBezTo>
                    <a:cubicBezTo>
                      <a:pt x="327" y="30"/>
                      <a:pt x="320" y="32"/>
                      <a:pt x="316" y="37"/>
                    </a:cubicBezTo>
                    <a:cubicBezTo>
                      <a:pt x="316" y="36"/>
                      <a:pt x="316" y="36"/>
                      <a:pt x="317" y="35"/>
                    </a:cubicBezTo>
                    <a:cubicBezTo>
                      <a:pt x="314" y="38"/>
                      <a:pt x="310" y="42"/>
                      <a:pt x="309" y="42"/>
                    </a:cubicBezTo>
                    <a:cubicBezTo>
                      <a:pt x="301" y="49"/>
                      <a:pt x="290" y="59"/>
                      <a:pt x="286" y="65"/>
                    </a:cubicBezTo>
                    <a:cubicBezTo>
                      <a:pt x="286" y="65"/>
                      <a:pt x="286" y="65"/>
                      <a:pt x="286" y="65"/>
                    </a:cubicBezTo>
                    <a:cubicBezTo>
                      <a:pt x="284" y="68"/>
                      <a:pt x="283" y="68"/>
                      <a:pt x="280" y="72"/>
                    </a:cubicBezTo>
                    <a:cubicBezTo>
                      <a:pt x="280" y="72"/>
                      <a:pt x="280" y="72"/>
                      <a:pt x="280" y="72"/>
                    </a:cubicBezTo>
                    <a:cubicBezTo>
                      <a:pt x="278" y="76"/>
                      <a:pt x="272" y="81"/>
                      <a:pt x="270" y="84"/>
                    </a:cubicBezTo>
                    <a:cubicBezTo>
                      <a:pt x="269" y="84"/>
                      <a:pt x="269" y="84"/>
                      <a:pt x="269" y="84"/>
                    </a:cubicBezTo>
                    <a:cubicBezTo>
                      <a:pt x="263" y="90"/>
                      <a:pt x="263" y="90"/>
                      <a:pt x="263" y="90"/>
                    </a:cubicBezTo>
                    <a:cubicBezTo>
                      <a:pt x="266" y="88"/>
                      <a:pt x="266" y="88"/>
                      <a:pt x="266" y="88"/>
                    </a:cubicBezTo>
                    <a:cubicBezTo>
                      <a:pt x="267" y="90"/>
                      <a:pt x="260" y="92"/>
                      <a:pt x="257" y="97"/>
                    </a:cubicBezTo>
                    <a:cubicBezTo>
                      <a:pt x="254" y="102"/>
                      <a:pt x="253" y="109"/>
                      <a:pt x="249" y="113"/>
                    </a:cubicBezTo>
                    <a:cubicBezTo>
                      <a:pt x="248" y="116"/>
                      <a:pt x="249" y="110"/>
                      <a:pt x="247" y="114"/>
                    </a:cubicBezTo>
                    <a:cubicBezTo>
                      <a:pt x="246" y="113"/>
                      <a:pt x="248" y="112"/>
                      <a:pt x="247" y="112"/>
                    </a:cubicBezTo>
                    <a:cubicBezTo>
                      <a:pt x="244" y="116"/>
                      <a:pt x="241" y="117"/>
                      <a:pt x="239" y="121"/>
                    </a:cubicBezTo>
                    <a:cubicBezTo>
                      <a:pt x="238" y="121"/>
                      <a:pt x="238" y="121"/>
                      <a:pt x="238" y="121"/>
                    </a:cubicBezTo>
                    <a:cubicBezTo>
                      <a:pt x="235" y="127"/>
                      <a:pt x="229" y="130"/>
                      <a:pt x="228" y="135"/>
                    </a:cubicBezTo>
                    <a:cubicBezTo>
                      <a:pt x="224" y="141"/>
                      <a:pt x="223" y="137"/>
                      <a:pt x="220" y="144"/>
                    </a:cubicBezTo>
                    <a:cubicBezTo>
                      <a:pt x="218" y="145"/>
                      <a:pt x="218" y="145"/>
                      <a:pt x="218" y="145"/>
                    </a:cubicBezTo>
                    <a:cubicBezTo>
                      <a:pt x="216" y="147"/>
                      <a:pt x="218" y="148"/>
                      <a:pt x="215" y="150"/>
                    </a:cubicBezTo>
                    <a:cubicBezTo>
                      <a:pt x="215" y="150"/>
                      <a:pt x="212" y="153"/>
                      <a:pt x="213" y="151"/>
                    </a:cubicBezTo>
                    <a:cubicBezTo>
                      <a:pt x="207" y="157"/>
                      <a:pt x="205" y="165"/>
                      <a:pt x="198" y="172"/>
                    </a:cubicBezTo>
                    <a:cubicBezTo>
                      <a:pt x="198" y="175"/>
                      <a:pt x="194" y="179"/>
                      <a:pt x="194" y="181"/>
                    </a:cubicBezTo>
                    <a:cubicBezTo>
                      <a:pt x="194" y="181"/>
                      <a:pt x="189" y="189"/>
                      <a:pt x="191" y="184"/>
                    </a:cubicBezTo>
                    <a:cubicBezTo>
                      <a:pt x="191" y="183"/>
                      <a:pt x="191" y="183"/>
                      <a:pt x="192" y="183"/>
                    </a:cubicBezTo>
                    <a:cubicBezTo>
                      <a:pt x="191" y="182"/>
                      <a:pt x="191" y="182"/>
                      <a:pt x="191" y="182"/>
                    </a:cubicBezTo>
                    <a:cubicBezTo>
                      <a:pt x="187" y="186"/>
                      <a:pt x="186" y="191"/>
                      <a:pt x="183" y="196"/>
                    </a:cubicBezTo>
                    <a:cubicBezTo>
                      <a:pt x="184" y="195"/>
                      <a:pt x="185" y="193"/>
                      <a:pt x="185" y="194"/>
                    </a:cubicBezTo>
                    <a:cubicBezTo>
                      <a:pt x="182" y="199"/>
                      <a:pt x="182" y="199"/>
                      <a:pt x="182" y="199"/>
                    </a:cubicBezTo>
                    <a:cubicBezTo>
                      <a:pt x="182" y="197"/>
                      <a:pt x="182" y="197"/>
                      <a:pt x="182" y="197"/>
                    </a:cubicBezTo>
                    <a:cubicBezTo>
                      <a:pt x="181" y="200"/>
                      <a:pt x="179" y="202"/>
                      <a:pt x="178" y="204"/>
                    </a:cubicBezTo>
                    <a:cubicBezTo>
                      <a:pt x="179" y="203"/>
                      <a:pt x="179" y="203"/>
                      <a:pt x="179" y="203"/>
                    </a:cubicBezTo>
                    <a:cubicBezTo>
                      <a:pt x="177" y="207"/>
                      <a:pt x="175" y="207"/>
                      <a:pt x="173" y="211"/>
                    </a:cubicBezTo>
                    <a:cubicBezTo>
                      <a:pt x="173" y="213"/>
                      <a:pt x="176" y="209"/>
                      <a:pt x="175" y="212"/>
                    </a:cubicBezTo>
                    <a:cubicBezTo>
                      <a:pt x="171" y="217"/>
                      <a:pt x="167" y="223"/>
                      <a:pt x="163" y="229"/>
                    </a:cubicBezTo>
                    <a:cubicBezTo>
                      <a:pt x="164" y="228"/>
                      <a:pt x="164" y="230"/>
                      <a:pt x="163" y="232"/>
                    </a:cubicBezTo>
                    <a:cubicBezTo>
                      <a:pt x="162" y="231"/>
                      <a:pt x="162" y="231"/>
                      <a:pt x="162" y="231"/>
                    </a:cubicBezTo>
                    <a:cubicBezTo>
                      <a:pt x="160" y="238"/>
                      <a:pt x="159" y="233"/>
                      <a:pt x="157" y="239"/>
                    </a:cubicBezTo>
                    <a:cubicBezTo>
                      <a:pt x="157" y="241"/>
                      <a:pt x="157" y="241"/>
                      <a:pt x="157" y="241"/>
                    </a:cubicBezTo>
                    <a:cubicBezTo>
                      <a:pt x="156" y="247"/>
                      <a:pt x="154" y="243"/>
                      <a:pt x="153" y="251"/>
                    </a:cubicBezTo>
                    <a:cubicBezTo>
                      <a:pt x="154" y="248"/>
                      <a:pt x="155" y="250"/>
                      <a:pt x="153" y="253"/>
                    </a:cubicBezTo>
                    <a:cubicBezTo>
                      <a:pt x="153" y="252"/>
                      <a:pt x="153" y="252"/>
                      <a:pt x="153" y="252"/>
                    </a:cubicBezTo>
                    <a:cubicBezTo>
                      <a:pt x="152" y="254"/>
                      <a:pt x="152" y="254"/>
                      <a:pt x="151" y="255"/>
                    </a:cubicBezTo>
                    <a:cubicBezTo>
                      <a:pt x="152" y="254"/>
                      <a:pt x="151" y="254"/>
                      <a:pt x="149" y="257"/>
                    </a:cubicBezTo>
                    <a:cubicBezTo>
                      <a:pt x="149" y="255"/>
                      <a:pt x="149" y="255"/>
                      <a:pt x="149" y="255"/>
                    </a:cubicBezTo>
                    <a:cubicBezTo>
                      <a:pt x="148" y="260"/>
                      <a:pt x="148" y="260"/>
                      <a:pt x="148" y="260"/>
                    </a:cubicBezTo>
                    <a:cubicBezTo>
                      <a:pt x="146" y="263"/>
                      <a:pt x="144" y="270"/>
                      <a:pt x="142" y="271"/>
                    </a:cubicBezTo>
                    <a:cubicBezTo>
                      <a:pt x="142" y="271"/>
                      <a:pt x="138" y="278"/>
                      <a:pt x="138" y="280"/>
                    </a:cubicBezTo>
                    <a:cubicBezTo>
                      <a:pt x="138" y="279"/>
                      <a:pt x="136" y="283"/>
                      <a:pt x="136" y="281"/>
                    </a:cubicBezTo>
                    <a:cubicBezTo>
                      <a:pt x="135" y="284"/>
                      <a:pt x="133" y="290"/>
                      <a:pt x="131" y="292"/>
                    </a:cubicBezTo>
                    <a:cubicBezTo>
                      <a:pt x="132" y="292"/>
                      <a:pt x="132" y="292"/>
                      <a:pt x="132" y="292"/>
                    </a:cubicBezTo>
                    <a:cubicBezTo>
                      <a:pt x="128" y="297"/>
                      <a:pt x="127" y="302"/>
                      <a:pt x="125" y="307"/>
                    </a:cubicBezTo>
                    <a:cubicBezTo>
                      <a:pt x="123" y="307"/>
                      <a:pt x="120" y="308"/>
                      <a:pt x="120" y="308"/>
                    </a:cubicBezTo>
                    <a:cubicBezTo>
                      <a:pt x="107" y="312"/>
                      <a:pt x="103" y="318"/>
                      <a:pt x="93" y="328"/>
                    </a:cubicBezTo>
                    <a:cubicBezTo>
                      <a:pt x="83" y="336"/>
                      <a:pt x="79" y="338"/>
                      <a:pt x="72" y="348"/>
                    </a:cubicBezTo>
                    <a:cubicBezTo>
                      <a:pt x="67" y="353"/>
                      <a:pt x="64" y="359"/>
                      <a:pt x="61" y="364"/>
                    </a:cubicBezTo>
                    <a:cubicBezTo>
                      <a:pt x="60" y="367"/>
                      <a:pt x="56" y="370"/>
                      <a:pt x="55" y="374"/>
                    </a:cubicBezTo>
                    <a:cubicBezTo>
                      <a:pt x="54" y="375"/>
                      <a:pt x="54" y="375"/>
                      <a:pt x="54" y="375"/>
                    </a:cubicBezTo>
                    <a:cubicBezTo>
                      <a:pt x="54" y="376"/>
                      <a:pt x="53" y="377"/>
                      <a:pt x="52" y="378"/>
                    </a:cubicBezTo>
                    <a:cubicBezTo>
                      <a:pt x="52" y="378"/>
                      <a:pt x="52" y="378"/>
                      <a:pt x="52" y="378"/>
                    </a:cubicBezTo>
                    <a:cubicBezTo>
                      <a:pt x="52" y="380"/>
                      <a:pt x="50" y="381"/>
                      <a:pt x="50" y="382"/>
                    </a:cubicBezTo>
                    <a:cubicBezTo>
                      <a:pt x="50" y="382"/>
                      <a:pt x="50" y="382"/>
                      <a:pt x="50" y="382"/>
                    </a:cubicBezTo>
                    <a:cubicBezTo>
                      <a:pt x="49" y="384"/>
                      <a:pt x="49" y="384"/>
                      <a:pt x="49" y="384"/>
                    </a:cubicBezTo>
                    <a:cubicBezTo>
                      <a:pt x="49" y="383"/>
                      <a:pt x="49" y="383"/>
                      <a:pt x="49" y="383"/>
                    </a:cubicBezTo>
                    <a:cubicBezTo>
                      <a:pt x="48" y="386"/>
                      <a:pt x="47" y="389"/>
                      <a:pt x="45" y="391"/>
                    </a:cubicBezTo>
                    <a:cubicBezTo>
                      <a:pt x="46" y="391"/>
                      <a:pt x="46" y="391"/>
                      <a:pt x="46" y="391"/>
                    </a:cubicBezTo>
                    <a:cubicBezTo>
                      <a:pt x="42" y="396"/>
                      <a:pt x="43" y="399"/>
                      <a:pt x="40" y="403"/>
                    </a:cubicBezTo>
                    <a:cubicBezTo>
                      <a:pt x="39" y="403"/>
                      <a:pt x="39" y="403"/>
                      <a:pt x="39" y="403"/>
                    </a:cubicBezTo>
                    <a:cubicBezTo>
                      <a:pt x="39" y="410"/>
                      <a:pt x="33" y="412"/>
                      <a:pt x="33" y="419"/>
                    </a:cubicBezTo>
                    <a:cubicBezTo>
                      <a:pt x="33" y="418"/>
                      <a:pt x="32" y="419"/>
                      <a:pt x="32" y="419"/>
                    </a:cubicBezTo>
                    <a:cubicBezTo>
                      <a:pt x="31" y="422"/>
                      <a:pt x="30" y="425"/>
                      <a:pt x="32" y="426"/>
                    </a:cubicBezTo>
                    <a:cubicBezTo>
                      <a:pt x="31" y="428"/>
                      <a:pt x="30" y="427"/>
                      <a:pt x="30" y="427"/>
                    </a:cubicBezTo>
                    <a:cubicBezTo>
                      <a:pt x="30" y="428"/>
                      <a:pt x="30" y="430"/>
                      <a:pt x="29" y="431"/>
                    </a:cubicBezTo>
                    <a:cubicBezTo>
                      <a:pt x="29" y="431"/>
                      <a:pt x="29" y="431"/>
                      <a:pt x="29" y="431"/>
                    </a:cubicBezTo>
                    <a:cubicBezTo>
                      <a:pt x="29" y="432"/>
                      <a:pt x="28" y="434"/>
                      <a:pt x="28" y="435"/>
                    </a:cubicBezTo>
                    <a:cubicBezTo>
                      <a:pt x="30" y="435"/>
                      <a:pt x="30" y="435"/>
                      <a:pt x="30" y="435"/>
                    </a:cubicBezTo>
                    <a:cubicBezTo>
                      <a:pt x="28" y="437"/>
                      <a:pt x="28" y="435"/>
                      <a:pt x="27" y="438"/>
                    </a:cubicBezTo>
                    <a:cubicBezTo>
                      <a:pt x="28" y="438"/>
                      <a:pt x="28" y="438"/>
                      <a:pt x="28" y="438"/>
                    </a:cubicBezTo>
                    <a:cubicBezTo>
                      <a:pt x="27" y="441"/>
                      <a:pt x="24" y="443"/>
                      <a:pt x="22" y="446"/>
                    </a:cubicBezTo>
                    <a:cubicBezTo>
                      <a:pt x="16" y="460"/>
                      <a:pt x="15" y="477"/>
                      <a:pt x="10" y="490"/>
                    </a:cubicBezTo>
                    <a:cubicBezTo>
                      <a:pt x="9" y="491"/>
                      <a:pt x="9" y="491"/>
                      <a:pt x="9" y="491"/>
                    </a:cubicBezTo>
                    <a:cubicBezTo>
                      <a:pt x="7" y="491"/>
                      <a:pt x="10" y="495"/>
                      <a:pt x="9" y="495"/>
                    </a:cubicBezTo>
                    <a:cubicBezTo>
                      <a:pt x="9" y="497"/>
                      <a:pt x="9" y="497"/>
                      <a:pt x="9" y="497"/>
                    </a:cubicBezTo>
                    <a:cubicBezTo>
                      <a:pt x="9" y="497"/>
                      <a:pt x="9" y="498"/>
                      <a:pt x="8" y="497"/>
                    </a:cubicBezTo>
                    <a:cubicBezTo>
                      <a:pt x="8" y="499"/>
                      <a:pt x="8" y="499"/>
                      <a:pt x="8" y="500"/>
                    </a:cubicBezTo>
                    <a:cubicBezTo>
                      <a:pt x="7" y="502"/>
                      <a:pt x="7" y="502"/>
                      <a:pt x="7" y="502"/>
                    </a:cubicBezTo>
                    <a:cubicBezTo>
                      <a:pt x="5" y="507"/>
                      <a:pt x="7" y="513"/>
                      <a:pt x="5" y="519"/>
                    </a:cubicBezTo>
                    <a:cubicBezTo>
                      <a:pt x="2" y="526"/>
                      <a:pt x="3" y="541"/>
                      <a:pt x="4" y="549"/>
                    </a:cubicBezTo>
                    <a:cubicBezTo>
                      <a:pt x="6" y="561"/>
                      <a:pt x="0" y="574"/>
                      <a:pt x="4" y="586"/>
                    </a:cubicBezTo>
                    <a:cubicBezTo>
                      <a:pt x="4" y="587"/>
                      <a:pt x="5" y="588"/>
                      <a:pt x="5" y="588"/>
                    </a:cubicBezTo>
                    <a:cubicBezTo>
                      <a:pt x="5" y="591"/>
                      <a:pt x="6" y="595"/>
                      <a:pt x="6" y="599"/>
                    </a:cubicBezTo>
                    <a:cubicBezTo>
                      <a:pt x="6" y="598"/>
                      <a:pt x="8" y="612"/>
                      <a:pt x="12" y="619"/>
                    </a:cubicBezTo>
                    <a:cubicBezTo>
                      <a:pt x="15" y="625"/>
                      <a:pt x="17" y="627"/>
                      <a:pt x="19" y="620"/>
                    </a:cubicBezTo>
                    <a:cubicBezTo>
                      <a:pt x="24" y="630"/>
                      <a:pt x="28" y="622"/>
                      <a:pt x="28" y="622"/>
                    </a:cubicBezTo>
                    <a:cubicBezTo>
                      <a:pt x="31" y="619"/>
                      <a:pt x="29" y="616"/>
                      <a:pt x="29" y="611"/>
                    </a:cubicBezTo>
                    <a:cubicBezTo>
                      <a:pt x="31" y="607"/>
                      <a:pt x="33" y="606"/>
                      <a:pt x="34" y="602"/>
                    </a:cubicBezTo>
                    <a:cubicBezTo>
                      <a:pt x="35" y="599"/>
                      <a:pt x="35" y="597"/>
                      <a:pt x="35" y="595"/>
                    </a:cubicBezTo>
                    <a:cubicBezTo>
                      <a:pt x="34" y="594"/>
                      <a:pt x="36" y="592"/>
                      <a:pt x="36" y="591"/>
                    </a:cubicBezTo>
                    <a:cubicBezTo>
                      <a:pt x="37" y="591"/>
                      <a:pt x="37" y="591"/>
                      <a:pt x="37" y="591"/>
                    </a:cubicBezTo>
                    <a:cubicBezTo>
                      <a:pt x="36" y="590"/>
                      <a:pt x="36" y="590"/>
                      <a:pt x="37" y="589"/>
                    </a:cubicBezTo>
                    <a:cubicBezTo>
                      <a:pt x="37" y="589"/>
                      <a:pt x="37" y="589"/>
                      <a:pt x="37" y="589"/>
                    </a:cubicBezTo>
                    <a:cubicBezTo>
                      <a:pt x="37" y="589"/>
                      <a:pt x="37" y="588"/>
                      <a:pt x="37" y="588"/>
                    </a:cubicBezTo>
                    <a:cubicBezTo>
                      <a:pt x="37" y="588"/>
                      <a:pt x="37" y="588"/>
                      <a:pt x="37" y="588"/>
                    </a:cubicBezTo>
                    <a:cubicBezTo>
                      <a:pt x="38" y="587"/>
                      <a:pt x="38" y="587"/>
                      <a:pt x="38" y="587"/>
                    </a:cubicBezTo>
                    <a:cubicBezTo>
                      <a:pt x="38" y="587"/>
                      <a:pt x="38" y="587"/>
                      <a:pt x="38" y="587"/>
                    </a:cubicBezTo>
                    <a:cubicBezTo>
                      <a:pt x="38" y="586"/>
                      <a:pt x="38" y="585"/>
                      <a:pt x="39" y="584"/>
                    </a:cubicBezTo>
                    <a:cubicBezTo>
                      <a:pt x="38" y="584"/>
                      <a:pt x="38" y="584"/>
                      <a:pt x="38" y="584"/>
                    </a:cubicBezTo>
                    <a:cubicBezTo>
                      <a:pt x="40" y="582"/>
                      <a:pt x="38" y="581"/>
                      <a:pt x="40" y="580"/>
                    </a:cubicBezTo>
                    <a:cubicBezTo>
                      <a:pt x="40" y="580"/>
                      <a:pt x="40" y="580"/>
                      <a:pt x="40" y="580"/>
                    </a:cubicBezTo>
                    <a:cubicBezTo>
                      <a:pt x="39" y="576"/>
                      <a:pt x="44" y="577"/>
                      <a:pt x="43" y="574"/>
                    </a:cubicBezTo>
                    <a:cubicBezTo>
                      <a:pt x="43" y="574"/>
                      <a:pt x="43" y="574"/>
                      <a:pt x="43" y="574"/>
                    </a:cubicBezTo>
                    <a:cubicBezTo>
                      <a:pt x="44" y="573"/>
                      <a:pt x="44" y="572"/>
                      <a:pt x="42" y="571"/>
                    </a:cubicBezTo>
                    <a:cubicBezTo>
                      <a:pt x="43" y="570"/>
                      <a:pt x="43" y="571"/>
                      <a:pt x="44" y="571"/>
                    </a:cubicBezTo>
                    <a:cubicBezTo>
                      <a:pt x="43" y="570"/>
                      <a:pt x="43" y="570"/>
                      <a:pt x="43" y="569"/>
                    </a:cubicBezTo>
                    <a:cubicBezTo>
                      <a:pt x="44" y="569"/>
                      <a:pt x="44" y="569"/>
                      <a:pt x="44" y="569"/>
                    </a:cubicBezTo>
                    <a:cubicBezTo>
                      <a:pt x="44" y="568"/>
                      <a:pt x="44" y="568"/>
                      <a:pt x="44" y="568"/>
                    </a:cubicBezTo>
                    <a:cubicBezTo>
                      <a:pt x="43" y="567"/>
                      <a:pt x="43" y="567"/>
                      <a:pt x="43" y="567"/>
                    </a:cubicBezTo>
                    <a:cubicBezTo>
                      <a:pt x="43" y="566"/>
                      <a:pt x="44" y="568"/>
                      <a:pt x="45" y="567"/>
                    </a:cubicBezTo>
                    <a:cubicBezTo>
                      <a:pt x="43" y="566"/>
                      <a:pt x="43" y="566"/>
                      <a:pt x="43" y="566"/>
                    </a:cubicBezTo>
                    <a:cubicBezTo>
                      <a:pt x="44" y="565"/>
                      <a:pt x="47" y="565"/>
                      <a:pt x="48" y="565"/>
                    </a:cubicBezTo>
                    <a:cubicBezTo>
                      <a:pt x="51" y="561"/>
                      <a:pt x="52" y="554"/>
                      <a:pt x="57" y="551"/>
                    </a:cubicBezTo>
                    <a:cubicBezTo>
                      <a:pt x="58" y="551"/>
                      <a:pt x="58" y="551"/>
                      <a:pt x="58" y="551"/>
                    </a:cubicBezTo>
                    <a:cubicBezTo>
                      <a:pt x="59" y="552"/>
                      <a:pt x="57" y="549"/>
                      <a:pt x="58" y="550"/>
                    </a:cubicBezTo>
                    <a:cubicBezTo>
                      <a:pt x="58" y="549"/>
                      <a:pt x="58" y="549"/>
                      <a:pt x="58" y="549"/>
                    </a:cubicBezTo>
                    <a:cubicBezTo>
                      <a:pt x="58" y="549"/>
                      <a:pt x="59" y="549"/>
                      <a:pt x="59" y="549"/>
                    </a:cubicBezTo>
                    <a:cubicBezTo>
                      <a:pt x="59" y="549"/>
                      <a:pt x="59" y="549"/>
                      <a:pt x="59" y="548"/>
                    </a:cubicBezTo>
                    <a:cubicBezTo>
                      <a:pt x="60" y="548"/>
                      <a:pt x="60" y="548"/>
                      <a:pt x="60" y="548"/>
                    </a:cubicBezTo>
                    <a:cubicBezTo>
                      <a:pt x="62" y="547"/>
                      <a:pt x="62" y="544"/>
                      <a:pt x="64" y="543"/>
                    </a:cubicBezTo>
                    <a:cubicBezTo>
                      <a:pt x="67" y="542"/>
                      <a:pt x="69" y="538"/>
                      <a:pt x="71" y="535"/>
                    </a:cubicBezTo>
                    <a:cubicBezTo>
                      <a:pt x="73" y="531"/>
                      <a:pt x="80" y="533"/>
                      <a:pt x="82" y="529"/>
                    </a:cubicBezTo>
                    <a:cubicBezTo>
                      <a:pt x="82" y="529"/>
                      <a:pt x="82" y="528"/>
                      <a:pt x="82" y="528"/>
                    </a:cubicBezTo>
                    <a:cubicBezTo>
                      <a:pt x="83" y="528"/>
                      <a:pt x="84" y="527"/>
                      <a:pt x="86" y="527"/>
                    </a:cubicBezTo>
                    <a:cubicBezTo>
                      <a:pt x="86" y="527"/>
                      <a:pt x="87" y="526"/>
                      <a:pt x="88" y="526"/>
                    </a:cubicBezTo>
                    <a:cubicBezTo>
                      <a:pt x="88" y="526"/>
                      <a:pt x="89" y="527"/>
                      <a:pt x="89" y="527"/>
                    </a:cubicBezTo>
                    <a:cubicBezTo>
                      <a:pt x="92" y="534"/>
                      <a:pt x="97" y="534"/>
                      <a:pt x="104" y="538"/>
                    </a:cubicBezTo>
                    <a:cubicBezTo>
                      <a:pt x="109" y="542"/>
                      <a:pt x="110" y="544"/>
                      <a:pt x="116" y="547"/>
                    </a:cubicBezTo>
                    <a:cubicBezTo>
                      <a:pt x="119" y="549"/>
                      <a:pt x="123" y="550"/>
                      <a:pt x="126" y="551"/>
                    </a:cubicBezTo>
                    <a:cubicBezTo>
                      <a:pt x="128" y="550"/>
                      <a:pt x="129" y="553"/>
                      <a:pt x="132" y="553"/>
                    </a:cubicBezTo>
                    <a:cubicBezTo>
                      <a:pt x="132" y="554"/>
                      <a:pt x="132" y="554"/>
                      <a:pt x="132" y="554"/>
                    </a:cubicBezTo>
                    <a:cubicBezTo>
                      <a:pt x="133" y="553"/>
                      <a:pt x="133" y="553"/>
                      <a:pt x="134" y="554"/>
                    </a:cubicBezTo>
                    <a:cubicBezTo>
                      <a:pt x="134" y="554"/>
                      <a:pt x="134" y="554"/>
                      <a:pt x="134" y="554"/>
                    </a:cubicBezTo>
                    <a:cubicBezTo>
                      <a:pt x="135" y="554"/>
                      <a:pt x="135" y="555"/>
                      <a:pt x="136" y="555"/>
                    </a:cubicBezTo>
                    <a:cubicBezTo>
                      <a:pt x="136" y="555"/>
                      <a:pt x="136" y="555"/>
                      <a:pt x="136" y="555"/>
                    </a:cubicBezTo>
                    <a:cubicBezTo>
                      <a:pt x="137" y="555"/>
                      <a:pt x="137" y="555"/>
                      <a:pt x="137" y="555"/>
                    </a:cubicBezTo>
                    <a:cubicBezTo>
                      <a:pt x="137" y="556"/>
                      <a:pt x="137" y="556"/>
                      <a:pt x="137" y="556"/>
                    </a:cubicBezTo>
                    <a:cubicBezTo>
                      <a:pt x="138" y="556"/>
                      <a:pt x="140" y="556"/>
                      <a:pt x="141" y="557"/>
                    </a:cubicBezTo>
                    <a:cubicBezTo>
                      <a:pt x="141" y="556"/>
                      <a:pt x="141" y="556"/>
                      <a:pt x="141" y="556"/>
                    </a:cubicBezTo>
                    <a:cubicBezTo>
                      <a:pt x="144" y="558"/>
                      <a:pt x="146" y="557"/>
                      <a:pt x="148" y="559"/>
                    </a:cubicBezTo>
                    <a:cubicBezTo>
                      <a:pt x="148" y="559"/>
                      <a:pt x="148" y="559"/>
                      <a:pt x="148" y="559"/>
                    </a:cubicBezTo>
                    <a:cubicBezTo>
                      <a:pt x="152" y="558"/>
                      <a:pt x="152" y="563"/>
                      <a:pt x="157" y="562"/>
                    </a:cubicBezTo>
                    <a:cubicBezTo>
                      <a:pt x="156" y="562"/>
                      <a:pt x="157" y="562"/>
                      <a:pt x="156" y="563"/>
                    </a:cubicBezTo>
                    <a:cubicBezTo>
                      <a:pt x="158" y="563"/>
                      <a:pt x="160" y="563"/>
                      <a:pt x="161" y="562"/>
                    </a:cubicBezTo>
                    <a:cubicBezTo>
                      <a:pt x="162" y="562"/>
                      <a:pt x="161" y="563"/>
                      <a:pt x="161" y="563"/>
                    </a:cubicBezTo>
                    <a:cubicBezTo>
                      <a:pt x="161" y="562"/>
                      <a:pt x="163" y="562"/>
                      <a:pt x="163" y="563"/>
                    </a:cubicBezTo>
                    <a:cubicBezTo>
                      <a:pt x="163" y="563"/>
                      <a:pt x="163" y="563"/>
                      <a:pt x="163" y="563"/>
                    </a:cubicBezTo>
                    <a:cubicBezTo>
                      <a:pt x="166" y="564"/>
                      <a:pt x="166" y="564"/>
                      <a:pt x="166" y="564"/>
                    </a:cubicBezTo>
                    <a:cubicBezTo>
                      <a:pt x="166" y="562"/>
                      <a:pt x="166" y="562"/>
                      <a:pt x="166" y="562"/>
                    </a:cubicBezTo>
                    <a:cubicBezTo>
                      <a:pt x="167" y="563"/>
                      <a:pt x="165" y="564"/>
                      <a:pt x="167" y="564"/>
                    </a:cubicBezTo>
                    <a:cubicBezTo>
                      <a:pt x="167" y="563"/>
                      <a:pt x="167" y="563"/>
                      <a:pt x="167" y="563"/>
                    </a:cubicBezTo>
                    <a:cubicBezTo>
                      <a:pt x="169" y="564"/>
                      <a:pt x="169" y="566"/>
                      <a:pt x="171" y="567"/>
                    </a:cubicBezTo>
                    <a:cubicBezTo>
                      <a:pt x="178" y="571"/>
                      <a:pt x="188" y="570"/>
                      <a:pt x="194" y="574"/>
                    </a:cubicBezTo>
                    <a:cubicBezTo>
                      <a:pt x="194" y="575"/>
                      <a:pt x="194" y="575"/>
                      <a:pt x="194" y="575"/>
                    </a:cubicBezTo>
                    <a:cubicBezTo>
                      <a:pt x="194" y="577"/>
                      <a:pt x="197" y="574"/>
                      <a:pt x="196" y="575"/>
                    </a:cubicBezTo>
                    <a:cubicBezTo>
                      <a:pt x="198" y="575"/>
                      <a:pt x="198" y="575"/>
                      <a:pt x="198" y="575"/>
                    </a:cubicBezTo>
                    <a:cubicBezTo>
                      <a:pt x="198" y="575"/>
                      <a:pt x="198" y="575"/>
                      <a:pt x="198" y="576"/>
                    </a:cubicBezTo>
                    <a:cubicBezTo>
                      <a:pt x="198" y="576"/>
                      <a:pt x="198" y="576"/>
                      <a:pt x="199" y="575"/>
                    </a:cubicBezTo>
                    <a:cubicBezTo>
                      <a:pt x="200" y="577"/>
                      <a:pt x="200" y="577"/>
                      <a:pt x="200" y="577"/>
                    </a:cubicBezTo>
                    <a:cubicBezTo>
                      <a:pt x="203" y="578"/>
                      <a:pt x="206" y="577"/>
                      <a:pt x="209" y="578"/>
                    </a:cubicBezTo>
                    <a:cubicBezTo>
                      <a:pt x="212" y="581"/>
                      <a:pt x="220" y="581"/>
                      <a:pt x="224" y="581"/>
                    </a:cubicBezTo>
                    <a:cubicBezTo>
                      <a:pt x="231" y="581"/>
                      <a:pt x="236" y="588"/>
                      <a:pt x="243" y="587"/>
                    </a:cubicBezTo>
                    <a:cubicBezTo>
                      <a:pt x="243" y="587"/>
                      <a:pt x="244" y="587"/>
                      <a:pt x="244" y="587"/>
                    </a:cubicBezTo>
                    <a:cubicBezTo>
                      <a:pt x="249" y="588"/>
                      <a:pt x="249" y="588"/>
                      <a:pt x="249" y="588"/>
                    </a:cubicBezTo>
                    <a:cubicBezTo>
                      <a:pt x="249" y="588"/>
                      <a:pt x="254" y="589"/>
                      <a:pt x="258" y="589"/>
                    </a:cubicBezTo>
                    <a:cubicBezTo>
                      <a:pt x="259" y="595"/>
                      <a:pt x="262" y="599"/>
                      <a:pt x="264" y="605"/>
                    </a:cubicBezTo>
                    <a:cubicBezTo>
                      <a:pt x="264" y="614"/>
                      <a:pt x="270" y="628"/>
                      <a:pt x="274" y="635"/>
                    </a:cubicBezTo>
                    <a:cubicBezTo>
                      <a:pt x="280" y="646"/>
                      <a:pt x="277" y="661"/>
                      <a:pt x="281" y="672"/>
                    </a:cubicBezTo>
                    <a:cubicBezTo>
                      <a:pt x="281" y="673"/>
                      <a:pt x="282" y="674"/>
                      <a:pt x="282" y="674"/>
                    </a:cubicBezTo>
                    <a:cubicBezTo>
                      <a:pt x="282" y="677"/>
                      <a:pt x="282" y="681"/>
                      <a:pt x="282" y="685"/>
                    </a:cubicBezTo>
                    <a:cubicBezTo>
                      <a:pt x="282" y="685"/>
                      <a:pt x="282" y="698"/>
                      <a:pt x="282" y="706"/>
                    </a:cubicBezTo>
                    <a:cubicBezTo>
                      <a:pt x="283" y="710"/>
                      <a:pt x="283" y="713"/>
                      <a:pt x="285" y="713"/>
                    </a:cubicBezTo>
                    <a:cubicBezTo>
                      <a:pt x="285" y="713"/>
                      <a:pt x="286" y="713"/>
                      <a:pt x="286" y="712"/>
                    </a:cubicBezTo>
                    <a:cubicBezTo>
                      <a:pt x="289" y="712"/>
                      <a:pt x="293" y="709"/>
                      <a:pt x="300" y="703"/>
                    </a:cubicBezTo>
                    <a:cubicBezTo>
                      <a:pt x="300" y="703"/>
                      <a:pt x="300" y="703"/>
                      <a:pt x="300" y="703"/>
                    </a:cubicBezTo>
                    <a:cubicBezTo>
                      <a:pt x="304" y="698"/>
                      <a:pt x="307" y="695"/>
                      <a:pt x="307" y="690"/>
                    </a:cubicBezTo>
                    <a:cubicBezTo>
                      <a:pt x="310" y="690"/>
                      <a:pt x="310" y="685"/>
                      <a:pt x="312" y="685"/>
                    </a:cubicBezTo>
                    <a:cubicBezTo>
                      <a:pt x="312" y="685"/>
                      <a:pt x="312" y="685"/>
                      <a:pt x="312" y="685"/>
                    </a:cubicBezTo>
                    <a:cubicBezTo>
                      <a:pt x="312" y="681"/>
                      <a:pt x="317" y="678"/>
                      <a:pt x="317" y="674"/>
                    </a:cubicBezTo>
                    <a:cubicBezTo>
                      <a:pt x="317" y="674"/>
                      <a:pt x="318" y="675"/>
                      <a:pt x="317" y="676"/>
                    </a:cubicBezTo>
                    <a:cubicBezTo>
                      <a:pt x="319" y="673"/>
                      <a:pt x="320" y="669"/>
                      <a:pt x="321" y="670"/>
                    </a:cubicBezTo>
                    <a:cubicBezTo>
                      <a:pt x="324" y="664"/>
                      <a:pt x="328" y="656"/>
                      <a:pt x="328" y="651"/>
                    </a:cubicBezTo>
                    <a:cubicBezTo>
                      <a:pt x="328" y="651"/>
                      <a:pt x="328" y="651"/>
                      <a:pt x="328" y="651"/>
                    </a:cubicBezTo>
                    <a:cubicBezTo>
                      <a:pt x="328" y="649"/>
                      <a:pt x="330" y="648"/>
                      <a:pt x="330" y="646"/>
                    </a:cubicBezTo>
                    <a:cubicBezTo>
                      <a:pt x="330" y="646"/>
                      <a:pt x="330" y="645"/>
                      <a:pt x="331" y="645"/>
                    </a:cubicBezTo>
                    <a:cubicBezTo>
                      <a:pt x="330" y="643"/>
                      <a:pt x="333" y="638"/>
                      <a:pt x="334" y="636"/>
                    </a:cubicBezTo>
                    <a:cubicBezTo>
                      <a:pt x="334" y="636"/>
                      <a:pt x="334" y="636"/>
                      <a:pt x="334" y="636"/>
                    </a:cubicBezTo>
                    <a:cubicBezTo>
                      <a:pt x="335" y="635"/>
                      <a:pt x="336" y="633"/>
                      <a:pt x="336" y="631"/>
                    </a:cubicBezTo>
                    <a:cubicBezTo>
                      <a:pt x="335" y="633"/>
                      <a:pt x="335" y="633"/>
                      <a:pt x="335" y="633"/>
                    </a:cubicBezTo>
                    <a:cubicBezTo>
                      <a:pt x="334" y="632"/>
                      <a:pt x="338" y="630"/>
                      <a:pt x="338" y="626"/>
                    </a:cubicBezTo>
                    <a:cubicBezTo>
                      <a:pt x="340" y="623"/>
                      <a:pt x="337" y="618"/>
                      <a:pt x="339" y="615"/>
                    </a:cubicBezTo>
                    <a:cubicBezTo>
                      <a:pt x="338" y="613"/>
                      <a:pt x="340" y="617"/>
                      <a:pt x="340" y="614"/>
                    </a:cubicBezTo>
                    <a:cubicBezTo>
                      <a:pt x="341" y="614"/>
                      <a:pt x="340" y="615"/>
                      <a:pt x="341" y="615"/>
                    </a:cubicBezTo>
                    <a:cubicBezTo>
                      <a:pt x="342" y="612"/>
                      <a:pt x="344" y="611"/>
                      <a:pt x="344" y="608"/>
                    </a:cubicBezTo>
                    <a:cubicBezTo>
                      <a:pt x="345" y="608"/>
                      <a:pt x="345" y="608"/>
                      <a:pt x="345" y="608"/>
                    </a:cubicBezTo>
                    <a:cubicBezTo>
                      <a:pt x="345" y="607"/>
                      <a:pt x="345" y="606"/>
                      <a:pt x="346" y="604"/>
                    </a:cubicBezTo>
                    <a:cubicBezTo>
                      <a:pt x="346" y="605"/>
                      <a:pt x="346" y="605"/>
                      <a:pt x="346" y="605"/>
                    </a:cubicBezTo>
                    <a:cubicBezTo>
                      <a:pt x="350" y="607"/>
                      <a:pt x="353" y="604"/>
                      <a:pt x="358" y="604"/>
                    </a:cubicBezTo>
                    <a:cubicBezTo>
                      <a:pt x="362" y="605"/>
                      <a:pt x="364" y="607"/>
                      <a:pt x="368" y="606"/>
                    </a:cubicBezTo>
                    <a:cubicBezTo>
                      <a:pt x="371" y="606"/>
                      <a:pt x="373" y="606"/>
                      <a:pt x="375" y="606"/>
                    </a:cubicBezTo>
                    <a:cubicBezTo>
                      <a:pt x="377" y="604"/>
                      <a:pt x="378" y="606"/>
                      <a:pt x="380" y="604"/>
                    </a:cubicBezTo>
                    <a:cubicBezTo>
                      <a:pt x="380" y="605"/>
                      <a:pt x="380" y="605"/>
                      <a:pt x="380" y="605"/>
                    </a:cubicBezTo>
                    <a:cubicBezTo>
                      <a:pt x="381" y="605"/>
                      <a:pt x="381" y="604"/>
                      <a:pt x="381" y="605"/>
                    </a:cubicBezTo>
                    <a:cubicBezTo>
                      <a:pt x="381" y="605"/>
                      <a:pt x="381" y="605"/>
                      <a:pt x="381" y="605"/>
                    </a:cubicBezTo>
                    <a:cubicBezTo>
                      <a:pt x="382" y="605"/>
                      <a:pt x="383" y="605"/>
                      <a:pt x="383" y="605"/>
                    </a:cubicBezTo>
                    <a:cubicBezTo>
                      <a:pt x="383" y="605"/>
                      <a:pt x="383" y="605"/>
                      <a:pt x="383" y="605"/>
                    </a:cubicBezTo>
                    <a:cubicBezTo>
                      <a:pt x="384" y="605"/>
                      <a:pt x="384" y="605"/>
                      <a:pt x="384" y="605"/>
                    </a:cubicBezTo>
                    <a:cubicBezTo>
                      <a:pt x="384" y="605"/>
                      <a:pt x="384" y="605"/>
                      <a:pt x="384" y="605"/>
                    </a:cubicBezTo>
                    <a:cubicBezTo>
                      <a:pt x="385" y="604"/>
                      <a:pt x="386" y="604"/>
                      <a:pt x="387" y="605"/>
                    </a:cubicBezTo>
                    <a:cubicBezTo>
                      <a:pt x="387" y="604"/>
                      <a:pt x="387" y="604"/>
                      <a:pt x="387" y="604"/>
                    </a:cubicBezTo>
                    <a:cubicBezTo>
                      <a:pt x="389" y="605"/>
                      <a:pt x="390" y="603"/>
                      <a:pt x="392" y="604"/>
                    </a:cubicBezTo>
                    <a:cubicBezTo>
                      <a:pt x="392" y="604"/>
                      <a:pt x="392" y="604"/>
                      <a:pt x="392" y="604"/>
                    </a:cubicBezTo>
                    <a:cubicBezTo>
                      <a:pt x="394" y="601"/>
                      <a:pt x="396" y="606"/>
                      <a:pt x="398" y="603"/>
                    </a:cubicBezTo>
                    <a:cubicBezTo>
                      <a:pt x="398" y="604"/>
                      <a:pt x="399" y="604"/>
                      <a:pt x="399" y="604"/>
                    </a:cubicBezTo>
                    <a:cubicBezTo>
                      <a:pt x="400" y="604"/>
                      <a:pt x="401" y="604"/>
                      <a:pt x="401" y="602"/>
                    </a:cubicBezTo>
                    <a:cubicBezTo>
                      <a:pt x="402" y="602"/>
                      <a:pt x="402" y="602"/>
                      <a:pt x="402" y="603"/>
                    </a:cubicBezTo>
                    <a:cubicBezTo>
                      <a:pt x="402" y="602"/>
                      <a:pt x="403" y="602"/>
                      <a:pt x="403" y="602"/>
                    </a:cubicBezTo>
                    <a:cubicBezTo>
                      <a:pt x="403" y="602"/>
                      <a:pt x="403" y="602"/>
                      <a:pt x="403" y="602"/>
                    </a:cubicBezTo>
                    <a:cubicBezTo>
                      <a:pt x="405" y="602"/>
                      <a:pt x="405" y="602"/>
                      <a:pt x="405" y="602"/>
                    </a:cubicBezTo>
                    <a:cubicBezTo>
                      <a:pt x="404" y="600"/>
                      <a:pt x="404" y="600"/>
                      <a:pt x="404" y="600"/>
                    </a:cubicBezTo>
                    <a:cubicBezTo>
                      <a:pt x="405" y="600"/>
                      <a:pt x="405" y="602"/>
                      <a:pt x="406" y="601"/>
                    </a:cubicBezTo>
                    <a:cubicBezTo>
                      <a:pt x="406" y="600"/>
                      <a:pt x="406" y="600"/>
                      <a:pt x="406" y="600"/>
                    </a:cubicBezTo>
                    <a:cubicBezTo>
                      <a:pt x="407" y="600"/>
                      <a:pt x="408" y="602"/>
                      <a:pt x="409" y="603"/>
                    </a:cubicBezTo>
                    <a:cubicBezTo>
                      <a:pt x="415" y="603"/>
                      <a:pt x="421" y="599"/>
                      <a:pt x="427" y="601"/>
                    </a:cubicBezTo>
                    <a:cubicBezTo>
                      <a:pt x="427" y="602"/>
                      <a:pt x="427" y="602"/>
                      <a:pt x="427" y="602"/>
                    </a:cubicBezTo>
                    <a:cubicBezTo>
                      <a:pt x="427" y="604"/>
                      <a:pt x="428" y="600"/>
                      <a:pt x="428" y="601"/>
                    </a:cubicBezTo>
                    <a:cubicBezTo>
                      <a:pt x="429" y="600"/>
                      <a:pt x="429" y="600"/>
                      <a:pt x="429" y="600"/>
                    </a:cubicBezTo>
                    <a:cubicBezTo>
                      <a:pt x="429" y="600"/>
                      <a:pt x="430" y="601"/>
                      <a:pt x="429" y="601"/>
                    </a:cubicBezTo>
                    <a:cubicBezTo>
                      <a:pt x="430" y="601"/>
                      <a:pt x="430" y="601"/>
                      <a:pt x="430" y="600"/>
                    </a:cubicBezTo>
                    <a:cubicBezTo>
                      <a:pt x="431" y="601"/>
                      <a:pt x="431" y="601"/>
                      <a:pt x="431" y="601"/>
                    </a:cubicBezTo>
                    <a:cubicBezTo>
                      <a:pt x="433" y="602"/>
                      <a:pt x="435" y="599"/>
                      <a:pt x="437" y="599"/>
                    </a:cubicBezTo>
                    <a:cubicBezTo>
                      <a:pt x="441" y="601"/>
                      <a:pt x="446" y="598"/>
                      <a:pt x="449" y="596"/>
                    </a:cubicBezTo>
                    <a:cubicBezTo>
                      <a:pt x="452" y="593"/>
                      <a:pt x="459" y="597"/>
                      <a:pt x="463" y="593"/>
                    </a:cubicBezTo>
                    <a:cubicBezTo>
                      <a:pt x="463" y="593"/>
                      <a:pt x="463" y="592"/>
                      <a:pt x="463" y="592"/>
                    </a:cubicBezTo>
                    <a:cubicBezTo>
                      <a:pt x="464" y="592"/>
                      <a:pt x="466" y="591"/>
                      <a:pt x="467" y="591"/>
                    </a:cubicBezTo>
                    <a:cubicBezTo>
                      <a:pt x="467" y="591"/>
                      <a:pt x="468" y="590"/>
                      <a:pt x="470" y="589"/>
                    </a:cubicBezTo>
                    <a:cubicBezTo>
                      <a:pt x="472" y="593"/>
                      <a:pt x="475" y="593"/>
                      <a:pt x="479" y="596"/>
                    </a:cubicBezTo>
                    <a:cubicBezTo>
                      <a:pt x="481" y="600"/>
                      <a:pt x="480" y="603"/>
                      <a:pt x="484" y="606"/>
                    </a:cubicBezTo>
                    <a:cubicBezTo>
                      <a:pt x="485" y="608"/>
                      <a:pt x="486" y="610"/>
                      <a:pt x="487" y="612"/>
                    </a:cubicBezTo>
                    <a:cubicBezTo>
                      <a:pt x="489" y="613"/>
                      <a:pt x="489" y="615"/>
                      <a:pt x="490" y="616"/>
                    </a:cubicBezTo>
                    <a:cubicBezTo>
                      <a:pt x="490" y="617"/>
                      <a:pt x="490" y="617"/>
                      <a:pt x="490" y="617"/>
                    </a:cubicBezTo>
                    <a:cubicBezTo>
                      <a:pt x="490" y="617"/>
                      <a:pt x="491" y="617"/>
                      <a:pt x="491" y="618"/>
                    </a:cubicBezTo>
                    <a:cubicBezTo>
                      <a:pt x="490" y="618"/>
                      <a:pt x="490" y="618"/>
                      <a:pt x="490" y="618"/>
                    </a:cubicBezTo>
                    <a:cubicBezTo>
                      <a:pt x="491" y="618"/>
                      <a:pt x="491" y="619"/>
                      <a:pt x="492" y="620"/>
                    </a:cubicBezTo>
                    <a:cubicBezTo>
                      <a:pt x="491" y="620"/>
                      <a:pt x="491" y="620"/>
                      <a:pt x="491" y="620"/>
                    </a:cubicBezTo>
                    <a:cubicBezTo>
                      <a:pt x="492" y="620"/>
                      <a:pt x="492" y="620"/>
                      <a:pt x="492" y="620"/>
                    </a:cubicBezTo>
                    <a:cubicBezTo>
                      <a:pt x="491" y="620"/>
                      <a:pt x="491" y="620"/>
                      <a:pt x="491" y="620"/>
                    </a:cubicBezTo>
                    <a:cubicBezTo>
                      <a:pt x="492" y="621"/>
                      <a:pt x="493" y="622"/>
                      <a:pt x="493" y="624"/>
                    </a:cubicBezTo>
                    <a:cubicBezTo>
                      <a:pt x="494" y="623"/>
                      <a:pt x="494" y="623"/>
                      <a:pt x="494" y="623"/>
                    </a:cubicBezTo>
                    <a:cubicBezTo>
                      <a:pt x="494" y="626"/>
                      <a:pt x="496" y="626"/>
                      <a:pt x="495" y="628"/>
                    </a:cubicBezTo>
                    <a:cubicBezTo>
                      <a:pt x="495" y="628"/>
                      <a:pt x="495" y="628"/>
                      <a:pt x="495" y="628"/>
                    </a:cubicBezTo>
                    <a:cubicBezTo>
                      <a:pt x="498" y="630"/>
                      <a:pt x="494" y="633"/>
                      <a:pt x="498" y="635"/>
                    </a:cubicBezTo>
                    <a:cubicBezTo>
                      <a:pt x="497" y="635"/>
                      <a:pt x="497" y="635"/>
                      <a:pt x="497" y="635"/>
                    </a:cubicBezTo>
                    <a:cubicBezTo>
                      <a:pt x="498" y="636"/>
                      <a:pt x="498" y="638"/>
                      <a:pt x="500" y="637"/>
                    </a:cubicBezTo>
                    <a:cubicBezTo>
                      <a:pt x="500" y="638"/>
                      <a:pt x="500" y="638"/>
                      <a:pt x="499" y="639"/>
                    </a:cubicBezTo>
                    <a:cubicBezTo>
                      <a:pt x="500" y="638"/>
                      <a:pt x="500" y="639"/>
                      <a:pt x="500" y="640"/>
                    </a:cubicBezTo>
                    <a:cubicBezTo>
                      <a:pt x="500" y="640"/>
                      <a:pt x="500" y="640"/>
                      <a:pt x="500" y="640"/>
                    </a:cubicBezTo>
                    <a:cubicBezTo>
                      <a:pt x="501" y="642"/>
                      <a:pt x="501" y="642"/>
                      <a:pt x="501" y="642"/>
                    </a:cubicBezTo>
                    <a:cubicBezTo>
                      <a:pt x="502" y="641"/>
                      <a:pt x="502" y="641"/>
                      <a:pt x="502" y="641"/>
                    </a:cubicBezTo>
                    <a:cubicBezTo>
                      <a:pt x="502" y="642"/>
                      <a:pt x="500" y="641"/>
                      <a:pt x="501" y="642"/>
                    </a:cubicBezTo>
                    <a:cubicBezTo>
                      <a:pt x="502" y="642"/>
                      <a:pt x="502" y="642"/>
                      <a:pt x="502" y="642"/>
                    </a:cubicBezTo>
                    <a:cubicBezTo>
                      <a:pt x="503" y="644"/>
                      <a:pt x="501" y="645"/>
                      <a:pt x="500" y="647"/>
                    </a:cubicBezTo>
                    <a:cubicBezTo>
                      <a:pt x="500" y="653"/>
                      <a:pt x="505" y="659"/>
                      <a:pt x="503" y="665"/>
                    </a:cubicBezTo>
                    <a:cubicBezTo>
                      <a:pt x="502" y="666"/>
                      <a:pt x="502" y="666"/>
                      <a:pt x="502" y="666"/>
                    </a:cubicBezTo>
                    <a:cubicBezTo>
                      <a:pt x="500" y="666"/>
                      <a:pt x="504" y="667"/>
                      <a:pt x="503" y="667"/>
                    </a:cubicBezTo>
                    <a:cubicBezTo>
                      <a:pt x="504" y="668"/>
                      <a:pt x="504" y="668"/>
                      <a:pt x="504" y="668"/>
                    </a:cubicBezTo>
                    <a:cubicBezTo>
                      <a:pt x="503" y="668"/>
                      <a:pt x="503" y="669"/>
                      <a:pt x="503" y="668"/>
                    </a:cubicBezTo>
                    <a:cubicBezTo>
                      <a:pt x="503" y="669"/>
                      <a:pt x="503" y="669"/>
                      <a:pt x="504" y="669"/>
                    </a:cubicBezTo>
                    <a:cubicBezTo>
                      <a:pt x="503" y="670"/>
                      <a:pt x="503" y="670"/>
                      <a:pt x="503" y="670"/>
                    </a:cubicBezTo>
                    <a:cubicBezTo>
                      <a:pt x="502" y="673"/>
                      <a:pt x="504" y="675"/>
                      <a:pt x="504" y="677"/>
                    </a:cubicBezTo>
                    <a:cubicBezTo>
                      <a:pt x="502" y="681"/>
                      <a:pt x="504" y="687"/>
                      <a:pt x="505" y="690"/>
                    </a:cubicBezTo>
                    <a:cubicBezTo>
                      <a:pt x="507" y="695"/>
                      <a:pt x="501" y="700"/>
                      <a:pt x="503" y="705"/>
                    </a:cubicBezTo>
                    <a:cubicBezTo>
                      <a:pt x="503" y="705"/>
                      <a:pt x="504" y="706"/>
                      <a:pt x="504" y="706"/>
                    </a:cubicBezTo>
                    <a:cubicBezTo>
                      <a:pt x="503" y="710"/>
                      <a:pt x="503" y="710"/>
                      <a:pt x="503" y="710"/>
                    </a:cubicBezTo>
                    <a:cubicBezTo>
                      <a:pt x="504" y="710"/>
                      <a:pt x="501" y="730"/>
                      <a:pt x="512" y="719"/>
                    </a:cubicBezTo>
                    <a:cubicBezTo>
                      <a:pt x="510" y="735"/>
                      <a:pt x="521" y="720"/>
                      <a:pt x="521" y="720"/>
                    </a:cubicBezTo>
                    <a:cubicBezTo>
                      <a:pt x="529" y="710"/>
                      <a:pt x="530" y="702"/>
                      <a:pt x="536" y="688"/>
                    </a:cubicBezTo>
                    <a:cubicBezTo>
                      <a:pt x="542" y="676"/>
                      <a:pt x="545" y="674"/>
                      <a:pt x="550" y="660"/>
                    </a:cubicBezTo>
                    <a:cubicBezTo>
                      <a:pt x="552" y="654"/>
                      <a:pt x="554" y="647"/>
                      <a:pt x="556" y="641"/>
                    </a:cubicBezTo>
                    <a:cubicBezTo>
                      <a:pt x="555" y="637"/>
                      <a:pt x="558" y="633"/>
                      <a:pt x="558" y="629"/>
                    </a:cubicBezTo>
                    <a:cubicBezTo>
                      <a:pt x="559" y="628"/>
                      <a:pt x="559" y="628"/>
                      <a:pt x="559" y="628"/>
                    </a:cubicBezTo>
                    <a:cubicBezTo>
                      <a:pt x="559" y="626"/>
                      <a:pt x="559" y="625"/>
                      <a:pt x="560" y="624"/>
                    </a:cubicBezTo>
                    <a:cubicBezTo>
                      <a:pt x="560" y="624"/>
                      <a:pt x="560" y="624"/>
                      <a:pt x="560" y="624"/>
                    </a:cubicBezTo>
                    <a:cubicBezTo>
                      <a:pt x="560" y="622"/>
                      <a:pt x="561" y="620"/>
                      <a:pt x="561" y="619"/>
                    </a:cubicBezTo>
                    <a:cubicBezTo>
                      <a:pt x="561" y="619"/>
                      <a:pt x="561" y="619"/>
                      <a:pt x="561" y="619"/>
                    </a:cubicBezTo>
                    <a:cubicBezTo>
                      <a:pt x="562" y="617"/>
                      <a:pt x="562" y="617"/>
                      <a:pt x="562" y="617"/>
                    </a:cubicBezTo>
                    <a:cubicBezTo>
                      <a:pt x="562" y="617"/>
                      <a:pt x="562" y="617"/>
                      <a:pt x="562" y="617"/>
                    </a:cubicBezTo>
                    <a:cubicBezTo>
                      <a:pt x="562" y="614"/>
                      <a:pt x="563" y="611"/>
                      <a:pt x="564" y="608"/>
                    </a:cubicBezTo>
                    <a:cubicBezTo>
                      <a:pt x="563" y="608"/>
                      <a:pt x="563" y="608"/>
                      <a:pt x="563" y="608"/>
                    </a:cubicBezTo>
                    <a:cubicBezTo>
                      <a:pt x="565" y="602"/>
                      <a:pt x="564" y="599"/>
                      <a:pt x="566" y="594"/>
                    </a:cubicBezTo>
                    <a:cubicBezTo>
                      <a:pt x="566" y="594"/>
                      <a:pt x="566" y="594"/>
                      <a:pt x="566" y="594"/>
                    </a:cubicBezTo>
                    <a:cubicBezTo>
                      <a:pt x="565" y="586"/>
                      <a:pt x="570" y="583"/>
                      <a:pt x="569" y="575"/>
                    </a:cubicBezTo>
                    <a:cubicBezTo>
                      <a:pt x="569" y="576"/>
                      <a:pt x="569" y="575"/>
                      <a:pt x="570" y="575"/>
                    </a:cubicBezTo>
                    <a:cubicBezTo>
                      <a:pt x="570" y="571"/>
                      <a:pt x="570" y="568"/>
                      <a:pt x="568" y="568"/>
                    </a:cubicBezTo>
                    <a:cubicBezTo>
                      <a:pt x="569" y="565"/>
                      <a:pt x="569" y="566"/>
                      <a:pt x="570" y="565"/>
                    </a:cubicBezTo>
                    <a:cubicBezTo>
                      <a:pt x="569" y="565"/>
                      <a:pt x="569" y="563"/>
                      <a:pt x="569" y="561"/>
                    </a:cubicBezTo>
                    <a:cubicBezTo>
                      <a:pt x="569" y="562"/>
                      <a:pt x="569" y="562"/>
                      <a:pt x="569" y="562"/>
                    </a:cubicBezTo>
                    <a:cubicBezTo>
                      <a:pt x="569" y="560"/>
                      <a:pt x="570" y="558"/>
                      <a:pt x="570" y="556"/>
                    </a:cubicBezTo>
                    <a:cubicBezTo>
                      <a:pt x="568" y="557"/>
                      <a:pt x="568" y="557"/>
                      <a:pt x="568" y="557"/>
                    </a:cubicBezTo>
                    <a:cubicBezTo>
                      <a:pt x="569" y="554"/>
                      <a:pt x="570" y="557"/>
                      <a:pt x="570" y="554"/>
                    </a:cubicBezTo>
                    <a:cubicBezTo>
                      <a:pt x="568" y="554"/>
                      <a:pt x="568" y="554"/>
                      <a:pt x="568" y="554"/>
                    </a:cubicBezTo>
                    <a:cubicBezTo>
                      <a:pt x="569" y="550"/>
                      <a:pt x="571" y="548"/>
                      <a:pt x="573" y="544"/>
                    </a:cubicBezTo>
                    <a:cubicBezTo>
                      <a:pt x="574" y="527"/>
                      <a:pt x="571" y="509"/>
                      <a:pt x="572" y="494"/>
                    </a:cubicBezTo>
                    <a:cubicBezTo>
                      <a:pt x="573" y="493"/>
                      <a:pt x="573" y="493"/>
                      <a:pt x="573" y="493"/>
                    </a:cubicBezTo>
                    <a:cubicBezTo>
                      <a:pt x="574" y="493"/>
                      <a:pt x="570" y="489"/>
                      <a:pt x="572" y="488"/>
                    </a:cubicBezTo>
                    <a:cubicBezTo>
                      <a:pt x="571" y="487"/>
                      <a:pt x="571" y="487"/>
                      <a:pt x="571" y="487"/>
                    </a:cubicBezTo>
                    <a:cubicBezTo>
                      <a:pt x="571" y="486"/>
                      <a:pt x="571" y="485"/>
                      <a:pt x="572" y="486"/>
                    </a:cubicBezTo>
                    <a:cubicBezTo>
                      <a:pt x="572" y="484"/>
                      <a:pt x="571" y="484"/>
                      <a:pt x="571" y="483"/>
                    </a:cubicBezTo>
                    <a:cubicBezTo>
                      <a:pt x="572" y="481"/>
                      <a:pt x="572" y="481"/>
                      <a:pt x="572" y="481"/>
                    </a:cubicBezTo>
                    <a:cubicBezTo>
                      <a:pt x="571" y="474"/>
                      <a:pt x="569" y="469"/>
                      <a:pt x="568" y="462"/>
                    </a:cubicBezTo>
                    <a:close/>
                    <a:moveTo>
                      <a:pt x="455" y="130"/>
                    </a:moveTo>
                    <a:cubicBezTo>
                      <a:pt x="455" y="130"/>
                      <a:pt x="455" y="130"/>
                      <a:pt x="455" y="130"/>
                    </a:cubicBezTo>
                    <a:cubicBezTo>
                      <a:pt x="455" y="130"/>
                      <a:pt x="455" y="130"/>
                      <a:pt x="455" y="130"/>
                    </a:cubicBezTo>
                    <a:close/>
                    <a:moveTo>
                      <a:pt x="285" y="82"/>
                    </a:moveTo>
                    <a:cubicBezTo>
                      <a:pt x="297" y="66"/>
                      <a:pt x="318" y="55"/>
                      <a:pt x="332" y="40"/>
                    </a:cubicBezTo>
                    <a:cubicBezTo>
                      <a:pt x="333" y="40"/>
                      <a:pt x="334" y="39"/>
                      <a:pt x="334" y="39"/>
                    </a:cubicBezTo>
                    <a:cubicBezTo>
                      <a:pt x="339" y="35"/>
                      <a:pt x="344" y="31"/>
                      <a:pt x="349" y="28"/>
                    </a:cubicBezTo>
                    <a:cubicBezTo>
                      <a:pt x="349" y="28"/>
                      <a:pt x="367" y="15"/>
                      <a:pt x="379" y="9"/>
                    </a:cubicBezTo>
                    <a:cubicBezTo>
                      <a:pt x="381" y="8"/>
                      <a:pt x="382" y="7"/>
                      <a:pt x="383" y="7"/>
                    </a:cubicBezTo>
                    <a:cubicBezTo>
                      <a:pt x="386" y="10"/>
                      <a:pt x="390" y="16"/>
                      <a:pt x="390" y="16"/>
                    </a:cubicBezTo>
                    <a:cubicBezTo>
                      <a:pt x="401" y="32"/>
                      <a:pt x="409" y="38"/>
                      <a:pt x="422" y="58"/>
                    </a:cubicBezTo>
                    <a:cubicBezTo>
                      <a:pt x="432" y="76"/>
                      <a:pt x="433" y="82"/>
                      <a:pt x="442" y="101"/>
                    </a:cubicBezTo>
                    <a:cubicBezTo>
                      <a:pt x="446" y="111"/>
                      <a:pt x="451" y="121"/>
                      <a:pt x="455" y="130"/>
                    </a:cubicBezTo>
                    <a:cubicBezTo>
                      <a:pt x="455" y="130"/>
                      <a:pt x="455" y="130"/>
                      <a:pt x="455" y="130"/>
                    </a:cubicBezTo>
                    <a:cubicBezTo>
                      <a:pt x="455" y="130"/>
                      <a:pt x="454" y="130"/>
                      <a:pt x="454" y="130"/>
                    </a:cubicBezTo>
                    <a:cubicBezTo>
                      <a:pt x="455" y="130"/>
                      <a:pt x="455" y="130"/>
                      <a:pt x="455" y="130"/>
                    </a:cubicBezTo>
                    <a:cubicBezTo>
                      <a:pt x="451" y="130"/>
                      <a:pt x="450" y="131"/>
                      <a:pt x="448" y="133"/>
                    </a:cubicBezTo>
                    <a:cubicBezTo>
                      <a:pt x="447" y="131"/>
                      <a:pt x="445" y="133"/>
                      <a:pt x="444" y="133"/>
                    </a:cubicBezTo>
                    <a:cubicBezTo>
                      <a:pt x="444" y="133"/>
                      <a:pt x="444" y="133"/>
                      <a:pt x="444" y="133"/>
                    </a:cubicBezTo>
                    <a:cubicBezTo>
                      <a:pt x="443" y="135"/>
                      <a:pt x="440" y="132"/>
                      <a:pt x="438" y="134"/>
                    </a:cubicBezTo>
                    <a:cubicBezTo>
                      <a:pt x="438" y="134"/>
                      <a:pt x="438" y="133"/>
                      <a:pt x="439" y="133"/>
                    </a:cubicBezTo>
                    <a:cubicBezTo>
                      <a:pt x="437" y="134"/>
                      <a:pt x="435" y="134"/>
                      <a:pt x="435" y="133"/>
                    </a:cubicBezTo>
                    <a:cubicBezTo>
                      <a:pt x="432" y="134"/>
                      <a:pt x="427" y="134"/>
                      <a:pt x="425" y="136"/>
                    </a:cubicBezTo>
                    <a:cubicBezTo>
                      <a:pt x="425" y="136"/>
                      <a:pt x="425" y="136"/>
                      <a:pt x="425" y="136"/>
                    </a:cubicBezTo>
                    <a:cubicBezTo>
                      <a:pt x="424" y="137"/>
                      <a:pt x="423" y="136"/>
                      <a:pt x="422" y="137"/>
                    </a:cubicBezTo>
                    <a:cubicBezTo>
                      <a:pt x="422" y="137"/>
                      <a:pt x="422" y="137"/>
                      <a:pt x="422" y="137"/>
                    </a:cubicBezTo>
                    <a:cubicBezTo>
                      <a:pt x="420" y="138"/>
                      <a:pt x="418" y="137"/>
                      <a:pt x="417" y="138"/>
                    </a:cubicBezTo>
                    <a:cubicBezTo>
                      <a:pt x="416" y="137"/>
                      <a:pt x="416" y="137"/>
                      <a:pt x="416" y="137"/>
                    </a:cubicBezTo>
                    <a:cubicBezTo>
                      <a:pt x="414" y="137"/>
                      <a:pt x="414" y="137"/>
                      <a:pt x="414" y="137"/>
                    </a:cubicBezTo>
                    <a:cubicBezTo>
                      <a:pt x="415" y="137"/>
                      <a:pt x="415" y="137"/>
                      <a:pt x="415" y="137"/>
                    </a:cubicBezTo>
                    <a:cubicBezTo>
                      <a:pt x="414" y="139"/>
                      <a:pt x="412" y="136"/>
                      <a:pt x="411" y="137"/>
                    </a:cubicBezTo>
                    <a:cubicBezTo>
                      <a:pt x="409" y="137"/>
                      <a:pt x="407" y="142"/>
                      <a:pt x="405" y="141"/>
                    </a:cubicBezTo>
                    <a:cubicBezTo>
                      <a:pt x="404" y="142"/>
                      <a:pt x="406" y="139"/>
                      <a:pt x="404" y="140"/>
                    </a:cubicBezTo>
                    <a:cubicBezTo>
                      <a:pt x="404" y="139"/>
                      <a:pt x="405" y="139"/>
                      <a:pt x="404" y="138"/>
                    </a:cubicBezTo>
                    <a:cubicBezTo>
                      <a:pt x="403" y="139"/>
                      <a:pt x="402" y="137"/>
                      <a:pt x="400" y="138"/>
                    </a:cubicBezTo>
                    <a:cubicBezTo>
                      <a:pt x="400" y="137"/>
                      <a:pt x="400" y="137"/>
                      <a:pt x="400" y="137"/>
                    </a:cubicBezTo>
                    <a:cubicBezTo>
                      <a:pt x="398" y="139"/>
                      <a:pt x="396" y="136"/>
                      <a:pt x="395" y="137"/>
                    </a:cubicBezTo>
                    <a:cubicBezTo>
                      <a:pt x="392" y="138"/>
                      <a:pt x="393" y="135"/>
                      <a:pt x="391" y="136"/>
                    </a:cubicBezTo>
                    <a:cubicBezTo>
                      <a:pt x="390" y="135"/>
                      <a:pt x="390" y="135"/>
                      <a:pt x="390" y="135"/>
                    </a:cubicBezTo>
                    <a:cubicBezTo>
                      <a:pt x="389" y="135"/>
                      <a:pt x="389" y="137"/>
                      <a:pt x="388" y="136"/>
                    </a:cubicBezTo>
                    <a:cubicBezTo>
                      <a:pt x="388" y="135"/>
                      <a:pt x="387" y="135"/>
                      <a:pt x="387" y="135"/>
                    </a:cubicBezTo>
                    <a:cubicBezTo>
                      <a:pt x="385" y="133"/>
                      <a:pt x="382" y="136"/>
                      <a:pt x="379" y="134"/>
                    </a:cubicBezTo>
                    <a:cubicBezTo>
                      <a:pt x="378" y="135"/>
                      <a:pt x="376" y="134"/>
                      <a:pt x="376" y="135"/>
                    </a:cubicBezTo>
                    <a:cubicBezTo>
                      <a:pt x="376" y="134"/>
                      <a:pt x="372" y="135"/>
                      <a:pt x="374" y="133"/>
                    </a:cubicBezTo>
                    <a:cubicBezTo>
                      <a:pt x="375" y="133"/>
                      <a:pt x="375" y="133"/>
                      <a:pt x="375" y="134"/>
                    </a:cubicBezTo>
                    <a:cubicBezTo>
                      <a:pt x="375" y="133"/>
                      <a:pt x="375" y="133"/>
                      <a:pt x="375" y="133"/>
                    </a:cubicBezTo>
                    <a:cubicBezTo>
                      <a:pt x="373" y="131"/>
                      <a:pt x="372" y="133"/>
                      <a:pt x="370" y="133"/>
                    </a:cubicBezTo>
                    <a:cubicBezTo>
                      <a:pt x="370" y="133"/>
                      <a:pt x="371" y="133"/>
                      <a:pt x="370" y="134"/>
                    </a:cubicBezTo>
                    <a:cubicBezTo>
                      <a:pt x="369" y="133"/>
                      <a:pt x="369" y="133"/>
                      <a:pt x="369" y="133"/>
                    </a:cubicBezTo>
                    <a:cubicBezTo>
                      <a:pt x="369" y="133"/>
                      <a:pt x="369" y="133"/>
                      <a:pt x="369" y="133"/>
                    </a:cubicBezTo>
                    <a:cubicBezTo>
                      <a:pt x="367" y="132"/>
                      <a:pt x="367" y="132"/>
                      <a:pt x="367" y="132"/>
                    </a:cubicBezTo>
                    <a:cubicBezTo>
                      <a:pt x="367" y="133"/>
                      <a:pt x="367" y="133"/>
                      <a:pt x="367" y="133"/>
                    </a:cubicBezTo>
                    <a:cubicBezTo>
                      <a:pt x="366" y="132"/>
                      <a:pt x="365" y="131"/>
                      <a:pt x="364" y="132"/>
                    </a:cubicBezTo>
                    <a:cubicBezTo>
                      <a:pt x="363" y="132"/>
                      <a:pt x="365" y="133"/>
                      <a:pt x="363" y="133"/>
                    </a:cubicBezTo>
                    <a:cubicBezTo>
                      <a:pt x="362" y="132"/>
                      <a:pt x="359" y="131"/>
                      <a:pt x="357" y="130"/>
                    </a:cubicBezTo>
                    <a:cubicBezTo>
                      <a:pt x="357" y="132"/>
                      <a:pt x="357" y="131"/>
                      <a:pt x="356" y="131"/>
                    </a:cubicBezTo>
                    <a:cubicBezTo>
                      <a:pt x="356" y="131"/>
                      <a:pt x="356" y="131"/>
                      <a:pt x="356" y="131"/>
                    </a:cubicBezTo>
                    <a:cubicBezTo>
                      <a:pt x="354" y="131"/>
                      <a:pt x="356" y="129"/>
                      <a:pt x="353" y="129"/>
                    </a:cubicBezTo>
                    <a:cubicBezTo>
                      <a:pt x="354" y="129"/>
                      <a:pt x="354" y="129"/>
                      <a:pt x="354" y="129"/>
                    </a:cubicBezTo>
                    <a:cubicBezTo>
                      <a:pt x="353" y="130"/>
                      <a:pt x="353" y="130"/>
                      <a:pt x="353" y="130"/>
                    </a:cubicBezTo>
                    <a:cubicBezTo>
                      <a:pt x="350" y="132"/>
                      <a:pt x="352" y="128"/>
                      <a:pt x="349" y="130"/>
                    </a:cubicBezTo>
                    <a:cubicBezTo>
                      <a:pt x="350" y="130"/>
                      <a:pt x="349" y="132"/>
                      <a:pt x="348" y="132"/>
                    </a:cubicBezTo>
                    <a:cubicBezTo>
                      <a:pt x="349" y="131"/>
                      <a:pt x="349" y="131"/>
                      <a:pt x="349" y="131"/>
                    </a:cubicBezTo>
                    <a:cubicBezTo>
                      <a:pt x="348" y="131"/>
                      <a:pt x="348" y="131"/>
                      <a:pt x="347" y="131"/>
                    </a:cubicBezTo>
                    <a:cubicBezTo>
                      <a:pt x="348" y="131"/>
                      <a:pt x="348" y="130"/>
                      <a:pt x="347" y="130"/>
                    </a:cubicBezTo>
                    <a:cubicBezTo>
                      <a:pt x="348" y="129"/>
                      <a:pt x="348" y="129"/>
                      <a:pt x="348" y="129"/>
                    </a:cubicBezTo>
                    <a:cubicBezTo>
                      <a:pt x="346" y="130"/>
                      <a:pt x="346" y="130"/>
                      <a:pt x="346" y="130"/>
                    </a:cubicBezTo>
                    <a:cubicBezTo>
                      <a:pt x="345" y="129"/>
                      <a:pt x="342" y="129"/>
                      <a:pt x="342" y="128"/>
                    </a:cubicBezTo>
                    <a:cubicBezTo>
                      <a:pt x="342" y="128"/>
                      <a:pt x="339" y="127"/>
                      <a:pt x="339" y="128"/>
                    </a:cubicBezTo>
                    <a:cubicBezTo>
                      <a:pt x="339" y="127"/>
                      <a:pt x="338" y="127"/>
                      <a:pt x="338" y="126"/>
                    </a:cubicBezTo>
                    <a:cubicBezTo>
                      <a:pt x="338" y="127"/>
                      <a:pt x="335" y="127"/>
                      <a:pt x="335" y="126"/>
                    </a:cubicBezTo>
                    <a:cubicBezTo>
                      <a:pt x="335" y="126"/>
                      <a:pt x="335" y="126"/>
                      <a:pt x="335" y="126"/>
                    </a:cubicBezTo>
                    <a:cubicBezTo>
                      <a:pt x="332" y="124"/>
                      <a:pt x="329" y="125"/>
                      <a:pt x="327" y="123"/>
                    </a:cubicBezTo>
                    <a:cubicBezTo>
                      <a:pt x="327" y="124"/>
                      <a:pt x="325" y="123"/>
                      <a:pt x="325" y="125"/>
                    </a:cubicBezTo>
                    <a:cubicBezTo>
                      <a:pt x="322" y="125"/>
                      <a:pt x="321" y="121"/>
                      <a:pt x="319" y="124"/>
                    </a:cubicBezTo>
                    <a:cubicBezTo>
                      <a:pt x="317" y="124"/>
                      <a:pt x="317" y="123"/>
                      <a:pt x="317" y="122"/>
                    </a:cubicBezTo>
                    <a:cubicBezTo>
                      <a:pt x="317" y="122"/>
                      <a:pt x="317" y="122"/>
                      <a:pt x="317" y="122"/>
                    </a:cubicBezTo>
                    <a:cubicBezTo>
                      <a:pt x="315" y="122"/>
                      <a:pt x="314" y="121"/>
                      <a:pt x="312" y="121"/>
                    </a:cubicBezTo>
                    <a:cubicBezTo>
                      <a:pt x="311" y="121"/>
                      <a:pt x="310" y="122"/>
                      <a:pt x="309" y="121"/>
                    </a:cubicBezTo>
                    <a:cubicBezTo>
                      <a:pt x="310" y="121"/>
                      <a:pt x="309" y="121"/>
                      <a:pt x="308" y="120"/>
                    </a:cubicBezTo>
                    <a:cubicBezTo>
                      <a:pt x="309" y="120"/>
                      <a:pt x="309" y="120"/>
                      <a:pt x="309" y="119"/>
                    </a:cubicBezTo>
                    <a:cubicBezTo>
                      <a:pt x="308" y="120"/>
                      <a:pt x="308" y="120"/>
                      <a:pt x="308" y="120"/>
                    </a:cubicBezTo>
                    <a:cubicBezTo>
                      <a:pt x="308" y="120"/>
                      <a:pt x="308" y="120"/>
                      <a:pt x="308" y="120"/>
                    </a:cubicBezTo>
                    <a:cubicBezTo>
                      <a:pt x="307" y="119"/>
                      <a:pt x="307" y="120"/>
                      <a:pt x="307" y="120"/>
                    </a:cubicBezTo>
                    <a:cubicBezTo>
                      <a:pt x="307" y="120"/>
                      <a:pt x="307" y="120"/>
                      <a:pt x="307" y="120"/>
                    </a:cubicBezTo>
                    <a:cubicBezTo>
                      <a:pt x="307" y="119"/>
                      <a:pt x="304" y="119"/>
                      <a:pt x="305" y="118"/>
                    </a:cubicBezTo>
                    <a:cubicBezTo>
                      <a:pt x="302" y="117"/>
                      <a:pt x="299" y="117"/>
                      <a:pt x="297" y="116"/>
                    </a:cubicBezTo>
                    <a:cubicBezTo>
                      <a:pt x="297" y="116"/>
                      <a:pt x="298" y="115"/>
                      <a:pt x="298" y="116"/>
                    </a:cubicBezTo>
                    <a:cubicBezTo>
                      <a:pt x="297" y="115"/>
                      <a:pt x="297" y="115"/>
                      <a:pt x="297" y="115"/>
                    </a:cubicBezTo>
                    <a:cubicBezTo>
                      <a:pt x="297" y="114"/>
                      <a:pt x="298" y="115"/>
                      <a:pt x="298" y="115"/>
                    </a:cubicBezTo>
                    <a:cubicBezTo>
                      <a:pt x="297" y="113"/>
                      <a:pt x="294" y="114"/>
                      <a:pt x="292" y="112"/>
                    </a:cubicBezTo>
                    <a:cubicBezTo>
                      <a:pt x="291" y="112"/>
                      <a:pt x="291" y="112"/>
                      <a:pt x="291" y="112"/>
                    </a:cubicBezTo>
                    <a:cubicBezTo>
                      <a:pt x="291" y="112"/>
                      <a:pt x="291" y="112"/>
                      <a:pt x="291" y="112"/>
                    </a:cubicBezTo>
                    <a:cubicBezTo>
                      <a:pt x="291" y="112"/>
                      <a:pt x="290" y="112"/>
                      <a:pt x="290" y="112"/>
                    </a:cubicBezTo>
                    <a:cubicBezTo>
                      <a:pt x="290" y="111"/>
                      <a:pt x="291" y="111"/>
                      <a:pt x="290" y="110"/>
                    </a:cubicBezTo>
                    <a:cubicBezTo>
                      <a:pt x="289" y="109"/>
                      <a:pt x="287" y="109"/>
                      <a:pt x="286" y="108"/>
                    </a:cubicBezTo>
                    <a:cubicBezTo>
                      <a:pt x="286" y="109"/>
                      <a:pt x="286" y="109"/>
                      <a:pt x="285" y="109"/>
                    </a:cubicBezTo>
                    <a:cubicBezTo>
                      <a:pt x="285" y="109"/>
                      <a:pt x="285" y="108"/>
                      <a:pt x="284" y="108"/>
                    </a:cubicBezTo>
                    <a:cubicBezTo>
                      <a:pt x="285" y="107"/>
                      <a:pt x="285" y="107"/>
                      <a:pt x="285" y="107"/>
                    </a:cubicBezTo>
                    <a:cubicBezTo>
                      <a:pt x="284" y="108"/>
                      <a:pt x="283" y="107"/>
                      <a:pt x="283" y="107"/>
                    </a:cubicBezTo>
                    <a:cubicBezTo>
                      <a:pt x="283" y="106"/>
                      <a:pt x="284" y="107"/>
                      <a:pt x="284" y="107"/>
                    </a:cubicBezTo>
                    <a:cubicBezTo>
                      <a:pt x="282" y="105"/>
                      <a:pt x="283" y="106"/>
                      <a:pt x="281" y="105"/>
                    </a:cubicBezTo>
                    <a:cubicBezTo>
                      <a:pt x="280" y="104"/>
                      <a:pt x="281" y="105"/>
                      <a:pt x="280" y="106"/>
                    </a:cubicBezTo>
                    <a:cubicBezTo>
                      <a:pt x="279" y="105"/>
                      <a:pt x="277" y="105"/>
                      <a:pt x="277" y="104"/>
                    </a:cubicBezTo>
                    <a:cubicBezTo>
                      <a:pt x="276" y="105"/>
                      <a:pt x="276" y="105"/>
                      <a:pt x="276" y="105"/>
                    </a:cubicBezTo>
                    <a:cubicBezTo>
                      <a:pt x="274" y="104"/>
                      <a:pt x="273" y="102"/>
                      <a:pt x="273" y="101"/>
                    </a:cubicBezTo>
                    <a:cubicBezTo>
                      <a:pt x="272" y="100"/>
                      <a:pt x="272" y="100"/>
                      <a:pt x="271" y="100"/>
                    </a:cubicBezTo>
                    <a:cubicBezTo>
                      <a:pt x="276" y="94"/>
                      <a:pt x="281" y="87"/>
                      <a:pt x="285" y="82"/>
                    </a:cubicBezTo>
                    <a:close/>
                    <a:moveTo>
                      <a:pt x="340" y="585"/>
                    </a:moveTo>
                    <a:cubicBezTo>
                      <a:pt x="340" y="587"/>
                      <a:pt x="340" y="587"/>
                      <a:pt x="340" y="587"/>
                    </a:cubicBezTo>
                    <a:cubicBezTo>
                      <a:pt x="339" y="587"/>
                      <a:pt x="339" y="588"/>
                      <a:pt x="339" y="587"/>
                    </a:cubicBezTo>
                    <a:cubicBezTo>
                      <a:pt x="338" y="588"/>
                      <a:pt x="338" y="589"/>
                      <a:pt x="339" y="590"/>
                    </a:cubicBezTo>
                    <a:cubicBezTo>
                      <a:pt x="337" y="591"/>
                      <a:pt x="337" y="591"/>
                      <a:pt x="337" y="591"/>
                    </a:cubicBezTo>
                    <a:cubicBezTo>
                      <a:pt x="335" y="597"/>
                      <a:pt x="335" y="603"/>
                      <a:pt x="332" y="609"/>
                    </a:cubicBezTo>
                    <a:cubicBezTo>
                      <a:pt x="328" y="616"/>
                      <a:pt x="324" y="631"/>
                      <a:pt x="321" y="639"/>
                    </a:cubicBezTo>
                    <a:cubicBezTo>
                      <a:pt x="318" y="651"/>
                      <a:pt x="307" y="661"/>
                      <a:pt x="303" y="674"/>
                    </a:cubicBezTo>
                    <a:cubicBezTo>
                      <a:pt x="303" y="674"/>
                      <a:pt x="303" y="675"/>
                      <a:pt x="303" y="675"/>
                    </a:cubicBezTo>
                    <a:cubicBezTo>
                      <a:pt x="301" y="678"/>
                      <a:pt x="299" y="682"/>
                      <a:pt x="297" y="685"/>
                    </a:cubicBezTo>
                    <a:cubicBezTo>
                      <a:pt x="297" y="685"/>
                      <a:pt x="296" y="686"/>
                      <a:pt x="295" y="688"/>
                    </a:cubicBezTo>
                    <a:cubicBezTo>
                      <a:pt x="295" y="686"/>
                      <a:pt x="294" y="685"/>
                      <a:pt x="294" y="683"/>
                    </a:cubicBezTo>
                    <a:cubicBezTo>
                      <a:pt x="296" y="683"/>
                      <a:pt x="294" y="678"/>
                      <a:pt x="294" y="676"/>
                    </a:cubicBezTo>
                    <a:cubicBezTo>
                      <a:pt x="294" y="677"/>
                      <a:pt x="294" y="677"/>
                      <a:pt x="294" y="677"/>
                    </a:cubicBezTo>
                    <a:cubicBezTo>
                      <a:pt x="292" y="673"/>
                      <a:pt x="295" y="668"/>
                      <a:pt x="293" y="665"/>
                    </a:cubicBezTo>
                    <a:cubicBezTo>
                      <a:pt x="293" y="665"/>
                      <a:pt x="294" y="665"/>
                      <a:pt x="294" y="666"/>
                    </a:cubicBezTo>
                    <a:cubicBezTo>
                      <a:pt x="293" y="663"/>
                      <a:pt x="292" y="659"/>
                      <a:pt x="293" y="659"/>
                    </a:cubicBezTo>
                    <a:cubicBezTo>
                      <a:pt x="291" y="652"/>
                      <a:pt x="290" y="643"/>
                      <a:pt x="287" y="640"/>
                    </a:cubicBezTo>
                    <a:cubicBezTo>
                      <a:pt x="287" y="640"/>
                      <a:pt x="287" y="640"/>
                      <a:pt x="287" y="640"/>
                    </a:cubicBezTo>
                    <a:cubicBezTo>
                      <a:pt x="285" y="638"/>
                      <a:pt x="286" y="637"/>
                      <a:pt x="285" y="635"/>
                    </a:cubicBezTo>
                    <a:cubicBezTo>
                      <a:pt x="285" y="635"/>
                      <a:pt x="285" y="634"/>
                      <a:pt x="285" y="634"/>
                    </a:cubicBezTo>
                    <a:cubicBezTo>
                      <a:pt x="283" y="632"/>
                      <a:pt x="282" y="627"/>
                      <a:pt x="281" y="626"/>
                    </a:cubicBezTo>
                    <a:cubicBezTo>
                      <a:pt x="282" y="625"/>
                      <a:pt x="282" y="625"/>
                      <a:pt x="282" y="625"/>
                    </a:cubicBezTo>
                    <a:cubicBezTo>
                      <a:pt x="280" y="620"/>
                      <a:pt x="280" y="620"/>
                      <a:pt x="280" y="620"/>
                    </a:cubicBezTo>
                    <a:cubicBezTo>
                      <a:pt x="281" y="622"/>
                      <a:pt x="281" y="622"/>
                      <a:pt x="281" y="622"/>
                    </a:cubicBezTo>
                    <a:cubicBezTo>
                      <a:pt x="278" y="622"/>
                      <a:pt x="281" y="618"/>
                      <a:pt x="278" y="615"/>
                    </a:cubicBezTo>
                    <a:cubicBezTo>
                      <a:pt x="278" y="612"/>
                      <a:pt x="272" y="610"/>
                      <a:pt x="272" y="606"/>
                    </a:cubicBezTo>
                    <a:cubicBezTo>
                      <a:pt x="271" y="605"/>
                      <a:pt x="274" y="607"/>
                      <a:pt x="273" y="605"/>
                    </a:cubicBezTo>
                    <a:cubicBezTo>
                      <a:pt x="274" y="604"/>
                      <a:pt x="274" y="606"/>
                      <a:pt x="274" y="605"/>
                    </a:cubicBezTo>
                    <a:cubicBezTo>
                      <a:pt x="273" y="603"/>
                      <a:pt x="274" y="601"/>
                      <a:pt x="273" y="598"/>
                    </a:cubicBezTo>
                    <a:cubicBezTo>
                      <a:pt x="273" y="598"/>
                      <a:pt x="273" y="598"/>
                      <a:pt x="273" y="598"/>
                    </a:cubicBezTo>
                    <a:cubicBezTo>
                      <a:pt x="271" y="594"/>
                      <a:pt x="272" y="590"/>
                      <a:pt x="270" y="588"/>
                    </a:cubicBezTo>
                    <a:cubicBezTo>
                      <a:pt x="270" y="588"/>
                      <a:pt x="270" y="588"/>
                      <a:pt x="270" y="587"/>
                    </a:cubicBezTo>
                    <a:cubicBezTo>
                      <a:pt x="272" y="587"/>
                      <a:pt x="272" y="587"/>
                      <a:pt x="272" y="587"/>
                    </a:cubicBezTo>
                    <a:cubicBezTo>
                      <a:pt x="274" y="586"/>
                      <a:pt x="272" y="585"/>
                      <a:pt x="274" y="584"/>
                    </a:cubicBezTo>
                    <a:cubicBezTo>
                      <a:pt x="275" y="584"/>
                      <a:pt x="277" y="582"/>
                      <a:pt x="276" y="583"/>
                    </a:cubicBezTo>
                    <a:cubicBezTo>
                      <a:pt x="281" y="580"/>
                      <a:pt x="281" y="574"/>
                      <a:pt x="286" y="569"/>
                    </a:cubicBezTo>
                    <a:cubicBezTo>
                      <a:pt x="285" y="567"/>
                      <a:pt x="288" y="565"/>
                      <a:pt x="287" y="564"/>
                    </a:cubicBezTo>
                    <a:cubicBezTo>
                      <a:pt x="288" y="564"/>
                      <a:pt x="290" y="558"/>
                      <a:pt x="290" y="562"/>
                    </a:cubicBezTo>
                    <a:cubicBezTo>
                      <a:pt x="290" y="562"/>
                      <a:pt x="290" y="562"/>
                      <a:pt x="289" y="562"/>
                    </a:cubicBezTo>
                    <a:cubicBezTo>
                      <a:pt x="290" y="563"/>
                      <a:pt x="290" y="563"/>
                      <a:pt x="290" y="563"/>
                    </a:cubicBezTo>
                    <a:cubicBezTo>
                      <a:pt x="293" y="561"/>
                      <a:pt x="292" y="557"/>
                      <a:pt x="294" y="554"/>
                    </a:cubicBezTo>
                    <a:cubicBezTo>
                      <a:pt x="293" y="554"/>
                      <a:pt x="292" y="556"/>
                      <a:pt x="292" y="555"/>
                    </a:cubicBezTo>
                    <a:cubicBezTo>
                      <a:pt x="294" y="552"/>
                      <a:pt x="294" y="552"/>
                      <a:pt x="294" y="552"/>
                    </a:cubicBezTo>
                    <a:cubicBezTo>
                      <a:pt x="294" y="553"/>
                      <a:pt x="294" y="553"/>
                      <a:pt x="294" y="553"/>
                    </a:cubicBezTo>
                    <a:cubicBezTo>
                      <a:pt x="295" y="551"/>
                      <a:pt x="296" y="550"/>
                      <a:pt x="296" y="548"/>
                    </a:cubicBezTo>
                    <a:cubicBezTo>
                      <a:pt x="295" y="548"/>
                      <a:pt x="295" y="548"/>
                      <a:pt x="295" y="548"/>
                    </a:cubicBezTo>
                    <a:cubicBezTo>
                      <a:pt x="296" y="546"/>
                      <a:pt x="298" y="546"/>
                      <a:pt x="298" y="543"/>
                    </a:cubicBezTo>
                    <a:cubicBezTo>
                      <a:pt x="298" y="542"/>
                      <a:pt x="296" y="545"/>
                      <a:pt x="297" y="542"/>
                    </a:cubicBezTo>
                    <a:cubicBezTo>
                      <a:pt x="298" y="540"/>
                      <a:pt x="301" y="535"/>
                      <a:pt x="302" y="532"/>
                    </a:cubicBezTo>
                    <a:cubicBezTo>
                      <a:pt x="301" y="532"/>
                      <a:pt x="302" y="531"/>
                      <a:pt x="302" y="530"/>
                    </a:cubicBezTo>
                    <a:cubicBezTo>
                      <a:pt x="303" y="530"/>
                      <a:pt x="303" y="530"/>
                      <a:pt x="303" y="530"/>
                    </a:cubicBezTo>
                    <a:cubicBezTo>
                      <a:pt x="303" y="525"/>
                      <a:pt x="305" y="529"/>
                      <a:pt x="306" y="524"/>
                    </a:cubicBezTo>
                    <a:cubicBezTo>
                      <a:pt x="305" y="523"/>
                      <a:pt x="305" y="523"/>
                      <a:pt x="305" y="523"/>
                    </a:cubicBezTo>
                    <a:cubicBezTo>
                      <a:pt x="304" y="519"/>
                      <a:pt x="307" y="522"/>
                      <a:pt x="306" y="517"/>
                    </a:cubicBezTo>
                    <a:cubicBezTo>
                      <a:pt x="306" y="519"/>
                      <a:pt x="304" y="517"/>
                      <a:pt x="305" y="515"/>
                    </a:cubicBezTo>
                    <a:cubicBezTo>
                      <a:pt x="305" y="516"/>
                      <a:pt x="305" y="516"/>
                      <a:pt x="305" y="516"/>
                    </a:cubicBezTo>
                    <a:cubicBezTo>
                      <a:pt x="306" y="515"/>
                      <a:pt x="305" y="515"/>
                      <a:pt x="306" y="514"/>
                    </a:cubicBezTo>
                    <a:cubicBezTo>
                      <a:pt x="306" y="515"/>
                      <a:pt x="307" y="515"/>
                      <a:pt x="307" y="513"/>
                    </a:cubicBezTo>
                    <a:cubicBezTo>
                      <a:pt x="308" y="514"/>
                      <a:pt x="308" y="514"/>
                      <a:pt x="308" y="514"/>
                    </a:cubicBezTo>
                    <a:cubicBezTo>
                      <a:pt x="307" y="511"/>
                      <a:pt x="307" y="511"/>
                      <a:pt x="307" y="511"/>
                    </a:cubicBezTo>
                    <a:cubicBezTo>
                      <a:pt x="309" y="509"/>
                      <a:pt x="309" y="505"/>
                      <a:pt x="310" y="504"/>
                    </a:cubicBezTo>
                    <a:cubicBezTo>
                      <a:pt x="310" y="504"/>
                      <a:pt x="312" y="499"/>
                      <a:pt x="311" y="497"/>
                    </a:cubicBezTo>
                    <a:cubicBezTo>
                      <a:pt x="312" y="499"/>
                      <a:pt x="313" y="496"/>
                      <a:pt x="313" y="497"/>
                    </a:cubicBezTo>
                    <a:cubicBezTo>
                      <a:pt x="313" y="495"/>
                      <a:pt x="313" y="491"/>
                      <a:pt x="314" y="490"/>
                    </a:cubicBezTo>
                    <a:cubicBezTo>
                      <a:pt x="314" y="490"/>
                      <a:pt x="314" y="490"/>
                      <a:pt x="314" y="490"/>
                    </a:cubicBezTo>
                    <a:cubicBezTo>
                      <a:pt x="317" y="485"/>
                      <a:pt x="315" y="480"/>
                      <a:pt x="318" y="475"/>
                    </a:cubicBezTo>
                    <a:cubicBezTo>
                      <a:pt x="317" y="475"/>
                      <a:pt x="318" y="472"/>
                      <a:pt x="316" y="473"/>
                    </a:cubicBezTo>
                    <a:cubicBezTo>
                      <a:pt x="316" y="467"/>
                      <a:pt x="321" y="463"/>
                      <a:pt x="317" y="461"/>
                    </a:cubicBezTo>
                    <a:cubicBezTo>
                      <a:pt x="318" y="458"/>
                      <a:pt x="319" y="458"/>
                      <a:pt x="319" y="457"/>
                    </a:cubicBezTo>
                    <a:cubicBezTo>
                      <a:pt x="320" y="457"/>
                      <a:pt x="320" y="457"/>
                      <a:pt x="320" y="457"/>
                    </a:cubicBezTo>
                    <a:cubicBezTo>
                      <a:pt x="320" y="453"/>
                      <a:pt x="320" y="451"/>
                      <a:pt x="321" y="448"/>
                    </a:cubicBezTo>
                    <a:cubicBezTo>
                      <a:pt x="321" y="446"/>
                      <a:pt x="319" y="445"/>
                      <a:pt x="320" y="442"/>
                    </a:cubicBezTo>
                    <a:cubicBezTo>
                      <a:pt x="321" y="443"/>
                      <a:pt x="321" y="442"/>
                      <a:pt x="321" y="441"/>
                    </a:cubicBezTo>
                    <a:cubicBezTo>
                      <a:pt x="321" y="442"/>
                      <a:pt x="321" y="442"/>
                      <a:pt x="322" y="441"/>
                    </a:cubicBezTo>
                    <a:cubicBezTo>
                      <a:pt x="322" y="440"/>
                      <a:pt x="322" y="440"/>
                      <a:pt x="322" y="440"/>
                    </a:cubicBezTo>
                    <a:cubicBezTo>
                      <a:pt x="322" y="440"/>
                      <a:pt x="322" y="440"/>
                      <a:pt x="322" y="440"/>
                    </a:cubicBezTo>
                    <a:cubicBezTo>
                      <a:pt x="322" y="438"/>
                      <a:pt x="321" y="438"/>
                      <a:pt x="321" y="439"/>
                    </a:cubicBezTo>
                    <a:cubicBezTo>
                      <a:pt x="321" y="439"/>
                      <a:pt x="321" y="439"/>
                      <a:pt x="321" y="439"/>
                    </a:cubicBezTo>
                    <a:cubicBezTo>
                      <a:pt x="322" y="437"/>
                      <a:pt x="322" y="434"/>
                      <a:pt x="323" y="433"/>
                    </a:cubicBezTo>
                    <a:cubicBezTo>
                      <a:pt x="323" y="428"/>
                      <a:pt x="323" y="423"/>
                      <a:pt x="323" y="418"/>
                    </a:cubicBezTo>
                    <a:cubicBezTo>
                      <a:pt x="324" y="418"/>
                      <a:pt x="324" y="419"/>
                      <a:pt x="324" y="420"/>
                    </a:cubicBezTo>
                    <a:cubicBezTo>
                      <a:pt x="324" y="417"/>
                      <a:pt x="324" y="417"/>
                      <a:pt x="324" y="417"/>
                    </a:cubicBezTo>
                    <a:cubicBezTo>
                      <a:pt x="325" y="417"/>
                      <a:pt x="324" y="419"/>
                      <a:pt x="325" y="420"/>
                    </a:cubicBezTo>
                    <a:cubicBezTo>
                      <a:pt x="327" y="416"/>
                      <a:pt x="324" y="411"/>
                      <a:pt x="326" y="407"/>
                    </a:cubicBezTo>
                    <a:cubicBezTo>
                      <a:pt x="325" y="406"/>
                      <a:pt x="325" y="406"/>
                      <a:pt x="325" y="406"/>
                    </a:cubicBezTo>
                    <a:cubicBezTo>
                      <a:pt x="326" y="405"/>
                      <a:pt x="326" y="405"/>
                      <a:pt x="326" y="405"/>
                    </a:cubicBezTo>
                    <a:cubicBezTo>
                      <a:pt x="325" y="405"/>
                      <a:pt x="325" y="404"/>
                      <a:pt x="325" y="404"/>
                    </a:cubicBezTo>
                    <a:cubicBezTo>
                      <a:pt x="326" y="403"/>
                      <a:pt x="327" y="404"/>
                      <a:pt x="327" y="401"/>
                    </a:cubicBezTo>
                    <a:cubicBezTo>
                      <a:pt x="328" y="400"/>
                      <a:pt x="327" y="396"/>
                      <a:pt x="327" y="393"/>
                    </a:cubicBezTo>
                    <a:cubicBezTo>
                      <a:pt x="326" y="395"/>
                      <a:pt x="326" y="394"/>
                      <a:pt x="326" y="394"/>
                    </a:cubicBezTo>
                    <a:cubicBezTo>
                      <a:pt x="326" y="392"/>
                      <a:pt x="327" y="392"/>
                      <a:pt x="326" y="391"/>
                    </a:cubicBezTo>
                    <a:cubicBezTo>
                      <a:pt x="327" y="391"/>
                      <a:pt x="327" y="391"/>
                      <a:pt x="327" y="391"/>
                    </a:cubicBezTo>
                    <a:cubicBezTo>
                      <a:pt x="326" y="391"/>
                      <a:pt x="326" y="388"/>
                      <a:pt x="326" y="387"/>
                    </a:cubicBezTo>
                    <a:cubicBezTo>
                      <a:pt x="327" y="387"/>
                      <a:pt x="327" y="389"/>
                      <a:pt x="327" y="389"/>
                    </a:cubicBezTo>
                    <a:cubicBezTo>
                      <a:pt x="327" y="385"/>
                      <a:pt x="327" y="387"/>
                      <a:pt x="327" y="382"/>
                    </a:cubicBezTo>
                    <a:cubicBezTo>
                      <a:pt x="327" y="380"/>
                      <a:pt x="326" y="383"/>
                      <a:pt x="325" y="381"/>
                    </a:cubicBezTo>
                    <a:cubicBezTo>
                      <a:pt x="325" y="379"/>
                      <a:pt x="325" y="377"/>
                      <a:pt x="325" y="374"/>
                    </a:cubicBezTo>
                    <a:cubicBezTo>
                      <a:pt x="324" y="375"/>
                      <a:pt x="324" y="375"/>
                      <a:pt x="324" y="375"/>
                    </a:cubicBezTo>
                    <a:cubicBezTo>
                      <a:pt x="324" y="374"/>
                      <a:pt x="324" y="373"/>
                      <a:pt x="324" y="372"/>
                    </a:cubicBezTo>
                    <a:cubicBezTo>
                      <a:pt x="327" y="377"/>
                      <a:pt x="331" y="382"/>
                      <a:pt x="336" y="391"/>
                    </a:cubicBezTo>
                    <a:cubicBezTo>
                      <a:pt x="340" y="403"/>
                      <a:pt x="339" y="407"/>
                      <a:pt x="343" y="419"/>
                    </a:cubicBezTo>
                    <a:cubicBezTo>
                      <a:pt x="345" y="425"/>
                      <a:pt x="347" y="432"/>
                      <a:pt x="348" y="438"/>
                    </a:cubicBezTo>
                    <a:cubicBezTo>
                      <a:pt x="350" y="440"/>
                      <a:pt x="349" y="446"/>
                      <a:pt x="351" y="449"/>
                    </a:cubicBezTo>
                    <a:cubicBezTo>
                      <a:pt x="350" y="450"/>
                      <a:pt x="350" y="450"/>
                      <a:pt x="350" y="450"/>
                    </a:cubicBezTo>
                    <a:cubicBezTo>
                      <a:pt x="351" y="452"/>
                      <a:pt x="351" y="453"/>
                      <a:pt x="351" y="454"/>
                    </a:cubicBezTo>
                    <a:cubicBezTo>
                      <a:pt x="351" y="454"/>
                      <a:pt x="351" y="454"/>
                      <a:pt x="351" y="454"/>
                    </a:cubicBezTo>
                    <a:cubicBezTo>
                      <a:pt x="352" y="456"/>
                      <a:pt x="351" y="458"/>
                      <a:pt x="352" y="459"/>
                    </a:cubicBezTo>
                    <a:cubicBezTo>
                      <a:pt x="352" y="459"/>
                      <a:pt x="352" y="459"/>
                      <a:pt x="352" y="459"/>
                    </a:cubicBezTo>
                    <a:cubicBezTo>
                      <a:pt x="352" y="461"/>
                      <a:pt x="352" y="461"/>
                      <a:pt x="352" y="461"/>
                    </a:cubicBezTo>
                    <a:cubicBezTo>
                      <a:pt x="351" y="461"/>
                      <a:pt x="351" y="461"/>
                      <a:pt x="351" y="461"/>
                    </a:cubicBezTo>
                    <a:cubicBezTo>
                      <a:pt x="352" y="464"/>
                      <a:pt x="353" y="467"/>
                      <a:pt x="353" y="470"/>
                    </a:cubicBezTo>
                    <a:cubicBezTo>
                      <a:pt x="354" y="470"/>
                      <a:pt x="354" y="470"/>
                      <a:pt x="354" y="470"/>
                    </a:cubicBezTo>
                    <a:cubicBezTo>
                      <a:pt x="353" y="476"/>
                      <a:pt x="355" y="478"/>
                      <a:pt x="354" y="483"/>
                    </a:cubicBezTo>
                    <a:cubicBezTo>
                      <a:pt x="353" y="483"/>
                      <a:pt x="353" y="483"/>
                      <a:pt x="353" y="483"/>
                    </a:cubicBezTo>
                    <a:cubicBezTo>
                      <a:pt x="356" y="490"/>
                      <a:pt x="351" y="494"/>
                      <a:pt x="354" y="502"/>
                    </a:cubicBezTo>
                    <a:cubicBezTo>
                      <a:pt x="353" y="501"/>
                      <a:pt x="353" y="502"/>
                      <a:pt x="353" y="502"/>
                    </a:cubicBezTo>
                    <a:cubicBezTo>
                      <a:pt x="353" y="505"/>
                      <a:pt x="353" y="509"/>
                      <a:pt x="355" y="509"/>
                    </a:cubicBezTo>
                    <a:cubicBezTo>
                      <a:pt x="355" y="511"/>
                      <a:pt x="354" y="511"/>
                      <a:pt x="353" y="511"/>
                    </a:cubicBezTo>
                    <a:cubicBezTo>
                      <a:pt x="354" y="511"/>
                      <a:pt x="354" y="513"/>
                      <a:pt x="354" y="515"/>
                    </a:cubicBezTo>
                    <a:cubicBezTo>
                      <a:pt x="354" y="514"/>
                      <a:pt x="354" y="514"/>
                      <a:pt x="354" y="514"/>
                    </a:cubicBezTo>
                    <a:cubicBezTo>
                      <a:pt x="354" y="516"/>
                      <a:pt x="354" y="518"/>
                      <a:pt x="354" y="520"/>
                    </a:cubicBezTo>
                    <a:cubicBezTo>
                      <a:pt x="356" y="519"/>
                      <a:pt x="356" y="519"/>
                      <a:pt x="356" y="519"/>
                    </a:cubicBezTo>
                    <a:cubicBezTo>
                      <a:pt x="355" y="522"/>
                      <a:pt x="353" y="519"/>
                      <a:pt x="354" y="522"/>
                    </a:cubicBezTo>
                    <a:cubicBezTo>
                      <a:pt x="355" y="522"/>
                      <a:pt x="355" y="522"/>
                      <a:pt x="355" y="522"/>
                    </a:cubicBezTo>
                    <a:cubicBezTo>
                      <a:pt x="354" y="526"/>
                      <a:pt x="352" y="528"/>
                      <a:pt x="350" y="532"/>
                    </a:cubicBezTo>
                    <a:cubicBezTo>
                      <a:pt x="348" y="548"/>
                      <a:pt x="347" y="566"/>
                      <a:pt x="341" y="579"/>
                    </a:cubicBezTo>
                    <a:cubicBezTo>
                      <a:pt x="340" y="580"/>
                      <a:pt x="340" y="580"/>
                      <a:pt x="340" y="580"/>
                    </a:cubicBezTo>
                    <a:cubicBezTo>
                      <a:pt x="338" y="580"/>
                      <a:pt x="341" y="584"/>
                      <a:pt x="340" y="585"/>
                    </a:cubicBezTo>
                    <a:close/>
                    <a:moveTo>
                      <a:pt x="559" y="462"/>
                    </a:moveTo>
                    <a:cubicBezTo>
                      <a:pt x="558" y="462"/>
                      <a:pt x="558" y="461"/>
                      <a:pt x="557" y="461"/>
                    </a:cubicBezTo>
                    <a:cubicBezTo>
                      <a:pt x="558" y="464"/>
                      <a:pt x="557" y="466"/>
                      <a:pt x="558" y="469"/>
                    </a:cubicBezTo>
                    <a:cubicBezTo>
                      <a:pt x="557" y="469"/>
                      <a:pt x="557" y="469"/>
                      <a:pt x="557" y="469"/>
                    </a:cubicBezTo>
                    <a:cubicBezTo>
                      <a:pt x="559" y="473"/>
                      <a:pt x="557" y="477"/>
                      <a:pt x="559" y="479"/>
                    </a:cubicBezTo>
                    <a:cubicBezTo>
                      <a:pt x="560" y="483"/>
                      <a:pt x="557" y="482"/>
                      <a:pt x="559" y="486"/>
                    </a:cubicBezTo>
                    <a:cubicBezTo>
                      <a:pt x="558" y="488"/>
                      <a:pt x="558" y="488"/>
                      <a:pt x="558" y="488"/>
                    </a:cubicBezTo>
                    <a:cubicBezTo>
                      <a:pt x="558" y="490"/>
                      <a:pt x="559" y="489"/>
                      <a:pt x="559" y="491"/>
                    </a:cubicBezTo>
                    <a:cubicBezTo>
                      <a:pt x="558" y="491"/>
                      <a:pt x="558" y="494"/>
                      <a:pt x="558" y="493"/>
                    </a:cubicBezTo>
                    <a:cubicBezTo>
                      <a:pt x="557" y="497"/>
                      <a:pt x="560" y="502"/>
                      <a:pt x="558" y="508"/>
                    </a:cubicBezTo>
                    <a:cubicBezTo>
                      <a:pt x="560" y="509"/>
                      <a:pt x="559" y="512"/>
                      <a:pt x="560" y="513"/>
                    </a:cubicBezTo>
                    <a:cubicBezTo>
                      <a:pt x="559" y="514"/>
                      <a:pt x="560" y="520"/>
                      <a:pt x="559" y="516"/>
                    </a:cubicBezTo>
                    <a:cubicBezTo>
                      <a:pt x="558" y="516"/>
                      <a:pt x="558" y="515"/>
                      <a:pt x="559" y="515"/>
                    </a:cubicBezTo>
                    <a:cubicBezTo>
                      <a:pt x="558" y="515"/>
                      <a:pt x="558" y="515"/>
                      <a:pt x="558" y="515"/>
                    </a:cubicBezTo>
                    <a:cubicBezTo>
                      <a:pt x="556" y="518"/>
                      <a:pt x="559" y="521"/>
                      <a:pt x="558" y="525"/>
                    </a:cubicBezTo>
                    <a:cubicBezTo>
                      <a:pt x="559" y="524"/>
                      <a:pt x="559" y="522"/>
                      <a:pt x="559" y="523"/>
                    </a:cubicBezTo>
                    <a:cubicBezTo>
                      <a:pt x="559" y="524"/>
                      <a:pt x="559" y="525"/>
                      <a:pt x="559" y="526"/>
                    </a:cubicBezTo>
                    <a:cubicBezTo>
                      <a:pt x="558" y="526"/>
                      <a:pt x="558" y="526"/>
                      <a:pt x="558" y="526"/>
                    </a:cubicBezTo>
                    <a:cubicBezTo>
                      <a:pt x="558" y="531"/>
                      <a:pt x="558" y="531"/>
                      <a:pt x="558" y="531"/>
                    </a:cubicBezTo>
                    <a:cubicBezTo>
                      <a:pt x="559" y="530"/>
                      <a:pt x="559" y="530"/>
                      <a:pt x="559" y="530"/>
                    </a:cubicBezTo>
                    <a:cubicBezTo>
                      <a:pt x="558" y="532"/>
                      <a:pt x="557" y="533"/>
                      <a:pt x="558" y="536"/>
                    </a:cubicBezTo>
                    <a:cubicBezTo>
                      <a:pt x="559" y="537"/>
                      <a:pt x="559" y="533"/>
                      <a:pt x="559" y="536"/>
                    </a:cubicBezTo>
                    <a:cubicBezTo>
                      <a:pt x="559" y="539"/>
                      <a:pt x="557" y="544"/>
                      <a:pt x="557" y="548"/>
                    </a:cubicBezTo>
                    <a:cubicBezTo>
                      <a:pt x="558" y="547"/>
                      <a:pt x="558" y="548"/>
                      <a:pt x="558" y="549"/>
                    </a:cubicBezTo>
                    <a:cubicBezTo>
                      <a:pt x="557" y="549"/>
                      <a:pt x="557" y="549"/>
                      <a:pt x="557" y="549"/>
                    </a:cubicBezTo>
                    <a:cubicBezTo>
                      <a:pt x="558" y="554"/>
                      <a:pt x="555" y="551"/>
                      <a:pt x="556" y="555"/>
                    </a:cubicBezTo>
                    <a:cubicBezTo>
                      <a:pt x="555" y="555"/>
                      <a:pt x="555" y="555"/>
                      <a:pt x="555" y="555"/>
                    </a:cubicBezTo>
                    <a:cubicBezTo>
                      <a:pt x="557" y="556"/>
                      <a:pt x="557" y="556"/>
                      <a:pt x="557" y="556"/>
                    </a:cubicBezTo>
                    <a:cubicBezTo>
                      <a:pt x="558" y="560"/>
                      <a:pt x="555" y="558"/>
                      <a:pt x="557" y="562"/>
                    </a:cubicBezTo>
                    <a:cubicBezTo>
                      <a:pt x="557" y="561"/>
                      <a:pt x="559" y="562"/>
                      <a:pt x="558" y="564"/>
                    </a:cubicBezTo>
                    <a:cubicBezTo>
                      <a:pt x="557" y="563"/>
                      <a:pt x="557" y="563"/>
                      <a:pt x="557" y="563"/>
                    </a:cubicBezTo>
                    <a:cubicBezTo>
                      <a:pt x="557" y="564"/>
                      <a:pt x="558" y="565"/>
                      <a:pt x="557" y="565"/>
                    </a:cubicBezTo>
                    <a:cubicBezTo>
                      <a:pt x="557" y="565"/>
                      <a:pt x="556" y="565"/>
                      <a:pt x="556" y="566"/>
                    </a:cubicBezTo>
                    <a:cubicBezTo>
                      <a:pt x="555" y="565"/>
                      <a:pt x="555" y="565"/>
                      <a:pt x="555" y="565"/>
                    </a:cubicBezTo>
                    <a:cubicBezTo>
                      <a:pt x="556" y="569"/>
                      <a:pt x="556" y="569"/>
                      <a:pt x="556" y="569"/>
                    </a:cubicBezTo>
                    <a:cubicBezTo>
                      <a:pt x="555" y="571"/>
                      <a:pt x="556" y="575"/>
                      <a:pt x="554" y="576"/>
                    </a:cubicBezTo>
                    <a:cubicBezTo>
                      <a:pt x="554" y="576"/>
                      <a:pt x="553" y="581"/>
                      <a:pt x="554" y="582"/>
                    </a:cubicBezTo>
                    <a:cubicBezTo>
                      <a:pt x="553" y="581"/>
                      <a:pt x="553" y="584"/>
                      <a:pt x="552" y="583"/>
                    </a:cubicBezTo>
                    <a:cubicBezTo>
                      <a:pt x="552" y="584"/>
                      <a:pt x="552" y="588"/>
                      <a:pt x="551" y="590"/>
                    </a:cubicBezTo>
                    <a:cubicBezTo>
                      <a:pt x="551" y="589"/>
                      <a:pt x="551" y="589"/>
                      <a:pt x="551" y="589"/>
                    </a:cubicBezTo>
                    <a:cubicBezTo>
                      <a:pt x="549" y="595"/>
                      <a:pt x="550" y="599"/>
                      <a:pt x="548" y="604"/>
                    </a:cubicBezTo>
                    <a:cubicBezTo>
                      <a:pt x="549" y="604"/>
                      <a:pt x="548" y="607"/>
                      <a:pt x="549" y="607"/>
                    </a:cubicBezTo>
                    <a:cubicBezTo>
                      <a:pt x="549" y="612"/>
                      <a:pt x="544" y="616"/>
                      <a:pt x="548" y="619"/>
                    </a:cubicBezTo>
                    <a:cubicBezTo>
                      <a:pt x="547" y="621"/>
                      <a:pt x="546" y="621"/>
                      <a:pt x="546" y="622"/>
                    </a:cubicBezTo>
                    <a:cubicBezTo>
                      <a:pt x="545" y="622"/>
                      <a:pt x="545" y="622"/>
                      <a:pt x="545" y="622"/>
                    </a:cubicBezTo>
                    <a:cubicBezTo>
                      <a:pt x="545" y="626"/>
                      <a:pt x="544" y="628"/>
                      <a:pt x="543" y="631"/>
                    </a:cubicBezTo>
                    <a:cubicBezTo>
                      <a:pt x="543" y="633"/>
                      <a:pt x="545" y="634"/>
                      <a:pt x="543" y="636"/>
                    </a:cubicBezTo>
                    <a:cubicBezTo>
                      <a:pt x="543" y="635"/>
                      <a:pt x="543" y="637"/>
                      <a:pt x="542" y="638"/>
                    </a:cubicBezTo>
                    <a:cubicBezTo>
                      <a:pt x="542" y="637"/>
                      <a:pt x="542" y="637"/>
                      <a:pt x="541" y="638"/>
                    </a:cubicBezTo>
                    <a:cubicBezTo>
                      <a:pt x="541" y="638"/>
                      <a:pt x="541" y="639"/>
                      <a:pt x="541" y="639"/>
                    </a:cubicBezTo>
                    <a:cubicBezTo>
                      <a:pt x="541" y="639"/>
                      <a:pt x="541" y="639"/>
                      <a:pt x="541" y="639"/>
                    </a:cubicBezTo>
                    <a:cubicBezTo>
                      <a:pt x="541" y="641"/>
                      <a:pt x="541" y="641"/>
                      <a:pt x="542" y="640"/>
                    </a:cubicBezTo>
                    <a:cubicBezTo>
                      <a:pt x="542" y="640"/>
                      <a:pt x="542" y="640"/>
                      <a:pt x="542" y="640"/>
                    </a:cubicBezTo>
                    <a:cubicBezTo>
                      <a:pt x="541" y="641"/>
                      <a:pt x="540" y="645"/>
                      <a:pt x="539" y="645"/>
                    </a:cubicBezTo>
                    <a:cubicBezTo>
                      <a:pt x="537" y="650"/>
                      <a:pt x="537" y="655"/>
                      <a:pt x="536" y="660"/>
                    </a:cubicBezTo>
                    <a:cubicBezTo>
                      <a:pt x="535" y="660"/>
                      <a:pt x="535" y="659"/>
                      <a:pt x="535" y="657"/>
                    </a:cubicBezTo>
                    <a:cubicBezTo>
                      <a:pt x="534" y="660"/>
                      <a:pt x="534" y="660"/>
                      <a:pt x="534" y="660"/>
                    </a:cubicBezTo>
                    <a:cubicBezTo>
                      <a:pt x="533" y="660"/>
                      <a:pt x="534" y="658"/>
                      <a:pt x="535" y="657"/>
                    </a:cubicBezTo>
                    <a:cubicBezTo>
                      <a:pt x="532" y="661"/>
                      <a:pt x="533" y="666"/>
                      <a:pt x="530" y="670"/>
                    </a:cubicBezTo>
                    <a:cubicBezTo>
                      <a:pt x="530" y="671"/>
                      <a:pt x="530" y="671"/>
                      <a:pt x="530" y="671"/>
                    </a:cubicBezTo>
                    <a:cubicBezTo>
                      <a:pt x="530" y="671"/>
                      <a:pt x="530" y="671"/>
                      <a:pt x="530" y="671"/>
                    </a:cubicBezTo>
                    <a:cubicBezTo>
                      <a:pt x="530" y="671"/>
                      <a:pt x="530" y="672"/>
                      <a:pt x="530" y="673"/>
                    </a:cubicBezTo>
                    <a:cubicBezTo>
                      <a:pt x="529" y="674"/>
                      <a:pt x="528" y="672"/>
                      <a:pt x="527" y="675"/>
                    </a:cubicBezTo>
                    <a:cubicBezTo>
                      <a:pt x="526" y="676"/>
                      <a:pt x="526" y="680"/>
                      <a:pt x="525" y="682"/>
                    </a:cubicBezTo>
                    <a:cubicBezTo>
                      <a:pt x="526" y="681"/>
                      <a:pt x="526" y="682"/>
                      <a:pt x="526" y="682"/>
                    </a:cubicBezTo>
                    <a:cubicBezTo>
                      <a:pt x="525" y="683"/>
                      <a:pt x="524" y="684"/>
                      <a:pt x="524" y="685"/>
                    </a:cubicBezTo>
                    <a:cubicBezTo>
                      <a:pt x="523" y="684"/>
                      <a:pt x="523" y="684"/>
                      <a:pt x="523" y="684"/>
                    </a:cubicBezTo>
                    <a:cubicBezTo>
                      <a:pt x="524" y="685"/>
                      <a:pt x="523" y="688"/>
                      <a:pt x="523" y="688"/>
                    </a:cubicBezTo>
                    <a:cubicBezTo>
                      <a:pt x="522" y="688"/>
                      <a:pt x="523" y="686"/>
                      <a:pt x="523" y="686"/>
                    </a:cubicBezTo>
                    <a:cubicBezTo>
                      <a:pt x="521" y="690"/>
                      <a:pt x="522" y="688"/>
                      <a:pt x="520" y="692"/>
                    </a:cubicBezTo>
                    <a:cubicBezTo>
                      <a:pt x="519" y="695"/>
                      <a:pt x="521" y="692"/>
                      <a:pt x="521" y="694"/>
                    </a:cubicBezTo>
                    <a:cubicBezTo>
                      <a:pt x="520" y="696"/>
                      <a:pt x="520" y="698"/>
                      <a:pt x="518" y="700"/>
                    </a:cubicBezTo>
                    <a:cubicBezTo>
                      <a:pt x="520" y="700"/>
                      <a:pt x="520" y="700"/>
                      <a:pt x="520" y="700"/>
                    </a:cubicBezTo>
                    <a:cubicBezTo>
                      <a:pt x="518" y="703"/>
                      <a:pt x="517" y="706"/>
                      <a:pt x="516" y="707"/>
                    </a:cubicBezTo>
                    <a:cubicBezTo>
                      <a:pt x="515" y="706"/>
                      <a:pt x="517" y="705"/>
                      <a:pt x="516" y="703"/>
                    </a:cubicBezTo>
                    <a:cubicBezTo>
                      <a:pt x="516" y="704"/>
                      <a:pt x="517" y="704"/>
                      <a:pt x="517" y="704"/>
                    </a:cubicBezTo>
                    <a:cubicBezTo>
                      <a:pt x="517" y="703"/>
                      <a:pt x="516" y="701"/>
                      <a:pt x="517" y="701"/>
                    </a:cubicBezTo>
                    <a:cubicBezTo>
                      <a:pt x="517" y="699"/>
                      <a:pt x="518" y="695"/>
                      <a:pt x="516" y="693"/>
                    </a:cubicBezTo>
                    <a:cubicBezTo>
                      <a:pt x="516" y="693"/>
                      <a:pt x="516" y="693"/>
                      <a:pt x="516" y="693"/>
                    </a:cubicBezTo>
                    <a:cubicBezTo>
                      <a:pt x="515" y="692"/>
                      <a:pt x="516" y="692"/>
                      <a:pt x="515" y="691"/>
                    </a:cubicBezTo>
                    <a:cubicBezTo>
                      <a:pt x="516" y="691"/>
                      <a:pt x="516" y="691"/>
                      <a:pt x="516" y="691"/>
                    </a:cubicBezTo>
                    <a:cubicBezTo>
                      <a:pt x="514" y="690"/>
                      <a:pt x="516" y="688"/>
                      <a:pt x="515" y="687"/>
                    </a:cubicBezTo>
                    <a:cubicBezTo>
                      <a:pt x="516" y="687"/>
                      <a:pt x="516" y="687"/>
                      <a:pt x="516" y="687"/>
                    </a:cubicBezTo>
                    <a:cubicBezTo>
                      <a:pt x="516" y="685"/>
                      <a:pt x="516" y="685"/>
                      <a:pt x="516" y="685"/>
                    </a:cubicBezTo>
                    <a:cubicBezTo>
                      <a:pt x="515" y="686"/>
                      <a:pt x="515" y="686"/>
                      <a:pt x="515" y="686"/>
                    </a:cubicBezTo>
                    <a:cubicBezTo>
                      <a:pt x="513" y="685"/>
                      <a:pt x="517" y="684"/>
                      <a:pt x="515" y="682"/>
                    </a:cubicBezTo>
                    <a:cubicBezTo>
                      <a:pt x="516" y="681"/>
                      <a:pt x="511" y="680"/>
                      <a:pt x="512" y="678"/>
                    </a:cubicBezTo>
                    <a:cubicBezTo>
                      <a:pt x="511" y="678"/>
                      <a:pt x="513" y="679"/>
                      <a:pt x="513" y="678"/>
                    </a:cubicBezTo>
                    <a:cubicBezTo>
                      <a:pt x="514" y="678"/>
                      <a:pt x="513" y="678"/>
                      <a:pt x="514" y="678"/>
                    </a:cubicBezTo>
                    <a:cubicBezTo>
                      <a:pt x="514" y="677"/>
                      <a:pt x="515" y="676"/>
                      <a:pt x="514" y="675"/>
                    </a:cubicBezTo>
                    <a:cubicBezTo>
                      <a:pt x="515" y="675"/>
                      <a:pt x="515" y="675"/>
                      <a:pt x="515" y="675"/>
                    </a:cubicBezTo>
                    <a:cubicBezTo>
                      <a:pt x="514" y="673"/>
                      <a:pt x="516" y="672"/>
                      <a:pt x="515" y="671"/>
                    </a:cubicBezTo>
                    <a:cubicBezTo>
                      <a:pt x="514" y="669"/>
                      <a:pt x="517" y="669"/>
                      <a:pt x="515" y="668"/>
                    </a:cubicBezTo>
                    <a:cubicBezTo>
                      <a:pt x="516" y="667"/>
                      <a:pt x="516" y="667"/>
                      <a:pt x="516" y="667"/>
                    </a:cubicBezTo>
                    <a:cubicBezTo>
                      <a:pt x="517" y="666"/>
                      <a:pt x="515" y="667"/>
                      <a:pt x="515" y="666"/>
                    </a:cubicBezTo>
                    <a:cubicBezTo>
                      <a:pt x="516" y="666"/>
                      <a:pt x="516" y="664"/>
                      <a:pt x="517" y="665"/>
                    </a:cubicBezTo>
                    <a:cubicBezTo>
                      <a:pt x="518" y="663"/>
                      <a:pt x="515" y="661"/>
                      <a:pt x="516" y="658"/>
                    </a:cubicBezTo>
                    <a:cubicBezTo>
                      <a:pt x="515" y="658"/>
                      <a:pt x="516" y="657"/>
                      <a:pt x="514" y="656"/>
                    </a:cubicBezTo>
                    <a:cubicBezTo>
                      <a:pt x="515" y="656"/>
                      <a:pt x="514" y="654"/>
                      <a:pt x="516" y="655"/>
                    </a:cubicBezTo>
                    <a:cubicBezTo>
                      <a:pt x="516" y="655"/>
                      <a:pt x="516" y="655"/>
                      <a:pt x="516" y="655"/>
                    </a:cubicBezTo>
                    <a:cubicBezTo>
                      <a:pt x="517" y="655"/>
                      <a:pt x="517" y="655"/>
                      <a:pt x="517" y="655"/>
                    </a:cubicBezTo>
                    <a:cubicBezTo>
                      <a:pt x="518" y="654"/>
                      <a:pt x="515" y="653"/>
                      <a:pt x="515" y="652"/>
                    </a:cubicBezTo>
                    <a:cubicBezTo>
                      <a:pt x="515" y="652"/>
                      <a:pt x="515" y="653"/>
                      <a:pt x="515" y="652"/>
                    </a:cubicBezTo>
                    <a:cubicBezTo>
                      <a:pt x="515" y="651"/>
                      <a:pt x="515" y="651"/>
                      <a:pt x="515" y="651"/>
                    </a:cubicBezTo>
                    <a:cubicBezTo>
                      <a:pt x="515" y="651"/>
                      <a:pt x="515" y="651"/>
                      <a:pt x="515" y="651"/>
                    </a:cubicBezTo>
                    <a:cubicBezTo>
                      <a:pt x="515" y="649"/>
                      <a:pt x="515" y="649"/>
                      <a:pt x="515" y="649"/>
                    </a:cubicBezTo>
                    <a:cubicBezTo>
                      <a:pt x="515" y="649"/>
                      <a:pt x="515" y="649"/>
                      <a:pt x="515" y="649"/>
                    </a:cubicBezTo>
                    <a:cubicBezTo>
                      <a:pt x="515" y="648"/>
                      <a:pt x="516" y="648"/>
                      <a:pt x="515" y="647"/>
                    </a:cubicBezTo>
                    <a:cubicBezTo>
                      <a:pt x="514" y="647"/>
                      <a:pt x="514" y="648"/>
                      <a:pt x="513" y="647"/>
                    </a:cubicBezTo>
                    <a:cubicBezTo>
                      <a:pt x="514" y="646"/>
                      <a:pt x="514" y="644"/>
                      <a:pt x="514" y="642"/>
                    </a:cubicBezTo>
                    <a:cubicBezTo>
                      <a:pt x="513" y="642"/>
                      <a:pt x="513" y="642"/>
                      <a:pt x="513" y="641"/>
                    </a:cubicBezTo>
                    <a:cubicBezTo>
                      <a:pt x="514" y="641"/>
                      <a:pt x="514" y="641"/>
                      <a:pt x="514" y="641"/>
                    </a:cubicBezTo>
                    <a:cubicBezTo>
                      <a:pt x="512" y="640"/>
                      <a:pt x="516" y="640"/>
                      <a:pt x="514" y="639"/>
                    </a:cubicBezTo>
                    <a:cubicBezTo>
                      <a:pt x="513" y="639"/>
                      <a:pt x="513" y="639"/>
                      <a:pt x="513" y="639"/>
                    </a:cubicBezTo>
                    <a:cubicBezTo>
                      <a:pt x="511" y="637"/>
                      <a:pt x="515" y="637"/>
                      <a:pt x="512" y="636"/>
                    </a:cubicBezTo>
                    <a:cubicBezTo>
                      <a:pt x="512" y="637"/>
                      <a:pt x="510" y="637"/>
                      <a:pt x="510" y="636"/>
                    </a:cubicBezTo>
                    <a:cubicBezTo>
                      <a:pt x="511" y="636"/>
                      <a:pt x="511" y="636"/>
                      <a:pt x="511" y="636"/>
                    </a:cubicBezTo>
                    <a:cubicBezTo>
                      <a:pt x="511" y="635"/>
                      <a:pt x="510" y="635"/>
                      <a:pt x="511" y="635"/>
                    </a:cubicBezTo>
                    <a:cubicBezTo>
                      <a:pt x="511" y="635"/>
                      <a:pt x="512" y="635"/>
                      <a:pt x="511" y="634"/>
                    </a:cubicBezTo>
                    <a:cubicBezTo>
                      <a:pt x="513" y="634"/>
                      <a:pt x="513" y="634"/>
                      <a:pt x="513" y="634"/>
                    </a:cubicBezTo>
                    <a:cubicBezTo>
                      <a:pt x="511" y="634"/>
                      <a:pt x="511" y="634"/>
                      <a:pt x="511" y="634"/>
                    </a:cubicBezTo>
                    <a:cubicBezTo>
                      <a:pt x="511" y="632"/>
                      <a:pt x="510" y="631"/>
                      <a:pt x="511" y="630"/>
                    </a:cubicBezTo>
                    <a:cubicBezTo>
                      <a:pt x="511" y="630"/>
                      <a:pt x="511" y="628"/>
                      <a:pt x="509" y="628"/>
                    </a:cubicBezTo>
                    <a:cubicBezTo>
                      <a:pt x="510" y="628"/>
                      <a:pt x="510" y="627"/>
                      <a:pt x="511" y="627"/>
                    </a:cubicBezTo>
                    <a:cubicBezTo>
                      <a:pt x="510" y="627"/>
                      <a:pt x="509" y="625"/>
                      <a:pt x="510" y="624"/>
                    </a:cubicBezTo>
                    <a:cubicBezTo>
                      <a:pt x="510" y="624"/>
                      <a:pt x="510" y="624"/>
                      <a:pt x="510" y="624"/>
                    </a:cubicBezTo>
                    <a:cubicBezTo>
                      <a:pt x="510" y="622"/>
                      <a:pt x="507" y="621"/>
                      <a:pt x="508" y="618"/>
                    </a:cubicBezTo>
                    <a:cubicBezTo>
                      <a:pt x="507" y="619"/>
                      <a:pt x="507" y="617"/>
                      <a:pt x="506" y="618"/>
                    </a:cubicBezTo>
                    <a:cubicBezTo>
                      <a:pt x="504" y="616"/>
                      <a:pt x="507" y="613"/>
                      <a:pt x="503" y="614"/>
                    </a:cubicBezTo>
                    <a:cubicBezTo>
                      <a:pt x="502" y="613"/>
                      <a:pt x="503" y="612"/>
                      <a:pt x="503" y="612"/>
                    </a:cubicBezTo>
                    <a:cubicBezTo>
                      <a:pt x="503" y="612"/>
                      <a:pt x="503" y="612"/>
                      <a:pt x="503" y="612"/>
                    </a:cubicBezTo>
                    <a:cubicBezTo>
                      <a:pt x="502" y="610"/>
                      <a:pt x="502" y="610"/>
                      <a:pt x="502" y="608"/>
                    </a:cubicBezTo>
                    <a:cubicBezTo>
                      <a:pt x="501" y="608"/>
                      <a:pt x="499" y="608"/>
                      <a:pt x="499" y="607"/>
                    </a:cubicBezTo>
                    <a:cubicBezTo>
                      <a:pt x="500" y="607"/>
                      <a:pt x="499" y="607"/>
                      <a:pt x="499" y="606"/>
                    </a:cubicBezTo>
                    <a:cubicBezTo>
                      <a:pt x="500" y="606"/>
                      <a:pt x="500" y="606"/>
                      <a:pt x="500" y="606"/>
                    </a:cubicBezTo>
                    <a:cubicBezTo>
                      <a:pt x="500" y="606"/>
                      <a:pt x="500" y="605"/>
                      <a:pt x="499" y="605"/>
                    </a:cubicBezTo>
                    <a:cubicBezTo>
                      <a:pt x="499" y="605"/>
                      <a:pt x="499" y="605"/>
                      <a:pt x="500" y="605"/>
                    </a:cubicBezTo>
                    <a:cubicBezTo>
                      <a:pt x="499" y="605"/>
                      <a:pt x="499" y="605"/>
                      <a:pt x="499" y="605"/>
                    </a:cubicBezTo>
                    <a:cubicBezTo>
                      <a:pt x="499" y="605"/>
                      <a:pt x="499" y="605"/>
                      <a:pt x="498" y="606"/>
                    </a:cubicBezTo>
                    <a:cubicBezTo>
                      <a:pt x="499" y="604"/>
                      <a:pt x="497" y="604"/>
                      <a:pt x="498" y="603"/>
                    </a:cubicBezTo>
                    <a:cubicBezTo>
                      <a:pt x="497" y="601"/>
                      <a:pt x="495" y="600"/>
                      <a:pt x="493" y="598"/>
                    </a:cubicBezTo>
                    <a:cubicBezTo>
                      <a:pt x="494" y="598"/>
                      <a:pt x="495" y="598"/>
                      <a:pt x="495" y="598"/>
                    </a:cubicBezTo>
                    <a:cubicBezTo>
                      <a:pt x="494" y="597"/>
                      <a:pt x="494" y="597"/>
                      <a:pt x="494" y="597"/>
                    </a:cubicBezTo>
                    <a:cubicBezTo>
                      <a:pt x="495" y="597"/>
                      <a:pt x="495" y="598"/>
                      <a:pt x="496" y="598"/>
                    </a:cubicBezTo>
                    <a:cubicBezTo>
                      <a:pt x="496" y="596"/>
                      <a:pt x="492" y="596"/>
                      <a:pt x="492" y="593"/>
                    </a:cubicBezTo>
                    <a:cubicBezTo>
                      <a:pt x="492" y="593"/>
                      <a:pt x="492" y="593"/>
                      <a:pt x="492" y="593"/>
                    </a:cubicBezTo>
                    <a:cubicBezTo>
                      <a:pt x="492" y="593"/>
                      <a:pt x="492" y="593"/>
                      <a:pt x="492" y="593"/>
                    </a:cubicBezTo>
                    <a:cubicBezTo>
                      <a:pt x="491" y="593"/>
                      <a:pt x="491" y="593"/>
                      <a:pt x="490" y="593"/>
                    </a:cubicBezTo>
                    <a:cubicBezTo>
                      <a:pt x="491" y="592"/>
                      <a:pt x="492" y="592"/>
                      <a:pt x="491" y="591"/>
                    </a:cubicBezTo>
                    <a:cubicBezTo>
                      <a:pt x="491" y="590"/>
                      <a:pt x="490" y="590"/>
                      <a:pt x="489" y="589"/>
                    </a:cubicBezTo>
                    <a:cubicBezTo>
                      <a:pt x="489" y="590"/>
                      <a:pt x="488" y="590"/>
                      <a:pt x="488" y="590"/>
                    </a:cubicBezTo>
                    <a:cubicBezTo>
                      <a:pt x="488" y="589"/>
                      <a:pt x="488" y="589"/>
                      <a:pt x="487" y="588"/>
                    </a:cubicBezTo>
                    <a:cubicBezTo>
                      <a:pt x="488" y="588"/>
                      <a:pt x="488" y="588"/>
                      <a:pt x="488" y="588"/>
                    </a:cubicBezTo>
                    <a:cubicBezTo>
                      <a:pt x="487" y="588"/>
                      <a:pt x="487" y="587"/>
                      <a:pt x="486" y="588"/>
                    </a:cubicBezTo>
                    <a:cubicBezTo>
                      <a:pt x="487" y="587"/>
                      <a:pt x="487" y="588"/>
                      <a:pt x="488" y="587"/>
                    </a:cubicBezTo>
                    <a:cubicBezTo>
                      <a:pt x="486" y="586"/>
                      <a:pt x="487" y="587"/>
                      <a:pt x="486" y="585"/>
                    </a:cubicBezTo>
                    <a:cubicBezTo>
                      <a:pt x="484" y="585"/>
                      <a:pt x="485" y="586"/>
                      <a:pt x="484" y="586"/>
                    </a:cubicBezTo>
                    <a:cubicBezTo>
                      <a:pt x="483" y="586"/>
                      <a:pt x="482" y="586"/>
                      <a:pt x="482" y="584"/>
                    </a:cubicBezTo>
                    <a:cubicBezTo>
                      <a:pt x="481" y="585"/>
                      <a:pt x="481" y="585"/>
                      <a:pt x="481" y="585"/>
                    </a:cubicBezTo>
                    <a:cubicBezTo>
                      <a:pt x="479" y="584"/>
                      <a:pt x="479" y="584"/>
                      <a:pt x="479" y="582"/>
                    </a:cubicBezTo>
                    <a:cubicBezTo>
                      <a:pt x="477" y="582"/>
                      <a:pt x="475" y="582"/>
                      <a:pt x="474" y="582"/>
                    </a:cubicBezTo>
                    <a:cubicBezTo>
                      <a:pt x="473" y="580"/>
                      <a:pt x="471" y="579"/>
                      <a:pt x="465" y="578"/>
                    </a:cubicBezTo>
                    <a:cubicBezTo>
                      <a:pt x="465" y="577"/>
                      <a:pt x="465" y="577"/>
                      <a:pt x="465" y="577"/>
                    </a:cubicBezTo>
                    <a:cubicBezTo>
                      <a:pt x="463" y="578"/>
                      <a:pt x="462" y="578"/>
                      <a:pt x="462" y="580"/>
                    </a:cubicBezTo>
                    <a:cubicBezTo>
                      <a:pt x="460" y="578"/>
                      <a:pt x="460" y="581"/>
                      <a:pt x="459" y="580"/>
                    </a:cubicBezTo>
                    <a:cubicBezTo>
                      <a:pt x="459" y="580"/>
                      <a:pt x="459" y="580"/>
                      <a:pt x="459" y="580"/>
                    </a:cubicBezTo>
                    <a:cubicBezTo>
                      <a:pt x="459" y="582"/>
                      <a:pt x="456" y="580"/>
                      <a:pt x="456" y="582"/>
                    </a:cubicBezTo>
                    <a:cubicBezTo>
                      <a:pt x="456" y="581"/>
                      <a:pt x="456" y="581"/>
                      <a:pt x="456" y="581"/>
                    </a:cubicBezTo>
                    <a:cubicBezTo>
                      <a:pt x="455" y="581"/>
                      <a:pt x="454" y="582"/>
                      <a:pt x="454" y="581"/>
                    </a:cubicBezTo>
                    <a:cubicBezTo>
                      <a:pt x="452" y="582"/>
                      <a:pt x="449" y="582"/>
                      <a:pt x="448" y="584"/>
                    </a:cubicBezTo>
                    <a:cubicBezTo>
                      <a:pt x="448" y="584"/>
                      <a:pt x="448" y="584"/>
                      <a:pt x="448" y="584"/>
                    </a:cubicBezTo>
                    <a:cubicBezTo>
                      <a:pt x="448" y="586"/>
                      <a:pt x="447" y="585"/>
                      <a:pt x="446" y="585"/>
                    </a:cubicBezTo>
                    <a:cubicBezTo>
                      <a:pt x="446" y="585"/>
                      <a:pt x="446" y="585"/>
                      <a:pt x="446" y="585"/>
                    </a:cubicBezTo>
                    <a:cubicBezTo>
                      <a:pt x="446" y="587"/>
                      <a:pt x="444" y="586"/>
                      <a:pt x="443" y="587"/>
                    </a:cubicBezTo>
                    <a:cubicBezTo>
                      <a:pt x="443" y="586"/>
                      <a:pt x="443" y="586"/>
                      <a:pt x="443" y="586"/>
                    </a:cubicBezTo>
                    <a:cubicBezTo>
                      <a:pt x="442" y="586"/>
                      <a:pt x="442" y="586"/>
                      <a:pt x="442" y="586"/>
                    </a:cubicBezTo>
                    <a:cubicBezTo>
                      <a:pt x="442" y="586"/>
                      <a:pt x="442" y="586"/>
                      <a:pt x="442" y="586"/>
                    </a:cubicBezTo>
                    <a:cubicBezTo>
                      <a:pt x="442" y="589"/>
                      <a:pt x="441" y="585"/>
                      <a:pt x="440" y="587"/>
                    </a:cubicBezTo>
                    <a:cubicBezTo>
                      <a:pt x="439" y="587"/>
                      <a:pt x="438" y="592"/>
                      <a:pt x="437" y="591"/>
                    </a:cubicBezTo>
                    <a:cubicBezTo>
                      <a:pt x="436" y="592"/>
                      <a:pt x="437" y="589"/>
                      <a:pt x="436" y="590"/>
                    </a:cubicBezTo>
                    <a:cubicBezTo>
                      <a:pt x="436" y="589"/>
                      <a:pt x="437" y="590"/>
                      <a:pt x="436" y="589"/>
                    </a:cubicBezTo>
                    <a:cubicBezTo>
                      <a:pt x="435" y="589"/>
                      <a:pt x="435" y="588"/>
                      <a:pt x="434" y="589"/>
                    </a:cubicBezTo>
                    <a:cubicBezTo>
                      <a:pt x="434" y="588"/>
                      <a:pt x="434" y="588"/>
                      <a:pt x="434" y="588"/>
                    </a:cubicBezTo>
                    <a:cubicBezTo>
                      <a:pt x="432" y="590"/>
                      <a:pt x="431" y="587"/>
                      <a:pt x="430" y="589"/>
                    </a:cubicBezTo>
                    <a:cubicBezTo>
                      <a:pt x="429" y="590"/>
                      <a:pt x="429" y="586"/>
                      <a:pt x="428" y="588"/>
                    </a:cubicBezTo>
                    <a:cubicBezTo>
                      <a:pt x="427" y="587"/>
                      <a:pt x="427" y="587"/>
                      <a:pt x="427" y="587"/>
                    </a:cubicBezTo>
                    <a:cubicBezTo>
                      <a:pt x="426" y="587"/>
                      <a:pt x="427" y="589"/>
                      <a:pt x="426" y="588"/>
                    </a:cubicBezTo>
                    <a:cubicBezTo>
                      <a:pt x="426" y="588"/>
                      <a:pt x="425" y="588"/>
                      <a:pt x="425" y="587"/>
                    </a:cubicBezTo>
                    <a:cubicBezTo>
                      <a:pt x="424" y="586"/>
                      <a:pt x="422" y="589"/>
                      <a:pt x="420" y="587"/>
                    </a:cubicBezTo>
                    <a:cubicBezTo>
                      <a:pt x="420" y="589"/>
                      <a:pt x="419" y="588"/>
                      <a:pt x="418" y="589"/>
                    </a:cubicBezTo>
                    <a:cubicBezTo>
                      <a:pt x="418" y="589"/>
                      <a:pt x="416" y="589"/>
                      <a:pt x="417" y="588"/>
                    </a:cubicBezTo>
                    <a:cubicBezTo>
                      <a:pt x="417" y="588"/>
                      <a:pt x="418" y="588"/>
                      <a:pt x="418" y="588"/>
                    </a:cubicBezTo>
                    <a:cubicBezTo>
                      <a:pt x="418" y="587"/>
                      <a:pt x="418" y="587"/>
                      <a:pt x="418" y="587"/>
                    </a:cubicBezTo>
                    <a:cubicBezTo>
                      <a:pt x="416" y="586"/>
                      <a:pt x="416" y="588"/>
                      <a:pt x="414" y="588"/>
                    </a:cubicBezTo>
                    <a:cubicBezTo>
                      <a:pt x="415" y="588"/>
                      <a:pt x="415" y="588"/>
                      <a:pt x="415" y="589"/>
                    </a:cubicBezTo>
                    <a:cubicBezTo>
                      <a:pt x="414" y="589"/>
                      <a:pt x="414" y="589"/>
                      <a:pt x="414" y="589"/>
                    </a:cubicBezTo>
                    <a:cubicBezTo>
                      <a:pt x="414" y="588"/>
                      <a:pt x="414" y="588"/>
                      <a:pt x="414" y="588"/>
                    </a:cubicBezTo>
                    <a:cubicBezTo>
                      <a:pt x="412" y="588"/>
                      <a:pt x="412" y="588"/>
                      <a:pt x="412" y="588"/>
                    </a:cubicBezTo>
                    <a:cubicBezTo>
                      <a:pt x="413" y="589"/>
                      <a:pt x="413" y="589"/>
                      <a:pt x="413" y="589"/>
                    </a:cubicBezTo>
                    <a:cubicBezTo>
                      <a:pt x="412" y="588"/>
                      <a:pt x="411" y="587"/>
                      <a:pt x="411" y="588"/>
                    </a:cubicBezTo>
                    <a:cubicBezTo>
                      <a:pt x="410" y="589"/>
                      <a:pt x="411" y="589"/>
                      <a:pt x="411" y="590"/>
                    </a:cubicBezTo>
                    <a:cubicBezTo>
                      <a:pt x="410" y="589"/>
                      <a:pt x="408" y="588"/>
                      <a:pt x="406" y="588"/>
                    </a:cubicBezTo>
                    <a:cubicBezTo>
                      <a:pt x="407" y="589"/>
                      <a:pt x="406" y="589"/>
                      <a:pt x="406" y="589"/>
                    </a:cubicBezTo>
                    <a:cubicBezTo>
                      <a:pt x="406" y="588"/>
                      <a:pt x="406" y="588"/>
                      <a:pt x="406" y="588"/>
                    </a:cubicBezTo>
                    <a:cubicBezTo>
                      <a:pt x="404" y="590"/>
                      <a:pt x="405" y="587"/>
                      <a:pt x="404" y="588"/>
                    </a:cubicBezTo>
                    <a:cubicBezTo>
                      <a:pt x="404" y="587"/>
                      <a:pt x="404" y="587"/>
                      <a:pt x="404" y="587"/>
                    </a:cubicBezTo>
                    <a:cubicBezTo>
                      <a:pt x="404" y="589"/>
                      <a:pt x="404" y="589"/>
                      <a:pt x="404" y="589"/>
                    </a:cubicBezTo>
                    <a:cubicBezTo>
                      <a:pt x="402" y="591"/>
                      <a:pt x="403" y="587"/>
                      <a:pt x="402" y="589"/>
                    </a:cubicBezTo>
                    <a:cubicBezTo>
                      <a:pt x="402" y="589"/>
                      <a:pt x="402" y="591"/>
                      <a:pt x="401" y="591"/>
                    </a:cubicBezTo>
                    <a:cubicBezTo>
                      <a:pt x="401" y="590"/>
                      <a:pt x="401" y="590"/>
                      <a:pt x="401" y="590"/>
                    </a:cubicBezTo>
                    <a:cubicBezTo>
                      <a:pt x="401" y="590"/>
                      <a:pt x="401" y="591"/>
                      <a:pt x="401" y="591"/>
                    </a:cubicBezTo>
                    <a:cubicBezTo>
                      <a:pt x="401" y="590"/>
                      <a:pt x="401" y="589"/>
                      <a:pt x="400" y="590"/>
                    </a:cubicBezTo>
                    <a:cubicBezTo>
                      <a:pt x="400" y="588"/>
                      <a:pt x="400" y="588"/>
                      <a:pt x="400" y="588"/>
                    </a:cubicBezTo>
                    <a:cubicBezTo>
                      <a:pt x="399" y="590"/>
                      <a:pt x="399" y="590"/>
                      <a:pt x="399" y="590"/>
                    </a:cubicBezTo>
                    <a:cubicBezTo>
                      <a:pt x="399" y="589"/>
                      <a:pt x="397" y="590"/>
                      <a:pt x="397" y="589"/>
                    </a:cubicBezTo>
                    <a:cubicBezTo>
                      <a:pt x="397" y="589"/>
                      <a:pt x="395" y="589"/>
                      <a:pt x="395" y="590"/>
                    </a:cubicBezTo>
                    <a:cubicBezTo>
                      <a:pt x="395" y="589"/>
                      <a:pt x="394" y="589"/>
                      <a:pt x="394" y="588"/>
                    </a:cubicBezTo>
                    <a:cubicBezTo>
                      <a:pt x="394" y="589"/>
                      <a:pt x="393" y="590"/>
                      <a:pt x="392" y="589"/>
                    </a:cubicBezTo>
                    <a:cubicBezTo>
                      <a:pt x="392" y="589"/>
                      <a:pt x="392" y="589"/>
                      <a:pt x="392" y="589"/>
                    </a:cubicBezTo>
                    <a:cubicBezTo>
                      <a:pt x="390" y="588"/>
                      <a:pt x="389" y="590"/>
                      <a:pt x="387" y="589"/>
                    </a:cubicBezTo>
                    <a:cubicBezTo>
                      <a:pt x="387" y="590"/>
                      <a:pt x="386" y="589"/>
                      <a:pt x="386" y="591"/>
                    </a:cubicBezTo>
                    <a:cubicBezTo>
                      <a:pt x="384" y="592"/>
                      <a:pt x="383" y="588"/>
                      <a:pt x="382" y="592"/>
                    </a:cubicBezTo>
                    <a:cubicBezTo>
                      <a:pt x="381" y="592"/>
                      <a:pt x="381" y="591"/>
                      <a:pt x="380" y="591"/>
                    </a:cubicBezTo>
                    <a:cubicBezTo>
                      <a:pt x="381" y="591"/>
                      <a:pt x="381" y="591"/>
                      <a:pt x="381" y="591"/>
                    </a:cubicBezTo>
                    <a:cubicBezTo>
                      <a:pt x="379" y="591"/>
                      <a:pt x="379" y="591"/>
                      <a:pt x="377" y="591"/>
                    </a:cubicBezTo>
                    <a:cubicBezTo>
                      <a:pt x="377" y="591"/>
                      <a:pt x="377" y="593"/>
                      <a:pt x="376" y="593"/>
                    </a:cubicBezTo>
                    <a:cubicBezTo>
                      <a:pt x="376" y="592"/>
                      <a:pt x="376" y="592"/>
                      <a:pt x="375" y="592"/>
                    </a:cubicBezTo>
                    <a:cubicBezTo>
                      <a:pt x="375" y="592"/>
                      <a:pt x="375" y="592"/>
                      <a:pt x="375" y="591"/>
                    </a:cubicBezTo>
                    <a:cubicBezTo>
                      <a:pt x="375" y="591"/>
                      <a:pt x="375" y="591"/>
                      <a:pt x="375" y="592"/>
                    </a:cubicBezTo>
                    <a:cubicBezTo>
                      <a:pt x="375" y="591"/>
                      <a:pt x="375" y="591"/>
                      <a:pt x="375" y="591"/>
                    </a:cubicBezTo>
                    <a:cubicBezTo>
                      <a:pt x="374" y="592"/>
                      <a:pt x="374" y="592"/>
                      <a:pt x="374" y="592"/>
                    </a:cubicBezTo>
                    <a:cubicBezTo>
                      <a:pt x="374" y="592"/>
                      <a:pt x="374" y="592"/>
                      <a:pt x="374" y="592"/>
                    </a:cubicBezTo>
                    <a:cubicBezTo>
                      <a:pt x="374" y="591"/>
                      <a:pt x="373" y="592"/>
                      <a:pt x="372" y="591"/>
                    </a:cubicBezTo>
                    <a:cubicBezTo>
                      <a:pt x="370" y="591"/>
                      <a:pt x="369" y="593"/>
                      <a:pt x="367" y="593"/>
                    </a:cubicBezTo>
                    <a:cubicBezTo>
                      <a:pt x="367" y="592"/>
                      <a:pt x="367" y="592"/>
                      <a:pt x="368" y="592"/>
                    </a:cubicBezTo>
                    <a:cubicBezTo>
                      <a:pt x="367" y="592"/>
                      <a:pt x="367" y="592"/>
                      <a:pt x="367" y="592"/>
                    </a:cubicBezTo>
                    <a:cubicBezTo>
                      <a:pt x="367" y="591"/>
                      <a:pt x="367" y="591"/>
                      <a:pt x="368" y="591"/>
                    </a:cubicBezTo>
                    <a:cubicBezTo>
                      <a:pt x="366" y="590"/>
                      <a:pt x="365" y="593"/>
                      <a:pt x="363" y="591"/>
                    </a:cubicBezTo>
                    <a:cubicBezTo>
                      <a:pt x="363" y="592"/>
                      <a:pt x="363" y="592"/>
                      <a:pt x="363" y="592"/>
                    </a:cubicBezTo>
                    <a:cubicBezTo>
                      <a:pt x="363" y="592"/>
                      <a:pt x="363" y="592"/>
                      <a:pt x="363" y="592"/>
                    </a:cubicBezTo>
                    <a:cubicBezTo>
                      <a:pt x="363" y="592"/>
                      <a:pt x="362" y="593"/>
                      <a:pt x="362" y="593"/>
                    </a:cubicBezTo>
                    <a:cubicBezTo>
                      <a:pt x="362" y="592"/>
                      <a:pt x="362" y="591"/>
                      <a:pt x="361" y="591"/>
                    </a:cubicBezTo>
                    <a:cubicBezTo>
                      <a:pt x="361" y="590"/>
                      <a:pt x="360" y="591"/>
                      <a:pt x="359" y="592"/>
                    </a:cubicBezTo>
                    <a:cubicBezTo>
                      <a:pt x="359" y="592"/>
                      <a:pt x="359" y="592"/>
                      <a:pt x="359" y="592"/>
                    </a:cubicBezTo>
                    <a:cubicBezTo>
                      <a:pt x="358" y="592"/>
                      <a:pt x="358" y="592"/>
                      <a:pt x="358" y="592"/>
                    </a:cubicBezTo>
                    <a:cubicBezTo>
                      <a:pt x="358" y="591"/>
                      <a:pt x="358" y="591"/>
                      <a:pt x="358" y="591"/>
                    </a:cubicBezTo>
                    <a:cubicBezTo>
                      <a:pt x="358" y="592"/>
                      <a:pt x="357" y="592"/>
                      <a:pt x="356" y="592"/>
                    </a:cubicBezTo>
                    <a:cubicBezTo>
                      <a:pt x="356" y="592"/>
                      <a:pt x="357" y="592"/>
                      <a:pt x="357" y="591"/>
                    </a:cubicBezTo>
                    <a:cubicBezTo>
                      <a:pt x="356" y="591"/>
                      <a:pt x="356" y="591"/>
                      <a:pt x="355" y="591"/>
                    </a:cubicBezTo>
                    <a:cubicBezTo>
                      <a:pt x="354" y="592"/>
                      <a:pt x="355" y="592"/>
                      <a:pt x="354" y="593"/>
                    </a:cubicBezTo>
                    <a:cubicBezTo>
                      <a:pt x="354" y="593"/>
                      <a:pt x="353" y="594"/>
                      <a:pt x="352" y="593"/>
                    </a:cubicBezTo>
                    <a:cubicBezTo>
                      <a:pt x="352" y="594"/>
                      <a:pt x="352" y="594"/>
                      <a:pt x="352" y="594"/>
                    </a:cubicBezTo>
                    <a:cubicBezTo>
                      <a:pt x="351" y="595"/>
                      <a:pt x="350" y="595"/>
                      <a:pt x="350" y="595"/>
                    </a:cubicBezTo>
                    <a:cubicBezTo>
                      <a:pt x="350" y="594"/>
                      <a:pt x="351" y="593"/>
                      <a:pt x="351" y="591"/>
                    </a:cubicBezTo>
                    <a:cubicBezTo>
                      <a:pt x="352" y="590"/>
                      <a:pt x="352" y="590"/>
                      <a:pt x="352" y="590"/>
                    </a:cubicBezTo>
                    <a:cubicBezTo>
                      <a:pt x="353" y="588"/>
                      <a:pt x="351" y="588"/>
                      <a:pt x="352" y="586"/>
                    </a:cubicBezTo>
                    <a:cubicBezTo>
                      <a:pt x="353" y="587"/>
                      <a:pt x="354" y="584"/>
                      <a:pt x="354" y="585"/>
                    </a:cubicBezTo>
                    <a:cubicBezTo>
                      <a:pt x="356" y="581"/>
                      <a:pt x="355" y="575"/>
                      <a:pt x="358" y="570"/>
                    </a:cubicBezTo>
                    <a:cubicBezTo>
                      <a:pt x="357" y="568"/>
                      <a:pt x="359" y="565"/>
                      <a:pt x="358" y="564"/>
                    </a:cubicBezTo>
                    <a:cubicBezTo>
                      <a:pt x="359" y="564"/>
                      <a:pt x="359" y="558"/>
                      <a:pt x="360" y="561"/>
                    </a:cubicBezTo>
                    <a:cubicBezTo>
                      <a:pt x="360" y="562"/>
                      <a:pt x="360" y="562"/>
                      <a:pt x="360" y="562"/>
                    </a:cubicBezTo>
                    <a:cubicBezTo>
                      <a:pt x="360" y="563"/>
                      <a:pt x="360" y="563"/>
                      <a:pt x="360" y="563"/>
                    </a:cubicBezTo>
                    <a:cubicBezTo>
                      <a:pt x="363" y="560"/>
                      <a:pt x="361" y="556"/>
                      <a:pt x="362" y="553"/>
                    </a:cubicBezTo>
                    <a:cubicBezTo>
                      <a:pt x="361" y="554"/>
                      <a:pt x="361" y="555"/>
                      <a:pt x="361" y="554"/>
                    </a:cubicBezTo>
                    <a:cubicBezTo>
                      <a:pt x="361" y="551"/>
                      <a:pt x="361" y="551"/>
                      <a:pt x="361" y="551"/>
                    </a:cubicBezTo>
                    <a:cubicBezTo>
                      <a:pt x="362" y="552"/>
                      <a:pt x="362" y="552"/>
                      <a:pt x="362" y="552"/>
                    </a:cubicBezTo>
                    <a:cubicBezTo>
                      <a:pt x="362" y="550"/>
                      <a:pt x="363" y="548"/>
                      <a:pt x="363" y="547"/>
                    </a:cubicBezTo>
                    <a:cubicBezTo>
                      <a:pt x="362" y="547"/>
                      <a:pt x="362" y="547"/>
                      <a:pt x="362" y="547"/>
                    </a:cubicBezTo>
                    <a:cubicBezTo>
                      <a:pt x="363" y="545"/>
                      <a:pt x="365" y="544"/>
                      <a:pt x="364" y="541"/>
                    </a:cubicBezTo>
                    <a:cubicBezTo>
                      <a:pt x="363" y="540"/>
                      <a:pt x="362" y="544"/>
                      <a:pt x="363" y="541"/>
                    </a:cubicBezTo>
                    <a:cubicBezTo>
                      <a:pt x="364" y="538"/>
                      <a:pt x="365" y="533"/>
                      <a:pt x="366" y="529"/>
                    </a:cubicBezTo>
                    <a:cubicBezTo>
                      <a:pt x="365" y="529"/>
                      <a:pt x="365" y="528"/>
                      <a:pt x="365" y="527"/>
                    </a:cubicBezTo>
                    <a:cubicBezTo>
                      <a:pt x="366" y="527"/>
                      <a:pt x="366" y="527"/>
                      <a:pt x="366" y="527"/>
                    </a:cubicBezTo>
                    <a:cubicBezTo>
                      <a:pt x="365" y="523"/>
                      <a:pt x="368" y="526"/>
                      <a:pt x="368" y="521"/>
                    </a:cubicBezTo>
                    <a:cubicBezTo>
                      <a:pt x="367" y="520"/>
                      <a:pt x="367" y="520"/>
                      <a:pt x="367" y="520"/>
                    </a:cubicBezTo>
                    <a:cubicBezTo>
                      <a:pt x="365" y="516"/>
                      <a:pt x="369" y="518"/>
                      <a:pt x="367" y="514"/>
                    </a:cubicBezTo>
                    <a:cubicBezTo>
                      <a:pt x="367" y="515"/>
                      <a:pt x="365" y="514"/>
                      <a:pt x="365" y="512"/>
                    </a:cubicBezTo>
                    <a:cubicBezTo>
                      <a:pt x="366" y="513"/>
                      <a:pt x="366" y="513"/>
                      <a:pt x="366" y="513"/>
                    </a:cubicBezTo>
                    <a:cubicBezTo>
                      <a:pt x="366" y="512"/>
                      <a:pt x="366" y="511"/>
                      <a:pt x="366" y="511"/>
                    </a:cubicBezTo>
                    <a:cubicBezTo>
                      <a:pt x="366" y="511"/>
                      <a:pt x="367" y="511"/>
                      <a:pt x="367" y="509"/>
                    </a:cubicBezTo>
                    <a:cubicBezTo>
                      <a:pt x="368" y="511"/>
                      <a:pt x="368" y="511"/>
                      <a:pt x="368" y="511"/>
                    </a:cubicBezTo>
                    <a:cubicBezTo>
                      <a:pt x="367" y="507"/>
                      <a:pt x="367" y="507"/>
                      <a:pt x="367" y="507"/>
                    </a:cubicBezTo>
                    <a:cubicBezTo>
                      <a:pt x="368" y="505"/>
                      <a:pt x="367" y="501"/>
                      <a:pt x="368" y="500"/>
                    </a:cubicBezTo>
                    <a:cubicBezTo>
                      <a:pt x="368" y="500"/>
                      <a:pt x="369" y="494"/>
                      <a:pt x="367" y="493"/>
                    </a:cubicBezTo>
                    <a:cubicBezTo>
                      <a:pt x="368" y="494"/>
                      <a:pt x="369" y="491"/>
                      <a:pt x="370" y="492"/>
                    </a:cubicBezTo>
                    <a:cubicBezTo>
                      <a:pt x="369" y="490"/>
                      <a:pt x="368" y="486"/>
                      <a:pt x="369" y="485"/>
                    </a:cubicBezTo>
                    <a:cubicBezTo>
                      <a:pt x="369" y="485"/>
                      <a:pt x="369" y="485"/>
                      <a:pt x="369" y="485"/>
                    </a:cubicBezTo>
                    <a:cubicBezTo>
                      <a:pt x="370" y="479"/>
                      <a:pt x="367" y="474"/>
                      <a:pt x="368" y="469"/>
                    </a:cubicBezTo>
                    <a:cubicBezTo>
                      <a:pt x="367" y="469"/>
                      <a:pt x="368" y="466"/>
                      <a:pt x="367" y="467"/>
                    </a:cubicBezTo>
                    <a:cubicBezTo>
                      <a:pt x="365" y="461"/>
                      <a:pt x="368" y="456"/>
                      <a:pt x="364" y="454"/>
                    </a:cubicBezTo>
                    <a:cubicBezTo>
                      <a:pt x="364" y="452"/>
                      <a:pt x="365" y="451"/>
                      <a:pt x="365" y="450"/>
                    </a:cubicBezTo>
                    <a:cubicBezTo>
                      <a:pt x="365" y="451"/>
                      <a:pt x="365" y="451"/>
                      <a:pt x="365" y="451"/>
                    </a:cubicBezTo>
                    <a:cubicBezTo>
                      <a:pt x="364" y="446"/>
                      <a:pt x="364" y="444"/>
                      <a:pt x="363" y="441"/>
                    </a:cubicBezTo>
                    <a:cubicBezTo>
                      <a:pt x="363" y="439"/>
                      <a:pt x="361" y="439"/>
                      <a:pt x="361" y="436"/>
                    </a:cubicBezTo>
                    <a:cubicBezTo>
                      <a:pt x="362" y="437"/>
                      <a:pt x="361" y="435"/>
                      <a:pt x="361" y="434"/>
                    </a:cubicBezTo>
                    <a:cubicBezTo>
                      <a:pt x="361" y="435"/>
                      <a:pt x="362" y="435"/>
                      <a:pt x="362" y="433"/>
                    </a:cubicBezTo>
                    <a:cubicBezTo>
                      <a:pt x="362" y="433"/>
                      <a:pt x="361" y="433"/>
                      <a:pt x="361" y="433"/>
                    </a:cubicBezTo>
                    <a:cubicBezTo>
                      <a:pt x="361" y="433"/>
                      <a:pt x="361" y="433"/>
                      <a:pt x="361" y="433"/>
                    </a:cubicBezTo>
                    <a:cubicBezTo>
                      <a:pt x="361" y="431"/>
                      <a:pt x="361" y="431"/>
                      <a:pt x="361" y="432"/>
                    </a:cubicBezTo>
                    <a:cubicBezTo>
                      <a:pt x="361" y="432"/>
                      <a:pt x="360" y="432"/>
                      <a:pt x="360" y="432"/>
                    </a:cubicBezTo>
                    <a:cubicBezTo>
                      <a:pt x="361" y="430"/>
                      <a:pt x="359" y="427"/>
                      <a:pt x="360" y="426"/>
                    </a:cubicBezTo>
                    <a:cubicBezTo>
                      <a:pt x="359" y="420"/>
                      <a:pt x="356" y="416"/>
                      <a:pt x="355" y="412"/>
                    </a:cubicBezTo>
                    <a:cubicBezTo>
                      <a:pt x="355" y="411"/>
                      <a:pt x="356" y="412"/>
                      <a:pt x="357" y="413"/>
                    </a:cubicBezTo>
                    <a:cubicBezTo>
                      <a:pt x="356" y="412"/>
                      <a:pt x="356" y="411"/>
                      <a:pt x="355" y="410"/>
                    </a:cubicBezTo>
                    <a:cubicBezTo>
                      <a:pt x="356" y="410"/>
                      <a:pt x="356" y="412"/>
                      <a:pt x="357" y="413"/>
                    </a:cubicBezTo>
                    <a:cubicBezTo>
                      <a:pt x="357" y="408"/>
                      <a:pt x="353" y="405"/>
                      <a:pt x="353" y="399"/>
                    </a:cubicBezTo>
                    <a:cubicBezTo>
                      <a:pt x="352" y="399"/>
                      <a:pt x="352" y="399"/>
                      <a:pt x="352" y="399"/>
                    </a:cubicBezTo>
                    <a:cubicBezTo>
                      <a:pt x="352" y="398"/>
                      <a:pt x="352" y="398"/>
                      <a:pt x="352" y="398"/>
                    </a:cubicBezTo>
                    <a:cubicBezTo>
                      <a:pt x="351" y="398"/>
                      <a:pt x="350" y="398"/>
                      <a:pt x="350" y="397"/>
                    </a:cubicBezTo>
                    <a:cubicBezTo>
                      <a:pt x="351" y="396"/>
                      <a:pt x="352" y="396"/>
                      <a:pt x="351" y="394"/>
                    </a:cubicBezTo>
                    <a:cubicBezTo>
                      <a:pt x="351" y="392"/>
                      <a:pt x="349" y="389"/>
                      <a:pt x="347" y="387"/>
                    </a:cubicBezTo>
                    <a:cubicBezTo>
                      <a:pt x="348" y="388"/>
                      <a:pt x="347" y="388"/>
                      <a:pt x="347" y="387"/>
                    </a:cubicBezTo>
                    <a:cubicBezTo>
                      <a:pt x="346" y="386"/>
                      <a:pt x="347" y="385"/>
                      <a:pt x="346" y="384"/>
                    </a:cubicBezTo>
                    <a:cubicBezTo>
                      <a:pt x="347" y="384"/>
                      <a:pt x="347" y="384"/>
                      <a:pt x="347" y="384"/>
                    </a:cubicBezTo>
                    <a:cubicBezTo>
                      <a:pt x="346" y="384"/>
                      <a:pt x="344" y="381"/>
                      <a:pt x="344" y="381"/>
                    </a:cubicBezTo>
                    <a:cubicBezTo>
                      <a:pt x="344" y="380"/>
                      <a:pt x="345" y="383"/>
                      <a:pt x="346" y="383"/>
                    </a:cubicBezTo>
                    <a:cubicBezTo>
                      <a:pt x="344" y="378"/>
                      <a:pt x="345" y="380"/>
                      <a:pt x="343" y="376"/>
                    </a:cubicBezTo>
                    <a:cubicBezTo>
                      <a:pt x="341" y="374"/>
                      <a:pt x="342" y="377"/>
                      <a:pt x="341" y="376"/>
                    </a:cubicBezTo>
                    <a:cubicBezTo>
                      <a:pt x="339" y="374"/>
                      <a:pt x="338" y="372"/>
                      <a:pt x="337" y="370"/>
                    </a:cubicBezTo>
                    <a:cubicBezTo>
                      <a:pt x="336" y="371"/>
                      <a:pt x="336" y="371"/>
                      <a:pt x="336" y="371"/>
                    </a:cubicBezTo>
                    <a:cubicBezTo>
                      <a:pt x="334" y="367"/>
                      <a:pt x="333" y="365"/>
                      <a:pt x="332" y="362"/>
                    </a:cubicBezTo>
                    <a:cubicBezTo>
                      <a:pt x="326" y="356"/>
                      <a:pt x="322" y="354"/>
                      <a:pt x="320" y="353"/>
                    </a:cubicBezTo>
                    <a:cubicBezTo>
                      <a:pt x="318" y="349"/>
                      <a:pt x="316" y="350"/>
                      <a:pt x="315" y="351"/>
                    </a:cubicBezTo>
                    <a:cubicBezTo>
                      <a:pt x="314" y="353"/>
                      <a:pt x="313" y="359"/>
                      <a:pt x="313" y="359"/>
                    </a:cubicBezTo>
                    <a:cubicBezTo>
                      <a:pt x="312" y="371"/>
                      <a:pt x="314" y="377"/>
                      <a:pt x="314" y="392"/>
                    </a:cubicBezTo>
                    <a:cubicBezTo>
                      <a:pt x="313" y="404"/>
                      <a:pt x="310" y="408"/>
                      <a:pt x="310" y="421"/>
                    </a:cubicBezTo>
                    <a:cubicBezTo>
                      <a:pt x="309" y="427"/>
                      <a:pt x="308" y="434"/>
                      <a:pt x="307" y="440"/>
                    </a:cubicBezTo>
                    <a:cubicBezTo>
                      <a:pt x="308" y="443"/>
                      <a:pt x="306" y="448"/>
                      <a:pt x="306" y="452"/>
                    </a:cubicBezTo>
                    <a:cubicBezTo>
                      <a:pt x="305" y="453"/>
                      <a:pt x="305" y="453"/>
                      <a:pt x="305" y="453"/>
                    </a:cubicBezTo>
                    <a:cubicBezTo>
                      <a:pt x="306" y="454"/>
                      <a:pt x="306" y="455"/>
                      <a:pt x="305" y="457"/>
                    </a:cubicBezTo>
                    <a:cubicBezTo>
                      <a:pt x="305" y="456"/>
                      <a:pt x="305" y="456"/>
                      <a:pt x="305" y="456"/>
                    </a:cubicBezTo>
                    <a:cubicBezTo>
                      <a:pt x="305" y="458"/>
                      <a:pt x="304" y="460"/>
                      <a:pt x="304" y="461"/>
                    </a:cubicBezTo>
                    <a:cubicBezTo>
                      <a:pt x="304" y="461"/>
                      <a:pt x="304" y="461"/>
                      <a:pt x="304" y="461"/>
                    </a:cubicBezTo>
                    <a:cubicBezTo>
                      <a:pt x="304" y="463"/>
                      <a:pt x="304" y="463"/>
                      <a:pt x="304" y="463"/>
                    </a:cubicBezTo>
                    <a:cubicBezTo>
                      <a:pt x="304" y="463"/>
                      <a:pt x="304" y="463"/>
                      <a:pt x="304" y="463"/>
                    </a:cubicBezTo>
                    <a:cubicBezTo>
                      <a:pt x="304" y="466"/>
                      <a:pt x="303" y="469"/>
                      <a:pt x="302" y="472"/>
                    </a:cubicBezTo>
                    <a:cubicBezTo>
                      <a:pt x="303" y="472"/>
                      <a:pt x="303" y="472"/>
                      <a:pt x="303" y="472"/>
                    </a:cubicBezTo>
                    <a:cubicBezTo>
                      <a:pt x="301" y="477"/>
                      <a:pt x="302" y="480"/>
                      <a:pt x="300" y="485"/>
                    </a:cubicBezTo>
                    <a:cubicBezTo>
                      <a:pt x="300" y="485"/>
                      <a:pt x="300" y="485"/>
                      <a:pt x="300" y="485"/>
                    </a:cubicBezTo>
                    <a:cubicBezTo>
                      <a:pt x="301" y="492"/>
                      <a:pt x="295" y="495"/>
                      <a:pt x="296" y="503"/>
                    </a:cubicBezTo>
                    <a:cubicBezTo>
                      <a:pt x="296" y="502"/>
                      <a:pt x="295" y="503"/>
                      <a:pt x="295" y="503"/>
                    </a:cubicBezTo>
                    <a:cubicBezTo>
                      <a:pt x="294" y="506"/>
                      <a:pt x="293" y="509"/>
                      <a:pt x="295" y="510"/>
                    </a:cubicBezTo>
                    <a:cubicBezTo>
                      <a:pt x="295" y="512"/>
                      <a:pt x="294" y="512"/>
                      <a:pt x="293" y="512"/>
                    </a:cubicBezTo>
                    <a:cubicBezTo>
                      <a:pt x="294" y="512"/>
                      <a:pt x="294" y="514"/>
                      <a:pt x="294" y="516"/>
                    </a:cubicBezTo>
                    <a:cubicBezTo>
                      <a:pt x="293" y="515"/>
                      <a:pt x="293" y="515"/>
                      <a:pt x="293" y="515"/>
                    </a:cubicBezTo>
                    <a:cubicBezTo>
                      <a:pt x="293" y="517"/>
                      <a:pt x="293" y="519"/>
                      <a:pt x="292" y="520"/>
                    </a:cubicBezTo>
                    <a:cubicBezTo>
                      <a:pt x="294" y="520"/>
                      <a:pt x="294" y="520"/>
                      <a:pt x="294" y="520"/>
                    </a:cubicBezTo>
                    <a:cubicBezTo>
                      <a:pt x="293" y="522"/>
                      <a:pt x="292" y="520"/>
                      <a:pt x="291" y="523"/>
                    </a:cubicBezTo>
                    <a:cubicBezTo>
                      <a:pt x="293" y="523"/>
                      <a:pt x="293" y="523"/>
                      <a:pt x="293" y="523"/>
                    </a:cubicBezTo>
                    <a:cubicBezTo>
                      <a:pt x="291" y="527"/>
                      <a:pt x="289" y="528"/>
                      <a:pt x="286" y="531"/>
                    </a:cubicBezTo>
                    <a:cubicBezTo>
                      <a:pt x="281" y="546"/>
                      <a:pt x="277" y="563"/>
                      <a:pt x="267" y="573"/>
                    </a:cubicBezTo>
                    <a:cubicBezTo>
                      <a:pt x="266" y="573"/>
                      <a:pt x="266" y="573"/>
                      <a:pt x="266" y="573"/>
                    </a:cubicBezTo>
                    <a:cubicBezTo>
                      <a:pt x="264" y="572"/>
                      <a:pt x="265" y="577"/>
                      <a:pt x="264" y="576"/>
                    </a:cubicBezTo>
                    <a:cubicBezTo>
                      <a:pt x="264" y="577"/>
                      <a:pt x="263" y="577"/>
                      <a:pt x="263" y="578"/>
                    </a:cubicBezTo>
                    <a:cubicBezTo>
                      <a:pt x="263" y="578"/>
                      <a:pt x="262" y="578"/>
                      <a:pt x="262" y="577"/>
                    </a:cubicBezTo>
                    <a:cubicBezTo>
                      <a:pt x="261" y="578"/>
                      <a:pt x="261" y="578"/>
                      <a:pt x="261" y="579"/>
                    </a:cubicBezTo>
                    <a:cubicBezTo>
                      <a:pt x="261" y="579"/>
                      <a:pt x="261" y="579"/>
                      <a:pt x="261" y="579"/>
                    </a:cubicBezTo>
                    <a:cubicBezTo>
                      <a:pt x="261" y="579"/>
                      <a:pt x="261" y="579"/>
                      <a:pt x="261" y="579"/>
                    </a:cubicBezTo>
                    <a:cubicBezTo>
                      <a:pt x="261" y="579"/>
                      <a:pt x="261" y="579"/>
                      <a:pt x="261" y="579"/>
                    </a:cubicBezTo>
                    <a:cubicBezTo>
                      <a:pt x="261" y="578"/>
                      <a:pt x="261" y="578"/>
                      <a:pt x="261" y="578"/>
                    </a:cubicBezTo>
                    <a:cubicBezTo>
                      <a:pt x="261" y="578"/>
                      <a:pt x="261" y="579"/>
                      <a:pt x="260" y="580"/>
                    </a:cubicBezTo>
                    <a:cubicBezTo>
                      <a:pt x="260" y="579"/>
                      <a:pt x="259" y="579"/>
                      <a:pt x="258" y="578"/>
                    </a:cubicBezTo>
                    <a:cubicBezTo>
                      <a:pt x="258" y="578"/>
                      <a:pt x="258" y="578"/>
                      <a:pt x="258" y="578"/>
                    </a:cubicBezTo>
                    <a:cubicBezTo>
                      <a:pt x="255" y="576"/>
                      <a:pt x="253" y="576"/>
                      <a:pt x="251" y="577"/>
                    </a:cubicBezTo>
                    <a:cubicBezTo>
                      <a:pt x="251" y="575"/>
                      <a:pt x="249" y="576"/>
                      <a:pt x="248" y="575"/>
                    </a:cubicBezTo>
                    <a:cubicBezTo>
                      <a:pt x="248" y="575"/>
                      <a:pt x="248" y="575"/>
                      <a:pt x="248" y="575"/>
                    </a:cubicBezTo>
                    <a:cubicBezTo>
                      <a:pt x="246" y="576"/>
                      <a:pt x="245" y="573"/>
                      <a:pt x="243" y="574"/>
                    </a:cubicBezTo>
                    <a:cubicBezTo>
                      <a:pt x="243" y="574"/>
                      <a:pt x="243" y="573"/>
                      <a:pt x="243" y="573"/>
                    </a:cubicBezTo>
                    <a:cubicBezTo>
                      <a:pt x="242" y="573"/>
                      <a:pt x="240" y="573"/>
                      <a:pt x="240" y="572"/>
                    </a:cubicBezTo>
                    <a:cubicBezTo>
                      <a:pt x="237" y="572"/>
                      <a:pt x="233" y="570"/>
                      <a:pt x="231" y="572"/>
                    </a:cubicBezTo>
                    <a:cubicBezTo>
                      <a:pt x="231" y="571"/>
                      <a:pt x="231" y="571"/>
                      <a:pt x="231" y="571"/>
                    </a:cubicBezTo>
                    <a:cubicBezTo>
                      <a:pt x="229" y="572"/>
                      <a:pt x="229" y="571"/>
                      <a:pt x="228" y="571"/>
                    </a:cubicBezTo>
                    <a:cubicBezTo>
                      <a:pt x="228" y="571"/>
                      <a:pt x="228" y="571"/>
                      <a:pt x="228" y="571"/>
                    </a:cubicBezTo>
                    <a:cubicBezTo>
                      <a:pt x="226" y="572"/>
                      <a:pt x="224" y="570"/>
                      <a:pt x="223" y="571"/>
                    </a:cubicBezTo>
                    <a:cubicBezTo>
                      <a:pt x="223" y="570"/>
                      <a:pt x="223" y="570"/>
                      <a:pt x="223" y="570"/>
                    </a:cubicBezTo>
                    <a:cubicBezTo>
                      <a:pt x="221" y="569"/>
                      <a:pt x="221" y="569"/>
                      <a:pt x="221" y="569"/>
                    </a:cubicBezTo>
                    <a:cubicBezTo>
                      <a:pt x="222" y="570"/>
                      <a:pt x="222" y="570"/>
                      <a:pt x="222" y="570"/>
                    </a:cubicBezTo>
                    <a:cubicBezTo>
                      <a:pt x="221" y="572"/>
                      <a:pt x="220" y="568"/>
                      <a:pt x="218" y="569"/>
                    </a:cubicBezTo>
                    <a:cubicBezTo>
                      <a:pt x="217" y="568"/>
                      <a:pt x="214" y="572"/>
                      <a:pt x="212" y="571"/>
                    </a:cubicBezTo>
                    <a:cubicBezTo>
                      <a:pt x="211" y="572"/>
                      <a:pt x="213" y="570"/>
                      <a:pt x="212" y="570"/>
                    </a:cubicBezTo>
                    <a:cubicBezTo>
                      <a:pt x="212" y="569"/>
                      <a:pt x="213" y="569"/>
                      <a:pt x="213" y="568"/>
                    </a:cubicBezTo>
                    <a:cubicBezTo>
                      <a:pt x="211" y="569"/>
                      <a:pt x="211" y="567"/>
                      <a:pt x="209" y="567"/>
                    </a:cubicBezTo>
                    <a:cubicBezTo>
                      <a:pt x="209" y="566"/>
                      <a:pt x="209" y="566"/>
                      <a:pt x="209" y="566"/>
                    </a:cubicBezTo>
                    <a:cubicBezTo>
                      <a:pt x="207" y="567"/>
                      <a:pt x="206" y="564"/>
                      <a:pt x="205" y="565"/>
                    </a:cubicBezTo>
                    <a:cubicBezTo>
                      <a:pt x="202" y="565"/>
                      <a:pt x="204" y="562"/>
                      <a:pt x="201" y="564"/>
                    </a:cubicBezTo>
                    <a:cubicBezTo>
                      <a:pt x="201" y="562"/>
                      <a:pt x="201" y="562"/>
                      <a:pt x="201" y="562"/>
                    </a:cubicBezTo>
                    <a:cubicBezTo>
                      <a:pt x="200" y="562"/>
                      <a:pt x="200" y="563"/>
                      <a:pt x="199" y="562"/>
                    </a:cubicBezTo>
                    <a:cubicBezTo>
                      <a:pt x="199" y="562"/>
                      <a:pt x="198" y="562"/>
                      <a:pt x="199" y="561"/>
                    </a:cubicBezTo>
                    <a:cubicBezTo>
                      <a:pt x="197" y="559"/>
                      <a:pt x="194" y="561"/>
                      <a:pt x="192" y="559"/>
                    </a:cubicBezTo>
                    <a:cubicBezTo>
                      <a:pt x="191" y="560"/>
                      <a:pt x="189" y="559"/>
                      <a:pt x="189" y="559"/>
                    </a:cubicBezTo>
                    <a:cubicBezTo>
                      <a:pt x="189" y="559"/>
                      <a:pt x="186" y="558"/>
                      <a:pt x="188" y="558"/>
                    </a:cubicBezTo>
                    <a:cubicBezTo>
                      <a:pt x="188" y="558"/>
                      <a:pt x="188" y="558"/>
                      <a:pt x="188" y="558"/>
                    </a:cubicBezTo>
                    <a:cubicBezTo>
                      <a:pt x="189" y="557"/>
                      <a:pt x="189" y="557"/>
                      <a:pt x="189" y="557"/>
                    </a:cubicBezTo>
                    <a:cubicBezTo>
                      <a:pt x="187" y="555"/>
                      <a:pt x="185" y="557"/>
                      <a:pt x="184" y="556"/>
                    </a:cubicBezTo>
                    <a:cubicBezTo>
                      <a:pt x="184" y="557"/>
                      <a:pt x="185" y="557"/>
                      <a:pt x="184" y="557"/>
                    </a:cubicBezTo>
                    <a:cubicBezTo>
                      <a:pt x="183" y="557"/>
                      <a:pt x="183" y="557"/>
                      <a:pt x="183" y="557"/>
                    </a:cubicBezTo>
                    <a:cubicBezTo>
                      <a:pt x="183" y="556"/>
                      <a:pt x="183" y="556"/>
                      <a:pt x="183" y="556"/>
                    </a:cubicBezTo>
                    <a:cubicBezTo>
                      <a:pt x="181" y="555"/>
                      <a:pt x="181" y="555"/>
                      <a:pt x="181" y="555"/>
                    </a:cubicBezTo>
                    <a:cubicBezTo>
                      <a:pt x="181" y="556"/>
                      <a:pt x="181" y="556"/>
                      <a:pt x="181" y="556"/>
                    </a:cubicBezTo>
                    <a:cubicBezTo>
                      <a:pt x="180" y="555"/>
                      <a:pt x="180" y="554"/>
                      <a:pt x="179" y="554"/>
                    </a:cubicBezTo>
                    <a:cubicBezTo>
                      <a:pt x="178" y="555"/>
                      <a:pt x="179" y="556"/>
                      <a:pt x="178" y="556"/>
                    </a:cubicBezTo>
                    <a:cubicBezTo>
                      <a:pt x="177" y="555"/>
                      <a:pt x="175" y="553"/>
                      <a:pt x="173" y="552"/>
                    </a:cubicBezTo>
                    <a:cubicBezTo>
                      <a:pt x="173" y="553"/>
                      <a:pt x="173" y="553"/>
                      <a:pt x="172" y="553"/>
                    </a:cubicBezTo>
                    <a:cubicBezTo>
                      <a:pt x="172" y="552"/>
                      <a:pt x="172" y="552"/>
                      <a:pt x="172" y="552"/>
                    </a:cubicBezTo>
                    <a:cubicBezTo>
                      <a:pt x="170" y="553"/>
                      <a:pt x="172" y="550"/>
                      <a:pt x="170" y="550"/>
                    </a:cubicBezTo>
                    <a:cubicBezTo>
                      <a:pt x="170" y="550"/>
                      <a:pt x="170" y="550"/>
                      <a:pt x="170" y="550"/>
                    </a:cubicBezTo>
                    <a:cubicBezTo>
                      <a:pt x="169" y="551"/>
                      <a:pt x="169" y="551"/>
                      <a:pt x="169" y="551"/>
                    </a:cubicBezTo>
                    <a:cubicBezTo>
                      <a:pt x="167" y="552"/>
                      <a:pt x="169" y="549"/>
                      <a:pt x="166" y="551"/>
                    </a:cubicBezTo>
                    <a:cubicBezTo>
                      <a:pt x="167" y="551"/>
                      <a:pt x="166" y="553"/>
                      <a:pt x="165" y="552"/>
                    </a:cubicBezTo>
                    <a:cubicBezTo>
                      <a:pt x="166" y="551"/>
                      <a:pt x="166" y="551"/>
                      <a:pt x="166" y="551"/>
                    </a:cubicBezTo>
                    <a:cubicBezTo>
                      <a:pt x="165" y="551"/>
                      <a:pt x="165" y="552"/>
                      <a:pt x="165" y="551"/>
                    </a:cubicBezTo>
                    <a:cubicBezTo>
                      <a:pt x="165" y="551"/>
                      <a:pt x="165" y="550"/>
                      <a:pt x="164" y="550"/>
                    </a:cubicBezTo>
                    <a:cubicBezTo>
                      <a:pt x="165" y="549"/>
                      <a:pt x="165" y="549"/>
                      <a:pt x="165" y="549"/>
                    </a:cubicBezTo>
                    <a:cubicBezTo>
                      <a:pt x="163" y="550"/>
                      <a:pt x="163" y="550"/>
                      <a:pt x="163" y="550"/>
                    </a:cubicBezTo>
                    <a:cubicBezTo>
                      <a:pt x="162" y="549"/>
                      <a:pt x="160" y="549"/>
                      <a:pt x="160" y="548"/>
                    </a:cubicBezTo>
                    <a:cubicBezTo>
                      <a:pt x="160" y="548"/>
                      <a:pt x="158" y="547"/>
                      <a:pt x="157" y="548"/>
                    </a:cubicBezTo>
                    <a:cubicBezTo>
                      <a:pt x="158" y="547"/>
                      <a:pt x="157" y="546"/>
                      <a:pt x="157" y="546"/>
                    </a:cubicBezTo>
                    <a:cubicBezTo>
                      <a:pt x="156" y="546"/>
                      <a:pt x="154" y="546"/>
                      <a:pt x="154" y="545"/>
                    </a:cubicBezTo>
                    <a:cubicBezTo>
                      <a:pt x="154" y="545"/>
                      <a:pt x="154" y="545"/>
                      <a:pt x="154" y="545"/>
                    </a:cubicBezTo>
                    <a:cubicBezTo>
                      <a:pt x="152" y="543"/>
                      <a:pt x="149" y="544"/>
                      <a:pt x="147" y="542"/>
                    </a:cubicBezTo>
                    <a:cubicBezTo>
                      <a:pt x="147" y="543"/>
                      <a:pt x="146" y="542"/>
                      <a:pt x="146" y="544"/>
                    </a:cubicBezTo>
                    <a:cubicBezTo>
                      <a:pt x="143" y="544"/>
                      <a:pt x="142" y="539"/>
                      <a:pt x="140" y="543"/>
                    </a:cubicBezTo>
                    <a:cubicBezTo>
                      <a:pt x="139" y="542"/>
                      <a:pt x="139" y="541"/>
                      <a:pt x="138" y="541"/>
                    </a:cubicBezTo>
                    <a:cubicBezTo>
                      <a:pt x="139" y="541"/>
                      <a:pt x="139" y="541"/>
                      <a:pt x="139" y="541"/>
                    </a:cubicBezTo>
                    <a:cubicBezTo>
                      <a:pt x="136" y="540"/>
                      <a:pt x="136" y="540"/>
                      <a:pt x="134" y="539"/>
                    </a:cubicBezTo>
                    <a:cubicBezTo>
                      <a:pt x="133" y="539"/>
                      <a:pt x="133" y="540"/>
                      <a:pt x="131" y="539"/>
                    </a:cubicBezTo>
                    <a:cubicBezTo>
                      <a:pt x="132" y="539"/>
                      <a:pt x="131" y="539"/>
                      <a:pt x="131" y="539"/>
                    </a:cubicBezTo>
                    <a:cubicBezTo>
                      <a:pt x="131" y="539"/>
                      <a:pt x="132" y="538"/>
                      <a:pt x="131" y="538"/>
                    </a:cubicBezTo>
                    <a:cubicBezTo>
                      <a:pt x="131" y="538"/>
                      <a:pt x="131" y="538"/>
                      <a:pt x="131" y="538"/>
                    </a:cubicBezTo>
                    <a:cubicBezTo>
                      <a:pt x="131" y="538"/>
                      <a:pt x="131" y="538"/>
                      <a:pt x="131" y="538"/>
                    </a:cubicBezTo>
                    <a:cubicBezTo>
                      <a:pt x="130" y="538"/>
                      <a:pt x="130" y="538"/>
                      <a:pt x="130" y="538"/>
                    </a:cubicBezTo>
                    <a:cubicBezTo>
                      <a:pt x="130" y="538"/>
                      <a:pt x="130" y="538"/>
                      <a:pt x="130" y="539"/>
                    </a:cubicBezTo>
                    <a:cubicBezTo>
                      <a:pt x="129" y="537"/>
                      <a:pt x="127" y="537"/>
                      <a:pt x="128" y="536"/>
                    </a:cubicBezTo>
                    <a:cubicBezTo>
                      <a:pt x="125" y="535"/>
                      <a:pt x="123" y="535"/>
                      <a:pt x="121" y="535"/>
                    </a:cubicBezTo>
                    <a:cubicBezTo>
                      <a:pt x="121" y="534"/>
                      <a:pt x="121" y="534"/>
                      <a:pt x="122" y="534"/>
                    </a:cubicBezTo>
                    <a:cubicBezTo>
                      <a:pt x="121" y="533"/>
                      <a:pt x="121" y="533"/>
                      <a:pt x="121" y="533"/>
                    </a:cubicBezTo>
                    <a:cubicBezTo>
                      <a:pt x="121" y="532"/>
                      <a:pt x="122" y="533"/>
                      <a:pt x="122" y="533"/>
                    </a:cubicBezTo>
                    <a:cubicBezTo>
                      <a:pt x="121" y="531"/>
                      <a:pt x="118" y="533"/>
                      <a:pt x="117" y="530"/>
                    </a:cubicBezTo>
                    <a:cubicBezTo>
                      <a:pt x="116" y="531"/>
                      <a:pt x="116" y="531"/>
                      <a:pt x="116" y="531"/>
                    </a:cubicBezTo>
                    <a:cubicBezTo>
                      <a:pt x="116" y="531"/>
                      <a:pt x="116" y="531"/>
                      <a:pt x="116" y="531"/>
                    </a:cubicBezTo>
                    <a:cubicBezTo>
                      <a:pt x="116" y="531"/>
                      <a:pt x="115" y="531"/>
                      <a:pt x="115" y="531"/>
                    </a:cubicBezTo>
                    <a:cubicBezTo>
                      <a:pt x="115" y="530"/>
                      <a:pt x="116" y="529"/>
                      <a:pt x="115" y="529"/>
                    </a:cubicBezTo>
                    <a:cubicBezTo>
                      <a:pt x="114" y="528"/>
                      <a:pt x="112" y="528"/>
                      <a:pt x="111" y="528"/>
                    </a:cubicBezTo>
                    <a:cubicBezTo>
                      <a:pt x="111" y="528"/>
                      <a:pt x="111" y="528"/>
                      <a:pt x="111" y="528"/>
                    </a:cubicBezTo>
                    <a:cubicBezTo>
                      <a:pt x="110" y="528"/>
                      <a:pt x="110" y="527"/>
                      <a:pt x="110" y="527"/>
                    </a:cubicBezTo>
                    <a:cubicBezTo>
                      <a:pt x="110" y="527"/>
                      <a:pt x="110" y="527"/>
                      <a:pt x="110" y="527"/>
                    </a:cubicBezTo>
                    <a:cubicBezTo>
                      <a:pt x="110" y="527"/>
                      <a:pt x="108" y="526"/>
                      <a:pt x="108" y="527"/>
                    </a:cubicBezTo>
                    <a:cubicBezTo>
                      <a:pt x="108" y="526"/>
                      <a:pt x="109" y="527"/>
                      <a:pt x="110" y="526"/>
                    </a:cubicBezTo>
                    <a:cubicBezTo>
                      <a:pt x="108" y="525"/>
                      <a:pt x="109" y="526"/>
                      <a:pt x="107" y="524"/>
                    </a:cubicBezTo>
                    <a:cubicBezTo>
                      <a:pt x="105" y="524"/>
                      <a:pt x="106" y="525"/>
                      <a:pt x="105" y="526"/>
                    </a:cubicBezTo>
                    <a:cubicBezTo>
                      <a:pt x="104" y="525"/>
                      <a:pt x="103" y="525"/>
                      <a:pt x="102" y="524"/>
                    </a:cubicBezTo>
                    <a:cubicBezTo>
                      <a:pt x="102" y="525"/>
                      <a:pt x="102" y="525"/>
                      <a:pt x="102" y="525"/>
                    </a:cubicBezTo>
                    <a:cubicBezTo>
                      <a:pt x="100" y="524"/>
                      <a:pt x="99" y="523"/>
                      <a:pt x="99" y="522"/>
                    </a:cubicBezTo>
                    <a:cubicBezTo>
                      <a:pt x="97" y="521"/>
                      <a:pt x="95" y="520"/>
                      <a:pt x="93" y="520"/>
                    </a:cubicBezTo>
                    <a:cubicBezTo>
                      <a:pt x="93" y="518"/>
                      <a:pt x="91" y="516"/>
                      <a:pt x="85" y="514"/>
                    </a:cubicBezTo>
                    <a:cubicBezTo>
                      <a:pt x="85" y="513"/>
                      <a:pt x="85" y="513"/>
                      <a:pt x="85" y="513"/>
                    </a:cubicBezTo>
                    <a:cubicBezTo>
                      <a:pt x="83" y="514"/>
                      <a:pt x="81" y="514"/>
                      <a:pt x="80" y="516"/>
                    </a:cubicBezTo>
                    <a:cubicBezTo>
                      <a:pt x="79" y="515"/>
                      <a:pt x="78" y="517"/>
                      <a:pt x="78" y="517"/>
                    </a:cubicBezTo>
                    <a:cubicBezTo>
                      <a:pt x="78" y="516"/>
                      <a:pt x="78" y="516"/>
                      <a:pt x="78" y="516"/>
                    </a:cubicBezTo>
                    <a:cubicBezTo>
                      <a:pt x="77" y="518"/>
                      <a:pt x="74" y="517"/>
                      <a:pt x="74" y="519"/>
                    </a:cubicBezTo>
                    <a:cubicBezTo>
                      <a:pt x="74" y="519"/>
                      <a:pt x="73" y="518"/>
                      <a:pt x="74" y="518"/>
                    </a:cubicBezTo>
                    <a:cubicBezTo>
                      <a:pt x="73" y="519"/>
                      <a:pt x="72" y="520"/>
                      <a:pt x="71" y="519"/>
                    </a:cubicBezTo>
                    <a:cubicBezTo>
                      <a:pt x="69" y="520"/>
                      <a:pt x="66" y="522"/>
                      <a:pt x="66" y="525"/>
                    </a:cubicBezTo>
                    <a:cubicBezTo>
                      <a:pt x="66" y="524"/>
                      <a:pt x="66" y="524"/>
                      <a:pt x="66" y="524"/>
                    </a:cubicBezTo>
                    <a:cubicBezTo>
                      <a:pt x="66" y="526"/>
                      <a:pt x="65" y="525"/>
                      <a:pt x="65" y="526"/>
                    </a:cubicBezTo>
                    <a:cubicBezTo>
                      <a:pt x="65" y="526"/>
                      <a:pt x="64" y="526"/>
                      <a:pt x="64" y="526"/>
                    </a:cubicBezTo>
                    <a:cubicBezTo>
                      <a:pt x="64" y="528"/>
                      <a:pt x="62" y="528"/>
                      <a:pt x="62" y="529"/>
                    </a:cubicBezTo>
                    <a:cubicBezTo>
                      <a:pt x="62" y="528"/>
                      <a:pt x="62" y="528"/>
                      <a:pt x="62" y="528"/>
                    </a:cubicBezTo>
                    <a:cubicBezTo>
                      <a:pt x="60" y="530"/>
                      <a:pt x="60" y="530"/>
                      <a:pt x="60" y="530"/>
                    </a:cubicBezTo>
                    <a:cubicBezTo>
                      <a:pt x="61" y="529"/>
                      <a:pt x="61" y="529"/>
                      <a:pt x="61" y="529"/>
                    </a:cubicBezTo>
                    <a:cubicBezTo>
                      <a:pt x="62" y="531"/>
                      <a:pt x="59" y="529"/>
                      <a:pt x="59" y="531"/>
                    </a:cubicBezTo>
                    <a:cubicBezTo>
                      <a:pt x="58" y="532"/>
                      <a:pt x="60" y="536"/>
                      <a:pt x="59" y="537"/>
                    </a:cubicBezTo>
                    <a:cubicBezTo>
                      <a:pt x="59" y="538"/>
                      <a:pt x="58" y="535"/>
                      <a:pt x="58" y="536"/>
                    </a:cubicBezTo>
                    <a:cubicBezTo>
                      <a:pt x="57" y="536"/>
                      <a:pt x="58" y="535"/>
                      <a:pt x="57" y="535"/>
                    </a:cubicBezTo>
                    <a:cubicBezTo>
                      <a:pt x="56" y="536"/>
                      <a:pt x="55" y="535"/>
                      <a:pt x="55" y="537"/>
                    </a:cubicBezTo>
                    <a:cubicBezTo>
                      <a:pt x="54" y="536"/>
                      <a:pt x="54" y="536"/>
                      <a:pt x="54" y="536"/>
                    </a:cubicBezTo>
                    <a:cubicBezTo>
                      <a:pt x="54" y="538"/>
                      <a:pt x="51" y="538"/>
                      <a:pt x="52" y="539"/>
                    </a:cubicBezTo>
                    <a:cubicBezTo>
                      <a:pt x="51" y="541"/>
                      <a:pt x="49" y="538"/>
                      <a:pt x="49" y="541"/>
                    </a:cubicBezTo>
                    <a:cubicBezTo>
                      <a:pt x="48" y="541"/>
                      <a:pt x="48" y="541"/>
                      <a:pt x="48" y="541"/>
                    </a:cubicBezTo>
                    <a:cubicBezTo>
                      <a:pt x="47" y="541"/>
                      <a:pt x="49" y="542"/>
                      <a:pt x="48" y="542"/>
                    </a:cubicBezTo>
                    <a:cubicBezTo>
                      <a:pt x="47" y="542"/>
                      <a:pt x="47" y="542"/>
                      <a:pt x="46" y="542"/>
                    </a:cubicBezTo>
                    <a:cubicBezTo>
                      <a:pt x="44" y="542"/>
                      <a:pt x="46" y="545"/>
                      <a:pt x="43" y="546"/>
                    </a:cubicBezTo>
                    <a:cubicBezTo>
                      <a:pt x="44" y="547"/>
                      <a:pt x="42" y="548"/>
                      <a:pt x="43" y="549"/>
                    </a:cubicBezTo>
                    <a:cubicBezTo>
                      <a:pt x="42" y="548"/>
                      <a:pt x="41" y="551"/>
                      <a:pt x="41" y="549"/>
                    </a:cubicBezTo>
                    <a:cubicBezTo>
                      <a:pt x="41" y="549"/>
                      <a:pt x="41" y="548"/>
                      <a:pt x="41" y="549"/>
                    </a:cubicBezTo>
                    <a:cubicBezTo>
                      <a:pt x="41" y="548"/>
                      <a:pt x="41" y="548"/>
                      <a:pt x="41" y="548"/>
                    </a:cubicBezTo>
                    <a:cubicBezTo>
                      <a:pt x="39" y="548"/>
                      <a:pt x="40" y="550"/>
                      <a:pt x="39" y="551"/>
                    </a:cubicBezTo>
                    <a:cubicBezTo>
                      <a:pt x="40" y="551"/>
                      <a:pt x="40" y="551"/>
                      <a:pt x="40" y="551"/>
                    </a:cubicBezTo>
                    <a:cubicBezTo>
                      <a:pt x="39" y="552"/>
                      <a:pt x="39" y="552"/>
                      <a:pt x="39" y="552"/>
                    </a:cubicBezTo>
                    <a:cubicBezTo>
                      <a:pt x="39" y="552"/>
                      <a:pt x="39" y="552"/>
                      <a:pt x="39" y="552"/>
                    </a:cubicBezTo>
                    <a:cubicBezTo>
                      <a:pt x="38" y="553"/>
                      <a:pt x="38" y="553"/>
                      <a:pt x="38" y="553"/>
                    </a:cubicBezTo>
                    <a:cubicBezTo>
                      <a:pt x="38" y="553"/>
                      <a:pt x="38" y="553"/>
                      <a:pt x="38" y="553"/>
                    </a:cubicBezTo>
                    <a:cubicBezTo>
                      <a:pt x="38" y="554"/>
                      <a:pt x="36" y="553"/>
                      <a:pt x="37" y="555"/>
                    </a:cubicBezTo>
                    <a:cubicBezTo>
                      <a:pt x="37" y="555"/>
                      <a:pt x="38" y="555"/>
                      <a:pt x="38" y="556"/>
                    </a:cubicBezTo>
                    <a:cubicBezTo>
                      <a:pt x="37" y="556"/>
                      <a:pt x="35" y="557"/>
                      <a:pt x="34" y="558"/>
                    </a:cubicBezTo>
                    <a:cubicBezTo>
                      <a:pt x="35" y="559"/>
                      <a:pt x="35" y="559"/>
                      <a:pt x="35" y="560"/>
                    </a:cubicBezTo>
                    <a:cubicBezTo>
                      <a:pt x="34" y="559"/>
                      <a:pt x="34" y="559"/>
                      <a:pt x="34" y="559"/>
                    </a:cubicBezTo>
                    <a:cubicBezTo>
                      <a:pt x="34" y="561"/>
                      <a:pt x="32" y="559"/>
                      <a:pt x="32" y="561"/>
                    </a:cubicBezTo>
                    <a:cubicBezTo>
                      <a:pt x="33" y="561"/>
                      <a:pt x="33" y="561"/>
                      <a:pt x="33" y="561"/>
                    </a:cubicBezTo>
                    <a:cubicBezTo>
                      <a:pt x="34" y="564"/>
                      <a:pt x="31" y="561"/>
                      <a:pt x="32" y="564"/>
                    </a:cubicBezTo>
                    <a:cubicBezTo>
                      <a:pt x="32" y="563"/>
                      <a:pt x="34" y="564"/>
                      <a:pt x="33" y="565"/>
                    </a:cubicBezTo>
                    <a:cubicBezTo>
                      <a:pt x="33" y="564"/>
                      <a:pt x="33" y="564"/>
                      <a:pt x="33" y="564"/>
                    </a:cubicBezTo>
                    <a:cubicBezTo>
                      <a:pt x="33" y="565"/>
                      <a:pt x="33" y="565"/>
                      <a:pt x="33" y="565"/>
                    </a:cubicBezTo>
                    <a:cubicBezTo>
                      <a:pt x="32" y="565"/>
                      <a:pt x="32" y="565"/>
                      <a:pt x="31" y="565"/>
                    </a:cubicBezTo>
                    <a:cubicBezTo>
                      <a:pt x="31" y="564"/>
                      <a:pt x="31" y="564"/>
                      <a:pt x="31" y="564"/>
                    </a:cubicBezTo>
                    <a:cubicBezTo>
                      <a:pt x="32" y="566"/>
                      <a:pt x="32" y="566"/>
                      <a:pt x="32" y="566"/>
                    </a:cubicBezTo>
                    <a:cubicBezTo>
                      <a:pt x="30" y="567"/>
                      <a:pt x="31" y="568"/>
                      <a:pt x="29" y="568"/>
                    </a:cubicBezTo>
                    <a:cubicBezTo>
                      <a:pt x="29" y="568"/>
                      <a:pt x="28" y="570"/>
                      <a:pt x="29" y="571"/>
                    </a:cubicBezTo>
                    <a:cubicBezTo>
                      <a:pt x="28" y="570"/>
                      <a:pt x="28" y="571"/>
                      <a:pt x="27" y="570"/>
                    </a:cubicBezTo>
                    <a:cubicBezTo>
                      <a:pt x="28" y="571"/>
                      <a:pt x="28" y="573"/>
                      <a:pt x="26" y="573"/>
                    </a:cubicBezTo>
                    <a:cubicBezTo>
                      <a:pt x="26" y="572"/>
                      <a:pt x="26" y="572"/>
                      <a:pt x="26" y="572"/>
                    </a:cubicBezTo>
                    <a:cubicBezTo>
                      <a:pt x="25" y="574"/>
                      <a:pt x="26" y="576"/>
                      <a:pt x="24" y="578"/>
                    </a:cubicBezTo>
                    <a:cubicBezTo>
                      <a:pt x="25" y="578"/>
                      <a:pt x="24" y="579"/>
                      <a:pt x="25" y="579"/>
                    </a:cubicBezTo>
                    <a:cubicBezTo>
                      <a:pt x="26" y="582"/>
                      <a:pt x="22" y="582"/>
                      <a:pt x="25" y="584"/>
                    </a:cubicBezTo>
                    <a:cubicBezTo>
                      <a:pt x="25" y="585"/>
                      <a:pt x="24" y="584"/>
                      <a:pt x="23" y="585"/>
                    </a:cubicBezTo>
                    <a:cubicBezTo>
                      <a:pt x="23" y="585"/>
                      <a:pt x="23" y="585"/>
                      <a:pt x="23" y="585"/>
                    </a:cubicBezTo>
                    <a:cubicBezTo>
                      <a:pt x="23" y="586"/>
                      <a:pt x="23" y="587"/>
                      <a:pt x="22" y="588"/>
                    </a:cubicBezTo>
                    <a:cubicBezTo>
                      <a:pt x="22" y="589"/>
                      <a:pt x="24" y="589"/>
                      <a:pt x="23" y="590"/>
                    </a:cubicBezTo>
                    <a:cubicBezTo>
                      <a:pt x="23" y="590"/>
                      <a:pt x="23" y="590"/>
                      <a:pt x="23" y="591"/>
                    </a:cubicBezTo>
                    <a:cubicBezTo>
                      <a:pt x="23" y="590"/>
                      <a:pt x="22" y="590"/>
                      <a:pt x="22" y="591"/>
                    </a:cubicBezTo>
                    <a:cubicBezTo>
                      <a:pt x="22" y="591"/>
                      <a:pt x="22" y="591"/>
                      <a:pt x="22" y="591"/>
                    </a:cubicBezTo>
                    <a:cubicBezTo>
                      <a:pt x="22" y="591"/>
                      <a:pt x="22" y="591"/>
                      <a:pt x="22" y="591"/>
                    </a:cubicBezTo>
                    <a:cubicBezTo>
                      <a:pt x="22" y="592"/>
                      <a:pt x="22" y="592"/>
                      <a:pt x="22" y="591"/>
                    </a:cubicBezTo>
                    <a:cubicBezTo>
                      <a:pt x="22" y="591"/>
                      <a:pt x="23" y="591"/>
                      <a:pt x="23" y="591"/>
                    </a:cubicBezTo>
                    <a:cubicBezTo>
                      <a:pt x="22" y="592"/>
                      <a:pt x="22" y="593"/>
                      <a:pt x="21" y="593"/>
                    </a:cubicBezTo>
                    <a:cubicBezTo>
                      <a:pt x="20" y="595"/>
                      <a:pt x="21" y="597"/>
                      <a:pt x="21" y="599"/>
                    </a:cubicBezTo>
                    <a:cubicBezTo>
                      <a:pt x="20" y="599"/>
                      <a:pt x="20" y="598"/>
                      <a:pt x="20" y="598"/>
                    </a:cubicBezTo>
                    <a:cubicBezTo>
                      <a:pt x="20" y="599"/>
                      <a:pt x="20" y="599"/>
                      <a:pt x="20" y="599"/>
                    </a:cubicBezTo>
                    <a:cubicBezTo>
                      <a:pt x="19" y="599"/>
                      <a:pt x="19" y="598"/>
                      <a:pt x="19" y="598"/>
                    </a:cubicBezTo>
                    <a:cubicBezTo>
                      <a:pt x="19" y="598"/>
                      <a:pt x="19" y="598"/>
                      <a:pt x="19" y="598"/>
                    </a:cubicBezTo>
                    <a:cubicBezTo>
                      <a:pt x="18" y="597"/>
                      <a:pt x="18" y="597"/>
                      <a:pt x="18" y="596"/>
                    </a:cubicBezTo>
                    <a:cubicBezTo>
                      <a:pt x="19" y="595"/>
                      <a:pt x="17" y="591"/>
                      <a:pt x="18" y="590"/>
                    </a:cubicBezTo>
                    <a:cubicBezTo>
                      <a:pt x="18" y="590"/>
                      <a:pt x="18" y="590"/>
                      <a:pt x="18" y="590"/>
                    </a:cubicBezTo>
                    <a:cubicBezTo>
                      <a:pt x="16" y="586"/>
                      <a:pt x="18" y="583"/>
                      <a:pt x="16" y="579"/>
                    </a:cubicBezTo>
                    <a:cubicBezTo>
                      <a:pt x="17" y="579"/>
                      <a:pt x="17" y="579"/>
                      <a:pt x="17" y="580"/>
                    </a:cubicBezTo>
                    <a:cubicBezTo>
                      <a:pt x="17" y="578"/>
                      <a:pt x="16" y="575"/>
                      <a:pt x="17" y="574"/>
                    </a:cubicBezTo>
                    <a:cubicBezTo>
                      <a:pt x="16" y="568"/>
                      <a:pt x="17" y="560"/>
                      <a:pt x="15" y="557"/>
                    </a:cubicBezTo>
                    <a:cubicBezTo>
                      <a:pt x="15" y="557"/>
                      <a:pt x="15" y="557"/>
                      <a:pt x="15" y="557"/>
                    </a:cubicBezTo>
                    <a:cubicBezTo>
                      <a:pt x="14" y="555"/>
                      <a:pt x="15" y="554"/>
                      <a:pt x="15" y="552"/>
                    </a:cubicBezTo>
                    <a:cubicBezTo>
                      <a:pt x="15" y="552"/>
                      <a:pt x="15" y="551"/>
                      <a:pt x="15" y="551"/>
                    </a:cubicBezTo>
                    <a:cubicBezTo>
                      <a:pt x="14" y="549"/>
                      <a:pt x="15" y="545"/>
                      <a:pt x="14" y="543"/>
                    </a:cubicBezTo>
                    <a:cubicBezTo>
                      <a:pt x="15" y="543"/>
                      <a:pt x="15" y="543"/>
                      <a:pt x="15" y="543"/>
                    </a:cubicBezTo>
                    <a:cubicBezTo>
                      <a:pt x="15" y="541"/>
                      <a:pt x="15" y="540"/>
                      <a:pt x="15" y="538"/>
                    </a:cubicBezTo>
                    <a:cubicBezTo>
                      <a:pt x="15" y="540"/>
                      <a:pt x="15" y="540"/>
                      <a:pt x="15" y="540"/>
                    </a:cubicBezTo>
                    <a:cubicBezTo>
                      <a:pt x="13" y="539"/>
                      <a:pt x="17" y="536"/>
                      <a:pt x="15" y="533"/>
                    </a:cubicBezTo>
                    <a:cubicBezTo>
                      <a:pt x="16" y="530"/>
                      <a:pt x="12" y="526"/>
                      <a:pt x="13" y="523"/>
                    </a:cubicBezTo>
                    <a:cubicBezTo>
                      <a:pt x="12" y="521"/>
                      <a:pt x="14" y="524"/>
                      <a:pt x="14" y="522"/>
                    </a:cubicBezTo>
                    <a:cubicBezTo>
                      <a:pt x="15" y="522"/>
                      <a:pt x="15" y="523"/>
                      <a:pt x="15" y="523"/>
                    </a:cubicBezTo>
                    <a:cubicBezTo>
                      <a:pt x="15" y="520"/>
                      <a:pt x="17" y="519"/>
                      <a:pt x="17" y="516"/>
                    </a:cubicBezTo>
                    <a:cubicBezTo>
                      <a:pt x="18" y="516"/>
                      <a:pt x="18" y="516"/>
                      <a:pt x="18" y="516"/>
                    </a:cubicBezTo>
                    <a:cubicBezTo>
                      <a:pt x="17" y="512"/>
                      <a:pt x="20" y="509"/>
                      <a:pt x="19" y="507"/>
                    </a:cubicBezTo>
                    <a:cubicBezTo>
                      <a:pt x="19" y="503"/>
                      <a:pt x="22" y="505"/>
                      <a:pt x="21" y="500"/>
                    </a:cubicBezTo>
                    <a:cubicBezTo>
                      <a:pt x="22" y="499"/>
                      <a:pt x="22" y="499"/>
                      <a:pt x="22" y="499"/>
                    </a:cubicBezTo>
                    <a:cubicBezTo>
                      <a:pt x="23" y="498"/>
                      <a:pt x="21" y="498"/>
                      <a:pt x="22" y="496"/>
                    </a:cubicBezTo>
                    <a:cubicBezTo>
                      <a:pt x="23" y="496"/>
                      <a:pt x="23" y="494"/>
                      <a:pt x="23" y="495"/>
                    </a:cubicBezTo>
                    <a:cubicBezTo>
                      <a:pt x="25" y="491"/>
                      <a:pt x="24" y="486"/>
                      <a:pt x="27" y="481"/>
                    </a:cubicBezTo>
                    <a:cubicBezTo>
                      <a:pt x="26" y="480"/>
                      <a:pt x="27" y="477"/>
                      <a:pt x="26" y="476"/>
                    </a:cubicBezTo>
                    <a:cubicBezTo>
                      <a:pt x="27" y="476"/>
                      <a:pt x="28" y="471"/>
                      <a:pt x="29" y="474"/>
                    </a:cubicBezTo>
                    <a:cubicBezTo>
                      <a:pt x="29" y="474"/>
                      <a:pt x="28" y="475"/>
                      <a:pt x="28" y="475"/>
                    </a:cubicBezTo>
                    <a:cubicBezTo>
                      <a:pt x="29" y="475"/>
                      <a:pt x="29" y="475"/>
                      <a:pt x="29" y="475"/>
                    </a:cubicBezTo>
                    <a:cubicBezTo>
                      <a:pt x="31" y="473"/>
                      <a:pt x="30" y="469"/>
                      <a:pt x="31" y="466"/>
                    </a:cubicBezTo>
                    <a:cubicBezTo>
                      <a:pt x="30" y="467"/>
                      <a:pt x="30" y="468"/>
                      <a:pt x="30" y="467"/>
                    </a:cubicBezTo>
                    <a:cubicBezTo>
                      <a:pt x="31" y="465"/>
                      <a:pt x="31" y="465"/>
                      <a:pt x="31" y="465"/>
                    </a:cubicBezTo>
                    <a:cubicBezTo>
                      <a:pt x="31" y="465"/>
                      <a:pt x="31" y="465"/>
                      <a:pt x="31" y="465"/>
                    </a:cubicBezTo>
                    <a:cubicBezTo>
                      <a:pt x="33" y="461"/>
                      <a:pt x="33" y="461"/>
                      <a:pt x="33" y="461"/>
                    </a:cubicBezTo>
                    <a:cubicBezTo>
                      <a:pt x="32" y="462"/>
                      <a:pt x="32" y="462"/>
                      <a:pt x="32" y="462"/>
                    </a:cubicBezTo>
                    <a:cubicBezTo>
                      <a:pt x="33" y="460"/>
                      <a:pt x="34" y="460"/>
                      <a:pt x="34" y="457"/>
                    </a:cubicBezTo>
                    <a:cubicBezTo>
                      <a:pt x="34" y="456"/>
                      <a:pt x="32" y="458"/>
                      <a:pt x="33" y="456"/>
                    </a:cubicBezTo>
                    <a:cubicBezTo>
                      <a:pt x="34" y="454"/>
                      <a:pt x="36" y="450"/>
                      <a:pt x="38" y="447"/>
                    </a:cubicBezTo>
                    <a:cubicBezTo>
                      <a:pt x="37" y="447"/>
                      <a:pt x="37" y="446"/>
                      <a:pt x="37" y="445"/>
                    </a:cubicBezTo>
                    <a:cubicBezTo>
                      <a:pt x="38" y="445"/>
                      <a:pt x="38" y="445"/>
                      <a:pt x="38" y="445"/>
                    </a:cubicBezTo>
                    <a:cubicBezTo>
                      <a:pt x="38" y="441"/>
                      <a:pt x="40" y="444"/>
                      <a:pt x="41" y="440"/>
                    </a:cubicBezTo>
                    <a:cubicBezTo>
                      <a:pt x="41" y="441"/>
                      <a:pt x="41" y="441"/>
                      <a:pt x="41" y="441"/>
                    </a:cubicBezTo>
                    <a:cubicBezTo>
                      <a:pt x="40" y="439"/>
                      <a:pt x="40" y="439"/>
                      <a:pt x="40" y="439"/>
                    </a:cubicBezTo>
                    <a:cubicBezTo>
                      <a:pt x="40" y="435"/>
                      <a:pt x="42" y="438"/>
                      <a:pt x="41" y="434"/>
                    </a:cubicBezTo>
                    <a:cubicBezTo>
                      <a:pt x="41" y="435"/>
                      <a:pt x="39" y="434"/>
                      <a:pt x="40" y="432"/>
                    </a:cubicBezTo>
                    <a:cubicBezTo>
                      <a:pt x="41" y="433"/>
                      <a:pt x="41" y="433"/>
                      <a:pt x="41" y="433"/>
                    </a:cubicBezTo>
                    <a:cubicBezTo>
                      <a:pt x="41" y="432"/>
                      <a:pt x="41" y="431"/>
                      <a:pt x="41" y="431"/>
                    </a:cubicBezTo>
                    <a:cubicBezTo>
                      <a:pt x="42" y="431"/>
                      <a:pt x="43" y="431"/>
                      <a:pt x="43" y="430"/>
                    </a:cubicBezTo>
                    <a:cubicBezTo>
                      <a:pt x="44" y="431"/>
                      <a:pt x="44" y="431"/>
                      <a:pt x="44" y="431"/>
                    </a:cubicBezTo>
                    <a:cubicBezTo>
                      <a:pt x="43" y="428"/>
                      <a:pt x="43" y="428"/>
                      <a:pt x="43" y="428"/>
                    </a:cubicBezTo>
                    <a:cubicBezTo>
                      <a:pt x="45" y="426"/>
                      <a:pt x="45" y="423"/>
                      <a:pt x="47" y="422"/>
                    </a:cubicBezTo>
                    <a:cubicBezTo>
                      <a:pt x="47" y="422"/>
                      <a:pt x="49" y="418"/>
                      <a:pt x="48" y="417"/>
                    </a:cubicBezTo>
                    <a:cubicBezTo>
                      <a:pt x="49" y="418"/>
                      <a:pt x="50" y="416"/>
                      <a:pt x="51" y="417"/>
                    </a:cubicBezTo>
                    <a:cubicBezTo>
                      <a:pt x="50" y="415"/>
                      <a:pt x="51" y="412"/>
                      <a:pt x="53" y="411"/>
                    </a:cubicBezTo>
                    <a:cubicBezTo>
                      <a:pt x="53" y="411"/>
                      <a:pt x="53" y="411"/>
                      <a:pt x="53" y="411"/>
                    </a:cubicBezTo>
                    <a:cubicBezTo>
                      <a:pt x="56" y="407"/>
                      <a:pt x="56" y="402"/>
                      <a:pt x="59" y="398"/>
                    </a:cubicBezTo>
                    <a:cubicBezTo>
                      <a:pt x="58" y="398"/>
                      <a:pt x="60" y="396"/>
                      <a:pt x="58" y="396"/>
                    </a:cubicBezTo>
                    <a:cubicBezTo>
                      <a:pt x="60" y="391"/>
                      <a:pt x="65" y="389"/>
                      <a:pt x="63" y="386"/>
                    </a:cubicBezTo>
                    <a:cubicBezTo>
                      <a:pt x="64" y="384"/>
                      <a:pt x="65" y="384"/>
                      <a:pt x="66" y="383"/>
                    </a:cubicBezTo>
                    <a:cubicBezTo>
                      <a:pt x="66" y="384"/>
                      <a:pt x="66" y="384"/>
                      <a:pt x="66" y="384"/>
                    </a:cubicBezTo>
                    <a:cubicBezTo>
                      <a:pt x="68" y="380"/>
                      <a:pt x="68" y="379"/>
                      <a:pt x="70" y="376"/>
                    </a:cubicBezTo>
                    <a:cubicBezTo>
                      <a:pt x="71" y="375"/>
                      <a:pt x="69" y="373"/>
                      <a:pt x="71" y="371"/>
                    </a:cubicBezTo>
                    <a:cubicBezTo>
                      <a:pt x="71" y="372"/>
                      <a:pt x="72" y="371"/>
                      <a:pt x="72" y="371"/>
                    </a:cubicBezTo>
                    <a:cubicBezTo>
                      <a:pt x="72" y="371"/>
                      <a:pt x="72" y="372"/>
                      <a:pt x="73" y="371"/>
                    </a:cubicBezTo>
                    <a:cubicBezTo>
                      <a:pt x="73" y="370"/>
                      <a:pt x="73" y="370"/>
                      <a:pt x="73" y="370"/>
                    </a:cubicBezTo>
                    <a:cubicBezTo>
                      <a:pt x="74" y="370"/>
                      <a:pt x="74" y="370"/>
                      <a:pt x="74" y="370"/>
                    </a:cubicBezTo>
                    <a:cubicBezTo>
                      <a:pt x="74" y="368"/>
                      <a:pt x="74" y="368"/>
                      <a:pt x="74" y="369"/>
                    </a:cubicBezTo>
                    <a:cubicBezTo>
                      <a:pt x="73" y="369"/>
                      <a:pt x="73" y="369"/>
                      <a:pt x="73" y="369"/>
                    </a:cubicBezTo>
                    <a:cubicBezTo>
                      <a:pt x="75" y="368"/>
                      <a:pt x="76" y="365"/>
                      <a:pt x="77" y="365"/>
                    </a:cubicBezTo>
                    <a:cubicBezTo>
                      <a:pt x="80" y="361"/>
                      <a:pt x="81" y="357"/>
                      <a:pt x="84" y="353"/>
                    </a:cubicBezTo>
                    <a:cubicBezTo>
                      <a:pt x="85" y="353"/>
                      <a:pt x="84" y="354"/>
                      <a:pt x="84" y="356"/>
                    </a:cubicBezTo>
                    <a:cubicBezTo>
                      <a:pt x="86" y="353"/>
                      <a:pt x="86" y="353"/>
                      <a:pt x="86" y="353"/>
                    </a:cubicBezTo>
                    <a:cubicBezTo>
                      <a:pt x="86" y="354"/>
                      <a:pt x="85" y="355"/>
                      <a:pt x="84" y="356"/>
                    </a:cubicBezTo>
                    <a:cubicBezTo>
                      <a:pt x="88" y="354"/>
                      <a:pt x="88" y="349"/>
                      <a:pt x="92" y="346"/>
                    </a:cubicBezTo>
                    <a:cubicBezTo>
                      <a:pt x="92" y="345"/>
                      <a:pt x="92" y="345"/>
                      <a:pt x="92" y="345"/>
                    </a:cubicBezTo>
                    <a:cubicBezTo>
                      <a:pt x="93" y="345"/>
                      <a:pt x="93" y="345"/>
                      <a:pt x="93" y="345"/>
                    </a:cubicBezTo>
                    <a:cubicBezTo>
                      <a:pt x="92" y="345"/>
                      <a:pt x="93" y="344"/>
                      <a:pt x="93" y="343"/>
                    </a:cubicBezTo>
                    <a:cubicBezTo>
                      <a:pt x="94" y="343"/>
                      <a:pt x="94" y="345"/>
                      <a:pt x="96" y="343"/>
                    </a:cubicBezTo>
                    <a:cubicBezTo>
                      <a:pt x="98" y="342"/>
                      <a:pt x="99" y="339"/>
                      <a:pt x="100" y="338"/>
                    </a:cubicBezTo>
                    <a:cubicBezTo>
                      <a:pt x="99" y="338"/>
                      <a:pt x="99" y="338"/>
                      <a:pt x="100" y="337"/>
                    </a:cubicBezTo>
                    <a:cubicBezTo>
                      <a:pt x="100" y="336"/>
                      <a:pt x="101" y="337"/>
                      <a:pt x="102" y="336"/>
                    </a:cubicBezTo>
                    <a:cubicBezTo>
                      <a:pt x="102" y="336"/>
                      <a:pt x="102" y="336"/>
                      <a:pt x="102" y="336"/>
                    </a:cubicBezTo>
                    <a:cubicBezTo>
                      <a:pt x="102" y="336"/>
                      <a:pt x="104" y="334"/>
                      <a:pt x="104" y="333"/>
                    </a:cubicBezTo>
                    <a:cubicBezTo>
                      <a:pt x="105" y="333"/>
                      <a:pt x="103" y="335"/>
                      <a:pt x="103" y="336"/>
                    </a:cubicBezTo>
                    <a:cubicBezTo>
                      <a:pt x="107" y="333"/>
                      <a:pt x="105" y="334"/>
                      <a:pt x="108" y="331"/>
                    </a:cubicBezTo>
                    <a:cubicBezTo>
                      <a:pt x="110" y="329"/>
                      <a:pt x="107" y="331"/>
                      <a:pt x="108" y="329"/>
                    </a:cubicBezTo>
                    <a:cubicBezTo>
                      <a:pt x="109" y="328"/>
                      <a:pt x="110" y="326"/>
                      <a:pt x="113" y="325"/>
                    </a:cubicBezTo>
                    <a:cubicBezTo>
                      <a:pt x="111" y="325"/>
                      <a:pt x="111" y="325"/>
                      <a:pt x="111" y="325"/>
                    </a:cubicBezTo>
                    <a:cubicBezTo>
                      <a:pt x="114" y="322"/>
                      <a:pt x="116" y="321"/>
                      <a:pt x="119" y="321"/>
                    </a:cubicBezTo>
                    <a:cubicBezTo>
                      <a:pt x="120" y="320"/>
                      <a:pt x="121" y="319"/>
                      <a:pt x="121" y="318"/>
                    </a:cubicBezTo>
                    <a:cubicBezTo>
                      <a:pt x="121" y="319"/>
                      <a:pt x="122" y="319"/>
                      <a:pt x="122" y="319"/>
                    </a:cubicBezTo>
                    <a:cubicBezTo>
                      <a:pt x="120" y="328"/>
                      <a:pt x="114" y="333"/>
                      <a:pt x="116" y="338"/>
                    </a:cubicBezTo>
                    <a:cubicBezTo>
                      <a:pt x="115" y="342"/>
                      <a:pt x="114" y="342"/>
                      <a:pt x="113" y="344"/>
                    </a:cubicBezTo>
                    <a:cubicBezTo>
                      <a:pt x="113" y="343"/>
                      <a:pt x="113" y="343"/>
                      <a:pt x="113" y="343"/>
                    </a:cubicBezTo>
                    <a:cubicBezTo>
                      <a:pt x="111" y="351"/>
                      <a:pt x="110" y="353"/>
                      <a:pt x="108" y="358"/>
                    </a:cubicBezTo>
                    <a:cubicBezTo>
                      <a:pt x="107" y="361"/>
                      <a:pt x="109" y="362"/>
                      <a:pt x="107" y="367"/>
                    </a:cubicBezTo>
                    <a:cubicBezTo>
                      <a:pt x="107" y="365"/>
                      <a:pt x="106" y="367"/>
                      <a:pt x="106" y="369"/>
                    </a:cubicBezTo>
                    <a:cubicBezTo>
                      <a:pt x="106" y="368"/>
                      <a:pt x="106" y="367"/>
                      <a:pt x="105" y="370"/>
                    </a:cubicBezTo>
                    <a:cubicBezTo>
                      <a:pt x="105" y="370"/>
                      <a:pt x="105" y="371"/>
                      <a:pt x="105" y="371"/>
                    </a:cubicBezTo>
                    <a:cubicBezTo>
                      <a:pt x="105" y="371"/>
                      <a:pt x="105" y="371"/>
                      <a:pt x="105" y="371"/>
                    </a:cubicBezTo>
                    <a:cubicBezTo>
                      <a:pt x="104" y="374"/>
                      <a:pt x="104" y="374"/>
                      <a:pt x="105" y="372"/>
                    </a:cubicBezTo>
                    <a:cubicBezTo>
                      <a:pt x="105" y="372"/>
                      <a:pt x="105" y="372"/>
                      <a:pt x="105" y="372"/>
                    </a:cubicBezTo>
                    <a:cubicBezTo>
                      <a:pt x="103" y="375"/>
                      <a:pt x="103" y="381"/>
                      <a:pt x="101" y="381"/>
                    </a:cubicBezTo>
                    <a:cubicBezTo>
                      <a:pt x="99" y="391"/>
                      <a:pt x="99" y="398"/>
                      <a:pt x="97" y="406"/>
                    </a:cubicBezTo>
                    <a:cubicBezTo>
                      <a:pt x="96" y="406"/>
                      <a:pt x="96" y="404"/>
                      <a:pt x="97" y="402"/>
                    </a:cubicBezTo>
                    <a:cubicBezTo>
                      <a:pt x="96" y="404"/>
                      <a:pt x="96" y="406"/>
                      <a:pt x="96" y="408"/>
                    </a:cubicBezTo>
                    <a:cubicBezTo>
                      <a:pt x="95" y="407"/>
                      <a:pt x="96" y="404"/>
                      <a:pt x="96" y="403"/>
                    </a:cubicBezTo>
                    <a:cubicBezTo>
                      <a:pt x="93" y="409"/>
                      <a:pt x="94" y="417"/>
                      <a:pt x="92" y="424"/>
                    </a:cubicBezTo>
                    <a:cubicBezTo>
                      <a:pt x="92" y="426"/>
                      <a:pt x="92" y="426"/>
                      <a:pt x="92" y="426"/>
                    </a:cubicBezTo>
                    <a:cubicBezTo>
                      <a:pt x="92" y="426"/>
                      <a:pt x="92" y="426"/>
                      <a:pt x="92" y="426"/>
                    </a:cubicBezTo>
                    <a:cubicBezTo>
                      <a:pt x="92" y="427"/>
                      <a:pt x="92" y="428"/>
                      <a:pt x="92" y="430"/>
                    </a:cubicBezTo>
                    <a:cubicBezTo>
                      <a:pt x="91" y="431"/>
                      <a:pt x="90" y="429"/>
                      <a:pt x="90" y="433"/>
                    </a:cubicBezTo>
                    <a:cubicBezTo>
                      <a:pt x="89" y="436"/>
                      <a:pt x="89" y="442"/>
                      <a:pt x="89" y="446"/>
                    </a:cubicBezTo>
                    <a:cubicBezTo>
                      <a:pt x="89" y="444"/>
                      <a:pt x="90" y="445"/>
                      <a:pt x="90" y="446"/>
                    </a:cubicBezTo>
                    <a:cubicBezTo>
                      <a:pt x="90" y="448"/>
                      <a:pt x="89" y="449"/>
                      <a:pt x="89" y="450"/>
                    </a:cubicBezTo>
                    <a:cubicBezTo>
                      <a:pt x="88" y="450"/>
                      <a:pt x="88" y="450"/>
                      <a:pt x="88" y="450"/>
                    </a:cubicBezTo>
                    <a:cubicBezTo>
                      <a:pt x="89" y="451"/>
                      <a:pt x="88" y="456"/>
                      <a:pt x="89" y="456"/>
                    </a:cubicBezTo>
                    <a:cubicBezTo>
                      <a:pt x="88" y="457"/>
                      <a:pt x="88" y="453"/>
                      <a:pt x="88" y="453"/>
                    </a:cubicBezTo>
                    <a:cubicBezTo>
                      <a:pt x="87" y="461"/>
                      <a:pt x="87" y="457"/>
                      <a:pt x="87" y="465"/>
                    </a:cubicBezTo>
                    <a:cubicBezTo>
                      <a:pt x="87" y="469"/>
                      <a:pt x="88" y="464"/>
                      <a:pt x="89" y="466"/>
                    </a:cubicBezTo>
                    <a:cubicBezTo>
                      <a:pt x="89" y="470"/>
                      <a:pt x="89" y="474"/>
                      <a:pt x="88" y="478"/>
                    </a:cubicBezTo>
                    <a:cubicBezTo>
                      <a:pt x="89" y="476"/>
                      <a:pt x="89" y="476"/>
                      <a:pt x="89" y="476"/>
                    </a:cubicBezTo>
                    <a:cubicBezTo>
                      <a:pt x="90" y="484"/>
                      <a:pt x="90" y="488"/>
                      <a:pt x="89" y="492"/>
                    </a:cubicBezTo>
                    <a:cubicBezTo>
                      <a:pt x="91" y="505"/>
                      <a:pt x="94" y="512"/>
                      <a:pt x="96" y="516"/>
                    </a:cubicBezTo>
                    <a:cubicBezTo>
                      <a:pt x="97" y="519"/>
                      <a:pt x="99" y="518"/>
                      <a:pt x="99" y="516"/>
                    </a:cubicBezTo>
                    <a:cubicBezTo>
                      <a:pt x="100" y="513"/>
                      <a:pt x="100" y="503"/>
                      <a:pt x="100" y="503"/>
                    </a:cubicBezTo>
                    <a:cubicBezTo>
                      <a:pt x="102" y="483"/>
                      <a:pt x="99" y="473"/>
                      <a:pt x="101" y="449"/>
                    </a:cubicBezTo>
                    <a:cubicBezTo>
                      <a:pt x="104" y="428"/>
                      <a:pt x="107" y="423"/>
                      <a:pt x="111" y="402"/>
                    </a:cubicBezTo>
                    <a:cubicBezTo>
                      <a:pt x="114" y="392"/>
                      <a:pt x="116" y="381"/>
                      <a:pt x="119" y="371"/>
                    </a:cubicBezTo>
                    <a:cubicBezTo>
                      <a:pt x="119" y="366"/>
                      <a:pt x="123" y="358"/>
                      <a:pt x="124" y="353"/>
                    </a:cubicBezTo>
                    <a:cubicBezTo>
                      <a:pt x="126" y="351"/>
                      <a:pt x="126" y="351"/>
                      <a:pt x="126" y="351"/>
                    </a:cubicBezTo>
                    <a:cubicBezTo>
                      <a:pt x="126" y="349"/>
                      <a:pt x="126" y="347"/>
                      <a:pt x="128" y="345"/>
                    </a:cubicBezTo>
                    <a:cubicBezTo>
                      <a:pt x="128" y="345"/>
                      <a:pt x="128" y="345"/>
                      <a:pt x="128" y="345"/>
                    </a:cubicBezTo>
                    <a:cubicBezTo>
                      <a:pt x="128" y="342"/>
                      <a:pt x="130" y="339"/>
                      <a:pt x="130" y="338"/>
                    </a:cubicBezTo>
                    <a:cubicBezTo>
                      <a:pt x="130" y="338"/>
                      <a:pt x="130" y="338"/>
                      <a:pt x="130" y="338"/>
                    </a:cubicBezTo>
                    <a:cubicBezTo>
                      <a:pt x="131" y="334"/>
                      <a:pt x="131" y="334"/>
                      <a:pt x="131" y="334"/>
                    </a:cubicBezTo>
                    <a:cubicBezTo>
                      <a:pt x="131" y="335"/>
                      <a:pt x="131" y="335"/>
                      <a:pt x="131" y="335"/>
                    </a:cubicBezTo>
                    <a:cubicBezTo>
                      <a:pt x="132" y="330"/>
                      <a:pt x="134" y="325"/>
                      <a:pt x="136" y="321"/>
                    </a:cubicBezTo>
                    <a:cubicBezTo>
                      <a:pt x="135" y="321"/>
                      <a:pt x="135" y="321"/>
                      <a:pt x="135" y="321"/>
                    </a:cubicBezTo>
                    <a:cubicBezTo>
                      <a:pt x="140" y="312"/>
                      <a:pt x="140" y="308"/>
                      <a:pt x="145" y="300"/>
                    </a:cubicBezTo>
                    <a:cubicBezTo>
                      <a:pt x="145" y="300"/>
                      <a:pt x="145" y="300"/>
                      <a:pt x="145" y="300"/>
                    </a:cubicBezTo>
                    <a:cubicBezTo>
                      <a:pt x="147" y="289"/>
                      <a:pt x="154" y="285"/>
                      <a:pt x="157" y="273"/>
                    </a:cubicBezTo>
                    <a:cubicBezTo>
                      <a:pt x="156" y="274"/>
                      <a:pt x="158" y="272"/>
                      <a:pt x="158" y="273"/>
                    </a:cubicBezTo>
                    <a:cubicBezTo>
                      <a:pt x="160" y="268"/>
                      <a:pt x="162" y="262"/>
                      <a:pt x="161" y="261"/>
                    </a:cubicBezTo>
                    <a:cubicBezTo>
                      <a:pt x="162" y="258"/>
                      <a:pt x="163" y="259"/>
                      <a:pt x="164" y="259"/>
                    </a:cubicBezTo>
                    <a:cubicBezTo>
                      <a:pt x="163" y="258"/>
                      <a:pt x="164" y="255"/>
                      <a:pt x="165" y="252"/>
                    </a:cubicBezTo>
                    <a:cubicBezTo>
                      <a:pt x="165" y="254"/>
                      <a:pt x="165" y="254"/>
                      <a:pt x="165" y="254"/>
                    </a:cubicBezTo>
                    <a:cubicBezTo>
                      <a:pt x="166" y="251"/>
                      <a:pt x="168" y="248"/>
                      <a:pt x="169" y="246"/>
                    </a:cubicBezTo>
                    <a:cubicBezTo>
                      <a:pt x="167" y="247"/>
                      <a:pt x="167" y="247"/>
                      <a:pt x="167" y="247"/>
                    </a:cubicBezTo>
                    <a:cubicBezTo>
                      <a:pt x="169" y="243"/>
                      <a:pt x="169" y="246"/>
                      <a:pt x="171" y="242"/>
                    </a:cubicBezTo>
                    <a:cubicBezTo>
                      <a:pt x="170" y="242"/>
                      <a:pt x="170" y="242"/>
                      <a:pt x="170" y="242"/>
                    </a:cubicBezTo>
                    <a:cubicBezTo>
                      <a:pt x="173" y="236"/>
                      <a:pt x="177" y="234"/>
                      <a:pt x="181" y="229"/>
                    </a:cubicBezTo>
                    <a:cubicBezTo>
                      <a:pt x="194" y="206"/>
                      <a:pt x="206" y="181"/>
                      <a:pt x="222" y="162"/>
                    </a:cubicBezTo>
                    <a:cubicBezTo>
                      <a:pt x="224" y="162"/>
                      <a:pt x="224" y="162"/>
                      <a:pt x="224" y="162"/>
                    </a:cubicBezTo>
                    <a:cubicBezTo>
                      <a:pt x="225" y="162"/>
                      <a:pt x="226" y="155"/>
                      <a:pt x="227" y="155"/>
                    </a:cubicBezTo>
                    <a:cubicBezTo>
                      <a:pt x="228" y="152"/>
                      <a:pt x="228" y="152"/>
                      <a:pt x="228" y="152"/>
                    </a:cubicBezTo>
                    <a:cubicBezTo>
                      <a:pt x="229" y="152"/>
                      <a:pt x="230" y="151"/>
                      <a:pt x="230" y="152"/>
                    </a:cubicBezTo>
                    <a:cubicBezTo>
                      <a:pt x="231" y="150"/>
                      <a:pt x="231" y="150"/>
                      <a:pt x="232" y="148"/>
                    </a:cubicBezTo>
                    <a:cubicBezTo>
                      <a:pt x="234" y="146"/>
                      <a:pt x="234" y="146"/>
                      <a:pt x="234" y="146"/>
                    </a:cubicBezTo>
                    <a:cubicBezTo>
                      <a:pt x="241" y="138"/>
                      <a:pt x="245" y="130"/>
                      <a:pt x="252" y="122"/>
                    </a:cubicBezTo>
                    <a:cubicBezTo>
                      <a:pt x="256" y="119"/>
                      <a:pt x="260" y="114"/>
                      <a:pt x="264" y="109"/>
                    </a:cubicBezTo>
                    <a:cubicBezTo>
                      <a:pt x="268" y="113"/>
                      <a:pt x="272" y="114"/>
                      <a:pt x="278" y="118"/>
                    </a:cubicBezTo>
                    <a:cubicBezTo>
                      <a:pt x="284" y="123"/>
                      <a:pt x="285" y="126"/>
                      <a:pt x="293" y="129"/>
                    </a:cubicBezTo>
                    <a:cubicBezTo>
                      <a:pt x="296" y="131"/>
                      <a:pt x="300" y="132"/>
                      <a:pt x="304" y="133"/>
                    </a:cubicBezTo>
                    <a:cubicBezTo>
                      <a:pt x="306" y="132"/>
                      <a:pt x="308" y="135"/>
                      <a:pt x="311" y="134"/>
                    </a:cubicBezTo>
                    <a:cubicBezTo>
                      <a:pt x="311" y="135"/>
                      <a:pt x="311" y="135"/>
                      <a:pt x="311" y="135"/>
                    </a:cubicBezTo>
                    <a:cubicBezTo>
                      <a:pt x="312" y="135"/>
                      <a:pt x="313" y="135"/>
                      <a:pt x="313" y="136"/>
                    </a:cubicBezTo>
                    <a:cubicBezTo>
                      <a:pt x="313" y="136"/>
                      <a:pt x="313" y="136"/>
                      <a:pt x="313" y="136"/>
                    </a:cubicBezTo>
                    <a:cubicBezTo>
                      <a:pt x="315" y="136"/>
                      <a:pt x="316" y="137"/>
                      <a:pt x="316" y="137"/>
                    </a:cubicBezTo>
                    <a:cubicBezTo>
                      <a:pt x="316" y="137"/>
                      <a:pt x="316" y="137"/>
                      <a:pt x="316" y="137"/>
                    </a:cubicBezTo>
                    <a:cubicBezTo>
                      <a:pt x="317" y="137"/>
                      <a:pt x="317" y="137"/>
                      <a:pt x="317" y="137"/>
                    </a:cubicBezTo>
                    <a:cubicBezTo>
                      <a:pt x="317" y="137"/>
                      <a:pt x="317" y="137"/>
                      <a:pt x="317" y="137"/>
                    </a:cubicBezTo>
                    <a:cubicBezTo>
                      <a:pt x="319" y="137"/>
                      <a:pt x="321" y="138"/>
                      <a:pt x="322" y="139"/>
                    </a:cubicBezTo>
                    <a:cubicBezTo>
                      <a:pt x="322" y="138"/>
                      <a:pt x="322" y="138"/>
                      <a:pt x="322" y="138"/>
                    </a:cubicBezTo>
                    <a:cubicBezTo>
                      <a:pt x="325" y="140"/>
                      <a:pt x="327" y="138"/>
                      <a:pt x="330" y="140"/>
                    </a:cubicBezTo>
                    <a:cubicBezTo>
                      <a:pt x="330" y="140"/>
                      <a:pt x="330" y="140"/>
                      <a:pt x="330" y="140"/>
                    </a:cubicBezTo>
                    <a:cubicBezTo>
                      <a:pt x="335" y="139"/>
                      <a:pt x="336" y="144"/>
                      <a:pt x="340" y="142"/>
                    </a:cubicBezTo>
                    <a:cubicBezTo>
                      <a:pt x="340" y="142"/>
                      <a:pt x="341" y="143"/>
                      <a:pt x="340" y="143"/>
                    </a:cubicBezTo>
                    <a:cubicBezTo>
                      <a:pt x="342" y="143"/>
                      <a:pt x="344" y="143"/>
                      <a:pt x="345" y="141"/>
                    </a:cubicBezTo>
                    <a:cubicBezTo>
                      <a:pt x="346" y="142"/>
                      <a:pt x="346" y="142"/>
                      <a:pt x="346" y="143"/>
                    </a:cubicBezTo>
                    <a:cubicBezTo>
                      <a:pt x="346" y="142"/>
                      <a:pt x="347" y="142"/>
                      <a:pt x="348" y="142"/>
                    </a:cubicBezTo>
                    <a:cubicBezTo>
                      <a:pt x="348" y="142"/>
                      <a:pt x="348" y="142"/>
                      <a:pt x="348" y="142"/>
                    </a:cubicBezTo>
                    <a:cubicBezTo>
                      <a:pt x="351" y="143"/>
                      <a:pt x="351" y="143"/>
                      <a:pt x="351" y="143"/>
                    </a:cubicBezTo>
                    <a:cubicBezTo>
                      <a:pt x="351" y="141"/>
                      <a:pt x="351" y="141"/>
                      <a:pt x="351" y="141"/>
                    </a:cubicBezTo>
                    <a:cubicBezTo>
                      <a:pt x="352" y="142"/>
                      <a:pt x="351" y="143"/>
                      <a:pt x="352" y="143"/>
                    </a:cubicBezTo>
                    <a:cubicBezTo>
                      <a:pt x="353" y="142"/>
                      <a:pt x="353" y="142"/>
                      <a:pt x="353" y="142"/>
                    </a:cubicBezTo>
                    <a:cubicBezTo>
                      <a:pt x="355" y="142"/>
                      <a:pt x="356" y="144"/>
                      <a:pt x="358" y="146"/>
                    </a:cubicBezTo>
                    <a:cubicBezTo>
                      <a:pt x="367" y="148"/>
                      <a:pt x="377" y="145"/>
                      <a:pt x="385" y="148"/>
                    </a:cubicBezTo>
                    <a:cubicBezTo>
                      <a:pt x="386" y="149"/>
                      <a:pt x="386" y="149"/>
                      <a:pt x="386" y="149"/>
                    </a:cubicBezTo>
                    <a:cubicBezTo>
                      <a:pt x="386" y="151"/>
                      <a:pt x="388" y="147"/>
                      <a:pt x="388" y="149"/>
                    </a:cubicBezTo>
                    <a:cubicBezTo>
                      <a:pt x="389" y="148"/>
                      <a:pt x="389" y="148"/>
                      <a:pt x="389" y="148"/>
                    </a:cubicBezTo>
                    <a:cubicBezTo>
                      <a:pt x="390" y="148"/>
                      <a:pt x="390" y="149"/>
                      <a:pt x="390" y="149"/>
                    </a:cubicBezTo>
                    <a:cubicBezTo>
                      <a:pt x="391" y="149"/>
                      <a:pt x="391" y="149"/>
                      <a:pt x="391" y="148"/>
                    </a:cubicBezTo>
                    <a:cubicBezTo>
                      <a:pt x="392" y="149"/>
                      <a:pt x="392" y="149"/>
                      <a:pt x="392" y="149"/>
                    </a:cubicBezTo>
                    <a:cubicBezTo>
                      <a:pt x="396" y="150"/>
                      <a:pt x="399" y="148"/>
                      <a:pt x="403" y="149"/>
                    </a:cubicBezTo>
                    <a:cubicBezTo>
                      <a:pt x="408" y="151"/>
                      <a:pt x="416" y="149"/>
                      <a:pt x="421" y="147"/>
                    </a:cubicBezTo>
                    <a:cubicBezTo>
                      <a:pt x="428" y="145"/>
                      <a:pt x="437" y="150"/>
                      <a:pt x="444" y="146"/>
                    </a:cubicBezTo>
                    <a:cubicBezTo>
                      <a:pt x="444" y="146"/>
                      <a:pt x="445" y="145"/>
                      <a:pt x="445" y="145"/>
                    </a:cubicBezTo>
                    <a:cubicBezTo>
                      <a:pt x="447" y="145"/>
                      <a:pt x="449" y="144"/>
                      <a:pt x="451" y="144"/>
                    </a:cubicBezTo>
                    <a:cubicBezTo>
                      <a:pt x="451" y="144"/>
                      <a:pt x="455" y="143"/>
                      <a:pt x="459" y="141"/>
                    </a:cubicBezTo>
                    <a:cubicBezTo>
                      <a:pt x="460" y="143"/>
                      <a:pt x="461" y="145"/>
                      <a:pt x="462" y="147"/>
                    </a:cubicBezTo>
                    <a:cubicBezTo>
                      <a:pt x="462" y="150"/>
                      <a:pt x="462" y="150"/>
                      <a:pt x="462" y="150"/>
                    </a:cubicBezTo>
                    <a:cubicBezTo>
                      <a:pt x="463" y="151"/>
                      <a:pt x="464" y="153"/>
                      <a:pt x="464" y="155"/>
                    </a:cubicBezTo>
                    <a:cubicBezTo>
                      <a:pt x="464" y="155"/>
                      <a:pt x="464" y="155"/>
                      <a:pt x="464" y="155"/>
                    </a:cubicBezTo>
                    <a:cubicBezTo>
                      <a:pt x="466" y="158"/>
                      <a:pt x="466" y="161"/>
                      <a:pt x="467" y="162"/>
                    </a:cubicBezTo>
                    <a:cubicBezTo>
                      <a:pt x="467" y="162"/>
                      <a:pt x="467" y="162"/>
                      <a:pt x="467" y="162"/>
                    </a:cubicBezTo>
                    <a:cubicBezTo>
                      <a:pt x="468" y="166"/>
                      <a:pt x="468" y="166"/>
                      <a:pt x="468" y="166"/>
                    </a:cubicBezTo>
                    <a:cubicBezTo>
                      <a:pt x="468" y="165"/>
                      <a:pt x="468" y="165"/>
                      <a:pt x="468" y="165"/>
                    </a:cubicBezTo>
                    <a:cubicBezTo>
                      <a:pt x="470" y="170"/>
                      <a:pt x="471" y="175"/>
                      <a:pt x="472" y="180"/>
                    </a:cubicBezTo>
                    <a:cubicBezTo>
                      <a:pt x="473" y="179"/>
                      <a:pt x="473" y="179"/>
                      <a:pt x="473" y="179"/>
                    </a:cubicBezTo>
                    <a:cubicBezTo>
                      <a:pt x="475" y="189"/>
                      <a:pt x="478" y="192"/>
                      <a:pt x="479" y="201"/>
                    </a:cubicBezTo>
                    <a:cubicBezTo>
                      <a:pt x="479" y="201"/>
                      <a:pt x="479" y="201"/>
                      <a:pt x="479" y="201"/>
                    </a:cubicBezTo>
                    <a:cubicBezTo>
                      <a:pt x="484" y="211"/>
                      <a:pt x="481" y="218"/>
                      <a:pt x="486" y="229"/>
                    </a:cubicBezTo>
                    <a:cubicBezTo>
                      <a:pt x="486" y="228"/>
                      <a:pt x="486" y="230"/>
                      <a:pt x="486" y="230"/>
                    </a:cubicBezTo>
                    <a:cubicBezTo>
                      <a:pt x="487" y="235"/>
                      <a:pt x="489" y="240"/>
                      <a:pt x="491" y="240"/>
                    </a:cubicBezTo>
                    <a:cubicBezTo>
                      <a:pt x="491" y="244"/>
                      <a:pt x="491" y="243"/>
                      <a:pt x="490" y="244"/>
                    </a:cubicBezTo>
                    <a:cubicBezTo>
                      <a:pt x="491" y="244"/>
                      <a:pt x="492" y="247"/>
                      <a:pt x="493" y="250"/>
                    </a:cubicBezTo>
                    <a:cubicBezTo>
                      <a:pt x="492" y="249"/>
                      <a:pt x="492" y="249"/>
                      <a:pt x="492" y="249"/>
                    </a:cubicBezTo>
                    <a:cubicBezTo>
                      <a:pt x="493" y="252"/>
                      <a:pt x="493" y="254"/>
                      <a:pt x="494" y="257"/>
                    </a:cubicBezTo>
                    <a:cubicBezTo>
                      <a:pt x="495" y="255"/>
                      <a:pt x="495" y="255"/>
                      <a:pt x="495" y="255"/>
                    </a:cubicBezTo>
                    <a:cubicBezTo>
                      <a:pt x="496" y="260"/>
                      <a:pt x="494" y="257"/>
                      <a:pt x="495" y="261"/>
                    </a:cubicBezTo>
                    <a:cubicBezTo>
                      <a:pt x="496" y="261"/>
                      <a:pt x="496" y="261"/>
                      <a:pt x="496" y="261"/>
                    </a:cubicBezTo>
                    <a:cubicBezTo>
                      <a:pt x="497" y="267"/>
                      <a:pt x="496" y="271"/>
                      <a:pt x="496" y="278"/>
                    </a:cubicBezTo>
                    <a:cubicBezTo>
                      <a:pt x="500" y="303"/>
                      <a:pt x="506" y="330"/>
                      <a:pt x="506" y="355"/>
                    </a:cubicBezTo>
                    <a:cubicBezTo>
                      <a:pt x="505" y="356"/>
                      <a:pt x="505" y="356"/>
                      <a:pt x="505" y="356"/>
                    </a:cubicBezTo>
                    <a:cubicBezTo>
                      <a:pt x="503" y="356"/>
                      <a:pt x="507" y="362"/>
                      <a:pt x="506" y="363"/>
                    </a:cubicBezTo>
                    <a:cubicBezTo>
                      <a:pt x="507" y="366"/>
                      <a:pt x="507" y="366"/>
                      <a:pt x="507" y="366"/>
                    </a:cubicBezTo>
                    <a:cubicBezTo>
                      <a:pt x="507" y="367"/>
                      <a:pt x="506" y="368"/>
                      <a:pt x="506" y="367"/>
                    </a:cubicBezTo>
                    <a:cubicBezTo>
                      <a:pt x="506" y="370"/>
                      <a:pt x="506" y="370"/>
                      <a:pt x="507" y="372"/>
                    </a:cubicBezTo>
                    <a:cubicBezTo>
                      <a:pt x="506" y="374"/>
                      <a:pt x="506" y="374"/>
                      <a:pt x="506" y="374"/>
                    </a:cubicBezTo>
                    <a:cubicBezTo>
                      <a:pt x="506" y="385"/>
                      <a:pt x="508" y="393"/>
                      <a:pt x="507" y="404"/>
                    </a:cubicBezTo>
                    <a:cubicBezTo>
                      <a:pt x="506" y="417"/>
                      <a:pt x="506" y="441"/>
                      <a:pt x="506" y="455"/>
                    </a:cubicBezTo>
                    <a:cubicBezTo>
                      <a:pt x="506" y="475"/>
                      <a:pt x="497" y="496"/>
                      <a:pt x="494" y="516"/>
                    </a:cubicBezTo>
                    <a:cubicBezTo>
                      <a:pt x="494" y="516"/>
                      <a:pt x="494" y="518"/>
                      <a:pt x="494" y="518"/>
                    </a:cubicBezTo>
                    <a:cubicBezTo>
                      <a:pt x="492" y="524"/>
                      <a:pt x="490" y="530"/>
                      <a:pt x="488" y="535"/>
                    </a:cubicBezTo>
                    <a:cubicBezTo>
                      <a:pt x="488" y="535"/>
                      <a:pt x="480" y="556"/>
                      <a:pt x="474" y="568"/>
                    </a:cubicBezTo>
                    <a:cubicBezTo>
                      <a:pt x="471" y="574"/>
                      <a:pt x="469" y="578"/>
                      <a:pt x="471" y="578"/>
                    </a:cubicBezTo>
                    <a:cubicBezTo>
                      <a:pt x="473" y="578"/>
                      <a:pt x="480" y="574"/>
                      <a:pt x="491" y="560"/>
                    </a:cubicBezTo>
                    <a:cubicBezTo>
                      <a:pt x="491" y="560"/>
                      <a:pt x="491" y="560"/>
                      <a:pt x="491" y="560"/>
                    </a:cubicBezTo>
                    <a:cubicBezTo>
                      <a:pt x="496" y="551"/>
                      <a:pt x="498" y="545"/>
                      <a:pt x="499" y="538"/>
                    </a:cubicBezTo>
                    <a:cubicBezTo>
                      <a:pt x="502" y="537"/>
                      <a:pt x="502" y="530"/>
                      <a:pt x="504" y="528"/>
                    </a:cubicBezTo>
                    <a:cubicBezTo>
                      <a:pt x="504" y="528"/>
                      <a:pt x="504" y="528"/>
                      <a:pt x="504" y="528"/>
                    </a:cubicBezTo>
                    <a:cubicBezTo>
                      <a:pt x="504" y="521"/>
                      <a:pt x="509" y="516"/>
                      <a:pt x="509" y="509"/>
                    </a:cubicBezTo>
                    <a:cubicBezTo>
                      <a:pt x="509" y="510"/>
                      <a:pt x="509" y="510"/>
                      <a:pt x="509" y="511"/>
                    </a:cubicBezTo>
                    <a:cubicBezTo>
                      <a:pt x="510" y="507"/>
                      <a:pt x="511" y="501"/>
                      <a:pt x="512" y="501"/>
                    </a:cubicBezTo>
                    <a:cubicBezTo>
                      <a:pt x="514" y="490"/>
                      <a:pt x="517" y="476"/>
                      <a:pt x="516" y="469"/>
                    </a:cubicBezTo>
                    <a:cubicBezTo>
                      <a:pt x="516" y="469"/>
                      <a:pt x="516" y="469"/>
                      <a:pt x="516" y="469"/>
                    </a:cubicBezTo>
                    <a:cubicBezTo>
                      <a:pt x="515" y="465"/>
                      <a:pt x="516" y="464"/>
                      <a:pt x="516" y="460"/>
                    </a:cubicBezTo>
                    <a:cubicBezTo>
                      <a:pt x="516" y="460"/>
                      <a:pt x="516" y="460"/>
                      <a:pt x="516" y="460"/>
                    </a:cubicBezTo>
                    <a:cubicBezTo>
                      <a:pt x="516" y="455"/>
                      <a:pt x="517" y="447"/>
                      <a:pt x="517" y="444"/>
                    </a:cubicBezTo>
                    <a:cubicBezTo>
                      <a:pt x="518" y="444"/>
                      <a:pt x="518" y="444"/>
                      <a:pt x="518" y="444"/>
                    </a:cubicBezTo>
                    <a:cubicBezTo>
                      <a:pt x="518" y="441"/>
                      <a:pt x="518" y="438"/>
                      <a:pt x="518" y="436"/>
                    </a:cubicBezTo>
                    <a:cubicBezTo>
                      <a:pt x="518" y="439"/>
                      <a:pt x="518" y="439"/>
                      <a:pt x="518" y="439"/>
                    </a:cubicBezTo>
                    <a:cubicBezTo>
                      <a:pt x="516" y="437"/>
                      <a:pt x="520" y="432"/>
                      <a:pt x="518" y="426"/>
                    </a:cubicBezTo>
                    <a:cubicBezTo>
                      <a:pt x="519" y="421"/>
                      <a:pt x="514" y="415"/>
                      <a:pt x="515" y="409"/>
                    </a:cubicBezTo>
                    <a:cubicBezTo>
                      <a:pt x="514" y="406"/>
                      <a:pt x="517" y="411"/>
                      <a:pt x="516" y="407"/>
                    </a:cubicBezTo>
                    <a:cubicBezTo>
                      <a:pt x="517" y="407"/>
                      <a:pt x="517" y="409"/>
                      <a:pt x="518" y="408"/>
                    </a:cubicBezTo>
                    <a:cubicBezTo>
                      <a:pt x="517" y="404"/>
                      <a:pt x="519" y="401"/>
                      <a:pt x="518" y="396"/>
                    </a:cubicBezTo>
                    <a:cubicBezTo>
                      <a:pt x="519" y="396"/>
                      <a:pt x="519" y="396"/>
                      <a:pt x="519" y="396"/>
                    </a:cubicBezTo>
                    <a:cubicBezTo>
                      <a:pt x="517" y="390"/>
                      <a:pt x="520" y="384"/>
                      <a:pt x="518" y="379"/>
                    </a:cubicBezTo>
                    <a:cubicBezTo>
                      <a:pt x="518" y="376"/>
                      <a:pt x="518" y="375"/>
                      <a:pt x="519" y="374"/>
                    </a:cubicBezTo>
                    <a:cubicBezTo>
                      <a:pt x="519" y="375"/>
                      <a:pt x="520" y="376"/>
                      <a:pt x="521" y="377"/>
                    </a:cubicBezTo>
                    <a:cubicBezTo>
                      <a:pt x="520" y="377"/>
                      <a:pt x="520" y="377"/>
                      <a:pt x="520" y="377"/>
                    </a:cubicBezTo>
                    <a:cubicBezTo>
                      <a:pt x="523" y="382"/>
                      <a:pt x="525" y="385"/>
                      <a:pt x="529" y="388"/>
                    </a:cubicBezTo>
                    <a:cubicBezTo>
                      <a:pt x="528" y="389"/>
                      <a:pt x="532" y="392"/>
                      <a:pt x="532" y="394"/>
                    </a:cubicBezTo>
                    <a:cubicBezTo>
                      <a:pt x="532" y="394"/>
                      <a:pt x="532" y="394"/>
                      <a:pt x="532" y="394"/>
                    </a:cubicBezTo>
                    <a:cubicBezTo>
                      <a:pt x="535" y="396"/>
                      <a:pt x="534" y="401"/>
                      <a:pt x="537" y="403"/>
                    </a:cubicBezTo>
                    <a:cubicBezTo>
                      <a:pt x="537" y="403"/>
                      <a:pt x="536" y="403"/>
                      <a:pt x="536" y="403"/>
                    </a:cubicBezTo>
                    <a:cubicBezTo>
                      <a:pt x="537" y="405"/>
                      <a:pt x="539" y="408"/>
                      <a:pt x="538" y="409"/>
                    </a:cubicBezTo>
                    <a:cubicBezTo>
                      <a:pt x="541" y="414"/>
                      <a:pt x="544" y="423"/>
                      <a:pt x="547" y="426"/>
                    </a:cubicBezTo>
                    <a:cubicBezTo>
                      <a:pt x="546" y="426"/>
                      <a:pt x="546" y="426"/>
                      <a:pt x="546" y="426"/>
                    </a:cubicBezTo>
                    <a:cubicBezTo>
                      <a:pt x="548" y="428"/>
                      <a:pt x="547" y="429"/>
                      <a:pt x="549" y="431"/>
                    </a:cubicBezTo>
                    <a:cubicBezTo>
                      <a:pt x="549" y="431"/>
                      <a:pt x="549" y="431"/>
                      <a:pt x="549" y="431"/>
                    </a:cubicBezTo>
                    <a:cubicBezTo>
                      <a:pt x="550" y="433"/>
                      <a:pt x="551" y="438"/>
                      <a:pt x="552" y="440"/>
                    </a:cubicBezTo>
                    <a:cubicBezTo>
                      <a:pt x="551" y="440"/>
                      <a:pt x="551" y="440"/>
                      <a:pt x="551" y="440"/>
                    </a:cubicBezTo>
                    <a:cubicBezTo>
                      <a:pt x="552" y="442"/>
                      <a:pt x="552" y="444"/>
                      <a:pt x="552" y="445"/>
                    </a:cubicBezTo>
                    <a:cubicBezTo>
                      <a:pt x="552" y="443"/>
                      <a:pt x="552" y="443"/>
                      <a:pt x="552" y="443"/>
                    </a:cubicBezTo>
                    <a:cubicBezTo>
                      <a:pt x="554" y="444"/>
                      <a:pt x="552" y="447"/>
                      <a:pt x="554" y="451"/>
                    </a:cubicBezTo>
                    <a:cubicBezTo>
                      <a:pt x="554" y="454"/>
                      <a:pt x="560" y="457"/>
                      <a:pt x="559" y="460"/>
                    </a:cubicBezTo>
                    <a:cubicBezTo>
                      <a:pt x="561" y="462"/>
                      <a:pt x="558" y="459"/>
                      <a:pt x="559" y="4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p:cNvSpPr>
                <a:spLocks/>
              </p:cNvSpPr>
              <p:nvPr/>
            </p:nvSpPr>
            <p:spPr bwMode="auto">
              <a:xfrm>
                <a:off x="3343275" y="1955801"/>
                <a:ext cx="301625" cy="292100"/>
              </a:xfrm>
              <a:custGeom>
                <a:avLst/>
                <a:gdLst>
                  <a:gd name="T0" fmla="*/ 127 w 140"/>
                  <a:gd name="T1" fmla="*/ 27 h 136"/>
                  <a:gd name="T2" fmla="*/ 106 w 140"/>
                  <a:gd name="T3" fmla="*/ 9 h 136"/>
                  <a:gd name="T4" fmla="*/ 100 w 140"/>
                  <a:gd name="T5" fmla="*/ 6 h 136"/>
                  <a:gd name="T6" fmla="*/ 84 w 140"/>
                  <a:gd name="T7" fmla="*/ 1 h 136"/>
                  <a:gd name="T8" fmla="*/ 67 w 140"/>
                  <a:gd name="T9" fmla="*/ 4 h 136"/>
                  <a:gd name="T10" fmla="*/ 58 w 140"/>
                  <a:gd name="T11" fmla="*/ 2 h 136"/>
                  <a:gd name="T12" fmla="*/ 39 w 140"/>
                  <a:gd name="T13" fmla="*/ 8 h 136"/>
                  <a:gd name="T14" fmla="*/ 32 w 140"/>
                  <a:gd name="T15" fmla="*/ 10 h 136"/>
                  <a:gd name="T16" fmla="*/ 13 w 140"/>
                  <a:gd name="T17" fmla="*/ 30 h 136"/>
                  <a:gd name="T18" fmla="*/ 8 w 140"/>
                  <a:gd name="T19" fmla="*/ 39 h 136"/>
                  <a:gd name="T20" fmla="*/ 8 w 140"/>
                  <a:gd name="T21" fmla="*/ 40 h 136"/>
                  <a:gd name="T22" fmla="*/ 4 w 140"/>
                  <a:gd name="T23" fmla="*/ 51 h 136"/>
                  <a:gd name="T24" fmla="*/ 3 w 140"/>
                  <a:gd name="T25" fmla="*/ 67 h 136"/>
                  <a:gd name="T26" fmla="*/ 2 w 140"/>
                  <a:gd name="T27" fmla="*/ 74 h 136"/>
                  <a:gd name="T28" fmla="*/ 5 w 140"/>
                  <a:gd name="T29" fmla="*/ 82 h 136"/>
                  <a:gd name="T30" fmla="*/ 4 w 140"/>
                  <a:gd name="T31" fmla="*/ 85 h 136"/>
                  <a:gd name="T32" fmla="*/ 12 w 140"/>
                  <a:gd name="T33" fmla="*/ 103 h 136"/>
                  <a:gd name="T34" fmla="*/ 16 w 140"/>
                  <a:gd name="T35" fmla="*/ 111 h 136"/>
                  <a:gd name="T36" fmla="*/ 44 w 140"/>
                  <a:gd name="T37" fmla="*/ 129 h 136"/>
                  <a:gd name="T38" fmla="*/ 58 w 140"/>
                  <a:gd name="T39" fmla="*/ 135 h 136"/>
                  <a:gd name="T40" fmla="*/ 66 w 140"/>
                  <a:gd name="T41" fmla="*/ 136 h 136"/>
                  <a:gd name="T42" fmla="*/ 68 w 140"/>
                  <a:gd name="T43" fmla="*/ 135 h 136"/>
                  <a:gd name="T44" fmla="*/ 90 w 140"/>
                  <a:gd name="T45" fmla="*/ 131 h 136"/>
                  <a:gd name="T46" fmla="*/ 89 w 140"/>
                  <a:gd name="T47" fmla="*/ 133 h 136"/>
                  <a:gd name="T48" fmla="*/ 104 w 140"/>
                  <a:gd name="T49" fmla="*/ 127 h 136"/>
                  <a:gd name="T50" fmla="*/ 115 w 140"/>
                  <a:gd name="T51" fmla="*/ 119 h 136"/>
                  <a:gd name="T52" fmla="*/ 117 w 140"/>
                  <a:gd name="T53" fmla="*/ 118 h 136"/>
                  <a:gd name="T54" fmla="*/ 124 w 140"/>
                  <a:gd name="T55" fmla="*/ 111 h 136"/>
                  <a:gd name="T56" fmla="*/ 126 w 140"/>
                  <a:gd name="T57" fmla="*/ 102 h 136"/>
                  <a:gd name="T58" fmla="*/ 127 w 140"/>
                  <a:gd name="T59" fmla="*/ 77 h 136"/>
                  <a:gd name="T60" fmla="*/ 108 w 140"/>
                  <a:gd name="T61" fmla="*/ 109 h 136"/>
                  <a:gd name="T62" fmla="*/ 66 w 140"/>
                  <a:gd name="T63" fmla="*/ 121 h 136"/>
                  <a:gd name="T64" fmla="*/ 51 w 140"/>
                  <a:gd name="T65" fmla="*/ 118 h 136"/>
                  <a:gd name="T66" fmla="*/ 47 w 140"/>
                  <a:gd name="T67" fmla="*/ 116 h 136"/>
                  <a:gd name="T68" fmla="*/ 39 w 140"/>
                  <a:gd name="T69" fmla="*/ 111 h 136"/>
                  <a:gd name="T70" fmla="*/ 29 w 140"/>
                  <a:gd name="T71" fmla="*/ 103 h 136"/>
                  <a:gd name="T72" fmla="*/ 16 w 140"/>
                  <a:gd name="T73" fmla="*/ 83 h 136"/>
                  <a:gd name="T74" fmla="*/ 16 w 140"/>
                  <a:gd name="T75" fmla="*/ 77 h 136"/>
                  <a:gd name="T76" fmla="*/ 15 w 140"/>
                  <a:gd name="T77" fmla="*/ 70 h 136"/>
                  <a:gd name="T78" fmla="*/ 24 w 140"/>
                  <a:gd name="T79" fmla="*/ 39 h 136"/>
                  <a:gd name="T80" fmla="*/ 43 w 140"/>
                  <a:gd name="T81" fmla="*/ 20 h 136"/>
                  <a:gd name="T82" fmla="*/ 47 w 140"/>
                  <a:gd name="T83" fmla="*/ 18 h 136"/>
                  <a:gd name="T84" fmla="*/ 79 w 140"/>
                  <a:gd name="T85" fmla="*/ 13 h 136"/>
                  <a:gd name="T86" fmla="*/ 120 w 140"/>
                  <a:gd name="T87" fmla="*/ 39 h 136"/>
                  <a:gd name="T88" fmla="*/ 129 w 140"/>
                  <a:gd name="T89" fmla="*/ 71 h 136"/>
                  <a:gd name="T90" fmla="*/ 140 w 140"/>
                  <a:gd name="T91"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0" h="136">
                    <a:moveTo>
                      <a:pt x="134" y="38"/>
                    </a:moveTo>
                    <a:cubicBezTo>
                      <a:pt x="134" y="38"/>
                      <a:pt x="134" y="38"/>
                      <a:pt x="134" y="38"/>
                    </a:cubicBezTo>
                    <a:cubicBezTo>
                      <a:pt x="131" y="35"/>
                      <a:pt x="131" y="30"/>
                      <a:pt x="127" y="27"/>
                    </a:cubicBezTo>
                    <a:cubicBezTo>
                      <a:pt x="127" y="27"/>
                      <a:pt x="128" y="27"/>
                      <a:pt x="128" y="28"/>
                    </a:cubicBezTo>
                    <a:cubicBezTo>
                      <a:pt x="126" y="25"/>
                      <a:pt x="123" y="22"/>
                      <a:pt x="124" y="22"/>
                    </a:cubicBezTo>
                    <a:cubicBezTo>
                      <a:pt x="119" y="16"/>
                      <a:pt x="111" y="9"/>
                      <a:pt x="106" y="9"/>
                    </a:cubicBezTo>
                    <a:cubicBezTo>
                      <a:pt x="106" y="9"/>
                      <a:pt x="106" y="9"/>
                      <a:pt x="106" y="9"/>
                    </a:cubicBezTo>
                    <a:cubicBezTo>
                      <a:pt x="104" y="9"/>
                      <a:pt x="103" y="7"/>
                      <a:pt x="100" y="7"/>
                    </a:cubicBezTo>
                    <a:cubicBezTo>
                      <a:pt x="100" y="6"/>
                      <a:pt x="100" y="6"/>
                      <a:pt x="100" y="6"/>
                    </a:cubicBezTo>
                    <a:cubicBezTo>
                      <a:pt x="97" y="6"/>
                      <a:pt x="92" y="3"/>
                      <a:pt x="90" y="3"/>
                    </a:cubicBezTo>
                    <a:cubicBezTo>
                      <a:pt x="90" y="2"/>
                      <a:pt x="90" y="2"/>
                      <a:pt x="90" y="2"/>
                    </a:cubicBezTo>
                    <a:cubicBezTo>
                      <a:pt x="88" y="2"/>
                      <a:pt x="86" y="2"/>
                      <a:pt x="84" y="1"/>
                    </a:cubicBezTo>
                    <a:cubicBezTo>
                      <a:pt x="85" y="1"/>
                      <a:pt x="86" y="2"/>
                      <a:pt x="87" y="2"/>
                    </a:cubicBezTo>
                    <a:cubicBezTo>
                      <a:pt x="85" y="4"/>
                      <a:pt x="83" y="0"/>
                      <a:pt x="78" y="1"/>
                    </a:cubicBezTo>
                    <a:cubicBezTo>
                      <a:pt x="74" y="0"/>
                      <a:pt x="70" y="5"/>
                      <a:pt x="67" y="4"/>
                    </a:cubicBezTo>
                    <a:cubicBezTo>
                      <a:pt x="65" y="5"/>
                      <a:pt x="68" y="2"/>
                      <a:pt x="66" y="3"/>
                    </a:cubicBezTo>
                    <a:cubicBezTo>
                      <a:pt x="65" y="2"/>
                      <a:pt x="67" y="2"/>
                      <a:pt x="66" y="2"/>
                    </a:cubicBezTo>
                    <a:cubicBezTo>
                      <a:pt x="63" y="2"/>
                      <a:pt x="61" y="1"/>
                      <a:pt x="58" y="2"/>
                    </a:cubicBezTo>
                    <a:cubicBezTo>
                      <a:pt x="58" y="2"/>
                      <a:pt x="58" y="2"/>
                      <a:pt x="58" y="2"/>
                    </a:cubicBezTo>
                    <a:cubicBezTo>
                      <a:pt x="54" y="4"/>
                      <a:pt x="49" y="3"/>
                      <a:pt x="47" y="5"/>
                    </a:cubicBezTo>
                    <a:cubicBezTo>
                      <a:pt x="43" y="8"/>
                      <a:pt x="43" y="4"/>
                      <a:pt x="39" y="8"/>
                    </a:cubicBezTo>
                    <a:cubicBezTo>
                      <a:pt x="37" y="8"/>
                      <a:pt x="37" y="8"/>
                      <a:pt x="37" y="8"/>
                    </a:cubicBezTo>
                    <a:cubicBezTo>
                      <a:pt x="35" y="9"/>
                      <a:pt x="36" y="10"/>
                      <a:pt x="34" y="11"/>
                    </a:cubicBezTo>
                    <a:cubicBezTo>
                      <a:pt x="34" y="10"/>
                      <a:pt x="31" y="12"/>
                      <a:pt x="32" y="10"/>
                    </a:cubicBezTo>
                    <a:cubicBezTo>
                      <a:pt x="27" y="13"/>
                      <a:pt x="25" y="18"/>
                      <a:pt x="19" y="22"/>
                    </a:cubicBezTo>
                    <a:cubicBezTo>
                      <a:pt x="19" y="24"/>
                      <a:pt x="16" y="27"/>
                      <a:pt x="16" y="28"/>
                    </a:cubicBezTo>
                    <a:cubicBezTo>
                      <a:pt x="15" y="28"/>
                      <a:pt x="12" y="34"/>
                      <a:pt x="13" y="30"/>
                    </a:cubicBezTo>
                    <a:cubicBezTo>
                      <a:pt x="13" y="30"/>
                      <a:pt x="14" y="29"/>
                      <a:pt x="14" y="29"/>
                    </a:cubicBezTo>
                    <a:cubicBezTo>
                      <a:pt x="13" y="28"/>
                      <a:pt x="13" y="28"/>
                      <a:pt x="13" y="28"/>
                    </a:cubicBezTo>
                    <a:cubicBezTo>
                      <a:pt x="10" y="31"/>
                      <a:pt x="10" y="35"/>
                      <a:pt x="8" y="39"/>
                    </a:cubicBezTo>
                    <a:cubicBezTo>
                      <a:pt x="9" y="38"/>
                      <a:pt x="10" y="36"/>
                      <a:pt x="10" y="38"/>
                    </a:cubicBezTo>
                    <a:cubicBezTo>
                      <a:pt x="9" y="39"/>
                      <a:pt x="9" y="40"/>
                      <a:pt x="8" y="41"/>
                    </a:cubicBezTo>
                    <a:cubicBezTo>
                      <a:pt x="8" y="40"/>
                      <a:pt x="8" y="40"/>
                      <a:pt x="8" y="40"/>
                    </a:cubicBezTo>
                    <a:cubicBezTo>
                      <a:pt x="7" y="41"/>
                      <a:pt x="6" y="43"/>
                      <a:pt x="5" y="45"/>
                    </a:cubicBezTo>
                    <a:cubicBezTo>
                      <a:pt x="6" y="44"/>
                      <a:pt x="6" y="44"/>
                      <a:pt x="6" y="44"/>
                    </a:cubicBezTo>
                    <a:cubicBezTo>
                      <a:pt x="5" y="47"/>
                      <a:pt x="3" y="47"/>
                      <a:pt x="4" y="51"/>
                    </a:cubicBezTo>
                    <a:cubicBezTo>
                      <a:pt x="4" y="52"/>
                      <a:pt x="6" y="49"/>
                      <a:pt x="5" y="51"/>
                    </a:cubicBezTo>
                    <a:cubicBezTo>
                      <a:pt x="4" y="55"/>
                      <a:pt x="2" y="60"/>
                      <a:pt x="1" y="65"/>
                    </a:cubicBezTo>
                    <a:cubicBezTo>
                      <a:pt x="3" y="64"/>
                      <a:pt x="2" y="65"/>
                      <a:pt x="3" y="67"/>
                    </a:cubicBezTo>
                    <a:cubicBezTo>
                      <a:pt x="2" y="67"/>
                      <a:pt x="2" y="67"/>
                      <a:pt x="2" y="67"/>
                    </a:cubicBezTo>
                    <a:cubicBezTo>
                      <a:pt x="3" y="72"/>
                      <a:pt x="0" y="69"/>
                      <a:pt x="1" y="74"/>
                    </a:cubicBezTo>
                    <a:cubicBezTo>
                      <a:pt x="1" y="74"/>
                      <a:pt x="2" y="74"/>
                      <a:pt x="2" y="74"/>
                    </a:cubicBezTo>
                    <a:cubicBezTo>
                      <a:pt x="5" y="78"/>
                      <a:pt x="1" y="77"/>
                      <a:pt x="4" y="81"/>
                    </a:cubicBezTo>
                    <a:cubicBezTo>
                      <a:pt x="3" y="80"/>
                      <a:pt x="6" y="80"/>
                      <a:pt x="6" y="83"/>
                    </a:cubicBezTo>
                    <a:cubicBezTo>
                      <a:pt x="5" y="82"/>
                      <a:pt x="5" y="82"/>
                      <a:pt x="5" y="82"/>
                    </a:cubicBezTo>
                    <a:cubicBezTo>
                      <a:pt x="5" y="83"/>
                      <a:pt x="6" y="84"/>
                      <a:pt x="6" y="85"/>
                    </a:cubicBezTo>
                    <a:cubicBezTo>
                      <a:pt x="5" y="84"/>
                      <a:pt x="4" y="84"/>
                      <a:pt x="5" y="86"/>
                    </a:cubicBezTo>
                    <a:cubicBezTo>
                      <a:pt x="4" y="85"/>
                      <a:pt x="4" y="85"/>
                      <a:pt x="4" y="85"/>
                    </a:cubicBezTo>
                    <a:cubicBezTo>
                      <a:pt x="4" y="86"/>
                      <a:pt x="5" y="87"/>
                      <a:pt x="6" y="88"/>
                    </a:cubicBezTo>
                    <a:cubicBezTo>
                      <a:pt x="6" y="91"/>
                      <a:pt x="9" y="95"/>
                      <a:pt x="8" y="97"/>
                    </a:cubicBezTo>
                    <a:cubicBezTo>
                      <a:pt x="8" y="97"/>
                      <a:pt x="10" y="102"/>
                      <a:pt x="12" y="103"/>
                    </a:cubicBezTo>
                    <a:cubicBezTo>
                      <a:pt x="11" y="103"/>
                      <a:pt x="12" y="105"/>
                      <a:pt x="11" y="105"/>
                    </a:cubicBezTo>
                    <a:cubicBezTo>
                      <a:pt x="13" y="106"/>
                      <a:pt x="16" y="109"/>
                      <a:pt x="16" y="111"/>
                    </a:cubicBezTo>
                    <a:cubicBezTo>
                      <a:pt x="16" y="111"/>
                      <a:pt x="16" y="111"/>
                      <a:pt x="16" y="111"/>
                    </a:cubicBezTo>
                    <a:cubicBezTo>
                      <a:pt x="20" y="117"/>
                      <a:pt x="25" y="119"/>
                      <a:pt x="29" y="124"/>
                    </a:cubicBezTo>
                    <a:cubicBezTo>
                      <a:pt x="29" y="123"/>
                      <a:pt x="32" y="125"/>
                      <a:pt x="32" y="124"/>
                    </a:cubicBezTo>
                    <a:cubicBezTo>
                      <a:pt x="38" y="126"/>
                      <a:pt x="41" y="132"/>
                      <a:pt x="44" y="129"/>
                    </a:cubicBezTo>
                    <a:cubicBezTo>
                      <a:pt x="47" y="130"/>
                      <a:pt x="47" y="131"/>
                      <a:pt x="48" y="132"/>
                    </a:cubicBezTo>
                    <a:cubicBezTo>
                      <a:pt x="48" y="132"/>
                      <a:pt x="48" y="132"/>
                      <a:pt x="48" y="132"/>
                    </a:cubicBezTo>
                    <a:cubicBezTo>
                      <a:pt x="53" y="134"/>
                      <a:pt x="54" y="134"/>
                      <a:pt x="58" y="135"/>
                    </a:cubicBezTo>
                    <a:cubicBezTo>
                      <a:pt x="60" y="135"/>
                      <a:pt x="61" y="133"/>
                      <a:pt x="64" y="134"/>
                    </a:cubicBezTo>
                    <a:cubicBezTo>
                      <a:pt x="63" y="135"/>
                      <a:pt x="64" y="135"/>
                      <a:pt x="66" y="135"/>
                    </a:cubicBezTo>
                    <a:cubicBezTo>
                      <a:pt x="65" y="135"/>
                      <a:pt x="64" y="135"/>
                      <a:pt x="66" y="136"/>
                    </a:cubicBezTo>
                    <a:cubicBezTo>
                      <a:pt x="66" y="135"/>
                      <a:pt x="67" y="135"/>
                      <a:pt x="67" y="135"/>
                    </a:cubicBezTo>
                    <a:cubicBezTo>
                      <a:pt x="67" y="135"/>
                      <a:pt x="67" y="135"/>
                      <a:pt x="67" y="135"/>
                    </a:cubicBezTo>
                    <a:cubicBezTo>
                      <a:pt x="69" y="135"/>
                      <a:pt x="69" y="135"/>
                      <a:pt x="68" y="135"/>
                    </a:cubicBezTo>
                    <a:cubicBezTo>
                      <a:pt x="68" y="135"/>
                      <a:pt x="68" y="135"/>
                      <a:pt x="68" y="134"/>
                    </a:cubicBezTo>
                    <a:cubicBezTo>
                      <a:pt x="70" y="136"/>
                      <a:pt x="74" y="134"/>
                      <a:pt x="74" y="136"/>
                    </a:cubicBezTo>
                    <a:cubicBezTo>
                      <a:pt x="81" y="135"/>
                      <a:pt x="85" y="133"/>
                      <a:pt x="90" y="131"/>
                    </a:cubicBezTo>
                    <a:cubicBezTo>
                      <a:pt x="91" y="131"/>
                      <a:pt x="90" y="132"/>
                      <a:pt x="89" y="133"/>
                    </a:cubicBezTo>
                    <a:cubicBezTo>
                      <a:pt x="90" y="133"/>
                      <a:pt x="91" y="132"/>
                      <a:pt x="92" y="132"/>
                    </a:cubicBezTo>
                    <a:cubicBezTo>
                      <a:pt x="92" y="133"/>
                      <a:pt x="90" y="133"/>
                      <a:pt x="89" y="133"/>
                    </a:cubicBezTo>
                    <a:cubicBezTo>
                      <a:pt x="94" y="134"/>
                      <a:pt x="98" y="129"/>
                      <a:pt x="103" y="128"/>
                    </a:cubicBezTo>
                    <a:cubicBezTo>
                      <a:pt x="103" y="128"/>
                      <a:pt x="103" y="127"/>
                      <a:pt x="104" y="127"/>
                    </a:cubicBezTo>
                    <a:cubicBezTo>
                      <a:pt x="104" y="127"/>
                      <a:pt x="104" y="127"/>
                      <a:pt x="104" y="127"/>
                    </a:cubicBezTo>
                    <a:cubicBezTo>
                      <a:pt x="104" y="126"/>
                      <a:pt x="105" y="125"/>
                      <a:pt x="105" y="125"/>
                    </a:cubicBezTo>
                    <a:cubicBezTo>
                      <a:pt x="106" y="125"/>
                      <a:pt x="106" y="127"/>
                      <a:pt x="108" y="125"/>
                    </a:cubicBezTo>
                    <a:cubicBezTo>
                      <a:pt x="111" y="125"/>
                      <a:pt x="113" y="121"/>
                      <a:pt x="115" y="119"/>
                    </a:cubicBezTo>
                    <a:cubicBezTo>
                      <a:pt x="114" y="120"/>
                      <a:pt x="114" y="119"/>
                      <a:pt x="114" y="119"/>
                    </a:cubicBezTo>
                    <a:cubicBezTo>
                      <a:pt x="115" y="118"/>
                      <a:pt x="116" y="118"/>
                      <a:pt x="117" y="117"/>
                    </a:cubicBezTo>
                    <a:cubicBezTo>
                      <a:pt x="117" y="118"/>
                      <a:pt x="117" y="118"/>
                      <a:pt x="117" y="118"/>
                    </a:cubicBezTo>
                    <a:cubicBezTo>
                      <a:pt x="117" y="117"/>
                      <a:pt x="119" y="115"/>
                      <a:pt x="119" y="114"/>
                    </a:cubicBezTo>
                    <a:cubicBezTo>
                      <a:pt x="120" y="114"/>
                      <a:pt x="118" y="116"/>
                      <a:pt x="119" y="117"/>
                    </a:cubicBezTo>
                    <a:cubicBezTo>
                      <a:pt x="122" y="113"/>
                      <a:pt x="121" y="115"/>
                      <a:pt x="124" y="111"/>
                    </a:cubicBezTo>
                    <a:cubicBezTo>
                      <a:pt x="125" y="108"/>
                      <a:pt x="123" y="110"/>
                      <a:pt x="123" y="109"/>
                    </a:cubicBezTo>
                    <a:cubicBezTo>
                      <a:pt x="124" y="107"/>
                      <a:pt x="125" y="104"/>
                      <a:pt x="127" y="102"/>
                    </a:cubicBezTo>
                    <a:cubicBezTo>
                      <a:pt x="126" y="102"/>
                      <a:pt x="126" y="102"/>
                      <a:pt x="126" y="102"/>
                    </a:cubicBezTo>
                    <a:cubicBezTo>
                      <a:pt x="128" y="98"/>
                      <a:pt x="129" y="96"/>
                      <a:pt x="131" y="94"/>
                    </a:cubicBezTo>
                    <a:cubicBezTo>
                      <a:pt x="132" y="85"/>
                      <a:pt x="131" y="80"/>
                      <a:pt x="130" y="78"/>
                    </a:cubicBezTo>
                    <a:cubicBezTo>
                      <a:pt x="129" y="76"/>
                      <a:pt x="128" y="76"/>
                      <a:pt x="127" y="77"/>
                    </a:cubicBezTo>
                    <a:cubicBezTo>
                      <a:pt x="125" y="79"/>
                      <a:pt x="123" y="84"/>
                      <a:pt x="123" y="84"/>
                    </a:cubicBezTo>
                    <a:cubicBezTo>
                      <a:pt x="120" y="89"/>
                      <a:pt x="119" y="92"/>
                      <a:pt x="117" y="96"/>
                    </a:cubicBezTo>
                    <a:cubicBezTo>
                      <a:pt x="115" y="100"/>
                      <a:pt x="113" y="105"/>
                      <a:pt x="108" y="109"/>
                    </a:cubicBezTo>
                    <a:cubicBezTo>
                      <a:pt x="103" y="113"/>
                      <a:pt x="99" y="114"/>
                      <a:pt x="96" y="116"/>
                    </a:cubicBezTo>
                    <a:cubicBezTo>
                      <a:pt x="92" y="117"/>
                      <a:pt x="89" y="118"/>
                      <a:pt x="83" y="120"/>
                    </a:cubicBezTo>
                    <a:cubicBezTo>
                      <a:pt x="78" y="121"/>
                      <a:pt x="72" y="121"/>
                      <a:pt x="66" y="121"/>
                    </a:cubicBezTo>
                    <a:cubicBezTo>
                      <a:pt x="63" y="122"/>
                      <a:pt x="59" y="120"/>
                      <a:pt x="55" y="120"/>
                    </a:cubicBezTo>
                    <a:cubicBezTo>
                      <a:pt x="55" y="120"/>
                      <a:pt x="55" y="119"/>
                      <a:pt x="54" y="119"/>
                    </a:cubicBezTo>
                    <a:cubicBezTo>
                      <a:pt x="53" y="119"/>
                      <a:pt x="52" y="119"/>
                      <a:pt x="51" y="118"/>
                    </a:cubicBezTo>
                    <a:cubicBezTo>
                      <a:pt x="51" y="118"/>
                      <a:pt x="51" y="118"/>
                      <a:pt x="51" y="118"/>
                    </a:cubicBezTo>
                    <a:cubicBezTo>
                      <a:pt x="49" y="118"/>
                      <a:pt x="48" y="116"/>
                      <a:pt x="47" y="116"/>
                    </a:cubicBezTo>
                    <a:cubicBezTo>
                      <a:pt x="47" y="116"/>
                      <a:pt x="47" y="116"/>
                      <a:pt x="47" y="116"/>
                    </a:cubicBezTo>
                    <a:cubicBezTo>
                      <a:pt x="45" y="115"/>
                      <a:pt x="45" y="115"/>
                      <a:pt x="45" y="115"/>
                    </a:cubicBezTo>
                    <a:cubicBezTo>
                      <a:pt x="46" y="115"/>
                      <a:pt x="46" y="115"/>
                      <a:pt x="46" y="115"/>
                    </a:cubicBezTo>
                    <a:cubicBezTo>
                      <a:pt x="43" y="114"/>
                      <a:pt x="40" y="113"/>
                      <a:pt x="39" y="111"/>
                    </a:cubicBezTo>
                    <a:cubicBezTo>
                      <a:pt x="38" y="112"/>
                      <a:pt x="38" y="112"/>
                      <a:pt x="38" y="112"/>
                    </a:cubicBezTo>
                    <a:cubicBezTo>
                      <a:pt x="34" y="108"/>
                      <a:pt x="32" y="108"/>
                      <a:pt x="29" y="103"/>
                    </a:cubicBezTo>
                    <a:cubicBezTo>
                      <a:pt x="29" y="103"/>
                      <a:pt x="29" y="103"/>
                      <a:pt x="29" y="103"/>
                    </a:cubicBezTo>
                    <a:cubicBezTo>
                      <a:pt x="23" y="99"/>
                      <a:pt x="25" y="93"/>
                      <a:pt x="20" y="89"/>
                    </a:cubicBezTo>
                    <a:cubicBezTo>
                      <a:pt x="21" y="89"/>
                      <a:pt x="21" y="88"/>
                      <a:pt x="21" y="88"/>
                    </a:cubicBezTo>
                    <a:cubicBezTo>
                      <a:pt x="19" y="85"/>
                      <a:pt x="18" y="82"/>
                      <a:pt x="16" y="83"/>
                    </a:cubicBezTo>
                    <a:cubicBezTo>
                      <a:pt x="16" y="80"/>
                      <a:pt x="17" y="81"/>
                      <a:pt x="17" y="80"/>
                    </a:cubicBezTo>
                    <a:cubicBezTo>
                      <a:pt x="16" y="80"/>
                      <a:pt x="16" y="78"/>
                      <a:pt x="15" y="77"/>
                    </a:cubicBezTo>
                    <a:cubicBezTo>
                      <a:pt x="16" y="77"/>
                      <a:pt x="16" y="77"/>
                      <a:pt x="16" y="77"/>
                    </a:cubicBezTo>
                    <a:cubicBezTo>
                      <a:pt x="15" y="76"/>
                      <a:pt x="15" y="74"/>
                      <a:pt x="15" y="72"/>
                    </a:cubicBezTo>
                    <a:cubicBezTo>
                      <a:pt x="13" y="74"/>
                      <a:pt x="13" y="74"/>
                      <a:pt x="13" y="74"/>
                    </a:cubicBezTo>
                    <a:cubicBezTo>
                      <a:pt x="14" y="71"/>
                      <a:pt x="15" y="73"/>
                      <a:pt x="15" y="70"/>
                    </a:cubicBezTo>
                    <a:cubicBezTo>
                      <a:pt x="13" y="70"/>
                      <a:pt x="13" y="70"/>
                      <a:pt x="13" y="70"/>
                    </a:cubicBezTo>
                    <a:cubicBezTo>
                      <a:pt x="13" y="66"/>
                      <a:pt x="16" y="64"/>
                      <a:pt x="17" y="61"/>
                    </a:cubicBezTo>
                    <a:cubicBezTo>
                      <a:pt x="18" y="53"/>
                      <a:pt x="20" y="46"/>
                      <a:pt x="24" y="39"/>
                    </a:cubicBezTo>
                    <a:cubicBezTo>
                      <a:pt x="27" y="32"/>
                      <a:pt x="32" y="26"/>
                      <a:pt x="38" y="23"/>
                    </a:cubicBezTo>
                    <a:cubicBezTo>
                      <a:pt x="40" y="24"/>
                      <a:pt x="40" y="24"/>
                      <a:pt x="40" y="24"/>
                    </a:cubicBezTo>
                    <a:cubicBezTo>
                      <a:pt x="41" y="25"/>
                      <a:pt x="41" y="20"/>
                      <a:pt x="43" y="20"/>
                    </a:cubicBezTo>
                    <a:cubicBezTo>
                      <a:pt x="44" y="19"/>
                      <a:pt x="44" y="19"/>
                      <a:pt x="44" y="19"/>
                    </a:cubicBezTo>
                    <a:cubicBezTo>
                      <a:pt x="44" y="19"/>
                      <a:pt x="45" y="19"/>
                      <a:pt x="45" y="19"/>
                    </a:cubicBezTo>
                    <a:cubicBezTo>
                      <a:pt x="46" y="19"/>
                      <a:pt x="46" y="19"/>
                      <a:pt x="47" y="18"/>
                    </a:cubicBezTo>
                    <a:cubicBezTo>
                      <a:pt x="48" y="18"/>
                      <a:pt x="48" y="18"/>
                      <a:pt x="48" y="18"/>
                    </a:cubicBezTo>
                    <a:cubicBezTo>
                      <a:pt x="54" y="16"/>
                      <a:pt x="58" y="13"/>
                      <a:pt x="64" y="12"/>
                    </a:cubicBezTo>
                    <a:cubicBezTo>
                      <a:pt x="68" y="13"/>
                      <a:pt x="73" y="13"/>
                      <a:pt x="79" y="13"/>
                    </a:cubicBezTo>
                    <a:cubicBezTo>
                      <a:pt x="84" y="13"/>
                      <a:pt x="90" y="14"/>
                      <a:pt x="94" y="15"/>
                    </a:cubicBezTo>
                    <a:cubicBezTo>
                      <a:pt x="99" y="16"/>
                      <a:pt x="105" y="21"/>
                      <a:pt x="109" y="25"/>
                    </a:cubicBezTo>
                    <a:cubicBezTo>
                      <a:pt x="113" y="30"/>
                      <a:pt x="116" y="35"/>
                      <a:pt x="120" y="39"/>
                    </a:cubicBezTo>
                    <a:cubicBezTo>
                      <a:pt x="120" y="40"/>
                      <a:pt x="121" y="40"/>
                      <a:pt x="121" y="40"/>
                    </a:cubicBezTo>
                    <a:cubicBezTo>
                      <a:pt x="123" y="44"/>
                      <a:pt x="124" y="47"/>
                      <a:pt x="125" y="50"/>
                    </a:cubicBezTo>
                    <a:cubicBezTo>
                      <a:pt x="125" y="50"/>
                      <a:pt x="128" y="62"/>
                      <a:pt x="129" y="71"/>
                    </a:cubicBezTo>
                    <a:cubicBezTo>
                      <a:pt x="129" y="75"/>
                      <a:pt x="130" y="78"/>
                      <a:pt x="132" y="77"/>
                    </a:cubicBezTo>
                    <a:cubicBezTo>
                      <a:pt x="133" y="77"/>
                      <a:pt x="137" y="73"/>
                      <a:pt x="139" y="61"/>
                    </a:cubicBezTo>
                    <a:cubicBezTo>
                      <a:pt x="140" y="61"/>
                      <a:pt x="140" y="61"/>
                      <a:pt x="140" y="61"/>
                    </a:cubicBezTo>
                    <a:cubicBezTo>
                      <a:pt x="140" y="54"/>
                      <a:pt x="139" y="50"/>
                      <a:pt x="136" y="46"/>
                    </a:cubicBezTo>
                    <a:cubicBezTo>
                      <a:pt x="137" y="44"/>
                      <a:pt x="134" y="40"/>
                      <a:pt x="1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p:cNvSpPr>
                <a:spLocks noEditPoints="1"/>
              </p:cNvSpPr>
              <p:nvPr/>
            </p:nvSpPr>
            <p:spPr bwMode="auto">
              <a:xfrm>
                <a:off x="3392488" y="1993901"/>
                <a:ext cx="203200" cy="209550"/>
              </a:xfrm>
              <a:custGeom>
                <a:avLst/>
                <a:gdLst>
                  <a:gd name="T0" fmla="*/ 57 w 94"/>
                  <a:gd name="T1" fmla="*/ 70 h 97"/>
                  <a:gd name="T2" fmla="*/ 60 w 94"/>
                  <a:gd name="T3" fmla="*/ 64 h 97"/>
                  <a:gd name="T4" fmla="*/ 65 w 94"/>
                  <a:gd name="T5" fmla="*/ 56 h 97"/>
                  <a:gd name="T6" fmla="*/ 66 w 94"/>
                  <a:gd name="T7" fmla="*/ 55 h 97"/>
                  <a:gd name="T8" fmla="*/ 79 w 94"/>
                  <a:gd name="T9" fmla="*/ 34 h 97"/>
                  <a:gd name="T10" fmla="*/ 86 w 94"/>
                  <a:gd name="T11" fmla="*/ 24 h 97"/>
                  <a:gd name="T12" fmla="*/ 87 w 94"/>
                  <a:gd name="T13" fmla="*/ 23 h 97"/>
                  <a:gd name="T14" fmla="*/ 87 w 94"/>
                  <a:gd name="T15" fmla="*/ 22 h 97"/>
                  <a:gd name="T16" fmla="*/ 79 w 94"/>
                  <a:gd name="T17" fmla="*/ 15 h 97"/>
                  <a:gd name="T18" fmla="*/ 78 w 94"/>
                  <a:gd name="T19" fmla="*/ 16 h 97"/>
                  <a:gd name="T20" fmla="*/ 76 w 94"/>
                  <a:gd name="T21" fmla="*/ 18 h 97"/>
                  <a:gd name="T22" fmla="*/ 68 w 94"/>
                  <a:gd name="T23" fmla="*/ 24 h 97"/>
                  <a:gd name="T24" fmla="*/ 61 w 94"/>
                  <a:gd name="T25" fmla="*/ 30 h 97"/>
                  <a:gd name="T26" fmla="*/ 59 w 94"/>
                  <a:gd name="T27" fmla="*/ 32 h 97"/>
                  <a:gd name="T28" fmla="*/ 47 w 94"/>
                  <a:gd name="T29" fmla="*/ 25 h 97"/>
                  <a:gd name="T30" fmla="*/ 60 w 94"/>
                  <a:gd name="T31" fmla="*/ 9 h 97"/>
                  <a:gd name="T32" fmla="*/ 60 w 94"/>
                  <a:gd name="T33" fmla="*/ 9 h 97"/>
                  <a:gd name="T34" fmla="*/ 62 w 94"/>
                  <a:gd name="T35" fmla="*/ 8 h 97"/>
                  <a:gd name="T36" fmla="*/ 55 w 94"/>
                  <a:gd name="T37" fmla="*/ 0 h 97"/>
                  <a:gd name="T38" fmla="*/ 54 w 94"/>
                  <a:gd name="T39" fmla="*/ 1 h 97"/>
                  <a:gd name="T40" fmla="*/ 40 w 94"/>
                  <a:gd name="T41" fmla="*/ 10 h 97"/>
                  <a:gd name="T42" fmla="*/ 9 w 94"/>
                  <a:gd name="T43" fmla="*/ 29 h 97"/>
                  <a:gd name="T44" fmla="*/ 21 w 94"/>
                  <a:gd name="T45" fmla="*/ 32 h 97"/>
                  <a:gd name="T46" fmla="*/ 40 w 94"/>
                  <a:gd name="T47" fmla="*/ 21 h 97"/>
                  <a:gd name="T48" fmla="*/ 36 w 94"/>
                  <a:gd name="T49" fmla="*/ 27 h 97"/>
                  <a:gd name="T50" fmla="*/ 29 w 94"/>
                  <a:gd name="T51" fmla="*/ 36 h 97"/>
                  <a:gd name="T52" fmla="*/ 22 w 94"/>
                  <a:gd name="T53" fmla="*/ 45 h 97"/>
                  <a:gd name="T54" fmla="*/ 10 w 94"/>
                  <a:gd name="T55" fmla="*/ 60 h 97"/>
                  <a:gd name="T56" fmla="*/ 4 w 94"/>
                  <a:gd name="T57" fmla="*/ 66 h 97"/>
                  <a:gd name="T58" fmla="*/ 3 w 94"/>
                  <a:gd name="T59" fmla="*/ 67 h 97"/>
                  <a:gd name="T60" fmla="*/ 3 w 94"/>
                  <a:gd name="T61" fmla="*/ 68 h 97"/>
                  <a:gd name="T62" fmla="*/ 3 w 94"/>
                  <a:gd name="T63" fmla="*/ 68 h 97"/>
                  <a:gd name="T64" fmla="*/ 2 w 94"/>
                  <a:gd name="T65" fmla="*/ 69 h 97"/>
                  <a:gd name="T66" fmla="*/ 2 w 94"/>
                  <a:gd name="T67" fmla="*/ 68 h 97"/>
                  <a:gd name="T68" fmla="*/ 9 w 94"/>
                  <a:gd name="T69" fmla="*/ 75 h 97"/>
                  <a:gd name="T70" fmla="*/ 10 w 94"/>
                  <a:gd name="T71" fmla="*/ 74 h 97"/>
                  <a:gd name="T72" fmla="*/ 28 w 94"/>
                  <a:gd name="T73" fmla="*/ 61 h 97"/>
                  <a:gd name="T74" fmla="*/ 30 w 94"/>
                  <a:gd name="T75" fmla="*/ 61 h 97"/>
                  <a:gd name="T76" fmla="*/ 40 w 94"/>
                  <a:gd name="T77" fmla="*/ 54 h 97"/>
                  <a:gd name="T78" fmla="*/ 43 w 94"/>
                  <a:gd name="T79" fmla="*/ 52 h 97"/>
                  <a:gd name="T80" fmla="*/ 59 w 94"/>
                  <a:gd name="T81" fmla="*/ 42 h 97"/>
                  <a:gd name="T82" fmla="*/ 61 w 94"/>
                  <a:gd name="T83" fmla="*/ 41 h 97"/>
                  <a:gd name="T84" fmla="*/ 52 w 94"/>
                  <a:gd name="T85" fmla="*/ 57 h 97"/>
                  <a:gd name="T86" fmla="*/ 44 w 94"/>
                  <a:gd name="T87" fmla="*/ 70 h 97"/>
                  <a:gd name="T88" fmla="*/ 42 w 94"/>
                  <a:gd name="T89" fmla="*/ 72 h 97"/>
                  <a:gd name="T90" fmla="*/ 42 w 94"/>
                  <a:gd name="T91" fmla="*/ 72 h 97"/>
                  <a:gd name="T92" fmla="*/ 34 w 94"/>
                  <a:gd name="T93" fmla="*/ 83 h 97"/>
                  <a:gd name="T94" fmla="*/ 33 w 94"/>
                  <a:gd name="T95" fmla="*/ 83 h 97"/>
                  <a:gd name="T96" fmla="*/ 34 w 94"/>
                  <a:gd name="T97" fmla="*/ 85 h 97"/>
                  <a:gd name="T98" fmla="*/ 32 w 94"/>
                  <a:gd name="T99" fmla="*/ 88 h 97"/>
                  <a:gd name="T100" fmla="*/ 32 w 94"/>
                  <a:gd name="T101" fmla="*/ 88 h 97"/>
                  <a:gd name="T102" fmla="*/ 35 w 94"/>
                  <a:gd name="T103" fmla="*/ 93 h 97"/>
                  <a:gd name="T104" fmla="*/ 38 w 94"/>
                  <a:gd name="T105" fmla="*/ 92 h 97"/>
                  <a:gd name="T106" fmla="*/ 39 w 94"/>
                  <a:gd name="T107" fmla="*/ 93 h 97"/>
                  <a:gd name="T108" fmla="*/ 40 w 94"/>
                  <a:gd name="T109" fmla="*/ 94 h 97"/>
                  <a:gd name="T110" fmla="*/ 41 w 94"/>
                  <a:gd name="T111" fmla="*/ 93 h 97"/>
                  <a:gd name="T112" fmla="*/ 51 w 94"/>
                  <a:gd name="T113" fmla="*/ 86 h 97"/>
                  <a:gd name="T114" fmla="*/ 55 w 94"/>
                  <a:gd name="T115" fmla="*/ 84 h 97"/>
                  <a:gd name="T116" fmla="*/ 64 w 94"/>
                  <a:gd name="T117" fmla="*/ 76 h 97"/>
                  <a:gd name="T118" fmla="*/ 65 w 94"/>
                  <a:gd name="T119" fmla="*/ 76 h 97"/>
                  <a:gd name="T120" fmla="*/ 76 w 94"/>
                  <a:gd name="T121" fmla="*/ 64 h 97"/>
                  <a:gd name="T122" fmla="*/ 92 w 94"/>
                  <a:gd name="T123" fmla="*/ 43 h 97"/>
                  <a:gd name="T124" fmla="*/ 66 w 94"/>
                  <a:gd name="T125" fmla="*/ 3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4" h="97">
                    <a:moveTo>
                      <a:pt x="92" y="43"/>
                    </a:moveTo>
                    <a:cubicBezTo>
                      <a:pt x="89" y="43"/>
                      <a:pt x="83" y="47"/>
                      <a:pt x="83" y="47"/>
                    </a:cubicBezTo>
                    <a:cubicBezTo>
                      <a:pt x="72" y="54"/>
                      <a:pt x="69" y="61"/>
                      <a:pt x="57" y="70"/>
                    </a:cubicBezTo>
                    <a:cubicBezTo>
                      <a:pt x="56" y="71"/>
                      <a:pt x="55" y="72"/>
                      <a:pt x="53" y="73"/>
                    </a:cubicBezTo>
                    <a:cubicBezTo>
                      <a:pt x="55" y="70"/>
                      <a:pt x="58" y="67"/>
                      <a:pt x="59" y="65"/>
                    </a:cubicBezTo>
                    <a:cubicBezTo>
                      <a:pt x="60" y="64"/>
                      <a:pt x="60" y="64"/>
                      <a:pt x="60" y="64"/>
                    </a:cubicBezTo>
                    <a:cubicBezTo>
                      <a:pt x="60" y="62"/>
                      <a:pt x="61" y="61"/>
                      <a:pt x="62" y="60"/>
                    </a:cubicBezTo>
                    <a:cubicBezTo>
                      <a:pt x="62" y="60"/>
                      <a:pt x="62" y="60"/>
                      <a:pt x="62" y="60"/>
                    </a:cubicBezTo>
                    <a:cubicBezTo>
                      <a:pt x="63" y="59"/>
                      <a:pt x="64" y="57"/>
                      <a:pt x="65" y="56"/>
                    </a:cubicBezTo>
                    <a:cubicBezTo>
                      <a:pt x="65" y="56"/>
                      <a:pt x="65" y="56"/>
                      <a:pt x="65" y="56"/>
                    </a:cubicBezTo>
                    <a:cubicBezTo>
                      <a:pt x="66" y="54"/>
                      <a:pt x="66" y="54"/>
                      <a:pt x="66" y="54"/>
                    </a:cubicBezTo>
                    <a:cubicBezTo>
                      <a:pt x="66" y="55"/>
                      <a:pt x="66" y="55"/>
                      <a:pt x="66" y="55"/>
                    </a:cubicBezTo>
                    <a:cubicBezTo>
                      <a:pt x="67" y="52"/>
                      <a:pt x="69" y="49"/>
                      <a:pt x="71" y="46"/>
                    </a:cubicBezTo>
                    <a:cubicBezTo>
                      <a:pt x="70" y="46"/>
                      <a:pt x="70" y="46"/>
                      <a:pt x="70" y="46"/>
                    </a:cubicBezTo>
                    <a:cubicBezTo>
                      <a:pt x="75" y="41"/>
                      <a:pt x="75" y="38"/>
                      <a:pt x="79" y="34"/>
                    </a:cubicBezTo>
                    <a:cubicBezTo>
                      <a:pt x="79" y="34"/>
                      <a:pt x="79" y="34"/>
                      <a:pt x="79" y="34"/>
                    </a:cubicBezTo>
                    <a:cubicBezTo>
                      <a:pt x="80" y="31"/>
                      <a:pt x="82" y="28"/>
                      <a:pt x="84" y="26"/>
                    </a:cubicBezTo>
                    <a:cubicBezTo>
                      <a:pt x="85" y="26"/>
                      <a:pt x="85" y="25"/>
                      <a:pt x="86" y="24"/>
                    </a:cubicBezTo>
                    <a:cubicBezTo>
                      <a:pt x="89" y="27"/>
                      <a:pt x="88" y="26"/>
                      <a:pt x="86" y="24"/>
                    </a:cubicBezTo>
                    <a:cubicBezTo>
                      <a:pt x="86" y="24"/>
                      <a:pt x="87" y="23"/>
                      <a:pt x="87" y="23"/>
                    </a:cubicBezTo>
                    <a:cubicBezTo>
                      <a:pt x="87" y="23"/>
                      <a:pt x="87" y="23"/>
                      <a:pt x="87" y="23"/>
                    </a:cubicBezTo>
                    <a:cubicBezTo>
                      <a:pt x="87" y="23"/>
                      <a:pt x="87" y="23"/>
                      <a:pt x="87" y="23"/>
                    </a:cubicBezTo>
                    <a:cubicBezTo>
                      <a:pt x="87" y="22"/>
                      <a:pt x="87" y="22"/>
                      <a:pt x="87" y="22"/>
                    </a:cubicBezTo>
                    <a:cubicBezTo>
                      <a:pt x="87" y="22"/>
                      <a:pt x="87" y="22"/>
                      <a:pt x="87" y="22"/>
                    </a:cubicBezTo>
                    <a:cubicBezTo>
                      <a:pt x="87" y="22"/>
                      <a:pt x="87" y="22"/>
                      <a:pt x="87" y="22"/>
                    </a:cubicBezTo>
                    <a:cubicBezTo>
                      <a:pt x="89" y="24"/>
                      <a:pt x="72" y="8"/>
                      <a:pt x="79" y="15"/>
                    </a:cubicBezTo>
                    <a:cubicBezTo>
                      <a:pt x="79" y="15"/>
                      <a:pt x="79" y="15"/>
                      <a:pt x="79" y="15"/>
                    </a:cubicBezTo>
                    <a:cubicBezTo>
                      <a:pt x="79" y="15"/>
                      <a:pt x="79" y="15"/>
                      <a:pt x="79" y="15"/>
                    </a:cubicBezTo>
                    <a:cubicBezTo>
                      <a:pt x="78" y="15"/>
                      <a:pt x="78" y="15"/>
                      <a:pt x="78" y="15"/>
                    </a:cubicBezTo>
                    <a:cubicBezTo>
                      <a:pt x="78" y="16"/>
                      <a:pt x="78" y="16"/>
                      <a:pt x="78" y="16"/>
                    </a:cubicBezTo>
                    <a:cubicBezTo>
                      <a:pt x="78" y="16"/>
                      <a:pt x="78" y="16"/>
                      <a:pt x="78" y="16"/>
                    </a:cubicBezTo>
                    <a:cubicBezTo>
                      <a:pt x="78" y="16"/>
                      <a:pt x="78" y="16"/>
                      <a:pt x="78" y="16"/>
                    </a:cubicBezTo>
                    <a:cubicBezTo>
                      <a:pt x="77" y="17"/>
                      <a:pt x="76" y="17"/>
                      <a:pt x="76" y="18"/>
                    </a:cubicBezTo>
                    <a:cubicBezTo>
                      <a:pt x="76" y="17"/>
                      <a:pt x="75" y="18"/>
                      <a:pt x="75" y="18"/>
                    </a:cubicBezTo>
                    <a:cubicBezTo>
                      <a:pt x="72" y="20"/>
                      <a:pt x="69" y="22"/>
                      <a:pt x="70" y="23"/>
                    </a:cubicBezTo>
                    <a:cubicBezTo>
                      <a:pt x="68" y="25"/>
                      <a:pt x="68" y="24"/>
                      <a:pt x="68" y="24"/>
                    </a:cubicBezTo>
                    <a:cubicBezTo>
                      <a:pt x="68" y="24"/>
                      <a:pt x="66" y="26"/>
                      <a:pt x="65" y="27"/>
                    </a:cubicBezTo>
                    <a:cubicBezTo>
                      <a:pt x="65" y="26"/>
                      <a:pt x="65" y="26"/>
                      <a:pt x="65" y="26"/>
                    </a:cubicBezTo>
                    <a:cubicBezTo>
                      <a:pt x="61" y="30"/>
                      <a:pt x="61" y="30"/>
                      <a:pt x="61" y="30"/>
                    </a:cubicBezTo>
                    <a:cubicBezTo>
                      <a:pt x="62" y="30"/>
                      <a:pt x="62" y="30"/>
                      <a:pt x="62" y="30"/>
                    </a:cubicBezTo>
                    <a:cubicBezTo>
                      <a:pt x="59" y="31"/>
                      <a:pt x="61" y="29"/>
                      <a:pt x="58" y="31"/>
                    </a:cubicBezTo>
                    <a:cubicBezTo>
                      <a:pt x="59" y="32"/>
                      <a:pt x="59" y="32"/>
                      <a:pt x="59" y="32"/>
                    </a:cubicBezTo>
                    <a:cubicBezTo>
                      <a:pt x="55" y="34"/>
                      <a:pt x="52" y="34"/>
                      <a:pt x="49" y="35"/>
                    </a:cubicBezTo>
                    <a:cubicBezTo>
                      <a:pt x="43" y="39"/>
                      <a:pt x="37" y="43"/>
                      <a:pt x="32" y="47"/>
                    </a:cubicBezTo>
                    <a:cubicBezTo>
                      <a:pt x="37" y="40"/>
                      <a:pt x="43" y="31"/>
                      <a:pt x="47" y="25"/>
                    </a:cubicBezTo>
                    <a:cubicBezTo>
                      <a:pt x="50" y="20"/>
                      <a:pt x="55" y="15"/>
                      <a:pt x="60" y="10"/>
                    </a:cubicBezTo>
                    <a:cubicBezTo>
                      <a:pt x="60" y="9"/>
                      <a:pt x="60" y="9"/>
                      <a:pt x="60" y="9"/>
                    </a:cubicBezTo>
                    <a:cubicBezTo>
                      <a:pt x="60" y="9"/>
                      <a:pt x="60" y="9"/>
                      <a:pt x="60" y="9"/>
                    </a:cubicBezTo>
                    <a:cubicBezTo>
                      <a:pt x="60" y="9"/>
                      <a:pt x="60" y="9"/>
                      <a:pt x="60" y="9"/>
                    </a:cubicBezTo>
                    <a:cubicBezTo>
                      <a:pt x="60" y="9"/>
                      <a:pt x="60" y="9"/>
                      <a:pt x="60" y="9"/>
                    </a:cubicBezTo>
                    <a:cubicBezTo>
                      <a:pt x="63" y="12"/>
                      <a:pt x="62" y="11"/>
                      <a:pt x="60" y="9"/>
                    </a:cubicBezTo>
                    <a:cubicBezTo>
                      <a:pt x="62" y="8"/>
                      <a:pt x="62" y="8"/>
                      <a:pt x="62" y="8"/>
                    </a:cubicBezTo>
                    <a:cubicBezTo>
                      <a:pt x="62" y="8"/>
                      <a:pt x="62" y="8"/>
                      <a:pt x="62" y="8"/>
                    </a:cubicBezTo>
                    <a:cubicBezTo>
                      <a:pt x="62" y="8"/>
                      <a:pt x="62" y="8"/>
                      <a:pt x="62" y="8"/>
                    </a:cubicBezTo>
                    <a:cubicBezTo>
                      <a:pt x="62" y="8"/>
                      <a:pt x="62" y="8"/>
                      <a:pt x="62" y="8"/>
                    </a:cubicBezTo>
                    <a:cubicBezTo>
                      <a:pt x="59" y="4"/>
                      <a:pt x="68" y="15"/>
                      <a:pt x="55" y="0"/>
                    </a:cubicBezTo>
                    <a:cubicBezTo>
                      <a:pt x="55" y="0"/>
                      <a:pt x="55" y="0"/>
                      <a:pt x="55" y="0"/>
                    </a:cubicBezTo>
                    <a:cubicBezTo>
                      <a:pt x="55" y="0"/>
                      <a:pt x="55" y="0"/>
                      <a:pt x="55" y="0"/>
                    </a:cubicBezTo>
                    <a:cubicBezTo>
                      <a:pt x="54" y="1"/>
                      <a:pt x="54" y="1"/>
                      <a:pt x="54" y="1"/>
                    </a:cubicBezTo>
                    <a:cubicBezTo>
                      <a:pt x="54" y="1"/>
                      <a:pt x="54" y="1"/>
                      <a:pt x="54" y="1"/>
                    </a:cubicBezTo>
                    <a:cubicBezTo>
                      <a:pt x="53" y="1"/>
                      <a:pt x="53" y="1"/>
                      <a:pt x="53" y="1"/>
                    </a:cubicBezTo>
                    <a:cubicBezTo>
                      <a:pt x="51" y="2"/>
                      <a:pt x="50" y="3"/>
                      <a:pt x="48" y="4"/>
                    </a:cubicBezTo>
                    <a:cubicBezTo>
                      <a:pt x="45" y="5"/>
                      <a:pt x="42" y="7"/>
                      <a:pt x="40" y="10"/>
                    </a:cubicBezTo>
                    <a:cubicBezTo>
                      <a:pt x="39" y="10"/>
                      <a:pt x="38" y="11"/>
                      <a:pt x="38" y="11"/>
                    </a:cubicBezTo>
                    <a:cubicBezTo>
                      <a:pt x="35" y="13"/>
                      <a:pt x="32" y="15"/>
                      <a:pt x="28" y="17"/>
                    </a:cubicBezTo>
                    <a:cubicBezTo>
                      <a:pt x="28" y="17"/>
                      <a:pt x="16" y="25"/>
                      <a:pt x="9" y="29"/>
                    </a:cubicBezTo>
                    <a:cubicBezTo>
                      <a:pt x="5" y="31"/>
                      <a:pt x="2" y="33"/>
                      <a:pt x="3" y="34"/>
                    </a:cubicBezTo>
                    <a:cubicBezTo>
                      <a:pt x="4" y="35"/>
                      <a:pt x="10" y="35"/>
                      <a:pt x="21" y="32"/>
                    </a:cubicBezTo>
                    <a:cubicBezTo>
                      <a:pt x="21" y="32"/>
                      <a:pt x="21" y="32"/>
                      <a:pt x="21" y="32"/>
                    </a:cubicBezTo>
                    <a:cubicBezTo>
                      <a:pt x="27" y="29"/>
                      <a:pt x="30" y="27"/>
                      <a:pt x="34" y="24"/>
                    </a:cubicBezTo>
                    <a:cubicBezTo>
                      <a:pt x="35" y="25"/>
                      <a:pt x="38" y="21"/>
                      <a:pt x="40" y="21"/>
                    </a:cubicBezTo>
                    <a:cubicBezTo>
                      <a:pt x="40" y="21"/>
                      <a:pt x="40" y="21"/>
                      <a:pt x="40" y="21"/>
                    </a:cubicBezTo>
                    <a:cubicBezTo>
                      <a:pt x="40" y="20"/>
                      <a:pt x="41" y="20"/>
                      <a:pt x="41" y="19"/>
                    </a:cubicBezTo>
                    <a:cubicBezTo>
                      <a:pt x="40" y="22"/>
                      <a:pt x="37" y="25"/>
                      <a:pt x="36" y="27"/>
                    </a:cubicBezTo>
                    <a:cubicBezTo>
                      <a:pt x="36" y="27"/>
                      <a:pt x="36" y="27"/>
                      <a:pt x="36" y="27"/>
                    </a:cubicBezTo>
                    <a:cubicBezTo>
                      <a:pt x="32" y="31"/>
                      <a:pt x="32" y="31"/>
                      <a:pt x="32" y="31"/>
                    </a:cubicBezTo>
                    <a:cubicBezTo>
                      <a:pt x="34" y="29"/>
                      <a:pt x="34" y="29"/>
                      <a:pt x="34" y="29"/>
                    </a:cubicBezTo>
                    <a:cubicBezTo>
                      <a:pt x="35" y="31"/>
                      <a:pt x="30" y="32"/>
                      <a:pt x="29" y="36"/>
                    </a:cubicBezTo>
                    <a:cubicBezTo>
                      <a:pt x="26" y="38"/>
                      <a:pt x="27" y="44"/>
                      <a:pt x="24" y="46"/>
                    </a:cubicBezTo>
                    <a:cubicBezTo>
                      <a:pt x="24" y="48"/>
                      <a:pt x="24" y="44"/>
                      <a:pt x="23" y="46"/>
                    </a:cubicBezTo>
                    <a:cubicBezTo>
                      <a:pt x="22" y="46"/>
                      <a:pt x="23" y="45"/>
                      <a:pt x="22" y="45"/>
                    </a:cubicBezTo>
                    <a:cubicBezTo>
                      <a:pt x="21" y="48"/>
                      <a:pt x="19" y="48"/>
                      <a:pt x="17" y="51"/>
                    </a:cubicBezTo>
                    <a:cubicBezTo>
                      <a:pt x="17" y="51"/>
                      <a:pt x="17" y="51"/>
                      <a:pt x="17" y="51"/>
                    </a:cubicBezTo>
                    <a:cubicBezTo>
                      <a:pt x="15" y="55"/>
                      <a:pt x="11" y="57"/>
                      <a:pt x="10" y="60"/>
                    </a:cubicBezTo>
                    <a:cubicBezTo>
                      <a:pt x="8" y="63"/>
                      <a:pt x="7" y="61"/>
                      <a:pt x="6" y="64"/>
                    </a:cubicBezTo>
                    <a:cubicBezTo>
                      <a:pt x="5" y="64"/>
                      <a:pt x="5" y="64"/>
                      <a:pt x="5" y="64"/>
                    </a:cubicBezTo>
                    <a:cubicBezTo>
                      <a:pt x="5" y="64"/>
                      <a:pt x="5" y="65"/>
                      <a:pt x="4" y="66"/>
                    </a:cubicBezTo>
                    <a:cubicBezTo>
                      <a:pt x="4" y="66"/>
                      <a:pt x="4" y="66"/>
                      <a:pt x="4" y="66"/>
                    </a:cubicBezTo>
                    <a:cubicBezTo>
                      <a:pt x="3" y="67"/>
                      <a:pt x="3" y="67"/>
                      <a:pt x="3" y="67"/>
                    </a:cubicBezTo>
                    <a:cubicBezTo>
                      <a:pt x="3" y="67"/>
                      <a:pt x="3" y="67"/>
                      <a:pt x="3" y="67"/>
                    </a:cubicBezTo>
                    <a:cubicBezTo>
                      <a:pt x="3" y="67"/>
                      <a:pt x="3" y="67"/>
                      <a:pt x="3" y="67"/>
                    </a:cubicBezTo>
                    <a:cubicBezTo>
                      <a:pt x="0" y="65"/>
                      <a:pt x="1" y="66"/>
                      <a:pt x="3" y="68"/>
                    </a:cubicBezTo>
                    <a:cubicBezTo>
                      <a:pt x="3" y="68"/>
                      <a:pt x="3" y="68"/>
                      <a:pt x="3" y="68"/>
                    </a:cubicBezTo>
                    <a:cubicBezTo>
                      <a:pt x="3" y="68"/>
                      <a:pt x="3" y="68"/>
                      <a:pt x="3" y="68"/>
                    </a:cubicBezTo>
                    <a:cubicBezTo>
                      <a:pt x="3" y="68"/>
                      <a:pt x="3" y="68"/>
                      <a:pt x="3" y="68"/>
                    </a:cubicBezTo>
                    <a:cubicBezTo>
                      <a:pt x="3" y="68"/>
                      <a:pt x="3" y="68"/>
                      <a:pt x="3" y="68"/>
                    </a:cubicBezTo>
                    <a:cubicBezTo>
                      <a:pt x="2" y="68"/>
                      <a:pt x="2" y="68"/>
                      <a:pt x="2" y="68"/>
                    </a:cubicBezTo>
                    <a:cubicBezTo>
                      <a:pt x="2" y="69"/>
                      <a:pt x="2" y="69"/>
                      <a:pt x="2" y="69"/>
                    </a:cubicBezTo>
                    <a:cubicBezTo>
                      <a:pt x="2" y="69"/>
                      <a:pt x="2" y="69"/>
                      <a:pt x="2" y="69"/>
                    </a:cubicBezTo>
                    <a:cubicBezTo>
                      <a:pt x="2" y="69"/>
                      <a:pt x="2" y="69"/>
                      <a:pt x="2" y="69"/>
                    </a:cubicBezTo>
                    <a:cubicBezTo>
                      <a:pt x="2" y="69"/>
                      <a:pt x="2" y="69"/>
                      <a:pt x="2" y="69"/>
                    </a:cubicBezTo>
                    <a:cubicBezTo>
                      <a:pt x="2" y="68"/>
                      <a:pt x="2" y="68"/>
                      <a:pt x="2" y="68"/>
                    </a:cubicBezTo>
                    <a:cubicBezTo>
                      <a:pt x="3" y="69"/>
                      <a:pt x="14" y="80"/>
                      <a:pt x="9" y="75"/>
                    </a:cubicBezTo>
                    <a:cubicBezTo>
                      <a:pt x="9" y="75"/>
                      <a:pt x="9" y="75"/>
                      <a:pt x="9" y="75"/>
                    </a:cubicBezTo>
                    <a:cubicBezTo>
                      <a:pt x="9" y="75"/>
                      <a:pt x="9" y="75"/>
                      <a:pt x="9" y="75"/>
                    </a:cubicBezTo>
                    <a:cubicBezTo>
                      <a:pt x="9" y="74"/>
                      <a:pt x="9" y="74"/>
                      <a:pt x="10" y="74"/>
                    </a:cubicBezTo>
                    <a:cubicBezTo>
                      <a:pt x="10" y="74"/>
                      <a:pt x="10" y="74"/>
                      <a:pt x="10" y="74"/>
                    </a:cubicBezTo>
                    <a:cubicBezTo>
                      <a:pt x="10" y="74"/>
                      <a:pt x="10" y="74"/>
                      <a:pt x="10" y="74"/>
                    </a:cubicBezTo>
                    <a:cubicBezTo>
                      <a:pt x="11" y="74"/>
                      <a:pt x="12" y="73"/>
                      <a:pt x="11" y="74"/>
                    </a:cubicBezTo>
                    <a:cubicBezTo>
                      <a:pt x="15" y="72"/>
                      <a:pt x="18" y="67"/>
                      <a:pt x="24" y="65"/>
                    </a:cubicBezTo>
                    <a:cubicBezTo>
                      <a:pt x="25" y="63"/>
                      <a:pt x="28" y="62"/>
                      <a:pt x="28" y="61"/>
                    </a:cubicBezTo>
                    <a:cubicBezTo>
                      <a:pt x="29" y="61"/>
                      <a:pt x="34" y="57"/>
                      <a:pt x="31" y="60"/>
                    </a:cubicBezTo>
                    <a:cubicBezTo>
                      <a:pt x="31" y="60"/>
                      <a:pt x="31" y="60"/>
                      <a:pt x="30" y="60"/>
                    </a:cubicBezTo>
                    <a:cubicBezTo>
                      <a:pt x="30" y="61"/>
                      <a:pt x="30" y="61"/>
                      <a:pt x="30" y="61"/>
                    </a:cubicBezTo>
                    <a:cubicBezTo>
                      <a:pt x="34" y="60"/>
                      <a:pt x="36" y="57"/>
                      <a:pt x="39" y="55"/>
                    </a:cubicBezTo>
                    <a:cubicBezTo>
                      <a:pt x="38" y="55"/>
                      <a:pt x="37" y="56"/>
                      <a:pt x="37" y="55"/>
                    </a:cubicBezTo>
                    <a:cubicBezTo>
                      <a:pt x="40" y="54"/>
                      <a:pt x="40" y="54"/>
                      <a:pt x="40" y="54"/>
                    </a:cubicBezTo>
                    <a:cubicBezTo>
                      <a:pt x="40" y="54"/>
                      <a:pt x="40" y="54"/>
                      <a:pt x="40" y="54"/>
                    </a:cubicBezTo>
                    <a:cubicBezTo>
                      <a:pt x="44" y="52"/>
                      <a:pt x="44" y="52"/>
                      <a:pt x="44" y="52"/>
                    </a:cubicBezTo>
                    <a:cubicBezTo>
                      <a:pt x="43" y="52"/>
                      <a:pt x="43" y="52"/>
                      <a:pt x="43" y="52"/>
                    </a:cubicBezTo>
                    <a:cubicBezTo>
                      <a:pt x="45" y="51"/>
                      <a:pt x="47" y="51"/>
                      <a:pt x="48" y="49"/>
                    </a:cubicBezTo>
                    <a:cubicBezTo>
                      <a:pt x="49" y="48"/>
                      <a:pt x="46" y="49"/>
                      <a:pt x="48" y="48"/>
                    </a:cubicBezTo>
                    <a:cubicBezTo>
                      <a:pt x="51" y="46"/>
                      <a:pt x="56" y="44"/>
                      <a:pt x="59" y="42"/>
                    </a:cubicBezTo>
                    <a:cubicBezTo>
                      <a:pt x="59" y="42"/>
                      <a:pt x="59" y="41"/>
                      <a:pt x="60" y="40"/>
                    </a:cubicBezTo>
                    <a:cubicBezTo>
                      <a:pt x="61" y="41"/>
                      <a:pt x="61" y="41"/>
                      <a:pt x="61" y="41"/>
                    </a:cubicBezTo>
                    <a:cubicBezTo>
                      <a:pt x="61" y="41"/>
                      <a:pt x="61" y="41"/>
                      <a:pt x="61" y="41"/>
                    </a:cubicBezTo>
                    <a:cubicBezTo>
                      <a:pt x="61" y="41"/>
                      <a:pt x="60" y="42"/>
                      <a:pt x="61" y="42"/>
                    </a:cubicBezTo>
                    <a:cubicBezTo>
                      <a:pt x="59" y="48"/>
                      <a:pt x="54" y="50"/>
                      <a:pt x="55" y="53"/>
                    </a:cubicBezTo>
                    <a:cubicBezTo>
                      <a:pt x="54" y="56"/>
                      <a:pt x="53" y="55"/>
                      <a:pt x="52" y="57"/>
                    </a:cubicBezTo>
                    <a:cubicBezTo>
                      <a:pt x="52" y="56"/>
                      <a:pt x="52" y="56"/>
                      <a:pt x="52" y="56"/>
                    </a:cubicBezTo>
                    <a:cubicBezTo>
                      <a:pt x="49" y="60"/>
                      <a:pt x="49" y="61"/>
                      <a:pt x="46" y="64"/>
                    </a:cubicBezTo>
                    <a:cubicBezTo>
                      <a:pt x="46" y="66"/>
                      <a:pt x="47" y="67"/>
                      <a:pt x="44" y="70"/>
                    </a:cubicBezTo>
                    <a:cubicBezTo>
                      <a:pt x="45" y="68"/>
                      <a:pt x="44" y="70"/>
                      <a:pt x="43" y="71"/>
                    </a:cubicBezTo>
                    <a:cubicBezTo>
                      <a:pt x="44" y="70"/>
                      <a:pt x="44" y="70"/>
                      <a:pt x="42" y="71"/>
                    </a:cubicBezTo>
                    <a:cubicBezTo>
                      <a:pt x="42" y="71"/>
                      <a:pt x="42" y="71"/>
                      <a:pt x="42" y="72"/>
                    </a:cubicBezTo>
                    <a:cubicBezTo>
                      <a:pt x="42" y="72"/>
                      <a:pt x="42" y="72"/>
                      <a:pt x="42" y="72"/>
                    </a:cubicBezTo>
                    <a:cubicBezTo>
                      <a:pt x="41" y="73"/>
                      <a:pt x="41" y="73"/>
                      <a:pt x="42" y="72"/>
                    </a:cubicBezTo>
                    <a:cubicBezTo>
                      <a:pt x="42" y="73"/>
                      <a:pt x="42" y="73"/>
                      <a:pt x="42" y="72"/>
                    </a:cubicBezTo>
                    <a:cubicBezTo>
                      <a:pt x="41" y="74"/>
                      <a:pt x="39" y="77"/>
                      <a:pt x="38" y="77"/>
                    </a:cubicBezTo>
                    <a:cubicBezTo>
                      <a:pt x="37" y="79"/>
                      <a:pt x="36" y="81"/>
                      <a:pt x="35" y="82"/>
                    </a:cubicBezTo>
                    <a:cubicBezTo>
                      <a:pt x="35" y="82"/>
                      <a:pt x="34" y="83"/>
                      <a:pt x="34" y="83"/>
                    </a:cubicBezTo>
                    <a:cubicBezTo>
                      <a:pt x="33" y="83"/>
                      <a:pt x="33" y="83"/>
                      <a:pt x="33" y="83"/>
                    </a:cubicBezTo>
                    <a:cubicBezTo>
                      <a:pt x="33" y="83"/>
                      <a:pt x="33" y="83"/>
                      <a:pt x="33" y="83"/>
                    </a:cubicBezTo>
                    <a:cubicBezTo>
                      <a:pt x="33" y="83"/>
                      <a:pt x="33" y="83"/>
                      <a:pt x="33" y="83"/>
                    </a:cubicBezTo>
                    <a:cubicBezTo>
                      <a:pt x="33" y="83"/>
                      <a:pt x="33" y="83"/>
                      <a:pt x="33" y="83"/>
                    </a:cubicBezTo>
                    <a:cubicBezTo>
                      <a:pt x="33" y="83"/>
                      <a:pt x="33" y="83"/>
                      <a:pt x="33" y="83"/>
                    </a:cubicBezTo>
                    <a:cubicBezTo>
                      <a:pt x="30" y="79"/>
                      <a:pt x="31" y="81"/>
                      <a:pt x="34" y="85"/>
                    </a:cubicBezTo>
                    <a:cubicBezTo>
                      <a:pt x="32" y="88"/>
                      <a:pt x="32" y="88"/>
                      <a:pt x="32" y="88"/>
                    </a:cubicBezTo>
                    <a:cubicBezTo>
                      <a:pt x="32" y="88"/>
                      <a:pt x="32" y="88"/>
                      <a:pt x="32" y="88"/>
                    </a:cubicBezTo>
                    <a:cubicBezTo>
                      <a:pt x="32" y="88"/>
                      <a:pt x="32" y="88"/>
                      <a:pt x="32" y="88"/>
                    </a:cubicBezTo>
                    <a:cubicBezTo>
                      <a:pt x="32" y="88"/>
                      <a:pt x="32" y="88"/>
                      <a:pt x="32" y="88"/>
                    </a:cubicBezTo>
                    <a:cubicBezTo>
                      <a:pt x="32" y="88"/>
                      <a:pt x="32" y="88"/>
                      <a:pt x="32" y="88"/>
                    </a:cubicBezTo>
                    <a:cubicBezTo>
                      <a:pt x="32" y="88"/>
                      <a:pt x="32" y="88"/>
                      <a:pt x="32" y="88"/>
                    </a:cubicBezTo>
                    <a:cubicBezTo>
                      <a:pt x="31" y="87"/>
                      <a:pt x="38" y="97"/>
                      <a:pt x="35" y="93"/>
                    </a:cubicBezTo>
                    <a:cubicBezTo>
                      <a:pt x="35" y="93"/>
                      <a:pt x="35" y="93"/>
                      <a:pt x="35" y="93"/>
                    </a:cubicBezTo>
                    <a:cubicBezTo>
                      <a:pt x="35" y="93"/>
                      <a:pt x="35" y="93"/>
                      <a:pt x="35" y="93"/>
                    </a:cubicBezTo>
                    <a:cubicBezTo>
                      <a:pt x="35" y="93"/>
                      <a:pt x="35" y="93"/>
                      <a:pt x="35" y="93"/>
                    </a:cubicBezTo>
                    <a:cubicBezTo>
                      <a:pt x="36" y="92"/>
                      <a:pt x="36" y="92"/>
                      <a:pt x="36" y="92"/>
                    </a:cubicBezTo>
                    <a:cubicBezTo>
                      <a:pt x="37" y="92"/>
                      <a:pt x="38" y="92"/>
                      <a:pt x="38" y="92"/>
                    </a:cubicBezTo>
                    <a:cubicBezTo>
                      <a:pt x="39" y="92"/>
                      <a:pt x="38" y="93"/>
                      <a:pt x="36" y="93"/>
                    </a:cubicBezTo>
                    <a:cubicBezTo>
                      <a:pt x="37" y="93"/>
                      <a:pt x="38" y="93"/>
                      <a:pt x="39" y="92"/>
                    </a:cubicBezTo>
                    <a:cubicBezTo>
                      <a:pt x="39" y="92"/>
                      <a:pt x="39" y="92"/>
                      <a:pt x="39" y="93"/>
                    </a:cubicBezTo>
                    <a:cubicBezTo>
                      <a:pt x="39" y="93"/>
                      <a:pt x="38" y="93"/>
                      <a:pt x="37" y="94"/>
                    </a:cubicBezTo>
                    <a:cubicBezTo>
                      <a:pt x="38" y="93"/>
                      <a:pt x="39" y="93"/>
                      <a:pt x="40" y="93"/>
                    </a:cubicBezTo>
                    <a:cubicBezTo>
                      <a:pt x="40" y="94"/>
                      <a:pt x="41" y="94"/>
                      <a:pt x="40" y="94"/>
                    </a:cubicBezTo>
                    <a:cubicBezTo>
                      <a:pt x="40" y="94"/>
                      <a:pt x="40" y="94"/>
                      <a:pt x="40" y="94"/>
                    </a:cubicBezTo>
                    <a:cubicBezTo>
                      <a:pt x="40" y="94"/>
                      <a:pt x="40" y="94"/>
                      <a:pt x="40" y="94"/>
                    </a:cubicBezTo>
                    <a:cubicBezTo>
                      <a:pt x="41" y="93"/>
                      <a:pt x="41" y="93"/>
                      <a:pt x="41" y="93"/>
                    </a:cubicBezTo>
                    <a:cubicBezTo>
                      <a:pt x="41" y="92"/>
                      <a:pt x="41" y="92"/>
                      <a:pt x="41" y="92"/>
                    </a:cubicBezTo>
                    <a:cubicBezTo>
                      <a:pt x="44" y="91"/>
                      <a:pt x="47" y="88"/>
                      <a:pt x="50" y="87"/>
                    </a:cubicBezTo>
                    <a:cubicBezTo>
                      <a:pt x="51" y="86"/>
                      <a:pt x="51" y="86"/>
                      <a:pt x="51" y="86"/>
                    </a:cubicBezTo>
                    <a:cubicBezTo>
                      <a:pt x="51" y="86"/>
                      <a:pt x="51" y="86"/>
                      <a:pt x="51" y="86"/>
                    </a:cubicBezTo>
                    <a:cubicBezTo>
                      <a:pt x="51" y="86"/>
                      <a:pt x="52" y="85"/>
                      <a:pt x="53" y="84"/>
                    </a:cubicBezTo>
                    <a:cubicBezTo>
                      <a:pt x="53" y="84"/>
                      <a:pt x="53" y="85"/>
                      <a:pt x="55" y="84"/>
                    </a:cubicBezTo>
                    <a:cubicBezTo>
                      <a:pt x="57" y="83"/>
                      <a:pt x="60" y="80"/>
                      <a:pt x="62" y="78"/>
                    </a:cubicBezTo>
                    <a:cubicBezTo>
                      <a:pt x="61" y="79"/>
                      <a:pt x="61" y="79"/>
                      <a:pt x="61" y="78"/>
                    </a:cubicBezTo>
                    <a:cubicBezTo>
                      <a:pt x="62" y="77"/>
                      <a:pt x="63" y="77"/>
                      <a:pt x="64" y="76"/>
                    </a:cubicBezTo>
                    <a:cubicBezTo>
                      <a:pt x="64" y="77"/>
                      <a:pt x="64" y="77"/>
                      <a:pt x="64" y="77"/>
                    </a:cubicBezTo>
                    <a:cubicBezTo>
                      <a:pt x="64" y="76"/>
                      <a:pt x="66" y="74"/>
                      <a:pt x="67" y="74"/>
                    </a:cubicBezTo>
                    <a:cubicBezTo>
                      <a:pt x="68" y="74"/>
                      <a:pt x="65" y="75"/>
                      <a:pt x="65" y="76"/>
                    </a:cubicBezTo>
                    <a:cubicBezTo>
                      <a:pt x="69" y="73"/>
                      <a:pt x="67" y="74"/>
                      <a:pt x="71" y="71"/>
                    </a:cubicBezTo>
                    <a:cubicBezTo>
                      <a:pt x="73" y="69"/>
                      <a:pt x="70" y="71"/>
                      <a:pt x="71" y="69"/>
                    </a:cubicBezTo>
                    <a:cubicBezTo>
                      <a:pt x="73" y="68"/>
                      <a:pt x="74" y="66"/>
                      <a:pt x="76" y="64"/>
                    </a:cubicBezTo>
                    <a:cubicBezTo>
                      <a:pt x="75" y="64"/>
                      <a:pt x="75" y="64"/>
                      <a:pt x="75" y="64"/>
                    </a:cubicBezTo>
                    <a:cubicBezTo>
                      <a:pt x="78" y="61"/>
                      <a:pt x="80" y="59"/>
                      <a:pt x="83" y="58"/>
                    </a:cubicBezTo>
                    <a:cubicBezTo>
                      <a:pt x="94" y="45"/>
                      <a:pt x="94" y="42"/>
                      <a:pt x="92" y="43"/>
                    </a:cubicBezTo>
                    <a:close/>
                    <a:moveTo>
                      <a:pt x="66" y="39"/>
                    </a:moveTo>
                    <a:cubicBezTo>
                      <a:pt x="66" y="38"/>
                      <a:pt x="66" y="38"/>
                      <a:pt x="66" y="38"/>
                    </a:cubicBezTo>
                    <a:cubicBezTo>
                      <a:pt x="66" y="38"/>
                      <a:pt x="66" y="38"/>
                      <a:pt x="66" y="38"/>
                    </a:cubicBezTo>
                    <a:lnTo>
                      <a:pt x="66"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2" name="组合 21"/>
            <p:cNvGrpSpPr/>
            <p:nvPr/>
          </p:nvGrpSpPr>
          <p:grpSpPr>
            <a:xfrm>
              <a:off x="2028910" y="1025526"/>
              <a:ext cx="1973263" cy="1025525"/>
              <a:chOff x="2571750" y="1025526"/>
              <a:chExt cx="1973263" cy="1025525"/>
            </a:xfrm>
            <a:solidFill>
              <a:schemeClr val="accent2"/>
            </a:solidFill>
          </p:grpSpPr>
          <p:sp>
            <p:nvSpPr>
              <p:cNvPr id="17" name="Freeform 15"/>
              <p:cNvSpPr>
                <a:spLocks noEditPoints="1"/>
              </p:cNvSpPr>
              <p:nvPr/>
            </p:nvSpPr>
            <p:spPr bwMode="auto">
              <a:xfrm>
                <a:off x="2571750" y="1427163"/>
                <a:ext cx="322263" cy="265113"/>
              </a:xfrm>
              <a:custGeom>
                <a:avLst/>
                <a:gdLst>
                  <a:gd name="T0" fmla="*/ 129 w 150"/>
                  <a:gd name="T1" fmla="*/ 91 h 123"/>
                  <a:gd name="T2" fmla="*/ 93 w 150"/>
                  <a:gd name="T3" fmla="*/ 56 h 123"/>
                  <a:gd name="T4" fmla="*/ 92 w 150"/>
                  <a:gd name="T5" fmla="*/ 54 h 123"/>
                  <a:gd name="T6" fmla="*/ 84 w 150"/>
                  <a:gd name="T7" fmla="*/ 45 h 123"/>
                  <a:gd name="T8" fmla="*/ 50 w 150"/>
                  <a:gd name="T9" fmla="*/ 19 h 123"/>
                  <a:gd name="T10" fmla="*/ 32 w 150"/>
                  <a:gd name="T11" fmla="*/ 11 h 123"/>
                  <a:gd name="T12" fmla="*/ 25 w 150"/>
                  <a:gd name="T13" fmla="*/ 6 h 123"/>
                  <a:gd name="T14" fmla="*/ 7 w 150"/>
                  <a:gd name="T15" fmla="*/ 4 h 123"/>
                  <a:gd name="T16" fmla="*/ 8 w 150"/>
                  <a:gd name="T17" fmla="*/ 1 h 123"/>
                  <a:gd name="T18" fmla="*/ 4 w 150"/>
                  <a:gd name="T19" fmla="*/ 1 h 123"/>
                  <a:gd name="T20" fmla="*/ 3 w 150"/>
                  <a:gd name="T21" fmla="*/ 1 h 123"/>
                  <a:gd name="T22" fmla="*/ 5 w 150"/>
                  <a:gd name="T23" fmla="*/ 3 h 123"/>
                  <a:gd name="T24" fmla="*/ 7 w 150"/>
                  <a:gd name="T25" fmla="*/ 6 h 123"/>
                  <a:gd name="T26" fmla="*/ 13 w 150"/>
                  <a:gd name="T27" fmla="*/ 8 h 123"/>
                  <a:gd name="T28" fmla="*/ 15 w 150"/>
                  <a:gd name="T29" fmla="*/ 13 h 123"/>
                  <a:gd name="T30" fmla="*/ 15 w 150"/>
                  <a:gd name="T31" fmla="*/ 14 h 123"/>
                  <a:gd name="T32" fmla="*/ 18 w 150"/>
                  <a:gd name="T33" fmla="*/ 14 h 123"/>
                  <a:gd name="T34" fmla="*/ 19 w 150"/>
                  <a:gd name="T35" fmla="*/ 16 h 123"/>
                  <a:gd name="T36" fmla="*/ 18 w 150"/>
                  <a:gd name="T37" fmla="*/ 18 h 123"/>
                  <a:gd name="T38" fmla="*/ 19 w 150"/>
                  <a:gd name="T39" fmla="*/ 19 h 123"/>
                  <a:gd name="T40" fmla="*/ 22 w 150"/>
                  <a:gd name="T41" fmla="*/ 19 h 123"/>
                  <a:gd name="T42" fmla="*/ 24 w 150"/>
                  <a:gd name="T43" fmla="*/ 21 h 123"/>
                  <a:gd name="T44" fmla="*/ 24 w 150"/>
                  <a:gd name="T45" fmla="*/ 21 h 123"/>
                  <a:gd name="T46" fmla="*/ 25 w 150"/>
                  <a:gd name="T47" fmla="*/ 21 h 123"/>
                  <a:gd name="T48" fmla="*/ 27 w 150"/>
                  <a:gd name="T49" fmla="*/ 21 h 123"/>
                  <a:gd name="T50" fmla="*/ 29 w 150"/>
                  <a:gd name="T51" fmla="*/ 22 h 123"/>
                  <a:gd name="T52" fmla="*/ 30 w 150"/>
                  <a:gd name="T53" fmla="*/ 22 h 123"/>
                  <a:gd name="T54" fmla="*/ 32 w 150"/>
                  <a:gd name="T55" fmla="*/ 22 h 123"/>
                  <a:gd name="T56" fmla="*/ 33 w 150"/>
                  <a:gd name="T57" fmla="*/ 21 h 123"/>
                  <a:gd name="T58" fmla="*/ 34 w 150"/>
                  <a:gd name="T59" fmla="*/ 22 h 123"/>
                  <a:gd name="T60" fmla="*/ 35 w 150"/>
                  <a:gd name="T61" fmla="*/ 22 h 123"/>
                  <a:gd name="T62" fmla="*/ 39 w 150"/>
                  <a:gd name="T63" fmla="*/ 19 h 123"/>
                  <a:gd name="T64" fmla="*/ 36 w 150"/>
                  <a:gd name="T65" fmla="*/ 26 h 123"/>
                  <a:gd name="T66" fmla="*/ 44 w 150"/>
                  <a:gd name="T67" fmla="*/ 27 h 123"/>
                  <a:gd name="T68" fmla="*/ 46 w 150"/>
                  <a:gd name="T69" fmla="*/ 30 h 123"/>
                  <a:gd name="T70" fmla="*/ 50 w 150"/>
                  <a:gd name="T71" fmla="*/ 33 h 123"/>
                  <a:gd name="T72" fmla="*/ 58 w 150"/>
                  <a:gd name="T73" fmla="*/ 36 h 123"/>
                  <a:gd name="T74" fmla="*/ 61 w 150"/>
                  <a:gd name="T75" fmla="*/ 40 h 123"/>
                  <a:gd name="T76" fmla="*/ 62 w 150"/>
                  <a:gd name="T77" fmla="*/ 40 h 123"/>
                  <a:gd name="T78" fmla="*/ 61 w 150"/>
                  <a:gd name="T79" fmla="*/ 41 h 123"/>
                  <a:gd name="T80" fmla="*/ 64 w 150"/>
                  <a:gd name="T81" fmla="*/ 41 h 123"/>
                  <a:gd name="T82" fmla="*/ 64 w 150"/>
                  <a:gd name="T83" fmla="*/ 44 h 123"/>
                  <a:gd name="T84" fmla="*/ 67 w 150"/>
                  <a:gd name="T85" fmla="*/ 46 h 123"/>
                  <a:gd name="T86" fmla="*/ 71 w 150"/>
                  <a:gd name="T87" fmla="*/ 50 h 123"/>
                  <a:gd name="T88" fmla="*/ 73 w 150"/>
                  <a:gd name="T89" fmla="*/ 51 h 123"/>
                  <a:gd name="T90" fmla="*/ 76 w 150"/>
                  <a:gd name="T91" fmla="*/ 50 h 123"/>
                  <a:gd name="T92" fmla="*/ 80 w 150"/>
                  <a:gd name="T93" fmla="*/ 58 h 123"/>
                  <a:gd name="T94" fmla="*/ 83 w 150"/>
                  <a:gd name="T95" fmla="*/ 59 h 123"/>
                  <a:gd name="T96" fmla="*/ 87 w 150"/>
                  <a:gd name="T97" fmla="*/ 64 h 123"/>
                  <a:gd name="T98" fmla="*/ 93 w 150"/>
                  <a:gd name="T99" fmla="*/ 67 h 123"/>
                  <a:gd name="T100" fmla="*/ 94 w 150"/>
                  <a:gd name="T101" fmla="*/ 69 h 123"/>
                  <a:gd name="T102" fmla="*/ 99 w 150"/>
                  <a:gd name="T103" fmla="*/ 68 h 123"/>
                  <a:gd name="T104" fmla="*/ 102 w 150"/>
                  <a:gd name="T105" fmla="*/ 70 h 123"/>
                  <a:gd name="T106" fmla="*/ 103 w 150"/>
                  <a:gd name="T107" fmla="*/ 73 h 123"/>
                  <a:gd name="T108" fmla="*/ 118 w 150"/>
                  <a:gd name="T109" fmla="*/ 90 h 123"/>
                  <a:gd name="T110" fmla="*/ 118 w 150"/>
                  <a:gd name="T111" fmla="*/ 95 h 123"/>
                  <a:gd name="T112" fmla="*/ 132 w 150"/>
                  <a:gd name="T113" fmla="*/ 103 h 123"/>
                  <a:gd name="T114" fmla="*/ 134 w 150"/>
                  <a:gd name="T115" fmla="*/ 106 h 123"/>
                  <a:gd name="T116" fmla="*/ 144 w 150"/>
                  <a:gd name="T117" fmla="*/ 108 h 123"/>
                  <a:gd name="T118" fmla="*/ 7 w 150"/>
                  <a:gd name="T119" fmla="*/ 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0" h="123">
                    <a:moveTo>
                      <a:pt x="144" y="108"/>
                    </a:moveTo>
                    <a:cubicBezTo>
                      <a:pt x="138" y="104"/>
                      <a:pt x="135" y="90"/>
                      <a:pt x="129" y="91"/>
                    </a:cubicBezTo>
                    <a:cubicBezTo>
                      <a:pt x="129" y="90"/>
                      <a:pt x="126" y="83"/>
                      <a:pt x="124" y="85"/>
                    </a:cubicBezTo>
                    <a:cubicBezTo>
                      <a:pt x="123" y="78"/>
                      <a:pt x="103" y="53"/>
                      <a:pt x="93" y="56"/>
                    </a:cubicBezTo>
                    <a:cubicBezTo>
                      <a:pt x="93" y="55"/>
                      <a:pt x="93" y="55"/>
                      <a:pt x="93" y="53"/>
                    </a:cubicBezTo>
                    <a:cubicBezTo>
                      <a:pt x="92" y="53"/>
                      <a:pt x="92" y="54"/>
                      <a:pt x="92" y="54"/>
                    </a:cubicBezTo>
                    <a:cubicBezTo>
                      <a:pt x="92" y="54"/>
                      <a:pt x="91" y="51"/>
                      <a:pt x="90" y="52"/>
                    </a:cubicBezTo>
                    <a:cubicBezTo>
                      <a:pt x="93" y="48"/>
                      <a:pt x="85" y="46"/>
                      <a:pt x="84" y="45"/>
                    </a:cubicBezTo>
                    <a:cubicBezTo>
                      <a:pt x="86" y="43"/>
                      <a:pt x="68" y="27"/>
                      <a:pt x="65" y="27"/>
                    </a:cubicBezTo>
                    <a:cubicBezTo>
                      <a:pt x="64" y="26"/>
                      <a:pt x="49" y="18"/>
                      <a:pt x="50" y="19"/>
                    </a:cubicBezTo>
                    <a:cubicBezTo>
                      <a:pt x="50" y="18"/>
                      <a:pt x="50" y="18"/>
                      <a:pt x="51" y="17"/>
                    </a:cubicBezTo>
                    <a:cubicBezTo>
                      <a:pt x="45" y="17"/>
                      <a:pt x="37" y="6"/>
                      <a:pt x="32" y="11"/>
                    </a:cubicBezTo>
                    <a:cubicBezTo>
                      <a:pt x="33" y="11"/>
                      <a:pt x="25" y="3"/>
                      <a:pt x="25" y="8"/>
                    </a:cubicBezTo>
                    <a:cubicBezTo>
                      <a:pt x="24" y="8"/>
                      <a:pt x="25" y="7"/>
                      <a:pt x="25" y="6"/>
                    </a:cubicBezTo>
                    <a:cubicBezTo>
                      <a:pt x="24" y="6"/>
                      <a:pt x="15" y="2"/>
                      <a:pt x="13" y="4"/>
                    </a:cubicBezTo>
                    <a:cubicBezTo>
                      <a:pt x="11" y="0"/>
                      <a:pt x="9" y="1"/>
                      <a:pt x="7" y="4"/>
                    </a:cubicBezTo>
                    <a:cubicBezTo>
                      <a:pt x="7" y="4"/>
                      <a:pt x="7" y="4"/>
                      <a:pt x="7" y="3"/>
                    </a:cubicBezTo>
                    <a:cubicBezTo>
                      <a:pt x="7" y="3"/>
                      <a:pt x="8" y="2"/>
                      <a:pt x="8" y="1"/>
                    </a:cubicBezTo>
                    <a:cubicBezTo>
                      <a:pt x="8" y="1"/>
                      <a:pt x="5" y="1"/>
                      <a:pt x="5" y="2"/>
                    </a:cubicBezTo>
                    <a:cubicBezTo>
                      <a:pt x="5" y="0"/>
                      <a:pt x="5" y="0"/>
                      <a:pt x="4" y="1"/>
                    </a:cubicBezTo>
                    <a:cubicBezTo>
                      <a:pt x="4" y="1"/>
                      <a:pt x="3" y="2"/>
                      <a:pt x="4" y="3"/>
                    </a:cubicBezTo>
                    <a:cubicBezTo>
                      <a:pt x="2" y="6"/>
                      <a:pt x="3" y="0"/>
                      <a:pt x="3" y="1"/>
                    </a:cubicBezTo>
                    <a:cubicBezTo>
                      <a:pt x="3" y="1"/>
                      <a:pt x="2" y="2"/>
                      <a:pt x="1" y="3"/>
                    </a:cubicBezTo>
                    <a:cubicBezTo>
                      <a:pt x="0" y="4"/>
                      <a:pt x="4" y="4"/>
                      <a:pt x="5" y="3"/>
                    </a:cubicBezTo>
                    <a:cubicBezTo>
                      <a:pt x="6" y="3"/>
                      <a:pt x="5" y="6"/>
                      <a:pt x="5" y="7"/>
                    </a:cubicBezTo>
                    <a:cubicBezTo>
                      <a:pt x="6" y="4"/>
                      <a:pt x="7" y="6"/>
                      <a:pt x="7" y="6"/>
                    </a:cubicBezTo>
                    <a:cubicBezTo>
                      <a:pt x="7" y="7"/>
                      <a:pt x="7" y="7"/>
                      <a:pt x="7" y="8"/>
                    </a:cubicBezTo>
                    <a:cubicBezTo>
                      <a:pt x="9" y="9"/>
                      <a:pt x="11" y="9"/>
                      <a:pt x="13" y="8"/>
                    </a:cubicBezTo>
                    <a:cubicBezTo>
                      <a:pt x="13" y="8"/>
                      <a:pt x="12" y="11"/>
                      <a:pt x="12" y="11"/>
                    </a:cubicBezTo>
                    <a:cubicBezTo>
                      <a:pt x="14" y="8"/>
                      <a:pt x="15" y="11"/>
                      <a:pt x="15" y="13"/>
                    </a:cubicBezTo>
                    <a:cubicBezTo>
                      <a:pt x="15" y="13"/>
                      <a:pt x="17" y="12"/>
                      <a:pt x="18" y="11"/>
                    </a:cubicBezTo>
                    <a:cubicBezTo>
                      <a:pt x="17" y="13"/>
                      <a:pt x="15" y="16"/>
                      <a:pt x="15" y="14"/>
                    </a:cubicBezTo>
                    <a:cubicBezTo>
                      <a:pt x="15" y="14"/>
                      <a:pt x="15" y="15"/>
                      <a:pt x="15" y="16"/>
                    </a:cubicBezTo>
                    <a:cubicBezTo>
                      <a:pt x="16" y="16"/>
                      <a:pt x="18" y="14"/>
                      <a:pt x="18" y="14"/>
                    </a:cubicBezTo>
                    <a:cubicBezTo>
                      <a:pt x="19" y="15"/>
                      <a:pt x="18" y="15"/>
                      <a:pt x="17" y="16"/>
                    </a:cubicBezTo>
                    <a:cubicBezTo>
                      <a:pt x="18" y="16"/>
                      <a:pt x="18" y="16"/>
                      <a:pt x="19" y="16"/>
                    </a:cubicBezTo>
                    <a:cubicBezTo>
                      <a:pt x="19" y="16"/>
                      <a:pt x="17" y="18"/>
                      <a:pt x="17" y="18"/>
                    </a:cubicBezTo>
                    <a:cubicBezTo>
                      <a:pt x="18" y="19"/>
                      <a:pt x="17" y="17"/>
                      <a:pt x="18" y="18"/>
                    </a:cubicBezTo>
                    <a:cubicBezTo>
                      <a:pt x="19" y="17"/>
                      <a:pt x="20" y="14"/>
                      <a:pt x="22" y="14"/>
                    </a:cubicBezTo>
                    <a:cubicBezTo>
                      <a:pt x="22" y="14"/>
                      <a:pt x="20" y="18"/>
                      <a:pt x="19" y="19"/>
                    </a:cubicBezTo>
                    <a:cubicBezTo>
                      <a:pt x="20" y="19"/>
                      <a:pt x="22" y="16"/>
                      <a:pt x="22" y="16"/>
                    </a:cubicBezTo>
                    <a:cubicBezTo>
                      <a:pt x="22" y="17"/>
                      <a:pt x="22" y="18"/>
                      <a:pt x="22" y="19"/>
                    </a:cubicBezTo>
                    <a:cubicBezTo>
                      <a:pt x="22" y="18"/>
                      <a:pt x="25" y="13"/>
                      <a:pt x="26" y="14"/>
                    </a:cubicBezTo>
                    <a:cubicBezTo>
                      <a:pt x="24" y="16"/>
                      <a:pt x="24" y="18"/>
                      <a:pt x="24" y="21"/>
                    </a:cubicBezTo>
                    <a:cubicBezTo>
                      <a:pt x="24" y="20"/>
                      <a:pt x="24" y="20"/>
                      <a:pt x="24" y="20"/>
                    </a:cubicBezTo>
                    <a:cubicBezTo>
                      <a:pt x="24" y="20"/>
                      <a:pt x="24" y="20"/>
                      <a:pt x="24" y="21"/>
                    </a:cubicBezTo>
                    <a:cubicBezTo>
                      <a:pt x="25" y="20"/>
                      <a:pt x="25" y="19"/>
                      <a:pt x="26" y="19"/>
                    </a:cubicBezTo>
                    <a:cubicBezTo>
                      <a:pt x="27" y="19"/>
                      <a:pt x="25" y="21"/>
                      <a:pt x="25" y="21"/>
                    </a:cubicBezTo>
                    <a:cubicBezTo>
                      <a:pt x="27" y="19"/>
                      <a:pt x="26" y="23"/>
                      <a:pt x="27" y="19"/>
                    </a:cubicBezTo>
                    <a:cubicBezTo>
                      <a:pt x="27" y="19"/>
                      <a:pt x="27" y="24"/>
                      <a:pt x="27" y="21"/>
                    </a:cubicBezTo>
                    <a:cubicBezTo>
                      <a:pt x="27" y="22"/>
                      <a:pt x="27" y="22"/>
                      <a:pt x="28" y="22"/>
                    </a:cubicBezTo>
                    <a:cubicBezTo>
                      <a:pt x="28" y="21"/>
                      <a:pt x="29" y="21"/>
                      <a:pt x="29" y="22"/>
                    </a:cubicBezTo>
                    <a:cubicBezTo>
                      <a:pt x="29" y="21"/>
                      <a:pt x="28" y="21"/>
                      <a:pt x="30" y="20"/>
                    </a:cubicBezTo>
                    <a:cubicBezTo>
                      <a:pt x="29" y="22"/>
                      <a:pt x="31" y="20"/>
                      <a:pt x="30" y="22"/>
                    </a:cubicBezTo>
                    <a:cubicBezTo>
                      <a:pt x="30" y="22"/>
                      <a:pt x="31" y="22"/>
                      <a:pt x="31" y="21"/>
                    </a:cubicBezTo>
                    <a:cubicBezTo>
                      <a:pt x="30" y="24"/>
                      <a:pt x="32" y="21"/>
                      <a:pt x="32" y="22"/>
                    </a:cubicBezTo>
                    <a:cubicBezTo>
                      <a:pt x="32" y="22"/>
                      <a:pt x="31" y="23"/>
                      <a:pt x="31" y="23"/>
                    </a:cubicBezTo>
                    <a:cubicBezTo>
                      <a:pt x="32" y="22"/>
                      <a:pt x="33" y="22"/>
                      <a:pt x="33" y="21"/>
                    </a:cubicBezTo>
                    <a:cubicBezTo>
                      <a:pt x="33" y="22"/>
                      <a:pt x="32" y="23"/>
                      <a:pt x="31" y="24"/>
                    </a:cubicBezTo>
                    <a:cubicBezTo>
                      <a:pt x="32" y="23"/>
                      <a:pt x="32" y="24"/>
                      <a:pt x="34" y="22"/>
                    </a:cubicBezTo>
                    <a:cubicBezTo>
                      <a:pt x="34" y="23"/>
                      <a:pt x="34" y="23"/>
                      <a:pt x="33" y="24"/>
                    </a:cubicBezTo>
                    <a:cubicBezTo>
                      <a:pt x="34" y="24"/>
                      <a:pt x="34" y="22"/>
                      <a:pt x="35" y="22"/>
                    </a:cubicBezTo>
                    <a:cubicBezTo>
                      <a:pt x="37" y="22"/>
                      <a:pt x="35" y="24"/>
                      <a:pt x="35" y="23"/>
                    </a:cubicBezTo>
                    <a:cubicBezTo>
                      <a:pt x="35" y="24"/>
                      <a:pt x="39" y="19"/>
                      <a:pt x="39" y="19"/>
                    </a:cubicBezTo>
                    <a:cubicBezTo>
                      <a:pt x="40" y="20"/>
                      <a:pt x="35" y="25"/>
                      <a:pt x="35" y="26"/>
                    </a:cubicBezTo>
                    <a:cubicBezTo>
                      <a:pt x="36" y="25"/>
                      <a:pt x="36" y="25"/>
                      <a:pt x="36" y="26"/>
                    </a:cubicBezTo>
                    <a:cubicBezTo>
                      <a:pt x="37" y="25"/>
                      <a:pt x="38" y="23"/>
                      <a:pt x="38" y="24"/>
                    </a:cubicBezTo>
                    <a:cubicBezTo>
                      <a:pt x="35" y="27"/>
                      <a:pt x="40" y="29"/>
                      <a:pt x="44" y="27"/>
                    </a:cubicBezTo>
                    <a:cubicBezTo>
                      <a:pt x="43" y="28"/>
                      <a:pt x="43" y="29"/>
                      <a:pt x="44" y="30"/>
                    </a:cubicBezTo>
                    <a:cubicBezTo>
                      <a:pt x="44" y="28"/>
                      <a:pt x="45" y="31"/>
                      <a:pt x="46" y="30"/>
                    </a:cubicBezTo>
                    <a:cubicBezTo>
                      <a:pt x="47" y="30"/>
                      <a:pt x="48" y="31"/>
                      <a:pt x="47" y="32"/>
                    </a:cubicBezTo>
                    <a:cubicBezTo>
                      <a:pt x="50" y="31"/>
                      <a:pt x="47" y="33"/>
                      <a:pt x="50" y="33"/>
                    </a:cubicBezTo>
                    <a:cubicBezTo>
                      <a:pt x="50" y="32"/>
                      <a:pt x="50" y="31"/>
                      <a:pt x="51" y="31"/>
                    </a:cubicBezTo>
                    <a:cubicBezTo>
                      <a:pt x="51" y="34"/>
                      <a:pt x="56" y="39"/>
                      <a:pt x="58" y="36"/>
                    </a:cubicBezTo>
                    <a:cubicBezTo>
                      <a:pt x="58" y="36"/>
                      <a:pt x="57" y="37"/>
                      <a:pt x="57" y="38"/>
                    </a:cubicBezTo>
                    <a:cubicBezTo>
                      <a:pt x="58" y="37"/>
                      <a:pt x="61" y="40"/>
                      <a:pt x="61" y="40"/>
                    </a:cubicBezTo>
                    <a:cubicBezTo>
                      <a:pt x="63" y="38"/>
                      <a:pt x="61" y="40"/>
                      <a:pt x="60" y="40"/>
                    </a:cubicBezTo>
                    <a:cubicBezTo>
                      <a:pt x="61" y="41"/>
                      <a:pt x="63" y="39"/>
                      <a:pt x="62" y="40"/>
                    </a:cubicBezTo>
                    <a:cubicBezTo>
                      <a:pt x="62" y="42"/>
                      <a:pt x="62" y="40"/>
                      <a:pt x="62" y="40"/>
                    </a:cubicBezTo>
                    <a:cubicBezTo>
                      <a:pt x="61" y="40"/>
                      <a:pt x="61" y="41"/>
                      <a:pt x="61" y="41"/>
                    </a:cubicBezTo>
                    <a:cubicBezTo>
                      <a:pt x="61" y="41"/>
                      <a:pt x="64" y="40"/>
                      <a:pt x="62" y="42"/>
                    </a:cubicBezTo>
                    <a:cubicBezTo>
                      <a:pt x="63" y="41"/>
                      <a:pt x="65" y="40"/>
                      <a:pt x="64" y="41"/>
                    </a:cubicBezTo>
                    <a:cubicBezTo>
                      <a:pt x="66" y="40"/>
                      <a:pt x="64" y="41"/>
                      <a:pt x="66" y="42"/>
                    </a:cubicBezTo>
                    <a:cubicBezTo>
                      <a:pt x="65" y="42"/>
                      <a:pt x="65" y="43"/>
                      <a:pt x="64" y="44"/>
                    </a:cubicBezTo>
                    <a:cubicBezTo>
                      <a:pt x="64" y="44"/>
                      <a:pt x="67" y="44"/>
                      <a:pt x="68" y="44"/>
                    </a:cubicBezTo>
                    <a:cubicBezTo>
                      <a:pt x="68" y="44"/>
                      <a:pt x="67" y="45"/>
                      <a:pt x="67" y="46"/>
                    </a:cubicBezTo>
                    <a:cubicBezTo>
                      <a:pt x="68" y="45"/>
                      <a:pt x="67" y="45"/>
                      <a:pt x="69" y="45"/>
                    </a:cubicBezTo>
                    <a:cubicBezTo>
                      <a:pt x="67" y="48"/>
                      <a:pt x="72" y="48"/>
                      <a:pt x="71" y="50"/>
                    </a:cubicBezTo>
                    <a:cubicBezTo>
                      <a:pt x="73" y="48"/>
                      <a:pt x="72" y="48"/>
                      <a:pt x="74" y="48"/>
                    </a:cubicBezTo>
                    <a:cubicBezTo>
                      <a:pt x="75" y="48"/>
                      <a:pt x="72" y="51"/>
                      <a:pt x="73" y="51"/>
                    </a:cubicBezTo>
                    <a:cubicBezTo>
                      <a:pt x="73" y="51"/>
                      <a:pt x="73" y="51"/>
                      <a:pt x="73" y="51"/>
                    </a:cubicBezTo>
                    <a:cubicBezTo>
                      <a:pt x="73" y="51"/>
                      <a:pt x="74" y="50"/>
                      <a:pt x="76" y="50"/>
                    </a:cubicBezTo>
                    <a:cubicBezTo>
                      <a:pt x="74" y="56"/>
                      <a:pt x="79" y="54"/>
                      <a:pt x="81" y="55"/>
                    </a:cubicBezTo>
                    <a:cubicBezTo>
                      <a:pt x="81" y="55"/>
                      <a:pt x="80" y="58"/>
                      <a:pt x="80" y="58"/>
                    </a:cubicBezTo>
                    <a:cubicBezTo>
                      <a:pt x="80" y="57"/>
                      <a:pt x="82" y="57"/>
                      <a:pt x="83" y="57"/>
                    </a:cubicBezTo>
                    <a:cubicBezTo>
                      <a:pt x="83" y="57"/>
                      <a:pt x="80" y="59"/>
                      <a:pt x="83" y="59"/>
                    </a:cubicBezTo>
                    <a:cubicBezTo>
                      <a:pt x="82" y="59"/>
                      <a:pt x="83" y="59"/>
                      <a:pt x="82" y="60"/>
                    </a:cubicBezTo>
                    <a:cubicBezTo>
                      <a:pt x="83" y="62"/>
                      <a:pt x="86" y="62"/>
                      <a:pt x="87" y="64"/>
                    </a:cubicBezTo>
                    <a:cubicBezTo>
                      <a:pt x="88" y="63"/>
                      <a:pt x="91" y="65"/>
                      <a:pt x="89" y="66"/>
                    </a:cubicBezTo>
                    <a:cubicBezTo>
                      <a:pt x="92" y="66"/>
                      <a:pt x="92" y="66"/>
                      <a:pt x="93" y="67"/>
                    </a:cubicBezTo>
                    <a:cubicBezTo>
                      <a:pt x="93" y="65"/>
                      <a:pt x="95" y="66"/>
                      <a:pt x="95" y="67"/>
                    </a:cubicBezTo>
                    <a:cubicBezTo>
                      <a:pt x="95" y="67"/>
                      <a:pt x="93" y="67"/>
                      <a:pt x="94" y="69"/>
                    </a:cubicBezTo>
                    <a:cubicBezTo>
                      <a:pt x="94" y="68"/>
                      <a:pt x="95" y="69"/>
                      <a:pt x="95" y="70"/>
                    </a:cubicBezTo>
                    <a:cubicBezTo>
                      <a:pt x="96" y="69"/>
                      <a:pt x="98" y="69"/>
                      <a:pt x="99" y="68"/>
                    </a:cubicBezTo>
                    <a:cubicBezTo>
                      <a:pt x="98" y="69"/>
                      <a:pt x="98" y="69"/>
                      <a:pt x="97" y="70"/>
                    </a:cubicBezTo>
                    <a:cubicBezTo>
                      <a:pt x="99" y="71"/>
                      <a:pt x="100" y="68"/>
                      <a:pt x="102" y="70"/>
                    </a:cubicBezTo>
                    <a:cubicBezTo>
                      <a:pt x="102" y="70"/>
                      <a:pt x="100" y="72"/>
                      <a:pt x="99" y="72"/>
                    </a:cubicBezTo>
                    <a:cubicBezTo>
                      <a:pt x="101" y="72"/>
                      <a:pt x="100" y="76"/>
                      <a:pt x="103" y="73"/>
                    </a:cubicBezTo>
                    <a:cubicBezTo>
                      <a:pt x="105" y="74"/>
                      <a:pt x="107" y="82"/>
                      <a:pt x="110" y="81"/>
                    </a:cubicBezTo>
                    <a:cubicBezTo>
                      <a:pt x="109" y="82"/>
                      <a:pt x="113" y="88"/>
                      <a:pt x="118" y="90"/>
                    </a:cubicBezTo>
                    <a:cubicBezTo>
                      <a:pt x="117" y="91"/>
                      <a:pt x="117" y="91"/>
                      <a:pt x="116" y="92"/>
                    </a:cubicBezTo>
                    <a:cubicBezTo>
                      <a:pt x="118" y="90"/>
                      <a:pt x="119" y="95"/>
                      <a:pt x="118" y="95"/>
                    </a:cubicBezTo>
                    <a:cubicBezTo>
                      <a:pt x="120" y="94"/>
                      <a:pt x="121" y="98"/>
                      <a:pt x="123" y="96"/>
                    </a:cubicBezTo>
                    <a:cubicBezTo>
                      <a:pt x="121" y="99"/>
                      <a:pt x="129" y="103"/>
                      <a:pt x="132" y="103"/>
                    </a:cubicBezTo>
                    <a:cubicBezTo>
                      <a:pt x="131" y="106"/>
                      <a:pt x="133" y="105"/>
                      <a:pt x="132" y="106"/>
                    </a:cubicBezTo>
                    <a:cubicBezTo>
                      <a:pt x="133" y="106"/>
                      <a:pt x="133" y="106"/>
                      <a:pt x="134" y="106"/>
                    </a:cubicBezTo>
                    <a:cubicBezTo>
                      <a:pt x="132" y="112"/>
                      <a:pt x="142" y="123"/>
                      <a:pt x="150" y="119"/>
                    </a:cubicBezTo>
                    <a:cubicBezTo>
                      <a:pt x="146" y="116"/>
                      <a:pt x="145" y="112"/>
                      <a:pt x="144" y="108"/>
                    </a:cubicBezTo>
                    <a:close/>
                    <a:moveTo>
                      <a:pt x="7" y="6"/>
                    </a:moveTo>
                    <a:cubicBezTo>
                      <a:pt x="7" y="6"/>
                      <a:pt x="7" y="6"/>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p:cNvSpPr>
                <a:spLocks/>
              </p:cNvSpPr>
              <p:nvPr/>
            </p:nvSpPr>
            <p:spPr bwMode="auto">
              <a:xfrm>
                <a:off x="2971800" y="1036638"/>
                <a:ext cx="204788" cy="339725"/>
              </a:xfrm>
              <a:custGeom>
                <a:avLst/>
                <a:gdLst>
                  <a:gd name="T0" fmla="*/ 84 w 95"/>
                  <a:gd name="T1" fmla="*/ 124 h 158"/>
                  <a:gd name="T2" fmla="*/ 63 w 95"/>
                  <a:gd name="T3" fmla="*/ 82 h 158"/>
                  <a:gd name="T4" fmla="*/ 62 w 95"/>
                  <a:gd name="T5" fmla="*/ 80 h 158"/>
                  <a:gd name="T6" fmla="*/ 58 w 95"/>
                  <a:gd name="T7" fmla="*/ 70 h 158"/>
                  <a:gd name="T8" fmla="*/ 37 w 95"/>
                  <a:gd name="T9" fmla="*/ 34 h 158"/>
                  <a:gd name="T10" fmla="*/ 24 w 95"/>
                  <a:gd name="T11" fmla="*/ 21 h 158"/>
                  <a:gd name="T12" fmla="*/ 20 w 95"/>
                  <a:gd name="T13" fmla="*/ 14 h 158"/>
                  <a:gd name="T14" fmla="*/ 5 w 95"/>
                  <a:gd name="T15" fmla="*/ 5 h 158"/>
                  <a:gd name="T16" fmla="*/ 8 w 95"/>
                  <a:gd name="T17" fmla="*/ 3 h 158"/>
                  <a:gd name="T18" fmla="*/ 4 w 95"/>
                  <a:gd name="T19" fmla="*/ 0 h 158"/>
                  <a:gd name="T20" fmla="*/ 4 w 95"/>
                  <a:gd name="T21" fmla="*/ 0 h 158"/>
                  <a:gd name="T22" fmla="*/ 4 w 95"/>
                  <a:gd name="T23" fmla="*/ 3 h 158"/>
                  <a:gd name="T24" fmla="*/ 4 w 95"/>
                  <a:gd name="T25" fmla="*/ 7 h 158"/>
                  <a:gd name="T26" fmla="*/ 8 w 95"/>
                  <a:gd name="T27" fmla="*/ 11 h 158"/>
                  <a:gd name="T28" fmla="*/ 8 w 95"/>
                  <a:gd name="T29" fmla="*/ 16 h 158"/>
                  <a:gd name="T30" fmla="*/ 8 w 95"/>
                  <a:gd name="T31" fmla="*/ 17 h 158"/>
                  <a:gd name="T32" fmla="*/ 11 w 95"/>
                  <a:gd name="T33" fmla="*/ 18 h 158"/>
                  <a:gd name="T34" fmla="*/ 10 w 95"/>
                  <a:gd name="T35" fmla="*/ 20 h 158"/>
                  <a:gd name="T36" fmla="*/ 9 w 95"/>
                  <a:gd name="T37" fmla="*/ 22 h 158"/>
                  <a:gd name="T38" fmla="*/ 10 w 95"/>
                  <a:gd name="T39" fmla="*/ 23 h 158"/>
                  <a:gd name="T40" fmla="*/ 12 w 95"/>
                  <a:gd name="T41" fmla="*/ 24 h 158"/>
                  <a:gd name="T42" fmla="*/ 13 w 95"/>
                  <a:gd name="T43" fmla="*/ 26 h 158"/>
                  <a:gd name="T44" fmla="*/ 13 w 95"/>
                  <a:gd name="T45" fmla="*/ 27 h 158"/>
                  <a:gd name="T46" fmla="*/ 13 w 95"/>
                  <a:gd name="T47" fmla="*/ 27 h 158"/>
                  <a:gd name="T48" fmla="*/ 15 w 95"/>
                  <a:gd name="T49" fmla="*/ 29 h 158"/>
                  <a:gd name="T50" fmla="*/ 16 w 95"/>
                  <a:gd name="T51" fmla="*/ 30 h 158"/>
                  <a:gd name="T52" fmla="*/ 18 w 95"/>
                  <a:gd name="T53" fmla="*/ 30 h 158"/>
                  <a:gd name="T54" fmla="*/ 19 w 95"/>
                  <a:gd name="T55" fmla="*/ 31 h 158"/>
                  <a:gd name="T56" fmla="*/ 21 w 95"/>
                  <a:gd name="T57" fmla="*/ 30 h 158"/>
                  <a:gd name="T58" fmla="*/ 21 w 95"/>
                  <a:gd name="T59" fmla="*/ 32 h 158"/>
                  <a:gd name="T60" fmla="*/ 22 w 95"/>
                  <a:gd name="T61" fmla="*/ 32 h 158"/>
                  <a:gd name="T62" fmla="*/ 27 w 95"/>
                  <a:gd name="T63" fmla="*/ 30 h 158"/>
                  <a:gd name="T64" fmla="*/ 22 w 95"/>
                  <a:gd name="T65" fmla="*/ 36 h 158"/>
                  <a:gd name="T66" fmla="*/ 28 w 95"/>
                  <a:gd name="T67" fmla="*/ 39 h 158"/>
                  <a:gd name="T68" fmla="*/ 29 w 95"/>
                  <a:gd name="T69" fmla="*/ 43 h 158"/>
                  <a:gd name="T70" fmla="*/ 31 w 95"/>
                  <a:gd name="T71" fmla="*/ 47 h 158"/>
                  <a:gd name="T72" fmla="*/ 38 w 95"/>
                  <a:gd name="T73" fmla="*/ 52 h 158"/>
                  <a:gd name="T74" fmla="*/ 39 w 95"/>
                  <a:gd name="T75" fmla="*/ 57 h 158"/>
                  <a:gd name="T76" fmla="*/ 40 w 95"/>
                  <a:gd name="T77" fmla="*/ 57 h 158"/>
                  <a:gd name="T78" fmla="*/ 39 w 95"/>
                  <a:gd name="T79" fmla="*/ 58 h 158"/>
                  <a:gd name="T80" fmla="*/ 41 w 95"/>
                  <a:gd name="T81" fmla="*/ 59 h 158"/>
                  <a:gd name="T82" fmla="*/ 40 w 95"/>
                  <a:gd name="T83" fmla="*/ 62 h 158"/>
                  <a:gd name="T84" fmla="*/ 42 w 95"/>
                  <a:gd name="T85" fmla="*/ 64 h 158"/>
                  <a:gd name="T86" fmla="*/ 45 w 95"/>
                  <a:gd name="T87" fmla="*/ 69 h 158"/>
                  <a:gd name="T88" fmla="*/ 46 w 95"/>
                  <a:gd name="T89" fmla="*/ 71 h 158"/>
                  <a:gd name="T90" fmla="*/ 49 w 95"/>
                  <a:gd name="T91" fmla="*/ 71 h 158"/>
                  <a:gd name="T92" fmla="*/ 50 w 95"/>
                  <a:gd name="T93" fmla="*/ 79 h 158"/>
                  <a:gd name="T94" fmla="*/ 52 w 95"/>
                  <a:gd name="T95" fmla="*/ 81 h 158"/>
                  <a:gd name="T96" fmla="*/ 54 w 95"/>
                  <a:gd name="T97" fmla="*/ 87 h 158"/>
                  <a:gd name="T98" fmla="*/ 58 w 95"/>
                  <a:gd name="T99" fmla="*/ 92 h 158"/>
                  <a:gd name="T100" fmla="*/ 59 w 95"/>
                  <a:gd name="T101" fmla="*/ 94 h 158"/>
                  <a:gd name="T102" fmla="*/ 64 w 95"/>
                  <a:gd name="T103" fmla="*/ 95 h 158"/>
                  <a:gd name="T104" fmla="*/ 66 w 95"/>
                  <a:gd name="T105" fmla="*/ 97 h 158"/>
                  <a:gd name="T106" fmla="*/ 63 w 95"/>
                  <a:gd name="T107" fmla="*/ 101 h 158"/>
                  <a:gd name="T108" fmla="*/ 70 w 95"/>
                  <a:gd name="T109" fmla="*/ 110 h 158"/>
                  <a:gd name="T110" fmla="*/ 72 w 95"/>
                  <a:gd name="T111" fmla="*/ 121 h 158"/>
                  <a:gd name="T112" fmla="*/ 77 w 95"/>
                  <a:gd name="T113" fmla="*/ 128 h 158"/>
                  <a:gd name="T114" fmla="*/ 83 w 95"/>
                  <a:gd name="T115" fmla="*/ 138 h 158"/>
                  <a:gd name="T116" fmla="*/ 95 w 95"/>
                  <a:gd name="T117" fmla="*/ 15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5" h="158">
                    <a:moveTo>
                      <a:pt x="93" y="144"/>
                    </a:moveTo>
                    <a:cubicBezTo>
                      <a:pt x="89" y="138"/>
                      <a:pt x="90" y="125"/>
                      <a:pt x="84" y="124"/>
                    </a:cubicBezTo>
                    <a:cubicBezTo>
                      <a:pt x="85" y="124"/>
                      <a:pt x="84" y="117"/>
                      <a:pt x="81" y="118"/>
                    </a:cubicBezTo>
                    <a:cubicBezTo>
                      <a:pt x="83" y="112"/>
                      <a:pt x="72" y="83"/>
                      <a:pt x="63" y="82"/>
                    </a:cubicBezTo>
                    <a:cubicBezTo>
                      <a:pt x="63" y="81"/>
                      <a:pt x="63" y="81"/>
                      <a:pt x="63" y="79"/>
                    </a:cubicBezTo>
                    <a:cubicBezTo>
                      <a:pt x="63" y="79"/>
                      <a:pt x="62" y="80"/>
                      <a:pt x="62" y="80"/>
                    </a:cubicBezTo>
                    <a:cubicBezTo>
                      <a:pt x="63" y="80"/>
                      <a:pt x="62" y="77"/>
                      <a:pt x="61" y="78"/>
                    </a:cubicBezTo>
                    <a:cubicBezTo>
                      <a:pt x="66" y="75"/>
                      <a:pt x="59" y="71"/>
                      <a:pt x="58" y="70"/>
                    </a:cubicBezTo>
                    <a:cubicBezTo>
                      <a:pt x="60" y="68"/>
                      <a:pt x="50" y="48"/>
                      <a:pt x="47" y="47"/>
                    </a:cubicBezTo>
                    <a:cubicBezTo>
                      <a:pt x="47" y="46"/>
                      <a:pt x="37" y="33"/>
                      <a:pt x="37" y="34"/>
                    </a:cubicBezTo>
                    <a:cubicBezTo>
                      <a:pt x="37" y="34"/>
                      <a:pt x="38" y="33"/>
                      <a:pt x="38" y="33"/>
                    </a:cubicBezTo>
                    <a:cubicBezTo>
                      <a:pt x="34" y="31"/>
                      <a:pt x="30" y="19"/>
                      <a:pt x="24" y="21"/>
                    </a:cubicBezTo>
                    <a:cubicBezTo>
                      <a:pt x="25" y="21"/>
                      <a:pt x="22" y="11"/>
                      <a:pt x="19" y="16"/>
                    </a:cubicBezTo>
                    <a:cubicBezTo>
                      <a:pt x="18" y="15"/>
                      <a:pt x="20" y="14"/>
                      <a:pt x="20" y="14"/>
                    </a:cubicBezTo>
                    <a:cubicBezTo>
                      <a:pt x="20" y="13"/>
                      <a:pt x="13" y="6"/>
                      <a:pt x="11" y="7"/>
                    </a:cubicBezTo>
                    <a:cubicBezTo>
                      <a:pt x="10" y="3"/>
                      <a:pt x="8" y="3"/>
                      <a:pt x="5" y="5"/>
                    </a:cubicBezTo>
                    <a:cubicBezTo>
                      <a:pt x="6" y="4"/>
                      <a:pt x="5" y="4"/>
                      <a:pt x="5" y="4"/>
                    </a:cubicBezTo>
                    <a:cubicBezTo>
                      <a:pt x="6" y="4"/>
                      <a:pt x="7" y="3"/>
                      <a:pt x="8" y="3"/>
                    </a:cubicBezTo>
                    <a:cubicBezTo>
                      <a:pt x="8" y="2"/>
                      <a:pt x="5" y="1"/>
                      <a:pt x="5" y="2"/>
                    </a:cubicBezTo>
                    <a:cubicBezTo>
                      <a:pt x="6" y="1"/>
                      <a:pt x="6" y="0"/>
                      <a:pt x="4" y="0"/>
                    </a:cubicBezTo>
                    <a:cubicBezTo>
                      <a:pt x="5" y="1"/>
                      <a:pt x="3" y="1"/>
                      <a:pt x="3" y="2"/>
                    </a:cubicBezTo>
                    <a:cubicBezTo>
                      <a:pt x="1" y="4"/>
                      <a:pt x="4" y="0"/>
                      <a:pt x="4" y="0"/>
                    </a:cubicBezTo>
                    <a:cubicBezTo>
                      <a:pt x="3" y="0"/>
                      <a:pt x="2" y="1"/>
                      <a:pt x="1" y="1"/>
                    </a:cubicBezTo>
                    <a:cubicBezTo>
                      <a:pt x="0" y="2"/>
                      <a:pt x="3" y="3"/>
                      <a:pt x="4" y="3"/>
                    </a:cubicBezTo>
                    <a:cubicBezTo>
                      <a:pt x="5" y="3"/>
                      <a:pt x="3" y="6"/>
                      <a:pt x="2" y="6"/>
                    </a:cubicBezTo>
                    <a:cubicBezTo>
                      <a:pt x="4" y="4"/>
                      <a:pt x="4" y="6"/>
                      <a:pt x="4" y="7"/>
                    </a:cubicBezTo>
                    <a:cubicBezTo>
                      <a:pt x="4" y="7"/>
                      <a:pt x="4" y="7"/>
                      <a:pt x="4" y="8"/>
                    </a:cubicBezTo>
                    <a:cubicBezTo>
                      <a:pt x="5" y="10"/>
                      <a:pt x="6" y="11"/>
                      <a:pt x="8" y="11"/>
                    </a:cubicBezTo>
                    <a:cubicBezTo>
                      <a:pt x="9" y="11"/>
                      <a:pt x="7" y="13"/>
                      <a:pt x="7" y="13"/>
                    </a:cubicBezTo>
                    <a:cubicBezTo>
                      <a:pt x="9" y="11"/>
                      <a:pt x="9" y="14"/>
                      <a:pt x="8" y="16"/>
                    </a:cubicBezTo>
                    <a:cubicBezTo>
                      <a:pt x="8" y="16"/>
                      <a:pt x="11" y="16"/>
                      <a:pt x="12" y="15"/>
                    </a:cubicBezTo>
                    <a:cubicBezTo>
                      <a:pt x="10" y="17"/>
                      <a:pt x="7" y="19"/>
                      <a:pt x="8" y="17"/>
                    </a:cubicBezTo>
                    <a:cubicBezTo>
                      <a:pt x="7" y="17"/>
                      <a:pt x="7" y="18"/>
                      <a:pt x="7" y="18"/>
                    </a:cubicBezTo>
                    <a:cubicBezTo>
                      <a:pt x="7" y="19"/>
                      <a:pt x="11" y="18"/>
                      <a:pt x="11" y="18"/>
                    </a:cubicBezTo>
                    <a:cubicBezTo>
                      <a:pt x="11" y="19"/>
                      <a:pt x="10" y="19"/>
                      <a:pt x="9" y="19"/>
                    </a:cubicBezTo>
                    <a:cubicBezTo>
                      <a:pt x="10" y="20"/>
                      <a:pt x="10" y="20"/>
                      <a:pt x="10" y="20"/>
                    </a:cubicBezTo>
                    <a:cubicBezTo>
                      <a:pt x="10" y="20"/>
                      <a:pt x="8" y="21"/>
                      <a:pt x="8" y="21"/>
                    </a:cubicBezTo>
                    <a:cubicBezTo>
                      <a:pt x="8" y="23"/>
                      <a:pt x="8" y="20"/>
                      <a:pt x="9" y="22"/>
                    </a:cubicBezTo>
                    <a:cubicBezTo>
                      <a:pt x="10" y="21"/>
                      <a:pt x="13" y="19"/>
                      <a:pt x="14" y="19"/>
                    </a:cubicBezTo>
                    <a:cubicBezTo>
                      <a:pt x="14" y="20"/>
                      <a:pt x="10" y="22"/>
                      <a:pt x="10" y="23"/>
                    </a:cubicBezTo>
                    <a:cubicBezTo>
                      <a:pt x="10" y="23"/>
                      <a:pt x="13" y="21"/>
                      <a:pt x="13" y="21"/>
                    </a:cubicBezTo>
                    <a:cubicBezTo>
                      <a:pt x="13" y="22"/>
                      <a:pt x="12" y="23"/>
                      <a:pt x="12" y="24"/>
                    </a:cubicBezTo>
                    <a:cubicBezTo>
                      <a:pt x="12" y="24"/>
                      <a:pt x="17" y="20"/>
                      <a:pt x="17" y="21"/>
                    </a:cubicBezTo>
                    <a:cubicBezTo>
                      <a:pt x="15" y="22"/>
                      <a:pt x="14" y="24"/>
                      <a:pt x="13" y="26"/>
                    </a:cubicBezTo>
                    <a:cubicBezTo>
                      <a:pt x="13" y="26"/>
                      <a:pt x="13" y="26"/>
                      <a:pt x="13" y="26"/>
                    </a:cubicBezTo>
                    <a:cubicBezTo>
                      <a:pt x="13" y="26"/>
                      <a:pt x="13" y="26"/>
                      <a:pt x="13" y="27"/>
                    </a:cubicBezTo>
                    <a:cubicBezTo>
                      <a:pt x="14" y="26"/>
                      <a:pt x="14" y="25"/>
                      <a:pt x="15" y="25"/>
                    </a:cubicBezTo>
                    <a:cubicBezTo>
                      <a:pt x="16" y="26"/>
                      <a:pt x="14" y="27"/>
                      <a:pt x="13" y="27"/>
                    </a:cubicBezTo>
                    <a:cubicBezTo>
                      <a:pt x="14" y="27"/>
                      <a:pt x="14" y="28"/>
                      <a:pt x="14" y="28"/>
                    </a:cubicBezTo>
                    <a:cubicBezTo>
                      <a:pt x="18" y="25"/>
                      <a:pt x="16" y="28"/>
                      <a:pt x="15" y="29"/>
                    </a:cubicBezTo>
                    <a:cubicBezTo>
                      <a:pt x="15" y="29"/>
                      <a:pt x="15" y="29"/>
                      <a:pt x="15" y="30"/>
                    </a:cubicBezTo>
                    <a:cubicBezTo>
                      <a:pt x="16" y="29"/>
                      <a:pt x="16" y="29"/>
                      <a:pt x="16" y="30"/>
                    </a:cubicBezTo>
                    <a:cubicBezTo>
                      <a:pt x="17" y="29"/>
                      <a:pt x="16" y="29"/>
                      <a:pt x="18" y="28"/>
                    </a:cubicBezTo>
                    <a:cubicBezTo>
                      <a:pt x="17" y="29"/>
                      <a:pt x="19" y="28"/>
                      <a:pt x="18" y="30"/>
                    </a:cubicBezTo>
                    <a:cubicBezTo>
                      <a:pt x="18" y="30"/>
                      <a:pt x="18" y="30"/>
                      <a:pt x="19" y="30"/>
                    </a:cubicBezTo>
                    <a:cubicBezTo>
                      <a:pt x="16" y="32"/>
                      <a:pt x="20" y="30"/>
                      <a:pt x="19" y="31"/>
                    </a:cubicBezTo>
                    <a:cubicBezTo>
                      <a:pt x="19" y="31"/>
                      <a:pt x="19" y="31"/>
                      <a:pt x="18" y="31"/>
                    </a:cubicBezTo>
                    <a:cubicBezTo>
                      <a:pt x="19" y="31"/>
                      <a:pt x="20" y="31"/>
                      <a:pt x="21" y="30"/>
                    </a:cubicBezTo>
                    <a:cubicBezTo>
                      <a:pt x="20" y="31"/>
                      <a:pt x="19" y="32"/>
                      <a:pt x="18" y="33"/>
                    </a:cubicBezTo>
                    <a:cubicBezTo>
                      <a:pt x="19" y="32"/>
                      <a:pt x="19" y="33"/>
                      <a:pt x="21" y="32"/>
                    </a:cubicBezTo>
                    <a:cubicBezTo>
                      <a:pt x="21" y="32"/>
                      <a:pt x="20" y="33"/>
                      <a:pt x="20" y="33"/>
                    </a:cubicBezTo>
                    <a:cubicBezTo>
                      <a:pt x="21" y="33"/>
                      <a:pt x="21" y="32"/>
                      <a:pt x="22" y="32"/>
                    </a:cubicBezTo>
                    <a:cubicBezTo>
                      <a:pt x="24" y="32"/>
                      <a:pt x="21" y="33"/>
                      <a:pt x="21" y="33"/>
                    </a:cubicBezTo>
                    <a:cubicBezTo>
                      <a:pt x="22" y="34"/>
                      <a:pt x="27" y="30"/>
                      <a:pt x="27" y="30"/>
                    </a:cubicBezTo>
                    <a:cubicBezTo>
                      <a:pt x="28" y="32"/>
                      <a:pt x="21" y="35"/>
                      <a:pt x="21" y="35"/>
                    </a:cubicBezTo>
                    <a:cubicBezTo>
                      <a:pt x="21" y="35"/>
                      <a:pt x="22" y="35"/>
                      <a:pt x="22" y="36"/>
                    </a:cubicBezTo>
                    <a:cubicBezTo>
                      <a:pt x="22" y="35"/>
                      <a:pt x="24" y="34"/>
                      <a:pt x="24" y="35"/>
                    </a:cubicBezTo>
                    <a:cubicBezTo>
                      <a:pt x="21" y="36"/>
                      <a:pt x="24" y="40"/>
                      <a:pt x="28" y="39"/>
                    </a:cubicBezTo>
                    <a:cubicBezTo>
                      <a:pt x="27" y="40"/>
                      <a:pt x="27" y="41"/>
                      <a:pt x="27" y="42"/>
                    </a:cubicBezTo>
                    <a:cubicBezTo>
                      <a:pt x="27" y="41"/>
                      <a:pt x="27" y="43"/>
                      <a:pt x="29" y="43"/>
                    </a:cubicBezTo>
                    <a:cubicBezTo>
                      <a:pt x="29" y="44"/>
                      <a:pt x="31" y="45"/>
                      <a:pt x="29" y="45"/>
                    </a:cubicBezTo>
                    <a:cubicBezTo>
                      <a:pt x="32" y="45"/>
                      <a:pt x="29" y="46"/>
                      <a:pt x="31" y="47"/>
                    </a:cubicBezTo>
                    <a:cubicBezTo>
                      <a:pt x="32" y="46"/>
                      <a:pt x="32" y="46"/>
                      <a:pt x="33" y="46"/>
                    </a:cubicBezTo>
                    <a:cubicBezTo>
                      <a:pt x="31" y="48"/>
                      <a:pt x="35" y="55"/>
                      <a:pt x="38" y="52"/>
                    </a:cubicBezTo>
                    <a:cubicBezTo>
                      <a:pt x="37" y="53"/>
                      <a:pt x="36" y="53"/>
                      <a:pt x="36" y="54"/>
                    </a:cubicBezTo>
                    <a:cubicBezTo>
                      <a:pt x="37" y="54"/>
                      <a:pt x="39" y="57"/>
                      <a:pt x="39" y="57"/>
                    </a:cubicBezTo>
                    <a:cubicBezTo>
                      <a:pt x="41" y="56"/>
                      <a:pt x="39" y="57"/>
                      <a:pt x="38" y="57"/>
                    </a:cubicBezTo>
                    <a:cubicBezTo>
                      <a:pt x="38" y="58"/>
                      <a:pt x="41" y="57"/>
                      <a:pt x="40" y="57"/>
                    </a:cubicBezTo>
                    <a:cubicBezTo>
                      <a:pt x="39" y="59"/>
                      <a:pt x="40" y="58"/>
                      <a:pt x="39" y="58"/>
                    </a:cubicBezTo>
                    <a:cubicBezTo>
                      <a:pt x="39" y="58"/>
                      <a:pt x="39" y="58"/>
                      <a:pt x="39" y="58"/>
                    </a:cubicBezTo>
                    <a:cubicBezTo>
                      <a:pt x="39" y="58"/>
                      <a:pt x="41" y="58"/>
                      <a:pt x="39" y="59"/>
                    </a:cubicBezTo>
                    <a:cubicBezTo>
                      <a:pt x="40" y="59"/>
                      <a:pt x="41" y="59"/>
                      <a:pt x="41" y="59"/>
                    </a:cubicBezTo>
                    <a:cubicBezTo>
                      <a:pt x="43" y="59"/>
                      <a:pt x="41" y="59"/>
                      <a:pt x="43" y="60"/>
                    </a:cubicBezTo>
                    <a:cubicBezTo>
                      <a:pt x="42" y="61"/>
                      <a:pt x="41" y="61"/>
                      <a:pt x="40" y="62"/>
                    </a:cubicBezTo>
                    <a:cubicBezTo>
                      <a:pt x="40" y="62"/>
                      <a:pt x="43" y="63"/>
                      <a:pt x="44" y="63"/>
                    </a:cubicBezTo>
                    <a:cubicBezTo>
                      <a:pt x="43" y="63"/>
                      <a:pt x="43" y="64"/>
                      <a:pt x="42" y="64"/>
                    </a:cubicBezTo>
                    <a:cubicBezTo>
                      <a:pt x="43" y="64"/>
                      <a:pt x="43" y="64"/>
                      <a:pt x="44" y="64"/>
                    </a:cubicBezTo>
                    <a:cubicBezTo>
                      <a:pt x="41" y="67"/>
                      <a:pt x="46" y="68"/>
                      <a:pt x="45" y="69"/>
                    </a:cubicBezTo>
                    <a:cubicBezTo>
                      <a:pt x="46" y="69"/>
                      <a:pt x="46" y="69"/>
                      <a:pt x="48" y="69"/>
                    </a:cubicBezTo>
                    <a:cubicBezTo>
                      <a:pt x="48" y="69"/>
                      <a:pt x="45" y="70"/>
                      <a:pt x="46" y="71"/>
                    </a:cubicBezTo>
                    <a:cubicBezTo>
                      <a:pt x="46" y="71"/>
                      <a:pt x="46" y="71"/>
                      <a:pt x="46" y="71"/>
                    </a:cubicBezTo>
                    <a:cubicBezTo>
                      <a:pt x="46" y="71"/>
                      <a:pt x="47" y="71"/>
                      <a:pt x="49" y="71"/>
                    </a:cubicBezTo>
                    <a:cubicBezTo>
                      <a:pt x="45" y="76"/>
                      <a:pt x="50" y="76"/>
                      <a:pt x="52" y="78"/>
                    </a:cubicBezTo>
                    <a:cubicBezTo>
                      <a:pt x="52" y="78"/>
                      <a:pt x="50" y="80"/>
                      <a:pt x="50" y="79"/>
                    </a:cubicBezTo>
                    <a:cubicBezTo>
                      <a:pt x="50" y="79"/>
                      <a:pt x="52" y="79"/>
                      <a:pt x="53" y="80"/>
                    </a:cubicBezTo>
                    <a:cubicBezTo>
                      <a:pt x="53" y="80"/>
                      <a:pt x="50" y="81"/>
                      <a:pt x="52" y="81"/>
                    </a:cubicBezTo>
                    <a:cubicBezTo>
                      <a:pt x="52" y="81"/>
                      <a:pt x="52" y="82"/>
                      <a:pt x="51" y="83"/>
                    </a:cubicBezTo>
                    <a:cubicBezTo>
                      <a:pt x="51" y="84"/>
                      <a:pt x="54" y="85"/>
                      <a:pt x="54" y="87"/>
                    </a:cubicBezTo>
                    <a:cubicBezTo>
                      <a:pt x="56" y="86"/>
                      <a:pt x="57" y="89"/>
                      <a:pt x="55" y="90"/>
                    </a:cubicBezTo>
                    <a:cubicBezTo>
                      <a:pt x="58" y="91"/>
                      <a:pt x="58" y="91"/>
                      <a:pt x="58" y="92"/>
                    </a:cubicBezTo>
                    <a:cubicBezTo>
                      <a:pt x="59" y="91"/>
                      <a:pt x="61" y="92"/>
                      <a:pt x="61" y="92"/>
                    </a:cubicBezTo>
                    <a:cubicBezTo>
                      <a:pt x="61" y="93"/>
                      <a:pt x="59" y="92"/>
                      <a:pt x="59" y="94"/>
                    </a:cubicBezTo>
                    <a:cubicBezTo>
                      <a:pt x="59" y="94"/>
                      <a:pt x="60" y="95"/>
                      <a:pt x="60" y="95"/>
                    </a:cubicBezTo>
                    <a:cubicBezTo>
                      <a:pt x="61" y="95"/>
                      <a:pt x="62" y="95"/>
                      <a:pt x="64" y="95"/>
                    </a:cubicBezTo>
                    <a:cubicBezTo>
                      <a:pt x="63" y="95"/>
                      <a:pt x="62" y="95"/>
                      <a:pt x="61" y="96"/>
                    </a:cubicBezTo>
                    <a:cubicBezTo>
                      <a:pt x="63" y="97"/>
                      <a:pt x="65" y="95"/>
                      <a:pt x="66" y="97"/>
                    </a:cubicBezTo>
                    <a:cubicBezTo>
                      <a:pt x="66" y="98"/>
                      <a:pt x="63" y="99"/>
                      <a:pt x="62" y="99"/>
                    </a:cubicBezTo>
                    <a:cubicBezTo>
                      <a:pt x="63" y="99"/>
                      <a:pt x="63" y="100"/>
                      <a:pt x="63" y="101"/>
                    </a:cubicBezTo>
                    <a:cubicBezTo>
                      <a:pt x="64" y="101"/>
                      <a:pt x="65" y="101"/>
                      <a:pt x="66" y="101"/>
                    </a:cubicBezTo>
                    <a:cubicBezTo>
                      <a:pt x="67" y="102"/>
                      <a:pt x="66" y="110"/>
                      <a:pt x="70" y="110"/>
                    </a:cubicBezTo>
                    <a:cubicBezTo>
                      <a:pt x="69" y="110"/>
                      <a:pt x="70" y="117"/>
                      <a:pt x="74" y="121"/>
                    </a:cubicBezTo>
                    <a:cubicBezTo>
                      <a:pt x="73" y="121"/>
                      <a:pt x="73" y="121"/>
                      <a:pt x="72" y="121"/>
                    </a:cubicBezTo>
                    <a:cubicBezTo>
                      <a:pt x="74" y="120"/>
                      <a:pt x="73" y="126"/>
                      <a:pt x="73" y="125"/>
                    </a:cubicBezTo>
                    <a:cubicBezTo>
                      <a:pt x="75" y="125"/>
                      <a:pt x="74" y="129"/>
                      <a:pt x="77" y="128"/>
                    </a:cubicBezTo>
                    <a:cubicBezTo>
                      <a:pt x="74" y="130"/>
                      <a:pt x="81" y="136"/>
                      <a:pt x="83" y="136"/>
                    </a:cubicBezTo>
                    <a:cubicBezTo>
                      <a:pt x="81" y="139"/>
                      <a:pt x="84" y="138"/>
                      <a:pt x="83" y="138"/>
                    </a:cubicBezTo>
                    <a:cubicBezTo>
                      <a:pt x="83" y="139"/>
                      <a:pt x="84" y="139"/>
                      <a:pt x="84" y="140"/>
                    </a:cubicBezTo>
                    <a:cubicBezTo>
                      <a:pt x="81" y="145"/>
                      <a:pt x="87" y="158"/>
                      <a:pt x="95" y="155"/>
                    </a:cubicBezTo>
                    <a:cubicBezTo>
                      <a:pt x="92" y="152"/>
                      <a:pt x="93" y="148"/>
                      <a:pt x="93"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p:cNvSpPr>
                <a:spLocks/>
              </p:cNvSpPr>
              <p:nvPr/>
            </p:nvSpPr>
            <p:spPr bwMode="auto">
              <a:xfrm>
                <a:off x="3663950" y="1025526"/>
                <a:ext cx="66675" cy="254000"/>
              </a:xfrm>
              <a:custGeom>
                <a:avLst/>
                <a:gdLst>
                  <a:gd name="T0" fmla="*/ 29 w 31"/>
                  <a:gd name="T1" fmla="*/ 8 h 118"/>
                  <a:gd name="T2" fmla="*/ 30 w 31"/>
                  <a:gd name="T3" fmla="*/ 5 h 118"/>
                  <a:gd name="T4" fmla="*/ 27 w 31"/>
                  <a:gd name="T5" fmla="*/ 2 h 118"/>
                  <a:gd name="T6" fmla="*/ 27 w 31"/>
                  <a:gd name="T7" fmla="*/ 3 h 118"/>
                  <a:gd name="T8" fmla="*/ 23 w 31"/>
                  <a:gd name="T9" fmla="*/ 5 h 118"/>
                  <a:gd name="T10" fmla="*/ 20 w 31"/>
                  <a:gd name="T11" fmla="*/ 10 h 118"/>
                  <a:gd name="T12" fmla="*/ 17 w 31"/>
                  <a:gd name="T13" fmla="*/ 10 h 118"/>
                  <a:gd name="T14" fmla="*/ 19 w 31"/>
                  <a:gd name="T15" fmla="*/ 13 h 118"/>
                  <a:gd name="T16" fmla="*/ 21 w 31"/>
                  <a:gd name="T17" fmla="*/ 15 h 118"/>
                  <a:gd name="T18" fmla="*/ 17 w 31"/>
                  <a:gd name="T19" fmla="*/ 15 h 118"/>
                  <a:gd name="T20" fmla="*/ 16 w 31"/>
                  <a:gd name="T21" fmla="*/ 17 h 118"/>
                  <a:gd name="T22" fmla="*/ 15 w 31"/>
                  <a:gd name="T23" fmla="*/ 18 h 118"/>
                  <a:gd name="T24" fmla="*/ 16 w 31"/>
                  <a:gd name="T25" fmla="*/ 20 h 118"/>
                  <a:gd name="T26" fmla="*/ 18 w 31"/>
                  <a:gd name="T27" fmla="*/ 21 h 118"/>
                  <a:gd name="T28" fmla="*/ 19 w 31"/>
                  <a:gd name="T29" fmla="*/ 23 h 118"/>
                  <a:gd name="T30" fmla="*/ 16 w 31"/>
                  <a:gd name="T31" fmla="*/ 23 h 118"/>
                  <a:gd name="T32" fmla="*/ 23 w 31"/>
                  <a:gd name="T33" fmla="*/ 26 h 118"/>
                  <a:gd name="T34" fmla="*/ 18 w 31"/>
                  <a:gd name="T35" fmla="*/ 27 h 118"/>
                  <a:gd name="T36" fmla="*/ 16 w 31"/>
                  <a:gd name="T37" fmla="*/ 34 h 118"/>
                  <a:gd name="T38" fmla="*/ 17 w 31"/>
                  <a:gd name="T39" fmla="*/ 41 h 118"/>
                  <a:gd name="T40" fmla="*/ 15 w 31"/>
                  <a:gd name="T41" fmla="*/ 43 h 118"/>
                  <a:gd name="T42" fmla="*/ 14 w 31"/>
                  <a:gd name="T43" fmla="*/ 44 h 118"/>
                  <a:gd name="T44" fmla="*/ 15 w 31"/>
                  <a:gd name="T45" fmla="*/ 47 h 118"/>
                  <a:gd name="T46" fmla="*/ 13 w 31"/>
                  <a:gd name="T47" fmla="*/ 49 h 118"/>
                  <a:gd name="T48" fmla="*/ 12 w 31"/>
                  <a:gd name="T49" fmla="*/ 52 h 118"/>
                  <a:gd name="T50" fmla="*/ 14 w 31"/>
                  <a:gd name="T51" fmla="*/ 55 h 118"/>
                  <a:gd name="T52" fmla="*/ 10 w 31"/>
                  <a:gd name="T53" fmla="*/ 59 h 118"/>
                  <a:gd name="T54" fmla="*/ 9 w 31"/>
                  <a:gd name="T55" fmla="*/ 61 h 118"/>
                  <a:gd name="T56" fmla="*/ 10 w 31"/>
                  <a:gd name="T57" fmla="*/ 69 h 118"/>
                  <a:gd name="T58" fmla="*/ 10 w 31"/>
                  <a:gd name="T59" fmla="*/ 72 h 118"/>
                  <a:gd name="T60" fmla="*/ 10 w 31"/>
                  <a:gd name="T61" fmla="*/ 73 h 118"/>
                  <a:gd name="T62" fmla="*/ 9 w 31"/>
                  <a:gd name="T63" fmla="*/ 76 h 118"/>
                  <a:gd name="T64" fmla="*/ 10 w 31"/>
                  <a:gd name="T65" fmla="*/ 82 h 118"/>
                  <a:gd name="T66" fmla="*/ 8 w 31"/>
                  <a:gd name="T67" fmla="*/ 83 h 118"/>
                  <a:gd name="T68" fmla="*/ 4 w 31"/>
                  <a:gd name="T69" fmla="*/ 93 h 118"/>
                  <a:gd name="T70" fmla="*/ 6 w 31"/>
                  <a:gd name="T71" fmla="*/ 105 h 118"/>
                  <a:gd name="T72" fmla="*/ 7 w 31"/>
                  <a:gd name="T73" fmla="*/ 118 h 118"/>
                  <a:gd name="T74" fmla="*/ 19 w 31"/>
                  <a:gd name="T75" fmla="*/ 67 h 118"/>
                  <a:gd name="T76" fmla="*/ 21 w 31"/>
                  <a:gd name="T77" fmla="*/ 65 h 118"/>
                  <a:gd name="T78" fmla="*/ 22 w 31"/>
                  <a:gd name="T79" fmla="*/ 59 h 118"/>
                  <a:gd name="T80" fmla="*/ 28 w 31"/>
                  <a:gd name="T81" fmla="*/ 38 h 118"/>
                  <a:gd name="T82" fmla="*/ 29 w 31"/>
                  <a:gd name="T83" fmla="*/ 28 h 118"/>
                  <a:gd name="T84" fmla="*/ 27 w 31"/>
                  <a:gd name="T85" fmla="*/ 1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 h="118">
                    <a:moveTo>
                      <a:pt x="27" y="16"/>
                    </a:moveTo>
                    <a:cubicBezTo>
                      <a:pt x="27" y="16"/>
                      <a:pt x="29" y="16"/>
                      <a:pt x="29" y="16"/>
                    </a:cubicBezTo>
                    <a:cubicBezTo>
                      <a:pt x="30" y="15"/>
                      <a:pt x="30" y="9"/>
                      <a:pt x="29" y="8"/>
                    </a:cubicBezTo>
                    <a:cubicBezTo>
                      <a:pt x="30" y="7"/>
                      <a:pt x="30" y="6"/>
                      <a:pt x="30" y="6"/>
                    </a:cubicBezTo>
                    <a:cubicBezTo>
                      <a:pt x="30" y="6"/>
                      <a:pt x="25" y="5"/>
                      <a:pt x="28" y="4"/>
                    </a:cubicBezTo>
                    <a:cubicBezTo>
                      <a:pt x="29" y="4"/>
                      <a:pt x="30" y="5"/>
                      <a:pt x="30" y="5"/>
                    </a:cubicBezTo>
                    <a:cubicBezTo>
                      <a:pt x="31" y="5"/>
                      <a:pt x="29" y="3"/>
                      <a:pt x="29" y="3"/>
                    </a:cubicBezTo>
                    <a:cubicBezTo>
                      <a:pt x="30" y="3"/>
                      <a:pt x="31" y="3"/>
                      <a:pt x="30" y="2"/>
                    </a:cubicBezTo>
                    <a:cubicBezTo>
                      <a:pt x="29" y="3"/>
                      <a:pt x="27" y="2"/>
                      <a:pt x="27" y="2"/>
                    </a:cubicBezTo>
                    <a:cubicBezTo>
                      <a:pt x="27" y="1"/>
                      <a:pt x="28" y="1"/>
                      <a:pt x="29" y="1"/>
                    </a:cubicBezTo>
                    <a:cubicBezTo>
                      <a:pt x="28" y="1"/>
                      <a:pt x="28" y="1"/>
                      <a:pt x="27" y="1"/>
                    </a:cubicBezTo>
                    <a:cubicBezTo>
                      <a:pt x="26" y="0"/>
                      <a:pt x="26" y="2"/>
                      <a:pt x="27" y="3"/>
                    </a:cubicBezTo>
                    <a:cubicBezTo>
                      <a:pt x="27" y="3"/>
                      <a:pt x="25" y="3"/>
                      <a:pt x="24" y="3"/>
                    </a:cubicBezTo>
                    <a:cubicBezTo>
                      <a:pt x="26" y="4"/>
                      <a:pt x="26" y="4"/>
                      <a:pt x="25" y="4"/>
                    </a:cubicBezTo>
                    <a:cubicBezTo>
                      <a:pt x="25" y="4"/>
                      <a:pt x="24" y="5"/>
                      <a:pt x="23" y="5"/>
                    </a:cubicBezTo>
                    <a:cubicBezTo>
                      <a:pt x="23" y="6"/>
                      <a:pt x="23" y="7"/>
                      <a:pt x="24" y="8"/>
                    </a:cubicBezTo>
                    <a:cubicBezTo>
                      <a:pt x="24" y="9"/>
                      <a:pt x="22" y="8"/>
                      <a:pt x="21" y="8"/>
                    </a:cubicBezTo>
                    <a:cubicBezTo>
                      <a:pt x="24" y="9"/>
                      <a:pt x="22" y="10"/>
                      <a:pt x="20" y="10"/>
                    </a:cubicBezTo>
                    <a:cubicBezTo>
                      <a:pt x="21" y="10"/>
                      <a:pt x="22" y="11"/>
                      <a:pt x="23" y="12"/>
                    </a:cubicBezTo>
                    <a:cubicBezTo>
                      <a:pt x="21" y="11"/>
                      <a:pt x="18" y="10"/>
                      <a:pt x="19" y="10"/>
                    </a:cubicBezTo>
                    <a:cubicBezTo>
                      <a:pt x="19" y="10"/>
                      <a:pt x="18" y="10"/>
                      <a:pt x="17" y="10"/>
                    </a:cubicBezTo>
                    <a:cubicBezTo>
                      <a:pt x="18" y="11"/>
                      <a:pt x="20" y="12"/>
                      <a:pt x="21" y="12"/>
                    </a:cubicBezTo>
                    <a:cubicBezTo>
                      <a:pt x="20" y="12"/>
                      <a:pt x="18" y="12"/>
                      <a:pt x="18" y="12"/>
                    </a:cubicBezTo>
                    <a:cubicBezTo>
                      <a:pt x="18" y="12"/>
                      <a:pt x="18" y="13"/>
                      <a:pt x="19" y="13"/>
                    </a:cubicBezTo>
                    <a:cubicBezTo>
                      <a:pt x="18" y="13"/>
                      <a:pt x="17" y="12"/>
                      <a:pt x="16" y="12"/>
                    </a:cubicBezTo>
                    <a:cubicBezTo>
                      <a:pt x="16" y="12"/>
                      <a:pt x="16" y="12"/>
                      <a:pt x="16" y="13"/>
                    </a:cubicBezTo>
                    <a:cubicBezTo>
                      <a:pt x="17" y="13"/>
                      <a:pt x="21" y="13"/>
                      <a:pt x="21" y="15"/>
                    </a:cubicBezTo>
                    <a:cubicBezTo>
                      <a:pt x="21" y="15"/>
                      <a:pt x="18" y="14"/>
                      <a:pt x="16" y="14"/>
                    </a:cubicBezTo>
                    <a:cubicBezTo>
                      <a:pt x="17" y="14"/>
                      <a:pt x="19" y="15"/>
                      <a:pt x="20" y="15"/>
                    </a:cubicBezTo>
                    <a:cubicBezTo>
                      <a:pt x="19" y="15"/>
                      <a:pt x="18" y="15"/>
                      <a:pt x="17" y="15"/>
                    </a:cubicBezTo>
                    <a:cubicBezTo>
                      <a:pt x="17" y="15"/>
                      <a:pt x="22" y="17"/>
                      <a:pt x="23" y="17"/>
                    </a:cubicBezTo>
                    <a:cubicBezTo>
                      <a:pt x="20" y="16"/>
                      <a:pt x="18" y="17"/>
                      <a:pt x="16" y="17"/>
                    </a:cubicBezTo>
                    <a:cubicBezTo>
                      <a:pt x="18" y="17"/>
                      <a:pt x="18" y="17"/>
                      <a:pt x="16" y="17"/>
                    </a:cubicBezTo>
                    <a:cubicBezTo>
                      <a:pt x="17" y="17"/>
                      <a:pt x="18" y="17"/>
                      <a:pt x="18" y="18"/>
                    </a:cubicBezTo>
                    <a:cubicBezTo>
                      <a:pt x="18" y="19"/>
                      <a:pt x="16" y="18"/>
                      <a:pt x="15" y="17"/>
                    </a:cubicBezTo>
                    <a:cubicBezTo>
                      <a:pt x="16" y="18"/>
                      <a:pt x="16" y="18"/>
                      <a:pt x="15" y="18"/>
                    </a:cubicBezTo>
                    <a:cubicBezTo>
                      <a:pt x="21" y="19"/>
                      <a:pt x="16" y="19"/>
                      <a:pt x="16" y="19"/>
                    </a:cubicBezTo>
                    <a:cubicBezTo>
                      <a:pt x="15" y="19"/>
                      <a:pt x="15" y="19"/>
                      <a:pt x="15" y="19"/>
                    </a:cubicBezTo>
                    <a:cubicBezTo>
                      <a:pt x="16" y="20"/>
                      <a:pt x="17" y="20"/>
                      <a:pt x="16" y="20"/>
                    </a:cubicBezTo>
                    <a:cubicBezTo>
                      <a:pt x="17" y="20"/>
                      <a:pt x="17" y="20"/>
                      <a:pt x="18" y="20"/>
                    </a:cubicBezTo>
                    <a:cubicBezTo>
                      <a:pt x="16" y="20"/>
                      <a:pt x="20" y="21"/>
                      <a:pt x="16" y="21"/>
                    </a:cubicBezTo>
                    <a:cubicBezTo>
                      <a:pt x="17" y="21"/>
                      <a:pt x="17" y="21"/>
                      <a:pt x="18" y="21"/>
                    </a:cubicBezTo>
                    <a:cubicBezTo>
                      <a:pt x="15" y="21"/>
                      <a:pt x="18" y="22"/>
                      <a:pt x="17" y="22"/>
                    </a:cubicBezTo>
                    <a:cubicBezTo>
                      <a:pt x="17" y="22"/>
                      <a:pt x="17" y="22"/>
                      <a:pt x="16" y="22"/>
                    </a:cubicBezTo>
                    <a:cubicBezTo>
                      <a:pt x="17" y="22"/>
                      <a:pt x="18" y="23"/>
                      <a:pt x="19" y="23"/>
                    </a:cubicBezTo>
                    <a:cubicBezTo>
                      <a:pt x="17" y="23"/>
                      <a:pt x="16" y="22"/>
                      <a:pt x="15" y="22"/>
                    </a:cubicBezTo>
                    <a:cubicBezTo>
                      <a:pt x="16" y="22"/>
                      <a:pt x="16" y="23"/>
                      <a:pt x="18" y="23"/>
                    </a:cubicBezTo>
                    <a:cubicBezTo>
                      <a:pt x="17" y="24"/>
                      <a:pt x="17" y="23"/>
                      <a:pt x="16" y="23"/>
                    </a:cubicBezTo>
                    <a:cubicBezTo>
                      <a:pt x="17" y="24"/>
                      <a:pt x="18" y="24"/>
                      <a:pt x="18" y="24"/>
                    </a:cubicBezTo>
                    <a:cubicBezTo>
                      <a:pt x="18" y="24"/>
                      <a:pt x="19" y="24"/>
                      <a:pt x="17" y="24"/>
                    </a:cubicBezTo>
                    <a:cubicBezTo>
                      <a:pt x="17" y="25"/>
                      <a:pt x="23" y="26"/>
                      <a:pt x="23" y="26"/>
                    </a:cubicBezTo>
                    <a:cubicBezTo>
                      <a:pt x="22" y="27"/>
                      <a:pt x="16" y="25"/>
                      <a:pt x="15" y="25"/>
                    </a:cubicBezTo>
                    <a:cubicBezTo>
                      <a:pt x="16" y="25"/>
                      <a:pt x="16" y="25"/>
                      <a:pt x="16" y="26"/>
                    </a:cubicBezTo>
                    <a:cubicBezTo>
                      <a:pt x="16" y="26"/>
                      <a:pt x="18" y="26"/>
                      <a:pt x="18" y="27"/>
                    </a:cubicBezTo>
                    <a:cubicBezTo>
                      <a:pt x="13" y="24"/>
                      <a:pt x="18" y="30"/>
                      <a:pt x="15" y="31"/>
                    </a:cubicBezTo>
                    <a:cubicBezTo>
                      <a:pt x="17" y="30"/>
                      <a:pt x="14" y="31"/>
                      <a:pt x="16" y="33"/>
                    </a:cubicBezTo>
                    <a:cubicBezTo>
                      <a:pt x="14" y="33"/>
                      <a:pt x="17" y="34"/>
                      <a:pt x="16" y="34"/>
                    </a:cubicBezTo>
                    <a:cubicBezTo>
                      <a:pt x="16" y="34"/>
                      <a:pt x="16" y="35"/>
                      <a:pt x="15" y="35"/>
                    </a:cubicBezTo>
                    <a:cubicBezTo>
                      <a:pt x="17" y="35"/>
                      <a:pt x="17" y="36"/>
                      <a:pt x="17" y="36"/>
                    </a:cubicBezTo>
                    <a:cubicBezTo>
                      <a:pt x="13" y="35"/>
                      <a:pt x="14" y="41"/>
                      <a:pt x="17" y="41"/>
                    </a:cubicBezTo>
                    <a:cubicBezTo>
                      <a:pt x="16" y="41"/>
                      <a:pt x="15" y="41"/>
                      <a:pt x="14" y="41"/>
                    </a:cubicBezTo>
                    <a:cubicBezTo>
                      <a:pt x="16" y="42"/>
                      <a:pt x="14" y="42"/>
                      <a:pt x="14" y="42"/>
                    </a:cubicBezTo>
                    <a:cubicBezTo>
                      <a:pt x="14" y="43"/>
                      <a:pt x="14" y="43"/>
                      <a:pt x="15" y="43"/>
                    </a:cubicBezTo>
                    <a:cubicBezTo>
                      <a:pt x="16" y="44"/>
                      <a:pt x="15" y="44"/>
                      <a:pt x="15" y="44"/>
                    </a:cubicBezTo>
                    <a:cubicBezTo>
                      <a:pt x="15" y="44"/>
                      <a:pt x="15" y="45"/>
                      <a:pt x="14" y="44"/>
                    </a:cubicBezTo>
                    <a:cubicBezTo>
                      <a:pt x="14" y="44"/>
                      <a:pt x="14" y="44"/>
                      <a:pt x="14" y="44"/>
                    </a:cubicBezTo>
                    <a:cubicBezTo>
                      <a:pt x="14" y="44"/>
                      <a:pt x="15" y="46"/>
                      <a:pt x="13" y="45"/>
                    </a:cubicBezTo>
                    <a:cubicBezTo>
                      <a:pt x="14" y="45"/>
                      <a:pt x="15" y="46"/>
                      <a:pt x="15" y="46"/>
                    </a:cubicBezTo>
                    <a:cubicBezTo>
                      <a:pt x="17" y="47"/>
                      <a:pt x="14" y="45"/>
                      <a:pt x="15" y="47"/>
                    </a:cubicBezTo>
                    <a:cubicBezTo>
                      <a:pt x="14" y="47"/>
                      <a:pt x="14" y="47"/>
                      <a:pt x="13" y="47"/>
                    </a:cubicBezTo>
                    <a:cubicBezTo>
                      <a:pt x="13" y="47"/>
                      <a:pt x="13" y="48"/>
                      <a:pt x="14" y="49"/>
                    </a:cubicBezTo>
                    <a:cubicBezTo>
                      <a:pt x="14" y="49"/>
                      <a:pt x="13" y="49"/>
                      <a:pt x="13" y="49"/>
                    </a:cubicBezTo>
                    <a:cubicBezTo>
                      <a:pt x="14" y="49"/>
                      <a:pt x="13" y="49"/>
                      <a:pt x="14" y="49"/>
                    </a:cubicBezTo>
                    <a:cubicBezTo>
                      <a:pt x="11" y="49"/>
                      <a:pt x="14" y="51"/>
                      <a:pt x="12" y="51"/>
                    </a:cubicBezTo>
                    <a:cubicBezTo>
                      <a:pt x="13" y="51"/>
                      <a:pt x="12" y="52"/>
                      <a:pt x="12" y="52"/>
                    </a:cubicBezTo>
                    <a:cubicBezTo>
                      <a:pt x="12" y="53"/>
                      <a:pt x="13" y="53"/>
                      <a:pt x="14" y="54"/>
                    </a:cubicBezTo>
                    <a:cubicBezTo>
                      <a:pt x="14" y="54"/>
                      <a:pt x="12" y="53"/>
                      <a:pt x="12" y="53"/>
                    </a:cubicBezTo>
                    <a:cubicBezTo>
                      <a:pt x="12" y="54"/>
                      <a:pt x="13" y="54"/>
                      <a:pt x="14" y="55"/>
                    </a:cubicBezTo>
                    <a:cubicBezTo>
                      <a:pt x="11" y="55"/>
                      <a:pt x="12" y="56"/>
                      <a:pt x="11" y="56"/>
                    </a:cubicBezTo>
                    <a:cubicBezTo>
                      <a:pt x="9" y="57"/>
                      <a:pt x="13" y="59"/>
                      <a:pt x="13" y="60"/>
                    </a:cubicBezTo>
                    <a:cubicBezTo>
                      <a:pt x="12" y="60"/>
                      <a:pt x="10" y="60"/>
                      <a:pt x="10" y="59"/>
                    </a:cubicBezTo>
                    <a:cubicBezTo>
                      <a:pt x="10" y="59"/>
                      <a:pt x="12" y="61"/>
                      <a:pt x="12" y="61"/>
                    </a:cubicBezTo>
                    <a:cubicBezTo>
                      <a:pt x="12" y="61"/>
                      <a:pt x="9" y="60"/>
                      <a:pt x="11" y="61"/>
                    </a:cubicBezTo>
                    <a:cubicBezTo>
                      <a:pt x="10" y="61"/>
                      <a:pt x="10" y="62"/>
                      <a:pt x="9" y="61"/>
                    </a:cubicBezTo>
                    <a:cubicBezTo>
                      <a:pt x="9" y="62"/>
                      <a:pt x="10" y="64"/>
                      <a:pt x="9" y="65"/>
                    </a:cubicBezTo>
                    <a:cubicBezTo>
                      <a:pt x="10" y="66"/>
                      <a:pt x="10" y="68"/>
                      <a:pt x="9" y="67"/>
                    </a:cubicBezTo>
                    <a:cubicBezTo>
                      <a:pt x="10" y="69"/>
                      <a:pt x="10" y="69"/>
                      <a:pt x="10" y="69"/>
                    </a:cubicBezTo>
                    <a:cubicBezTo>
                      <a:pt x="11" y="69"/>
                      <a:pt x="12" y="70"/>
                      <a:pt x="12" y="71"/>
                    </a:cubicBezTo>
                    <a:cubicBezTo>
                      <a:pt x="11" y="71"/>
                      <a:pt x="9" y="71"/>
                      <a:pt x="9" y="71"/>
                    </a:cubicBezTo>
                    <a:cubicBezTo>
                      <a:pt x="9" y="71"/>
                      <a:pt x="10" y="72"/>
                      <a:pt x="10" y="72"/>
                    </a:cubicBezTo>
                    <a:cubicBezTo>
                      <a:pt x="10" y="72"/>
                      <a:pt x="10" y="72"/>
                      <a:pt x="9" y="72"/>
                    </a:cubicBezTo>
                    <a:cubicBezTo>
                      <a:pt x="10" y="72"/>
                      <a:pt x="11" y="73"/>
                      <a:pt x="12" y="73"/>
                    </a:cubicBezTo>
                    <a:cubicBezTo>
                      <a:pt x="12" y="73"/>
                      <a:pt x="11" y="73"/>
                      <a:pt x="10" y="73"/>
                    </a:cubicBezTo>
                    <a:cubicBezTo>
                      <a:pt x="10" y="74"/>
                      <a:pt x="13" y="74"/>
                      <a:pt x="13" y="76"/>
                    </a:cubicBezTo>
                    <a:cubicBezTo>
                      <a:pt x="12" y="76"/>
                      <a:pt x="10" y="75"/>
                      <a:pt x="9" y="75"/>
                    </a:cubicBezTo>
                    <a:cubicBezTo>
                      <a:pt x="9" y="75"/>
                      <a:pt x="9" y="76"/>
                      <a:pt x="9" y="76"/>
                    </a:cubicBezTo>
                    <a:cubicBezTo>
                      <a:pt x="9" y="76"/>
                      <a:pt x="10" y="77"/>
                      <a:pt x="10" y="77"/>
                    </a:cubicBezTo>
                    <a:cubicBezTo>
                      <a:pt x="10" y="78"/>
                      <a:pt x="9" y="80"/>
                      <a:pt x="9" y="81"/>
                    </a:cubicBezTo>
                    <a:cubicBezTo>
                      <a:pt x="9" y="81"/>
                      <a:pt x="10" y="81"/>
                      <a:pt x="10" y="82"/>
                    </a:cubicBezTo>
                    <a:cubicBezTo>
                      <a:pt x="10" y="82"/>
                      <a:pt x="9" y="82"/>
                      <a:pt x="8" y="82"/>
                    </a:cubicBezTo>
                    <a:cubicBezTo>
                      <a:pt x="9" y="83"/>
                      <a:pt x="9" y="83"/>
                      <a:pt x="10" y="84"/>
                    </a:cubicBezTo>
                    <a:cubicBezTo>
                      <a:pt x="9" y="83"/>
                      <a:pt x="9" y="83"/>
                      <a:pt x="8" y="83"/>
                    </a:cubicBezTo>
                    <a:cubicBezTo>
                      <a:pt x="9" y="83"/>
                      <a:pt x="6" y="88"/>
                      <a:pt x="7" y="91"/>
                    </a:cubicBezTo>
                    <a:cubicBezTo>
                      <a:pt x="6" y="91"/>
                      <a:pt x="6" y="91"/>
                      <a:pt x="5" y="90"/>
                    </a:cubicBezTo>
                    <a:cubicBezTo>
                      <a:pt x="7" y="91"/>
                      <a:pt x="4" y="93"/>
                      <a:pt x="4" y="93"/>
                    </a:cubicBezTo>
                    <a:cubicBezTo>
                      <a:pt x="6" y="93"/>
                      <a:pt x="3" y="95"/>
                      <a:pt x="6" y="96"/>
                    </a:cubicBezTo>
                    <a:cubicBezTo>
                      <a:pt x="3" y="96"/>
                      <a:pt x="5" y="102"/>
                      <a:pt x="7" y="103"/>
                    </a:cubicBezTo>
                    <a:cubicBezTo>
                      <a:pt x="3" y="103"/>
                      <a:pt x="7" y="105"/>
                      <a:pt x="6" y="105"/>
                    </a:cubicBezTo>
                    <a:cubicBezTo>
                      <a:pt x="4" y="106"/>
                      <a:pt x="0" y="107"/>
                      <a:pt x="3" y="110"/>
                    </a:cubicBezTo>
                    <a:cubicBezTo>
                      <a:pt x="1" y="108"/>
                      <a:pt x="1" y="113"/>
                      <a:pt x="2" y="112"/>
                    </a:cubicBezTo>
                    <a:cubicBezTo>
                      <a:pt x="0" y="116"/>
                      <a:pt x="7" y="116"/>
                      <a:pt x="7" y="118"/>
                    </a:cubicBezTo>
                    <a:cubicBezTo>
                      <a:pt x="5" y="113"/>
                      <a:pt x="20" y="102"/>
                      <a:pt x="14" y="98"/>
                    </a:cubicBezTo>
                    <a:cubicBezTo>
                      <a:pt x="15" y="98"/>
                      <a:pt x="17" y="94"/>
                      <a:pt x="14" y="93"/>
                    </a:cubicBezTo>
                    <a:cubicBezTo>
                      <a:pt x="19" y="91"/>
                      <a:pt x="25" y="72"/>
                      <a:pt x="19" y="67"/>
                    </a:cubicBezTo>
                    <a:cubicBezTo>
                      <a:pt x="19" y="67"/>
                      <a:pt x="20" y="67"/>
                      <a:pt x="21" y="66"/>
                    </a:cubicBezTo>
                    <a:cubicBezTo>
                      <a:pt x="20" y="66"/>
                      <a:pt x="20" y="66"/>
                      <a:pt x="19" y="66"/>
                    </a:cubicBezTo>
                    <a:cubicBezTo>
                      <a:pt x="20" y="65"/>
                      <a:pt x="20" y="65"/>
                      <a:pt x="21" y="65"/>
                    </a:cubicBezTo>
                    <a:cubicBezTo>
                      <a:pt x="21" y="65"/>
                      <a:pt x="20" y="65"/>
                      <a:pt x="20" y="65"/>
                    </a:cubicBezTo>
                    <a:cubicBezTo>
                      <a:pt x="21" y="65"/>
                      <a:pt x="22" y="65"/>
                      <a:pt x="23" y="65"/>
                    </a:cubicBezTo>
                    <a:cubicBezTo>
                      <a:pt x="23" y="64"/>
                      <a:pt x="22" y="59"/>
                      <a:pt x="22" y="59"/>
                    </a:cubicBezTo>
                    <a:cubicBezTo>
                      <a:pt x="24" y="59"/>
                      <a:pt x="23" y="55"/>
                      <a:pt x="26" y="55"/>
                    </a:cubicBezTo>
                    <a:cubicBezTo>
                      <a:pt x="24" y="54"/>
                      <a:pt x="29" y="45"/>
                      <a:pt x="27" y="44"/>
                    </a:cubicBezTo>
                    <a:cubicBezTo>
                      <a:pt x="28" y="42"/>
                      <a:pt x="30" y="40"/>
                      <a:pt x="28" y="38"/>
                    </a:cubicBezTo>
                    <a:cubicBezTo>
                      <a:pt x="28" y="38"/>
                      <a:pt x="29" y="34"/>
                      <a:pt x="29" y="33"/>
                    </a:cubicBezTo>
                    <a:cubicBezTo>
                      <a:pt x="29" y="33"/>
                      <a:pt x="29" y="33"/>
                      <a:pt x="30" y="33"/>
                    </a:cubicBezTo>
                    <a:cubicBezTo>
                      <a:pt x="29" y="31"/>
                      <a:pt x="31" y="30"/>
                      <a:pt x="29" y="28"/>
                    </a:cubicBezTo>
                    <a:cubicBezTo>
                      <a:pt x="30" y="27"/>
                      <a:pt x="31" y="22"/>
                      <a:pt x="28" y="21"/>
                    </a:cubicBezTo>
                    <a:cubicBezTo>
                      <a:pt x="28" y="22"/>
                      <a:pt x="31" y="18"/>
                      <a:pt x="30" y="19"/>
                    </a:cubicBezTo>
                    <a:cubicBezTo>
                      <a:pt x="29" y="18"/>
                      <a:pt x="30" y="16"/>
                      <a:pt x="2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8"/>
              <p:cNvSpPr>
                <a:spLocks noEditPoints="1"/>
              </p:cNvSpPr>
              <p:nvPr/>
            </p:nvSpPr>
            <p:spPr bwMode="auto">
              <a:xfrm>
                <a:off x="4121150" y="1454151"/>
                <a:ext cx="288925" cy="166688"/>
              </a:xfrm>
              <a:custGeom>
                <a:avLst/>
                <a:gdLst>
                  <a:gd name="T0" fmla="*/ 54 w 134"/>
                  <a:gd name="T1" fmla="*/ 54 h 78"/>
                  <a:gd name="T2" fmla="*/ 56 w 134"/>
                  <a:gd name="T3" fmla="*/ 50 h 78"/>
                  <a:gd name="T4" fmla="*/ 59 w 134"/>
                  <a:gd name="T5" fmla="*/ 51 h 78"/>
                  <a:gd name="T6" fmla="*/ 63 w 134"/>
                  <a:gd name="T7" fmla="*/ 46 h 78"/>
                  <a:gd name="T8" fmla="*/ 65 w 134"/>
                  <a:gd name="T9" fmla="*/ 45 h 78"/>
                  <a:gd name="T10" fmla="*/ 72 w 134"/>
                  <a:gd name="T11" fmla="*/ 44 h 78"/>
                  <a:gd name="T12" fmla="*/ 74 w 134"/>
                  <a:gd name="T13" fmla="*/ 44 h 78"/>
                  <a:gd name="T14" fmla="*/ 81 w 134"/>
                  <a:gd name="T15" fmla="*/ 38 h 78"/>
                  <a:gd name="T16" fmla="*/ 84 w 134"/>
                  <a:gd name="T17" fmla="*/ 35 h 78"/>
                  <a:gd name="T18" fmla="*/ 84 w 134"/>
                  <a:gd name="T19" fmla="*/ 31 h 78"/>
                  <a:gd name="T20" fmla="*/ 87 w 134"/>
                  <a:gd name="T21" fmla="*/ 33 h 78"/>
                  <a:gd name="T22" fmla="*/ 93 w 134"/>
                  <a:gd name="T23" fmla="*/ 28 h 78"/>
                  <a:gd name="T24" fmla="*/ 96 w 134"/>
                  <a:gd name="T25" fmla="*/ 27 h 78"/>
                  <a:gd name="T26" fmla="*/ 108 w 134"/>
                  <a:gd name="T27" fmla="*/ 22 h 78"/>
                  <a:gd name="T28" fmla="*/ 118 w 134"/>
                  <a:gd name="T29" fmla="*/ 12 h 78"/>
                  <a:gd name="T30" fmla="*/ 106 w 134"/>
                  <a:gd name="T31" fmla="*/ 11 h 78"/>
                  <a:gd name="T32" fmla="*/ 70 w 134"/>
                  <a:gd name="T33" fmla="*/ 31 h 78"/>
                  <a:gd name="T34" fmla="*/ 69 w 134"/>
                  <a:gd name="T35" fmla="*/ 33 h 78"/>
                  <a:gd name="T36" fmla="*/ 38 w 134"/>
                  <a:gd name="T37" fmla="*/ 49 h 78"/>
                  <a:gd name="T38" fmla="*/ 28 w 134"/>
                  <a:gd name="T39" fmla="*/ 55 h 78"/>
                  <a:gd name="T40" fmla="*/ 15 w 134"/>
                  <a:gd name="T41" fmla="*/ 63 h 78"/>
                  <a:gd name="T42" fmla="*/ 4 w 134"/>
                  <a:gd name="T43" fmla="*/ 73 h 78"/>
                  <a:gd name="T44" fmla="*/ 1 w 134"/>
                  <a:gd name="T45" fmla="*/ 73 h 78"/>
                  <a:gd name="T46" fmla="*/ 1 w 134"/>
                  <a:gd name="T47" fmla="*/ 76 h 78"/>
                  <a:gd name="T48" fmla="*/ 6 w 134"/>
                  <a:gd name="T49" fmla="*/ 75 h 78"/>
                  <a:gd name="T50" fmla="*/ 12 w 134"/>
                  <a:gd name="T51" fmla="*/ 75 h 78"/>
                  <a:gd name="T52" fmla="*/ 15 w 134"/>
                  <a:gd name="T53" fmla="*/ 75 h 78"/>
                  <a:gd name="T54" fmla="*/ 18 w 134"/>
                  <a:gd name="T55" fmla="*/ 75 h 78"/>
                  <a:gd name="T56" fmla="*/ 20 w 134"/>
                  <a:gd name="T57" fmla="*/ 76 h 78"/>
                  <a:gd name="T58" fmla="*/ 20 w 134"/>
                  <a:gd name="T59" fmla="*/ 71 h 78"/>
                  <a:gd name="T60" fmla="*/ 24 w 134"/>
                  <a:gd name="T61" fmla="*/ 73 h 78"/>
                  <a:gd name="T62" fmla="*/ 24 w 134"/>
                  <a:gd name="T63" fmla="*/ 70 h 78"/>
                  <a:gd name="T64" fmla="*/ 27 w 134"/>
                  <a:gd name="T65" fmla="*/ 71 h 78"/>
                  <a:gd name="T66" fmla="*/ 27 w 134"/>
                  <a:gd name="T67" fmla="*/ 69 h 78"/>
                  <a:gd name="T68" fmla="*/ 29 w 134"/>
                  <a:gd name="T69" fmla="*/ 68 h 78"/>
                  <a:gd name="T70" fmla="*/ 31 w 134"/>
                  <a:gd name="T71" fmla="*/ 70 h 78"/>
                  <a:gd name="T72" fmla="*/ 30 w 134"/>
                  <a:gd name="T73" fmla="*/ 66 h 78"/>
                  <a:gd name="T74" fmla="*/ 33 w 134"/>
                  <a:gd name="T75" fmla="*/ 68 h 78"/>
                  <a:gd name="T76" fmla="*/ 37 w 134"/>
                  <a:gd name="T77" fmla="*/ 62 h 78"/>
                  <a:gd name="T78" fmla="*/ 43 w 134"/>
                  <a:gd name="T79" fmla="*/ 61 h 78"/>
                  <a:gd name="T80" fmla="*/ 49 w 134"/>
                  <a:gd name="T81" fmla="*/ 57 h 78"/>
                  <a:gd name="T82" fmla="*/ 52 w 134"/>
                  <a:gd name="T83" fmla="*/ 55 h 78"/>
                  <a:gd name="T84" fmla="*/ 82 w 134"/>
                  <a:gd name="T85" fmla="*/ 34 h 78"/>
                  <a:gd name="T86" fmla="*/ 82 w 134"/>
                  <a:gd name="T87"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78">
                    <a:moveTo>
                      <a:pt x="53" y="54"/>
                    </a:moveTo>
                    <a:cubicBezTo>
                      <a:pt x="54" y="55"/>
                      <a:pt x="53" y="53"/>
                      <a:pt x="53" y="53"/>
                    </a:cubicBezTo>
                    <a:cubicBezTo>
                      <a:pt x="53" y="52"/>
                      <a:pt x="54" y="53"/>
                      <a:pt x="54" y="54"/>
                    </a:cubicBezTo>
                    <a:cubicBezTo>
                      <a:pt x="54" y="53"/>
                      <a:pt x="54" y="51"/>
                      <a:pt x="55" y="53"/>
                    </a:cubicBezTo>
                    <a:cubicBezTo>
                      <a:pt x="55" y="53"/>
                      <a:pt x="54" y="51"/>
                      <a:pt x="54" y="51"/>
                    </a:cubicBezTo>
                    <a:cubicBezTo>
                      <a:pt x="54" y="50"/>
                      <a:pt x="54" y="52"/>
                      <a:pt x="56" y="50"/>
                    </a:cubicBezTo>
                    <a:cubicBezTo>
                      <a:pt x="56" y="51"/>
                      <a:pt x="56" y="52"/>
                      <a:pt x="57" y="52"/>
                    </a:cubicBezTo>
                    <a:cubicBezTo>
                      <a:pt x="57" y="52"/>
                      <a:pt x="58" y="50"/>
                      <a:pt x="58" y="49"/>
                    </a:cubicBezTo>
                    <a:cubicBezTo>
                      <a:pt x="58" y="50"/>
                      <a:pt x="59" y="50"/>
                      <a:pt x="59" y="51"/>
                    </a:cubicBezTo>
                    <a:cubicBezTo>
                      <a:pt x="59" y="50"/>
                      <a:pt x="59" y="50"/>
                      <a:pt x="59" y="49"/>
                    </a:cubicBezTo>
                    <a:cubicBezTo>
                      <a:pt x="61" y="52"/>
                      <a:pt x="62" y="47"/>
                      <a:pt x="63" y="49"/>
                    </a:cubicBezTo>
                    <a:cubicBezTo>
                      <a:pt x="63" y="47"/>
                      <a:pt x="63" y="47"/>
                      <a:pt x="63" y="46"/>
                    </a:cubicBezTo>
                    <a:cubicBezTo>
                      <a:pt x="63" y="46"/>
                      <a:pt x="64" y="48"/>
                      <a:pt x="65" y="48"/>
                    </a:cubicBezTo>
                    <a:cubicBezTo>
                      <a:pt x="65" y="48"/>
                      <a:pt x="65" y="48"/>
                      <a:pt x="65" y="48"/>
                    </a:cubicBezTo>
                    <a:cubicBezTo>
                      <a:pt x="65" y="47"/>
                      <a:pt x="65" y="47"/>
                      <a:pt x="65" y="45"/>
                    </a:cubicBezTo>
                    <a:cubicBezTo>
                      <a:pt x="66" y="46"/>
                      <a:pt x="67" y="45"/>
                      <a:pt x="67" y="47"/>
                    </a:cubicBezTo>
                    <a:cubicBezTo>
                      <a:pt x="70" y="48"/>
                      <a:pt x="69" y="43"/>
                      <a:pt x="70" y="42"/>
                    </a:cubicBezTo>
                    <a:cubicBezTo>
                      <a:pt x="70" y="43"/>
                      <a:pt x="72" y="44"/>
                      <a:pt x="72" y="44"/>
                    </a:cubicBezTo>
                    <a:cubicBezTo>
                      <a:pt x="71" y="44"/>
                      <a:pt x="71" y="42"/>
                      <a:pt x="72" y="42"/>
                    </a:cubicBezTo>
                    <a:cubicBezTo>
                      <a:pt x="72" y="42"/>
                      <a:pt x="73" y="45"/>
                      <a:pt x="73" y="42"/>
                    </a:cubicBezTo>
                    <a:cubicBezTo>
                      <a:pt x="73" y="43"/>
                      <a:pt x="74" y="42"/>
                      <a:pt x="74" y="44"/>
                    </a:cubicBezTo>
                    <a:cubicBezTo>
                      <a:pt x="75" y="43"/>
                      <a:pt x="76" y="40"/>
                      <a:pt x="78" y="40"/>
                    </a:cubicBezTo>
                    <a:cubicBezTo>
                      <a:pt x="77" y="39"/>
                      <a:pt x="81" y="40"/>
                      <a:pt x="81" y="36"/>
                    </a:cubicBezTo>
                    <a:cubicBezTo>
                      <a:pt x="81" y="37"/>
                      <a:pt x="81" y="37"/>
                      <a:pt x="81" y="38"/>
                    </a:cubicBezTo>
                    <a:cubicBezTo>
                      <a:pt x="87" y="34"/>
                      <a:pt x="86" y="34"/>
                      <a:pt x="84" y="35"/>
                    </a:cubicBezTo>
                    <a:cubicBezTo>
                      <a:pt x="84" y="35"/>
                      <a:pt x="84" y="35"/>
                      <a:pt x="84" y="35"/>
                    </a:cubicBezTo>
                    <a:cubicBezTo>
                      <a:pt x="84" y="35"/>
                      <a:pt x="84" y="35"/>
                      <a:pt x="84" y="35"/>
                    </a:cubicBezTo>
                    <a:cubicBezTo>
                      <a:pt x="84" y="35"/>
                      <a:pt x="84" y="35"/>
                      <a:pt x="84" y="35"/>
                    </a:cubicBezTo>
                    <a:cubicBezTo>
                      <a:pt x="84" y="35"/>
                      <a:pt x="84" y="35"/>
                      <a:pt x="84" y="35"/>
                    </a:cubicBezTo>
                    <a:cubicBezTo>
                      <a:pt x="84" y="34"/>
                      <a:pt x="84" y="33"/>
                      <a:pt x="84" y="31"/>
                    </a:cubicBezTo>
                    <a:cubicBezTo>
                      <a:pt x="84" y="32"/>
                      <a:pt x="84" y="33"/>
                      <a:pt x="85" y="34"/>
                    </a:cubicBezTo>
                    <a:cubicBezTo>
                      <a:pt x="86" y="32"/>
                      <a:pt x="84" y="30"/>
                      <a:pt x="85" y="29"/>
                    </a:cubicBezTo>
                    <a:cubicBezTo>
                      <a:pt x="86" y="30"/>
                      <a:pt x="87" y="32"/>
                      <a:pt x="87" y="33"/>
                    </a:cubicBezTo>
                    <a:cubicBezTo>
                      <a:pt x="88" y="32"/>
                      <a:pt x="88" y="32"/>
                      <a:pt x="89" y="32"/>
                    </a:cubicBezTo>
                    <a:cubicBezTo>
                      <a:pt x="89" y="31"/>
                      <a:pt x="88" y="30"/>
                      <a:pt x="88" y="29"/>
                    </a:cubicBezTo>
                    <a:cubicBezTo>
                      <a:pt x="88" y="30"/>
                      <a:pt x="93" y="28"/>
                      <a:pt x="93" y="28"/>
                    </a:cubicBezTo>
                    <a:cubicBezTo>
                      <a:pt x="93" y="28"/>
                      <a:pt x="93" y="27"/>
                      <a:pt x="93" y="27"/>
                    </a:cubicBezTo>
                    <a:cubicBezTo>
                      <a:pt x="94" y="27"/>
                      <a:pt x="96" y="28"/>
                      <a:pt x="95" y="25"/>
                    </a:cubicBezTo>
                    <a:cubicBezTo>
                      <a:pt x="96" y="26"/>
                      <a:pt x="96" y="26"/>
                      <a:pt x="96" y="27"/>
                    </a:cubicBezTo>
                    <a:cubicBezTo>
                      <a:pt x="95" y="26"/>
                      <a:pt x="103" y="24"/>
                      <a:pt x="104" y="21"/>
                    </a:cubicBezTo>
                    <a:cubicBezTo>
                      <a:pt x="105" y="22"/>
                      <a:pt x="105" y="23"/>
                      <a:pt x="105" y="23"/>
                    </a:cubicBezTo>
                    <a:cubicBezTo>
                      <a:pt x="104" y="22"/>
                      <a:pt x="108" y="22"/>
                      <a:pt x="108" y="22"/>
                    </a:cubicBezTo>
                    <a:cubicBezTo>
                      <a:pt x="108" y="20"/>
                      <a:pt x="111" y="21"/>
                      <a:pt x="110" y="18"/>
                    </a:cubicBezTo>
                    <a:cubicBezTo>
                      <a:pt x="113" y="20"/>
                      <a:pt x="116" y="15"/>
                      <a:pt x="116" y="12"/>
                    </a:cubicBezTo>
                    <a:cubicBezTo>
                      <a:pt x="117" y="12"/>
                      <a:pt x="119" y="14"/>
                      <a:pt x="118" y="12"/>
                    </a:cubicBezTo>
                    <a:cubicBezTo>
                      <a:pt x="120" y="14"/>
                      <a:pt x="118" y="11"/>
                      <a:pt x="119" y="11"/>
                    </a:cubicBezTo>
                    <a:cubicBezTo>
                      <a:pt x="124" y="14"/>
                      <a:pt x="134" y="7"/>
                      <a:pt x="131" y="0"/>
                    </a:cubicBezTo>
                    <a:cubicBezTo>
                      <a:pt x="127" y="6"/>
                      <a:pt x="106" y="3"/>
                      <a:pt x="106" y="11"/>
                    </a:cubicBezTo>
                    <a:cubicBezTo>
                      <a:pt x="105" y="10"/>
                      <a:pt x="100" y="11"/>
                      <a:pt x="101" y="14"/>
                    </a:cubicBezTo>
                    <a:cubicBezTo>
                      <a:pt x="96" y="13"/>
                      <a:pt x="72" y="24"/>
                      <a:pt x="73" y="32"/>
                    </a:cubicBezTo>
                    <a:cubicBezTo>
                      <a:pt x="73" y="32"/>
                      <a:pt x="71" y="31"/>
                      <a:pt x="70" y="31"/>
                    </a:cubicBezTo>
                    <a:cubicBezTo>
                      <a:pt x="70" y="32"/>
                      <a:pt x="71" y="32"/>
                      <a:pt x="71" y="33"/>
                    </a:cubicBezTo>
                    <a:cubicBezTo>
                      <a:pt x="70" y="33"/>
                      <a:pt x="70" y="32"/>
                      <a:pt x="69" y="32"/>
                    </a:cubicBezTo>
                    <a:cubicBezTo>
                      <a:pt x="69" y="32"/>
                      <a:pt x="69" y="33"/>
                      <a:pt x="69" y="33"/>
                    </a:cubicBezTo>
                    <a:cubicBezTo>
                      <a:pt x="66" y="29"/>
                      <a:pt x="64" y="35"/>
                      <a:pt x="63" y="36"/>
                    </a:cubicBezTo>
                    <a:cubicBezTo>
                      <a:pt x="61" y="34"/>
                      <a:pt x="45" y="41"/>
                      <a:pt x="44" y="44"/>
                    </a:cubicBezTo>
                    <a:cubicBezTo>
                      <a:pt x="42" y="45"/>
                      <a:pt x="38" y="45"/>
                      <a:pt x="38" y="49"/>
                    </a:cubicBezTo>
                    <a:cubicBezTo>
                      <a:pt x="38" y="49"/>
                      <a:pt x="33" y="50"/>
                      <a:pt x="32" y="51"/>
                    </a:cubicBezTo>
                    <a:cubicBezTo>
                      <a:pt x="32" y="51"/>
                      <a:pt x="32" y="51"/>
                      <a:pt x="32" y="50"/>
                    </a:cubicBezTo>
                    <a:cubicBezTo>
                      <a:pt x="31" y="53"/>
                      <a:pt x="28" y="51"/>
                      <a:pt x="28" y="55"/>
                    </a:cubicBezTo>
                    <a:cubicBezTo>
                      <a:pt x="26" y="55"/>
                      <a:pt x="20" y="57"/>
                      <a:pt x="21" y="61"/>
                    </a:cubicBezTo>
                    <a:cubicBezTo>
                      <a:pt x="21" y="60"/>
                      <a:pt x="12" y="61"/>
                      <a:pt x="16" y="65"/>
                    </a:cubicBezTo>
                    <a:cubicBezTo>
                      <a:pt x="16" y="65"/>
                      <a:pt x="15" y="63"/>
                      <a:pt x="15" y="63"/>
                    </a:cubicBezTo>
                    <a:cubicBezTo>
                      <a:pt x="13" y="64"/>
                      <a:pt x="7" y="67"/>
                      <a:pt x="8" y="69"/>
                    </a:cubicBezTo>
                    <a:cubicBezTo>
                      <a:pt x="4" y="69"/>
                      <a:pt x="4" y="70"/>
                      <a:pt x="5" y="74"/>
                    </a:cubicBezTo>
                    <a:cubicBezTo>
                      <a:pt x="4" y="73"/>
                      <a:pt x="4" y="73"/>
                      <a:pt x="4" y="73"/>
                    </a:cubicBezTo>
                    <a:cubicBezTo>
                      <a:pt x="4" y="73"/>
                      <a:pt x="4" y="72"/>
                      <a:pt x="3" y="70"/>
                    </a:cubicBezTo>
                    <a:cubicBezTo>
                      <a:pt x="3" y="70"/>
                      <a:pt x="2" y="73"/>
                      <a:pt x="2" y="73"/>
                    </a:cubicBezTo>
                    <a:cubicBezTo>
                      <a:pt x="1" y="72"/>
                      <a:pt x="1" y="72"/>
                      <a:pt x="1" y="73"/>
                    </a:cubicBezTo>
                    <a:cubicBezTo>
                      <a:pt x="1" y="73"/>
                      <a:pt x="1" y="75"/>
                      <a:pt x="2" y="75"/>
                    </a:cubicBezTo>
                    <a:cubicBezTo>
                      <a:pt x="3" y="77"/>
                      <a:pt x="1" y="75"/>
                      <a:pt x="0" y="74"/>
                    </a:cubicBezTo>
                    <a:cubicBezTo>
                      <a:pt x="0" y="75"/>
                      <a:pt x="0" y="76"/>
                      <a:pt x="1" y="76"/>
                    </a:cubicBezTo>
                    <a:cubicBezTo>
                      <a:pt x="1" y="78"/>
                      <a:pt x="3" y="76"/>
                      <a:pt x="3" y="74"/>
                    </a:cubicBezTo>
                    <a:cubicBezTo>
                      <a:pt x="3" y="74"/>
                      <a:pt x="5" y="76"/>
                      <a:pt x="5" y="77"/>
                    </a:cubicBezTo>
                    <a:cubicBezTo>
                      <a:pt x="4" y="74"/>
                      <a:pt x="5" y="75"/>
                      <a:pt x="6" y="75"/>
                    </a:cubicBezTo>
                    <a:cubicBezTo>
                      <a:pt x="6" y="75"/>
                      <a:pt x="7" y="76"/>
                      <a:pt x="7" y="76"/>
                    </a:cubicBezTo>
                    <a:cubicBezTo>
                      <a:pt x="9" y="75"/>
                      <a:pt x="10" y="75"/>
                      <a:pt x="10" y="73"/>
                    </a:cubicBezTo>
                    <a:cubicBezTo>
                      <a:pt x="10" y="73"/>
                      <a:pt x="12" y="75"/>
                      <a:pt x="12" y="75"/>
                    </a:cubicBezTo>
                    <a:cubicBezTo>
                      <a:pt x="11" y="72"/>
                      <a:pt x="13" y="73"/>
                      <a:pt x="15" y="74"/>
                    </a:cubicBezTo>
                    <a:cubicBezTo>
                      <a:pt x="15" y="74"/>
                      <a:pt x="15" y="73"/>
                      <a:pt x="15" y="71"/>
                    </a:cubicBezTo>
                    <a:cubicBezTo>
                      <a:pt x="16" y="73"/>
                      <a:pt x="17" y="77"/>
                      <a:pt x="15" y="75"/>
                    </a:cubicBezTo>
                    <a:cubicBezTo>
                      <a:pt x="16" y="76"/>
                      <a:pt x="16" y="76"/>
                      <a:pt x="17" y="77"/>
                    </a:cubicBezTo>
                    <a:cubicBezTo>
                      <a:pt x="17" y="76"/>
                      <a:pt x="17" y="73"/>
                      <a:pt x="17" y="73"/>
                    </a:cubicBezTo>
                    <a:cubicBezTo>
                      <a:pt x="18" y="73"/>
                      <a:pt x="17" y="74"/>
                      <a:pt x="18" y="75"/>
                    </a:cubicBezTo>
                    <a:cubicBezTo>
                      <a:pt x="18" y="75"/>
                      <a:pt x="18" y="74"/>
                      <a:pt x="19" y="74"/>
                    </a:cubicBezTo>
                    <a:cubicBezTo>
                      <a:pt x="19" y="75"/>
                      <a:pt x="19" y="76"/>
                      <a:pt x="20" y="77"/>
                    </a:cubicBezTo>
                    <a:cubicBezTo>
                      <a:pt x="21" y="77"/>
                      <a:pt x="19" y="76"/>
                      <a:pt x="20" y="76"/>
                    </a:cubicBezTo>
                    <a:cubicBezTo>
                      <a:pt x="19" y="75"/>
                      <a:pt x="18" y="72"/>
                      <a:pt x="19" y="71"/>
                    </a:cubicBezTo>
                    <a:cubicBezTo>
                      <a:pt x="19" y="70"/>
                      <a:pt x="21" y="75"/>
                      <a:pt x="21" y="75"/>
                    </a:cubicBezTo>
                    <a:cubicBezTo>
                      <a:pt x="21" y="75"/>
                      <a:pt x="20" y="72"/>
                      <a:pt x="20" y="71"/>
                    </a:cubicBezTo>
                    <a:cubicBezTo>
                      <a:pt x="21" y="72"/>
                      <a:pt x="21" y="73"/>
                      <a:pt x="22" y="73"/>
                    </a:cubicBezTo>
                    <a:cubicBezTo>
                      <a:pt x="22" y="73"/>
                      <a:pt x="20" y="68"/>
                      <a:pt x="20" y="68"/>
                    </a:cubicBezTo>
                    <a:cubicBezTo>
                      <a:pt x="21" y="70"/>
                      <a:pt x="23" y="71"/>
                      <a:pt x="24" y="73"/>
                    </a:cubicBezTo>
                    <a:cubicBezTo>
                      <a:pt x="24" y="73"/>
                      <a:pt x="24" y="73"/>
                      <a:pt x="24" y="73"/>
                    </a:cubicBezTo>
                    <a:cubicBezTo>
                      <a:pt x="24" y="73"/>
                      <a:pt x="25" y="73"/>
                      <a:pt x="25" y="73"/>
                    </a:cubicBezTo>
                    <a:cubicBezTo>
                      <a:pt x="24" y="72"/>
                      <a:pt x="24" y="71"/>
                      <a:pt x="24" y="70"/>
                    </a:cubicBezTo>
                    <a:cubicBezTo>
                      <a:pt x="25" y="70"/>
                      <a:pt x="25" y="73"/>
                      <a:pt x="25" y="73"/>
                    </a:cubicBezTo>
                    <a:cubicBezTo>
                      <a:pt x="25" y="73"/>
                      <a:pt x="26" y="73"/>
                      <a:pt x="26" y="73"/>
                    </a:cubicBezTo>
                    <a:cubicBezTo>
                      <a:pt x="24" y="67"/>
                      <a:pt x="27" y="71"/>
                      <a:pt x="27" y="71"/>
                    </a:cubicBezTo>
                    <a:cubicBezTo>
                      <a:pt x="27" y="72"/>
                      <a:pt x="27" y="72"/>
                      <a:pt x="28" y="72"/>
                    </a:cubicBezTo>
                    <a:cubicBezTo>
                      <a:pt x="27" y="71"/>
                      <a:pt x="27" y="70"/>
                      <a:pt x="28" y="71"/>
                    </a:cubicBezTo>
                    <a:cubicBezTo>
                      <a:pt x="27" y="70"/>
                      <a:pt x="27" y="70"/>
                      <a:pt x="27" y="69"/>
                    </a:cubicBezTo>
                    <a:cubicBezTo>
                      <a:pt x="28" y="70"/>
                      <a:pt x="27" y="67"/>
                      <a:pt x="29" y="70"/>
                    </a:cubicBezTo>
                    <a:cubicBezTo>
                      <a:pt x="28" y="69"/>
                      <a:pt x="28" y="69"/>
                      <a:pt x="28" y="68"/>
                    </a:cubicBezTo>
                    <a:cubicBezTo>
                      <a:pt x="30" y="71"/>
                      <a:pt x="28" y="68"/>
                      <a:pt x="29" y="68"/>
                    </a:cubicBezTo>
                    <a:cubicBezTo>
                      <a:pt x="29" y="68"/>
                      <a:pt x="29" y="69"/>
                      <a:pt x="29" y="69"/>
                    </a:cubicBezTo>
                    <a:cubicBezTo>
                      <a:pt x="29" y="68"/>
                      <a:pt x="29" y="67"/>
                      <a:pt x="29" y="67"/>
                    </a:cubicBezTo>
                    <a:cubicBezTo>
                      <a:pt x="30" y="68"/>
                      <a:pt x="30" y="69"/>
                      <a:pt x="31" y="70"/>
                    </a:cubicBezTo>
                    <a:cubicBezTo>
                      <a:pt x="30" y="69"/>
                      <a:pt x="31" y="68"/>
                      <a:pt x="30" y="67"/>
                    </a:cubicBezTo>
                    <a:cubicBezTo>
                      <a:pt x="30" y="67"/>
                      <a:pt x="31" y="67"/>
                      <a:pt x="31" y="68"/>
                    </a:cubicBezTo>
                    <a:cubicBezTo>
                      <a:pt x="31" y="67"/>
                      <a:pt x="31" y="66"/>
                      <a:pt x="30" y="66"/>
                    </a:cubicBezTo>
                    <a:cubicBezTo>
                      <a:pt x="31" y="66"/>
                      <a:pt x="30" y="65"/>
                      <a:pt x="31" y="67"/>
                    </a:cubicBezTo>
                    <a:cubicBezTo>
                      <a:pt x="32" y="66"/>
                      <a:pt x="29" y="61"/>
                      <a:pt x="29" y="60"/>
                    </a:cubicBezTo>
                    <a:cubicBezTo>
                      <a:pt x="31" y="60"/>
                      <a:pt x="33" y="67"/>
                      <a:pt x="33" y="68"/>
                    </a:cubicBezTo>
                    <a:cubicBezTo>
                      <a:pt x="33" y="67"/>
                      <a:pt x="33" y="67"/>
                      <a:pt x="34" y="67"/>
                    </a:cubicBezTo>
                    <a:cubicBezTo>
                      <a:pt x="33" y="66"/>
                      <a:pt x="33" y="64"/>
                      <a:pt x="33" y="64"/>
                    </a:cubicBezTo>
                    <a:cubicBezTo>
                      <a:pt x="34" y="68"/>
                      <a:pt x="38" y="65"/>
                      <a:pt x="37" y="62"/>
                    </a:cubicBezTo>
                    <a:cubicBezTo>
                      <a:pt x="38" y="62"/>
                      <a:pt x="39" y="63"/>
                      <a:pt x="39" y="63"/>
                    </a:cubicBezTo>
                    <a:cubicBezTo>
                      <a:pt x="38" y="62"/>
                      <a:pt x="41" y="63"/>
                      <a:pt x="41" y="61"/>
                    </a:cubicBezTo>
                    <a:cubicBezTo>
                      <a:pt x="41" y="61"/>
                      <a:pt x="42" y="60"/>
                      <a:pt x="43" y="61"/>
                    </a:cubicBezTo>
                    <a:cubicBezTo>
                      <a:pt x="43" y="59"/>
                      <a:pt x="43" y="62"/>
                      <a:pt x="44" y="60"/>
                    </a:cubicBezTo>
                    <a:cubicBezTo>
                      <a:pt x="42" y="59"/>
                      <a:pt x="43" y="58"/>
                      <a:pt x="43" y="57"/>
                    </a:cubicBezTo>
                    <a:cubicBezTo>
                      <a:pt x="46" y="62"/>
                      <a:pt x="47" y="56"/>
                      <a:pt x="49" y="57"/>
                    </a:cubicBezTo>
                    <a:cubicBezTo>
                      <a:pt x="49" y="56"/>
                      <a:pt x="49" y="54"/>
                      <a:pt x="49" y="54"/>
                    </a:cubicBezTo>
                    <a:cubicBezTo>
                      <a:pt x="49" y="55"/>
                      <a:pt x="50" y="55"/>
                      <a:pt x="50" y="56"/>
                    </a:cubicBezTo>
                    <a:cubicBezTo>
                      <a:pt x="50" y="54"/>
                      <a:pt x="52" y="55"/>
                      <a:pt x="52" y="55"/>
                    </a:cubicBezTo>
                    <a:cubicBezTo>
                      <a:pt x="52" y="54"/>
                      <a:pt x="52" y="54"/>
                      <a:pt x="53" y="53"/>
                    </a:cubicBezTo>
                    <a:cubicBezTo>
                      <a:pt x="52" y="51"/>
                      <a:pt x="53" y="53"/>
                      <a:pt x="53" y="54"/>
                    </a:cubicBezTo>
                    <a:close/>
                    <a:moveTo>
                      <a:pt x="82" y="34"/>
                    </a:moveTo>
                    <a:cubicBezTo>
                      <a:pt x="82" y="34"/>
                      <a:pt x="82" y="35"/>
                      <a:pt x="83" y="36"/>
                    </a:cubicBezTo>
                    <a:cubicBezTo>
                      <a:pt x="82" y="36"/>
                      <a:pt x="82" y="36"/>
                      <a:pt x="81" y="36"/>
                    </a:cubicBezTo>
                    <a:cubicBezTo>
                      <a:pt x="81" y="35"/>
                      <a:pt x="81" y="34"/>
                      <a:pt x="8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
              <p:cNvSpPr>
                <a:spLocks noEditPoints="1"/>
              </p:cNvSpPr>
              <p:nvPr/>
            </p:nvSpPr>
            <p:spPr bwMode="auto">
              <a:xfrm>
                <a:off x="4235450" y="1992313"/>
                <a:ext cx="309563" cy="58738"/>
              </a:xfrm>
              <a:custGeom>
                <a:avLst/>
                <a:gdLst>
                  <a:gd name="T0" fmla="*/ 112 w 144"/>
                  <a:gd name="T1" fmla="*/ 6 h 27"/>
                  <a:gd name="T2" fmla="*/ 78 w 144"/>
                  <a:gd name="T3" fmla="*/ 7 h 27"/>
                  <a:gd name="T4" fmla="*/ 70 w 144"/>
                  <a:gd name="T5" fmla="*/ 7 h 27"/>
                  <a:gd name="T6" fmla="*/ 37 w 144"/>
                  <a:gd name="T7" fmla="*/ 8 h 27"/>
                  <a:gd name="T8" fmla="*/ 23 w 144"/>
                  <a:gd name="T9" fmla="*/ 13 h 27"/>
                  <a:gd name="T10" fmla="*/ 9 w 144"/>
                  <a:gd name="T11" fmla="*/ 16 h 27"/>
                  <a:gd name="T12" fmla="*/ 4 w 144"/>
                  <a:gd name="T13" fmla="*/ 16 h 27"/>
                  <a:gd name="T14" fmla="*/ 2 w 144"/>
                  <a:gd name="T15" fmla="*/ 19 h 27"/>
                  <a:gd name="T16" fmla="*/ 3 w 144"/>
                  <a:gd name="T17" fmla="*/ 19 h 27"/>
                  <a:gd name="T18" fmla="*/ 6 w 144"/>
                  <a:gd name="T19" fmla="*/ 23 h 27"/>
                  <a:gd name="T20" fmla="*/ 13 w 144"/>
                  <a:gd name="T21" fmla="*/ 23 h 27"/>
                  <a:gd name="T22" fmla="*/ 14 w 144"/>
                  <a:gd name="T23" fmla="*/ 26 h 27"/>
                  <a:gd name="T24" fmla="*/ 17 w 144"/>
                  <a:gd name="T25" fmla="*/ 24 h 27"/>
                  <a:gd name="T26" fmla="*/ 18 w 144"/>
                  <a:gd name="T27" fmla="*/ 21 h 27"/>
                  <a:gd name="T28" fmla="*/ 20 w 144"/>
                  <a:gd name="T29" fmla="*/ 25 h 27"/>
                  <a:gd name="T30" fmla="*/ 23 w 144"/>
                  <a:gd name="T31" fmla="*/ 25 h 27"/>
                  <a:gd name="T32" fmla="*/ 24 w 144"/>
                  <a:gd name="T33" fmla="*/ 26 h 27"/>
                  <a:gd name="T34" fmla="*/ 27 w 144"/>
                  <a:gd name="T35" fmla="*/ 24 h 27"/>
                  <a:gd name="T36" fmla="*/ 27 w 144"/>
                  <a:gd name="T37" fmla="*/ 22 h 27"/>
                  <a:gd name="T38" fmla="*/ 29 w 144"/>
                  <a:gd name="T39" fmla="*/ 21 h 27"/>
                  <a:gd name="T40" fmla="*/ 30 w 144"/>
                  <a:gd name="T41" fmla="*/ 23 h 27"/>
                  <a:gd name="T42" fmla="*/ 31 w 144"/>
                  <a:gd name="T43" fmla="*/ 15 h 27"/>
                  <a:gd name="T44" fmla="*/ 33 w 144"/>
                  <a:gd name="T45" fmla="*/ 20 h 27"/>
                  <a:gd name="T46" fmla="*/ 41 w 144"/>
                  <a:gd name="T47" fmla="*/ 20 h 27"/>
                  <a:gd name="T48" fmla="*/ 44 w 144"/>
                  <a:gd name="T49" fmla="*/ 18 h 27"/>
                  <a:gd name="T50" fmla="*/ 51 w 144"/>
                  <a:gd name="T51" fmla="*/ 20 h 27"/>
                  <a:gd name="T52" fmla="*/ 54 w 144"/>
                  <a:gd name="T53" fmla="*/ 19 h 27"/>
                  <a:gd name="T54" fmla="*/ 56 w 144"/>
                  <a:gd name="T55" fmla="*/ 19 h 27"/>
                  <a:gd name="T56" fmla="*/ 58 w 144"/>
                  <a:gd name="T57" fmla="*/ 19 h 27"/>
                  <a:gd name="T58" fmla="*/ 61 w 144"/>
                  <a:gd name="T59" fmla="*/ 17 h 27"/>
                  <a:gd name="T60" fmla="*/ 67 w 144"/>
                  <a:gd name="T61" fmla="*/ 18 h 27"/>
                  <a:gd name="T62" fmla="*/ 69 w 144"/>
                  <a:gd name="T63" fmla="*/ 18 h 27"/>
                  <a:gd name="T64" fmla="*/ 75 w 144"/>
                  <a:gd name="T65" fmla="*/ 16 h 27"/>
                  <a:gd name="T66" fmla="*/ 81 w 144"/>
                  <a:gd name="T67" fmla="*/ 17 h 27"/>
                  <a:gd name="T68" fmla="*/ 85 w 144"/>
                  <a:gd name="T69" fmla="*/ 16 h 27"/>
                  <a:gd name="T70" fmla="*/ 89 w 144"/>
                  <a:gd name="T71" fmla="*/ 15 h 27"/>
                  <a:gd name="T72" fmla="*/ 90 w 144"/>
                  <a:gd name="T73" fmla="*/ 12 h 27"/>
                  <a:gd name="T74" fmla="*/ 92 w 144"/>
                  <a:gd name="T75" fmla="*/ 15 h 27"/>
                  <a:gd name="T76" fmla="*/ 99 w 144"/>
                  <a:gd name="T77" fmla="*/ 14 h 27"/>
                  <a:gd name="T78" fmla="*/ 102 w 144"/>
                  <a:gd name="T79" fmla="*/ 14 h 27"/>
                  <a:gd name="T80" fmla="*/ 115 w 144"/>
                  <a:gd name="T81" fmla="*/ 16 h 27"/>
                  <a:gd name="T82" fmla="*/ 129 w 144"/>
                  <a:gd name="T83" fmla="*/ 12 h 27"/>
                  <a:gd name="T84" fmla="*/ 86 w 144"/>
                  <a:gd name="T85" fmla="*/ 15 h 27"/>
                  <a:gd name="T86" fmla="*/ 87 w 144"/>
                  <a:gd name="T87"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4" h="27">
                    <a:moveTo>
                      <a:pt x="135" y="6"/>
                    </a:moveTo>
                    <a:cubicBezTo>
                      <a:pt x="129" y="7"/>
                      <a:pt x="121" y="1"/>
                      <a:pt x="118" y="5"/>
                    </a:cubicBezTo>
                    <a:cubicBezTo>
                      <a:pt x="118" y="4"/>
                      <a:pt x="113" y="3"/>
                      <a:pt x="112" y="6"/>
                    </a:cubicBezTo>
                    <a:cubicBezTo>
                      <a:pt x="109" y="1"/>
                      <a:pt x="84" y="0"/>
                      <a:pt x="80" y="8"/>
                    </a:cubicBezTo>
                    <a:cubicBezTo>
                      <a:pt x="80" y="8"/>
                      <a:pt x="79" y="6"/>
                      <a:pt x="79" y="6"/>
                    </a:cubicBezTo>
                    <a:cubicBezTo>
                      <a:pt x="78" y="6"/>
                      <a:pt x="78" y="7"/>
                      <a:pt x="78" y="7"/>
                    </a:cubicBezTo>
                    <a:cubicBezTo>
                      <a:pt x="78" y="7"/>
                      <a:pt x="78" y="7"/>
                      <a:pt x="77" y="6"/>
                    </a:cubicBezTo>
                    <a:cubicBezTo>
                      <a:pt x="77" y="6"/>
                      <a:pt x="77" y="7"/>
                      <a:pt x="77" y="7"/>
                    </a:cubicBezTo>
                    <a:cubicBezTo>
                      <a:pt x="76" y="2"/>
                      <a:pt x="71" y="6"/>
                      <a:pt x="70" y="7"/>
                    </a:cubicBezTo>
                    <a:cubicBezTo>
                      <a:pt x="70" y="4"/>
                      <a:pt x="52" y="4"/>
                      <a:pt x="50" y="6"/>
                    </a:cubicBezTo>
                    <a:cubicBezTo>
                      <a:pt x="48" y="6"/>
                      <a:pt x="45" y="4"/>
                      <a:pt x="43" y="8"/>
                    </a:cubicBezTo>
                    <a:cubicBezTo>
                      <a:pt x="43" y="8"/>
                      <a:pt x="38" y="7"/>
                      <a:pt x="37" y="8"/>
                    </a:cubicBezTo>
                    <a:cubicBezTo>
                      <a:pt x="37" y="8"/>
                      <a:pt x="37" y="7"/>
                      <a:pt x="37" y="7"/>
                    </a:cubicBezTo>
                    <a:cubicBezTo>
                      <a:pt x="35" y="9"/>
                      <a:pt x="33" y="7"/>
                      <a:pt x="32" y="9"/>
                    </a:cubicBezTo>
                    <a:cubicBezTo>
                      <a:pt x="30" y="9"/>
                      <a:pt x="24" y="9"/>
                      <a:pt x="23" y="13"/>
                    </a:cubicBezTo>
                    <a:cubicBezTo>
                      <a:pt x="24" y="12"/>
                      <a:pt x="15" y="9"/>
                      <a:pt x="18" y="15"/>
                    </a:cubicBezTo>
                    <a:cubicBezTo>
                      <a:pt x="17" y="15"/>
                      <a:pt x="17" y="13"/>
                      <a:pt x="17" y="13"/>
                    </a:cubicBezTo>
                    <a:cubicBezTo>
                      <a:pt x="17" y="13"/>
                      <a:pt x="9" y="14"/>
                      <a:pt x="9" y="16"/>
                    </a:cubicBezTo>
                    <a:cubicBezTo>
                      <a:pt x="5" y="14"/>
                      <a:pt x="5" y="16"/>
                      <a:pt x="5" y="19"/>
                    </a:cubicBezTo>
                    <a:cubicBezTo>
                      <a:pt x="4" y="19"/>
                      <a:pt x="4" y="19"/>
                      <a:pt x="4" y="19"/>
                    </a:cubicBezTo>
                    <a:cubicBezTo>
                      <a:pt x="4" y="18"/>
                      <a:pt x="4" y="17"/>
                      <a:pt x="4" y="16"/>
                    </a:cubicBezTo>
                    <a:cubicBezTo>
                      <a:pt x="4" y="15"/>
                      <a:pt x="2" y="18"/>
                      <a:pt x="2" y="18"/>
                    </a:cubicBezTo>
                    <a:cubicBezTo>
                      <a:pt x="2" y="16"/>
                      <a:pt x="2" y="16"/>
                      <a:pt x="1" y="17"/>
                    </a:cubicBezTo>
                    <a:cubicBezTo>
                      <a:pt x="2" y="18"/>
                      <a:pt x="1" y="19"/>
                      <a:pt x="2" y="19"/>
                    </a:cubicBezTo>
                    <a:cubicBezTo>
                      <a:pt x="2" y="22"/>
                      <a:pt x="1" y="20"/>
                      <a:pt x="1" y="18"/>
                    </a:cubicBezTo>
                    <a:cubicBezTo>
                      <a:pt x="0" y="19"/>
                      <a:pt x="0" y="20"/>
                      <a:pt x="0" y="20"/>
                    </a:cubicBezTo>
                    <a:cubicBezTo>
                      <a:pt x="0" y="22"/>
                      <a:pt x="2" y="21"/>
                      <a:pt x="3" y="19"/>
                    </a:cubicBezTo>
                    <a:cubicBezTo>
                      <a:pt x="3" y="19"/>
                      <a:pt x="4" y="22"/>
                      <a:pt x="4" y="22"/>
                    </a:cubicBezTo>
                    <a:cubicBezTo>
                      <a:pt x="4" y="20"/>
                      <a:pt x="5" y="21"/>
                      <a:pt x="5" y="21"/>
                    </a:cubicBezTo>
                    <a:cubicBezTo>
                      <a:pt x="5" y="21"/>
                      <a:pt x="6" y="22"/>
                      <a:pt x="6" y="23"/>
                    </a:cubicBezTo>
                    <a:cubicBezTo>
                      <a:pt x="8" y="22"/>
                      <a:pt x="9" y="23"/>
                      <a:pt x="10" y="20"/>
                    </a:cubicBezTo>
                    <a:cubicBezTo>
                      <a:pt x="10" y="20"/>
                      <a:pt x="11" y="23"/>
                      <a:pt x="11" y="23"/>
                    </a:cubicBezTo>
                    <a:cubicBezTo>
                      <a:pt x="11" y="20"/>
                      <a:pt x="13" y="22"/>
                      <a:pt x="13" y="23"/>
                    </a:cubicBezTo>
                    <a:cubicBezTo>
                      <a:pt x="13" y="23"/>
                      <a:pt x="14" y="22"/>
                      <a:pt x="15" y="20"/>
                    </a:cubicBezTo>
                    <a:cubicBezTo>
                      <a:pt x="15" y="22"/>
                      <a:pt x="14" y="26"/>
                      <a:pt x="14" y="24"/>
                    </a:cubicBezTo>
                    <a:cubicBezTo>
                      <a:pt x="14" y="25"/>
                      <a:pt x="14" y="25"/>
                      <a:pt x="14" y="26"/>
                    </a:cubicBezTo>
                    <a:cubicBezTo>
                      <a:pt x="15" y="26"/>
                      <a:pt x="16" y="23"/>
                      <a:pt x="16" y="22"/>
                    </a:cubicBezTo>
                    <a:cubicBezTo>
                      <a:pt x="16" y="23"/>
                      <a:pt x="16" y="24"/>
                      <a:pt x="16" y="25"/>
                    </a:cubicBezTo>
                    <a:cubicBezTo>
                      <a:pt x="17" y="25"/>
                      <a:pt x="17" y="24"/>
                      <a:pt x="17" y="24"/>
                    </a:cubicBezTo>
                    <a:cubicBezTo>
                      <a:pt x="17" y="25"/>
                      <a:pt x="17" y="26"/>
                      <a:pt x="17" y="27"/>
                    </a:cubicBezTo>
                    <a:cubicBezTo>
                      <a:pt x="18" y="27"/>
                      <a:pt x="16" y="26"/>
                      <a:pt x="18" y="27"/>
                    </a:cubicBezTo>
                    <a:cubicBezTo>
                      <a:pt x="18" y="25"/>
                      <a:pt x="17" y="22"/>
                      <a:pt x="18" y="21"/>
                    </a:cubicBezTo>
                    <a:cubicBezTo>
                      <a:pt x="19" y="21"/>
                      <a:pt x="19" y="25"/>
                      <a:pt x="19" y="26"/>
                    </a:cubicBezTo>
                    <a:cubicBezTo>
                      <a:pt x="19" y="26"/>
                      <a:pt x="19" y="22"/>
                      <a:pt x="19" y="22"/>
                    </a:cubicBezTo>
                    <a:cubicBezTo>
                      <a:pt x="19" y="23"/>
                      <a:pt x="20" y="24"/>
                      <a:pt x="20" y="25"/>
                    </a:cubicBezTo>
                    <a:cubicBezTo>
                      <a:pt x="20" y="24"/>
                      <a:pt x="20" y="19"/>
                      <a:pt x="21" y="19"/>
                    </a:cubicBezTo>
                    <a:cubicBezTo>
                      <a:pt x="21" y="21"/>
                      <a:pt x="21" y="23"/>
                      <a:pt x="22" y="26"/>
                    </a:cubicBezTo>
                    <a:cubicBezTo>
                      <a:pt x="22" y="23"/>
                      <a:pt x="22" y="23"/>
                      <a:pt x="23" y="25"/>
                    </a:cubicBezTo>
                    <a:cubicBezTo>
                      <a:pt x="23" y="24"/>
                      <a:pt x="23" y="24"/>
                      <a:pt x="23" y="23"/>
                    </a:cubicBezTo>
                    <a:cubicBezTo>
                      <a:pt x="24" y="22"/>
                      <a:pt x="24" y="25"/>
                      <a:pt x="24" y="26"/>
                    </a:cubicBezTo>
                    <a:cubicBezTo>
                      <a:pt x="24" y="25"/>
                      <a:pt x="24" y="25"/>
                      <a:pt x="24" y="26"/>
                    </a:cubicBezTo>
                    <a:cubicBezTo>
                      <a:pt x="24" y="20"/>
                      <a:pt x="25" y="24"/>
                      <a:pt x="25" y="25"/>
                    </a:cubicBezTo>
                    <a:cubicBezTo>
                      <a:pt x="26" y="25"/>
                      <a:pt x="25" y="25"/>
                      <a:pt x="26" y="25"/>
                    </a:cubicBezTo>
                    <a:cubicBezTo>
                      <a:pt x="26" y="24"/>
                      <a:pt x="26" y="24"/>
                      <a:pt x="27" y="24"/>
                    </a:cubicBezTo>
                    <a:cubicBezTo>
                      <a:pt x="26" y="23"/>
                      <a:pt x="26" y="24"/>
                      <a:pt x="26" y="22"/>
                    </a:cubicBezTo>
                    <a:cubicBezTo>
                      <a:pt x="26" y="24"/>
                      <a:pt x="26" y="21"/>
                      <a:pt x="27" y="24"/>
                    </a:cubicBezTo>
                    <a:cubicBezTo>
                      <a:pt x="27" y="23"/>
                      <a:pt x="27" y="23"/>
                      <a:pt x="27" y="22"/>
                    </a:cubicBezTo>
                    <a:cubicBezTo>
                      <a:pt x="28" y="25"/>
                      <a:pt x="28" y="22"/>
                      <a:pt x="28" y="22"/>
                    </a:cubicBezTo>
                    <a:cubicBezTo>
                      <a:pt x="28" y="23"/>
                      <a:pt x="28" y="23"/>
                      <a:pt x="28" y="23"/>
                    </a:cubicBezTo>
                    <a:cubicBezTo>
                      <a:pt x="28" y="22"/>
                      <a:pt x="29" y="22"/>
                      <a:pt x="29" y="21"/>
                    </a:cubicBezTo>
                    <a:cubicBezTo>
                      <a:pt x="29" y="22"/>
                      <a:pt x="29" y="23"/>
                      <a:pt x="29" y="25"/>
                    </a:cubicBezTo>
                    <a:cubicBezTo>
                      <a:pt x="29" y="23"/>
                      <a:pt x="30" y="23"/>
                      <a:pt x="30" y="22"/>
                    </a:cubicBezTo>
                    <a:cubicBezTo>
                      <a:pt x="30" y="22"/>
                      <a:pt x="30" y="22"/>
                      <a:pt x="30" y="23"/>
                    </a:cubicBezTo>
                    <a:cubicBezTo>
                      <a:pt x="30" y="22"/>
                      <a:pt x="30" y="21"/>
                      <a:pt x="30" y="21"/>
                    </a:cubicBezTo>
                    <a:cubicBezTo>
                      <a:pt x="30" y="21"/>
                      <a:pt x="30" y="20"/>
                      <a:pt x="31" y="22"/>
                    </a:cubicBezTo>
                    <a:cubicBezTo>
                      <a:pt x="31" y="22"/>
                      <a:pt x="31" y="16"/>
                      <a:pt x="31" y="15"/>
                    </a:cubicBezTo>
                    <a:cubicBezTo>
                      <a:pt x="32" y="16"/>
                      <a:pt x="32" y="23"/>
                      <a:pt x="32" y="23"/>
                    </a:cubicBezTo>
                    <a:cubicBezTo>
                      <a:pt x="32" y="23"/>
                      <a:pt x="32" y="23"/>
                      <a:pt x="33" y="23"/>
                    </a:cubicBezTo>
                    <a:cubicBezTo>
                      <a:pt x="33" y="22"/>
                      <a:pt x="33" y="20"/>
                      <a:pt x="33" y="20"/>
                    </a:cubicBezTo>
                    <a:cubicBezTo>
                      <a:pt x="33" y="24"/>
                      <a:pt x="37" y="23"/>
                      <a:pt x="38" y="19"/>
                    </a:cubicBezTo>
                    <a:cubicBezTo>
                      <a:pt x="38" y="20"/>
                      <a:pt x="39" y="21"/>
                      <a:pt x="39" y="21"/>
                    </a:cubicBezTo>
                    <a:cubicBezTo>
                      <a:pt x="38" y="20"/>
                      <a:pt x="40" y="22"/>
                      <a:pt x="41" y="20"/>
                    </a:cubicBezTo>
                    <a:cubicBezTo>
                      <a:pt x="42" y="22"/>
                      <a:pt x="42" y="18"/>
                      <a:pt x="43" y="21"/>
                    </a:cubicBezTo>
                    <a:cubicBezTo>
                      <a:pt x="42" y="20"/>
                      <a:pt x="43" y="19"/>
                      <a:pt x="45" y="20"/>
                    </a:cubicBezTo>
                    <a:cubicBezTo>
                      <a:pt x="43" y="19"/>
                      <a:pt x="44" y="19"/>
                      <a:pt x="44" y="18"/>
                    </a:cubicBezTo>
                    <a:cubicBezTo>
                      <a:pt x="45" y="23"/>
                      <a:pt x="48" y="18"/>
                      <a:pt x="50" y="20"/>
                    </a:cubicBezTo>
                    <a:cubicBezTo>
                      <a:pt x="50" y="19"/>
                      <a:pt x="51" y="17"/>
                      <a:pt x="50" y="17"/>
                    </a:cubicBezTo>
                    <a:cubicBezTo>
                      <a:pt x="51" y="18"/>
                      <a:pt x="51" y="19"/>
                      <a:pt x="51" y="20"/>
                    </a:cubicBezTo>
                    <a:cubicBezTo>
                      <a:pt x="51" y="18"/>
                      <a:pt x="53" y="19"/>
                      <a:pt x="53" y="19"/>
                    </a:cubicBezTo>
                    <a:cubicBezTo>
                      <a:pt x="53" y="19"/>
                      <a:pt x="54" y="18"/>
                      <a:pt x="54" y="18"/>
                    </a:cubicBezTo>
                    <a:cubicBezTo>
                      <a:pt x="54" y="16"/>
                      <a:pt x="54" y="18"/>
                      <a:pt x="54" y="19"/>
                    </a:cubicBezTo>
                    <a:cubicBezTo>
                      <a:pt x="54" y="19"/>
                      <a:pt x="55" y="17"/>
                      <a:pt x="55" y="17"/>
                    </a:cubicBezTo>
                    <a:cubicBezTo>
                      <a:pt x="55" y="18"/>
                      <a:pt x="55" y="18"/>
                      <a:pt x="55" y="18"/>
                    </a:cubicBezTo>
                    <a:cubicBezTo>
                      <a:pt x="56" y="18"/>
                      <a:pt x="56" y="17"/>
                      <a:pt x="56" y="19"/>
                    </a:cubicBezTo>
                    <a:cubicBezTo>
                      <a:pt x="56" y="18"/>
                      <a:pt x="57" y="17"/>
                      <a:pt x="57" y="17"/>
                    </a:cubicBezTo>
                    <a:cubicBezTo>
                      <a:pt x="57" y="15"/>
                      <a:pt x="56" y="18"/>
                      <a:pt x="58" y="16"/>
                    </a:cubicBezTo>
                    <a:cubicBezTo>
                      <a:pt x="58" y="17"/>
                      <a:pt x="58" y="18"/>
                      <a:pt x="58" y="19"/>
                    </a:cubicBezTo>
                    <a:cubicBezTo>
                      <a:pt x="58" y="19"/>
                      <a:pt x="60" y="18"/>
                      <a:pt x="60" y="17"/>
                    </a:cubicBezTo>
                    <a:cubicBezTo>
                      <a:pt x="60" y="17"/>
                      <a:pt x="60" y="18"/>
                      <a:pt x="61" y="18"/>
                    </a:cubicBezTo>
                    <a:cubicBezTo>
                      <a:pt x="61" y="17"/>
                      <a:pt x="61" y="18"/>
                      <a:pt x="61" y="17"/>
                    </a:cubicBezTo>
                    <a:cubicBezTo>
                      <a:pt x="62" y="21"/>
                      <a:pt x="65" y="17"/>
                      <a:pt x="65" y="18"/>
                    </a:cubicBezTo>
                    <a:cubicBezTo>
                      <a:pt x="66" y="18"/>
                      <a:pt x="65" y="17"/>
                      <a:pt x="66" y="16"/>
                    </a:cubicBezTo>
                    <a:cubicBezTo>
                      <a:pt x="66" y="15"/>
                      <a:pt x="66" y="19"/>
                      <a:pt x="67" y="18"/>
                    </a:cubicBezTo>
                    <a:cubicBezTo>
                      <a:pt x="67" y="18"/>
                      <a:pt x="67" y="18"/>
                      <a:pt x="67" y="18"/>
                    </a:cubicBezTo>
                    <a:cubicBezTo>
                      <a:pt x="67" y="18"/>
                      <a:pt x="67" y="17"/>
                      <a:pt x="68" y="16"/>
                    </a:cubicBezTo>
                    <a:cubicBezTo>
                      <a:pt x="69" y="18"/>
                      <a:pt x="70" y="17"/>
                      <a:pt x="69" y="18"/>
                    </a:cubicBezTo>
                    <a:cubicBezTo>
                      <a:pt x="71" y="20"/>
                      <a:pt x="73" y="16"/>
                      <a:pt x="73" y="15"/>
                    </a:cubicBezTo>
                    <a:cubicBezTo>
                      <a:pt x="74" y="16"/>
                      <a:pt x="74" y="18"/>
                      <a:pt x="74" y="18"/>
                    </a:cubicBezTo>
                    <a:cubicBezTo>
                      <a:pt x="74" y="18"/>
                      <a:pt x="75" y="16"/>
                      <a:pt x="75" y="16"/>
                    </a:cubicBezTo>
                    <a:cubicBezTo>
                      <a:pt x="75" y="16"/>
                      <a:pt x="75" y="19"/>
                      <a:pt x="76" y="17"/>
                    </a:cubicBezTo>
                    <a:cubicBezTo>
                      <a:pt x="76" y="17"/>
                      <a:pt x="77" y="17"/>
                      <a:pt x="77" y="19"/>
                    </a:cubicBezTo>
                    <a:cubicBezTo>
                      <a:pt x="77" y="19"/>
                      <a:pt x="80" y="17"/>
                      <a:pt x="81" y="17"/>
                    </a:cubicBezTo>
                    <a:cubicBezTo>
                      <a:pt x="81" y="16"/>
                      <a:pt x="84" y="16"/>
                      <a:pt x="83" y="17"/>
                    </a:cubicBezTo>
                    <a:cubicBezTo>
                      <a:pt x="84" y="17"/>
                      <a:pt x="84" y="17"/>
                      <a:pt x="85" y="16"/>
                    </a:cubicBezTo>
                    <a:cubicBezTo>
                      <a:pt x="85" y="16"/>
                      <a:pt x="85" y="16"/>
                      <a:pt x="85" y="16"/>
                    </a:cubicBezTo>
                    <a:cubicBezTo>
                      <a:pt x="92" y="16"/>
                      <a:pt x="91" y="16"/>
                      <a:pt x="89" y="15"/>
                    </a:cubicBezTo>
                    <a:cubicBezTo>
                      <a:pt x="89" y="16"/>
                      <a:pt x="89" y="16"/>
                      <a:pt x="89" y="16"/>
                    </a:cubicBezTo>
                    <a:cubicBezTo>
                      <a:pt x="89" y="16"/>
                      <a:pt x="89" y="15"/>
                      <a:pt x="89" y="15"/>
                    </a:cubicBezTo>
                    <a:cubicBezTo>
                      <a:pt x="89" y="15"/>
                      <a:pt x="89" y="15"/>
                      <a:pt x="89" y="15"/>
                    </a:cubicBezTo>
                    <a:cubicBezTo>
                      <a:pt x="89" y="15"/>
                      <a:pt x="89" y="15"/>
                      <a:pt x="89" y="15"/>
                    </a:cubicBezTo>
                    <a:cubicBezTo>
                      <a:pt x="89" y="14"/>
                      <a:pt x="89" y="13"/>
                      <a:pt x="90" y="12"/>
                    </a:cubicBezTo>
                    <a:cubicBezTo>
                      <a:pt x="90" y="13"/>
                      <a:pt x="90" y="14"/>
                      <a:pt x="90" y="14"/>
                    </a:cubicBezTo>
                    <a:cubicBezTo>
                      <a:pt x="91" y="14"/>
                      <a:pt x="90" y="11"/>
                      <a:pt x="92" y="11"/>
                    </a:cubicBezTo>
                    <a:cubicBezTo>
                      <a:pt x="93" y="12"/>
                      <a:pt x="93" y="14"/>
                      <a:pt x="92" y="15"/>
                    </a:cubicBezTo>
                    <a:cubicBezTo>
                      <a:pt x="93" y="14"/>
                      <a:pt x="94" y="15"/>
                      <a:pt x="94" y="15"/>
                    </a:cubicBezTo>
                    <a:cubicBezTo>
                      <a:pt x="94" y="14"/>
                      <a:pt x="94" y="13"/>
                      <a:pt x="95" y="13"/>
                    </a:cubicBezTo>
                    <a:cubicBezTo>
                      <a:pt x="95" y="13"/>
                      <a:pt x="99" y="14"/>
                      <a:pt x="99" y="14"/>
                    </a:cubicBezTo>
                    <a:cubicBezTo>
                      <a:pt x="99" y="13"/>
                      <a:pt x="100" y="13"/>
                      <a:pt x="100" y="13"/>
                    </a:cubicBezTo>
                    <a:cubicBezTo>
                      <a:pt x="100" y="13"/>
                      <a:pt x="102" y="15"/>
                      <a:pt x="103" y="13"/>
                    </a:cubicBezTo>
                    <a:cubicBezTo>
                      <a:pt x="102" y="13"/>
                      <a:pt x="102" y="14"/>
                      <a:pt x="102" y="14"/>
                    </a:cubicBezTo>
                    <a:cubicBezTo>
                      <a:pt x="102" y="13"/>
                      <a:pt x="110" y="15"/>
                      <a:pt x="112" y="13"/>
                    </a:cubicBezTo>
                    <a:cubicBezTo>
                      <a:pt x="112" y="14"/>
                      <a:pt x="112" y="15"/>
                      <a:pt x="112" y="16"/>
                    </a:cubicBezTo>
                    <a:cubicBezTo>
                      <a:pt x="112" y="14"/>
                      <a:pt x="114" y="16"/>
                      <a:pt x="115" y="16"/>
                    </a:cubicBezTo>
                    <a:cubicBezTo>
                      <a:pt x="115" y="14"/>
                      <a:pt x="118" y="16"/>
                      <a:pt x="118" y="13"/>
                    </a:cubicBezTo>
                    <a:cubicBezTo>
                      <a:pt x="119" y="16"/>
                      <a:pt x="125" y="14"/>
                      <a:pt x="126" y="12"/>
                    </a:cubicBezTo>
                    <a:cubicBezTo>
                      <a:pt x="128" y="15"/>
                      <a:pt x="128" y="11"/>
                      <a:pt x="129" y="12"/>
                    </a:cubicBezTo>
                    <a:cubicBezTo>
                      <a:pt x="131" y="18"/>
                      <a:pt x="143" y="17"/>
                      <a:pt x="144" y="9"/>
                    </a:cubicBezTo>
                    <a:cubicBezTo>
                      <a:pt x="141" y="10"/>
                      <a:pt x="138" y="9"/>
                      <a:pt x="135" y="6"/>
                    </a:cubicBezTo>
                    <a:close/>
                    <a:moveTo>
                      <a:pt x="86" y="15"/>
                    </a:moveTo>
                    <a:cubicBezTo>
                      <a:pt x="86" y="15"/>
                      <a:pt x="86" y="15"/>
                      <a:pt x="86" y="15"/>
                    </a:cubicBezTo>
                    <a:cubicBezTo>
                      <a:pt x="87" y="14"/>
                      <a:pt x="87" y="14"/>
                      <a:pt x="86" y="15"/>
                    </a:cubicBezTo>
                    <a:cubicBezTo>
                      <a:pt x="86" y="14"/>
                      <a:pt x="87" y="13"/>
                      <a:pt x="87" y="13"/>
                    </a:cubicBezTo>
                    <a:cubicBezTo>
                      <a:pt x="87" y="14"/>
                      <a:pt x="87" y="15"/>
                      <a:pt x="87" y="15"/>
                    </a:cubicBezTo>
                    <a:cubicBezTo>
                      <a:pt x="87" y="15"/>
                      <a:pt x="86" y="15"/>
                      <a:pt x="8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8" name="组合 37"/>
            <p:cNvGrpSpPr/>
            <p:nvPr/>
          </p:nvGrpSpPr>
          <p:grpSpPr>
            <a:xfrm>
              <a:off x="3629110" y="3477551"/>
              <a:ext cx="1353561" cy="2002500"/>
              <a:chOff x="4252912" y="3519487"/>
              <a:chExt cx="1119189" cy="1655763"/>
            </a:xfrm>
            <a:solidFill>
              <a:schemeClr val="accent1"/>
            </a:solidFill>
          </p:grpSpPr>
          <p:sp>
            <p:nvSpPr>
              <p:cNvPr id="30" name="Freeform 23"/>
              <p:cNvSpPr>
                <a:spLocks noEditPoints="1"/>
              </p:cNvSpPr>
              <p:nvPr/>
            </p:nvSpPr>
            <p:spPr bwMode="auto">
              <a:xfrm>
                <a:off x="4471988" y="3536950"/>
                <a:ext cx="555625" cy="509588"/>
              </a:xfrm>
              <a:custGeom>
                <a:avLst/>
                <a:gdLst>
                  <a:gd name="T0" fmla="*/ 136 w 257"/>
                  <a:gd name="T1" fmla="*/ 2 h 237"/>
                  <a:gd name="T2" fmla="*/ 127 w 257"/>
                  <a:gd name="T3" fmla="*/ 2 h 237"/>
                  <a:gd name="T4" fmla="*/ 123 w 257"/>
                  <a:gd name="T5" fmla="*/ 2 h 237"/>
                  <a:gd name="T6" fmla="*/ 100 w 257"/>
                  <a:gd name="T7" fmla="*/ 6 h 237"/>
                  <a:gd name="T8" fmla="*/ 77 w 257"/>
                  <a:gd name="T9" fmla="*/ 16 h 237"/>
                  <a:gd name="T10" fmla="*/ 66 w 257"/>
                  <a:gd name="T11" fmla="*/ 19 h 237"/>
                  <a:gd name="T12" fmla="*/ 51 w 257"/>
                  <a:gd name="T13" fmla="*/ 36 h 237"/>
                  <a:gd name="T14" fmla="*/ 36 w 257"/>
                  <a:gd name="T15" fmla="*/ 42 h 237"/>
                  <a:gd name="T16" fmla="*/ 22 w 257"/>
                  <a:gd name="T17" fmla="*/ 60 h 237"/>
                  <a:gd name="T18" fmla="*/ 12 w 257"/>
                  <a:gd name="T19" fmla="*/ 75 h 237"/>
                  <a:gd name="T20" fmla="*/ 2 w 257"/>
                  <a:gd name="T21" fmla="*/ 121 h 237"/>
                  <a:gd name="T22" fmla="*/ 3 w 257"/>
                  <a:gd name="T23" fmla="*/ 135 h 237"/>
                  <a:gd name="T24" fmla="*/ 26 w 257"/>
                  <a:gd name="T25" fmla="*/ 182 h 237"/>
                  <a:gd name="T26" fmla="*/ 35 w 257"/>
                  <a:gd name="T27" fmla="*/ 193 h 237"/>
                  <a:gd name="T28" fmla="*/ 49 w 257"/>
                  <a:gd name="T29" fmla="*/ 194 h 237"/>
                  <a:gd name="T30" fmla="*/ 17 w 257"/>
                  <a:gd name="T31" fmla="*/ 121 h 237"/>
                  <a:gd name="T32" fmla="*/ 107 w 257"/>
                  <a:gd name="T33" fmla="*/ 18 h 237"/>
                  <a:gd name="T34" fmla="*/ 128 w 257"/>
                  <a:gd name="T35" fmla="*/ 21 h 237"/>
                  <a:gd name="T36" fmla="*/ 181 w 257"/>
                  <a:gd name="T37" fmla="*/ 29 h 237"/>
                  <a:gd name="T38" fmla="*/ 227 w 257"/>
                  <a:gd name="T39" fmla="*/ 70 h 237"/>
                  <a:gd name="T40" fmla="*/ 235 w 257"/>
                  <a:gd name="T41" fmla="*/ 102 h 237"/>
                  <a:gd name="T42" fmla="*/ 228 w 257"/>
                  <a:gd name="T43" fmla="*/ 152 h 237"/>
                  <a:gd name="T44" fmla="*/ 197 w 257"/>
                  <a:gd name="T45" fmla="*/ 195 h 237"/>
                  <a:gd name="T46" fmla="*/ 165 w 257"/>
                  <a:gd name="T47" fmla="*/ 215 h 237"/>
                  <a:gd name="T48" fmla="*/ 127 w 257"/>
                  <a:gd name="T49" fmla="*/ 226 h 237"/>
                  <a:gd name="T50" fmla="*/ 112 w 257"/>
                  <a:gd name="T51" fmla="*/ 229 h 237"/>
                  <a:gd name="T52" fmla="*/ 106 w 257"/>
                  <a:gd name="T53" fmla="*/ 231 h 237"/>
                  <a:gd name="T54" fmla="*/ 113 w 257"/>
                  <a:gd name="T55" fmla="*/ 234 h 237"/>
                  <a:gd name="T56" fmla="*/ 126 w 257"/>
                  <a:gd name="T57" fmla="*/ 234 h 237"/>
                  <a:gd name="T58" fmla="*/ 153 w 257"/>
                  <a:gd name="T59" fmla="*/ 231 h 237"/>
                  <a:gd name="T60" fmla="*/ 172 w 257"/>
                  <a:gd name="T61" fmla="*/ 218 h 237"/>
                  <a:gd name="T62" fmla="*/ 176 w 257"/>
                  <a:gd name="T63" fmla="*/ 224 h 237"/>
                  <a:gd name="T64" fmla="*/ 187 w 257"/>
                  <a:gd name="T65" fmla="*/ 223 h 237"/>
                  <a:gd name="T66" fmla="*/ 189 w 257"/>
                  <a:gd name="T67" fmla="*/ 214 h 237"/>
                  <a:gd name="T68" fmla="*/ 200 w 257"/>
                  <a:gd name="T69" fmla="*/ 215 h 237"/>
                  <a:gd name="T70" fmla="*/ 210 w 257"/>
                  <a:gd name="T71" fmla="*/ 210 h 237"/>
                  <a:gd name="T72" fmla="*/ 217 w 257"/>
                  <a:gd name="T73" fmla="*/ 204 h 237"/>
                  <a:gd name="T74" fmla="*/ 222 w 257"/>
                  <a:gd name="T75" fmla="*/ 199 h 237"/>
                  <a:gd name="T76" fmla="*/ 227 w 257"/>
                  <a:gd name="T77" fmla="*/ 188 h 237"/>
                  <a:gd name="T78" fmla="*/ 236 w 257"/>
                  <a:gd name="T79" fmla="*/ 182 h 237"/>
                  <a:gd name="T80" fmla="*/ 239 w 257"/>
                  <a:gd name="T81" fmla="*/ 171 h 237"/>
                  <a:gd name="T82" fmla="*/ 242 w 257"/>
                  <a:gd name="T83" fmla="*/ 163 h 237"/>
                  <a:gd name="T84" fmla="*/ 247 w 257"/>
                  <a:gd name="T85" fmla="*/ 154 h 237"/>
                  <a:gd name="T86" fmla="*/ 254 w 257"/>
                  <a:gd name="T87" fmla="*/ 116 h 237"/>
                  <a:gd name="T88" fmla="*/ 254 w 257"/>
                  <a:gd name="T89" fmla="*/ 106 h 237"/>
                  <a:gd name="T90" fmla="*/ 250 w 257"/>
                  <a:gd name="T91" fmla="*/ 78 h 237"/>
                  <a:gd name="T92" fmla="*/ 238 w 257"/>
                  <a:gd name="T93" fmla="*/ 54 h 237"/>
                  <a:gd name="T94" fmla="*/ 231 w 257"/>
                  <a:gd name="T95" fmla="*/ 45 h 237"/>
                  <a:gd name="T96" fmla="*/ 228 w 257"/>
                  <a:gd name="T97" fmla="*/ 41 h 237"/>
                  <a:gd name="T98" fmla="*/ 220 w 257"/>
                  <a:gd name="T99" fmla="*/ 37 h 237"/>
                  <a:gd name="T100" fmla="*/ 206 w 257"/>
                  <a:gd name="T101" fmla="*/ 24 h 237"/>
                  <a:gd name="T102" fmla="*/ 188 w 257"/>
                  <a:gd name="T103" fmla="*/ 13 h 237"/>
                  <a:gd name="T104" fmla="*/ 170 w 257"/>
                  <a:gd name="T105" fmla="*/ 9 h 237"/>
                  <a:gd name="T106" fmla="*/ 145 w 257"/>
                  <a:gd name="T107" fmla="*/ 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7" h="237">
                    <a:moveTo>
                      <a:pt x="145" y="3"/>
                    </a:moveTo>
                    <a:cubicBezTo>
                      <a:pt x="145" y="3"/>
                      <a:pt x="144" y="2"/>
                      <a:pt x="144" y="2"/>
                    </a:cubicBezTo>
                    <a:cubicBezTo>
                      <a:pt x="143" y="3"/>
                      <a:pt x="142" y="5"/>
                      <a:pt x="141" y="5"/>
                    </a:cubicBezTo>
                    <a:cubicBezTo>
                      <a:pt x="141" y="3"/>
                      <a:pt x="141" y="3"/>
                      <a:pt x="141" y="3"/>
                    </a:cubicBezTo>
                    <a:cubicBezTo>
                      <a:pt x="142" y="0"/>
                      <a:pt x="138" y="2"/>
                      <a:pt x="137" y="1"/>
                    </a:cubicBezTo>
                    <a:cubicBezTo>
                      <a:pt x="138" y="3"/>
                      <a:pt x="136" y="1"/>
                      <a:pt x="136" y="2"/>
                    </a:cubicBezTo>
                    <a:cubicBezTo>
                      <a:pt x="134" y="3"/>
                      <a:pt x="134" y="3"/>
                      <a:pt x="134" y="3"/>
                    </a:cubicBezTo>
                    <a:cubicBezTo>
                      <a:pt x="132" y="3"/>
                      <a:pt x="134" y="4"/>
                      <a:pt x="131" y="4"/>
                    </a:cubicBezTo>
                    <a:cubicBezTo>
                      <a:pt x="129" y="4"/>
                      <a:pt x="130" y="2"/>
                      <a:pt x="131" y="2"/>
                    </a:cubicBezTo>
                    <a:cubicBezTo>
                      <a:pt x="130" y="1"/>
                      <a:pt x="128" y="2"/>
                      <a:pt x="127" y="2"/>
                    </a:cubicBezTo>
                    <a:cubicBezTo>
                      <a:pt x="127" y="2"/>
                      <a:pt x="127" y="2"/>
                      <a:pt x="127" y="3"/>
                    </a:cubicBezTo>
                    <a:cubicBezTo>
                      <a:pt x="127" y="3"/>
                      <a:pt x="127" y="3"/>
                      <a:pt x="127" y="2"/>
                    </a:cubicBezTo>
                    <a:cubicBezTo>
                      <a:pt x="126" y="3"/>
                      <a:pt x="125" y="3"/>
                      <a:pt x="125" y="3"/>
                    </a:cubicBezTo>
                    <a:cubicBezTo>
                      <a:pt x="125" y="3"/>
                      <a:pt x="125" y="3"/>
                      <a:pt x="125" y="3"/>
                    </a:cubicBezTo>
                    <a:cubicBezTo>
                      <a:pt x="126" y="3"/>
                      <a:pt x="126" y="2"/>
                      <a:pt x="127" y="2"/>
                    </a:cubicBezTo>
                    <a:cubicBezTo>
                      <a:pt x="126" y="2"/>
                      <a:pt x="126" y="2"/>
                      <a:pt x="125" y="2"/>
                    </a:cubicBezTo>
                    <a:cubicBezTo>
                      <a:pt x="125" y="2"/>
                      <a:pt x="125" y="2"/>
                      <a:pt x="125" y="2"/>
                    </a:cubicBezTo>
                    <a:cubicBezTo>
                      <a:pt x="124" y="2"/>
                      <a:pt x="124" y="2"/>
                      <a:pt x="123" y="2"/>
                    </a:cubicBezTo>
                    <a:cubicBezTo>
                      <a:pt x="124" y="0"/>
                      <a:pt x="124" y="0"/>
                      <a:pt x="124" y="0"/>
                    </a:cubicBezTo>
                    <a:cubicBezTo>
                      <a:pt x="122" y="0"/>
                      <a:pt x="120" y="2"/>
                      <a:pt x="120" y="3"/>
                    </a:cubicBezTo>
                    <a:cubicBezTo>
                      <a:pt x="116" y="2"/>
                      <a:pt x="109" y="4"/>
                      <a:pt x="107" y="5"/>
                    </a:cubicBezTo>
                    <a:cubicBezTo>
                      <a:pt x="107" y="5"/>
                      <a:pt x="107" y="4"/>
                      <a:pt x="107" y="5"/>
                    </a:cubicBezTo>
                    <a:cubicBezTo>
                      <a:pt x="105" y="6"/>
                      <a:pt x="104" y="7"/>
                      <a:pt x="104" y="6"/>
                    </a:cubicBezTo>
                    <a:cubicBezTo>
                      <a:pt x="102" y="7"/>
                      <a:pt x="102" y="5"/>
                      <a:pt x="100" y="6"/>
                    </a:cubicBezTo>
                    <a:cubicBezTo>
                      <a:pt x="100" y="5"/>
                      <a:pt x="100" y="6"/>
                      <a:pt x="100" y="7"/>
                    </a:cubicBezTo>
                    <a:cubicBezTo>
                      <a:pt x="96" y="5"/>
                      <a:pt x="93" y="10"/>
                      <a:pt x="88" y="10"/>
                    </a:cubicBezTo>
                    <a:cubicBezTo>
                      <a:pt x="89" y="10"/>
                      <a:pt x="89" y="9"/>
                      <a:pt x="89" y="8"/>
                    </a:cubicBezTo>
                    <a:cubicBezTo>
                      <a:pt x="86" y="10"/>
                      <a:pt x="84" y="11"/>
                      <a:pt x="82" y="14"/>
                    </a:cubicBezTo>
                    <a:cubicBezTo>
                      <a:pt x="82" y="13"/>
                      <a:pt x="81" y="13"/>
                      <a:pt x="82" y="12"/>
                    </a:cubicBezTo>
                    <a:cubicBezTo>
                      <a:pt x="80" y="13"/>
                      <a:pt x="77" y="14"/>
                      <a:pt x="77" y="16"/>
                    </a:cubicBezTo>
                    <a:cubicBezTo>
                      <a:pt x="79" y="16"/>
                      <a:pt x="77" y="15"/>
                      <a:pt x="78" y="15"/>
                    </a:cubicBezTo>
                    <a:cubicBezTo>
                      <a:pt x="80" y="15"/>
                      <a:pt x="78" y="18"/>
                      <a:pt x="76" y="18"/>
                    </a:cubicBezTo>
                    <a:cubicBezTo>
                      <a:pt x="76" y="18"/>
                      <a:pt x="76" y="18"/>
                      <a:pt x="76" y="18"/>
                    </a:cubicBezTo>
                    <a:cubicBezTo>
                      <a:pt x="74" y="18"/>
                      <a:pt x="74" y="19"/>
                      <a:pt x="72" y="20"/>
                    </a:cubicBezTo>
                    <a:cubicBezTo>
                      <a:pt x="71" y="20"/>
                      <a:pt x="73" y="19"/>
                      <a:pt x="72" y="19"/>
                    </a:cubicBezTo>
                    <a:cubicBezTo>
                      <a:pt x="71" y="17"/>
                      <a:pt x="67" y="19"/>
                      <a:pt x="66" y="19"/>
                    </a:cubicBezTo>
                    <a:cubicBezTo>
                      <a:pt x="66" y="20"/>
                      <a:pt x="65" y="21"/>
                      <a:pt x="66" y="21"/>
                    </a:cubicBezTo>
                    <a:cubicBezTo>
                      <a:pt x="65" y="22"/>
                      <a:pt x="64" y="20"/>
                      <a:pt x="63" y="21"/>
                    </a:cubicBezTo>
                    <a:cubicBezTo>
                      <a:pt x="61" y="27"/>
                      <a:pt x="61" y="27"/>
                      <a:pt x="61" y="27"/>
                    </a:cubicBezTo>
                    <a:cubicBezTo>
                      <a:pt x="61" y="26"/>
                      <a:pt x="59" y="26"/>
                      <a:pt x="60" y="24"/>
                    </a:cubicBezTo>
                    <a:cubicBezTo>
                      <a:pt x="57" y="26"/>
                      <a:pt x="57" y="30"/>
                      <a:pt x="56" y="33"/>
                    </a:cubicBezTo>
                    <a:cubicBezTo>
                      <a:pt x="54" y="33"/>
                      <a:pt x="52" y="35"/>
                      <a:pt x="51" y="36"/>
                    </a:cubicBezTo>
                    <a:cubicBezTo>
                      <a:pt x="50" y="35"/>
                      <a:pt x="52" y="36"/>
                      <a:pt x="52" y="35"/>
                    </a:cubicBezTo>
                    <a:cubicBezTo>
                      <a:pt x="49" y="34"/>
                      <a:pt x="49" y="34"/>
                      <a:pt x="49" y="34"/>
                    </a:cubicBezTo>
                    <a:cubicBezTo>
                      <a:pt x="51" y="33"/>
                      <a:pt x="48" y="32"/>
                      <a:pt x="48" y="31"/>
                    </a:cubicBezTo>
                    <a:cubicBezTo>
                      <a:pt x="47" y="33"/>
                      <a:pt x="43" y="35"/>
                      <a:pt x="40" y="36"/>
                    </a:cubicBezTo>
                    <a:cubicBezTo>
                      <a:pt x="44" y="37"/>
                      <a:pt x="38" y="40"/>
                      <a:pt x="40" y="42"/>
                    </a:cubicBezTo>
                    <a:cubicBezTo>
                      <a:pt x="38" y="44"/>
                      <a:pt x="37" y="41"/>
                      <a:pt x="36" y="42"/>
                    </a:cubicBezTo>
                    <a:cubicBezTo>
                      <a:pt x="34" y="45"/>
                      <a:pt x="31" y="46"/>
                      <a:pt x="29" y="49"/>
                    </a:cubicBezTo>
                    <a:cubicBezTo>
                      <a:pt x="29" y="49"/>
                      <a:pt x="29" y="49"/>
                      <a:pt x="29" y="48"/>
                    </a:cubicBezTo>
                    <a:cubicBezTo>
                      <a:pt x="28" y="51"/>
                      <a:pt x="24" y="54"/>
                      <a:pt x="24" y="58"/>
                    </a:cubicBezTo>
                    <a:cubicBezTo>
                      <a:pt x="24" y="58"/>
                      <a:pt x="23" y="58"/>
                      <a:pt x="23" y="57"/>
                    </a:cubicBezTo>
                    <a:cubicBezTo>
                      <a:pt x="21" y="59"/>
                      <a:pt x="26" y="59"/>
                      <a:pt x="22" y="61"/>
                    </a:cubicBezTo>
                    <a:cubicBezTo>
                      <a:pt x="22" y="60"/>
                      <a:pt x="22" y="60"/>
                      <a:pt x="22" y="60"/>
                    </a:cubicBezTo>
                    <a:cubicBezTo>
                      <a:pt x="21" y="62"/>
                      <a:pt x="18" y="62"/>
                      <a:pt x="18" y="66"/>
                    </a:cubicBezTo>
                    <a:cubicBezTo>
                      <a:pt x="18" y="65"/>
                      <a:pt x="18" y="65"/>
                      <a:pt x="18" y="64"/>
                    </a:cubicBezTo>
                    <a:cubicBezTo>
                      <a:pt x="17" y="67"/>
                      <a:pt x="16" y="69"/>
                      <a:pt x="16" y="71"/>
                    </a:cubicBezTo>
                    <a:cubicBezTo>
                      <a:pt x="15" y="71"/>
                      <a:pt x="15" y="71"/>
                      <a:pt x="15" y="70"/>
                    </a:cubicBezTo>
                    <a:cubicBezTo>
                      <a:pt x="13" y="71"/>
                      <a:pt x="15" y="73"/>
                      <a:pt x="14" y="74"/>
                    </a:cubicBezTo>
                    <a:cubicBezTo>
                      <a:pt x="13" y="75"/>
                      <a:pt x="12" y="75"/>
                      <a:pt x="12" y="75"/>
                    </a:cubicBezTo>
                    <a:cubicBezTo>
                      <a:pt x="13" y="76"/>
                      <a:pt x="11" y="79"/>
                      <a:pt x="11" y="81"/>
                    </a:cubicBezTo>
                    <a:cubicBezTo>
                      <a:pt x="10" y="81"/>
                      <a:pt x="10" y="81"/>
                      <a:pt x="9" y="82"/>
                    </a:cubicBezTo>
                    <a:cubicBezTo>
                      <a:pt x="5" y="93"/>
                      <a:pt x="2" y="105"/>
                      <a:pt x="4" y="117"/>
                    </a:cubicBezTo>
                    <a:cubicBezTo>
                      <a:pt x="2" y="119"/>
                      <a:pt x="3" y="114"/>
                      <a:pt x="1" y="115"/>
                    </a:cubicBezTo>
                    <a:cubicBezTo>
                      <a:pt x="3" y="115"/>
                      <a:pt x="1" y="117"/>
                      <a:pt x="2" y="121"/>
                    </a:cubicBezTo>
                    <a:cubicBezTo>
                      <a:pt x="2" y="121"/>
                      <a:pt x="2" y="121"/>
                      <a:pt x="2" y="121"/>
                    </a:cubicBezTo>
                    <a:cubicBezTo>
                      <a:pt x="2" y="122"/>
                      <a:pt x="1" y="123"/>
                      <a:pt x="1" y="125"/>
                    </a:cubicBezTo>
                    <a:cubicBezTo>
                      <a:pt x="2" y="125"/>
                      <a:pt x="2" y="125"/>
                      <a:pt x="2" y="125"/>
                    </a:cubicBezTo>
                    <a:cubicBezTo>
                      <a:pt x="4" y="126"/>
                      <a:pt x="0" y="129"/>
                      <a:pt x="3" y="129"/>
                    </a:cubicBezTo>
                    <a:cubicBezTo>
                      <a:pt x="1" y="131"/>
                      <a:pt x="1" y="131"/>
                      <a:pt x="1" y="131"/>
                    </a:cubicBezTo>
                    <a:cubicBezTo>
                      <a:pt x="4" y="132"/>
                      <a:pt x="1" y="134"/>
                      <a:pt x="3" y="136"/>
                    </a:cubicBezTo>
                    <a:cubicBezTo>
                      <a:pt x="3" y="135"/>
                      <a:pt x="3" y="135"/>
                      <a:pt x="3" y="135"/>
                    </a:cubicBezTo>
                    <a:cubicBezTo>
                      <a:pt x="2" y="138"/>
                      <a:pt x="6" y="141"/>
                      <a:pt x="4" y="142"/>
                    </a:cubicBezTo>
                    <a:cubicBezTo>
                      <a:pt x="5" y="144"/>
                      <a:pt x="7" y="147"/>
                      <a:pt x="9" y="147"/>
                    </a:cubicBezTo>
                    <a:cubicBezTo>
                      <a:pt x="8" y="148"/>
                      <a:pt x="7" y="148"/>
                      <a:pt x="6" y="147"/>
                    </a:cubicBezTo>
                    <a:cubicBezTo>
                      <a:pt x="9" y="156"/>
                      <a:pt x="13" y="165"/>
                      <a:pt x="19" y="171"/>
                    </a:cubicBezTo>
                    <a:cubicBezTo>
                      <a:pt x="18" y="172"/>
                      <a:pt x="18" y="171"/>
                      <a:pt x="17" y="171"/>
                    </a:cubicBezTo>
                    <a:cubicBezTo>
                      <a:pt x="21" y="175"/>
                      <a:pt x="20" y="181"/>
                      <a:pt x="26" y="182"/>
                    </a:cubicBezTo>
                    <a:cubicBezTo>
                      <a:pt x="28" y="182"/>
                      <a:pt x="28" y="182"/>
                      <a:pt x="28" y="182"/>
                    </a:cubicBezTo>
                    <a:cubicBezTo>
                      <a:pt x="28" y="183"/>
                      <a:pt x="27" y="184"/>
                      <a:pt x="27" y="185"/>
                    </a:cubicBezTo>
                    <a:cubicBezTo>
                      <a:pt x="28" y="185"/>
                      <a:pt x="30" y="188"/>
                      <a:pt x="32" y="188"/>
                    </a:cubicBezTo>
                    <a:cubicBezTo>
                      <a:pt x="31" y="189"/>
                      <a:pt x="31" y="188"/>
                      <a:pt x="30" y="189"/>
                    </a:cubicBezTo>
                    <a:cubicBezTo>
                      <a:pt x="31" y="191"/>
                      <a:pt x="35" y="191"/>
                      <a:pt x="36" y="193"/>
                    </a:cubicBezTo>
                    <a:cubicBezTo>
                      <a:pt x="35" y="193"/>
                      <a:pt x="35" y="193"/>
                      <a:pt x="35" y="193"/>
                    </a:cubicBezTo>
                    <a:cubicBezTo>
                      <a:pt x="39" y="203"/>
                      <a:pt x="49" y="216"/>
                      <a:pt x="58" y="218"/>
                    </a:cubicBezTo>
                    <a:cubicBezTo>
                      <a:pt x="61" y="219"/>
                      <a:pt x="58" y="221"/>
                      <a:pt x="59" y="221"/>
                    </a:cubicBezTo>
                    <a:cubicBezTo>
                      <a:pt x="68" y="224"/>
                      <a:pt x="76" y="234"/>
                      <a:pt x="86" y="232"/>
                    </a:cubicBezTo>
                    <a:cubicBezTo>
                      <a:pt x="93" y="233"/>
                      <a:pt x="94" y="226"/>
                      <a:pt x="94" y="226"/>
                    </a:cubicBezTo>
                    <a:cubicBezTo>
                      <a:pt x="83" y="227"/>
                      <a:pt x="69" y="216"/>
                      <a:pt x="61" y="205"/>
                    </a:cubicBezTo>
                    <a:cubicBezTo>
                      <a:pt x="57" y="202"/>
                      <a:pt x="51" y="198"/>
                      <a:pt x="49" y="194"/>
                    </a:cubicBezTo>
                    <a:cubicBezTo>
                      <a:pt x="35" y="180"/>
                      <a:pt x="28" y="161"/>
                      <a:pt x="22" y="144"/>
                    </a:cubicBezTo>
                    <a:cubicBezTo>
                      <a:pt x="21" y="145"/>
                      <a:pt x="20" y="144"/>
                      <a:pt x="20" y="144"/>
                    </a:cubicBezTo>
                    <a:cubicBezTo>
                      <a:pt x="20" y="143"/>
                      <a:pt x="20" y="143"/>
                      <a:pt x="20" y="143"/>
                    </a:cubicBezTo>
                    <a:cubicBezTo>
                      <a:pt x="18" y="142"/>
                      <a:pt x="18" y="142"/>
                      <a:pt x="18" y="142"/>
                    </a:cubicBezTo>
                    <a:cubicBezTo>
                      <a:pt x="18" y="141"/>
                      <a:pt x="20" y="141"/>
                      <a:pt x="20" y="142"/>
                    </a:cubicBezTo>
                    <a:cubicBezTo>
                      <a:pt x="18" y="135"/>
                      <a:pt x="17" y="128"/>
                      <a:pt x="17" y="121"/>
                    </a:cubicBezTo>
                    <a:cubicBezTo>
                      <a:pt x="15" y="120"/>
                      <a:pt x="17" y="117"/>
                      <a:pt x="15" y="117"/>
                    </a:cubicBezTo>
                    <a:cubicBezTo>
                      <a:pt x="16" y="116"/>
                      <a:pt x="16" y="117"/>
                      <a:pt x="16" y="117"/>
                    </a:cubicBezTo>
                    <a:cubicBezTo>
                      <a:pt x="15" y="112"/>
                      <a:pt x="15" y="111"/>
                      <a:pt x="18" y="107"/>
                    </a:cubicBezTo>
                    <a:cubicBezTo>
                      <a:pt x="22" y="88"/>
                      <a:pt x="30" y="70"/>
                      <a:pt x="44" y="57"/>
                    </a:cubicBezTo>
                    <a:cubicBezTo>
                      <a:pt x="58" y="43"/>
                      <a:pt x="76" y="32"/>
                      <a:pt x="96" y="26"/>
                    </a:cubicBezTo>
                    <a:cubicBezTo>
                      <a:pt x="99" y="21"/>
                      <a:pt x="104" y="22"/>
                      <a:pt x="107" y="18"/>
                    </a:cubicBezTo>
                    <a:cubicBezTo>
                      <a:pt x="107" y="20"/>
                      <a:pt x="107" y="20"/>
                      <a:pt x="107" y="20"/>
                    </a:cubicBezTo>
                    <a:cubicBezTo>
                      <a:pt x="110" y="17"/>
                      <a:pt x="111" y="19"/>
                      <a:pt x="116" y="20"/>
                    </a:cubicBezTo>
                    <a:cubicBezTo>
                      <a:pt x="115" y="19"/>
                      <a:pt x="117" y="19"/>
                      <a:pt x="116" y="17"/>
                    </a:cubicBezTo>
                    <a:cubicBezTo>
                      <a:pt x="118" y="15"/>
                      <a:pt x="119" y="20"/>
                      <a:pt x="121" y="19"/>
                    </a:cubicBezTo>
                    <a:cubicBezTo>
                      <a:pt x="121" y="19"/>
                      <a:pt x="121" y="18"/>
                      <a:pt x="122" y="18"/>
                    </a:cubicBezTo>
                    <a:cubicBezTo>
                      <a:pt x="127" y="15"/>
                      <a:pt x="121" y="19"/>
                      <a:pt x="128" y="21"/>
                    </a:cubicBezTo>
                    <a:cubicBezTo>
                      <a:pt x="137" y="19"/>
                      <a:pt x="147" y="18"/>
                      <a:pt x="156" y="21"/>
                    </a:cubicBezTo>
                    <a:cubicBezTo>
                      <a:pt x="156" y="21"/>
                      <a:pt x="156" y="19"/>
                      <a:pt x="157" y="20"/>
                    </a:cubicBezTo>
                    <a:cubicBezTo>
                      <a:pt x="157" y="23"/>
                      <a:pt x="160" y="19"/>
                      <a:pt x="161" y="21"/>
                    </a:cubicBezTo>
                    <a:cubicBezTo>
                      <a:pt x="161" y="22"/>
                      <a:pt x="160" y="22"/>
                      <a:pt x="160" y="22"/>
                    </a:cubicBezTo>
                    <a:cubicBezTo>
                      <a:pt x="164" y="24"/>
                      <a:pt x="167" y="23"/>
                      <a:pt x="171" y="26"/>
                    </a:cubicBezTo>
                    <a:cubicBezTo>
                      <a:pt x="175" y="25"/>
                      <a:pt x="178" y="29"/>
                      <a:pt x="181" y="29"/>
                    </a:cubicBezTo>
                    <a:cubicBezTo>
                      <a:pt x="180" y="30"/>
                      <a:pt x="182" y="30"/>
                      <a:pt x="182" y="31"/>
                    </a:cubicBezTo>
                    <a:cubicBezTo>
                      <a:pt x="187" y="29"/>
                      <a:pt x="188" y="36"/>
                      <a:pt x="192" y="35"/>
                    </a:cubicBezTo>
                    <a:cubicBezTo>
                      <a:pt x="192" y="35"/>
                      <a:pt x="192" y="35"/>
                      <a:pt x="192" y="35"/>
                    </a:cubicBezTo>
                    <a:cubicBezTo>
                      <a:pt x="200" y="40"/>
                      <a:pt x="209" y="47"/>
                      <a:pt x="216" y="54"/>
                    </a:cubicBezTo>
                    <a:cubicBezTo>
                      <a:pt x="220" y="58"/>
                      <a:pt x="221" y="65"/>
                      <a:pt x="225" y="70"/>
                    </a:cubicBezTo>
                    <a:cubicBezTo>
                      <a:pt x="226" y="71"/>
                      <a:pt x="227" y="70"/>
                      <a:pt x="227" y="70"/>
                    </a:cubicBezTo>
                    <a:cubicBezTo>
                      <a:pt x="228" y="72"/>
                      <a:pt x="226" y="71"/>
                      <a:pt x="226" y="71"/>
                    </a:cubicBezTo>
                    <a:cubicBezTo>
                      <a:pt x="229" y="74"/>
                      <a:pt x="228" y="78"/>
                      <a:pt x="230" y="82"/>
                    </a:cubicBezTo>
                    <a:cubicBezTo>
                      <a:pt x="231" y="82"/>
                      <a:pt x="231" y="83"/>
                      <a:pt x="232" y="82"/>
                    </a:cubicBezTo>
                    <a:cubicBezTo>
                      <a:pt x="230" y="87"/>
                      <a:pt x="235" y="92"/>
                      <a:pt x="234" y="97"/>
                    </a:cubicBezTo>
                    <a:cubicBezTo>
                      <a:pt x="237" y="95"/>
                      <a:pt x="236" y="99"/>
                      <a:pt x="237" y="101"/>
                    </a:cubicBezTo>
                    <a:cubicBezTo>
                      <a:pt x="237" y="102"/>
                      <a:pt x="236" y="102"/>
                      <a:pt x="235" y="102"/>
                    </a:cubicBezTo>
                    <a:cubicBezTo>
                      <a:pt x="236" y="105"/>
                      <a:pt x="236" y="107"/>
                      <a:pt x="235" y="111"/>
                    </a:cubicBezTo>
                    <a:cubicBezTo>
                      <a:pt x="235" y="113"/>
                      <a:pt x="237" y="113"/>
                      <a:pt x="236" y="116"/>
                    </a:cubicBezTo>
                    <a:cubicBezTo>
                      <a:pt x="234" y="117"/>
                      <a:pt x="235" y="120"/>
                      <a:pt x="234" y="123"/>
                    </a:cubicBezTo>
                    <a:cubicBezTo>
                      <a:pt x="236" y="122"/>
                      <a:pt x="238" y="125"/>
                      <a:pt x="236" y="128"/>
                    </a:cubicBezTo>
                    <a:cubicBezTo>
                      <a:pt x="234" y="126"/>
                      <a:pt x="234" y="126"/>
                      <a:pt x="234" y="126"/>
                    </a:cubicBezTo>
                    <a:cubicBezTo>
                      <a:pt x="234" y="134"/>
                      <a:pt x="229" y="143"/>
                      <a:pt x="228" y="152"/>
                    </a:cubicBezTo>
                    <a:cubicBezTo>
                      <a:pt x="227" y="152"/>
                      <a:pt x="227" y="152"/>
                      <a:pt x="227" y="152"/>
                    </a:cubicBezTo>
                    <a:cubicBezTo>
                      <a:pt x="225" y="160"/>
                      <a:pt x="219" y="167"/>
                      <a:pt x="216" y="175"/>
                    </a:cubicBezTo>
                    <a:cubicBezTo>
                      <a:pt x="214" y="176"/>
                      <a:pt x="211" y="179"/>
                      <a:pt x="210" y="180"/>
                    </a:cubicBezTo>
                    <a:cubicBezTo>
                      <a:pt x="209" y="184"/>
                      <a:pt x="208" y="184"/>
                      <a:pt x="208" y="187"/>
                    </a:cubicBezTo>
                    <a:cubicBezTo>
                      <a:pt x="207" y="188"/>
                      <a:pt x="206" y="188"/>
                      <a:pt x="205" y="188"/>
                    </a:cubicBezTo>
                    <a:cubicBezTo>
                      <a:pt x="202" y="190"/>
                      <a:pt x="198" y="191"/>
                      <a:pt x="197" y="195"/>
                    </a:cubicBezTo>
                    <a:cubicBezTo>
                      <a:pt x="196" y="194"/>
                      <a:pt x="196" y="194"/>
                      <a:pt x="196" y="194"/>
                    </a:cubicBezTo>
                    <a:cubicBezTo>
                      <a:pt x="194" y="196"/>
                      <a:pt x="191" y="201"/>
                      <a:pt x="187" y="201"/>
                    </a:cubicBezTo>
                    <a:cubicBezTo>
                      <a:pt x="187" y="203"/>
                      <a:pt x="184" y="205"/>
                      <a:pt x="187" y="205"/>
                    </a:cubicBezTo>
                    <a:cubicBezTo>
                      <a:pt x="185" y="206"/>
                      <a:pt x="185" y="204"/>
                      <a:pt x="184" y="206"/>
                    </a:cubicBezTo>
                    <a:cubicBezTo>
                      <a:pt x="184" y="203"/>
                      <a:pt x="184" y="203"/>
                      <a:pt x="184" y="203"/>
                    </a:cubicBezTo>
                    <a:cubicBezTo>
                      <a:pt x="177" y="207"/>
                      <a:pt x="172" y="211"/>
                      <a:pt x="165" y="215"/>
                    </a:cubicBezTo>
                    <a:cubicBezTo>
                      <a:pt x="162" y="213"/>
                      <a:pt x="158" y="218"/>
                      <a:pt x="153" y="218"/>
                    </a:cubicBezTo>
                    <a:cubicBezTo>
                      <a:pt x="151" y="220"/>
                      <a:pt x="146" y="219"/>
                      <a:pt x="145" y="223"/>
                    </a:cubicBezTo>
                    <a:cubicBezTo>
                      <a:pt x="145" y="221"/>
                      <a:pt x="145" y="221"/>
                      <a:pt x="145" y="221"/>
                    </a:cubicBezTo>
                    <a:cubicBezTo>
                      <a:pt x="141" y="222"/>
                      <a:pt x="137" y="223"/>
                      <a:pt x="132" y="224"/>
                    </a:cubicBezTo>
                    <a:cubicBezTo>
                      <a:pt x="129" y="224"/>
                      <a:pt x="130" y="226"/>
                      <a:pt x="128" y="227"/>
                    </a:cubicBezTo>
                    <a:cubicBezTo>
                      <a:pt x="127" y="226"/>
                      <a:pt x="127" y="226"/>
                      <a:pt x="127" y="226"/>
                    </a:cubicBezTo>
                    <a:cubicBezTo>
                      <a:pt x="125" y="227"/>
                      <a:pt x="125" y="230"/>
                      <a:pt x="125" y="231"/>
                    </a:cubicBezTo>
                    <a:cubicBezTo>
                      <a:pt x="123" y="231"/>
                      <a:pt x="123" y="232"/>
                      <a:pt x="121" y="231"/>
                    </a:cubicBezTo>
                    <a:cubicBezTo>
                      <a:pt x="122" y="230"/>
                      <a:pt x="123" y="228"/>
                      <a:pt x="124" y="226"/>
                    </a:cubicBezTo>
                    <a:cubicBezTo>
                      <a:pt x="121" y="226"/>
                      <a:pt x="119" y="230"/>
                      <a:pt x="117" y="228"/>
                    </a:cubicBezTo>
                    <a:cubicBezTo>
                      <a:pt x="114" y="228"/>
                      <a:pt x="113" y="229"/>
                      <a:pt x="113" y="231"/>
                    </a:cubicBezTo>
                    <a:cubicBezTo>
                      <a:pt x="113" y="230"/>
                      <a:pt x="111" y="230"/>
                      <a:pt x="112" y="229"/>
                    </a:cubicBezTo>
                    <a:cubicBezTo>
                      <a:pt x="110" y="230"/>
                      <a:pt x="109" y="230"/>
                      <a:pt x="108" y="231"/>
                    </a:cubicBezTo>
                    <a:cubicBezTo>
                      <a:pt x="109" y="231"/>
                      <a:pt x="109" y="231"/>
                      <a:pt x="110" y="231"/>
                    </a:cubicBezTo>
                    <a:cubicBezTo>
                      <a:pt x="109" y="232"/>
                      <a:pt x="107" y="233"/>
                      <a:pt x="108" y="235"/>
                    </a:cubicBezTo>
                    <a:cubicBezTo>
                      <a:pt x="109" y="234"/>
                      <a:pt x="109" y="234"/>
                      <a:pt x="110" y="234"/>
                    </a:cubicBezTo>
                    <a:cubicBezTo>
                      <a:pt x="110" y="235"/>
                      <a:pt x="107" y="236"/>
                      <a:pt x="106" y="235"/>
                    </a:cubicBezTo>
                    <a:cubicBezTo>
                      <a:pt x="105" y="234"/>
                      <a:pt x="107" y="232"/>
                      <a:pt x="106" y="231"/>
                    </a:cubicBezTo>
                    <a:cubicBezTo>
                      <a:pt x="102" y="235"/>
                      <a:pt x="102" y="235"/>
                      <a:pt x="102" y="235"/>
                    </a:cubicBezTo>
                    <a:cubicBezTo>
                      <a:pt x="103" y="235"/>
                      <a:pt x="104" y="235"/>
                      <a:pt x="104" y="237"/>
                    </a:cubicBezTo>
                    <a:cubicBezTo>
                      <a:pt x="106" y="236"/>
                      <a:pt x="106" y="236"/>
                      <a:pt x="106" y="236"/>
                    </a:cubicBezTo>
                    <a:cubicBezTo>
                      <a:pt x="106" y="237"/>
                      <a:pt x="106" y="237"/>
                      <a:pt x="106" y="237"/>
                    </a:cubicBezTo>
                    <a:cubicBezTo>
                      <a:pt x="109" y="236"/>
                      <a:pt x="112" y="237"/>
                      <a:pt x="115" y="235"/>
                    </a:cubicBezTo>
                    <a:cubicBezTo>
                      <a:pt x="113" y="234"/>
                      <a:pt x="113" y="234"/>
                      <a:pt x="113" y="234"/>
                    </a:cubicBezTo>
                    <a:cubicBezTo>
                      <a:pt x="115" y="233"/>
                      <a:pt x="117" y="231"/>
                      <a:pt x="119" y="232"/>
                    </a:cubicBezTo>
                    <a:cubicBezTo>
                      <a:pt x="118" y="233"/>
                      <a:pt x="119" y="234"/>
                      <a:pt x="119" y="235"/>
                    </a:cubicBezTo>
                    <a:cubicBezTo>
                      <a:pt x="120" y="234"/>
                      <a:pt x="120" y="234"/>
                      <a:pt x="121" y="234"/>
                    </a:cubicBezTo>
                    <a:cubicBezTo>
                      <a:pt x="120" y="237"/>
                      <a:pt x="120" y="237"/>
                      <a:pt x="120" y="237"/>
                    </a:cubicBezTo>
                    <a:cubicBezTo>
                      <a:pt x="120" y="233"/>
                      <a:pt x="125" y="234"/>
                      <a:pt x="126" y="233"/>
                    </a:cubicBezTo>
                    <a:cubicBezTo>
                      <a:pt x="126" y="234"/>
                      <a:pt x="126" y="234"/>
                      <a:pt x="126" y="234"/>
                    </a:cubicBezTo>
                    <a:cubicBezTo>
                      <a:pt x="129" y="234"/>
                      <a:pt x="125" y="233"/>
                      <a:pt x="127" y="232"/>
                    </a:cubicBezTo>
                    <a:cubicBezTo>
                      <a:pt x="129" y="232"/>
                      <a:pt x="128" y="235"/>
                      <a:pt x="130" y="236"/>
                    </a:cubicBezTo>
                    <a:cubicBezTo>
                      <a:pt x="133" y="235"/>
                      <a:pt x="138" y="232"/>
                      <a:pt x="142" y="233"/>
                    </a:cubicBezTo>
                    <a:cubicBezTo>
                      <a:pt x="144" y="231"/>
                      <a:pt x="147" y="230"/>
                      <a:pt x="149" y="228"/>
                    </a:cubicBezTo>
                    <a:cubicBezTo>
                      <a:pt x="151" y="227"/>
                      <a:pt x="150" y="231"/>
                      <a:pt x="152" y="229"/>
                    </a:cubicBezTo>
                    <a:cubicBezTo>
                      <a:pt x="152" y="230"/>
                      <a:pt x="152" y="231"/>
                      <a:pt x="153" y="231"/>
                    </a:cubicBezTo>
                    <a:cubicBezTo>
                      <a:pt x="153" y="230"/>
                      <a:pt x="157" y="230"/>
                      <a:pt x="155" y="228"/>
                    </a:cubicBezTo>
                    <a:cubicBezTo>
                      <a:pt x="158" y="228"/>
                      <a:pt x="162" y="227"/>
                      <a:pt x="165" y="225"/>
                    </a:cubicBezTo>
                    <a:cubicBezTo>
                      <a:pt x="164" y="225"/>
                      <a:pt x="165" y="227"/>
                      <a:pt x="166" y="228"/>
                    </a:cubicBezTo>
                    <a:cubicBezTo>
                      <a:pt x="167" y="225"/>
                      <a:pt x="169" y="223"/>
                      <a:pt x="173" y="222"/>
                    </a:cubicBezTo>
                    <a:cubicBezTo>
                      <a:pt x="172" y="221"/>
                      <a:pt x="171" y="221"/>
                      <a:pt x="171" y="220"/>
                    </a:cubicBezTo>
                    <a:cubicBezTo>
                      <a:pt x="171" y="219"/>
                      <a:pt x="171" y="218"/>
                      <a:pt x="172" y="218"/>
                    </a:cubicBezTo>
                    <a:cubicBezTo>
                      <a:pt x="173" y="220"/>
                      <a:pt x="174" y="222"/>
                      <a:pt x="177" y="221"/>
                    </a:cubicBezTo>
                    <a:cubicBezTo>
                      <a:pt x="177" y="224"/>
                      <a:pt x="172" y="223"/>
                      <a:pt x="175" y="225"/>
                    </a:cubicBezTo>
                    <a:cubicBezTo>
                      <a:pt x="174" y="227"/>
                      <a:pt x="169" y="229"/>
                      <a:pt x="168" y="228"/>
                    </a:cubicBezTo>
                    <a:cubicBezTo>
                      <a:pt x="166" y="232"/>
                      <a:pt x="170" y="228"/>
                      <a:pt x="170" y="230"/>
                    </a:cubicBezTo>
                    <a:cubicBezTo>
                      <a:pt x="172" y="229"/>
                      <a:pt x="173" y="228"/>
                      <a:pt x="176" y="226"/>
                    </a:cubicBezTo>
                    <a:cubicBezTo>
                      <a:pt x="176" y="225"/>
                      <a:pt x="174" y="225"/>
                      <a:pt x="176" y="224"/>
                    </a:cubicBezTo>
                    <a:cubicBezTo>
                      <a:pt x="177" y="220"/>
                      <a:pt x="180" y="224"/>
                      <a:pt x="181" y="223"/>
                    </a:cubicBezTo>
                    <a:cubicBezTo>
                      <a:pt x="180" y="225"/>
                      <a:pt x="180" y="225"/>
                      <a:pt x="180" y="225"/>
                    </a:cubicBezTo>
                    <a:cubicBezTo>
                      <a:pt x="182" y="224"/>
                      <a:pt x="182" y="223"/>
                      <a:pt x="184" y="222"/>
                    </a:cubicBezTo>
                    <a:cubicBezTo>
                      <a:pt x="186" y="224"/>
                      <a:pt x="181" y="224"/>
                      <a:pt x="181" y="226"/>
                    </a:cubicBezTo>
                    <a:cubicBezTo>
                      <a:pt x="183" y="227"/>
                      <a:pt x="183" y="227"/>
                      <a:pt x="183" y="227"/>
                    </a:cubicBezTo>
                    <a:cubicBezTo>
                      <a:pt x="187" y="226"/>
                      <a:pt x="183" y="224"/>
                      <a:pt x="187" y="223"/>
                    </a:cubicBezTo>
                    <a:cubicBezTo>
                      <a:pt x="187" y="225"/>
                      <a:pt x="187" y="225"/>
                      <a:pt x="187" y="225"/>
                    </a:cubicBezTo>
                    <a:cubicBezTo>
                      <a:pt x="189" y="223"/>
                      <a:pt x="189" y="223"/>
                      <a:pt x="189" y="223"/>
                    </a:cubicBezTo>
                    <a:cubicBezTo>
                      <a:pt x="188" y="222"/>
                      <a:pt x="187" y="221"/>
                      <a:pt x="185" y="222"/>
                    </a:cubicBezTo>
                    <a:cubicBezTo>
                      <a:pt x="185" y="218"/>
                      <a:pt x="187" y="220"/>
                      <a:pt x="189" y="218"/>
                    </a:cubicBezTo>
                    <a:cubicBezTo>
                      <a:pt x="189" y="216"/>
                      <a:pt x="188" y="219"/>
                      <a:pt x="187" y="218"/>
                    </a:cubicBezTo>
                    <a:cubicBezTo>
                      <a:pt x="186" y="216"/>
                      <a:pt x="188" y="215"/>
                      <a:pt x="189" y="214"/>
                    </a:cubicBezTo>
                    <a:cubicBezTo>
                      <a:pt x="191" y="213"/>
                      <a:pt x="191" y="215"/>
                      <a:pt x="193" y="216"/>
                    </a:cubicBezTo>
                    <a:cubicBezTo>
                      <a:pt x="192" y="216"/>
                      <a:pt x="191" y="217"/>
                      <a:pt x="191" y="216"/>
                    </a:cubicBezTo>
                    <a:cubicBezTo>
                      <a:pt x="189" y="220"/>
                      <a:pt x="194" y="219"/>
                      <a:pt x="192" y="221"/>
                    </a:cubicBezTo>
                    <a:cubicBezTo>
                      <a:pt x="195" y="221"/>
                      <a:pt x="194" y="219"/>
                      <a:pt x="195" y="218"/>
                    </a:cubicBezTo>
                    <a:cubicBezTo>
                      <a:pt x="194" y="218"/>
                      <a:pt x="194" y="216"/>
                      <a:pt x="193" y="216"/>
                    </a:cubicBezTo>
                    <a:cubicBezTo>
                      <a:pt x="194" y="210"/>
                      <a:pt x="197" y="218"/>
                      <a:pt x="200" y="215"/>
                    </a:cubicBezTo>
                    <a:cubicBezTo>
                      <a:pt x="198" y="213"/>
                      <a:pt x="202" y="208"/>
                      <a:pt x="198" y="207"/>
                    </a:cubicBezTo>
                    <a:cubicBezTo>
                      <a:pt x="199" y="206"/>
                      <a:pt x="199" y="205"/>
                      <a:pt x="200" y="204"/>
                    </a:cubicBezTo>
                    <a:cubicBezTo>
                      <a:pt x="201" y="207"/>
                      <a:pt x="203" y="205"/>
                      <a:pt x="202" y="207"/>
                    </a:cubicBezTo>
                    <a:cubicBezTo>
                      <a:pt x="203" y="207"/>
                      <a:pt x="203" y="207"/>
                      <a:pt x="203" y="207"/>
                    </a:cubicBezTo>
                    <a:cubicBezTo>
                      <a:pt x="203" y="210"/>
                      <a:pt x="203" y="210"/>
                      <a:pt x="203" y="210"/>
                    </a:cubicBezTo>
                    <a:cubicBezTo>
                      <a:pt x="205" y="210"/>
                      <a:pt x="208" y="210"/>
                      <a:pt x="210" y="210"/>
                    </a:cubicBezTo>
                    <a:cubicBezTo>
                      <a:pt x="211" y="208"/>
                      <a:pt x="208" y="209"/>
                      <a:pt x="210" y="207"/>
                    </a:cubicBezTo>
                    <a:cubicBezTo>
                      <a:pt x="210" y="208"/>
                      <a:pt x="211" y="208"/>
                      <a:pt x="212" y="207"/>
                    </a:cubicBezTo>
                    <a:cubicBezTo>
                      <a:pt x="210" y="208"/>
                      <a:pt x="210" y="205"/>
                      <a:pt x="211" y="203"/>
                    </a:cubicBezTo>
                    <a:cubicBezTo>
                      <a:pt x="213" y="202"/>
                      <a:pt x="215" y="202"/>
                      <a:pt x="215" y="203"/>
                    </a:cubicBezTo>
                    <a:cubicBezTo>
                      <a:pt x="215" y="206"/>
                      <a:pt x="215" y="206"/>
                      <a:pt x="215" y="206"/>
                    </a:cubicBezTo>
                    <a:cubicBezTo>
                      <a:pt x="215" y="203"/>
                      <a:pt x="216" y="206"/>
                      <a:pt x="217" y="204"/>
                    </a:cubicBezTo>
                    <a:cubicBezTo>
                      <a:pt x="216" y="203"/>
                      <a:pt x="216" y="201"/>
                      <a:pt x="215" y="200"/>
                    </a:cubicBezTo>
                    <a:cubicBezTo>
                      <a:pt x="216" y="198"/>
                      <a:pt x="218" y="199"/>
                      <a:pt x="218" y="198"/>
                    </a:cubicBezTo>
                    <a:cubicBezTo>
                      <a:pt x="217" y="201"/>
                      <a:pt x="217" y="201"/>
                      <a:pt x="217" y="201"/>
                    </a:cubicBezTo>
                    <a:cubicBezTo>
                      <a:pt x="219" y="198"/>
                      <a:pt x="220" y="203"/>
                      <a:pt x="222" y="200"/>
                    </a:cubicBezTo>
                    <a:cubicBezTo>
                      <a:pt x="221" y="198"/>
                      <a:pt x="221" y="198"/>
                      <a:pt x="221" y="198"/>
                    </a:cubicBezTo>
                    <a:cubicBezTo>
                      <a:pt x="222" y="198"/>
                      <a:pt x="222" y="198"/>
                      <a:pt x="222" y="199"/>
                    </a:cubicBezTo>
                    <a:cubicBezTo>
                      <a:pt x="222" y="198"/>
                      <a:pt x="223" y="197"/>
                      <a:pt x="223" y="196"/>
                    </a:cubicBezTo>
                    <a:cubicBezTo>
                      <a:pt x="224" y="196"/>
                      <a:pt x="224" y="196"/>
                      <a:pt x="224" y="196"/>
                    </a:cubicBezTo>
                    <a:cubicBezTo>
                      <a:pt x="225" y="195"/>
                      <a:pt x="224" y="192"/>
                      <a:pt x="227" y="193"/>
                    </a:cubicBezTo>
                    <a:cubicBezTo>
                      <a:pt x="224" y="192"/>
                      <a:pt x="226" y="194"/>
                      <a:pt x="223" y="194"/>
                    </a:cubicBezTo>
                    <a:cubicBezTo>
                      <a:pt x="221" y="194"/>
                      <a:pt x="223" y="192"/>
                      <a:pt x="224" y="191"/>
                    </a:cubicBezTo>
                    <a:cubicBezTo>
                      <a:pt x="226" y="193"/>
                      <a:pt x="226" y="189"/>
                      <a:pt x="227" y="188"/>
                    </a:cubicBezTo>
                    <a:cubicBezTo>
                      <a:pt x="228" y="188"/>
                      <a:pt x="229" y="187"/>
                      <a:pt x="230" y="187"/>
                    </a:cubicBezTo>
                    <a:cubicBezTo>
                      <a:pt x="229" y="186"/>
                      <a:pt x="229" y="186"/>
                      <a:pt x="229" y="186"/>
                    </a:cubicBezTo>
                    <a:cubicBezTo>
                      <a:pt x="232" y="187"/>
                      <a:pt x="230" y="183"/>
                      <a:pt x="232" y="182"/>
                    </a:cubicBezTo>
                    <a:cubicBezTo>
                      <a:pt x="232" y="183"/>
                      <a:pt x="233" y="184"/>
                      <a:pt x="235" y="183"/>
                    </a:cubicBezTo>
                    <a:cubicBezTo>
                      <a:pt x="231" y="183"/>
                      <a:pt x="234" y="179"/>
                      <a:pt x="232" y="179"/>
                    </a:cubicBezTo>
                    <a:cubicBezTo>
                      <a:pt x="234" y="177"/>
                      <a:pt x="234" y="181"/>
                      <a:pt x="236" y="182"/>
                    </a:cubicBezTo>
                    <a:cubicBezTo>
                      <a:pt x="235" y="179"/>
                      <a:pt x="239" y="179"/>
                      <a:pt x="237" y="177"/>
                    </a:cubicBezTo>
                    <a:cubicBezTo>
                      <a:pt x="236" y="178"/>
                      <a:pt x="236" y="176"/>
                      <a:pt x="235" y="175"/>
                    </a:cubicBezTo>
                    <a:cubicBezTo>
                      <a:pt x="237" y="173"/>
                      <a:pt x="236" y="176"/>
                      <a:pt x="238" y="175"/>
                    </a:cubicBezTo>
                    <a:cubicBezTo>
                      <a:pt x="238" y="173"/>
                      <a:pt x="237" y="171"/>
                      <a:pt x="236" y="172"/>
                    </a:cubicBezTo>
                    <a:cubicBezTo>
                      <a:pt x="237" y="171"/>
                      <a:pt x="236" y="168"/>
                      <a:pt x="238" y="168"/>
                    </a:cubicBezTo>
                    <a:cubicBezTo>
                      <a:pt x="240" y="168"/>
                      <a:pt x="237" y="171"/>
                      <a:pt x="239" y="171"/>
                    </a:cubicBezTo>
                    <a:cubicBezTo>
                      <a:pt x="241" y="167"/>
                      <a:pt x="236" y="167"/>
                      <a:pt x="237" y="164"/>
                    </a:cubicBezTo>
                    <a:cubicBezTo>
                      <a:pt x="236" y="164"/>
                      <a:pt x="234" y="162"/>
                      <a:pt x="234" y="160"/>
                    </a:cubicBezTo>
                    <a:cubicBezTo>
                      <a:pt x="236" y="157"/>
                      <a:pt x="234" y="162"/>
                      <a:pt x="236" y="162"/>
                    </a:cubicBezTo>
                    <a:cubicBezTo>
                      <a:pt x="237" y="160"/>
                      <a:pt x="237" y="160"/>
                      <a:pt x="237" y="160"/>
                    </a:cubicBezTo>
                    <a:cubicBezTo>
                      <a:pt x="240" y="159"/>
                      <a:pt x="239" y="166"/>
                      <a:pt x="242" y="165"/>
                    </a:cubicBezTo>
                    <a:cubicBezTo>
                      <a:pt x="242" y="163"/>
                      <a:pt x="242" y="163"/>
                      <a:pt x="242" y="163"/>
                    </a:cubicBezTo>
                    <a:cubicBezTo>
                      <a:pt x="242" y="164"/>
                      <a:pt x="243" y="165"/>
                      <a:pt x="244" y="165"/>
                    </a:cubicBezTo>
                    <a:cubicBezTo>
                      <a:pt x="243" y="164"/>
                      <a:pt x="246" y="161"/>
                      <a:pt x="245" y="161"/>
                    </a:cubicBezTo>
                    <a:cubicBezTo>
                      <a:pt x="244" y="160"/>
                      <a:pt x="245" y="162"/>
                      <a:pt x="244" y="161"/>
                    </a:cubicBezTo>
                    <a:cubicBezTo>
                      <a:pt x="245" y="159"/>
                      <a:pt x="243" y="158"/>
                      <a:pt x="244" y="155"/>
                    </a:cubicBezTo>
                    <a:cubicBezTo>
                      <a:pt x="245" y="157"/>
                      <a:pt x="247" y="156"/>
                      <a:pt x="247" y="157"/>
                    </a:cubicBezTo>
                    <a:cubicBezTo>
                      <a:pt x="249" y="156"/>
                      <a:pt x="246" y="156"/>
                      <a:pt x="247" y="154"/>
                    </a:cubicBezTo>
                    <a:cubicBezTo>
                      <a:pt x="248" y="155"/>
                      <a:pt x="248" y="155"/>
                      <a:pt x="248" y="155"/>
                    </a:cubicBezTo>
                    <a:cubicBezTo>
                      <a:pt x="251" y="148"/>
                      <a:pt x="254" y="138"/>
                      <a:pt x="251" y="132"/>
                    </a:cubicBezTo>
                    <a:cubicBezTo>
                      <a:pt x="253" y="131"/>
                      <a:pt x="253" y="129"/>
                      <a:pt x="255" y="125"/>
                    </a:cubicBezTo>
                    <a:cubicBezTo>
                      <a:pt x="254" y="127"/>
                      <a:pt x="253" y="125"/>
                      <a:pt x="253" y="124"/>
                    </a:cubicBezTo>
                    <a:cubicBezTo>
                      <a:pt x="255" y="123"/>
                      <a:pt x="255" y="123"/>
                      <a:pt x="255" y="123"/>
                    </a:cubicBezTo>
                    <a:cubicBezTo>
                      <a:pt x="256" y="121"/>
                      <a:pt x="255" y="118"/>
                      <a:pt x="254" y="116"/>
                    </a:cubicBezTo>
                    <a:cubicBezTo>
                      <a:pt x="254" y="115"/>
                      <a:pt x="255" y="115"/>
                      <a:pt x="255" y="115"/>
                    </a:cubicBezTo>
                    <a:cubicBezTo>
                      <a:pt x="257" y="113"/>
                      <a:pt x="254" y="113"/>
                      <a:pt x="254" y="112"/>
                    </a:cubicBezTo>
                    <a:cubicBezTo>
                      <a:pt x="255" y="111"/>
                      <a:pt x="255" y="111"/>
                      <a:pt x="255" y="111"/>
                    </a:cubicBezTo>
                    <a:cubicBezTo>
                      <a:pt x="254" y="111"/>
                      <a:pt x="254" y="111"/>
                      <a:pt x="254" y="111"/>
                    </a:cubicBezTo>
                    <a:cubicBezTo>
                      <a:pt x="253" y="109"/>
                      <a:pt x="254" y="107"/>
                      <a:pt x="256" y="107"/>
                    </a:cubicBezTo>
                    <a:cubicBezTo>
                      <a:pt x="255" y="106"/>
                      <a:pt x="255" y="105"/>
                      <a:pt x="254" y="106"/>
                    </a:cubicBezTo>
                    <a:cubicBezTo>
                      <a:pt x="256" y="104"/>
                      <a:pt x="256" y="99"/>
                      <a:pt x="254" y="96"/>
                    </a:cubicBezTo>
                    <a:cubicBezTo>
                      <a:pt x="254" y="97"/>
                      <a:pt x="253" y="97"/>
                      <a:pt x="252" y="98"/>
                    </a:cubicBezTo>
                    <a:cubicBezTo>
                      <a:pt x="249" y="97"/>
                      <a:pt x="252" y="97"/>
                      <a:pt x="251" y="96"/>
                    </a:cubicBezTo>
                    <a:cubicBezTo>
                      <a:pt x="252" y="95"/>
                      <a:pt x="252" y="94"/>
                      <a:pt x="253" y="95"/>
                    </a:cubicBezTo>
                    <a:cubicBezTo>
                      <a:pt x="256" y="90"/>
                      <a:pt x="252" y="84"/>
                      <a:pt x="251" y="79"/>
                    </a:cubicBezTo>
                    <a:cubicBezTo>
                      <a:pt x="251" y="78"/>
                      <a:pt x="250" y="78"/>
                      <a:pt x="250" y="78"/>
                    </a:cubicBezTo>
                    <a:cubicBezTo>
                      <a:pt x="251" y="73"/>
                      <a:pt x="247" y="70"/>
                      <a:pt x="246" y="66"/>
                    </a:cubicBezTo>
                    <a:cubicBezTo>
                      <a:pt x="246" y="67"/>
                      <a:pt x="243" y="67"/>
                      <a:pt x="242" y="65"/>
                    </a:cubicBezTo>
                    <a:cubicBezTo>
                      <a:pt x="239" y="64"/>
                      <a:pt x="244" y="63"/>
                      <a:pt x="244" y="61"/>
                    </a:cubicBezTo>
                    <a:cubicBezTo>
                      <a:pt x="243" y="60"/>
                      <a:pt x="241" y="59"/>
                      <a:pt x="241" y="58"/>
                    </a:cubicBezTo>
                    <a:cubicBezTo>
                      <a:pt x="241" y="58"/>
                      <a:pt x="241" y="58"/>
                      <a:pt x="241" y="58"/>
                    </a:cubicBezTo>
                    <a:cubicBezTo>
                      <a:pt x="240" y="57"/>
                      <a:pt x="238" y="56"/>
                      <a:pt x="238" y="54"/>
                    </a:cubicBezTo>
                    <a:cubicBezTo>
                      <a:pt x="239" y="54"/>
                      <a:pt x="239" y="54"/>
                      <a:pt x="239" y="54"/>
                    </a:cubicBezTo>
                    <a:cubicBezTo>
                      <a:pt x="238" y="53"/>
                      <a:pt x="238" y="51"/>
                      <a:pt x="237" y="50"/>
                    </a:cubicBezTo>
                    <a:cubicBezTo>
                      <a:pt x="236" y="50"/>
                      <a:pt x="235" y="47"/>
                      <a:pt x="233" y="47"/>
                    </a:cubicBezTo>
                    <a:cubicBezTo>
                      <a:pt x="233" y="47"/>
                      <a:pt x="233" y="47"/>
                      <a:pt x="233" y="47"/>
                    </a:cubicBezTo>
                    <a:cubicBezTo>
                      <a:pt x="232" y="48"/>
                      <a:pt x="232" y="48"/>
                      <a:pt x="232" y="48"/>
                    </a:cubicBezTo>
                    <a:cubicBezTo>
                      <a:pt x="231" y="45"/>
                      <a:pt x="231" y="45"/>
                      <a:pt x="231" y="45"/>
                    </a:cubicBezTo>
                    <a:cubicBezTo>
                      <a:pt x="232" y="45"/>
                      <a:pt x="233" y="45"/>
                      <a:pt x="233" y="45"/>
                    </a:cubicBezTo>
                    <a:cubicBezTo>
                      <a:pt x="232" y="42"/>
                      <a:pt x="232" y="45"/>
                      <a:pt x="230" y="44"/>
                    </a:cubicBezTo>
                    <a:cubicBezTo>
                      <a:pt x="228" y="44"/>
                      <a:pt x="229" y="43"/>
                      <a:pt x="229" y="42"/>
                    </a:cubicBezTo>
                    <a:cubicBezTo>
                      <a:pt x="230" y="42"/>
                      <a:pt x="230" y="43"/>
                      <a:pt x="230" y="43"/>
                    </a:cubicBezTo>
                    <a:cubicBezTo>
                      <a:pt x="232" y="43"/>
                      <a:pt x="230" y="42"/>
                      <a:pt x="230" y="41"/>
                    </a:cubicBezTo>
                    <a:cubicBezTo>
                      <a:pt x="230" y="41"/>
                      <a:pt x="229" y="42"/>
                      <a:pt x="228" y="41"/>
                    </a:cubicBezTo>
                    <a:cubicBezTo>
                      <a:pt x="227" y="40"/>
                      <a:pt x="225" y="38"/>
                      <a:pt x="226" y="37"/>
                    </a:cubicBezTo>
                    <a:cubicBezTo>
                      <a:pt x="225" y="37"/>
                      <a:pt x="224" y="36"/>
                      <a:pt x="223" y="36"/>
                    </a:cubicBezTo>
                    <a:cubicBezTo>
                      <a:pt x="224" y="37"/>
                      <a:pt x="225" y="38"/>
                      <a:pt x="224" y="39"/>
                    </a:cubicBezTo>
                    <a:cubicBezTo>
                      <a:pt x="223" y="39"/>
                      <a:pt x="222" y="38"/>
                      <a:pt x="222" y="37"/>
                    </a:cubicBezTo>
                    <a:cubicBezTo>
                      <a:pt x="223" y="37"/>
                      <a:pt x="223" y="37"/>
                      <a:pt x="223" y="37"/>
                    </a:cubicBezTo>
                    <a:cubicBezTo>
                      <a:pt x="222" y="37"/>
                      <a:pt x="220" y="35"/>
                      <a:pt x="220" y="37"/>
                    </a:cubicBezTo>
                    <a:cubicBezTo>
                      <a:pt x="221" y="34"/>
                      <a:pt x="221" y="34"/>
                      <a:pt x="221" y="34"/>
                    </a:cubicBezTo>
                    <a:cubicBezTo>
                      <a:pt x="219" y="35"/>
                      <a:pt x="218" y="33"/>
                      <a:pt x="216" y="33"/>
                    </a:cubicBezTo>
                    <a:cubicBezTo>
                      <a:pt x="217" y="31"/>
                      <a:pt x="220" y="31"/>
                      <a:pt x="218" y="28"/>
                    </a:cubicBezTo>
                    <a:cubicBezTo>
                      <a:pt x="215" y="28"/>
                      <a:pt x="215" y="28"/>
                      <a:pt x="215" y="28"/>
                    </a:cubicBezTo>
                    <a:cubicBezTo>
                      <a:pt x="214" y="27"/>
                      <a:pt x="213" y="27"/>
                      <a:pt x="214" y="26"/>
                    </a:cubicBezTo>
                    <a:cubicBezTo>
                      <a:pt x="211" y="23"/>
                      <a:pt x="208" y="27"/>
                      <a:pt x="206" y="24"/>
                    </a:cubicBezTo>
                    <a:cubicBezTo>
                      <a:pt x="208" y="23"/>
                      <a:pt x="207" y="23"/>
                      <a:pt x="206" y="21"/>
                    </a:cubicBezTo>
                    <a:cubicBezTo>
                      <a:pt x="206" y="21"/>
                      <a:pt x="205" y="22"/>
                      <a:pt x="205" y="22"/>
                    </a:cubicBezTo>
                    <a:cubicBezTo>
                      <a:pt x="205" y="23"/>
                      <a:pt x="206" y="21"/>
                      <a:pt x="207" y="23"/>
                    </a:cubicBezTo>
                    <a:cubicBezTo>
                      <a:pt x="206" y="24"/>
                      <a:pt x="205" y="23"/>
                      <a:pt x="204" y="23"/>
                    </a:cubicBezTo>
                    <a:cubicBezTo>
                      <a:pt x="204" y="17"/>
                      <a:pt x="196" y="17"/>
                      <a:pt x="192" y="13"/>
                    </a:cubicBezTo>
                    <a:cubicBezTo>
                      <a:pt x="191" y="15"/>
                      <a:pt x="189" y="12"/>
                      <a:pt x="188" y="13"/>
                    </a:cubicBezTo>
                    <a:cubicBezTo>
                      <a:pt x="189" y="10"/>
                      <a:pt x="185" y="12"/>
                      <a:pt x="185" y="10"/>
                    </a:cubicBezTo>
                    <a:cubicBezTo>
                      <a:pt x="184" y="13"/>
                      <a:pt x="184" y="13"/>
                      <a:pt x="184" y="13"/>
                    </a:cubicBezTo>
                    <a:cubicBezTo>
                      <a:pt x="182" y="10"/>
                      <a:pt x="179" y="14"/>
                      <a:pt x="178" y="11"/>
                    </a:cubicBezTo>
                    <a:cubicBezTo>
                      <a:pt x="176" y="10"/>
                      <a:pt x="179" y="10"/>
                      <a:pt x="180" y="9"/>
                    </a:cubicBezTo>
                    <a:cubicBezTo>
                      <a:pt x="178" y="6"/>
                      <a:pt x="173" y="10"/>
                      <a:pt x="172" y="6"/>
                    </a:cubicBezTo>
                    <a:cubicBezTo>
                      <a:pt x="171" y="7"/>
                      <a:pt x="172" y="9"/>
                      <a:pt x="170" y="9"/>
                    </a:cubicBezTo>
                    <a:cubicBezTo>
                      <a:pt x="168" y="8"/>
                      <a:pt x="165" y="6"/>
                      <a:pt x="166" y="5"/>
                    </a:cubicBezTo>
                    <a:cubicBezTo>
                      <a:pt x="164" y="6"/>
                      <a:pt x="164" y="6"/>
                      <a:pt x="162" y="5"/>
                    </a:cubicBezTo>
                    <a:cubicBezTo>
                      <a:pt x="163" y="4"/>
                      <a:pt x="163" y="5"/>
                      <a:pt x="164" y="4"/>
                    </a:cubicBezTo>
                    <a:cubicBezTo>
                      <a:pt x="162" y="3"/>
                      <a:pt x="160" y="4"/>
                      <a:pt x="157" y="4"/>
                    </a:cubicBezTo>
                    <a:cubicBezTo>
                      <a:pt x="156" y="2"/>
                      <a:pt x="152" y="3"/>
                      <a:pt x="150" y="1"/>
                    </a:cubicBezTo>
                    <a:cubicBezTo>
                      <a:pt x="148" y="3"/>
                      <a:pt x="145" y="0"/>
                      <a:pt x="145" y="3"/>
                    </a:cubicBezTo>
                    <a:close/>
                    <a:moveTo>
                      <a:pt x="122" y="4"/>
                    </a:moveTo>
                    <a:cubicBezTo>
                      <a:pt x="122" y="4"/>
                      <a:pt x="122" y="3"/>
                      <a:pt x="123" y="3"/>
                    </a:cubicBezTo>
                    <a:cubicBezTo>
                      <a:pt x="122" y="4"/>
                      <a:pt x="122" y="4"/>
                      <a:pt x="12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4"/>
              <p:cNvSpPr>
                <a:spLocks noEditPoints="1"/>
              </p:cNvSpPr>
              <p:nvPr/>
            </p:nvSpPr>
            <p:spPr bwMode="auto">
              <a:xfrm>
                <a:off x="4360863" y="4533900"/>
                <a:ext cx="290513" cy="641350"/>
              </a:xfrm>
              <a:custGeom>
                <a:avLst/>
                <a:gdLst>
                  <a:gd name="T0" fmla="*/ 129 w 134"/>
                  <a:gd name="T1" fmla="*/ 226 h 298"/>
                  <a:gd name="T2" fmla="*/ 131 w 134"/>
                  <a:gd name="T3" fmla="*/ 241 h 298"/>
                  <a:gd name="T4" fmla="*/ 132 w 134"/>
                  <a:gd name="T5" fmla="*/ 241 h 298"/>
                  <a:gd name="T6" fmla="*/ 130 w 134"/>
                  <a:gd name="T7" fmla="*/ 240 h 298"/>
                  <a:gd name="T8" fmla="*/ 128 w 134"/>
                  <a:gd name="T9" fmla="*/ 228 h 298"/>
                  <a:gd name="T10" fmla="*/ 128 w 134"/>
                  <a:gd name="T11" fmla="*/ 228 h 298"/>
                  <a:gd name="T12" fmla="*/ 121 w 134"/>
                  <a:gd name="T13" fmla="*/ 229 h 298"/>
                  <a:gd name="T14" fmla="*/ 124 w 134"/>
                  <a:gd name="T15" fmla="*/ 222 h 298"/>
                  <a:gd name="T16" fmla="*/ 119 w 134"/>
                  <a:gd name="T17" fmla="*/ 220 h 298"/>
                  <a:gd name="T18" fmla="*/ 101 w 134"/>
                  <a:gd name="T19" fmla="*/ 209 h 298"/>
                  <a:gd name="T20" fmla="*/ 92 w 134"/>
                  <a:gd name="T21" fmla="*/ 204 h 298"/>
                  <a:gd name="T22" fmla="*/ 79 w 134"/>
                  <a:gd name="T23" fmla="*/ 196 h 298"/>
                  <a:gd name="T24" fmla="*/ 72 w 134"/>
                  <a:gd name="T25" fmla="*/ 193 h 298"/>
                  <a:gd name="T26" fmla="*/ 68 w 134"/>
                  <a:gd name="T27" fmla="*/ 189 h 298"/>
                  <a:gd name="T28" fmla="*/ 64 w 134"/>
                  <a:gd name="T29" fmla="*/ 186 h 298"/>
                  <a:gd name="T30" fmla="*/ 60 w 134"/>
                  <a:gd name="T31" fmla="*/ 186 h 298"/>
                  <a:gd name="T32" fmla="*/ 52 w 134"/>
                  <a:gd name="T33" fmla="*/ 179 h 298"/>
                  <a:gd name="T34" fmla="*/ 41 w 134"/>
                  <a:gd name="T35" fmla="*/ 172 h 298"/>
                  <a:gd name="T36" fmla="*/ 32 w 134"/>
                  <a:gd name="T37" fmla="*/ 167 h 298"/>
                  <a:gd name="T38" fmla="*/ 21 w 134"/>
                  <a:gd name="T39" fmla="*/ 162 h 298"/>
                  <a:gd name="T40" fmla="*/ 16 w 134"/>
                  <a:gd name="T41" fmla="*/ 161 h 298"/>
                  <a:gd name="T42" fmla="*/ 17 w 134"/>
                  <a:gd name="T43" fmla="*/ 159 h 298"/>
                  <a:gd name="T44" fmla="*/ 17 w 134"/>
                  <a:gd name="T45" fmla="*/ 158 h 298"/>
                  <a:gd name="T46" fmla="*/ 20 w 134"/>
                  <a:gd name="T47" fmla="*/ 144 h 298"/>
                  <a:gd name="T48" fmla="*/ 21 w 134"/>
                  <a:gd name="T49" fmla="*/ 136 h 298"/>
                  <a:gd name="T50" fmla="*/ 26 w 134"/>
                  <a:gd name="T51" fmla="*/ 131 h 298"/>
                  <a:gd name="T52" fmla="*/ 28 w 134"/>
                  <a:gd name="T53" fmla="*/ 120 h 298"/>
                  <a:gd name="T54" fmla="*/ 38 w 134"/>
                  <a:gd name="T55" fmla="*/ 110 h 298"/>
                  <a:gd name="T56" fmla="*/ 43 w 134"/>
                  <a:gd name="T57" fmla="*/ 101 h 298"/>
                  <a:gd name="T58" fmla="*/ 51 w 134"/>
                  <a:gd name="T59" fmla="*/ 92 h 298"/>
                  <a:gd name="T60" fmla="*/ 66 w 134"/>
                  <a:gd name="T61" fmla="*/ 74 h 298"/>
                  <a:gd name="T62" fmla="*/ 72 w 134"/>
                  <a:gd name="T63" fmla="*/ 62 h 298"/>
                  <a:gd name="T64" fmla="*/ 87 w 134"/>
                  <a:gd name="T65" fmla="*/ 43 h 298"/>
                  <a:gd name="T66" fmla="*/ 106 w 134"/>
                  <a:gd name="T67" fmla="*/ 24 h 298"/>
                  <a:gd name="T68" fmla="*/ 63 w 134"/>
                  <a:gd name="T69" fmla="*/ 55 h 298"/>
                  <a:gd name="T70" fmla="*/ 52 w 134"/>
                  <a:gd name="T71" fmla="*/ 69 h 298"/>
                  <a:gd name="T72" fmla="*/ 1 w 134"/>
                  <a:gd name="T73" fmla="*/ 154 h 298"/>
                  <a:gd name="T74" fmla="*/ 20 w 134"/>
                  <a:gd name="T75" fmla="*/ 181 h 298"/>
                  <a:gd name="T76" fmla="*/ 33 w 134"/>
                  <a:gd name="T77" fmla="*/ 191 h 298"/>
                  <a:gd name="T78" fmla="*/ 66 w 134"/>
                  <a:gd name="T79" fmla="*/ 212 h 298"/>
                  <a:gd name="T80" fmla="*/ 88 w 134"/>
                  <a:gd name="T81" fmla="*/ 225 h 298"/>
                  <a:gd name="T82" fmla="*/ 110 w 134"/>
                  <a:gd name="T83" fmla="*/ 239 h 298"/>
                  <a:gd name="T84" fmla="*/ 106 w 134"/>
                  <a:gd name="T85" fmla="*/ 254 h 298"/>
                  <a:gd name="T86" fmla="*/ 95 w 134"/>
                  <a:gd name="T87" fmla="*/ 278 h 298"/>
                  <a:gd name="T88" fmla="*/ 84 w 134"/>
                  <a:gd name="T89" fmla="*/ 292 h 298"/>
                  <a:gd name="T90" fmla="*/ 75 w 134"/>
                  <a:gd name="T91" fmla="*/ 291 h 298"/>
                  <a:gd name="T92" fmla="*/ 72 w 134"/>
                  <a:gd name="T93" fmla="*/ 295 h 298"/>
                  <a:gd name="T94" fmla="*/ 82 w 134"/>
                  <a:gd name="T95" fmla="*/ 294 h 298"/>
                  <a:gd name="T96" fmla="*/ 86 w 134"/>
                  <a:gd name="T97" fmla="*/ 293 h 298"/>
                  <a:gd name="T98" fmla="*/ 102 w 134"/>
                  <a:gd name="T99" fmla="*/ 286 h 298"/>
                  <a:gd name="T100" fmla="*/ 111 w 134"/>
                  <a:gd name="T101" fmla="*/ 276 h 298"/>
                  <a:gd name="T102" fmla="*/ 115 w 134"/>
                  <a:gd name="T103" fmla="*/ 276 h 298"/>
                  <a:gd name="T104" fmla="*/ 120 w 134"/>
                  <a:gd name="T105" fmla="*/ 275 h 298"/>
                  <a:gd name="T106" fmla="*/ 118 w 134"/>
                  <a:gd name="T107" fmla="*/ 268 h 298"/>
                  <a:gd name="T108" fmla="*/ 116 w 134"/>
                  <a:gd name="T109" fmla="*/ 262 h 298"/>
                  <a:gd name="T110" fmla="*/ 124 w 134"/>
                  <a:gd name="T111" fmla="*/ 260 h 298"/>
                  <a:gd name="T112" fmla="*/ 124 w 134"/>
                  <a:gd name="T113" fmla="*/ 255 h 298"/>
                  <a:gd name="T114" fmla="*/ 128 w 134"/>
                  <a:gd name="T115" fmla="*/ 252 h 298"/>
                  <a:gd name="T116" fmla="*/ 130 w 134"/>
                  <a:gd name="T117" fmla="*/ 247 h 298"/>
                  <a:gd name="T118" fmla="*/ 132 w 134"/>
                  <a:gd name="T119" fmla="*/ 244 h 298"/>
                  <a:gd name="T120" fmla="*/ 17 w 134"/>
                  <a:gd name="T121" fmla="*/ 15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 h="298">
                    <a:moveTo>
                      <a:pt x="132" y="242"/>
                    </a:moveTo>
                    <a:cubicBezTo>
                      <a:pt x="132" y="242"/>
                      <a:pt x="132" y="242"/>
                      <a:pt x="132" y="242"/>
                    </a:cubicBezTo>
                    <a:cubicBezTo>
                      <a:pt x="131" y="238"/>
                      <a:pt x="129" y="228"/>
                      <a:pt x="129" y="226"/>
                    </a:cubicBezTo>
                    <a:cubicBezTo>
                      <a:pt x="129" y="226"/>
                      <a:pt x="129" y="226"/>
                      <a:pt x="129" y="226"/>
                    </a:cubicBezTo>
                    <a:cubicBezTo>
                      <a:pt x="129" y="226"/>
                      <a:pt x="129" y="226"/>
                      <a:pt x="129" y="226"/>
                    </a:cubicBezTo>
                    <a:cubicBezTo>
                      <a:pt x="129" y="226"/>
                      <a:pt x="129" y="226"/>
                      <a:pt x="129" y="226"/>
                    </a:cubicBezTo>
                    <a:cubicBezTo>
                      <a:pt x="129" y="226"/>
                      <a:pt x="129" y="226"/>
                      <a:pt x="129" y="226"/>
                    </a:cubicBezTo>
                    <a:cubicBezTo>
                      <a:pt x="129" y="226"/>
                      <a:pt x="129" y="226"/>
                      <a:pt x="129" y="226"/>
                    </a:cubicBezTo>
                    <a:cubicBezTo>
                      <a:pt x="128" y="226"/>
                      <a:pt x="128" y="226"/>
                      <a:pt x="128" y="227"/>
                    </a:cubicBezTo>
                    <a:cubicBezTo>
                      <a:pt x="128" y="227"/>
                      <a:pt x="129" y="231"/>
                      <a:pt x="131" y="240"/>
                    </a:cubicBezTo>
                    <a:cubicBezTo>
                      <a:pt x="131" y="240"/>
                      <a:pt x="131" y="240"/>
                      <a:pt x="131" y="240"/>
                    </a:cubicBezTo>
                    <a:cubicBezTo>
                      <a:pt x="131" y="241"/>
                      <a:pt x="131" y="241"/>
                      <a:pt x="131" y="241"/>
                    </a:cubicBezTo>
                    <a:cubicBezTo>
                      <a:pt x="131" y="241"/>
                      <a:pt x="131" y="241"/>
                      <a:pt x="131" y="241"/>
                    </a:cubicBezTo>
                    <a:cubicBezTo>
                      <a:pt x="131" y="241"/>
                      <a:pt x="131" y="241"/>
                      <a:pt x="131" y="241"/>
                    </a:cubicBezTo>
                    <a:cubicBezTo>
                      <a:pt x="132" y="241"/>
                      <a:pt x="132" y="241"/>
                      <a:pt x="132" y="241"/>
                    </a:cubicBezTo>
                    <a:cubicBezTo>
                      <a:pt x="132" y="241"/>
                      <a:pt x="132" y="241"/>
                      <a:pt x="132" y="241"/>
                    </a:cubicBezTo>
                    <a:cubicBezTo>
                      <a:pt x="132" y="241"/>
                      <a:pt x="132" y="241"/>
                      <a:pt x="132" y="241"/>
                    </a:cubicBezTo>
                    <a:cubicBezTo>
                      <a:pt x="132" y="241"/>
                      <a:pt x="132" y="241"/>
                      <a:pt x="132" y="241"/>
                    </a:cubicBezTo>
                    <a:cubicBezTo>
                      <a:pt x="132" y="242"/>
                      <a:pt x="132" y="242"/>
                      <a:pt x="132" y="242"/>
                    </a:cubicBezTo>
                    <a:cubicBezTo>
                      <a:pt x="132" y="243"/>
                      <a:pt x="131" y="242"/>
                      <a:pt x="131" y="242"/>
                    </a:cubicBezTo>
                    <a:cubicBezTo>
                      <a:pt x="131" y="242"/>
                      <a:pt x="131" y="242"/>
                      <a:pt x="131" y="242"/>
                    </a:cubicBezTo>
                    <a:cubicBezTo>
                      <a:pt x="131" y="242"/>
                      <a:pt x="131" y="242"/>
                      <a:pt x="131" y="242"/>
                    </a:cubicBezTo>
                    <a:cubicBezTo>
                      <a:pt x="131" y="241"/>
                      <a:pt x="130" y="241"/>
                      <a:pt x="130" y="241"/>
                    </a:cubicBezTo>
                    <a:cubicBezTo>
                      <a:pt x="130" y="240"/>
                      <a:pt x="130" y="240"/>
                      <a:pt x="130" y="240"/>
                    </a:cubicBezTo>
                    <a:cubicBezTo>
                      <a:pt x="131" y="240"/>
                      <a:pt x="131" y="240"/>
                      <a:pt x="131" y="240"/>
                    </a:cubicBezTo>
                    <a:cubicBezTo>
                      <a:pt x="131" y="240"/>
                      <a:pt x="131" y="240"/>
                      <a:pt x="131" y="240"/>
                    </a:cubicBezTo>
                    <a:cubicBezTo>
                      <a:pt x="131" y="240"/>
                      <a:pt x="131" y="240"/>
                      <a:pt x="131" y="240"/>
                    </a:cubicBezTo>
                    <a:cubicBezTo>
                      <a:pt x="129" y="235"/>
                      <a:pt x="127" y="226"/>
                      <a:pt x="128" y="228"/>
                    </a:cubicBezTo>
                    <a:cubicBezTo>
                      <a:pt x="128" y="228"/>
                      <a:pt x="128" y="228"/>
                      <a:pt x="128" y="228"/>
                    </a:cubicBezTo>
                    <a:cubicBezTo>
                      <a:pt x="128" y="228"/>
                      <a:pt x="128" y="228"/>
                      <a:pt x="128" y="228"/>
                    </a:cubicBezTo>
                    <a:cubicBezTo>
                      <a:pt x="128" y="228"/>
                      <a:pt x="128" y="228"/>
                      <a:pt x="128" y="228"/>
                    </a:cubicBezTo>
                    <a:cubicBezTo>
                      <a:pt x="128" y="228"/>
                      <a:pt x="128" y="228"/>
                      <a:pt x="128" y="228"/>
                    </a:cubicBezTo>
                    <a:cubicBezTo>
                      <a:pt x="128" y="228"/>
                      <a:pt x="128" y="228"/>
                      <a:pt x="128" y="228"/>
                    </a:cubicBezTo>
                    <a:cubicBezTo>
                      <a:pt x="128" y="228"/>
                      <a:pt x="128" y="228"/>
                      <a:pt x="128" y="228"/>
                    </a:cubicBezTo>
                    <a:cubicBezTo>
                      <a:pt x="128" y="228"/>
                      <a:pt x="128" y="228"/>
                      <a:pt x="128" y="228"/>
                    </a:cubicBezTo>
                    <a:cubicBezTo>
                      <a:pt x="128" y="228"/>
                      <a:pt x="128" y="228"/>
                      <a:pt x="128" y="228"/>
                    </a:cubicBezTo>
                    <a:cubicBezTo>
                      <a:pt x="128" y="228"/>
                      <a:pt x="128" y="228"/>
                      <a:pt x="128" y="228"/>
                    </a:cubicBezTo>
                    <a:cubicBezTo>
                      <a:pt x="129" y="230"/>
                      <a:pt x="128" y="227"/>
                      <a:pt x="128" y="227"/>
                    </a:cubicBezTo>
                    <a:cubicBezTo>
                      <a:pt x="127" y="227"/>
                      <a:pt x="126" y="228"/>
                      <a:pt x="126" y="229"/>
                    </a:cubicBezTo>
                    <a:cubicBezTo>
                      <a:pt x="126" y="228"/>
                      <a:pt x="124" y="229"/>
                      <a:pt x="124" y="227"/>
                    </a:cubicBezTo>
                    <a:cubicBezTo>
                      <a:pt x="125" y="226"/>
                      <a:pt x="126" y="228"/>
                      <a:pt x="126" y="226"/>
                    </a:cubicBezTo>
                    <a:cubicBezTo>
                      <a:pt x="125" y="225"/>
                      <a:pt x="123" y="229"/>
                      <a:pt x="121" y="229"/>
                    </a:cubicBezTo>
                    <a:cubicBezTo>
                      <a:pt x="121" y="230"/>
                      <a:pt x="119" y="232"/>
                      <a:pt x="118" y="232"/>
                    </a:cubicBezTo>
                    <a:cubicBezTo>
                      <a:pt x="116" y="230"/>
                      <a:pt x="119" y="232"/>
                      <a:pt x="120" y="230"/>
                    </a:cubicBezTo>
                    <a:cubicBezTo>
                      <a:pt x="119" y="229"/>
                      <a:pt x="119" y="229"/>
                      <a:pt x="119" y="229"/>
                    </a:cubicBezTo>
                    <a:cubicBezTo>
                      <a:pt x="119" y="226"/>
                      <a:pt x="123" y="227"/>
                      <a:pt x="124" y="224"/>
                    </a:cubicBezTo>
                    <a:cubicBezTo>
                      <a:pt x="123" y="225"/>
                      <a:pt x="123" y="225"/>
                      <a:pt x="123" y="225"/>
                    </a:cubicBezTo>
                    <a:cubicBezTo>
                      <a:pt x="123" y="224"/>
                      <a:pt x="124" y="223"/>
                      <a:pt x="124" y="222"/>
                    </a:cubicBezTo>
                    <a:cubicBezTo>
                      <a:pt x="123" y="224"/>
                      <a:pt x="122" y="221"/>
                      <a:pt x="122" y="222"/>
                    </a:cubicBezTo>
                    <a:cubicBezTo>
                      <a:pt x="121" y="223"/>
                      <a:pt x="123" y="222"/>
                      <a:pt x="122" y="223"/>
                    </a:cubicBezTo>
                    <a:cubicBezTo>
                      <a:pt x="121" y="222"/>
                      <a:pt x="119" y="225"/>
                      <a:pt x="118" y="223"/>
                    </a:cubicBezTo>
                    <a:cubicBezTo>
                      <a:pt x="120" y="222"/>
                      <a:pt x="119" y="221"/>
                      <a:pt x="120" y="220"/>
                    </a:cubicBezTo>
                    <a:cubicBezTo>
                      <a:pt x="120" y="219"/>
                      <a:pt x="119" y="222"/>
                      <a:pt x="119" y="220"/>
                    </a:cubicBezTo>
                    <a:cubicBezTo>
                      <a:pt x="119" y="220"/>
                      <a:pt x="119" y="220"/>
                      <a:pt x="119" y="220"/>
                    </a:cubicBezTo>
                    <a:cubicBezTo>
                      <a:pt x="116" y="217"/>
                      <a:pt x="112" y="215"/>
                      <a:pt x="107" y="216"/>
                    </a:cubicBezTo>
                    <a:cubicBezTo>
                      <a:pt x="108" y="215"/>
                      <a:pt x="107" y="214"/>
                      <a:pt x="106" y="212"/>
                    </a:cubicBezTo>
                    <a:cubicBezTo>
                      <a:pt x="106" y="213"/>
                      <a:pt x="105" y="213"/>
                      <a:pt x="104" y="213"/>
                    </a:cubicBezTo>
                    <a:cubicBezTo>
                      <a:pt x="105" y="211"/>
                      <a:pt x="105" y="211"/>
                      <a:pt x="105" y="211"/>
                    </a:cubicBezTo>
                    <a:cubicBezTo>
                      <a:pt x="104" y="209"/>
                      <a:pt x="102" y="210"/>
                      <a:pt x="101" y="210"/>
                    </a:cubicBezTo>
                    <a:cubicBezTo>
                      <a:pt x="101" y="210"/>
                      <a:pt x="101" y="210"/>
                      <a:pt x="101" y="209"/>
                    </a:cubicBezTo>
                    <a:cubicBezTo>
                      <a:pt x="101" y="207"/>
                      <a:pt x="100" y="209"/>
                      <a:pt x="99" y="210"/>
                    </a:cubicBezTo>
                    <a:cubicBezTo>
                      <a:pt x="99" y="208"/>
                      <a:pt x="99" y="208"/>
                      <a:pt x="99" y="208"/>
                    </a:cubicBezTo>
                    <a:cubicBezTo>
                      <a:pt x="99" y="209"/>
                      <a:pt x="99" y="209"/>
                      <a:pt x="99" y="209"/>
                    </a:cubicBezTo>
                    <a:cubicBezTo>
                      <a:pt x="97" y="209"/>
                      <a:pt x="96" y="208"/>
                      <a:pt x="98" y="206"/>
                    </a:cubicBezTo>
                    <a:cubicBezTo>
                      <a:pt x="97" y="207"/>
                      <a:pt x="97" y="207"/>
                      <a:pt x="97" y="207"/>
                    </a:cubicBezTo>
                    <a:cubicBezTo>
                      <a:pt x="97" y="206"/>
                      <a:pt x="94" y="204"/>
                      <a:pt x="92" y="204"/>
                    </a:cubicBezTo>
                    <a:cubicBezTo>
                      <a:pt x="93" y="205"/>
                      <a:pt x="92" y="205"/>
                      <a:pt x="92" y="207"/>
                    </a:cubicBezTo>
                    <a:cubicBezTo>
                      <a:pt x="90" y="208"/>
                      <a:pt x="92" y="206"/>
                      <a:pt x="90" y="207"/>
                    </a:cubicBezTo>
                    <a:cubicBezTo>
                      <a:pt x="91" y="206"/>
                      <a:pt x="91" y="205"/>
                      <a:pt x="92" y="205"/>
                    </a:cubicBezTo>
                    <a:cubicBezTo>
                      <a:pt x="91" y="201"/>
                      <a:pt x="87" y="201"/>
                      <a:pt x="85" y="199"/>
                    </a:cubicBezTo>
                    <a:cubicBezTo>
                      <a:pt x="84" y="199"/>
                      <a:pt x="84" y="199"/>
                      <a:pt x="84" y="200"/>
                    </a:cubicBezTo>
                    <a:cubicBezTo>
                      <a:pt x="83" y="197"/>
                      <a:pt x="80" y="198"/>
                      <a:pt x="79" y="196"/>
                    </a:cubicBezTo>
                    <a:cubicBezTo>
                      <a:pt x="79" y="197"/>
                      <a:pt x="77" y="199"/>
                      <a:pt x="76" y="198"/>
                    </a:cubicBezTo>
                    <a:cubicBezTo>
                      <a:pt x="74" y="199"/>
                      <a:pt x="77" y="195"/>
                      <a:pt x="77" y="194"/>
                    </a:cubicBezTo>
                    <a:cubicBezTo>
                      <a:pt x="76" y="194"/>
                      <a:pt x="75" y="194"/>
                      <a:pt x="74" y="194"/>
                    </a:cubicBezTo>
                    <a:cubicBezTo>
                      <a:pt x="75" y="193"/>
                      <a:pt x="75" y="193"/>
                      <a:pt x="75" y="193"/>
                    </a:cubicBezTo>
                    <a:cubicBezTo>
                      <a:pt x="73" y="194"/>
                      <a:pt x="72" y="194"/>
                      <a:pt x="72" y="193"/>
                    </a:cubicBezTo>
                    <a:cubicBezTo>
                      <a:pt x="72" y="193"/>
                      <a:pt x="72" y="193"/>
                      <a:pt x="72" y="193"/>
                    </a:cubicBezTo>
                    <a:cubicBezTo>
                      <a:pt x="72" y="192"/>
                      <a:pt x="72" y="191"/>
                      <a:pt x="71" y="190"/>
                    </a:cubicBezTo>
                    <a:cubicBezTo>
                      <a:pt x="70" y="192"/>
                      <a:pt x="69" y="190"/>
                      <a:pt x="68" y="191"/>
                    </a:cubicBezTo>
                    <a:cubicBezTo>
                      <a:pt x="68" y="191"/>
                      <a:pt x="68" y="191"/>
                      <a:pt x="68" y="190"/>
                    </a:cubicBezTo>
                    <a:cubicBezTo>
                      <a:pt x="67" y="191"/>
                      <a:pt x="67" y="191"/>
                      <a:pt x="67" y="191"/>
                    </a:cubicBezTo>
                    <a:cubicBezTo>
                      <a:pt x="67" y="190"/>
                      <a:pt x="67" y="190"/>
                      <a:pt x="67" y="190"/>
                    </a:cubicBezTo>
                    <a:cubicBezTo>
                      <a:pt x="67" y="190"/>
                      <a:pt x="68" y="189"/>
                      <a:pt x="68" y="189"/>
                    </a:cubicBezTo>
                    <a:cubicBezTo>
                      <a:pt x="67" y="187"/>
                      <a:pt x="67" y="190"/>
                      <a:pt x="66" y="190"/>
                    </a:cubicBezTo>
                    <a:cubicBezTo>
                      <a:pt x="64" y="191"/>
                      <a:pt x="65" y="189"/>
                      <a:pt x="65" y="189"/>
                    </a:cubicBezTo>
                    <a:cubicBezTo>
                      <a:pt x="66" y="188"/>
                      <a:pt x="66" y="189"/>
                      <a:pt x="66" y="189"/>
                    </a:cubicBezTo>
                    <a:cubicBezTo>
                      <a:pt x="67" y="188"/>
                      <a:pt x="66" y="188"/>
                      <a:pt x="66" y="188"/>
                    </a:cubicBezTo>
                    <a:cubicBezTo>
                      <a:pt x="66" y="187"/>
                      <a:pt x="65" y="189"/>
                      <a:pt x="65" y="188"/>
                    </a:cubicBezTo>
                    <a:cubicBezTo>
                      <a:pt x="64" y="188"/>
                      <a:pt x="63" y="187"/>
                      <a:pt x="64" y="186"/>
                    </a:cubicBezTo>
                    <a:cubicBezTo>
                      <a:pt x="63" y="186"/>
                      <a:pt x="62" y="186"/>
                      <a:pt x="61" y="186"/>
                    </a:cubicBezTo>
                    <a:cubicBezTo>
                      <a:pt x="62" y="187"/>
                      <a:pt x="62" y="188"/>
                      <a:pt x="62" y="189"/>
                    </a:cubicBezTo>
                    <a:cubicBezTo>
                      <a:pt x="61" y="189"/>
                      <a:pt x="60" y="189"/>
                      <a:pt x="61" y="188"/>
                    </a:cubicBezTo>
                    <a:cubicBezTo>
                      <a:pt x="61" y="188"/>
                      <a:pt x="61" y="188"/>
                      <a:pt x="61" y="188"/>
                    </a:cubicBezTo>
                    <a:cubicBezTo>
                      <a:pt x="61" y="188"/>
                      <a:pt x="60" y="187"/>
                      <a:pt x="59" y="188"/>
                    </a:cubicBezTo>
                    <a:cubicBezTo>
                      <a:pt x="60" y="186"/>
                      <a:pt x="60" y="186"/>
                      <a:pt x="60" y="186"/>
                    </a:cubicBezTo>
                    <a:cubicBezTo>
                      <a:pt x="59" y="187"/>
                      <a:pt x="58" y="186"/>
                      <a:pt x="57" y="186"/>
                    </a:cubicBezTo>
                    <a:cubicBezTo>
                      <a:pt x="58" y="185"/>
                      <a:pt x="60" y="183"/>
                      <a:pt x="58" y="182"/>
                    </a:cubicBezTo>
                    <a:cubicBezTo>
                      <a:pt x="56" y="183"/>
                      <a:pt x="56" y="183"/>
                      <a:pt x="56" y="183"/>
                    </a:cubicBezTo>
                    <a:cubicBezTo>
                      <a:pt x="56" y="183"/>
                      <a:pt x="56" y="182"/>
                      <a:pt x="56" y="181"/>
                    </a:cubicBezTo>
                    <a:cubicBezTo>
                      <a:pt x="55" y="179"/>
                      <a:pt x="52" y="184"/>
                      <a:pt x="51" y="182"/>
                    </a:cubicBezTo>
                    <a:cubicBezTo>
                      <a:pt x="53" y="181"/>
                      <a:pt x="52" y="180"/>
                      <a:pt x="52" y="179"/>
                    </a:cubicBezTo>
                    <a:cubicBezTo>
                      <a:pt x="52" y="179"/>
                      <a:pt x="51" y="180"/>
                      <a:pt x="51" y="180"/>
                    </a:cubicBezTo>
                    <a:cubicBezTo>
                      <a:pt x="51" y="181"/>
                      <a:pt x="52" y="179"/>
                      <a:pt x="52" y="180"/>
                    </a:cubicBezTo>
                    <a:cubicBezTo>
                      <a:pt x="51" y="182"/>
                      <a:pt x="51" y="181"/>
                      <a:pt x="50" y="181"/>
                    </a:cubicBezTo>
                    <a:cubicBezTo>
                      <a:pt x="51" y="176"/>
                      <a:pt x="46" y="177"/>
                      <a:pt x="45" y="174"/>
                    </a:cubicBezTo>
                    <a:cubicBezTo>
                      <a:pt x="44" y="176"/>
                      <a:pt x="44" y="174"/>
                      <a:pt x="43" y="174"/>
                    </a:cubicBezTo>
                    <a:cubicBezTo>
                      <a:pt x="44" y="172"/>
                      <a:pt x="41" y="174"/>
                      <a:pt x="41" y="172"/>
                    </a:cubicBezTo>
                    <a:cubicBezTo>
                      <a:pt x="40" y="174"/>
                      <a:pt x="40" y="174"/>
                      <a:pt x="40" y="174"/>
                    </a:cubicBezTo>
                    <a:cubicBezTo>
                      <a:pt x="40" y="172"/>
                      <a:pt x="36" y="176"/>
                      <a:pt x="37" y="173"/>
                    </a:cubicBezTo>
                    <a:cubicBezTo>
                      <a:pt x="36" y="172"/>
                      <a:pt x="38" y="172"/>
                      <a:pt x="38" y="172"/>
                    </a:cubicBezTo>
                    <a:cubicBezTo>
                      <a:pt x="39" y="169"/>
                      <a:pt x="34" y="172"/>
                      <a:pt x="35" y="169"/>
                    </a:cubicBezTo>
                    <a:cubicBezTo>
                      <a:pt x="34" y="169"/>
                      <a:pt x="34" y="171"/>
                      <a:pt x="32" y="171"/>
                    </a:cubicBezTo>
                    <a:cubicBezTo>
                      <a:pt x="32" y="170"/>
                      <a:pt x="31" y="168"/>
                      <a:pt x="32" y="167"/>
                    </a:cubicBezTo>
                    <a:cubicBezTo>
                      <a:pt x="31" y="168"/>
                      <a:pt x="30" y="168"/>
                      <a:pt x="30" y="167"/>
                    </a:cubicBezTo>
                    <a:cubicBezTo>
                      <a:pt x="30" y="166"/>
                      <a:pt x="31" y="167"/>
                      <a:pt x="31" y="166"/>
                    </a:cubicBezTo>
                    <a:cubicBezTo>
                      <a:pt x="30" y="165"/>
                      <a:pt x="29" y="166"/>
                      <a:pt x="27" y="166"/>
                    </a:cubicBezTo>
                    <a:cubicBezTo>
                      <a:pt x="28" y="164"/>
                      <a:pt x="25" y="164"/>
                      <a:pt x="24" y="162"/>
                    </a:cubicBezTo>
                    <a:cubicBezTo>
                      <a:pt x="22" y="164"/>
                      <a:pt x="22" y="160"/>
                      <a:pt x="21" y="163"/>
                    </a:cubicBezTo>
                    <a:cubicBezTo>
                      <a:pt x="21" y="162"/>
                      <a:pt x="21" y="162"/>
                      <a:pt x="21" y="162"/>
                    </a:cubicBezTo>
                    <a:cubicBezTo>
                      <a:pt x="20" y="162"/>
                      <a:pt x="19" y="164"/>
                      <a:pt x="18" y="164"/>
                    </a:cubicBezTo>
                    <a:cubicBezTo>
                      <a:pt x="19" y="162"/>
                      <a:pt x="19" y="162"/>
                      <a:pt x="19" y="162"/>
                    </a:cubicBezTo>
                    <a:cubicBezTo>
                      <a:pt x="20" y="159"/>
                      <a:pt x="19" y="161"/>
                      <a:pt x="20" y="160"/>
                    </a:cubicBezTo>
                    <a:cubicBezTo>
                      <a:pt x="19" y="161"/>
                      <a:pt x="19" y="160"/>
                      <a:pt x="18" y="161"/>
                    </a:cubicBezTo>
                    <a:cubicBezTo>
                      <a:pt x="18" y="161"/>
                      <a:pt x="18" y="161"/>
                      <a:pt x="18" y="161"/>
                    </a:cubicBezTo>
                    <a:cubicBezTo>
                      <a:pt x="17" y="161"/>
                      <a:pt x="17" y="162"/>
                      <a:pt x="16" y="161"/>
                    </a:cubicBezTo>
                    <a:cubicBezTo>
                      <a:pt x="16" y="161"/>
                      <a:pt x="18" y="160"/>
                      <a:pt x="18" y="160"/>
                    </a:cubicBezTo>
                    <a:cubicBezTo>
                      <a:pt x="19" y="160"/>
                      <a:pt x="18" y="160"/>
                      <a:pt x="18" y="160"/>
                    </a:cubicBezTo>
                    <a:cubicBezTo>
                      <a:pt x="18" y="160"/>
                      <a:pt x="18" y="160"/>
                      <a:pt x="17" y="160"/>
                    </a:cubicBezTo>
                    <a:cubicBezTo>
                      <a:pt x="18" y="160"/>
                      <a:pt x="18" y="160"/>
                      <a:pt x="18" y="160"/>
                    </a:cubicBezTo>
                    <a:cubicBezTo>
                      <a:pt x="18" y="160"/>
                      <a:pt x="17" y="160"/>
                      <a:pt x="17" y="159"/>
                    </a:cubicBezTo>
                    <a:cubicBezTo>
                      <a:pt x="17" y="159"/>
                      <a:pt x="17" y="159"/>
                      <a:pt x="17" y="159"/>
                    </a:cubicBezTo>
                    <a:cubicBezTo>
                      <a:pt x="18" y="160"/>
                      <a:pt x="18" y="160"/>
                      <a:pt x="18" y="160"/>
                    </a:cubicBezTo>
                    <a:cubicBezTo>
                      <a:pt x="18" y="160"/>
                      <a:pt x="18" y="159"/>
                      <a:pt x="18" y="159"/>
                    </a:cubicBezTo>
                    <a:cubicBezTo>
                      <a:pt x="18" y="159"/>
                      <a:pt x="18" y="159"/>
                      <a:pt x="18" y="159"/>
                    </a:cubicBezTo>
                    <a:cubicBezTo>
                      <a:pt x="18" y="159"/>
                      <a:pt x="18" y="159"/>
                      <a:pt x="18" y="159"/>
                    </a:cubicBezTo>
                    <a:cubicBezTo>
                      <a:pt x="20" y="159"/>
                      <a:pt x="20" y="159"/>
                      <a:pt x="20" y="159"/>
                    </a:cubicBezTo>
                    <a:cubicBezTo>
                      <a:pt x="20" y="159"/>
                      <a:pt x="18" y="158"/>
                      <a:pt x="17" y="158"/>
                    </a:cubicBezTo>
                    <a:cubicBezTo>
                      <a:pt x="19" y="157"/>
                      <a:pt x="18" y="154"/>
                      <a:pt x="17" y="153"/>
                    </a:cubicBezTo>
                    <a:cubicBezTo>
                      <a:pt x="18" y="153"/>
                      <a:pt x="18" y="153"/>
                      <a:pt x="18" y="153"/>
                    </a:cubicBezTo>
                    <a:cubicBezTo>
                      <a:pt x="18" y="152"/>
                      <a:pt x="17" y="151"/>
                      <a:pt x="18" y="151"/>
                    </a:cubicBezTo>
                    <a:cubicBezTo>
                      <a:pt x="17" y="150"/>
                      <a:pt x="19" y="151"/>
                      <a:pt x="19" y="150"/>
                    </a:cubicBezTo>
                    <a:cubicBezTo>
                      <a:pt x="19" y="150"/>
                      <a:pt x="18" y="150"/>
                      <a:pt x="18" y="150"/>
                    </a:cubicBezTo>
                    <a:cubicBezTo>
                      <a:pt x="21" y="149"/>
                      <a:pt x="18" y="145"/>
                      <a:pt x="20" y="144"/>
                    </a:cubicBezTo>
                    <a:cubicBezTo>
                      <a:pt x="20" y="144"/>
                      <a:pt x="21" y="145"/>
                      <a:pt x="21" y="145"/>
                    </a:cubicBezTo>
                    <a:cubicBezTo>
                      <a:pt x="21" y="143"/>
                      <a:pt x="21" y="142"/>
                      <a:pt x="20" y="140"/>
                    </a:cubicBezTo>
                    <a:cubicBezTo>
                      <a:pt x="21" y="140"/>
                      <a:pt x="22" y="140"/>
                      <a:pt x="22" y="141"/>
                    </a:cubicBezTo>
                    <a:cubicBezTo>
                      <a:pt x="22" y="140"/>
                      <a:pt x="23" y="138"/>
                      <a:pt x="22" y="137"/>
                    </a:cubicBezTo>
                    <a:cubicBezTo>
                      <a:pt x="21" y="138"/>
                      <a:pt x="22" y="138"/>
                      <a:pt x="22" y="138"/>
                    </a:cubicBezTo>
                    <a:cubicBezTo>
                      <a:pt x="20" y="138"/>
                      <a:pt x="20" y="136"/>
                      <a:pt x="21" y="136"/>
                    </a:cubicBezTo>
                    <a:cubicBezTo>
                      <a:pt x="21" y="136"/>
                      <a:pt x="21" y="136"/>
                      <a:pt x="21" y="136"/>
                    </a:cubicBezTo>
                    <a:cubicBezTo>
                      <a:pt x="21" y="135"/>
                      <a:pt x="21" y="134"/>
                      <a:pt x="21" y="133"/>
                    </a:cubicBezTo>
                    <a:cubicBezTo>
                      <a:pt x="22" y="133"/>
                      <a:pt x="21" y="134"/>
                      <a:pt x="22" y="134"/>
                    </a:cubicBezTo>
                    <a:cubicBezTo>
                      <a:pt x="25" y="135"/>
                      <a:pt x="25" y="133"/>
                      <a:pt x="25" y="133"/>
                    </a:cubicBezTo>
                    <a:cubicBezTo>
                      <a:pt x="25" y="132"/>
                      <a:pt x="25" y="131"/>
                      <a:pt x="24" y="131"/>
                    </a:cubicBezTo>
                    <a:cubicBezTo>
                      <a:pt x="24" y="130"/>
                      <a:pt x="26" y="132"/>
                      <a:pt x="26" y="131"/>
                    </a:cubicBezTo>
                    <a:cubicBezTo>
                      <a:pt x="24" y="126"/>
                      <a:pt x="24" y="126"/>
                      <a:pt x="24" y="126"/>
                    </a:cubicBezTo>
                    <a:cubicBezTo>
                      <a:pt x="24" y="127"/>
                      <a:pt x="26" y="127"/>
                      <a:pt x="26" y="128"/>
                    </a:cubicBezTo>
                    <a:cubicBezTo>
                      <a:pt x="27" y="126"/>
                      <a:pt x="25" y="124"/>
                      <a:pt x="24" y="122"/>
                    </a:cubicBezTo>
                    <a:cubicBezTo>
                      <a:pt x="25" y="121"/>
                      <a:pt x="25" y="119"/>
                      <a:pt x="26" y="119"/>
                    </a:cubicBezTo>
                    <a:cubicBezTo>
                      <a:pt x="27" y="119"/>
                      <a:pt x="25" y="119"/>
                      <a:pt x="26" y="120"/>
                    </a:cubicBezTo>
                    <a:cubicBezTo>
                      <a:pt x="28" y="120"/>
                      <a:pt x="28" y="120"/>
                      <a:pt x="28" y="120"/>
                    </a:cubicBezTo>
                    <a:cubicBezTo>
                      <a:pt x="27" y="121"/>
                      <a:pt x="30" y="121"/>
                      <a:pt x="30" y="122"/>
                    </a:cubicBezTo>
                    <a:cubicBezTo>
                      <a:pt x="30" y="121"/>
                      <a:pt x="32" y="119"/>
                      <a:pt x="34" y="118"/>
                    </a:cubicBezTo>
                    <a:cubicBezTo>
                      <a:pt x="31" y="117"/>
                      <a:pt x="34" y="116"/>
                      <a:pt x="32" y="114"/>
                    </a:cubicBezTo>
                    <a:cubicBezTo>
                      <a:pt x="32" y="112"/>
                      <a:pt x="34" y="115"/>
                      <a:pt x="35" y="114"/>
                    </a:cubicBezTo>
                    <a:cubicBezTo>
                      <a:pt x="35" y="112"/>
                      <a:pt x="37" y="111"/>
                      <a:pt x="37" y="110"/>
                    </a:cubicBezTo>
                    <a:cubicBezTo>
                      <a:pt x="37" y="110"/>
                      <a:pt x="38" y="110"/>
                      <a:pt x="38" y="110"/>
                    </a:cubicBezTo>
                    <a:cubicBezTo>
                      <a:pt x="38" y="108"/>
                      <a:pt x="40" y="107"/>
                      <a:pt x="39" y="104"/>
                    </a:cubicBezTo>
                    <a:cubicBezTo>
                      <a:pt x="40" y="104"/>
                      <a:pt x="40" y="104"/>
                      <a:pt x="40" y="105"/>
                    </a:cubicBezTo>
                    <a:cubicBezTo>
                      <a:pt x="42" y="104"/>
                      <a:pt x="38" y="103"/>
                      <a:pt x="40" y="102"/>
                    </a:cubicBezTo>
                    <a:cubicBezTo>
                      <a:pt x="41" y="103"/>
                      <a:pt x="41" y="103"/>
                      <a:pt x="41" y="103"/>
                    </a:cubicBezTo>
                    <a:cubicBezTo>
                      <a:pt x="41" y="101"/>
                      <a:pt x="43" y="102"/>
                      <a:pt x="43" y="100"/>
                    </a:cubicBezTo>
                    <a:cubicBezTo>
                      <a:pt x="43" y="100"/>
                      <a:pt x="43" y="100"/>
                      <a:pt x="43" y="101"/>
                    </a:cubicBezTo>
                    <a:cubicBezTo>
                      <a:pt x="44" y="99"/>
                      <a:pt x="45" y="98"/>
                      <a:pt x="44" y="97"/>
                    </a:cubicBezTo>
                    <a:cubicBezTo>
                      <a:pt x="45" y="97"/>
                      <a:pt x="45" y="97"/>
                      <a:pt x="46" y="98"/>
                    </a:cubicBezTo>
                    <a:cubicBezTo>
                      <a:pt x="47" y="98"/>
                      <a:pt x="45" y="96"/>
                      <a:pt x="46" y="95"/>
                    </a:cubicBezTo>
                    <a:cubicBezTo>
                      <a:pt x="46" y="95"/>
                      <a:pt x="48" y="95"/>
                      <a:pt x="47" y="95"/>
                    </a:cubicBezTo>
                    <a:cubicBezTo>
                      <a:pt x="47" y="94"/>
                      <a:pt x="48" y="93"/>
                      <a:pt x="48" y="92"/>
                    </a:cubicBezTo>
                    <a:cubicBezTo>
                      <a:pt x="49" y="93"/>
                      <a:pt x="49" y="92"/>
                      <a:pt x="51" y="92"/>
                    </a:cubicBezTo>
                    <a:cubicBezTo>
                      <a:pt x="55" y="87"/>
                      <a:pt x="59" y="82"/>
                      <a:pt x="61" y="76"/>
                    </a:cubicBezTo>
                    <a:cubicBezTo>
                      <a:pt x="64" y="77"/>
                      <a:pt x="62" y="78"/>
                      <a:pt x="63" y="79"/>
                    </a:cubicBezTo>
                    <a:cubicBezTo>
                      <a:pt x="62" y="77"/>
                      <a:pt x="64" y="77"/>
                      <a:pt x="64" y="76"/>
                    </a:cubicBezTo>
                    <a:cubicBezTo>
                      <a:pt x="65" y="76"/>
                      <a:pt x="65" y="76"/>
                      <a:pt x="65" y="76"/>
                    </a:cubicBezTo>
                    <a:cubicBezTo>
                      <a:pt x="65" y="75"/>
                      <a:pt x="66" y="75"/>
                      <a:pt x="66" y="74"/>
                    </a:cubicBezTo>
                    <a:cubicBezTo>
                      <a:pt x="66" y="74"/>
                      <a:pt x="66" y="74"/>
                      <a:pt x="66" y="74"/>
                    </a:cubicBezTo>
                    <a:cubicBezTo>
                      <a:pt x="65" y="72"/>
                      <a:pt x="69" y="74"/>
                      <a:pt x="67" y="72"/>
                    </a:cubicBezTo>
                    <a:cubicBezTo>
                      <a:pt x="69" y="72"/>
                      <a:pt x="69" y="72"/>
                      <a:pt x="69" y="72"/>
                    </a:cubicBezTo>
                    <a:cubicBezTo>
                      <a:pt x="68" y="70"/>
                      <a:pt x="71" y="72"/>
                      <a:pt x="70" y="69"/>
                    </a:cubicBezTo>
                    <a:cubicBezTo>
                      <a:pt x="70" y="70"/>
                      <a:pt x="70" y="70"/>
                      <a:pt x="70" y="70"/>
                    </a:cubicBezTo>
                    <a:cubicBezTo>
                      <a:pt x="72" y="69"/>
                      <a:pt x="70" y="65"/>
                      <a:pt x="72" y="66"/>
                    </a:cubicBezTo>
                    <a:cubicBezTo>
                      <a:pt x="72" y="65"/>
                      <a:pt x="73" y="64"/>
                      <a:pt x="72" y="62"/>
                    </a:cubicBezTo>
                    <a:cubicBezTo>
                      <a:pt x="72" y="62"/>
                      <a:pt x="73" y="63"/>
                      <a:pt x="74" y="64"/>
                    </a:cubicBezTo>
                    <a:cubicBezTo>
                      <a:pt x="76" y="59"/>
                      <a:pt x="80" y="55"/>
                      <a:pt x="81" y="50"/>
                    </a:cubicBezTo>
                    <a:cubicBezTo>
                      <a:pt x="81" y="50"/>
                      <a:pt x="81" y="51"/>
                      <a:pt x="82" y="51"/>
                    </a:cubicBezTo>
                    <a:cubicBezTo>
                      <a:pt x="82" y="48"/>
                      <a:pt x="87" y="48"/>
                      <a:pt x="85" y="44"/>
                    </a:cubicBezTo>
                    <a:cubicBezTo>
                      <a:pt x="84" y="42"/>
                      <a:pt x="84" y="42"/>
                      <a:pt x="84" y="42"/>
                    </a:cubicBezTo>
                    <a:cubicBezTo>
                      <a:pt x="85" y="42"/>
                      <a:pt x="86" y="43"/>
                      <a:pt x="87" y="43"/>
                    </a:cubicBezTo>
                    <a:cubicBezTo>
                      <a:pt x="86" y="42"/>
                      <a:pt x="88" y="41"/>
                      <a:pt x="87" y="40"/>
                    </a:cubicBezTo>
                    <a:cubicBezTo>
                      <a:pt x="88" y="40"/>
                      <a:pt x="88" y="41"/>
                      <a:pt x="88" y="41"/>
                    </a:cubicBezTo>
                    <a:cubicBezTo>
                      <a:pt x="89" y="40"/>
                      <a:pt x="88" y="37"/>
                      <a:pt x="89" y="37"/>
                    </a:cubicBezTo>
                    <a:cubicBezTo>
                      <a:pt x="90" y="38"/>
                      <a:pt x="90" y="38"/>
                      <a:pt x="90" y="38"/>
                    </a:cubicBezTo>
                    <a:cubicBezTo>
                      <a:pt x="96" y="35"/>
                      <a:pt x="103" y="30"/>
                      <a:pt x="104" y="23"/>
                    </a:cubicBezTo>
                    <a:cubicBezTo>
                      <a:pt x="104" y="22"/>
                      <a:pt x="106" y="24"/>
                      <a:pt x="106" y="24"/>
                    </a:cubicBezTo>
                    <a:cubicBezTo>
                      <a:pt x="107" y="18"/>
                      <a:pt x="115" y="16"/>
                      <a:pt x="114" y="9"/>
                    </a:cubicBezTo>
                    <a:cubicBezTo>
                      <a:pt x="115" y="5"/>
                      <a:pt x="111" y="0"/>
                      <a:pt x="111" y="0"/>
                    </a:cubicBezTo>
                    <a:cubicBezTo>
                      <a:pt x="107" y="9"/>
                      <a:pt x="100" y="14"/>
                      <a:pt x="92" y="19"/>
                    </a:cubicBezTo>
                    <a:cubicBezTo>
                      <a:pt x="91" y="21"/>
                      <a:pt x="89" y="25"/>
                      <a:pt x="86" y="27"/>
                    </a:cubicBezTo>
                    <a:cubicBezTo>
                      <a:pt x="79" y="36"/>
                      <a:pt x="68" y="42"/>
                      <a:pt x="61" y="53"/>
                    </a:cubicBezTo>
                    <a:cubicBezTo>
                      <a:pt x="62" y="53"/>
                      <a:pt x="63" y="54"/>
                      <a:pt x="63" y="55"/>
                    </a:cubicBezTo>
                    <a:cubicBezTo>
                      <a:pt x="62" y="55"/>
                      <a:pt x="62" y="55"/>
                      <a:pt x="62" y="55"/>
                    </a:cubicBezTo>
                    <a:cubicBezTo>
                      <a:pt x="63" y="56"/>
                      <a:pt x="63" y="56"/>
                      <a:pt x="63" y="56"/>
                    </a:cubicBezTo>
                    <a:cubicBezTo>
                      <a:pt x="62" y="57"/>
                      <a:pt x="61" y="56"/>
                      <a:pt x="61" y="55"/>
                    </a:cubicBezTo>
                    <a:cubicBezTo>
                      <a:pt x="58" y="59"/>
                      <a:pt x="56" y="62"/>
                      <a:pt x="53" y="66"/>
                    </a:cubicBezTo>
                    <a:cubicBezTo>
                      <a:pt x="54" y="67"/>
                      <a:pt x="51" y="68"/>
                      <a:pt x="53" y="69"/>
                    </a:cubicBezTo>
                    <a:cubicBezTo>
                      <a:pt x="52" y="69"/>
                      <a:pt x="52" y="69"/>
                      <a:pt x="52" y="69"/>
                    </a:cubicBezTo>
                    <a:cubicBezTo>
                      <a:pt x="51" y="72"/>
                      <a:pt x="51" y="72"/>
                      <a:pt x="47" y="73"/>
                    </a:cubicBezTo>
                    <a:cubicBezTo>
                      <a:pt x="37" y="82"/>
                      <a:pt x="31" y="92"/>
                      <a:pt x="22" y="102"/>
                    </a:cubicBezTo>
                    <a:cubicBezTo>
                      <a:pt x="15" y="113"/>
                      <a:pt x="9" y="125"/>
                      <a:pt x="4" y="139"/>
                    </a:cubicBezTo>
                    <a:cubicBezTo>
                      <a:pt x="6" y="142"/>
                      <a:pt x="3" y="145"/>
                      <a:pt x="5" y="148"/>
                    </a:cubicBezTo>
                    <a:cubicBezTo>
                      <a:pt x="4" y="148"/>
                      <a:pt x="4" y="148"/>
                      <a:pt x="4" y="148"/>
                    </a:cubicBezTo>
                    <a:cubicBezTo>
                      <a:pt x="5" y="150"/>
                      <a:pt x="3" y="150"/>
                      <a:pt x="1" y="154"/>
                    </a:cubicBezTo>
                    <a:cubicBezTo>
                      <a:pt x="3" y="154"/>
                      <a:pt x="2" y="155"/>
                      <a:pt x="4" y="155"/>
                    </a:cubicBezTo>
                    <a:cubicBezTo>
                      <a:pt x="5" y="156"/>
                      <a:pt x="1" y="157"/>
                      <a:pt x="2" y="159"/>
                    </a:cubicBezTo>
                    <a:cubicBezTo>
                      <a:pt x="1" y="159"/>
                      <a:pt x="3" y="159"/>
                      <a:pt x="2" y="159"/>
                    </a:cubicBezTo>
                    <a:cubicBezTo>
                      <a:pt x="5" y="164"/>
                      <a:pt x="0" y="158"/>
                      <a:pt x="0" y="166"/>
                    </a:cubicBezTo>
                    <a:cubicBezTo>
                      <a:pt x="2" y="172"/>
                      <a:pt x="10" y="176"/>
                      <a:pt x="13" y="177"/>
                    </a:cubicBezTo>
                    <a:cubicBezTo>
                      <a:pt x="16" y="178"/>
                      <a:pt x="18" y="179"/>
                      <a:pt x="20" y="181"/>
                    </a:cubicBezTo>
                    <a:cubicBezTo>
                      <a:pt x="20" y="181"/>
                      <a:pt x="20" y="179"/>
                      <a:pt x="21" y="180"/>
                    </a:cubicBezTo>
                    <a:cubicBezTo>
                      <a:pt x="20" y="183"/>
                      <a:pt x="23" y="180"/>
                      <a:pt x="23" y="181"/>
                    </a:cubicBezTo>
                    <a:cubicBezTo>
                      <a:pt x="23" y="182"/>
                      <a:pt x="22" y="182"/>
                      <a:pt x="22" y="182"/>
                    </a:cubicBezTo>
                    <a:cubicBezTo>
                      <a:pt x="23" y="184"/>
                      <a:pt x="26" y="184"/>
                      <a:pt x="27" y="186"/>
                    </a:cubicBezTo>
                    <a:cubicBezTo>
                      <a:pt x="30" y="186"/>
                      <a:pt x="31" y="190"/>
                      <a:pt x="33" y="189"/>
                    </a:cubicBezTo>
                    <a:cubicBezTo>
                      <a:pt x="32" y="190"/>
                      <a:pt x="33" y="191"/>
                      <a:pt x="33" y="191"/>
                    </a:cubicBezTo>
                    <a:cubicBezTo>
                      <a:pt x="37" y="189"/>
                      <a:pt x="36" y="195"/>
                      <a:pt x="39" y="194"/>
                    </a:cubicBezTo>
                    <a:cubicBezTo>
                      <a:pt x="39" y="194"/>
                      <a:pt x="39" y="194"/>
                      <a:pt x="39" y="194"/>
                    </a:cubicBezTo>
                    <a:cubicBezTo>
                      <a:pt x="44" y="197"/>
                      <a:pt x="50" y="202"/>
                      <a:pt x="56" y="204"/>
                    </a:cubicBezTo>
                    <a:cubicBezTo>
                      <a:pt x="59" y="205"/>
                      <a:pt x="61" y="210"/>
                      <a:pt x="65" y="211"/>
                    </a:cubicBezTo>
                    <a:cubicBezTo>
                      <a:pt x="66" y="211"/>
                      <a:pt x="66" y="210"/>
                      <a:pt x="67" y="210"/>
                    </a:cubicBezTo>
                    <a:cubicBezTo>
                      <a:pt x="67" y="211"/>
                      <a:pt x="66" y="211"/>
                      <a:pt x="66" y="212"/>
                    </a:cubicBezTo>
                    <a:cubicBezTo>
                      <a:pt x="69" y="212"/>
                      <a:pt x="70" y="215"/>
                      <a:pt x="72" y="216"/>
                    </a:cubicBezTo>
                    <a:cubicBezTo>
                      <a:pt x="72" y="216"/>
                      <a:pt x="73" y="216"/>
                      <a:pt x="73" y="215"/>
                    </a:cubicBezTo>
                    <a:cubicBezTo>
                      <a:pt x="74" y="219"/>
                      <a:pt x="79" y="218"/>
                      <a:pt x="80" y="221"/>
                    </a:cubicBezTo>
                    <a:cubicBezTo>
                      <a:pt x="82" y="218"/>
                      <a:pt x="83" y="220"/>
                      <a:pt x="84" y="220"/>
                    </a:cubicBezTo>
                    <a:cubicBezTo>
                      <a:pt x="85" y="221"/>
                      <a:pt x="84" y="221"/>
                      <a:pt x="84" y="222"/>
                    </a:cubicBezTo>
                    <a:cubicBezTo>
                      <a:pt x="86" y="223"/>
                      <a:pt x="87" y="223"/>
                      <a:pt x="88" y="225"/>
                    </a:cubicBezTo>
                    <a:cubicBezTo>
                      <a:pt x="89" y="226"/>
                      <a:pt x="91" y="224"/>
                      <a:pt x="91" y="226"/>
                    </a:cubicBezTo>
                    <a:cubicBezTo>
                      <a:pt x="91" y="228"/>
                      <a:pt x="94" y="227"/>
                      <a:pt x="94" y="229"/>
                    </a:cubicBezTo>
                    <a:cubicBezTo>
                      <a:pt x="95" y="227"/>
                      <a:pt x="98" y="227"/>
                      <a:pt x="98" y="228"/>
                    </a:cubicBezTo>
                    <a:cubicBezTo>
                      <a:pt x="96" y="230"/>
                      <a:pt x="96" y="230"/>
                      <a:pt x="96" y="230"/>
                    </a:cubicBezTo>
                    <a:cubicBezTo>
                      <a:pt x="101" y="231"/>
                      <a:pt x="104" y="237"/>
                      <a:pt x="110" y="237"/>
                    </a:cubicBezTo>
                    <a:cubicBezTo>
                      <a:pt x="110" y="239"/>
                      <a:pt x="110" y="239"/>
                      <a:pt x="110" y="239"/>
                    </a:cubicBezTo>
                    <a:cubicBezTo>
                      <a:pt x="111" y="239"/>
                      <a:pt x="112" y="239"/>
                      <a:pt x="112" y="240"/>
                    </a:cubicBezTo>
                    <a:cubicBezTo>
                      <a:pt x="111" y="241"/>
                      <a:pt x="110" y="242"/>
                      <a:pt x="110" y="243"/>
                    </a:cubicBezTo>
                    <a:cubicBezTo>
                      <a:pt x="110" y="245"/>
                      <a:pt x="110" y="246"/>
                      <a:pt x="112" y="248"/>
                    </a:cubicBezTo>
                    <a:cubicBezTo>
                      <a:pt x="111" y="249"/>
                      <a:pt x="110" y="249"/>
                      <a:pt x="109" y="249"/>
                    </a:cubicBezTo>
                    <a:cubicBezTo>
                      <a:pt x="108" y="251"/>
                      <a:pt x="105" y="252"/>
                      <a:pt x="107" y="254"/>
                    </a:cubicBezTo>
                    <a:cubicBezTo>
                      <a:pt x="106" y="254"/>
                      <a:pt x="106" y="254"/>
                      <a:pt x="106" y="254"/>
                    </a:cubicBezTo>
                    <a:cubicBezTo>
                      <a:pt x="106" y="256"/>
                      <a:pt x="107" y="259"/>
                      <a:pt x="104" y="260"/>
                    </a:cubicBezTo>
                    <a:cubicBezTo>
                      <a:pt x="105" y="262"/>
                      <a:pt x="105" y="264"/>
                      <a:pt x="107" y="263"/>
                    </a:cubicBezTo>
                    <a:cubicBezTo>
                      <a:pt x="107" y="264"/>
                      <a:pt x="104" y="263"/>
                      <a:pt x="105" y="264"/>
                    </a:cubicBezTo>
                    <a:cubicBezTo>
                      <a:pt x="104" y="263"/>
                      <a:pt x="104" y="263"/>
                      <a:pt x="104" y="263"/>
                    </a:cubicBezTo>
                    <a:cubicBezTo>
                      <a:pt x="102" y="266"/>
                      <a:pt x="101" y="270"/>
                      <a:pt x="99" y="274"/>
                    </a:cubicBezTo>
                    <a:cubicBezTo>
                      <a:pt x="97" y="274"/>
                      <a:pt x="97" y="277"/>
                      <a:pt x="95" y="278"/>
                    </a:cubicBezTo>
                    <a:cubicBezTo>
                      <a:pt x="95" y="280"/>
                      <a:pt x="92" y="281"/>
                      <a:pt x="93" y="283"/>
                    </a:cubicBezTo>
                    <a:cubicBezTo>
                      <a:pt x="92" y="282"/>
                      <a:pt x="92" y="282"/>
                      <a:pt x="92" y="282"/>
                    </a:cubicBezTo>
                    <a:cubicBezTo>
                      <a:pt x="91" y="283"/>
                      <a:pt x="89" y="285"/>
                      <a:pt x="86" y="285"/>
                    </a:cubicBezTo>
                    <a:cubicBezTo>
                      <a:pt x="85" y="286"/>
                      <a:pt x="86" y="287"/>
                      <a:pt x="85" y="289"/>
                    </a:cubicBezTo>
                    <a:cubicBezTo>
                      <a:pt x="85" y="287"/>
                      <a:pt x="85" y="287"/>
                      <a:pt x="85" y="287"/>
                    </a:cubicBezTo>
                    <a:cubicBezTo>
                      <a:pt x="84" y="289"/>
                      <a:pt x="84" y="291"/>
                      <a:pt x="84" y="292"/>
                    </a:cubicBezTo>
                    <a:cubicBezTo>
                      <a:pt x="83" y="292"/>
                      <a:pt x="83" y="293"/>
                      <a:pt x="82" y="292"/>
                    </a:cubicBezTo>
                    <a:cubicBezTo>
                      <a:pt x="83" y="291"/>
                      <a:pt x="83" y="289"/>
                      <a:pt x="83" y="287"/>
                    </a:cubicBezTo>
                    <a:cubicBezTo>
                      <a:pt x="81" y="287"/>
                      <a:pt x="81" y="291"/>
                      <a:pt x="80" y="289"/>
                    </a:cubicBezTo>
                    <a:cubicBezTo>
                      <a:pt x="78" y="289"/>
                      <a:pt x="77" y="290"/>
                      <a:pt x="78" y="292"/>
                    </a:cubicBezTo>
                    <a:cubicBezTo>
                      <a:pt x="78" y="291"/>
                      <a:pt x="77" y="291"/>
                      <a:pt x="77" y="290"/>
                    </a:cubicBezTo>
                    <a:cubicBezTo>
                      <a:pt x="76" y="290"/>
                      <a:pt x="76" y="290"/>
                      <a:pt x="75" y="291"/>
                    </a:cubicBezTo>
                    <a:cubicBezTo>
                      <a:pt x="76" y="291"/>
                      <a:pt x="76" y="291"/>
                      <a:pt x="76" y="291"/>
                    </a:cubicBezTo>
                    <a:cubicBezTo>
                      <a:pt x="76" y="293"/>
                      <a:pt x="75" y="293"/>
                      <a:pt x="75" y="295"/>
                    </a:cubicBezTo>
                    <a:cubicBezTo>
                      <a:pt x="76" y="294"/>
                      <a:pt x="76" y="294"/>
                      <a:pt x="76" y="294"/>
                    </a:cubicBezTo>
                    <a:cubicBezTo>
                      <a:pt x="76" y="296"/>
                      <a:pt x="75" y="296"/>
                      <a:pt x="74" y="295"/>
                    </a:cubicBezTo>
                    <a:cubicBezTo>
                      <a:pt x="73" y="294"/>
                      <a:pt x="75" y="293"/>
                      <a:pt x="74" y="292"/>
                    </a:cubicBezTo>
                    <a:cubicBezTo>
                      <a:pt x="72" y="295"/>
                      <a:pt x="72" y="295"/>
                      <a:pt x="72" y="295"/>
                    </a:cubicBezTo>
                    <a:cubicBezTo>
                      <a:pt x="72" y="295"/>
                      <a:pt x="73" y="295"/>
                      <a:pt x="73" y="297"/>
                    </a:cubicBezTo>
                    <a:cubicBezTo>
                      <a:pt x="74" y="296"/>
                      <a:pt x="74" y="296"/>
                      <a:pt x="74" y="296"/>
                    </a:cubicBezTo>
                    <a:cubicBezTo>
                      <a:pt x="74" y="297"/>
                      <a:pt x="74" y="297"/>
                      <a:pt x="74" y="297"/>
                    </a:cubicBezTo>
                    <a:cubicBezTo>
                      <a:pt x="76" y="296"/>
                      <a:pt x="78" y="298"/>
                      <a:pt x="79" y="296"/>
                    </a:cubicBezTo>
                    <a:cubicBezTo>
                      <a:pt x="78" y="295"/>
                      <a:pt x="78" y="295"/>
                      <a:pt x="78" y="295"/>
                    </a:cubicBezTo>
                    <a:cubicBezTo>
                      <a:pt x="79" y="294"/>
                      <a:pt x="80" y="292"/>
                      <a:pt x="82" y="294"/>
                    </a:cubicBezTo>
                    <a:cubicBezTo>
                      <a:pt x="81" y="294"/>
                      <a:pt x="82" y="295"/>
                      <a:pt x="82" y="296"/>
                    </a:cubicBezTo>
                    <a:cubicBezTo>
                      <a:pt x="82" y="295"/>
                      <a:pt x="82" y="295"/>
                      <a:pt x="83" y="295"/>
                    </a:cubicBezTo>
                    <a:cubicBezTo>
                      <a:pt x="83" y="297"/>
                      <a:pt x="83" y="297"/>
                      <a:pt x="83" y="297"/>
                    </a:cubicBezTo>
                    <a:cubicBezTo>
                      <a:pt x="82" y="294"/>
                      <a:pt x="86" y="295"/>
                      <a:pt x="86" y="294"/>
                    </a:cubicBezTo>
                    <a:cubicBezTo>
                      <a:pt x="86" y="295"/>
                      <a:pt x="86" y="295"/>
                      <a:pt x="86" y="295"/>
                    </a:cubicBezTo>
                    <a:cubicBezTo>
                      <a:pt x="88" y="295"/>
                      <a:pt x="85" y="294"/>
                      <a:pt x="86" y="293"/>
                    </a:cubicBezTo>
                    <a:cubicBezTo>
                      <a:pt x="87" y="293"/>
                      <a:pt x="88" y="296"/>
                      <a:pt x="89" y="296"/>
                    </a:cubicBezTo>
                    <a:cubicBezTo>
                      <a:pt x="91" y="295"/>
                      <a:pt x="93" y="292"/>
                      <a:pt x="96" y="292"/>
                    </a:cubicBezTo>
                    <a:cubicBezTo>
                      <a:pt x="97" y="291"/>
                      <a:pt x="98" y="289"/>
                      <a:pt x="98" y="287"/>
                    </a:cubicBezTo>
                    <a:cubicBezTo>
                      <a:pt x="99" y="286"/>
                      <a:pt x="100" y="289"/>
                      <a:pt x="100" y="287"/>
                    </a:cubicBezTo>
                    <a:cubicBezTo>
                      <a:pt x="101" y="288"/>
                      <a:pt x="101" y="289"/>
                      <a:pt x="102" y="289"/>
                    </a:cubicBezTo>
                    <a:cubicBezTo>
                      <a:pt x="102" y="288"/>
                      <a:pt x="104" y="287"/>
                      <a:pt x="102" y="286"/>
                    </a:cubicBezTo>
                    <a:cubicBezTo>
                      <a:pt x="104" y="285"/>
                      <a:pt x="105" y="283"/>
                      <a:pt x="106" y="281"/>
                    </a:cubicBezTo>
                    <a:cubicBezTo>
                      <a:pt x="106" y="282"/>
                      <a:pt x="107" y="283"/>
                      <a:pt x="108" y="283"/>
                    </a:cubicBezTo>
                    <a:cubicBezTo>
                      <a:pt x="108" y="281"/>
                      <a:pt x="108" y="279"/>
                      <a:pt x="109" y="278"/>
                    </a:cubicBezTo>
                    <a:cubicBezTo>
                      <a:pt x="108" y="277"/>
                      <a:pt x="108" y="277"/>
                      <a:pt x="106" y="276"/>
                    </a:cubicBezTo>
                    <a:cubicBezTo>
                      <a:pt x="106" y="276"/>
                      <a:pt x="106" y="275"/>
                      <a:pt x="106" y="275"/>
                    </a:cubicBezTo>
                    <a:cubicBezTo>
                      <a:pt x="108" y="276"/>
                      <a:pt x="110" y="277"/>
                      <a:pt x="111" y="276"/>
                    </a:cubicBezTo>
                    <a:cubicBezTo>
                      <a:pt x="113" y="277"/>
                      <a:pt x="109" y="278"/>
                      <a:pt x="112" y="279"/>
                    </a:cubicBezTo>
                    <a:cubicBezTo>
                      <a:pt x="113" y="281"/>
                      <a:pt x="112" y="283"/>
                      <a:pt x="110" y="283"/>
                    </a:cubicBezTo>
                    <a:cubicBezTo>
                      <a:pt x="111" y="286"/>
                      <a:pt x="111" y="282"/>
                      <a:pt x="113" y="284"/>
                    </a:cubicBezTo>
                    <a:cubicBezTo>
                      <a:pt x="114" y="283"/>
                      <a:pt x="113" y="281"/>
                      <a:pt x="114" y="279"/>
                    </a:cubicBezTo>
                    <a:cubicBezTo>
                      <a:pt x="113" y="279"/>
                      <a:pt x="112" y="279"/>
                      <a:pt x="112" y="278"/>
                    </a:cubicBezTo>
                    <a:cubicBezTo>
                      <a:pt x="111" y="275"/>
                      <a:pt x="115" y="277"/>
                      <a:pt x="115" y="276"/>
                    </a:cubicBezTo>
                    <a:cubicBezTo>
                      <a:pt x="115" y="277"/>
                      <a:pt x="115" y="277"/>
                      <a:pt x="115" y="277"/>
                    </a:cubicBezTo>
                    <a:cubicBezTo>
                      <a:pt x="116" y="277"/>
                      <a:pt x="115" y="275"/>
                      <a:pt x="116" y="274"/>
                    </a:cubicBezTo>
                    <a:cubicBezTo>
                      <a:pt x="119" y="275"/>
                      <a:pt x="115" y="276"/>
                      <a:pt x="117" y="278"/>
                    </a:cubicBezTo>
                    <a:cubicBezTo>
                      <a:pt x="119" y="278"/>
                      <a:pt x="119" y="278"/>
                      <a:pt x="119" y="278"/>
                    </a:cubicBezTo>
                    <a:cubicBezTo>
                      <a:pt x="121" y="276"/>
                      <a:pt x="117" y="276"/>
                      <a:pt x="119" y="275"/>
                    </a:cubicBezTo>
                    <a:cubicBezTo>
                      <a:pt x="120" y="275"/>
                      <a:pt x="120" y="275"/>
                      <a:pt x="120" y="275"/>
                    </a:cubicBezTo>
                    <a:cubicBezTo>
                      <a:pt x="120" y="274"/>
                      <a:pt x="120" y="274"/>
                      <a:pt x="120" y="274"/>
                    </a:cubicBezTo>
                    <a:cubicBezTo>
                      <a:pt x="119" y="273"/>
                      <a:pt x="117" y="273"/>
                      <a:pt x="117" y="274"/>
                    </a:cubicBezTo>
                    <a:cubicBezTo>
                      <a:pt x="114" y="272"/>
                      <a:pt x="117" y="273"/>
                      <a:pt x="117" y="271"/>
                    </a:cubicBezTo>
                    <a:cubicBezTo>
                      <a:pt x="116" y="270"/>
                      <a:pt x="117" y="272"/>
                      <a:pt x="115" y="271"/>
                    </a:cubicBezTo>
                    <a:cubicBezTo>
                      <a:pt x="114" y="270"/>
                      <a:pt x="114" y="269"/>
                      <a:pt x="114" y="268"/>
                    </a:cubicBezTo>
                    <a:cubicBezTo>
                      <a:pt x="115" y="267"/>
                      <a:pt x="116" y="268"/>
                      <a:pt x="118" y="268"/>
                    </a:cubicBezTo>
                    <a:cubicBezTo>
                      <a:pt x="118" y="269"/>
                      <a:pt x="118" y="270"/>
                      <a:pt x="117" y="269"/>
                    </a:cubicBezTo>
                    <a:cubicBezTo>
                      <a:pt x="118" y="272"/>
                      <a:pt x="120" y="270"/>
                      <a:pt x="121" y="272"/>
                    </a:cubicBezTo>
                    <a:cubicBezTo>
                      <a:pt x="123" y="271"/>
                      <a:pt x="121" y="270"/>
                      <a:pt x="120" y="269"/>
                    </a:cubicBezTo>
                    <a:cubicBezTo>
                      <a:pt x="120" y="270"/>
                      <a:pt x="119" y="268"/>
                      <a:pt x="118" y="268"/>
                    </a:cubicBezTo>
                    <a:cubicBezTo>
                      <a:pt x="115" y="264"/>
                      <a:pt x="122" y="268"/>
                      <a:pt x="122" y="266"/>
                    </a:cubicBezTo>
                    <a:cubicBezTo>
                      <a:pt x="119" y="265"/>
                      <a:pt x="119" y="262"/>
                      <a:pt x="116" y="262"/>
                    </a:cubicBezTo>
                    <a:cubicBezTo>
                      <a:pt x="115" y="261"/>
                      <a:pt x="115" y="260"/>
                      <a:pt x="116" y="260"/>
                    </a:cubicBezTo>
                    <a:cubicBezTo>
                      <a:pt x="117" y="261"/>
                      <a:pt x="117" y="260"/>
                      <a:pt x="119" y="261"/>
                    </a:cubicBezTo>
                    <a:cubicBezTo>
                      <a:pt x="119" y="261"/>
                      <a:pt x="119" y="261"/>
                      <a:pt x="119" y="261"/>
                    </a:cubicBezTo>
                    <a:cubicBezTo>
                      <a:pt x="121" y="263"/>
                      <a:pt x="121" y="263"/>
                      <a:pt x="121" y="263"/>
                    </a:cubicBezTo>
                    <a:cubicBezTo>
                      <a:pt x="123" y="262"/>
                      <a:pt x="124" y="262"/>
                      <a:pt x="126" y="262"/>
                    </a:cubicBezTo>
                    <a:cubicBezTo>
                      <a:pt x="125" y="260"/>
                      <a:pt x="124" y="261"/>
                      <a:pt x="124" y="260"/>
                    </a:cubicBezTo>
                    <a:cubicBezTo>
                      <a:pt x="124" y="260"/>
                      <a:pt x="126" y="260"/>
                      <a:pt x="126" y="260"/>
                    </a:cubicBezTo>
                    <a:cubicBezTo>
                      <a:pt x="125" y="260"/>
                      <a:pt x="123" y="258"/>
                      <a:pt x="123" y="258"/>
                    </a:cubicBezTo>
                    <a:cubicBezTo>
                      <a:pt x="123" y="256"/>
                      <a:pt x="125" y="256"/>
                      <a:pt x="126" y="257"/>
                    </a:cubicBezTo>
                    <a:cubicBezTo>
                      <a:pt x="127" y="258"/>
                      <a:pt x="127" y="258"/>
                      <a:pt x="127" y="258"/>
                    </a:cubicBezTo>
                    <a:cubicBezTo>
                      <a:pt x="126" y="257"/>
                      <a:pt x="128" y="258"/>
                      <a:pt x="128" y="257"/>
                    </a:cubicBezTo>
                    <a:cubicBezTo>
                      <a:pt x="127" y="257"/>
                      <a:pt x="125" y="256"/>
                      <a:pt x="124" y="255"/>
                    </a:cubicBezTo>
                    <a:cubicBezTo>
                      <a:pt x="124" y="254"/>
                      <a:pt x="125" y="254"/>
                      <a:pt x="125" y="254"/>
                    </a:cubicBezTo>
                    <a:cubicBezTo>
                      <a:pt x="126" y="255"/>
                      <a:pt x="126" y="255"/>
                      <a:pt x="126" y="255"/>
                    </a:cubicBezTo>
                    <a:cubicBezTo>
                      <a:pt x="126" y="254"/>
                      <a:pt x="129" y="256"/>
                      <a:pt x="129" y="254"/>
                    </a:cubicBezTo>
                    <a:cubicBezTo>
                      <a:pt x="127" y="253"/>
                      <a:pt x="127" y="253"/>
                      <a:pt x="127" y="253"/>
                    </a:cubicBezTo>
                    <a:cubicBezTo>
                      <a:pt x="128" y="253"/>
                      <a:pt x="129" y="253"/>
                      <a:pt x="129" y="254"/>
                    </a:cubicBezTo>
                    <a:cubicBezTo>
                      <a:pt x="128" y="253"/>
                      <a:pt x="129" y="253"/>
                      <a:pt x="128" y="252"/>
                    </a:cubicBezTo>
                    <a:cubicBezTo>
                      <a:pt x="129" y="252"/>
                      <a:pt x="129" y="252"/>
                      <a:pt x="129" y="252"/>
                    </a:cubicBezTo>
                    <a:cubicBezTo>
                      <a:pt x="129" y="252"/>
                      <a:pt x="127" y="250"/>
                      <a:pt x="129" y="250"/>
                    </a:cubicBezTo>
                    <a:cubicBezTo>
                      <a:pt x="127" y="250"/>
                      <a:pt x="129" y="251"/>
                      <a:pt x="127" y="251"/>
                    </a:cubicBezTo>
                    <a:cubicBezTo>
                      <a:pt x="125" y="251"/>
                      <a:pt x="126" y="250"/>
                      <a:pt x="126" y="249"/>
                    </a:cubicBezTo>
                    <a:cubicBezTo>
                      <a:pt x="129" y="250"/>
                      <a:pt x="127" y="248"/>
                      <a:pt x="127" y="247"/>
                    </a:cubicBezTo>
                    <a:cubicBezTo>
                      <a:pt x="128" y="247"/>
                      <a:pt x="129" y="247"/>
                      <a:pt x="130" y="247"/>
                    </a:cubicBezTo>
                    <a:cubicBezTo>
                      <a:pt x="128" y="246"/>
                      <a:pt x="128" y="246"/>
                      <a:pt x="128" y="246"/>
                    </a:cubicBezTo>
                    <a:cubicBezTo>
                      <a:pt x="131" y="247"/>
                      <a:pt x="128" y="245"/>
                      <a:pt x="129" y="244"/>
                    </a:cubicBezTo>
                    <a:cubicBezTo>
                      <a:pt x="130" y="245"/>
                      <a:pt x="131" y="246"/>
                      <a:pt x="132" y="245"/>
                    </a:cubicBezTo>
                    <a:cubicBezTo>
                      <a:pt x="129" y="245"/>
                      <a:pt x="130" y="243"/>
                      <a:pt x="128" y="242"/>
                    </a:cubicBezTo>
                    <a:cubicBezTo>
                      <a:pt x="129" y="242"/>
                      <a:pt x="131" y="244"/>
                      <a:pt x="133" y="245"/>
                    </a:cubicBezTo>
                    <a:cubicBezTo>
                      <a:pt x="132" y="244"/>
                      <a:pt x="132" y="244"/>
                      <a:pt x="132" y="244"/>
                    </a:cubicBezTo>
                    <a:cubicBezTo>
                      <a:pt x="133" y="245"/>
                      <a:pt x="133" y="245"/>
                      <a:pt x="132" y="244"/>
                    </a:cubicBezTo>
                    <a:cubicBezTo>
                      <a:pt x="133" y="243"/>
                      <a:pt x="134" y="243"/>
                      <a:pt x="132" y="242"/>
                    </a:cubicBezTo>
                    <a:close/>
                    <a:moveTo>
                      <a:pt x="129" y="226"/>
                    </a:moveTo>
                    <a:cubicBezTo>
                      <a:pt x="129" y="226"/>
                      <a:pt x="129" y="226"/>
                      <a:pt x="129" y="226"/>
                    </a:cubicBezTo>
                    <a:close/>
                    <a:moveTo>
                      <a:pt x="17" y="159"/>
                    </a:moveTo>
                    <a:cubicBezTo>
                      <a:pt x="17" y="159"/>
                      <a:pt x="17" y="159"/>
                      <a:pt x="17" y="159"/>
                    </a:cubicBezTo>
                    <a:cubicBezTo>
                      <a:pt x="17" y="159"/>
                      <a:pt x="17" y="159"/>
                      <a:pt x="17" y="159"/>
                    </a:cubicBezTo>
                    <a:close/>
                    <a:moveTo>
                      <a:pt x="131" y="243"/>
                    </a:moveTo>
                    <a:cubicBezTo>
                      <a:pt x="131" y="243"/>
                      <a:pt x="131" y="243"/>
                      <a:pt x="131" y="243"/>
                    </a:cubicBezTo>
                    <a:cubicBezTo>
                      <a:pt x="131" y="243"/>
                      <a:pt x="131" y="243"/>
                      <a:pt x="131"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5"/>
              <p:cNvSpPr>
                <a:spLocks noEditPoints="1"/>
              </p:cNvSpPr>
              <p:nvPr/>
            </p:nvSpPr>
            <p:spPr bwMode="auto">
              <a:xfrm>
                <a:off x="4629150" y="4548188"/>
                <a:ext cx="481013" cy="333375"/>
              </a:xfrm>
              <a:custGeom>
                <a:avLst/>
                <a:gdLst>
                  <a:gd name="T0" fmla="*/ 188 w 222"/>
                  <a:gd name="T1" fmla="*/ 60 h 155"/>
                  <a:gd name="T2" fmla="*/ 184 w 222"/>
                  <a:gd name="T3" fmla="*/ 52 h 155"/>
                  <a:gd name="T4" fmla="*/ 167 w 222"/>
                  <a:gd name="T5" fmla="*/ 51 h 155"/>
                  <a:gd name="T6" fmla="*/ 127 w 222"/>
                  <a:gd name="T7" fmla="*/ 83 h 155"/>
                  <a:gd name="T8" fmla="*/ 93 w 222"/>
                  <a:gd name="T9" fmla="*/ 118 h 155"/>
                  <a:gd name="T10" fmla="*/ 76 w 222"/>
                  <a:gd name="T11" fmla="*/ 129 h 155"/>
                  <a:gd name="T12" fmla="*/ 58 w 222"/>
                  <a:gd name="T13" fmla="*/ 120 h 155"/>
                  <a:gd name="T14" fmla="*/ 48 w 222"/>
                  <a:gd name="T15" fmla="*/ 104 h 155"/>
                  <a:gd name="T16" fmla="*/ 43 w 222"/>
                  <a:gd name="T17" fmla="*/ 91 h 155"/>
                  <a:gd name="T18" fmla="*/ 27 w 222"/>
                  <a:gd name="T19" fmla="*/ 57 h 155"/>
                  <a:gd name="T20" fmla="*/ 22 w 222"/>
                  <a:gd name="T21" fmla="*/ 43 h 155"/>
                  <a:gd name="T22" fmla="*/ 10 w 222"/>
                  <a:gd name="T23" fmla="*/ 13 h 155"/>
                  <a:gd name="T24" fmla="*/ 8 w 222"/>
                  <a:gd name="T25" fmla="*/ 5 h 155"/>
                  <a:gd name="T26" fmla="*/ 5 w 222"/>
                  <a:gd name="T27" fmla="*/ 2 h 155"/>
                  <a:gd name="T28" fmla="*/ 4 w 222"/>
                  <a:gd name="T29" fmla="*/ 7 h 155"/>
                  <a:gd name="T30" fmla="*/ 5 w 222"/>
                  <a:gd name="T31" fmla="*/ 13 h 155"/>
                  <a:gd name="T32" fmla="*/ 6 w 222"/>
                  <a:gd name="T33" fmla="*/ 26 h 155"/>
                  <a:gd name="T34" fmla="*/ 11 w 222"/>
                  <a:gd name="T35" fmla="*/ 36 h 155"/>
                  <a:gd name="T36" fmla="*/ 3 w 222"/>
                  <a:gd name="T37" fmla="*/ 40 h 155"/>
                  <a:gd name="T38" fmla="*/ 0 w 222"/>
                  <a:gd name="T39" fmla="*/ 44 h 155"/>
                  <a:gd name="T40" fmla="*/ 8 w 222"/>
                  <a:gd name="T41" fmla="*/ 45 h 155"/>
                  <a:gd name="T42" fmla="*/ 7 w 222"/>
                  <a:gd name="T43" fmla="*/ 49 h 155"/>
                  <a:gd name="T44" fmla="*/ 9 w 222"/>
                  <a:gd name="T45" fmla="*/ 54 h 155"/>
                  <a:gd name="T46" fmla="*/ 7 w 222"/>
                  <a:gd name="T47" fmla="*/ 61 h 155"/>
                  <a:gd name="T48" fmla="*/ 10 w 222"/>
                  <a:gd name="T49" fmla="*/ 65 h 155"/>
                  <a:gd name="T50" fmla="*/ 14 w 222"/>
                  <a:gd name="T51" fmla="*/ 67 h 155"/>
                  <a:gd name="T52" fmla="*/ 17 w 222"/>
                  <a:gd name="T53" fmla="*/ 73 h 155"/>
                  <a:gd name="T54" fmla="*/ 20 w 222"/>
                  <a:gd name="T55" fmla="*/ 79 h 155"/>
                  <a:gd name="T56" fmla="*/ 18 w 222"/>
                  <a:gd name="T57" fmla="*/ 81 h 155"/>
                  <a:gd name="T58" fmla="*/ 18 w 222"/>
                  <a:gd name="T59" fmla="*/ 87 h 155"/>
                  <a:gd name="T60" fmla="*/ 26 w 222"/>
                  <a:gd name="T61" fmla="*/ 102 h 155"/>
                  <a:gd name="T62" fmla="*/ 29 w 222"/>
                  <a:gd name="T63" fmla="*/ 109 h 155"/>
                  <a:gd name="T64" fmla="*/ 35 w 222"/>
                  <a:gd name="T65" fmla="*/ 121 h 155"/>
                  <a:gd name="T66" fmla="*/ 41 w 222"/>
                  <a:gd name="T67" fmla="*/ 131 h 155"/>
                  <a:gd name="T68" fmla="*/ 46 w 222"/>
                  <a:gd name="T69" fmla="*/ 136 h 155"/>
                  <a:gd name="T70" fmla="*/ 45 w 222"/>
                  <a:gd name="T71" fmla="*/ 139 h 155"/>
                  <a:gd name="T72" fmla="*/ 49 w 222"/>
                  <a:gd name="T73" fmla="*/ 142 h 155"/>
                  <a:gd name="T74" fmla="*/ 50 w 222"/>
                  <a:gd name="T75" fmla="*/ 149 h 155"/>
                  <a:gd name="T76" fmla="*/ 54 w 222"/>
                  <a:gd name="T77" fmla="*/ 150 h 155"/>
                  <a:gd name="T78" fmla="*/ 60 w 222"/>
                  <a:gd name="T79" fmla="*/ 152 h 155"/>
                  <a:gd name="T80" fmla="*/ 62 w 222"/>
                  <a:gd name="T81" fmla="*/ 153 h 155"/>
                  <a:gd name="T82" fmla="*/ 76 w 222"/>
                  <a:gd name="T83" fmla="*/ 145 h 155"/>
                  <a:gd name="T84" fmla="*/ 85 w 222"/>
                  <a:gd name="T85" fmla="*/ 144 h 155"/>
                  <a:gd name="T86" fmla="*/ 94 w 222"/>
                  <a:gd name="T87" fmla="*/ 137 h 155"/>
                  <a:gd name="T88" fmla="*/ 100 w 222"/>
                  <a:gd name="T89" fmla="*/ 133 h 155"/>
                  <a:gd name="T90" fmla="*/ 101 w 222"/>
                  <a:gd name="T91" fmla="*/ 133 h 155"/>
                  <a:gd name="T92" fmla="*/ 108 w 222"/>
                  <a:gd name="T93" fmla="*/ 126 h 155"/>
                  <a:gd name="T94" fmla="*/ 117 w 222"/>
                  <a:gd name="T95" fmla="*/ 116 h 155"/>
                  <a:gd name="T96" fmla="*/ 120 w 222"/>
                  <a:gd name="T97" fmla="*/ 111 h 155"/>
                  <a:gd name="T98" fmla="*/ 126 w 222"/>
                  <a:gd name="T99" fmla="*/ 107 h 155"/>
                  <a:gd name="T100" fmla="*/ 135 w 222"/>
                  <a:gd name="T101" fmla="*/ 100 h 155"/>
                  <a:gd name="T102" fmla="*/ 143 w 222"/>
                  <a:gd name="T103" fmla="*/ 90 h 155"/>
                  <a:gd name="T104" fmla="*/ 149 w 222"/>
                  <a:gd name="T105" fmla="*/ 85 h 155"/>
                  <a:gd name="T106" fmla="*/ 169 w 222"/>
                  <a:gd name="T107" fmla="*/ 70 h 155"/>
                  <a:gd name="T108" fmla="*/ 175 w 222"/>
                  <a:gd name="T109" fmla="*/ 66 h 155"/>
                  <a:gd name="T110" fmla="*/ 186 w 222"/>
                  <a:gd name="T111" fmla="*/ 79 h 155"/>
                  <a:gd name="T112" fmla="*/ 197 w 222"/>
                  <a:gd name="T113" fmla="*/ 90 h 155"/>
                  <a:gd name="T114" fmla="*/ 212 w 222"/>
                  <a:gd name="T115" fmla="*/ 9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2" h="155">
                    <a:moveTo>
                      <a:pt x="212" y="97"/>
                    </a:moveTo>
                    <a:cubicBezTo>
                      <a:pt x="210" y="95"/>
                      <a:pt x="208" y="93"/>
                      <a:pt x="207" y="90"/>
                    </a:cubicBezTo>
                    <a:cubicBezTo>
                      <a:pt x="201" y="81"/>
                      <a:pt x="200" y="69"/>
                      <a:pt x="192" y="59"/>
                    </a:cubicBezTo>
                    <a:cubicBezTo>
                      <a:pt x="191" y="60"/>
                      <a:pt x="190" y="60"/>
                      <a:pt x="189" y="60"/>
                    </a:cubicBezTo>
                    <a:cubicBezTo>
                      <a:pt x="190" y="60"/>
                      <a:pt x="190" y="60"/>
                      <a:pt x="190" y="60"/>
                    </a:cubicBezTo>
                    <a:cubicBezTo>
                      <a:pt x="188" y="60"/>
                      <a:pt x="188" y="60"/>
                      <a:pt x="188" y="60"/>
                    </a:cubicBezTo>
                    <a:cubicBezTo>
                      <a:pt x="187" y="59"/>
                      <a:pt x="189" y="58"/>
                      <a:pt x="190" y="59"/>
                    </a:cubicBezTo>
                    <a:cubicBezTo>
                      <a:pt x="187" y="55"/>
                      <a:pt x="187" y="55"/>
                      <a:pt x="187" y="55"/>
                    </a:cubicBezTo>
                    <a:cubicBezTo>
                      <a:pt x="185" y="54"/>
                      <a:pt x="185" y="54"/>
                      <a:pt x="185" y="54"/>
                    </a:cubicBezTo>
                    <a:cubicBezTo>
                      <a:pt x="185" y="53"/>
                      <a:pt x="185" y="53"/>
                      <a:pt x="185" y="53"/>
                    </a:cubicBezTo>
                    <a:cubicBezTo>
                      <a:pt x="184" y="53"/>
                      <a:pt x="184" y="53"/>
                      <a:pt x="184" y="53"/>
                    </a:cubicBezTo>
                    <a:cubicBezTo>
                      <a:pt x="184" y="52"/>
                      <a:pt x="184" y="52"/>
                      <a:pt x="184" y="52"/>
                    </a:cubicBezTo>
                    <a:cubicBezTo>
                      <a:pt x="184" y="52"/>
                      <a:pt x="184" y="52"/>
                      <a:pt x="184" y="52"/>
                    </a:cubicBezTo>
                    <a:cubicBezTo>
                      <a:pt x="184" y="52"/>
                      <a:pt x="184" y="52"/>
                      <a:pt x="184" y="52"/>
                    </a:cubicBezTo>
                    <a:cubicBezTo>
                      <a:pt x="177" y="52"/>
                      <a:pt x="202" y="54"/>
                      <a:pt x="167" y="51"/>
                    </a:cubicBezTo>
                    <a:cubicBezTo>
                      <a:pt x="167" y="51"/>
                      <a:pt x="167" y="51"/>
                      <a:pt x="167" y="51"/>
                    </a:cubicBezTo>
                    <a:cubicBezTo>
                      <a:pt x="167" y="51"/>
                      <a:pt x="167" y="51"/>
                      <a:pt x="167" y="51"/>
                    </a:cubicBezTo>
                    <a:cubicBezTo>
                      <a:pt x="167" y="51"/>
                      <a:pt x="167" y="51"/>
                      <a:pt x="167" y="51"/>
                    </a:cubicBezTo>
                    <a:cubicBezTo>
                      <a:pt x="166" y="51"/>
                      <a:pt x="166" y="51"/>
                      <a:pt x="166" y="51"/>
                    </a:cubicBezTo>
                    <a:cubicBezTo>
                      <a:pt x="165" y="53"/>
                      <a:pt x="163" y="54"/>
                      <a:pt x="161" y="55"/>
                    </a:cubicBezTo>
                    <a:cubicBezTo>
                      <a:pt x="162" y="57"/>
                      <a:pt x="159" y="57"/>
                      <a:pt x="161" y="59"/>
                    </a:cubicBezTo>
                    <a:cubicBezTo>
                      <a:pt x="160" y="59"/>
                      <a:pt x="160" y="58"/>
                      <a:pt x="160" y="58"/>
                    </a:cubicBezTo>
                    <a:cubicBezTo>
                      <a:pt x="158" y="61"/>
                      <a:pt x="158" y="61"/>
                      <a:pt x="154" y="61"/>
                    </a:cubicBezTo>
                    <a:cubicBezTo>
                      <a:pt x="144" y="67"/>
                      <a:pt x="136" y="76"/>
                      <a:pt x="127" y="83"/>
                    </a:cubicBezTo>
                    <a:cubicBezTo>
                      <a:pt x="119" y="91"/>
                      <a:pt x="111" y="100"/>
                      <a:pt x="103" y="108"/>
                    </a:cubicBezTo>
                    <a:cubicBezTo>
                      <a:pt x="104" y="111"/>
                      <a:pt x="101" y="112"/>
                      <a:pt x="101" y="115"/>
                    </a:cubicBezTo>
                    <a:cubicBezTo>
                      <a:pt x="100" y="115"/>
                      <a:pt x="100" y="115"/>
                      <a:pt x="100" y="115"/>
                    </a:cubicBezTo>
                    <a:cubicBezTo>
                      <a:pt x="100" y="117"/>
                      <a:pt x="98" y="116"/>
                      <a:pt x="96" y="116"/>
                    </a:cubicBezTo>
                    <a:cubicBezTo>
                      <a:pt x="96" y="117"/>
                      <a:pt x="95" y="117"/>
                      <a:pt x="97" y="118"/>
                    </a:cubicBezTo>
                    <a:cubicBezTo>
                      <a:pt x="97" y="120"/>
                      <a:pt x="94" y="117"/>
                      <a:pt x="93" y="118"/>
                    </a:cubicBezTo>
                    <a:cubicBezTo>
                      <a:pt x="93" y="118"/>
                      <a:pt x="94" y="119"/>
                      <a:pt x="94" y="119"/>
                    </a:cubicBezTo>
                    <a:cubicBezTo>
                      <a:pt x="93" y="122"/>
                      <a:pt x="93" y="118"/>
                      <a:pt x="89" y="118"/>
                    </a:cubicBezTo>
                    <a:cubicBezTo>
                      <a:pt x="86" y="122"/>
                      <a:pt x="82" y="126"/>
                      <a:pt x="78" y="128"/>
                    </a:cubicBezTo>
                    <a:cubicBezTo>
                      <a:pt x="78" y="127"/>
                      <a:pt x="79" y="129"/>
                      <a:pt x="78" y="129"/>
                    </a:cubicBezTo>
                    <a:cubicBezTo>
                      <a:pt x="76" y="126"/>
                      <a:pt x="77" y="131"/>
                      <a:pt x="76" y="130"/>
                    </a:cubicBezTo>
                    <a:cubicBezTo>
                      <a:pt x="76" y="129"/>
                      <a:pt x="76" y="129"/>
                      <a:pt x="76" y="129"/>
                    </a:cubicBezTo>
                    <a:cubicBezTo>
                      <a:pt x="73" y="128"/>
                      <a:pt x="73" y="131"/>
                      <a:pt x="70" y="131"/>
                    </a:cubicBezTo>
                    <a:cubicBezTo>
                      <a:pt x="69" y="133"/>
                      <a:pt x="66" y="131"/>
                      <a:pt x="66" y="133"/>
                    </a:cubicBezTo>
                    <a:cubicBezTo>
                      <a:pt x="65" y="132"/>
                      <a:pt x="64" y="133"/>
                      <a:pt x="64" y="132"/>
                    </a:cubicBezTo>
                    <a:cubicBezTo>
                      <a:pt x="64" y="132"/>
                      <a:pt x="64" y="133"/>
                      <a:pt x="64" y="133"/>
                    </a:cubicBezTo>
                    <a:cubicBezTo>
                      <a:pt x="63" y="132"/>
                      <a:pt x="62" y="131"/>
                      <a:pt x="62" y="130"/>
                    </a:cubicBezTo>
                    <a:cubicBezTo>
                      <a:pt x="60" y="128"/>
                      <a:pt x="61" y="123"/>
                      <a:pt x="58" y="120"/>
                    </a:cubicBezTo>
                    <a:cubicBezTo>
                      <a:pt x="57" y="120"/>
                      <a:pt x="57" y="121"/>
                      <a:pt x="56" y="121"/>
                    </a:cubicBezTo>
                    <a:cubicBezTo>
                      <a:pt x="56" y="120"/>
                      <a:pt x="57" y="120"/>
                      <a:pt x="58" y="120"/>
                    </a:cubicBezTo>
                    <a:cubicBezTo>
                      <a:pt x="55" y="119"/>
                      <a:pt x="56" y="116"/>
                      <a:pt x="55" y="114"/>
                    </a:cubicBezTo>
                    <a:cubicBezTo>
                      <a:pt x="55" y="114"/>
                      <a:pt x="54" y="113"/>
                      <a:pt x="53" y="114"/>
                    </a:cubicBezTo>
                    <a:cubicBezTo>
                      <a:pt x="55" y="110"/>
                      <a:pt x="50" y="109"/>
                      <a:pt x="51" y="106"/>
                    </a:cubicBezTo>
                    <a:cubicBezTo>
                      <a:pt x="48" y="108"/>
                      <a:pt x="49" y="105"/>
                      <a:pt x="48" y="104"/>
                    </a:cubicBezTo>
                    <a:cubicBezTo>
                      <a:pt x="47" y="104"/>
                      <a:pt x="48" y="104"/>
                      <a:pt x="49" y="103"/>
                    </a:cubicBezTo>
                    <a:cubicBezTo>
                      <a:pt x="48" y="102"/>
                      <a:pt x="47" y="101"/>
                      <a:pt x="47" y="98"/>
                    </a:cubicBezTo>
                    <a:cubicBezTo>
                      <a:pt x="47" y="98"/>
                      <a:pt x="45" y="98"/>
                      <a:pt x="45" y="97"/>
                    </a:cubicBezTo>
                    <a:cubicBezTo>
                      <a:pt x="47" y="95"/>
                      <a:pt x="44" y="94"/>
                      <a:pt x="44" y="93"/>
                    </a:cubicBezTo>
                    <a:cubicBezTo>
                      <a:pt x="42" y="94"/>
                      <a:pt x="40" y="93"/>
                      <a:pt x="41" y="91"/>
                    </a:cubicBezTo>
                    <a:cubicBezTo>
                      <a:pt x="43" y="91"/>
                      <a:pt x="43" y="91"/>
                      <a:pt x="43" y="91"/>
                    </a:cubicBezTo>
                    <a:cubicBezTo>
                      <a:pt x="40" y="88"/>
                      <a:pt x="41" y="81"/>
                      <a:pt x="36" y="78"/>
                    </a:cubicBezTo>
                    <a:cubicBezTo>
                      <a:pt x="38" y="77"/>
                      <a:pt x="38" y="77"/>
                      <a:pt x="38" y="77"/>
                    </a:cubicBezTo>
                    <a:cubicBezTo>
                      <a:pt x="34" y="73"/>
                      <a:pt x="34" y="68"/>
                      <a:pt x="30" y="65"/>
                    </a:cubicBezTo>
                    <a:cubicBezTo>
                      <a:pt x="30" y="64"/>
                      <a:pt x="30" y="62"/>
                      <a:pt x="30" y="60"/>
                    </a:cubicBezTo>
                    <a:cubicBezTo>
                      <a:pt x="28" y="59"/>
                      <a:pt x="28" y="59"/>
                      <a:pt x="25" y="58"/>
                    </a:cubicBezTo>
                    <a:cubicBezTo>
                      <a:pt x="25" y="58"/>
                      <a:pt x="26" y="57"/>
                      <a:pt x="27" y="57"/>
                    </a:cubicBezTo>
                    <a:cubicBezTo>
                      <a:pt x="26" y="54"/>
                      <a:pt x="28" y="52"/>
                      <a:pt x="25" y="51"/>
                    </a:cubicBezTo>
                    <a:cubicBezTo>
                      <a:pt x="26" y="50"/>
                      <a:pt x="26" y="50"/>
                      <a:pt x="26" y="50"/>
                    </a:cubicBezTo>
                    <a:cubicBezTo>
                      <a:pt x="24" y="49"/>
                      <a:pt x="22" y="48"/>
                      <a:pt x="23" y="45"/>
                    </a:cubicBezTo>
                    <a:cubicBezTo>
                      <a:pt x="22" y="45"/>
                      <a:pt x="20" y="43"/>
                      <a:pt x="19" y="45"/>
                    </a:cubicBezTo>
                    <a:cubicBezTo>
                      <a:pt x="19" y="44"/>
                      <a:pt x="21" y="44"/>
                      <a:pt x="20" y="43"/>
                    </a:cubicBezTo>
                    <a:cubicBezTo>
                      <a:pt x="22" y="43"/>
                      <a:pt x="22" y="43"/>
                      <a:pt x="22" y="43"/>
                    </a:cubicBezTo>
                    <a:cubicBezTo>
                      <a:pt x="21" y="39"/>
                      <a:pt x="19" y="36"/>
                      <a:pt x="17" y="32"/>
                    </a:cubicBezTo>
                    <a:cubicBezTo>
                      <a:pt x="19" y="31"/>
                      <a:pt x="15" y="29"/>
                      <a:pt x="16" y="26"/>
                    </a:cubicBezTo>
                    <a:cubicBezTo>
                      <a:pt x="15" y="25"/>
                      <a:pt x="16" y="22"/>
                      <a:pt x="13" y="22"/>
                    </a:cubicBezTo>
                    <a:cubicBezTo>
                      <a:pt x="14" y="22"/>
                      <a:pt x="14" y="22"/>
                      <a:pt x="14" y="22"/>
                    </a:cubicBezTo>
                    <a:cubicBezTo>
                      <a:pt x="14" y="20"/>
                      <a:pt x="13" y="18"/>
                      <a:pt x="13" y="15"/>
                    </a:cubicBezTo>
                    <a:cubicBezTo>
                      <a:pt x="13" y="14"/>
                      <a:pt x="11" y="14"/>
                      <a:pt x="10" y="13"/>
                    </a:cubicBezTo>
                    <a:cubicBezTo>
                      <a:pt x="12" y="13"/>
                      <a:pt x="12" y="13"/>
                      <a:pt x="12" y="13"/>
                    </a:cubicBezTo>
                    <a:cubicBezTo>
                      <a:pt x="11" y="12"/>
                      <a:pt x="9" y="12"/>
                      <a:pt x="7" y="12"/>
                    </a:cubicBezTo>
                    <a:cubicBezTo>
                      <a:pt x="8" y="11"/>
                      <a:pt x="7" y="11"/>
                      <a:pt x="8" y="10"/>
                    </a:cubicBezTo>
                    <a:cubicBezTo>
                      <a:pt x="9" y="10"/>
                      <a:pt x="10" y="11"/>
                      <a:pt x="12" y="11"/>
                    </a:cubicBezTo>
                    <a:cubicBezTo>
                      <a:pt x="12" y="10"/>
                      <a:pt x="9" y="9"/>
                      <a:pt x="11" y="7"/>
                    </a:cubicBezTo>
                    <a:cubicBezTo>
                      <a:pt x="11" y="6"/>
                      <a:pt x="10" y="5"/>
                      <a:pt x="8" y="5"/>
                    </a:cubicBezTo>
                    <a:cubicBezTo>
                      <a:pt x="9" y="6"/>
                      <a:pt x="9" y="5"/>
                      <a:pt x="10" y="5"/>
                    </a:cubicBezTo>
                    <a:cubicBezTo>
                      <a:pt x="10" y="4"/>
                      <a:pt x="10" y="4"/>
                      <a:pt x="9" y="3"/>
                    </a:cubicBezTo>
                    <a:cubicBezTo>
                      <a:pt x="9" y="3"/>
                      <a:pt x="9" y="4"/>
                      <a:pt x="9" y="4"/>
                    </a:cubicBezTo>
                    <a:cubicBezTo>
                      <a:pt x="7" y="4"/>
                      <a:pt x="7" y="3"/>
                      <a:pt x="5" y="3"/>
                    </a:cubicBezTo>
                    <a:cubicBezTo>
                      <a:pt x="6" y="4"/>
                      <a:pt x="6" y="4"/>
                      <a:pt x="6" y="4"/>
                    </a:cubicBezTo>
                    <a:cubicBezTo>
                      <a:pt x="5" y="4"/>
                      <a:pt x="4" y="3"/>
                      <a:pt x="5" y="2"/>
                    </a:cubicBezTo>
                    <a:cubicBezTo>
                      <a:pt x="7" y="1"/>
                      <a:pt x="8" y="3"/>
                      <a:pt x="9" y="2"/>
                    </a:cubicBezTo>
                    <a:cubicBezTo>
                      <a:pt x="5" y="0"/>
                      <a:pt x="5" y="0"/>
                      <a:pt x="5" y="0"/>
                    </a:cubicBezTo>
                    <a:cubicBezTo>
                      <a:pt x="6" y="1"/>
                      <a:pt x="5" y="1"/>
                      <a:pt x="4" y="1"/>
                    </a:cubicBezTo>
                    <a:cubicBezTo>
                      <a:pt x="5" y="2"/>
                      <a:pt x="5" y="2"/>
                      <a:pt x="5" y="2"/>
                    </a:cubicBezTo>
                    <a:cubicBezTo>
                      <a:pt x="3" y="2"/>
                      <a:pt x="3" y="2"/>
                      <a:pt x="3" y="2"/>
                    </a:cubicBezTo>
                    <a:cubicBezTo>
                      <a:pt x="4" y="4"/>
                      <a:pt x="3" y="5"/>
                      <a:pt x="4" y="7"/>
                    </a:cubicBezTo>
                    <a:cubicBezTo>
                      <a:pt x="5" y="6"/>
                      <a:pt x="5" y="6"/>
                      <a:pt x="5" y="6"/>
                    </a:cubicBezTo>
                    <a:cubicBezTo>
                      <a:pt x="6" y="7"/>
                      <a:pt x="8" y="8"/>
                      <a:pt x="6" y="9"/>
                    </a:cubicBezTo>
                    <a:cubicBezTo>
                      <a:pt x="6" y="9"/>
                      <a:pt x="5" y="9"/>
                      <a:pt x="4" y="9"/>
                    </a:cubicBezTo>
                    <a:cubicBezTo>
                      <a:pt x="4" y="9"/>
                      <a:pt x="5" y="10"/>
                      <a:pt x="5" y="10"/>
                    </a:cubicBezTo>
                    <a:cubicBezTo>
                      <a:pt x="2" y="10"/>
                      <a:pt x="2" y="10"/>
                      <a:pt x="2" y="10"/>
                    </a:cubicBezTo>
                    <a:cubicBezTo>
                      <a:pt x="6" y="10"/>
                      <a:pt x="4" y="12"/>
                      <a:pt x="5" y="13"/>
                    </a:cubicBezTo>
                    <a:cubicBezTo>
                      <a:pt x="4" y="13"/>
                      <a:pt x="4" y="13"/>
                      <a:pt x="4" y="13"/>
                    </a:cubicBezTo>
                    <a:cubicBezTo>
                      <a:pt x="3" y="15"/>
                      <a:pt x="6" y="12"/>
                      <a:pt x="6" y="13"/>
                    </a:cubicBezTo>
                    <a:cubicBezTo>
                      <a:pt x="6" y="14"/>
                      <a:pt x="3" y="14"/>
                      <a:pt x="2" y="15"/>
                    </a:cubicBezTo>
                    <a:cubicBezTo>
                      <a:pt x="3" y="17"/>
                      <a:pt x="5" y="19"/>
                      <a:pt x="4" y="21"/>
                    </a:cubicBezTo>
                    <a:cubicBezTo>
                      <a:pt x="4" y="22"/>
                      <a:pt x="6" y="24"/>
                      <a:pt x="7" y="25"/>
                    </a:cubicBezTo>
                    <a:cubicBezTo>
                      <a:pt x="7" y="26"/>
                      <a:pt x="4" y="25"/>
                      <a:pt x="6" y="26"/>
                    </a:cubicBezTo>
                    <a:cubicBezTo>
                      <a:pt x="5" y="26"/>
                      <a:pt x="4" y="27"/>
                      <a:pt x="3" y="27"/>
                    </a:cubicBezTo>
                    <a:cubicBezTo>
                      <a:pt x="4" y="27"/>
                      <a:pt x="4" y="29"/>
                      <a:pt x="6" y="28"/>
                    </a:cubicBezTo>
                    <a:cubicBezTo>
                      <a:pt x="6" y="30"/>
                      <a:pt x="6" y="32"/>
                      <a:pt x="7" y="34"/>
                    </a:cubicBezTo>
                    <a:cubicBezTo>
                      <a:pt x="7" y="33"/>
                      <a:pt x="5" y="33"/>
                      <a:pt x="4" y="34"/>
                    </a:cubicBezTo>
                    <a:cubicBezTo>
                      <a:pt x="6" y="34"/>
                      <a:pt x="8" y="36"/>
                      <a:pt x="8" y="37"/>
                    </a:cubicBezTo>
                    <a:cubicBezTo>
                      <a:pt x="9" y="37"/>
                      <a:pt x="9" y="36"/>
                      <a:pt x="11" y="36"/>
                    </a:cubicBezTo>
                    <a:cubicBezTo>
                      <a:pt x="11" y="36"/>
                      <a:pt x="12" y="36"/>
                      <a:pt x="12" y="37"/>
                    </a:cubicBezTo>
                    <a:cubicBezTo>
                      <a:pt x="10" y="38"/>
                      <a:pt x="8" y="38"/>
                      <a:pt x="8" y="40"/>
                    </a:cubicBezTo>
                    <a:cubicBezTo>
                      <a:pt x="5" y="40"/>
                      <a:pt x="8" y="37"/>
                      <a:pt x="5" y="39"/>
                    </a:cubicBezTo>
                    <a:cubicBezTo>
                      <a:pt x="3" y="39"/>
                      <a:pt x="2" y="36"/>
                      <a:pt x="3" y="35"/>
                    </a:cubicBezTo>
                    <a:cubicBezTo>
                      <a:pt x="0" y="35"/>
                      <a:pt x="3" y="36"/>
                      <a:pt x="1" y="37"/>
                    </a:cubicBezTo>
                    <a:cubicBezTo>
                      <a:pt x="1" y="38"/>
                      <a:pt x="3" y="38"/>
                      <a:pt x="3" y="40"/>
                    </a:cubicBezTo>
                    <a:cubicBezTo>
                      <a:pt x="5" y="39"/>
                      <a:pt x="5" y="39"/>
                      <a:pt x="6" y="39"/>
                    </a:cubicBezTo>
                    <a:cubicBezTo>
                      <a:pt x="9" y="40"/>
                      <a:pt x="5" y="42"/>
                      <a:pt x="5" y="42"/>
                    </a:cubicBezTo>
                    <a:cubicBezTo>
                      <a:pt x="4" y="41"/>
                      <a:pt x="4" y="41"/>
                      <a:pt x="4" y="41"/>
                    </a:cubicBezTo>
                    <a:cubicBezTo>
                      <a:pt x="3" y="43"/>
                      <a:pt x="5" y="43"/>
                      <a:pt x="5" y="44"/>
                    </a:cubicBezTo>
                    <a:cubicBezTo>
                      <a:pt x="2" y="45"/>
                      <a:pt x="4" y="42"/>
                      <a:pt x="2" y="42"/>
                    </a:cubicBezTo>
                    <a:cubicBezTo>
                      <a:pt x="0" y="44"/>
                      <a:pt x="0" y="44"/>
                      <a:pt x="0" y="44"/>
                    </a:cubicBezTo>
                    <a:cubicBezTo>
                      <a:pt x="1" y="46"/>
                      <a:pt x="3" y="43"/>
                      <a:pt x="3" y="45"/>
                    </a:cubicBezTo>
                    <a:cubicBezTo>
                      <a:pt x="2" y="46"/>
                      <a:pt x="2" y="46"/>
                      <a:pt x="2" y="46"/>
                    </a:cubicBezTo>
                    <a:cubicBezTo>
                      <a:pt x="3" y="46"/>
                      <a:pt x="3" y="46"/>
                      <a:pt x="3" y="46"/>
                    </a:cubicBezTo>
                    <a:cubicBezTo>
                      <a:pt x="4" y="46"/>
                      <a:pt x="5" y="45"/>
                      <a:pt x="5" y="44"/>
                    </a:cubicBezTo>
                    <a:cubicBezTo>
                      <a:pt x="8" y="44"/>
                      <a:pt x="6" y="45"/>
                      <a:pt x="7" y="47"/>
                    </a:cubicBezTo>
                    <a:cubicBezTo>
                      <a:pt x="8" y="46"/>
                      <a:pt x="6" y="46"/>
                      <a:pt x="8" y="45"/>
                    </a:cubicBezTo>
                    <a:cubicBezTo>
                      <a:pt x="9" y="45"/>
                      <a:pt x="10" y="46"/>
                      <a:pt x="10" y="46"/>
                    </a:cubicBezTo>
                    <a:cubicBezTo>
                      <a:pt x="11" y="48"/>
                      <a:pt x="9" y="48"/>
                      <a:pt x="8" y="48"/>
                    </a:cubicBezTo>
                    <a:cubicBezTo>
                      <a:pt x="7" y="48"/>
                      <a:pt x="7" y="47"/>
                      <a:pt x="8" y="47"/>
                    </a:cubicBezTo>
                    <a:cubicBezTo>
                      <a:pt x="6" y="46"/>
                      <a:pt x="5" y="49"/>
                      <a:pt x="3" y="48"/>
                    </a:cubicBezTo>
                    <a:cubicBezTo>
                      <a:pt x="2" y="50"/>
                      <a:pt x="4" y="49"/>
                      <a:pt x="5" y="50"/>
                    </a:cubicBezTo>
                    <a:cubicBezTo>
                      <a:pt x="5" y="49"/>
                      <a:pt x="7" y="49"/>
                      <a:pt x="7" y="49"/>
                    </a:cubicBezTo>
                    <a:cubicBezTo>
                      <a:pt x="12" y="49"/>
                      <a:pt x="4" y="51"/>
                      <a:pt x="6" y="53"/>
                    </a:cubicBezTo>
                    <a:cubicBezTo>
                      <a:pt x="9" y="51"/>
                      <a:pt x="11" y="54"/>
                      <a:pt x="13" y="52"/>
                    </a:cubicBezTo>
                    <a:cubicBezTo>
                      <a:pt x="14" y="52"/>
                      <a:pt x="15" y="52"/>
                      <a:pt x="15" y="53"/>
                    </a:cubicBezTo>
                    <a:cubicBezTo>
                      <a:pt x="13" y="53"/>
                      <a:pt x="14" y="54"/>
                      <a:pt x="11" y="54"/>
                    </a:cubicBezTo>
                    <a:cubicBezTo>
                      <a:pt x="12" y="54"/>
                      <a:pt x="12" y="54"/>
                      <a:pt x="12" y="54"/>
                    </a:cubicBezTo>
                    <a:cubicBezTo>
                      <a:pt x="9" y="54"/>
                      <a:pt x="9" y="54"/>
                      <a:pt x="9" y="54"/>
                    </a:cubicBezTo>
                    <a:cubicBezTo>
                      <a:pt x="8" y="55"/>
                      <a:pt x="7" y="57"/>
                      <a:pt x="6" y="58"/>
                    </a:cubicBezTo>
                    <a:cubicBezTo>
                      <a:pt x="7" y="59"/>
                      <a:pt x="8" y="57"/>
                      <a:pt x="9" y="58"/>
                    </a:cubicBezTo>
                    <a:cubicBezTo>
                      <a:pt x="8" y="58"/>
                      <a:pt x="7" y="59"/>
                      <a:pt x="7" y="59"/>
                    </a:cubicBezTo>
                    <a:cubicBezTo>
                      <a:pt x="8" y="58"/>
                      <a:pt x="10" y="58"/>
                      <a:pt x="11" y="59"/>
                    </a:cubicBezTo>
                    <a:cubicBezTo>
                      <a:pt x="11" y="60"/>
                      <a:pt x="9" y="61"/>
                      <a:pt x="9" y="61"/>
                    </a:cubicBezTo>
                    <a:cubicBezTo>
                      <a:pt x="7" y="61"/>
                      <a:pt x="7" y="61"/>
                      <a:pt x="7" y="61"/>
                    </a:cubicBezTo>
                    <a:cubicBezTo>
                      <a:pt x="9" y="61"/>
                      <a:pt x="6" y="61"/>
                      <a:pt x="7" y="62"/>
                    </a:cubicBezTo>
                    <a:cubicBezTo>
                      <a:pt x="8" y="62"/>
                      <a:pt x="10" y="62"/>
                      <a:pt x="12" y="62"/>
                    </a:cubicBezTo>
                    <a:cubicBezTo>
                      <a:pt x="12" y="62"/>
                      <a:pt x="11" y="63"/>
                      <a:pt x="11" y="63"/>
                    </a:cubicBezTo>
                    <a:cubicBezTo>
                      <a:pt x="10" y="62"/>
                      <a:pt x="10" y="62"/>
                      <a:pt x="10" y="62"/>
                    </a:cubicBezTo>
                    <a:cubicBezTo>
                      <a:pt x="11" y="64"/>
                      <a:pt x="7" y="64"/>
                      <a:pt x="8" y="65"/>
                    </a:cubicBezTo>
                    <a:cubicBezTo>
                      <a:pt x="10" y="65"/>
                      <a:pt x="10" y="65"/>
                      <a:pt x="10" y="65"/>
                    </a:cubicBezTo>
                    <a:cubicBezTo>
                      <a:pt x="10" y="65"/>
                      <a:pt x="9" y="65"/>
                      <a:pt x="8" y="65"/>
                    </a:cubicBezTo>
                    <a:cubicBezTo>
                      <a:pt x="9" y="65"/>
                      <a:pt x="10" y="66"/>
                      <a:pt x="10" y="66"/>
                    </a:cubicBezTo>
                    <a:cubicBezTo>
                      <a:pt x="9" y="67"/>
                      <a:pt x="9" y="67"/>
                      <a:pt x="9" y="67"/>
                    </a:cubicBezTo>
                    <a:cubicBezTo>
                      <a:pt x="10" y="67"/>
                      <a:pt x="12" y="67"/>
                      <a:pt x="11" y="68"/>
                    </a:cubicBezTo>
                    <a:cubicBezTo>
                      <a:pt x="13" y="67"/>
                      <a:pt x="10" y="68"/>
                      <a:pt x="11" y="66"/>
                    </a:cubicBezTo>
                    <a:cubicBezTo>
                      <a:pt x="13" y="65"/>
                      <a:pt x="13" y="67"/>
                      <a:pt x="14" y="67"/>
                    </a:cubicBezTo>
                    <a:cubicBezTo>
                      <a:pt x="11" y="68"/>
                      <a:pt x="14" y="68"/>
                      <a:pt x="14" y="69"/>
                    </a:cubicBezTo>
                    <a:cubicBezTo>
                      <a:pt x="13" y="70"/>
                      <a:pt x="13" y="70"/>
                      <a:pt x="13" y="71"/>
                    </a:cubicBezTo>
                    <a:cubicBezTo>
                      <a:pt x="14" y="70"/>
                      <a:pt x="14" y="70"/>
                      <a:pt x="14" y="70"/>
                    </a:cubicBezTo>
                    <a:cubicBezTo>
                      <a:pt x="11" y="72"/>
                      <a:pt x="16" y="72"/>
                      <a:pt x="15" y="73"/>
                    </a:cubicBezTo>
                    <a:cubicBezTo>
                      <a:pt x="14" y="73"/>
                      <a:pt x="12" y="73"/>
                      <a:pt x="12" y="74"/>
                    </a:cubicBezTo>
                    <a:cubicBezTo>
                      <a:pt x="14" y="72"/>
                      <a:pt x="16" y="74"/>
                      <a:pt x="17" y="73"/>
                    </a:cubicBezTo>
                    <a:cubicBezTo>
                      <a:pt x="17" y="75"/>
                      <a:pt x="14" y="74"/>
                      <a:pt x="12" y="75"/>
                    </a:cubicBezTo>
                    <a:cubicBezTo>
                      <a:pt x="14" y="75"/>
                      <a:pt x="12" y="77"/>
                      <a:pt x="14" y="77"/>
                    </a:cubicBezTo>
                    <a:cubicBezTo>
                      <a:pt x="15" y="75"/>
                      <a:pt x="16" y="76"/>
                      <a:pt x="17" y="76"/>
                    </a:cubicBezTo>
                    <a:cubicBezTo>
                      <a:pt x="17" y="77"/>
                      <a:pt x="16" y="76"/>
                      <a:pt x="15" y="77"/>
                    </a:cubicBezTo>
                    <a:cubicBezTo>
                      <a:pt x="16" y="78"/>
                      <a:pt x="18" y="78"/>
                      <a:pt x="18" y="77"/>
                    </a:cubicBezTo>
                    <a:cubicBezTo>
                      <a:pt x="18" y="78"/>
                      <a:pt x="21" y="78"/>
                      <a:pt x="20" y="79"/>
                    </a:cubicBezTo>
                    <a:cubicBezTo>
                      <a:pt x="18" y="80"/>
                      <a:pt x="18" y="78"/>
                      <a:pt x="17" y="79"/>
                    </a:cubicBezTo>
                    <a:cubicBezTo>
                      <a:pt x="18" y="80"/>
                      <a:pt x="22" y="78"/>
                      <a:pt x="23" y="80"/>
                    </a:cubicBezTo>
                    <a:cubicBezTo>
                      <a:pt x="23" y="78"/>
                      <a:pt x="26" y="78"/>
                      <a:pt x="27" y="79"/>
                    </a:cubicBezTo>
                    <a:cubicBezTo>
                      <a:pt x="27" y="81"/>
                      <a:pt x="26" y="78"/>
                      <a:pt x="25" y="80"/>
                    </a:cubicBezTo>
                    <a:cubicBezTo>
                      <a:pt x="25" y="80"/>
                      <a:pt x="25" y="80"/>
                      <a:pt x="25" y="80"/>
                    </a:cubicBezTo>
                    <a:cubicBezTo>
                      <a:pt x="23" y="82"/>
                      <a:pt x="20" y="80"/>
                      <a:pt x="18" y="81"/>
                    </a:cubicBezTo>
                    <a:cubicBezTo>
                      <a:pt x="19" y="82"/>
                      <a:pt x="19" y="82"/>
                      <a:pt x="19" y="82"/>
                    </a:cubicBezTo>
                    <a:cubicBezTo>
                      <a:pt x="18" y="82"/>
                      <a:pt x="17" y="82"/>
                      <a:pt x="16" y="83"/>
                    </a:cubicBezTo>
                    <a:cubicBezTo>
                      <a:pt x="18" y="82"/>
                      <a:pt x="17" y="85"/>
                      <a:pt x="18" y="85"/>
                    </a:cubicBezTo>
                    <a:cubicBezTo>
                      <a:pt x="20" y="84"/>
                      <a:pt x="17" y="84"/>
                      <a:pt x="19" y="84"/>
                    </a:cubicBezTo>
                    <a:cubicBezTo>
                      <a:pt x="19" y="84"/>
                      <a:pt x="22" y="84"/>
                      <a:pt x="22" y="85"/>
                    </a:cubicBezTo>
                    <a:cubicBezTo>
                      <a:pt x="20" y="85"/>
                      <a:pt x="19" y="86"/>
                      <a:pt x="18" y="87"/>
                    </a:cubicBezTo>
                    <a:cubicBezTo>
                      <a:pt x="18" y="87"/>
                      <a:pt x="20" y="86"/>
                      <a:pt x="20" y="87"/>
                    </a:cubicBezTo>
                    <a:cubicBezTo>
                      <a:pt x="19" y="88"/>
                      <a:pt x="19" y="88"/>
                      <a:pt x="19" y="88"/>
                    </a:cubicBezTo>
                    <a:cubicBezTo>
                      <a:pt x="20" y="91"/>
                      <a:pt x="22" y="95"/>
                      <a:pt x="27" y="96"/>
                    </a:cubicBezTo>
                    <a:cubicBezTo>
                      <a:pt x="25" y="97"/>
                      <a:pt x="26" y="99"/>
                      <a:pt x="25" y="101"/>
                    </a:cubicBezTo>
                    <a:cubicBezTo>
                      <a:pt x="25" y="100"/>
                      <a:pt x="27" y="100"/>
                      <a:pt x="27" y="100"/>
                    </a:cubicBezTo>
                    <a:cubicBezTo>
                      <a:pt x="26" y="102"/>
                      <a:pt x="26" y="102"/>
                      <a:pt x="26" y="102"/>
                    </a:cubicBezTo>
                    <a:cubicBezTo>
                      <a:pt x="25" y="103"/>
                      <a:pt x="27" y="104"/>
                      <a:pt x="29" y="104"/>
                    </a:cubicBezTo>
                    <a:cubicBezTo>
                      <a:pt x="28" y="105"/>
                      <a:pt x="28" y="105"/>
                      <a:pt x="27" y="105"/>
                    </a:cubicBezTo>
                    <a:cubicBezTo>
                      <a:pt x="27" y="106"/>
                      <a:pt x="29" y="105"/>
                      <a:pt x="29" y="106"/>
                    </a:cubicBezTo>
                    <a:cubicBezTo>
                      <a:pt x="28" y="107"/>
                      <a:pt x="28" y="107"/>
                      <a:pt x="28" y="107"/>
                    </a:cubicBezTo>
                    <a:cubicBezTo>
                      <a:pt x="30" y="106"/>
                      <a:pt x="30" y="106"/>
                      <a:pt x="30" y="106"/>
                    </a:cubicBezTo>
                    <a:cubicBezTo>
                      <a:pt x="31" y="107"/>
                      <a:pt x="31" y="108"/>
                      <a:pt x="29" y="109"/>
                    </a:cubicBezTo>
                    <a:cubicBezTo>
                      <a:pt x="29" y="109"/>
                      <a:pt x="30" y="109"/>
                      <a:pt x="30" y="109"/>
                    </a:cubicBezTo>
                    <a:cubicBezTo>
                      <a:pt x="29" y="110"/>
                      <a:pt x="30" y="112"/>
                      <a:pt x="32" y="113"/>
                    </a:cubicBezTo>
                    <a:cubicBezTo>
                      <a:pt x="32" y="113"/>
                      <a:pt x="32" y="112"/>
                      <a:pt x="34" y="112"/>
                    </a:cubicBezTo>
                    <a:cubicBezTo>
                      <a:pt x="36" y="111"/>
                      <a:pt x="33" y="112"/>
                      <a:pt x="35" y="112"/>
                    </a:cubicBezTo>
                    <a:cubicBezTo>
                      <a:pt x="34" y="113"/>
                      <a:pt x="34" y="114"/>
                      <a:pt x="33" y="113"/>
                    </a:cubicBezTo>
                    <a:cubicBezTo>
                      <a:pt x="31" y="116"/>
                      <a:pt x="34" y="118"/>
                      <a:pt x="35" y="121"/>
                    </a:cubicBezTo>
                    <a:cubicBezTo>
                      <a:pt x="36" y="121"/>
                      <a:pt x="36" y="121"/>
                      <a:pt x="36" y="121"/>
                    </a:cubicBezTo>
                    <a:cubicBezTo>
                      <a:pt x="35" y="124"/>
                      <a:pt x="38" y="125"/>
                      <a:pt x="38" y="127"/>
                    </a:cubicBezTo>
                    <a:cubicBezTo>
                      <a:pt x="39" y="126"/>
                      <a:pt x="42" y="125"/>
                      <a:pt x="42" y="126"/>
                    </a:cubicBezTo>
                    <a:cubicBezTo>
                      <a:pt x="44" y="127"/>
                      <a:pt x="40" y="128"/>
                      <a:pt x="39" y="129"/>
                    </a:cubicBezTo>
                    <a:cubicBezTo>
                      <a:pt x="40" y="129"/>
                      <a:pt x="41" y="130"/>
                      <a:pt x="41" y="131"/>
                    </a:cubicBezTo>
                    <a:cubicBezTo>
                      <a:pt x="41" y="131"/>
                      <a:pt x="41" y="131"/>
                      <a:pt x="41" y="131"/>
                    </a:cubicBezTo>
                    <a:cubicBezTo>
                      <a:pt x="42" y="131"/>
                      <a:pt x="43" y="131"/>
                      <a:pt x="42" y="133"/>
                    </a:cubicBezTo>
                    <a:cubicBezTo>
                      <a:pt x="42" y="132"/>
                      <a:pt x="42" y="132"/>
                      <a:pt x="42" y="132"/>
                    </a:cubicBezTo>
                    <a:cubicBezTo>
                      <a:pt x="42" y="133"/>
                      <a:pt x="41" y="134"/>
                      <a:pt x="42" y="135"/>
                    </a:cubicBezTo>
                    <a:cubicBezTo>
                      <a:pt x="44" y="134"/>
                      <a:pt x="43" y="136"/>
                      <a:pt x="45" y="136"/>
                    </a:cubicBezTo>
                    <a:cubicBezTo>
                      <a:pt x="45" y="136"/>
                      <a:pt x="45" y="136"/>
                      <a:pt x="44" y="136"/>
                    </a:cubicBezTo>
                    <a:cubicBezTo>
                      <a:pt x="46" y="136"/>
                      <a:pt x="46" y="136"/>
                      <a:pt x="46" y="136"/>
                    </a:cubicBezTo>
                    <a:cubicBezTo>
                      <a:pt x="46" y="137"/>
                      <a:pt x="46" y="137"/>
                      <a:pt x="46" y="137"/>
                    </a:cubicBezTo>
                    <a:cubicBezTo>
                      <a:pt x="45" y="137"/>
                      <a:pt x="44" y="137"/>
                      <a:pt x="44" y="137"/>
                    </a:cubicBezTo>
                    <a:cubicBezTo>
                      <a:pt x="43" y="139"/>
                      <a:pt x="45" y="137"/>
                      <a:pt x="46" y="137"/>
                    </a:cubicBezTo>
                    <a:cubicBezTo>
                      <a:pt x="48" y="138"/>
                      <a:pt x="46" y="138"/>
                      <a:pt x="46" y="139"/>
                    </a:cubicBezTo>
                    <a:cubicBezTo>
                      <a:pt x="45" y="139"/>
                      <a:pt x="46" y="138"/>
                      <a:pt x="46" y="138"/>
                    </a:cubicBezTo>
                    <a:cubicBezTo>
                      <a:pt x="44" y="138"/>
                      <a:pt x="45" y="139"/>
                      <a:pt x="45" y="139"/>
                    </a:cubicBezTo>
                    <a:cubicBezTo>
                      <a:pt x="45" y="140"/>
                      <a:pt x="46" y="139"/>
                      <a:pt x="46" y="140"/>
                    </a:cubicBezTo>
                    <a:cubicBezTo>
                      <a:pt x="47" y="140"/>
                      <a:pt x="48" y="141"/>
                      <a:pt x="46" y="142"/>
                    </a:cubicBezTo>
                    <a:cubicBezTo>
                      <a:pt x="47" y="142"/>
                      <a:pt x="47" y="143"/>
                      <a:pt x="48" y="143"/>
                    </a:cubicBezTo>
                    <a:cubicBezTo>
                      <a:pt x="48" y="142"/>
                      <a:pt x="48" y="141"/>
                      <a:pt x="49" y="140"/>
                    </a:cubicBezTo>
                    <a:cubicBezTo>
                      <a:pt x="49" y="141"/>
                      <a:pt x="50" y="141"/>
                      <a:pt x="50" y="142"/>
                    </a:cubicBezTo>
                    <a:cubicBezTo>
                      <a:pt x="49" y="142"/>
                      <a:pt x="49" y="142"/>
                      <a:pt x="49" y="142"/>
                    </a:cubicBezTo>
                    <a:cubicBezTo>
                      <a:pt x="50" y="142"/>
                      <a:pt x="50" y="143"/>
                      <a:pt x="51" y="142"/>
                    </a:cubicBezTo>
                    <a:cubicBezTo>
                      <a:pt x="49" y="144"/>
                      <a:pt x="49" y="144"/>
                      <a:pt x="49" y="144"/>
                    </a:cubicBezTo>
                    <a:cubicBezTo>
                      <a:pt x="51" y="143"/>
                      <a:pt x="51" y="144"/>
                      <a:pt x="52" y="145"/>
                    </a:cubicBezTo>
                    <a:cubicBezTo>
                      <a:pt x="50" y="146"/>
                      <a:pt x="48" y="146"/>
                      <a:pt x="49" y="147"/>
                    </a:cubicBezTo>
                    <a:cubicBezTo>
                      <a:pt x="51" y="148"/>
                      <a:pt x="51" y="148"/>
                      <a:pt x="51" y="148"/>
                    </a:cubicBezTo>
                    <a:cubicBezTo>
                      <a:pt x="51" y="148"/>
                      <a:pt x="51" y="148"/>
                      <a:pt x="50" y="149"/>
                    </a:cubicBezTo>
                    <a:cubicBezTo>
                      <a:pt x="50" y="150"/>
                      <a:pt x="52" y="150"/>
                      <a:pt x="53" y="150"/>
                    </a:cubicBezTo>
                    <a:cubicBezTo>
                      <a:pt x="54" y="150"/>
                      <a:pt x="54" y="150"/>
                      <a:pt x="54" y="150"/>
                    </a:cubicBezTo>
                    <a:cubicBezTo>
                      <a:pt x="54" y="150"/>
                      <a:pt x="54" y="150"/>
                      <a:pt x="54" y="150"/>
                    </a:cubicBezTo>
                    <a:cubicBezTo>
                      <a:pt x="54" y="150"/>
                      <a:pt x="54" y="150"/>
                      <a:pt x="54" y="150"/>
                    </a:cubicBezTo>
                    <a:cubicBezTo>
                      <a:pt x="54" y="150"/>
                      <a:pt x="54" y="150"/>
                      <a:pt x="54" y="150"/>
                    </a:cubicBezTo>
                    <a:cubicBezTo>
                      <a:pt x="54" y="150"/>
                      <a:pt x="54" y="150"/>
                      <a:pt x="54" y="150"/>
                    </a:cubicBezTo>
                    <a:cubicBezTo>
                      <a:pt x="54" y="150"/>
                      <a:pt x="53" y="150"/>
                      <a:pt x="54" y="150"/>
                    </a:cubicBezTo>
                    <a:cubicBezTo>
                      <a:pt x="54" y="150"/>
                      <a:pt x="54" y="150"/>
                      <a:pt x="54" y="150"/>
                    </a:cubicBezTo>
                    <a:cubicBezTo>
                      <a:pt x="54" y="150"/>
                      <a:pt x="54" y="150"/>
                      <a:pt x="54" y="150"/>
                    </a:cubicBezTo>
                    <a:cubicBezTo>
                      <a:pt x="55" y="150"/>
                      <a:pt x="57" y="151"/>
                      <a:pt x="60" y="152"/>
                    </a:cubicBezTo>
                    <a:cubicBezTo>
                      <a:pt x="60" y="152"/>
                      <a:pt x="60" y="152"/>
                      <a:pt x="60" y="152"/>
                    </a:cubicBezTo>
                    <a:cubicBezTo>
                      <a:pt x="60" y="152"/>
                      <a:pt x="60" y="152"/>
                      <a:pt x="60" y="152"/>
                    </a:cubicBezTo>
                    <a:cubicBezTo>
                      <a:pt x="60" y="152"/>
                      <a:pt x="60" y="152"/>
                      <a:pt x="60" y="152"/>
                    </a:cubicBezTo>
                    <a:cubicBezTo>
                      <a:pt x="60" y="152"/>
                      <a:pt x="60" y="152"/>
                      <a:pt x="60" y="152"/>
                    </a:cubicBezTo>
                    <a:cubicBezTo>
                      <a:pt x="61" y="152"/>
                      <a:pt x="61" y="151"/>
                      <a:pt x="61" y="152"/>
                    </a:cubicBezTo>
                    <a:cubicBezTo>
                      <a:pt x="61" y="154"/>
                      <a:pt x="62" y="154"/>
                      <a:pt x="63" y="154"/>
                    </a:cubicBezTo>
                    <a:cubicBezTo>
                      <a:pt x="63" y="154"/>
                      <a:pt x="63" y="153"/>
                      <a:pt x="63" y="153"/>
                    </a:cubicBezTo>
                    <a:cubicBezTo>
                      <a:pt x="62" y="152"/>
                      <a:pt x="63" y="154"/>
                      <a:pt x="62" y="153"/>
                    </a:cubicBezTo>
                    <a:cubicBezTo>
                      <a:pt x="61" y="152"/>
                      <a:pt x="62" y="152"/>
                      <a:pt x="63" y="152"/>
                    </a:cubicBezTo>
                    <a:cubicBezTo>
                      <a:pt x="66" y="155"/>
                      <a:pt x="68" y="151"/>
                      <a:pt x="71" y="152"/>
                    </a:cubicBezTo>
                    <a:cubicBezTo>
                      <a:pt x="70" y="150"/>
                      <a:pt x="72" y="151"/>
                      <a:pt x="72" y="150"/>
                    </a:cubicBezTo>
                    <a:cubicBezTo>
                      <a:pt x="73" y="152"/>
                      <a:pt x="74" y="149"/>
                      <a:pt x="75" y="150"/>
                    </a:cubicBezTo>
                    <a:cubicBezTo>
                      <a:pt x="73" y="148"/>
                      <a:pt x="73" y="148"/>
                      <a:pt x="73" y="148"/>
                    </a:cubicBezTo>
                    <a:cubicBezTo>
                      <a:pt x="75" y="148"/>
                      <a:pt x="74" y="143"/>
                      <a:pt x="76" y="145"/>
                    </a:cubicBezTo>
                    <a:cubicBezTo>
                      <a:pt x="77" y="146"/>
                      <a:pt x="77" y="147"/>
                      <a:pt x="77" y="148"/>
                    </a:cubicBezTo>
                    <a:cubicBezTo>
                      <a:pt x="79" y="150"/>
                      <a:pt x="79" y="144"/>
                      <a:pt x="81" y="146"/>
                    </a:cubicBezTo>
                    <a:cubicBezTo>
                      <a:pt x="80" y="146"/>
                      <a:pt x="79" y="144"/>
                      <a:pt x="80" y="143"/>
                    </a:cubicBezTo>
                    <a:cubicBezTo>
                      <a:pt x="81" y="143"/>
                      <a:pt x="83" y="144"/>
                      <a:pt x="83" y="144"/>
                    </a:cubicBezTo>
                    <a:cubicBezTo>
                      <a:pt x="84" y="144"/>
                      <a:pt x="84" y="143"/>
                      <a:pt x="85" y="143"/>
                    </a:cubicBezTo>
                    <a:cubicBezTo>
                      <a:pt x="85" y="144"/>
                      <a:pt x="85" y="144"/>
                      <a:pt x="85" y="144"/>
                    </a:cubicBezTo>
                    <a:cubicBezTo>
                      <a:pt x="86" y="144"/>
                      <a:pt x="86" y="143"/>
                      <a:pt x="87" y="142"/>
                    </a:cubicBezTo>
                    <a:cubicBezTo>
                      <a:pt x="88" y="143"/>
                      <a:pt x="90" y="141"/>
                      <a:pt x="91" y="141"/>
                    </a:cubicBezTo>
                    <a:cubicBezTo>
                      <a:pt x="91" y="139"/>
                      <a:pt x="94" y="141"/>
                      <a:pt x="92" y="138"/>
                    </a:cubicBezTo>
                    <a:cubicBezTo>
                      <a:pt x="92" y="138"/>
                      <a:pt x="93" y="139"/>
                      <a:pt x="93" y="139"/>
                    </a:cubicBezTo>
                    <a:cubicBezTo>
                      <a:pt x="93" y="138"/>
                      <a:pt x="92" y="136"/>
                      <a:pt x="93" y="135"/>
                    </a:cubicBezTo>
                    <a:cubicBezTo>
                      <a:pt x="94" y="137"/>
                      <a:pt x="94" y="137"/>
                      <a:pt x="94" y="137"/>
                    </a:cubicBezTo>
                    <a:cubicBezTo>
                      <a:pt x="95" y="139"/>
                      <a:pt x="95" y="136"/>
                      <a:pt x="96" y="137"/>
                    </a:cubicBezTo>
                    <a:cubicBezTo>
                      <a:pt x="95" y="136"/>
                      <a:pt x="97" y="137"/>
                      <a:pt x="96" y="136"/>
                    </a:cubicBezTo>
                    <a:cubicBezTo>
                      <a:pt x="96" y="135"/>
                      <a:pt x="96" y="135"/>
                      <a:pt x="96" y="135"/>
                    </a:cubicBezTo>
                    <a:cubicBezTo>
                      <a:pt x="97" y="133"/>
                      <a:pt x="96" y="134"/>
                      <a:pt x="97" y="133"/>
                    </a:cubicBezTo>
                    <a:cubicBezTo>
                      <a:pt x="98" y="132"/>
                      <a:pt x="99" y="134"/>
                      <a:pt x="98" y="134"/>
                    </a:cubicBezTo>
                    <a:cubicBezTo>
                      <a:pt x="99" y="135"/>
                      <a:pt x="100" y="134"/>
                      <a:pt x="100" y="133"/>
                    </a:cubicBezTo>
                    <a:cubicBezTo>
                      <a:pt x="100" y="133"/>
                      <a:pt x="100" y="133"/>
                      <a:pt x="100" y="133"/>
                    </a:cubicBezTo>
                    <a:cubicBezTo>
                      <a:pt x="100" y="133"/>
                      <a:pt x="100" y="133"/>
                      <a:pt x="100" y="133"/>
                    </a:cubicBezTo>
                    <a:cubicBezTo>
                      <a:pt x="100" y="133"/>
                      <a:pt x="100" y="132"/>
                      <a:pt x="101" y="132"/>
                    </a:cubicBezTo>
                    <a:cubicBezTo>
                      <a:pt x="101" y="132"/>
                      <a:pt x="101" y="132"/>
                      <a:pt x="101" y="132"/>
                    </a:cubicBezTo>
                    <a:cubicBezTo>
                      <a:pt x="100" y="133"/>
                      <a:pt x="100" y="133"/>
                      <a:pt x="100" y="133"/>
                    </a:cubicBezTo>
                    <a:cubicBezTo>
                      <a:pt x="100" y="133"/>
                      <a:pt x="101" y="133"/>
                      <a:pt x="101" y="133"/>
                    </a:cubicBezTo>
                    <a:cubicBezTo>
                      <a:pt x="101" y="133"/>
                      <a:pt x="101" y="133"/>
                      <a:pt x="101" y="133"/>
                    </a:cubicBezTo>
                    <a:cubicBezTo>
                      <a:pt x="101" y="132"/>
                      <a:pt x="102" y="132"/>
                      <a:pt x="102" y="133"/>
                    </a:cubicBezTo>
                    <a:cubicBezTo>
                      <a:pt x="103" y="134"/>
                      <a:pt x="103" y="134"/>
                      <a:pt x="103" y="134"/>
                    </a:cubicBezTo>
                    <a:cubicBezTo>
                      <a:pt x="103" y="134"/>
                      <a:pt x="103" y="131"/>
                      <a:pt x="103" y="131"/>
                    </a:cubicBezTo>
                    <a:cubicBezTo>
                      <a:pt x="105" y="131"/>
                      <a:pt x="107" y="128"/>
                      <a:pt x="108" y="126"/>
                    </a:cubicBezTo>
                    <a:cubicBezTo>
                      <a:pt x="108" y="127"/>
                      <a:pt x="108" y="127"/>
                      <a:pt x="108" y="126"/>
                    </a:cubicBezTo>
                    <a:cubicBezTo>
                      <a:pt x="108" y="126"/>
                      <a:pt x="108" y="124"/>
                      <a:pt x="109" y="125"/>
                    </a:cubicBezTo>
                    <a:cubicBezTo>
                      <a:pt x="109" y="124"/>
                      <a:pt x="110" y="125"/>
                      <a:pt x="111" y="125"/>
                    </a:cubicBezTo>
                    <a:cubicBezTo>
                      <a:pt x="111" y="125"/>
                      <a:pt x="111" y="124"/>
                      <a:pt x="110" y="124"/>
                    </a:cubicBezTo>
                    <a:cubicBezTo>
                      <a:pt x="113" y="124"/>
                      <a:pt x="112" y="120"/>
                      <a:pt x="115" y="120"/>
                    </a:cubicBezTo>
                    <a:cubicBezTo>
                      <a:pt x="115" y="120"/>
                      <a:pt x="115" y="121"/>
                      <a:pt x="115" y="122"/>
                    </a:cubicBezTo>
                    <a:cubicBezTo>
                      <a:pt x="116" y="120"/>
                      <a:pt x="117" y="118"/>
                      <a:pt x="117" y="116"/>
                    </a:cubicBezTo>
                    <a:cubicBezTo>
                      <a:pt x="117" y="117"/>
                      <a:pt x="118" y="117"/>
                      <a:pt x="118" y="118"/>
                    </a:cubicBezTo>
                    <a:cubicBezTo>
                      <a:pt x="119" y="117"/>
                      <a:pt x="119" y="116"/>
                      <a:pt x="119" y="114"/>
                    </a:cubicBezTo>
                    <a:cubicBezTo>
                      <a:pt x="118" y="114"/>
                      <a:pt x="119" y="115"/>
                      <a:pt x="119" y="115"/>
                    </a:cubicBezTo>
                    <a:cubicBezTo>
                      <a:pt x="117" y="115"/>
                      <a:pt x="118" y="113"/>
                      <a:pt x="118" y="113"/>
                    </a:cubicBezTo>
                    <a:cubicBezTo>
                      <a:pt x="119" y="113"/>
                      <a:pt x="119" y="113"/>
                      <a:pt x="119" y="113"/>
                    </a:cubicBezTo>
                    <a:cubicBezTo>
                      <a:pt x="119" y="112"/>
                      <a:pt x="119" y="111"/>
                      <a:pt x="120" y="111"/>
                    </a:cubicBezTo>
                    <a:cubicBezTo>
                      <a:pt x="121" y="111"/>
                      <a:pt x="120" y="111"/>
                      <a:pt x="120" y="112"/>
                    </a:cubicBezTo>
                    <a:cubicBezTo>
                      <a:pt x="122" y="114"/>
                      <a:pt x="123" y="111"/>
                      <a:pt x="124" y="111"/>
                    </a:cubicBezTo>
                    <a:cubicBezTo>
                      <a:pt x="124" y="111"/>
                      <a:pt x="124" y="110"/>
                      <a:pt x="123" y="110"/>
                    </a:cubicBezTo>
                    <a:cubicBezTo>
                      <a:pt x="123" y="109"/>
                      <a:pt x="124" y="111"/>
                      <a:pt x="125" y="110"/>
                    </a:cubicBezTo>
                    <a:cubicBezTo>
                      <a:pt x="124" y="105"/>
                      <a:pt x="124" y="105"/>
                      <a:pt x="124" y="105"/>
                    </a:cubicBezTo>
                    <a:cubicBezTo>
                      <a:pt x="124" y="106"/>
                      <a:pt x="126" y="106"/>
                      <a:pt x="126" y="107"/>
                    </a:cubicBezTo>
                    <a:cubicBezTo>
                      <a:pt x="127" y="106"/>
                      <a:pt x="126" y="103"/>
                      <a:pt x="125" y="101"/>
                    </a:cubicBezTo>
                    <a:cubicBezTo>
                      <a:pt x="126" y="101"/>
                      <a:pt x="127" y="99"/>
                      <a:pt x="127" y="99"/>
                    </a:cubicBezTo>
                    <a:cubicBezTo>
                      <a:pt x="128" y="99"/>
                      <a:pt x="127" y="99"/>
                      <a:pt x="127" y="100"/>
                    </a:cubicBezTo>
                    <a:cubicBezTo>
                      <a:pt x="129" y="100"/>
                      <a:pt x="129" y="100"/>
                      <a:pt x="129" y="100"/>
                    </a:cubicBezTo>
                    <a:cubicBezTo>
                      <a:pt x="128" y="101"/>
                      <a:pt x="131" y="102"/>
                      <a:pt x="131" y="103"/>
                    </a:cubicBezTo>
                    <a:cubicBezTo>
                      <a:pt x="131" y="102"/>
                      <a:pt x="133" y="101"/>
                      <a:pt x="135" y="100"/>
                    </a:cubicBezTo>
                    <a:cubicBezTo>
                      <a:pt x="132" y="99"/>
                      <a:pt x="135" y="98"/>
                      <a:pt x="134" y="96"/>
                    </a:cubicBezTo>
                    <a:cubicBezTo>
                      <a:pt x="135" y="95"/>
                      <a:pt x="136" y="97"/>
                      <a:pt x="137" y="97"/>
                    </a:cubicBezTo>
                    <a:cubicBezTo>
                      <a:pt x="137" y="95"/>
                      <a:pt x="139" y="95"/>
                      <a:pt x="140" y="93"/>
                    </a:cubicBezTo>
                    <a:cubicBezTo>
                      <a:pt x="140" y="93"/>
                      <a:pt x="140" y="94"/>
                      <a:pt x="140" y="94"/>
                    </a:cubicBezTo>
                    <a:cubicBezTo>
                      <a:pt x="141" y="92"/>
                      <a:pt x="143" y="91"/>
                      <a:pt x="143" y="88"/>
                    </a:cubicBezTo>
                    <a:cubicBezTo>
                      <a:pt x="143" y="89"/>
                      <a:pt x="143" y="89"/>
                      <a:pt x="143" y="90"/>
                    </a:cubicBezTo>
                    <a:cubicBezTo>
                      <a:pt x="145" y="89"/>
                      <a:pt x="141" y="87"/>
                      <a:pt x="144" y="87"/>
                    </a:cubicBezTo>
                    <a:cubicBezTo>
                      <a:pt x="144" y="88"/>
                      <a:pt x="144" y="88"/>
                      <a:pt x="144" y="88"/>
                    </a:cubicBezTo>
                    <a:cubicBezTo>
                      <a:pt x="144" y="87"/>
                      <a:pt x="147" y="88"/>
                      <a:pt x="146" y="85"/>
                    </a:cubicBezTo>
                    <a:cubicBezTo>
                      <a:pt x="147" y="86"/>
                      <a:pt x="147" y="86"/>
                      <a:pt x="147" y="87"/>
                    </a:cubicBezTo>
                    <a:cubicBezTo>
                      <a:pt x="148" y="85"/>
                      <a:pt x="149" y="85"/>
                      <a:pt x="148" y="83"/>
                    </a:cubicBezTo>
                    <a:cubicBezTo>
                      <a:pt x="149" y="83"/>
                      <a:pt x="149" y="84"/>
                      <a:pt x="149" y="85"/>
                    </a:cubicBezTo>
                    <a:cubicBezTo>
                      <a:pt x="151" y="85"/>
                      <a:pt x="149" y="82"/>
                      <a:pt x="150" y="82"/>
                    </a:cubicBezTo>
                    <a:cubicBezTo>
                      <a:pt x="151" y="82"/>
                      <a:pt x="152" y="82"/>
                      <a:pt x="152" y="82"/>
                    </a:cubicBezTo>
                    <a:cubicBezTo>
                      <a:pt x="151" y="81"/>
                      <a:pt x="153" y="80"/>
                      <a:pt x="153" y="79"/>
                    </a:cubicBezTo>
                    <a:cubicBezTo>
                      <a:pt x="153" y="80"/>
                      <a:pt x="154" y="80"/>
                      <a:pt x="155" y="80"/>
                    </a:cubicBezTo>
                    <a:cubicBezTo>
                      <a:pt x="159" y="76"/>
                      <a:pt x="164" y="73"/>
                      <a:pt x="168" y="67"/>
                    </a:cubicBezTo>
                    <a:cubicBezTo>
                      <a:pt x="170" y="69"/>
                      <a:pt x="167" y="69"/>
                      <a:pt x="169" y="70"/>
                    </a:cubicBezTo>
                    <a:cubicBezTo>
                      <a:pt x="168" y="69"/>
                      <a:pt x="169" y="69"/>
                      <a:pt x="170" y="67"/>
                    </a:cubicBezTo>
                    <a:cubicBezTo>
                      <a:pt x="171" y="68"/>
                      <a:pt x="171" y="68"/>
                      <a:pt x="171" y="68"/>
                    </a:cubicBezTo>
                    <a:cubicBezTo>
                      <a:pt x="171" y="67"/>
                      <a:pt x="172" y="68"/>
                      <a:pt x="172" y="67"/>
                    </a:cubicBezTo>
                    <a:cubicBezTo>
                      <a:pt x="172" y="66"/>
                      <a:pt x="172" y="66"/>
                      <a:pt x="172" y="66"/>
                    </a:cubicBezTo>
                    <a:cubicBezTo>
                      <a:pt x="172" y="65"/>
                      <a:pt x="175" y="67"/>
                      <a:pt x="174" y="65"/>
                    </a:cubicBezTo>
                    <a:cubicBezTo>
                      <a:pt x="175" y="66"/>
                      <a:pt x="175" y="66"/>
                      <a:pt x="175" y="66"/>
                    </a:cubicBezTo>
                    <a:cubicBezTo>
                      <a:pt x="175" y="65"/>
                      <a:pt x="175" y="65"/>
                      <a:pt x="175" y="65"/>
                    </a:cubicBezTo>
                    <a:cubicBezTo>
                      <a:pt x="176" y="65"/>
                      <a:pt x="177" y="65"/>
                      <a:pt x="176" y="66"/>
                    </a:cubicBezTo>
                    <a:cubicBezTo>
                      <a:pt x="177" y="67"/>
                      <a:pt x="178" y="68"/>
                      <a:pt x="180" y="67"/>
                    </a:cubicBezTo>
                    <a:cubicBezTo>
                      <a:pt x="179" y="67"/>
                      <a:pt x="178" y="68"/>
                      <a:pt x="178" y="68"/>
                    </a:cubicBezTo>
                    <a:cubicBezTo>
                      <a:pt x="181" y="71"/>
                      <a:pt x="183" y="76"/>
                      <a:pt x="188" y="78"/>
                    </a:cubicBezTo>
                    <a:cubicBezTo>
                      <a:pt x="187" y="79"/>
                      <a:pt x="187" y="79"/>
                      <a:pt x="186" y="79"/>
                    </a:cubicBezTo>
                    <a:cubicBezTo>
                      <a:pt x="190" y="80"/>
                      <a:pt x="187" y="84"/>
                      <a:pt x="192" y="84"/>
                    </a:cubicBezTo>
                    <a:cubicBezTo>
                      <a:pt x="194" y="84"/>
                      <a:pt x="194" y="84"/>
                      <a:pt x="194" y="84"/>
                    </a:cubicBezTo>
                    <a:cubicBezTo>
                      <a:pt x="193" y="84"/>
                      <a:pt x="192" y="85"/>
                      <a:pt x="192" y="86"/>
                    </a:cubicBezTo>
                    <a:cubicBezTo>
                      <a:pt x="193" y="86"/>
                      <a:pt x="193" y="88"/>
                      <a:pt x="195" y="87"/>
                    </a:cubicBezTo>
                    <a:cubicBezTo>
                      <a:pt x="194" y="88"/>
                      <a:pt x="194" y="87"/>
                      <a:pt x="193" y="88"/>
                    </a:cubicBezTo>
                    <a:cubicBezTo>
                      <a:pt x="194" y="89"/>
                      <a:pt x="197" y="89"/>
                      <a:pt x="197" y="90"/>
                    </a:cubicBezTo>
                    <a:cubicBezTo>
                      <a:pt x="196" y="90"/>
                      <a:pt x="196" y="90"/>
                      <a:pt x="196" y="90"/>
                    </a:cubicBezTo>
                    <a:cubicBezTo>
                      <a:pt x="196" y="97"/>
                      <a:pt x="198" y="104"/>
                      <a:pt x="204" y="106"/>
                    </a:cubicBezTo>
                    <a:cubicBezTo>
                      <a:pt x="205" y="107"/>
                      <a:pt x="202" y="108"/>
                      <a:pt x="203" y="108"/>
                    </a:cubicBezTo>
                    <a:cubicBezTo>
                      <a:pt x="208" y="111"/>
                      <a:pt x="207" y="119"/>
                      <a:pt x="214" y="118"/>
                    </a:cubicBezTo>
                    <a:cubicBezTo>
                      <a:pt x="218" y="120"/>
                      <a:pt x="222" y="116"/>
                      <a:pt x="222" y="116"/>
                    </a:cubicBezTo>
                    <a:cubicBezTo>
                      <a:pt x="216" y="114"/>
                      <a:pt x="213" y="105"/>
                      <a:pt x="212" y="97"/>
                    </a:cubicBezTo>
                    <a:close/>
                    <a:moveTo>
                      <a:pt x="56" y="136"/>
                    </a:moveTo>
                    <a:cubicBezTo>
                      <a:pt x="55" y="136"/>
                      <a:pt x="55" y="136"/>
                      <a:pt x="56" y="136"/>
                    </a:cubicBezTo>
                    <a:close/>
                    <a:moveTo>
                      <a:pt x="101" y="131"/>
                    </a:moveTo>
                    <a:cubicBezTo>
                      <a:pt x="101" y="131"/>
                      <a:pt x="101" y="131"/>
                      <a:pt x="102" y="131"/>
                    </a:cubicBezTo>
                    <a:cubicBezTo>
                      <a:pt x="101" y="131"/>
                      <a:pt x="101" y="131"/>
                      <a:pt x="101" y="1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6"/>
              <p:cNvSpPr>
                <a:spLocks noEditPoints="1"/>
              </p:cNvSpPr>
              <p:nvPr/>
            </p:nvSpPr>
            <p:spPr bwMode="auto">
              <a:xfrm>
                <a:off x="4602163" y="4041775"/>
                <a:ext cx="769938" cy="527050"/>
              </a:xfrm>
              <a:custGeom>
                <a:avLst/>
                <a:gdLst>
                  <a:gd name="T0" fmla="*/ 298 w 356"/>
                  <a:gd name="T1" fmla="*/ 39 h 245"/>
                  <a:gd name="T2" fmla="*/ 217 w 356"/>
                  <a:gd name="T3" fmla="*/ 49 h 245"/>
                  <a:gd name="T4" fmla="*/ 157 w 356"/>
                  <a:gd name="T5" fmla="*/ 47 h 245"/>
                  <a:gd name="T6" fmla="*/ 126 w 356"/>
                  <a:gd name="T7" fmla="*/ 48 h 245"/>
                  <a:gd name="T8" fmla="*/ 79 w 356"/>
                  <a:gd name="T9" fmla="*/ 44 h 245"/>
                  <a:gd name="T10" fmla="*/ 58 w 356"/>
                  <a:gd name="T11" fmla="*/ 24 h 245"/>
                  <a:gd name="T12" fmla="*/ 62 w 356"/>
                  <a:gd name="T13" fmla="*/ 12 h 245"/>
                  <a:gd name="T14" fmla="*/ 58 w 356"/>
                  <a:gd name="T15" fmla="*/ 13 h 245"/>
                  <a:gd name="T16" fmla="*/ 46 w 356"/>
                  <a:gd name="T17" fmla="*/ 20 h 245"/>
                  <a:gd name="T18" fmla="*/ 40 w 356"/>
                  <a:gd name="T19" fmla="*/ 26 h 245"/>
                  <a:gd name="T20" fmla="*/ 36 w 356"/>
                  <a:gd name="T21" fmla="*/ 29 h 245"/>
                  <a:gd name="T22" fmla="*/ 41 w 356"/>
                  <a:gd name="T23" fmla="*/ 32 h 245"/>
                  <a:gd name="T24" fmla="*/ 38 w 356"/>
                  <a:gd name="T25" fmla="*/ 32 h 245"/>
                  <a:gd name="T26" fmla="*/ 32 w 356"/>
                  <a:gd name="T27" fmla="*/ 36 h 245"/>
                  <a:gd name="T28" fmla="*/ 32 w 356"/>
                  <a:gd name="T29" fmla="*/ 41 h 245"/>
                  <a:gd name="T30" fmla="*/ 29 w 356"/>
                  <a:gd name="T31" fmla="*/ 47 h 245"/>
                  <a:gd name="T32" fmla="*/ 35 w 356"/>
                  <a:gd name="T33" fmla="*/ 56 h 245"/>
                  <a:gd name="T34" fmla="*/ 28 w 356"/>
                  <a:gd name="T35" fmla="*/ 65 h 245"/>
                  <a:gd name="T36" fmla="*/ 22 w 356"/>
                  <a:gd name="T37" fmla="*/ 75 h 245"/>
                  <a:gd name="T38" fmla="*/ 19 w 356"/>
                  <a:gd name="T39" fmla="*/ 89 h 245"/>
                  <a:gd name="T40" fmla="*/ 17 w 356"/>
                  <a:gd name="T41" fmla="*/ 94 h 245"/>
                  <a:gd name="T42" fmla="*/ 16 w 356"/>
                  <a:gd name="T43" fmla="*/ 100 h 245"/>
                  <a:gd name="T44" fmla="*/ 15 w 356"/>
                  <a:gd name="T45" fmla="*/ 114 h 245"/>
                  <a:gd name="T46" fmla="*/ 12 w 356"/>
                  <a:gd name="T47" fmla="*/ 126 h 245"/>
                  <a:gd name="T48" fmla="*/ 9 w 356"/>
                  <a:gd name="T49" fmla="*/ 131 h 245"/>
                  <a:gd name="T50" fmla="*/ 8 w 356"/>
                  <a:gd name="T51" fmla="*/ 139 h 245"/>
                  <a:gd name="T52" fmla="*/ 6 w 356"/>
                  <a:gd name="T53" fmla="*/ 151 h 245"/>
                  <a:gd name="T54" fmla="*/ 9 w 356"/>
                  <a:gd name="T55" fmla="*/ 163 h 245"/>
                  <a:gd name="T56" fmla="*/ 5 w 356"/>
                  <a:gd name="T57" fmla="*/ 176 h 245"/>
                  <a:gd name="T58" fmla="*/ 3 w 356"/>
                  <a:gd name="T59" fmla="*/ 197 h 245"/>
                  <a:gd name="T60" fmla="*/ 5 w 356"/>
                  <a:gd name="T61" fmla="*/ 218 h 245"/>
                  <a:gd name="T62" fmla="*/ 19 w 356"/>
                  <a:gd name="T63" fmla="*/ 204 h 245"/>
                  <a:gd name="T64" fmla="*/ 20 w 356"/>
                  <a:gd name="T65" fmla="*/ 140 h 245"/>
                  <a:gd name="T66" fmla="*/ 30 w 356"/>
                  <a:gd name="T67" fmla="*/ 119 h 245"/>
                  <a:gd name="T68" fmla="*/ 42 w 356"/>
                  <a:gd name="T69" fmla="*/ 82 h 245"/>
                  <a:gd name="T70" fmla="*/ 50 w 356"/>
                  <a:gd name="T71" fmla="*/ 50 h 245"/>
                  <a:gd name="T72" fmla="*/ 68 w 356"/>
                  <a:gd name="T73" fmla="*/ 51 h 245"/>
                  <a:gd name="T74" fmla="*/ 72 w 356"/>
                  <a:gd name="T75" fmla="*/ 56 h 245"/>
                  <a:gd name="T76" fmla="*/ 76 w 356"/>
                  <a:gd name="T77" fmla="*/ 55 h 245"/>
                  <a:gd name="T78" fmla="*/ 84 w 356"/>
                  <a:gd name="T79" fmla="*/ 60 h 245"/>
                  <a:gd name="T80" fmla="*/ 90 w 356"/>
                  <a:gd name="T81" fmla="*/ 64 h 245"/>
                  <a:gd name="T82" fmla="*/ 100 w 356"/>
                  <a:gd name="T83" fmla="*/ 60 h 245"/>
                  <a:gd name="T84" fmla="*/ 110 w 356"/>
                  <a:gd name="T85" fmla="*/ 56 h 245"/>
                  <a:gd name="T86" fmla="*/ 126 w 356"/>
                  <a:gd name="T87" fmla="*/ 66 h 245"/>
                  <a:gd name="T88" fmla="*/ 139 w 356"/>
                  <a:gd name="T89" fmla="*/ 64 h 245"/>
                  <a:gd name="T90" fmla="*/ 159 w 356"/>
                  <a:gd name="T91" fmla="*/ 67 h 245"/>
                  <a:gd name="T92" fmla="*/ 166 w 356"/>
                  <a:gd name="T93" fmla="*/ 67 h 245"/>
                  <a:gd name="T94" fmla="*/ 175 w 356"/>
                  <a:gd name="T95" fmla="*/ 69 h 245"/>
                  <a:gd name="T96" fmla="*/ 192 w 356"/>
                  <a:gd name="T97" fmla="*/ 68 h 245"/>
                  <a:gd name="T98" fmla="*/ 210 w 356"/>
                  <a:gd name="T99" fmla="*/ 67 h 245"/>
                  <a:gd name="T100" fmla="*/ 217 w 356"/>
                  <a:gd name="T101" fmla="*/ 68 h 245"/>
                  <a:gd name="T102" fmla="*/ 235 w 356"/>
                  <a:gd name="T103" fmla="*/ 66 h 245"/>
                  <a:gd name="T104" fmla="*/ 246 w 356"/>
                  <a:gd name="T105" fmla="*/ 62 h 245"/>
                  <a:gd name="T106" fmla="*/ 263 w 356"/>
                  <a:gd name="T107" fmla="*/ 60 h 245"/>
                  <a:gd name="T108" fmla="*/ 281 w 356"/>
                  <a:gd name="T109" fmla="*/ 54 h 245"/>
                  <a:gd name="T110" fmla="*/ 309 w 356"/>
                  <a:gd name="T111" fmla="*/ 50 h 245"/>
                  <a:gd name="T112" fmla="*/ 333 w 356"/>
                  <a:gd name="T113" fmla="*/ 30 h 245"/>
                  <a:gd name="T114" fmla="*/ 39 w 356"/>
                  <a:gd name="T115" fmla="*/ 3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6" h="245">
                    <a:moveTo>
                      <a:pt x="352" y="5"/>
                    </a:moveTo>
                    <a:cubicBezTo>
                      <a:pt x="352" y="2"/>
                      <a:pt x="346" y="0"/>
                      <a:pt x="346" y="0"/>
                    </a:cubicBezTo>
                    <a:cubicBezTo>
                      <a:pt x="347" y="6"/>
                      <a:pt x="342" y="11"/>
                      <a:pt x="336" y="14"/>
                    </a:cubicBezTo>
                    <a:cubicBezTo>
                      <a:pt x="336" y="16"/>
                      <a:pt x="334" y="18"/>
                      <a:pt x="332" y="19"/>
                    </a:cubicBezTo>
                    <a:cubicBezTo>
                      <a:pt x="326" y="25"/>
                      <a:pt x="317" y="25"/>
                      <a:pt x="309" y="30"/>
                    </a:cubicBezTo>
                    <a:cubicBezTo>
                      <a:pt x="310" y="31"/>
                      <a:pt x="310" y="32"/>
                      <a:pt x="310" y="33"/>
                    </a:cubicBezTo>
                    <a:cubicBezTo>
                      <a:pt x="310" y="32"/>
                      <a:pt x="310" y="32"/>
                      <a:pt x="310" y="32"/>
                    </a:cubicBezTo>
                    <a:cubicBezTo>
                      <a:pt x="309" y="34"/>
                      <a:pt x="309" y="34"/>
                      <a:pt x="309" y="34"/>
                    </a:cubicBezTo>
                    <a:cubicBezTo>
                      <a:pt x="309" y="34"/>
                      <a:pt x="308" y="32"/>
                      <a:pt x="309" y="32"/>
                    </a:cubicBezTo>
                    <a:cubicBezTo>
                      <a:pt x="305" y="33"/>
                      <a:pt x="303" y="35"/>
                      <a:pt x="299" y="36"/>
                    </a:cubicBezTo>
                    <a:cubicBezTo>
                      <a:pt x="299" y="38"/>
                      <a:pt x="297" y="36"/>
                      <a:pt x="298" y="39"/>
                    </a:cubicBezTo>
                    <a:cubicBezTo>
                      <a:pt x="297" y="38"/>
                      <a:pt x="298" y="38"/>
                      <a:pt x="298" y="38"/>
                    </a:cubicBezTo>
                    <a:cubicBezTo>
                      <a:pt x="295" y="39"/>
                      <a:pt x="295" y="40"/>
                      <a:pt x="292" y="38"/>
                    </a:cubicBezTo>
                    <a:cubicBezTo>
                      <a:pt x="282" y="38"/>
                      <a:pt x="273" y="42"/>
                      <a:pt x="263" y="43"/>
                    </a:cubicBezTo>
                    <a:cubicBezTo>
                      <a:pt x="253" y="44"/>
                      <a:pt x="243" y="47"/>
                      <a:pt x="232" y="48"/>
                    </a:cubicBezTo>
                    <a:cubicBezTo>
                      <a:pt x="231" y="52"/>
                      <a:pt x="229" y="50"/>
                      <a:pt x="227" y="53"/>
                    </a:cubicBezTo>
                    <a:cubicBezTo>
                      <a:pt x="227" y="52"/>
                      <a:pt x="227" y="52"/>
                      <a:pt x="227" y="52"/>
                    </a:cubicBezTo>
                    <a:cubicBezTo>
                      <a:pt x="225" y="54"/>
                      <a:pt x="225" y="52"/>
                      <a:pt x="223" y="51"/>
                    </a:cubicBezTo>
                    <a:cubicBezTo>
                      <a:pt x="223" y="52"/>
                      <a:pt x="222" y="51"/>
                      <a:pt x="222" y="53"/>
                    </a:cubicBezTo>
                    <a:cubicBezTo>
                      <a:pt x="221" y="55"/>
                      <a:pt x="221" y="51"/>
                      <a:pt x="220" y="52"/>
                    </a:cubicBezTo>
                    <a:cubicBezTo>
                      <a:pt x="220" y="51"/>
                      <a:pt x="220" y="53"/>
                      <a:pt x="219" y="52"/>
                    </a:cubicBezTo>
                    <a:cubicBezTo>
                      <a:pt x="217" y="55"/>
                      <a:pt x="220" y="51"/>
                      <a:pt x="217" y="49"/>
                    </a:cubicBezTo>
                    <a:cubicBezTo>
                      <a:pt x="212" y="50"/>
                      <a:pt x="207" y="52"/>
                      <a:pt x="202" y="51"/>
                    </a:cubicBezTo>
                    <a:cubicBezTo>
                      <a:pt x="202" y="51"/>
                      <a:pt x="203" y="52"/>
                      <a:pt x="202" y="52"/>
                    </a:cubicBezTo>
                    <a:cubicBezTo>
                      <a:pt x="202" y="49"/>
                      <a:pt x="201" y="53"/>
                      <a:pt x="200" y="52"/>
                    </a:cubicBezTo>
                    <a:cubicBezTo>
                      <a:pt x="200" y="51"/>
                      <a:pt x="200" y="51"/>
                      <a:pt x="200" y="51"/>
                    </a:cubicBezTo>
                    <a:cubicBezTo>
                      <a:pt x="198" y="49"/>
                      <a:pt x="197" y="51"/>
                      <a:pt x="195" y="50"/>
                    </a:cubicBezTo>
                    <a:cubicBezTo>
                      <a:pt x="193" y="51"/>
                      <a:pt x="191" y="48"/>
                      <a:pt x="189" y="50"/>
                    </a:cubicBezTo>
                    <a:cubicBezTo>
                      <a:pt x="190" y="49"/>
                      <a:pt x="188" y="49"/>
                      <a:pt x="188" y="48"/>
                    </a:cubicBezTo>
                    <a:cubicBezTo>
                      <a:pt x="187" y="52"/>
                      <a:pt x="184" y="47"/>
                      <a:pt x="183" y="49"/>
                    </a:cubicBezTo>
                    <a:cubicBezTo>
                      <a:pt x="183" y="49"/>
                      <a:pt x="183" y="49"/>
                      <a:pt x="183" y="49"/>
                    </a:cubicBezTo>
                    <a:cubicBezTo>
                      <a:pt x="178" y="49"/>
                      <a:pt x="172" y="47"/>
                      <a:pt x="167" y="49"/>
                    </a:cubicBezTo>
                    <a:cubicBezTo>
                      <a:pt x="163" y="49"/>
                      <a:pt x="160" y="45"/>
                      <a:pt x="157" y="47"/>
                    </a:cubicBezTo>
                    <a:cubicBezTo>
                      <a:pt x="156" y="47"/>
                      <a:pt x="157" y="48"/>
                      <a:pt x="156" y="49"/>
                    </a:cubicBezTo>
                    <a:cubicBezTo>
                      <a:pt x="155" y="48"/>
                      <a:pt x="156" y="47"/>
                      <a:pt x="156" y="47"/>
                    </a:cubicBezTo>
                    <a:cubicBezTo>
                      <a:pt x="154" y="48"/>
                      <a:pt x="152" y="46"/>
                      <a:pt x="150" y="46"/>
                    </a:cubicBezTo>
                    <a:cubicBezTo>
                      <a:pt x="150" y="47"/>
                      <a:pt x="149" y="47"/>
                      <a:pt x="149" y="48"/>
                    </a:cubicBezTo>
                    <a:cubicBezTo>
                      <a:pt x="147" y="45"/>
                      <a:pt x="144" y="48"/>
                      <a:pt x="142" y="46"/>
                    </a:cubicBezTo>
                    <a:cubicBezTo>
                      <a:pt x="142" y="49"/>
                      <a:pt x="140" y="48"/>
                      <a:pt x="139" y="48"/>
                    </a:cubicBezTo>
                    <a:cubicBezTo>
                      <a:pt x="139" y="48"/>
                      <a:pt x="139" y="47"/>
                      <a:pt x="139" y="47"/>
                    </a:cubicBezTo>
                    <a:cubicBezTo>
                      <a:pt x="137" y="47"/>
                      <a:pt x="136" y="47"/>
                      <a:pt x="135" y="46"/>
                    </a:cubicBezTo>
                    <a:cubicBezTo>
                      <a:pt x="134" y="46"/>
                      <a:pt x="133" y="48"/>
                      <a:pt x="132" y="47"/>
                    </a:cubicBezTo>
                    <a:cubicBezTo>
                      <a:pt x="132" y="45"/>
                      <a:pt x="130" y="47"/>
                      <a:pt x="129" y="46"/>
                    </a:cubicBezTo>
                    <a:cubicBezTo>
                      <a:pt x="129" y="48"/>
                      <a:pt x="127" y="49"/>
                      <a:pt x="126" y="48"/>
                    </a:cubicBezTo>
                    <a:cubicBezTo>
                      <a:pt x="127" y="45"/>
                      <a:pt x="127" y="45"/>
                      <a:pt x="127" y="45"/>
                    </a:cubicBezTo>
                    <a:cubicBezTo>
                      <a:pt x="123" y="46"/>
                      <a:pt x="118" y="43"/>
                      <a:pt x="113" y="45"/>
                    </a:cubicBezTo>
                    <a:cubicBezTo>
                      <a:pt x="113" y="44"/>
                      <a:pt x="113" y="44"/>
                      <a:pt x="113" y="44"/>
                    </a:cubicBezTo>
                    <a:cubicBezTo>
                      <a:pt x="109" y="45"/>
                      <a:pt x="105" y="42"/>
                      <a:pt x="100" y="45"/>
                    </a:cubicBezTo>
                    <a:cubicBezTo>
                      <a:pt x="99" y="44"/>
                      <a:pt x="98" y="43"/>
                      <a:pt x="96" y="42"/>
                    </a:cubicBezTo>
                    <a:cubicBezTo>
                      <a:pt x="95" y="44"/>
                      <a:pt x="94" y="43"/>
                      <a:pt x="93" y="45"/>
                    </a:cubicBezTo>
                    <a:cubicBezTo>
                      <a:pt x="92" y="45"/>
                      <a:pt x="92" y="44"/>
                      <a:pt x="92" y="43"/>
                    </a:cubicBezTo>
                    <a:cubicBezTo>
                      <a:pt x="90" y="43"/>
                      <a:pt x="89" y="40"/>
                      <a:pt x="87" y="42"/>
                    </a:cubicBezTo>
                    <a:cubicBezTo>
                      <a:pt x="87" y="41"/>
                      <a:pt x="87" y="41"/>
                      <a:pt x="87" y="41"/>
                    </a:cubicBezTo>
                    <a:cubicBezTo>
                      <a:pt x="85" y="42"/>
                      <a:pt x="83" y="43"/>
                      <a:pt x="81" y="41"/>
                    </a:cubicBezTo>
                    <a:cubicBezTo>
                      <a:pt x="81" y="42"/>
                      <a:pt x="79" y="42"/>
                      <a:pt x="79" y="44"/>
                    </a:cubicBezTo>
                    <a:cubicBezTo>
                      <a:pt x="78" y="44"/>
                      <a:pt x="79" y="42"/>
                      <a:pt x="78" y="43"/>
                    </a:cubicBezTo>
                    <a:cubicBezTo>
                      <a:pt x="79" y="41"/>
                      <a:pt x="79" y="41"/>
                      <a:pt x="79" y="41"/>
                    </a:cubicBezTo>
                    <a:cubicBezTo>
                      <a:pt x="76" y="40"/>
                      <a:pt x="72" y="40"/>
                      <a:pt x="68" y="40"/>
                    </a:cubicBezTo>
                    <a:cubicBezTo>
                      <a:pt x="68" y="38"/>
                      <a:pt x="65" y="39"/>
                      <a:pt x="63" y="38"/>
                    </a:cubicBezTo>
                    <a:cubicBezTo>
                      <a:pt x="62" y="39"/>
                      <a:pt x="60" y="36"/>
                      <a:pt x="58" y="39"/>
                    </a:cubicBezTo>
                    <a:cubicBezTo>
                      <a:pt x="59" y="37"/>
                      <a:pt x="59" y="37"/>
                      <a:pt x="59" y="37"/>
                    </a:cubicBezTo>
                    <a:cubicBezTo>
                      <a:pt x="57" y="37"/>
                      <a:pt x="55" y="36"/>
                      <a:pt x="54" y="35"/>
                    </a:cubicBezTo>
                    <a:cubicBezTo>
                      <a:pt x="54" y="33"/>
                      <a:pt x="54" y="32"/>
                      <a:pt x="54" y="30"/>
                    </a:cubicBezTo>
                    <a:cubicBezTo>
                      <a:pt x="57" y="30"/>
                      <a:pt x="55" y="28"/>
                      <a:pt x="57" y="27"/>
                    </a:cubicBezTo>
                    <a:cubicBezTo>
                      <a:pt x="56" y="25"/>
                      <a:pt x="59" y="25"/>
                      <a:pt x="56" y="23"/>
                    </a:cubicBezTo>
                    <a:cubicBezTo>
                      <a:pt x="58" y="24"/>
                      <a:pt x="58" y="24"/>
                      <a:pt x="58" y="24"/>
                    </a:cubicBezTo>
                    <a:cubicBezTo>
                      <a:pt x="58" y="23"/>
                      <a:pt x="59" y="21"/>
                      <a:pt x="60" y="20"/>
                    </a:cubicBezTo>
                    <a:cubicBezTo>
                      <a:pt x="61" y="19"/>
                      <a:pt x="59" y="18"/>
                      <a:pt x="59" y="17"/>
                    </a:cubicBezTo>
                    <a:cubicBezTo>
                      <a:pt x="60" y="18"/>
                      <a:pt x="60" y="18"/>
                      <a:pt x="60" y="18"/>
                    </a:cubicBezTo>
                    <a:cubicBezTo>
                      <a:pt x="60" y="17"/>
                      <a:pt x="58" y="16"/>
                      <a:pt x="57" y="15"/>
                    </a:cubicBezTo>
                    <a:cubicBezTo>
                      <a:pt x="58" y="15"/>
                      <a:pt x="57" y="14"/>
                      <a:pt x="58" y="14"/>
                    </a:cubicBezTo>
                    <a:cubicBezTo>
                      <a:pt x="59" y="15"/>
                      <a:pt x="60" y="16"/>
                      <a:pt x="61" y="17"/>
                    </a:cubicBezTo>
                    <a:cubicBezTo>
                      <a:pt x="62" y="17"/>
                      <a:pt x="60" y="14"/>
                      <a:pt x="62" y="15"/>
                    </a:cubicBezTo>
                    <a:cubicBezTo>
                      <a:pt x="63" y="14"/>
                      <a:pt x="62" y="14"/>
                      <a:pt x="61" y="13"/>
                    </a:cubicBezTo>
                    <a:cubicBezTo>
                      <a:pt x="61" y="13"/>
                      <a:pt x="62" y="13"/>
                      <a:pt x="63" y="13"/>
                    </a:cubicBezTo>
                    <a:cubicBezTo>
                      <a:pt x="63" y="13"/>
                      <a:pt x="63" y="12"/>
                      <a:pt x="62" y="12"/>
                    </a:cubicBezTo>
                    <a:cubicBezTo>
                      <a:pt x="62" y="12"/>
                      <a:pt x="62" y="12"/>
                      <a:pt x="62" y="12"/>
                    </a:cubicBezTo>
                    <a:cubicBezTo>
                      <a:pt x="61" y="11"/>
                      <a:pt x="61" y="11"/>
                      <a:pt x="59" y="10"/>
                    </a:cubicBezTo>
                    <a:cubicBezTo>
                      <a:pt x="60" y="10"/>
                      <a:pt x="60" y="10"/>
                      <a:pt x="60" y="11"/>
                    </a:cubicBezTo>
                    <a:cubicBezTo>
                      <a:pt x="59" y="10"/>
                      <a:pt x="59" y="9"/>
                      <a:pt x="60" y="9"/>
                    </a:cubicBezTo>
                    <a:cubicBezTo>
                      <a:pt x="61" y="10"/>
                      <a:pt x="62" y="11"/>
                      <a:pt x="63" y="11"/>
                    </a:cubicBezTo>
                    <a:cubicBezTo>
                      <a:pt x="61" y="8"/>
                      <a:pt x="61" y="8"/>
                      <a:pt x="61" y="8"/>
                    </a:cubicBezTo>
                    <a:cubicBezTo>
                      <a:pt x="61" y="8"/>
                      <a:pt x="60" y="8"/>
                      <a:pt x="59" y="8"/>
                    </a:cubicBezTo>
                    <a:cubicBezTo>
                      <a:pt x="59" y="9"/>
                      <a:pt x="59" y="9"/>
                      <a:pt x="59" y="9"/>
                    </a:cubicBezTo>
                    <a:cubicBezTo>
                      <a:pt x="58" y="8"/>
                      <a:pt x="58" y="8"/>
                      <a:pt x="58" y="8"/>
                    </a:cubicBezTo>
                    <a:cubicBezTo>
                      <a:pt x="58" y="9"/>
                      <a:pt x="56" y="9"/>
                      <a:pt x="57" y="11"/>
                    </a:cubicBezTo>
                    <a:cubicBezTo>
                      <a:pt x="58" y="11"/>
                      <a:pt x="58" y="11"/>
                      <a:pt x="58" y="11"/>
                    </a:cubicBezTo>
                    <a:cubicBezTo>
                      <a:pt x="58" y="12"/>
                      <a:pt x="60" y="13"/>
                      <a:pt x="58" y="13"/>
                    </a:cubicBezTo>
                    <a:cubicBezTo>
                      <a:pt x="57" y="12"/>
                      <a:pt x="56" y="12"/>
                      <a:pt x="56" y="12"/>
                    </a:cubicBezTo>
                    <a:cubicBezTo>
                      <a:pt x="56" y="12"/>
                      <a:pt x="56" y="13"/>
                      <a:pt x="56" y="13"/>
                    </a:cubicBezTo>
                    <a:cubicBezTo>
                      <a:pt x="54" y="11"/>
                      <a:pt x="54" y="11"/>
                      <a:pt x="54" y="11"/>
                    </a:cubicBezTo>
                    <a:cubicBezTo>
                      <a:pt x="57" y="13"/>
                      <a:pt x="54" y="13"/>
                      <a:pt x="54" y="14"/>
                    </a:cubicBezTo>
                    <a:cubicBezTo>
                      <a:pt x="54" y="14"/>
                      <a:pt x="54" y="14"/>
                      <a:pt x="54" y="14"/>
                    </a:cubicBezTo>
                    <a:cubicBezTo>
                      <a:pt x="53" y="14"/>
                      <a:pt x="55" y="14"/>
                      <a:pt x="55" y="15"/>
                    </a:cubicBezTo>
                    <a:cubicBezTo>
                      <a:pt x="54" y="15"/>
                      <a:pt x="52" y="14"/>
                      <a:pt x="51" y="14"/>
                    </a:cubicBezTo>
                    <a:cubicBezTo>
                      <a:pt x="51" y="15"/>
                      <a:pt x="52" y="17"/>
                      <a:pt x="49" y="17"/>
                    </a:cubicBezTo>
                    <a:cubicBezTo>
                      <a:pt x="49" y="18"/>
                      <a:pt x="50" y="20"/>
                      <a:pt x="51" y="21"/>
                    </a:cubicBezTo>
                    <a:cubicBezTo>
                      <a:pt x="50" y="22"/>
                      <a:pt x="48" y="20"/>
                      <a:pt x="49" y="21"/>
                    </a:cubicBezTo>
                    <a:cubicBezTo>
                      <a:pt x="48" y="21"/>
                      <a:pt x="47" y="20"/>
                      <a:pt x="46" y="20"/>
                    </a:cubicBezTo>
                    <a:cubicBezTo>
                      <a:pt x="47" y="20"/>
                      <a:pt x="45" y="21"/>
                      <a:pt x="48" y="22"/>
                    </a:cubicBezTo>
                    <a:cubicBezTo>
                      <a:pt x="47" y="23"/>
                      <a:pt x="46" y="24"/>
                      <a:pt x="46" y="25"/>
                    </a:cubicBezTo>
                    <a:cubicBezTo>
                      <a:pt x="46" y="25"/>
                      <a:pt x="44" y="24"/>
                      <a:pt x="44" y="24"/>
                    </a:cubicBezTo>
                    <a:cubicBezTo>
                      <a:pt x="45" y="25"/>
                      <a:pt x="45" y="26"/>
                      <a:pt x="44" y="27"/>
                    </a:cubicBezTo>
                    <a:cubicBezTo>
                      <a:pt x="46" y="28"/>
                      <a:pt x="46" y="28"/>
                      <a:pt x="48" y="28"/>
                    </a:cubicBezTo>
                    <a:cubicBezTo>
                      <a:pt x="48" y="29"/>
                      <a:pt x="48" y="29"/>
                      <a:pt x="48" y="29"/>
                    </a:cubicBezTo>
                    <a:cubicBezTo>
                      <a:pt x="46" y="29"/>
                      <a:pt x="44" y="28"/>
                      <a:pt x="43" y="28"/>
                    </a:cubicBezTo>
                    <a:cubicBezTo>
                      <a:pt x="41" y="27"/>
                      <a:pt x="44" y="27"/>
                      <a:pt x="42" y="26"/>
                    </a:cubicBezTo>
                    <a:cubicBezTo>
                      <a:pt x="40" y="25"/>
                      <a:pt x="41" y="23"/>
                      <a:pt x="42" y="24"/>
                    </a:cubicBezTo>
                    <a:cubicBezTo>
                      <a:pt x="40" y="22"/>
                      <a:pt x="41" y="24"/>
                      <a:pt x="39" y="23"/>
                    </a:cubicBezTo>
                    <a:cubicBezTo>
                      <a:pt x="39" y="24"/>
                      <a:pt x="40" y="25"/>
                      <a:pt x="40" y="26"/>
                    </a:cubicBezTo>
                    <a:cubicBezTo>
                      <a:pt x="41" y="26"/>
                      <a:pt x="41" y="26"/>
                      <a:pt x="42" y="27"/>
                    </a:cubicBezTo>
                    <a:cubicBezTo>
                      <a:pt x="44" y="29"/>
                      <a:pt x="40" y="27"/>
                      <a:pt x="40" y="28"/>
                    </a:cubicBezTo>
                    <a:cubicBezTo>
                      <a:pt x="39" y="27"/>
                      <a:pt x="39" y="27"/>
                      <a:pt x="39" y="27"/>
                    </a:cubicBezTo>
                    <a:cubicBezTo>
                      <a:pt x="38" y="27"/>
                      <a:pt x="40" y="28"/>
                      <a:pt x="39" y="29"/>
                    </a:cubicBezTo>
                    <a:cubicBezTo>
                      <a:pt x="36" y="28"/>
                      <a:pt x="39" y="28"/>
                      <a:pt x="38" y="26"/>
                    </a:cubicBezTo>
                    <a:cubicBezTo>
                      <a:pt x="35" y="26"/>
                      <a:pt x="35" y="26"/>
                      <a:pt x="35" y="26"/>
                    </a:cubicBezTo>
                    <a:cubicBezTo>
                      <a:pt x="35" y="27"/>
                      <a:pt x="38" y="27"/>
                      <a:pt x="36" y="28"/>
                    </a:cubicBezTo>
                    <a:cubicBezTo>
                      <a:pt x="35" y="28"/>
                      <a:pt x="35" y="28"/>
                      <a:pt x="35" y="28"/>
                    </a:cubicBezTo>
                    <a:cubicBezTo>
                      <a:pt x="36" y="29"/>
                      <a:pt x="36" y="29"/>
                      <a:pt x="36" y="29"/>
                    </a:cubicBezTo>
                    <a:cubicBezTo>
                      <a:pt x="36" y="29"/>
                      <a:pt x="36" y="29"/>
                      <a:pt x="37" y="29"/>
                    </a:cubicBezTo>
                    <a:cubicBezTo>
                      <a:pt x="36" y="29"/>
                      <a:pt x="36" y="29"/>
                      <a:pt x="36" y="29"/>
                    </a:cubicBezTo>
                    <a:cubicBezTo>
                      <a:pt x="37" y="31"/>
                      <a:pt x="36" y="29"/>
                      <a:pt x="37" y="29"/>
                    </a:cubicBezTo>
                    <a:cubicBezTo>
                      <a:pt x="37" y="29"/>
                      <a:pt x="37" y="29"/>
                      <a:pt x="37" y="29"/>
                    </a:cubicBezTo>
                    <a:cubicBezTo>
                      <a:pt x="38" y="29"/>
                      <a:pt x="39" y="29"/>
                      <a:pt x="39" y="29"/>
                    </a:cubicBezTo>
                    <a:cubicBezTo>
                      <a:pt x="41" y="31"/>
                      <a:pt x="39" y="30"/>
                      <a:pt x="39" y="31"/>
                    </a:cubicBezTo>
                    <a:cubicBezTo>
                      <a:pt x="40" y="32"/>
                      <a:pt x="39" y="30"/>
                      <a:pt x="41" y="31"/>
                    </a:cubicBezTo>
                    <a:cubicBezTo>
                      <a:pt x="42" y="32"/>
                      <a:pt x="42" y="32"/>
                      <a:pt x="42" y="33"/>
                    </a:cubicBezTo>
                    <a:cubicBezTo>
                      <a:pt x="42" y="33"/>
                      <a:pt x="42" y="33"/>
                      <a:pt x="42" y="33"/>
                    </a:cubicBezTo>
                    <a:cubicBezTo>
                      <a:pt x="42" y="33"/>
                      <a:pt x="42" y="33"/>
                      <a:pt x="42" y="33"/>
                    </a:cubicBezTo>
                    <a:cubicBezTo>
                      <a:pt x="42" y="33"/>
                      <a:pt x="42" y="33"/>
                      <a:pt x="42" y="33"/>
                    </a:cubicBezTo>
                    <a:cubicBezTo>
                      <a:pt x="42" y="33"/>
                      <a:pt x="41" y="33"/>
                      <a:pt x="41" y="33"/>
                    </a:cubicBezTo>
                    <a:cubicBezTo>
                      <a:pt x="41" y="33"/>
                      <a:pt x="41" y="32"/>
                      <a:pt x="41" y="32"/>
                    </a:cubicBezTo>
                    <a:cubicBezTo>
                      <a:pt x="40" y="33"/>
                      <a:pt x="40" y="33"/>
                      <a:pt x="40" y="33"/>
                    </a:cubicBezTo>
                    <a:cubicBezTo>
                      <a:pt x="40" y="33"/>
                      <a:pt x="39" y="32"/>
                      <a:pt x="39" y="32"/>
                    </a:cubicBezTo>
                    <a:cubicBezTo>
                      <a:pt x="39" y="32"/>
                      <a:pt x="39" y="31"/>
                      <a:pt x="39" y="32"/>
                    </a:cubicBezTo>
                    <a:cubicBezTo>
                      <a:pt x="39" y="31"/>
                      <a:pt x="39" y="31"/>
                      <a:pt x="38" y="31"/>
                    </a:cubicBezTo>
                    <a:cubicBezTo>
                      <a:pt x="38" y="31"/>
                      <a:pt x="38" y="30"/>
                      <a:pt x="39" y="30"/>
                    </a:cubicBezTo>
                    <a:cubicBezTo>
                      <a:pt x="38" y="30"/>
                      <a:pt x="38" y="30"/>
                      <a:pt x="38" y="31"/>
                    </a:cubicBezTo>
                    <a:cubicBezTo>
                      <a:pt x="37" y="30"/>
                      <a:pt x="36" y="30"/>
                      <a:pt x="35" y="30"/>
                    </a:cubicBezTo>
                    <a:cubicBezTo>
                      <a:pt x="34" y="30"/>
                      <a:pt x="36" y="31"/>
                      <a:pt x="36" y="31"/>
                    </a:cubicBezTo>
                    <a:cubicBezTo>
                      <a:pt x="36" y="31"/>
                      <a:pt x="37" y="32"/>
                      <a:pt x="38" y="32"/>
                    </a:cubicBezTo>
                    <a:cubicBezTo>
                      <a:pt x="37" y="32"/>
                      <a:pt x="37" y="32"/>
                      <a:pt x="37" y="33"/>
                    </a:cubicBezTo>
                    <a:cubicBezTo>
                      <a:pt x="38" y="32"/>
                      <a:pt x="38" y="32"/>
                      <a:pt x="38" y="32"/>
                    </a:cubicBezTo>
                    <a:cubicBezTo>
                      <a:pt x="38" y="32"/>
                      <a:pt x="38" y="32"/>
                      <a:pt x="38" y="32"/>
                    </a:cubicBezTo>
                    <a:cubicBezTo>
                      <a:pt x="39" y="33"/>
                      <a:pt x="39" y="33"/>
                      <a:pt x="39" y="33"/>
                    </a:cubicBezTo>
                    <a:cubicBezTo>
                      <a:pt x="39" y="34"/>
                      <a:pt x="39" y="34"/>
                      <a:pt x="39" y="34"/>
                    </a:cubicBezTo>
                    <a:cubicBezTo>
                      <a:pt x="37" y="33"/>
                      <a:pt x="35" y="32"/>
                      <a:pt x="35" y="33"/>
                    </a:cubicBezTo>
                    <a:cubicBezTo>
                      <a:pt x="36" y="34"/>
                      <a:pt x="37" y="34"/>
                      <a:pt x="38" y="35"/>
                    </a:cubicBezTo>
                    <a:cubicBezTo>
                      <a:pt x="38" y="35"/>
                      <a:pt x="38" y="36"/>
                      <a:pt x="38" y="36"/>
                    </a:cubicBezTo>
                    <a:cubicBezTo>
                      <a:pt x="39" y="36"/>
                      <a:pt x="39" y="36"/>
                      <a:pt x="39" y="36"/>
                    </a:cubicBezTo>
                    <a:cubicBezTo>
                      <a:pt x="39" y="36"/>
                      <a:pt x="39" y="36"/>
                      <a:pt x="39" y="36"/>
                    </a:cubicBezTo>
                    <a:cubicBezTo>
                      <a:pt x="38" y="37"/>
                      <a:pt x="38" y="37"/>
                      <a:pt x="38" y="37"/>
                    </a:cubicBezTo>
                    <a:cubicBezTo>
                      <a:pt x="37" y="36"/>
                      <a:pt x="37" y="36"/>
                      <a:pt x="37" y="36"/>
                    </a:cubicBezTo>
                    <a:cubicBezTo>
                      <a:pt x="35" y="36"/>
                      <a:pt x="33" y="36"/>
                      <a:pt x="32" y="36"/>
                    </a:cubicBezTo>
                    <a:cubicBezTo>
                      <a:pt x="33" y="37"/>
                      <a:pt x="34" y="36"/>
                      <a:pt x="35" y="37"/>
                    </a:cubicBezTo>
                    <a:cubicBezTo>
                      <a:pt x="34" y="37"/>
                      <a:pt x="33" y="37"/>
                      <a:pt x="33" y="37"/>
                    </a:cubicBezTo>
                    <a:cubicBezTo>
                      <a:pt x="34" y="37"/>
                      <a:pt x="35" y="38"/>
                      <a:pt x="36" y="39"/>
                    </a:cubicBezTo>
                    <a:cubicBezTo>
                      <a:pt x="35" y="39"/>
                      <a:pt x="33" y="39"/>
                      <a:pt x="33" y="39"/>
                    </a:cubicBezTo>
                    <a:cubicBezTo>
                      <a:pt x="32" y="38"/>
                      <a:pt x="32" y="38"/>
                      <a:pt x="32" y="38"/>
                    </a:cubicBezTo>
                    <a:cubicBezTo>
                      <a:pt x="33" y="39"/>
                      <a:pt x="31" y="38"/>
                      <a:pt x="31" y="38"/>
                    </a:cubicBezTo>
                    <a:cubicBezTo>
                      <a:pt x="32" y="39"/>
                      <a:pt x="34" y="40"/>
                      <a:pt x="35" y="41"/>
                    </a:cubicBezTo>
                    <a:cubicBezTo>
                      <a:pt x="35" y="41"/>
                      <a:pt x="34" y="41"/>
                      <a:pt x="34" y="41"/>
                    </a:cubicBezTo>
                    <a:cubicBezTo>
                      <a:pt x="33" y="40"/>
                      <a:pt x="33" y="40"/>
                      <a:pt x="33" y="40"/>
                    </a:cubicBezTo>
                    <a:cubicBezTo>
                      <a:pt x="33" y="41"/>
                      <a:pt x="30" y="39"/>
                      <a:pt x="30" y="40"/>
                    </a:cubicBezTo>
                    <a:cubicBezTo>
                      <a:pt x="32" y="41"/>
                      <a:pt x="32" y="41"/>
                      <a:pt x="32" y="41"/>
                    </a:cubicBezTo>
                    <a:cubicBezTo>
                      <a:pt x="31" y="41"/>
                      <a:pt x="31" y="41"/>
                      <a:pt x="30" y="41"/>
                    </a:cubicBezTo>
                    <a:cubicBezTo>
                      <a:pt x="31" y="41"/>
                      <a:pt x="31" y="42"/>
                      <a:pt x="31" y="42"/>
                    </a:cubicBezTo>
                    <a:cubicBezTo>
                      <a:pt x="30" y="42"/>
                      <a:pt x="30" y="42"/>
                      <a:pt x="30" y="42"/>
                    </a:cubicBezTo>
                    <a:cubicBezTo>
                      <a:pt x="31" y="42"/>
                      <a:pt x="33" y="44"/>
                      <a:pt x="30" y="43"/>
                    </a:cubicBezTo>
                    <a:cubicBezTo>
                      <a:pt x="33" y="44"/>
                      <a:pt x="31" y="43"/>
                      <a:pt x="32" y="43"/>
                    </a:cubicBezTo>
                    <a:cubicBezTo>
                      <a:pt x="34" y="43"/>
                      <a:pt x="33" y="44"/>
                      <a:pt x="34" y="44"/>
                    </a:cubicBezTo>
                    <a:cubicBezTo>
                      <a:pt x="31" y="43"/>
                      <a:pt x="33" y="45"/>
                      <a:pt x="33" y="45"/>
                    </a:cubicBezTo>
                    <a:cubicBezTo>
                      <a:pt x="32" y="45"/>
                      <a:pt x="31" y="45"/>
                      <a:pt x="31" y="45"/>
                    </a:cubicBezTo>
                    <a:cubicBezTo>
                      <a:pt x="32" y="46"/>
                      <a:pt x="32" y="46"/>
                      <a:pt x="32" y="46"/>
                    </a:cubicBezTo>
                    <a:cubicBezTo>
                      <a:pt x="29" y="45"/>
                      <a:pt x="33" y="47"/>
                      <a:pt x="31" y="47"/>
                    </a:cubicBezTo>
                    <a:cubicBezTo>
                      <a:pt x="31" y="47"/>
                      <a:pt x="29" y="46"/>
                      <a:pt x="29" y="47"/>
                    </a:cubicBezTo>
                    <a:cubicBezTo>
                      <a:pt x="31" y="47"/>
                      <a:pt x="31" y="49"/>
                      <a:pt x="33" y="49"/>
                    </a:cubicBezTo>
                    <a:cubicBezTo>
                      <a:pt x="32" y="50"/>
                      <a:pt x="30" y="48"/>
                      <a:pt x="28" y="47"/>
                    </a:cubicBezTo>
                    <a:cubicBezTo>
                      <a:pt x="30" y="48"/>
                      <a:pt x="27" y="48"/>
                      <a:pt x="29" y="49"/>
                    </a:cubicBezTo>
                    <a:cubicBezTo>
                      <a:pt x="30" y="49"/>
                      <a:pt x="30" y="50"/>
                      <a:pt x="31" y="50"/>
                    </a:cubicBezTo>
                    <a:cubicBezTo>
                      <a:pt x="31" y="51"/>
                      <a:pt x="30" y="50"/>
                      <a:pt x="29" y="50"/>
                    </a:cubicBezTo>
                    <a:cubicBezTo>
                      <a:pt x="29" y="50"/>
                      <a:pt x="31" y="52"/>
                      <a:pt x="32" y="51"/>
                    </a:cubicBezTo>
                    <a:cubicBezTo>
                      <a:pt x="31" y="52"/>
                      <a:pt x="33" y="53"/>
                      <a:pt x="32" y="53"/>
                    </a:cubicBezTo>
                    <a:cubicBezTo>
                      <a:pt x="30" y="53"/>
                      <a:pt x="31" y="52"/>
                      <a:pt x="30" y="52"/>
                    </a:cubicBezTo>
                    <a:cubicBezTo>
                      <a:pt x="30" y="53"/>
                      <a:pt x="34" y="54"/>
                      <a:pt x="34" y="55"/>
                    </a:cubicBezTo>
                    <a:cubicBezTo>
                      <a:pt x="35" y="55"/>
                      <a:pt x="37" y="56"/>
                      <a:pt x="38" y="57"/>
                    </a:cubicBezTo>
                    <a:cubicBezTo>
                      <a:pt x="37" y="58"/>
                      <a:pt x="37" y="56"/>
                      <a:pt x="35" y="56"/>
                    </a:cubicBezTo>
                    <a:cubicBezTo>
                      <a:pt x="35" y="57"/>
                      <a:pt x="35" y="57"/>
                      <a:pt x="35" y="57"/>
                    </a:cubicBezTo>
                    <a:cubicBezTo>
                      <a:pt x="33" y="56"/>
                      <a:pt x="32" y="53"/>
                      <a:pt x="29" y="53"/>
                    </a:cubicBezTo>
                    <a:cubicBezTo>
                      <a:pt x="30" y="54"/>
                      <a:pt x="30" y="54"/>
                      <a:pt x="30" y="54"/>
                    </a:cubicBezTo>
                    <a:cubicBezTo>
                      <a:pt x="29" y="54"/>
                      <a:pt x="28" y="53"/>
                      <a:pt x="27" y="53"/>
                    </a:cubicBezTo>
                    <a:cubicBezTo>
                      <a:pt x="29" y="54"/>
                      <a:pt x="27" y="54"/>
                      <a:pt x="27" y="55"/>
                    </a:cubicBezTo>
                    <a:cubicBezTo>
                      <a:pt x="29" y="55"/>
                      <a:pt x="27" y="54"/>
                      <a:pt x="28" y="55"/>
                    </a:cubicBezTo>
                    <a:cubicBezTo>
                      <a:pt x="29" y="55"/>
                      <a:pt x="31" y="57"/>
                      <a:pt x="30" y="57"/>
                    </a:cubicBezTo>
                    <a:cubicBezTo>
                      <a:pt x="29" y="56"/>
                      <a:pt x="28" y="56"/>
                      <a:pt x="27" y="56"/>
                    </a:cubicBezTo>
                    <a:cubicBezTo>
                      <a:pt x="26" y="56"/>
                      <a:pt x="29" y="57"/>
                      <a:pt x="27" y="57"/>
                    </a:cubicBezTo>
                    <a:cubicBezTo>
                      <a:pt x="27" y="57"/>
                      <a:pt x="27" y="57"/>
                      <a:pt x="27" y="57"/>
                    </a:cubicBezTo>
                    <a:cubicBezTo>
                      <a:pt x="25" y="59"/>
                      <a:pt x="25" y="62"/>
                      <a:pt x="28" y="65"/>
                    </a:cubicBezTo>
                    <a:cubicBezTo>
                      <a:pt x="26" y="65"/>
                      <a:pt x="26" y="65"/>
                      <a:pt x="24" y="66"/>
                    </a:cubicBezTo>
                    <a:cubicBezTo>
                      <a:pt x="25" y="66"/>
                      <a:pt x="26" y="67"/>
                      <a:pt x="26" y="67"/>
                    </a:cubicBezTo>
                    <a:cubicBezTo>
                      <a:pt x="24" y="67"/>
                      <a:pt x="24" y="67"/>
                      <a:pt x="24" y="67"/>
                    </a:cubicBezTo>
                    <a:cubicBezTo>
                      <a:pt x="23" y="67"/>
                      <a:pt x="24" y="68"/>
                      <a:pt x="25" y="69"/>
                    </a:cubicBezTo>
                    <a:cubicBezTo>
                      <a:pt x="23" y="69"/>
                      <a:pt x="23" y="69"/>
                      <a:pt x="23" y="69"/>
                    </a:cubicBezTo>
                    <a:cubicBezTo>
                      <a:pt x="22" y="69"/>
                      <a:pt x="24" y="70"/>
                      <a:pt x="25" y="70"/>
                    </a:cubicBezTo>
                    <a:cubicBezTo>
                      <a:pt x="23" y="70"/>
                      <a:pt x="23" y="70"/>
                      <a:pt x="23" y="70"/>
                    </a:cubicBezTo>
                    <a:cubicBezTo>
                      <a:pt x="24" y="71"/>
                      <a:pt x="24" y="71"/>
                      <a:pt x="24" y="71"/>
                    </a:cubicBezTo>
                    <a:cubicBezTo>
                      <a:pt x="25" y="72"/>
                      <a:pt x="24" y="72"/>
                      <a:pt x="22" y="72"/>
                    </a:cubicBezTo>
                    <a:cubicBezTo>
                      <a:pt x="23" y="72"/>
                      <a:pt x="23" y="72"/>
                      <a:pt x="24" y="72"/>
                    </a:cubicBezTo>
                    <a:cubicBezTo>
                      <a:pt x="22" y="72"/>
                      <a:pt x="22" y="74"/>
                      <a:pt x="22" y="75"/>
                    </a:cubicBezTo>
                    <a:cubicBezTo>
                      <a:pt x="23" y="75"/>
                      <a:pt x="23" y="75"/>
                      <a:pt x="25" y="76"/>
                    </a:cubicBezTo>
                    <a:cubicBezTo>
                      <a:pt x="27" y="77"/>
                      <a:pt x="24" y="76"/>
                      <a:pt x="25" y="77"/>
                    </a:cubicBezTo>
                    <a:cubicBezTo>
                      <a:pt x="25" y="76"/>
                      <a:pt x="24" y="76"/>
                      <a:pt x="23" y="76"/>
                    </a:cubicBezTo>
                    <a:cubicBezTo>
                      <a:pt x="20" y="76"/>
                      <a:pt x="21" y="79"/>
                      <a:pt x="20" y="80"/>
                    </a:cubicBezTo>
                    <a:cubicBezTo>
                      <a:pt x="21" y="81"/>
                      <a:pt x="21" y="81"/>
                      <a:pt x="21" y="81"/>
                    </a:cubicBezTo>
                    <a:cubicBezTo>
                      <a:pt x="19" y="82"/>
                      <a:pt x="21" y="84"/>
                      <a:pt x="19" y="85"/>
                    </a:cubicBezTo>
                    <a:cubicBezTo>
                      <a:pt x="20" y="85"/>
                      <a:pt x="23" y="86"/>
                      <a:pt x="23" y="87"/>
                    </a:cubicBezTo>
                    <a:cubicBezTo>
                      <a:pt x="24" y="88"/>
                      <a:pt x="20" y="86"/>
                      <a:pt x="19" y="86"/>
                    </a:cubicBezTo>
                    <a:cubicBezTo>
                      <a:pt x="20" y="87"/>
                      <a:pt x="20" y="88"/>
                      <a:pt x="19" y="88"/>
                    </a:cubicBezTo>
                    <a:cubicBezTo>
                      <a:pt x="19" y="88"/>
                      <a:pt x="19" y="88"/>
                      <a:pt x="19" y="88"/>
                    </a:cubicBezTo>
                    <a:cubicBezTo>
                      <a:pt x="20" y="88"/>
                      <a:pt x="20" y="89"/>
                      <a:pt x="19" y="89"/>
                    </a:cubicBezTo>
                    <a:cubicBezTo>
                      <a:pt x="19" y="89"/>
                      <a:pt x="19" y="89"/>
                      <a:pt x="19" y="89"/>
                    </a:cubicBezTo>
                    <a:cubicBezTo>
                      <a:pt x="19" y="90"/>
                      <a:pt x="18" y="90"/>
                      <a:pt x="18" y="90"/>
                    </a:cubicBezTo>
                    <a:cubicBezTo>
                      <a:pt x="19" y="91"/>
                      <a:pt x="18" y="92"/>
                      <a:pt x="19" y="92"/>
                    </a:cubicBezTo>
                    <a:cubicBezTo>
                      <a:pt x="19" y="92"/>
                      <a:pt x="19" y="92"/>
                      <a:pt x="19" y="92"/>
                    </a:cubicBezTo>
                    <a:cubicBezTo>
                      <a:pt x="20" y="93"/>
                      <a:pt x="20" y="93"/>
                      <a:pt x="20" y="93"/>
                    </a:cubicBezTo>
                    <a:cubicBezTo>
                      <a:pt x="19" y="93"/>
                      <a:pt x="19" y="93"/>
                      <a:pt x="19" y="93"/>
                    </a:cubicBezTo>
                    <a:cubicBezTo>
                      <a:pt x="19" y="93"/>
                      <a:pt x="18" y="93"/>
                      <a:pt x="18" y="92"/>
                    </a:cubicBezTo>
                    <a:cubicBezTo>
                      <a:pt x="16" y="93"/>
                      <a:pt x="19" y="93"/>
                      <a:pt x="20" y="94"/>
                    </a:cubicBezTo>
                    <a:cubicBezTo>
                      <a:pt x="20" y="95"/>
                      <a:pt x="19" y="94"/>
                      <a:pt x="18" y="94"/>
                    </a:cubicBezTo>
                    <a:cubicBezTo>
                      <a:pt x="18" y="94"/>
                      <a:pt x="19" y="94"/>
                      <a:pt x="18" y="94"/>
                    </a:cubicBezTo>
                    <a:cubicBezTo>
                      <a:pt x="17" y="93"/>
                      <a:pt x="18" y="94"/>
                      <a:pt x="17" y="94"/>
                    </a:cubicBezTo>
                    <a:cubicBezTo>
                      <a:pt x="17" y="94"/>
                      <a:pt x="19" y="94"/>
                      <a:pt x="18" y="95"/>
                    </a:cubicBezTo>
                    <a:cubicBezTo>
                      <a:pt x="18" y="95"/>
                      <a:pt x="18" y="96"/>
                      <a:pt x="17" y="95"/>
                    </a:cubicBezTo>
                    <a:cubicBezTo>
                      <a:pt x="17" y="96"/>
                      <a:pt x="17" y="96"/>
                      <a:pt x="18" y="97"/>
                    </a:cubicBezTo>
                    <a:cubicBezTo>
                      <a:pt x="18" y="97"/>
                      <a:pt x="19" y="96"/>
                      <a:pt x="20" y="96"/>
                    </a:cubicBezTo>
                    <a:cubicBezTo>
                      <a:pt x="20" y="97"/>
                      <a:pt x="20" y="97"/>
                      <a:pt x="19" y="97"/>
                    </a:cubicBezTo>
                    <a:cubicBezTo>
                      <a:pt x="19" y="97"/>
                      <a:pt x="19" y="97"/>
                      <a:pt x="19" y="97"/>
                    </a:cubicBezTo>
                    <a:cubicBezTo>
                      <a:pt x="19" y="97"/>
                      <a:pt x="19" y="98"/>
                      <a:pt x="20" y="98"/>
                    </a:cubicBezTo>
                    <a:cubicBezTo>
                      <a:pt x="18" y="98"/>
                      <a:pt x="18" y="98"/>
                      <a:pt x="18" y="98"/>
                    </a:cubicBezTo>
                    <a:cubicBezTo>
                      <a:pt x="19" y="99"/>
                      <a:pt x="19" y="99"/>
                      <a:pt x="19" y="100"/>
                    </a:cubicBezTo>
                    <a:cubicBezTo>
                      <a:pt x="17" y="99"/>
                      <a:pt x="16" y="98"/>
                      <a:pt x="15" y="99"/>
                    </a:cubicBezTo>
                    <a:cubicBezTo>
                      <a:pt x="16" y="100"/>
                      <a:pt x="16" y="100"/>
                      <a:pt x="16" y="100"/>
                    </a:cubicBezTo>
                    <a:cubicBezTo>
                      <a:pt x="16" y="101"/>
                      <a:pt x="16" y="101"/>
                      <a:pt x="15" y="100"/>
                    </a:cubicBezTo>
                    <a:cubicBezTo>
                      <a:pt x="14" y="102"/>
                      <a:pt x="19" y="103"/>
                      <a:pt x="17" y="104"/>
                    </a:cubicBezTo>
                    <a:cubicBezTo>
                      <a:pt x="16" y="103"/>
                      <a:pt x="15" y="103"/>
                      <a:pt x="15" y="104"/>
                    </a:cubicBezTo>
                    <a:cubicBezTo>
                      <a:pt x="15" y="104"/>
                      <a:pt x="16" y="104"/>
                      <a:pt x="16" y="104"/>
                    </a:cubicBezTo>
                    <a:cubicBezTo>
                      <a:pt x="17" y="104"/>
                      <a:pt x="14" y="103"/>
                      <a:pt x="16" y="103"/>
                    </a:cubicBezTo>
                    <a:cubicBezTo>
                      <a:pt x="17" y="104"/>
                      <a:pt x="16" y="104"/>
                      <a:pt x="17" y="104"/>
                    </a:cubicBezTo>
                    <a:cubicBezTo>
                      <a:pt x="12" y="104"/>
                      <a:pt x="15" y="107"/>
                      <a:pt x="12" y="108"/>
                    </a:cubicBezTo>
                    <a:cubicBezTo>
                      <a:pt x="15" y="109"/>
                      <a:pt x="13" y="109"/>
                      <a:pt x="14" y="110"/>
                    </a:cubicBezTo>
                    <a:cubicBezTo>
                      <a:pt x="11" y="109"/>
                      <a:pt x="14" y="111"/>
                      <a:pt x="12" y="111"/>
                    </a:cubicBezTo>
                    <a:cubicBezTo>
                      <a:pt x="15" y="111"/>
                      <a:pt x="15" y="111"/>
                      <a:pt x="15" y="111"/>
                    </a:cubicBezTo>
                    <a:cubicBezTo>
                      <a:pt x="13" y="112"/>
                      <a:pt x="18" y="114"/>
                      <a:pt x="15" y="114"/>
                    </a:cubicBezTo>
                    <a:cubicBezTo>
                      <a:pt x="14" y="114"/>
                      <a:pt x="13" y="113"/>
                      <a:pt x="13" y="113"/>
                    </a:cubicBezTo>
                    <a:cubicBezTo>
                      <a:pt x="10" y="113"/>
                      <a:pt x="14" y="115"/>
                      <a:pt x="11" y="115"/>
                    </a:cubicBezTo>
                    <a:cubicBezTo>
                      <a:pt x="12" y="116"/>
                      <a:pt x="14" y="116"/>
                      <a:pt x="15" y="117"/>
                    </a:cubicBezTo>
                    <a:cubicBezTo>
                      <a:pt x="13" y="117"/>
                      <a:pt x="12" y="118"/>
                      <a:pt x="11" y="117"/>
                    </a:cubicBezTo>
                    <a:cubicBezTo>
                      <a:pt x="12" y="118"/>
                      <a:pt x="13" y="118"/>
                      <a:pt x="12" y="119"/>
                    </a:cubicBezTo>
                    <a:cubicBezTo>
                      <a:pt x="11" y="118"/>
                      <a:pt x="11" y="118"/>
                      <a:pt x="11" y="118"/>
                    </a:cubicBezTo>
                    <a:cubicBezTo>
                      <a:pt x="10" y="118"/>
                      <a:pt x="11" y="119"/>
                      <a:pt x="11" y="120"/>
                    </a:cubicBezTo>
                    <a:cubicBezTo>
                      <a:pt x="9" y="120"/>
                      <a:pt x="10" y="122"/>
                      <a:pt x="9" y="122"/>
                    </a:cubicBezTo>
                    <a:cubicBezTo>
                      <a:pt x="11" y="123"/>
                      <a:pt x="8" y="124"/>
                      <a:pt x="11" y="124"/>
                    </a:cubicBezTo>
                    <a:cubicBezTo>
                      <a:pt x="10" y="124"/>
                      <a:pt x="10" y="124"/>
                      <a:pt x="10" y="124"/>
                    </a:cubicBezTo>
                    <a:cubicBezTo>
                      <a:pt x="10" y="125"/>
                      <a:pt x="12" y="126"/>
                      <a:pt x="12" y="126"/>
                    </a:cubicBezTo>
                    <a:cubicBezTo>
                      <a:pt x="10" y="125"/>
                      <a:pt x="10" y="125"/>
                      <a:pt x="10" y="125"/>
                    </a:cubicBezTo>
                    <a:cubicBezTo>
                      <a:pt x="8" y="125"/>
                      <a:pt x="10" y="126"/>
                      <a:pt x="8" y="126"/>
                    </a:cubicBezTo>
                    <a:cubicBezTo>
                      <a:pt x="10" y="126"/>
                      <a:pt x="8" y="127"/>
                      <a:pt x="10" y="127"/>
                    </a:cubicBezTo>
                    <a:cubicBezTo>
                      <a:pt x="10" y="128"/>
                      <a:pt x="10" y="128"/>
                      <a:pt x="10" y="128"/>
                    </a:cubicBezTo>
                    <a:cubicBezTo>
                      <a:pt x="10" y="129"/>
                      <a:pt x="11" y="128"/>
                      <a:pt x="11" y="129"/>
                    </a:cubicBezTo>
                    <a:cubicBezTo>
                      <a:pt x="11" y="130"/>
                      <a:pt x="9" y="129"/>
                      <a:pt x="9" y="129"/>
                    </a:cubicBezTo>
                    <a:cubicBezTo>
                      <a:pt x="8" y="129"/>
                      <a:pt x="8" y="129"/>
                      <a:pt x="9" y="130"/>
                    </a:cubicBezTo>
                    <a:cubicBezTo>
                      <a:pt x="9" y="130"/>
                      <a:pt x="9" y="130"/>
                      <a:pt x="9" y="130"/>
                    </a:cubicBezTo>
                    <a:cubicBezTo>
                      <a:pt x="9" y="130"/>
                      <a:pt x="9" y="130"/>
                      <a:pt x="9" y="130"/>
                    </a:cubicBezTo>
                    <a:cubicBezTo>
                      <a:pt x="9" y="130"/>
                      <a:pt x="9" y="131"/>
                      <a:pt x="9" y="131"/>
                    </a:cubicBezTo>
                    <a:cubicBezTo>
                      <a:pt x="9" y="131"/>
                      <a:pt x="9" y="131"/>
                      <a:pt x="9" y="131"/>
                    </a:cubicBezTo>
                    <a:cubicBezTo>
                      <a:pt x="9" y="130"/>
                      <a:pt x="9" y="130"/>
                      <a:pt x="9" y="130"/>
                    </a:cubicBezTo>
                    <a:cubicBezTo>
                      <a:pt x="9" y="130"/>
                      <a:pt x="9" y="130"/>
                      <a:pt x="8" y="131"/>
                    </a:cubicBezTo>
                    <a:cubicBezTo>
                      <a:pt x="8" y="131"/>
                      <a:pt x="8" y="131"/>
                      <a:pt x="8" y="131"/>
                    </a:cubicBezTo>
                    <a:cubicBezTo>
                      <a:pt x="8" y="131"/>
                      <a:pt x="8" y="131"/>
                      <a:pt x="8" y="131"/>
                    </a:cubicBezTo>
                    <a:cubicBezTo>
                      <a:pt x="6" y="131"/>
                      <a:pt x="6" y="131"/>
                      <a:pt x="6" y="131"/>
                    </a:cubicBezTo>
                    <a:cubicBezTo>
                      <a:pt x="6" y="131"/>
                      <a:pt x="8" y="132"/>
                      <a:pt x="8" y="132"/>
                    </a:cubicBezTo>
                    <a:cubicBezTo>
                      <a:pt x="7" y="133"/>
                      <a:pt x="7" y="136"/>
                      <a:pt x="8" y="137"/>
                    </a:cubicBezTo>
                    <a:cubicBezTo>
                      <a:pt x="8" y="137"/>
                      <a:pt x="7" y="136"/>
                      <a:pt x="8" y="137"/>
                    </a:cubicBezTo>
                    <a:cubicBezTo>
                      <a:pt x="8" y="137"/>
                      <a:pt x="9" y="138"/>
                      <a:pt x="8" y="138"/>
                    </a:cubicBezTo>
                    <a:cubicBezTo>
                      <a:pt x="9" y="138"/>
                      <a:pt x="7" y="138"/>
                      <a:pt x="7" y="139"/>
                    </a:cubicBezTo>
                    <a:cubicBezTo>
                      <a:pt x="6" y="139"/>
                      <a:pt x="7" y="139"/>
                      <a:pt x="8" y="139"/>
                    </a:cubicBezTo>
                    <a:cubicBezTo>
                      <a:pt x="6" y="140"/>
                      <a:pt x="9" y="142"/>
                      <a:pt x="7" y="143"/>
                    </a:cubicBezTo>
                    <a:cubicBezTo>
                      <a:pt x="7" y="143"/>
                      <a:pt x="6" y="142"/>
                      <a:pt x="6" y="142"/>
                    </a:cubicBezTo>
                    <a:cubicBezTo>
                      <a:pt x="6" y="143"/>
                      <a:pt x="7" y="145"/>
                      <a:pt x="8" y="146"/>
                    </a:cubicBezTo>
                    <a:cubicBezTo>
                      <a:pt x="8" y="146"/>
                      <a:pt x="7" y="146"/>
                      <a:pt x="7" y="145"/>
                    </a:cubicBezTo>
                    <a:cubicBezTo>
                      <a:pt x="7" y="146"/>
                      <a:pt x="7" y="147"/>
                      <a:pt x="8" y="148"/>
                    </a:cubicBezTo>
                    <a:cubicBezTo>
                      <a:pt x="9" y="147"/>
                      <a:pt x="7" y="147"/>
                      <a:pt x="7" y="147"/>
                    </a:cubicBezTo>
                    <a:cubicBezTo>
                      <a:pt x="9" y="147"/>
                      <a:pt x="10" y="148"/>
                      <a:pt x="10" y="148"/>
                    </a:cubicBezTo>
                    <a:cubicBezTo>
                      <a:pt x="9" y="148"/>
                      <a:pt x="9" y="148"/>
                      <a:pt x="9" y="148"/>
                    </a:cubicBezTo>
                    <a:cubicBezTo>
                      <a:pt x="9" y="149"/>
                      <a:pt x="10" y="149"/>
                      <a:pt x="10" y="150"/>
                    </a:cubicBezTo>
                    <a:cubicBezTo>
                      <a:pt x="9" y="150"/>
                      <a:pt x="10" y="150"/>
                      <a:pt x="9" y="150"/>
                    </a:cubicBezTo>
                    <a:cubicBezTo>
                      <a:pt x="6" y="149"/>
                      <a:pt x="7" y="151"/>
                      <a:pt x="6" y="151"/>
                    </a:cubicBezTo>
                    <a:cubicBezTo>
                      <a:pt x="7" y="151"/>
                      <a:pt x="7" y="152"/>
                      <a:pt x="8" y="152"/>
                    </a:cubicBezTo>
                    <a:cubicBezTo>
                      <a:pt x="8" y="152"/>
                      <a:pt x="6" y="152"/>
                      <a:pt x="6" y="152"/>
                    </a:cubicBezTo>
                    <a:cubicBezTo>
                      <a:pt x="11" y="155"/>
                      <a:pt x="11" y="155"/>
                      <a:pt x="11" y="155"/>
                    </a:cubicBezTo>
                    <a:cubicBezTo>
                      <a:pt x="11" y="154"/>
                      <a:pt x="9" y="155"/>
                      <a:pt x="8" y="154"/>
                    </a:cubicBezTo>
                    <a:cubicBezTo>
                      <a:pt x="8" y="155"/>
                      <a:pt x="10" y="157"/>
                      <a:pt x="12" y="158"/>
                    </a:cubicBezTo>
                    <a:cubicBezTo>
                      <a:pt x="11" y="158"/>
                      <a:pt x="12" y="159"/>
                      <a:pt x="12" y="160"/>
                    </a:cubicBezTo>
                    <a:cubicBezTo>
                      <a:pt x="11" y="160"/>
                      <a:pt x="12" y="159"/>
                      <a:pt x="11" y="159"/>
                    </a:cubicBezTo>
                    <a:cubicBezTo>
                      <a:pt x="10" y="159"/>
                      <a:pt x="10" y="159"/>
                      <a:pt x="10" y="159"/>
                    </a:cubicBezTo>
                    <a:cubicBezTo>
                      <a:pt x="10" y="159"/>
                      <a:pt x="7" y="159"/>
                      <a:pt x="6" y="158"/>
                    </a:cubicBezTo>
                    <a:cubicBezTo>
                      <a:pt x="7" y="159"/>
                      <a:pt x="6" y="161"/>
                      <a:pt x="5" y="161"/>
                    </a:cubicBezTo>
                    <a:cubicBezTo>
                      <a:pt x="8" y="161"/>
                      <a:pt x="7" y="163"/>
                      <a:pt x="9" y="163"/>
                    </a:cubicBezTo>
                    <a:cubicBezTo>
                      <a:pt x="9" y="165"/>
                      <a:pt x="7" y="164"/>
                      <a:pt x="6" y="164"/>
                    </a:cubicBezTo>
                    <a:cubicBezTo>
                      <a:pt x="7" y="165"/>
                      <a:pt x="6" y="166"/>
                      <a:pt x="6" y="167"/>
                    </a:cubicBezTo>
                    <a:cubicBezTo>
                      <a:pt x="6" y="167"/>
                      <a:pt x="6" y="167"/>
                      <a:pt x="6" y="167"/>
                    </a:cubicBezTo>
                    <a:cubicBezTo>
                      <a:pt x="6" y="168"/>
                      <a:pt x="5" y="170"/>
                      <a:pt x="8" y="171"/>
                    </a:cubicBezTo>
                    <a:cubicBezTo>
                      <a:pt x="7" y="171"/>
                      <a:pt x="7" y="171"/>
                      <a:pt x="6" y="171"/>
                    </a:cubicBezTo>
                    <a:cubicBezTo>
                      <a:pt x="5" y="172"/>
                      <a:pt x="9" y="171"/>
                      <a:pt x="8" y="172"/>
                    </a:cubicBezTo>
                    <a:cubicBezTo>
                      <a:pt x="6" y="172"/>
                      <a:pt x="6" y="172"/>
                      <a:pt x="6" y="172"/>
                    </a:cubicBezTo>
                    <a:cubicBezTo>
                      <a:pt x="8" y="173"/>
                      <a:pt x="5" y="173"/>
                      <a:pt x="7" y="174"/>
                    </a:cubicBezTo>
                    <a:cubicBezTo>
                      <a:pt x="6" y="174"/>
                      <a:pt x="6" y="174"/>
                      <a:pt x="6" y="174"/>
                    </a:cubicBezTo>
                    <a:cubicBezTo>
                      <a:pt x="6" y="175"/>
                      <a:pt x="6" y="176"/>
                      <a:pt x="7" y="177"/>
                    </a:cubicBezTo>
                    <a:cubicBezTo>
                      <a:pt x="6" y="177"/>
                      <a:pt x="6" y="176"/>
                      <a:pt x="5" y="176"/>
                    </a:cubicBezTo>
                    <a:cubicBezTo>
                      <a:pt x="4" y="177"/>
                      <a:pt x="7" y="177"/>
                      <a:pt x="6" y="178"/>
                    </a:cubicBezTo>
                    <a:cubicBezTo>
                      <a:pt x="6" y="178"/>
                      <a:pt x="5" y="178"/>
                      <a:pt x="5" y="178"/>
                    </a:cubicBezTo>
                    <a:cubicBezTo>
                      <a:pt x="6" y="178"/>
                      <a:pt x="6" y="180"/>
                      <a:pt x="6" y="180"/>
                    </a:cubicBezTo>
                    <a:cubicBezTo>
                      <a:pt x="6" y="180"/>
                      <a:pt x="5" y="180"/>
                      <a:pt x="4" y="181"/>
                    </a:cubicBezTo>
                    <a:cubicBezTo>
                      <a:pt x="4" y="185"/>
                      <a:pt x="3" y="189"/>
                      <a:pt x="5" y="193"/>
                    </a:cubicBezTo>
                    <a:cubicBezTo>
                      <a:pt x="2" y="193"/>
                      <a:pt x="3" y="192"/>
                      <a:pt x="2" y="192"/>
                    </a:cubicBezTo>
                    <a:cubicBezTo>
                      <a:pt x="4" y="192"/>
                      <a:pt x="2" y="193"/>
                      <a:pt x="3" y="194"/>
                    </a:cubicBezTo>
                    <a:cubicBezTo>
                      <a:pt x="2" y="194"/>
                      <a:pt x="2" y="194"/>
                      <a:pt x="2" y="194"/>
                    </a:cubicBezTo>
                    <a:cubicBezTo>
                      <a:pt x="3" y="194"/>
                      <a:pt x="1" y="195"/>
                      <a:pt x="2" y="195"/>
                    </a:cubicBezTo>
                    <a:cubicBezTo>
                      <a:pt x="3" y="195"/>
                      <a:pt x="3" y="195"/>
                      <a:pt x="3" y="195"/>
                    </a:cubicBezTo>
                    <a:cubicBezTo>
                      <a:pt x="4" y="196"/>
                      <a:pt x="0" y="196"/>
                      <a:pt x="3" y="197"/>
                    </a:cubicBezTo>
                    <a:cubicBezTo>
                      <a:pt x="1" y="197"/>
                      <a:pt x="1" y="197"/>
                      <a:pt x="1" y="197"/>
                    </a:cubicBezTo>
                    <a:cubicBezTo>
                      <a:pt x="3" y="198"/>
                      <a:pt x="0" y="198"/>
                      <a:pt x="2" y="199"/>
                    </a:cubicBezTo>
                    <a:cubicBezTo>
                      <a:pt x="2" y="199"/>
                      <a:pt x="2" y="199"/>
                      <a:pt x="2" y="199"/>
                    </a:cubicBezTo>
                    <a:cubicBezTo>
                      <a:pt x="1" y="200"/>
                      <a:pt x="4" y="201"/>
                      <a:pt x="2" y="201"/>
                    </a:cubicBezTo>
                    <a:cubicBezTo>
                      <a:pt x="3" y="202"/>
                      <a:pt x="3" y="203"/>
                      <a:pt x="5" y="203"/>
                    </a:cubicBezTo>
                    <a:cubicBezTo>
                      <a:pt x="4" y="203"/>
                      <a:pt x="3" y="203"/>
                      <a:pt x="2" y="203"/>
                    </a:cubicBezTo>
                    <a:cubicBezTo>
                      <a:pt x="3" y="206"/>
                      <a:pt x="2" y="209"/>
                      <a:pt x="5" y="212"/>
                    </a:cubicBezTo>
                    <a:cubicBezTo>
                      <a:pt x="5" y="212"/>
                      <a:pt x="5" y="212"/>
                      <a:pt x="4" y="212"/>
                    </a:cubicBezTo>
                    <a:cubicBezTo>
                      <a:pt x="6" y="214"/>
                      <a:pt x="2" y="216"/>
                      <a:pt x="6" y="217"/>
                    </a:cubicBezTo>
                    <a:cubicBezTo>
                      <a:pt x="8" y="217"/>
                      <a:pt x="8" y="217"/>
                      <a:pt x="8" y="217"/>
                    </a:cubicBezTo>
                    <a:cubicBezTo>
                      <a:pt x="7" y="218"/>
                      <a:pt x="6" y="218"/>
                      <a:pt x="5" y="218"/>
                    </a:cubicBezTo>
                    <a:cubicBezTo>
                      <a:pt x="7" y="218"/>
                      <a:pt x="6" y="219"/>
                      <a:pt x="7" y="219"/>
                    </a:cubicBezTo>
                    <a:cubicBezTo>
                      <a:pt x="7" y="220"/>
                      <a:pt x="6" y="219"/>
                      <a:pt x="6" y="219"/>
                    </a:cubicBezTo>
                    <a:cubicBezTo>
                      <a:pt x="5" y="220"/>
                      <a:pt x="8" y="221"/>
                      <a:pt x="8" y="222"/>
                    </a:cubicBezTo>
                    <a:cubicBezTo>
                      <a:pt x="7" y="222"/>
                      <a:pt x="7" y="222"/>
                      <a:pt x="7" y="222"/>
                    </a:cubicBezTo>
                    <a:cubicBezTo>
                      <a:pt x="4" y="225"/>
                      <a:pt x="2" y="231"/>
                      <a:pt x="6" y="233"/>
                    </a:cubicBezTo>
                    <a:cubicBezTo>
                      <a:pt x="7" y="234"/>
                      <a:pt x="4" y="234"/>
                      <a:pt x="4" y="235"/>
                    </a:cubicBezTo>
                    <a:cubicBezTo>
                      <a:pt x="8" y="237"/>
                      <a:pt x="4" y="242"/>
                      <a:pt x="10" y="244"/>
                    </a:cubicBezTo>
                    <a:cubicBezTo>
                      <a:pt x="12" y="245"/>
                      <a:pt x="17" y="244"/>
                      <a:pt x="17" y="244"/>
                    </a:cubicBezTo>
                    <a:cubicBezTo>
                      <a:pt x="14" y="240"/>
                      <a:pt x="15" y="235"/>
                      <a:pt x="18" y="230"/>
                    </a:cubicBezTo>
                    <a:cubicBezTo>
                      <a:pt x="17" y="228"/>
                      <a:pt x="16" y="226"/>
                      <a:pt x="17" y="224"/>
                    </a:cubicBezTo>
                    <a:cubicBezTo>
                      <a:pt x="16" y="218"/>
                      <a:pt x="20" y="211"/>
                      <a:pt x="19" y="204"/>
                    </a:cubicBezTo>
                    <a:cubicBezTo>
                      <a:pt x="18" y="204"/>
                      <a:pt x="17" y="204"/>
                      <a:pt x="17" y="204"/>
                    </a:cubicBezTo>
                    <a:cubicBezTo>
                      <a:pt x="17" y="204"/>
                      <a:pt x="17" y="204"/>
                      <a:pt x="17" y="204"/>
                    </a:cubicBezTo>
                    <a:cubicBezTo>
                      <a:pt x="16" y="203"/>
                      <a:pt x="16" y="203"/>
                      <a:pt x="16" y="203"/>
                    </a:cubicBezTo>
                    <a:cubicBezTo>
                      <a:pt x="16" y="202"/>
                      <a:pt x="17" y="203"/>
                      <a:pt x="18" y="203"/>
                    </a:cubicBezTo>
                    <a:cubicBezTo>
                      <a:pt x="18" y="200"/>
                      <a:pt x="17" y="198"/>
                      <a:pt x="18" y="195"/>
                    </a:cubicBezTo>
                    <a:cubicBezTo>
                      <a:pt x="16" y="195"/>
                      <a:pt x="18" y="194"/>
                      <a:pt x="16" y="194"/>
                    </a:cubicBezTo>
                    <a:cubicBezTo>
                      <a:pt x="16" y="193"/>
                      <a:pt x="16" y="194"/>
                      <a:pt x="17" y="194"/>
                    </a:cubicBezTo>
                    <a:cubicBezTo>
                      <a:pt x="16" y="192"/>
                      <a:pt x="16" y="191"/>
                      <a:pt x="19" y="190"/>
                    </a:cubicBezTo>
                    <a:cubicBezTo>
                      <a:pt x="21" y="183"/>
                      <a:pt x="21" y="176"/>
                      <a:pt x="23" y="168"/>
                    </a:cubicBezTo>
                    <a:cubicBezTo>
                      <a:pt x="23" y="161"/>
                      <a:pt x="23" y="153"/>
                      <a:pt x="24" y="146"/>
                    </a:cubicBezTo>
                    <a:cubicBezTo>
                      <a:pt x="21" y="144"/>
                      <a:pt x="23" y="142"/>
                      <a:pt x="20" y="140"/>
                    </a:cubicBezTo>
                    <a:cubicBezTo>
                      <a:pt x="21" y="141"/>
                      <a:pt x="21" y="141"/>
                      <a:pt x="21" y="141"/>
                    </a:cubicBezTo>
                    <a:cubicBezTo>
                      <a:pt x="20" y="139"/>
                      <a:pt x="22" y="139"/>
                      <a:pt x="24" y="138"/>
                    </a:cubicBezTo>
                    <a:cubicBezTo>
                      <a:pt x="22" y="138"/>
                      <a:pt x="23" y="137"/>
                      <a:pt x="21" y="137"/>
                    </a:cubicBezTo>
                    <a:cubicBezTo>
                      <a:pt x="20" y="136"/>
                      <a:pt x="24" y="137"/>
                      <a:pt x="24" y="136"/>
                    </a:cubicBezTo>
                    <a:cubicBezTo>
                      <a:pt x="24" y="136"/>
                      <a:pt x="23" y="136"/>
                      <a:pt x="23" y="136"/>
                    </a:cubicBezTo>
                    <a:cubicBezTo>
                      <a:pt x="21" y="133"/>
                      <a:pt x="24" y="136"/>
                      <a:pt x="27" y="134"/>
                    </a:cubicBezTo>
                    <a:cubicBezTo>
                      <a:pt x="27" y="131"/>
                      <a:pt x="26" y="127"/>
                      <a:pt x="28" y="124"/>
                    </a:cubicBezTo>
                    <a:cubicBezTo>
                      <a:pt x="28" y="124"/>
                      <a:pt x="26" y="124"/>
                      <a:pt x="26" y="123"/>
                    </a:cubicBezTo>
                    <a:cubicBezTo>
                      <a:pt x="29" y="124"/>
                      <a:pt x="26" y="122"/>
                      <a:pt x="27" y="122"/>
                    </a:cubicBezTo>
                    <a:cubicBezTo>
                      <a:pt x="28" y="122"/>
                      <a:pt x="28" y="122"/>
                      <a:pt x="28" y="123"/>
                    </a:cubicBezTo>
                    <a:cubicBezTo>
                      <a:pt x="30" y="122"/>
                      <a:pt x="28" y="120"/>
                      <a:pt x="30" y="119"/>
                    </a:cubicBezTo>
                    <a:cubicBezTo>
                      <a:pt x="29" y="117"/>
                      <a:pt x="32" y="116"/>
                      <a:pt x="31" y="115"/>
                    </a:cubicBezTo>
                    <a:cubicBezTo>
                      <a:pt x="32" y="116"/>
                      <a:pt x="32" y="115"/>
                      <a:pt x="33" y="115"/>
                    </a:cubicBezTo>
                    <a:cubicBezTo>
                      <a:pt x="29" y="113"/>
                      <a:pt x="35" y="112"/>
                      <a:pt x="32" y="110"/>
                    </a:cubicBezTo>
                    <a:cubicBezTo>
                      <a:pt x="33" y="111"/>
                      <a:pt x="33" y="111"/>
                      <a:pt x="33" y="111"/>
                    </a:cubicBezTo>
                    <a:cubicBezTo>
                      <a:pt x="34" y="107"/>
                      <a:pt x="36" y="103"/>
                      <a:pt x="35" y="99"/>
                    </a:cubicBezTo>
                    <a:cubicBezTo>
                      <a:pt x="35" y="97"/>
                      <a:pt x="39" y="96"/>
                      <a:pt x="39" y="93"/>
                    </a:cubicBezTo>
                    <a:cubicBezTo>
                      <a:pt x="38" y="92"/>
                      <a:pt x="37" y="92"/>
                      <a:pt x="37" y="92"/>
                    </a:cubicBezTo>
                    <a:cubicBezTo>
                      <a:pt x="37" y="91"/>
                      <a:pt x="38" y="92"/>
                      <a:pt x="39" y="92"/>
                    </a:cubicBezTo>
                    <a:cubicBezTo>
                      <a:pt x="38" y="91"/>
                      <a:pt x="40" y="90"/>
                      <a:pt x="40" y="88"/>
                    </a:cubicBezTo>
                    <a:cubicBezTo>
                      <a:pt x="40" y="88"/>
                      <a:pt x="40" y="87"/>
                      <a:pt x="39" y="87"/>
                    </a:cubicBezTo>
                    <a:cubicBezTo>
                      <a:pt x="42" y="87"/>
                      <a:pt x="39" y="83"/>
                      <a:pt x="42" y="82"/>
                    </a:cubicBezTo>
                    <a:cubicBezTo>
                      <a:pt x="38" y="82"/>
                      <a:pt x="40" y="81"/>
                      <a:pt x="40" y="80"/>
                    </a:cubicBezTo>
                    <a:cubicBezTo>
                      <a:pt x="40" y="80"/>
                      <a:pt x="41" y="80"/>
                      <a:pt x="41" y="80"/>
                    </a:cubicBezTo>
                    <a:cubicBezTo>
                      <a:pt x="41" y="79"/>
                      <a:pt x="41" y="78"/>
                      <a:pt x="43" y="77"/>
                    </a:cubicBezTo>
                    <a:cubicBezTo>
                      <a:pt x="43" y="76"/>
                      <a:pt x="41" y="76"/>
                      <a:pt x="42" y="75"/>
                    </a:cubicBezTo>
                    <a:cubicBezTo>
                      <a:pt x="44" y="75"/>
                      <a:pt x="42" y="73"/>
                      <a:pt x="44" y="73"/>
                    </a:cubicBezTo>
                    <a:cubicBezTo>
                      <a:pt x="42" y="72"/>
                      <a:pt x="40" y="71"/>
                      <a:pt x="42" y="70"/>
                    </a:cubicBezTo>
                    <a:cubicBezTo>
                      <a:pt x="44" y="72"/>
                      <a:pt x="44" y="72"/>
                      <a:pt x="44" y="72"/>
                    </a:cubicBezTo>
                    <a:cubicBezTo>
                      <a:pt x="43" y="68"/>
                      <a:pt x="48" y="66"/>
                      <a:pt x="45" y="62"/>
                    </a:cubicBezTo>
                    <a:cubicBezTo>
                      <a:pt x="47" y="62"/>
                      <a:pt x="47" y="62"/>
                      <a:pt x="47" y="62"/>
                    </a:cubicBezTo>
                    <a:cubicBezTo>
                      <a:pt x="46" y="59"/>
                      <a:pt x="49" y="57"/>
                      <a:pt x="48" y="53"/>
                    </a:cubicBezTo>
                    <a:cubicBezTo>
                      <a:pt x="49" y="52"/>
                      <a:pt x="50" y="51"/>
                      <a:pt x="50" y="50"/>
                    </a:cubicBezTo>
                    <a:cubicBezTo>
                      <a:pt x="49" y="49"/>
                      <a:pt x="49" y="48"/>
                      <a:pt x="48" y="47"/>
                    </a:cubicBezTo>
                    <a:cubicBezTo>
                      <a:pt x="48" y="46"/>
                      <a:pt x="49" y="47"/>
                      <a:pt x="49" y="47"/>
                    </a:cubicBezTo>
                    <a:cubicBezTo>
                      <a:pt x="50" y="46"/>
                      <a:pt x="51" y="46"/>
                      <a:pt x="52" y="45"/>
                    </a:cubicBezTo>
                    <a:cubicBezTo>
                      <a:pt x="52" y="45"/>
                      <a:pt x="53" y="45"/>
                      <a:pt x="53" y="46"/>
                    </a:cubicBezTo>
                    <a:cubicBezTo>
                      <a:pt x="55" y="46"/>
                      <a:pt x="56" y="46"/>
                      <a:pt x="58" y="45"/>
                    </a:cubicBezTo>
                    <a:cubicBezTo>
                      <a:pt x="59" y="45"/>
                      <a:pt x="57" y="48"/>
                      <a:pt x="58" y="47"/>
                    </a:cubicBezTo>
                    <a:cubicBezTo>
                      <a:pt x="58" y="48"/>
                      <a:pt x="58" y="49"/>
                      <a:pt x="58" y="49"/>
                    </a:cubicBezTo>
                    <a:cubicBezTo>
                      <a:pt x="58" y="48"/>
                      <a:pt x="60" y="50"/>
                      <a:pt x="59" y="48"/>
                    </a:cubicBezTo>
                    <a:cubicBezTo>
                      <a:pt x="61" y="49"/>
                      <a:pt x="63" y="49"/>
                      <a:pt x="65" y="49"/>
                    </a:cubicBezTo>
                    <a:cubicBezTo>
                      <a:pt x="64" y="49"/>
                      <a:pt x="63" y="51"/>
                      <a:pt x="64" y="52"/>
                    </a:cubicBezTo>
                    <a:cubicBezTo>
                      <a:pt x="65" y="51"/>
                      <a:pt x="66" y="50"/>
                      <a:pt x="68" y="51"/>
                    </a:cubicBezTo>
                    <a:cubicBezTo>
                      <a:pt x="68" y="49"/>
                      <a:pt x="68" y="49"/>
                      <a:pt x="68" y="47"/>
                    </a:cubicBezTo>
                    <a:cubicBezTo>
                      <a:pt x="69" y="47"/>
                      <a:pt x="69" y="47"/>
                      <a:pt x="69" y="47"/>
                    </a:cubicBezTo>
                    <a:cubicBezTo>
                      <a:pt x="69" y="49"/>
                      <a:pt x="68" y="51"/>
                      <a:pt x="70" y="52"/>
                    </a:cubicBezTo>
                    <a:cubicBezTo>
                      <a:pt x="69" y="54"/>
                      <a:pt x="68" y="51"/>
                      <a:pt x="68" y="54"/>
                    </a:cubicBezTo>
                    <a:cubicBezTo>
                      <a:pt x="66" y="56"/>
                      <a:pt x="64" y="55"/>
                      <a:pt x="64" y="54"/>
                    </a:cubicBezTo>
                    <a:cubicBezTo>
                      <a:pt x="62" y="56"/>
                      <a:pt x="65" y="54"/>
                      <a:pt x="64" y="56"/>
                    </a:cubicBezTo>
                    <a:cubicBezTo>
                      <a:pt x="65" y="56"/>
                      <a:pt x="66" y="55"/>
                      <a:pt x="67" y="55"/>
                    </a:cubicBezTo>
                    <a:cubicBezTo>
                      <a:pt x="68" y="54"/>
                      <a:pt x="67" y="54"/>
                      <a:pt x="68" y="53"/>
                    </a:cubicBezTo>
                    <a:cubicBezTo>
                      <a:pt x="70" y="51"/>
                      <a:pt x="70" y="55"/>
                      <a:pt x="70" y="56"/>
                    </a:cubicBezTo>
                    <a:cubicBezTo>
                      <a:pt x="69" y="56"/>
                      <a:pt x="69" y="56"/>
                      <a:pt x="69" y="56"/>
                    </a:cubicBezTo>
                    <a:cubicBezTo>
                      <a:pt x="70" y="57"/>
                      <a:pt x="71" y="56"/>
                      <a:pt x="72" y="56"/>
                    </a:cubicBezTo>
                    <a:cubicBezTo>
                      <a:pt x="71" y="59"/>
                      <a:pt x="70" y="56"/>
                      <a:pt x="69" y="58"/>
                    </a:cubicBezTo>
                    <a:cubicBezTo>
                      <a:pt x="69" y="60"/>
                      <a:pt x="69" y="60"/>
                      <a:pt x="69" y="60"/>
                    </a:cubicBezTo>
                    <a:cubicBezTo>
                      <a:pt x="71" y="61"/>
                      <a:pt x="70" y="58"/>
                      <a:pt x="72" y="59"/>
                    </a:cubicBezTo>
                    <a:cubicBezTo>
                      <a:pt x="71" y="60"/>
                      <a:pt x="71" y="60"/>
                      <a:pt x="71" y="60"/>
                    </a:cubicBezTo>
                    <a:cubicBezTo>
                      <a:pt x="72" y="59"/>
                      <a:pt x="72" y="59"/>
                      <a:pt x="72" y="59"/>
                    </a:cubicBezTo>
                    <a:cubicBezTo>
                      <a:pt x="73" y="58"/>
                      <a:pt x="73" y="57"/>
                      <a:pt x="72" y="57"/>
                    </a:cubicBezTo>
                    <a:cubicBezTo>
                      <a:pt x="73" y="54"/>
                      <a:pt x="73" y="56"/>
                      <a:pt x="74" y="56"/>
                    </a:cubicBezTo>
                    <a:cubicBezTo>
                      <a:pt x="75" y="54"/>
                      <a:pt x="74" y="56"/>
                      <a:pt x="74" y="54"/>
                    </a:cubicBezTo>
                    <a:cubicBezTo>
                      <a:pt x="74" y="53"/>
                      <a:pt x="75" y="53"/>
                      <a:pt x="76" y="53"/>
                    </a:cubicBezTo>
                    <a:cubicBezTo>
                      <a:pt x="77" y="53"/>
                      <a:pt x="76" y="55"/>
                      <a:pt x="76" y="56"/>
                    </a:cubicBezTo>
                    <a:cubicBezTo>
                      <a:pt x="76" y="56"/>
                      <a:pt x="75" y="56"/>
                      <a:pt x="76" y="55"/>
                    </a:cubicBezTo>
                    <a:cubicBezTo>
                      <a:pt x="74" y="57"/>
                      <a:pt x="75" y="59"/>
                      <a:pt x="74" y="60"/>
                    </a:cubicBezTo>
                    <a:cubicBezTo>
                      <a:pt x="75" y="61"/>
                      <a:pt x="75" y="59"/>
                      <a:pt x="76" y="59"/>
                    </a:cubicBezTo>
                    <a:cubicBezTo>
                      <a:pt x="76" y="59"/>
                      <a:pt x="77" y="57"/>
                      <a:pt x="76" y="57"/>
                    </a:cubicBezTo>
                    <a:cubicBezTo>
                      <a:pt x="79" y="52"/>
                      <a:pt x="77" y="60"/>
                      <a:pt x="79" y="60"/>
                    </a:cubicBezTo>
                    <a:cubicBezTo>
                      <a:pt x="79" y="57"/>
                      <a:pt x="82" y="56"/>
                      <a:pt x="82" y="53"/>
                    </a:cubicBezTo>
                    <a:cubicBezTo>
                      <a:pt x="82" y="52"/>
                      <a:pt x="83" y="52"/>
                      <a:pt x="83" y="52"/>
                    </a:cubicBezTo>
                    <a:cubicBezTo>
                      <a:pt x="82" y="54"/>
                      <a:pt x="84" y="54"/>
                      <a:pt x="82" y="55"/>
                    </a:cubicBezTo>
                    <a:cubicBezTo>
                      <a:pt x="83" y="56"/>
                      <a:pt x="83" y="56"/>
                      <a:pt x="83" y="56"/>
                    </a:cubicBezTo>
                    <a:cubicBezTo>
                      <a:pt x="82" y="58"/>
                      <a:pt x="82" y="58"/>
                      <a:pt x="82" y="58"/>
                    </a:cubicBezTo>
                    <a:cubicBezTo>
                      <a:pt x="82" y="59"/>
                      <a:pt x="83" y="61"/>
                      <a:pt x="83" y="62"/>
                    </a:cubicBezTo>
                    <a:cubicBezTo>
                      <a:pt x="84" y="61"/>
                      <a:pt x="83" y="60"/>
                      <a:pt x="84" y="60"/>
                    </a:cubicBezTo>
                    <a:cubicBezTo>
                      <a:pt x="84" y="61"/>
                      <a:pt x="84" y="62"/>
                      <a:pt x="85" y="62"/>
                    </a:cubicBezTo>
                    <a:cubicBezTo>
                      <a:pt x="84" y="61"/>
                      <a:pt x="85" y="59"/>
                      <a:pt x="86" y="59"/>
                    </a:cubicBezTo>
                    <a:cubicBezTo>
                      <a:pt x="87" y="59"/>
                      <a:pt x="87" y="61"/>
                      <a:pt x="87" y="61"/>
                    </a:cubicBezTo>
                    <a:cubicBezTo>
                      <a:pt x="86" y="63"/>
                      <a:pt x="86" y="63"/>
                      <a:pt x="86" y="63"/>
                    </a:cubicBezTo>
                    <a:cubicBezTo>
                      <a:pt x="87" y="62"/>
                      <a:pt x="86" y="64"/>
                      <a:pt x="87" y="63"/>
                    </a:cubicBezTo>
                    <a:cubicBezTo>
                      <a:pt x="87" y="62"/>
                      <a:pt x="88" y="60"/>
                      <a:pt x="89" y="59"/>
                    </a:cubicBezTo>
                    <a:cubicBezTo>
                      <a:pt x="89" y="59"/>
                      <a:pt x="89" y="60"/>
                      <a:pt x="90" y="60"/>
                    </a:cubicBezTo>
                    <a:cubicBezTo>
                      <a:pt x="89" y="61"/>
                      <a:pt x="89" y="61"/>
                      <a:pt x="89" y="61"/>
                    </a:cubicBezTo>
                    <a:cubicBezTo>
                      <a:pt x="90" y="61"/>
                      <a:pt x="88" y="64"/>
                      <a:pt x="90" y="64"/>
                    </a:cubicBezTo>
                    <a:cubicBezTo>
                      <a:pt x="90" y="62"/>
                      <a:pt x="90" y="62"/>
                      <a:pt x="90" y="62"/>
                    </a:cubicBezTo>
                    <a:cubicBezTo>
                      <a:pt x="91" y="62"/>
                      <a:pt x="91" y="63"/>
                      <a:pt x="90" y="64"/>
                    </a:cubicBezTo>
                    <a:cubicBezTo>
                      <a:pt x="91" y="63"/>
                      <a:pt x="91" y="63"/>
                      <a:pt x="92" y="63"/>
                    </a:cubicBezTo>
                    <a:cubicBezTo>
                      <a:pt x="92" y="64"/>
                      <a:pt x="92" y="64"/>
                      <a:pt x="92" y="64"/>
                    </a:cubicBezTo>
                    <a:cubicBezTo>
                      <a:pt x="92" y="63"/>
                      <a:pt x="93" y="61"/>
                      <a:pt x="94" y="63"/>
                    </a:cubicBezTo>
                    <a:cubicBezTo>
                      <a:pt x="94" y="61"/>
                      <a:pt x="93" y="63"/>
                      <a:pt x="92" y="62"/>
                    </a:cubicBezTo>
                    <a:cubicBezTo>
                      <a:pt x="92" y="60"/>
                      <a:pt x="94" y="60"/>
                      <a:pt x="94" y="60"/>
                    </a:cubicBezTo>
                    <a:cubicBezTo>
                      <a:pt x="93" y="63"/>
                      <a:pt x="95" y="60"/>
                      <a:pt x="96" y="61"/>
                    </a:cubicBezTo>
                    <a:cubicBezTo>
                      <a:pt x="96" y="62"/>
                      <a:pt x="96" y="62"/>
                      <a:pt x="96" y="63"/>
                    </a:cubicBezTo>
                    <a:cubicBezTo>
                      <a:pt x="97" y="61"/>
                      <a:pt x="97" y="61"/>
                      <a:pt x="97" y="61"/>
                    </a:cubicBezTo>
                    <a:cubicBezTo>
                      <a:pt x="97" y="65"/>
                      <a:pt x="98" y="60"/>
                      <a:pt x="99" y="62"/>
                    </a:cubicBezTo>
                    <a:cubicBezTo>
                      <a:pt x="98" y="63"/>
                      <a:pt x="98" y="64"/>
                      <a:pt x="99" y="65"/>
                    </a:cubicBezTo>
                    <a:cubicBezTo>
                      <a:pt x="98" y="62"/>
                      <a:pt x="100" y="62"/>
                      <a:pt x="100" y="60"/>
                    </a:cubicBezTo>
                    <a:cubicBezTo>
                      <a:pt x="102" y="61"/>
                      <a:pt x="100" y="63"/>
                      <a:pt x="100" y="65"/>
                    </a:cubicBezTo>
                    <a:cubicBezTo>
                      <a:pt x="101" y="63"/>
                      <a:pt x="101" y="67"/>
                      <a:pt x="102" y="64"/>
                    </a:cubicBezTo>
                    <a:cubicBezTo>
                      <a:pt x="101" y="63"/>
                      <a:pt x="102" y="62"/>
                      <a:pt x="103" y="61"/>
                    </a:cubicBezTo>
                    <a:cubicBezTo>
                      <a:pt x="104" y="62"/>
                      <a:pt x="102" y="62"/>
                      <a:pt x="103" y="63"/>
                    </a:cubicBezTo>
                    <a:cubicBezTo>
                      <a:pt x="104" y="63"/>
                      <a:pt x="105" y="61"/>
                      <a:pt x="104" y="60"/>
                    </a:cubicBezTo>
                    <a:cubicBezTo>
                      <a:pt x="104" y="61"/>
                      <a:pt x="106" y="59"/>
                      <a:pt x="106" y="60"/>
                    </a:cubicBezTo>
                    <a:cubicBezTo>
                      <a:pt x="106" y="62"/>
                      <a:pt x="105" y="61"/>
                      <a:pt x="105" y="62"/>
                    </a:cubicBezTo>
                    <a:cubicBezTo>
                      <a:pt x="107" y="63"/>
                      <a:pt x="106" y="58"/>
                      <a:pt x="108" y="58"/>
                    </a:cubicBezTo>
                    <a:cubicBezTo>
                      <a:pt x="108" y="57"/>
                      <a:pt x="109" y="54"/>
                      <a:pt x="110" y="53"/>
                    </a:cubicBezTo>
                    <a:cubicBezTo>
                      <a:pt x="111" y="54"/>
                      <a:pt x="109" y="54"/>
                      <a:pt x="109" y="56"/>
                    </a:cubicBezTo>
                    <a:cubicBezTo>
                      <a:pt x="110" y="56"/>
                      <a:pt x="110" y="56"/>
                      <a:pt x="110" y="56"/>
                    </a:cubicBezTo>
                    <a:cubicBezTo>
                      <a:pt x="110" y="59"/>
                      <a:pt x="107" y="61"/>
                      <a:pt x="107" y="63"/>
                    </a:cubicBezTo>
                    <a:cubicBezTo>
                      <a:pt x="108" y="62"/>
                      <a:pt x="108" y="62"/>
                      <a:pt x="108" y="62"/>
                    </a:cubicBezTo>
                    <a:cubicBezTo>
                      <a:pt x="108" y="63"/>
                      <a:pt x="108" y="64"/>
                      <a:pt x="108" y="65"/>
                    </a:cubicBezTo>
                    <a:cubicBezTo>
                      <a:pt x="108" y="63"/>
                      <a:pt x="110" y="65"/>
                      <a:pt x="110" y="65"/>
                    </a:cubicBezTo>
                    <a:cubicBezTo>
                      <a:pt x="110" y="63"/>
                      <a:pt x="109" y="65"/>
                      <a:pt x="109" y="64"/>
                    </a:cubicBezTo>
                    <a:cubicBezTo>
                      <a:pt x="110" y="63"/>
                      <a:pt x="111" y="61"/>
                      <a:pt x="112" y="62"/>
                    </a:cubicBezTo>
                    <a:cubicBezTo>
                      <a:pt x="111" y="63"/>
                      <a:pt x="112" y="64"/>
                      <a:pt x="112" y="65"/>
                    </a:cubicBezTo>
                    <a:cubicBezTo>
                      <a:pt x="112" y="66"/>
                      <a:pt x="112" y="63"/>
                      <a:pt x="113" y="64"/>
                    </a:cubicBezTo>
                    <a:cubicBezTo>
                      <a:pt x="113" y="65"/>
                      <a:pt x="113" y="65"/>
                      <a:pt x="113" y="65"/>
                    </a:cubicBezTo>
                    <a:cubicBezTo>
                      <a:pt x="116" y="66"/>
                      <a:pt x="120" y="66"/>
                      <a:pt x="123" y="63"/>
                    </a:cubicBezTo>
                    <a:cubicBezTo>
                      <a:pt x="124" y="64"/>
                      <a:pt x="125" y="65"/>
                      <a:pt x="126" y="66"/>
                    </a:cubicBezTo>
                    <a:cubicBezTo>
                      <a:pt x="125" y="65"/>
                      <a:pt x="126" y="64"/>
                      <a:pt x="127" y="64"/>
                    </a:cubicBezTo>
                    <a:cubicBezTo>
                      <a:pt x="127" y="66"/>
                      <a:pt x="127" y="66"/>
                      <a:pt x="127" y="66"/>
                    </a:cubicBezTo>
                    <a:cubicBezTo>
                      <a:pt x="128" y="67"/>
                      <a:pt x="129" y="66"/>
                      <a:pt x="130" y="65"/>
                    </a:cubicBezTo>
                    <a:cubicBezTo>
                      <a:pt x="130" y="66"/>
                      <a:pt x="130" y="66"/>
                      <a:pt x="130" y="66"/>
                    </a:cubicBezTo>
                    <a:cubicBezTo>
                      <a:pt x="131" y="68"/>
                      <a:pt x="131" y="65"/>
                      <a:pt x="132" y="65"/>
                    </a:cubicBezTo>
                    <a:cubicBezTo>
                      <a:pt x="132" y="66"/>
                      <a:pt x="132" y="66"/>
                      <a:pt x="132" y="66"/>
                    </a:cubicBezTo>
                    <a:cubicBezTo>
                      <a:pt x="132" y="65"/>
                      <a:pt x="132" y="65"/>
                      <a:pt x="132" y="65"/>
                    </a:cubicBezTo>
                    <a:cubicBezTo>
                      <a:pt x="133" y="64"/>
                      <a:pt x="134" y="65"/>
                      <a:pt x="134" y="67"/>
                    </a:cubicBezTo>
                    <a:cubicBezTo>
                      <a:pt x="135" y="67"/>
                      <a:pt x="135" y="66"/>
                      <a:pt x="135" y="66"/>
                    </a:cubicBezTo>
                    <a:cubicBezTo>
                      <a:pt x="135" y="67"/>
                      <a:pt x="138" y="67"/>
                      <a:pt x="139" y="67"/>
                    </a:cubicBezTo>
                    <a:cubicBezTo>
                      <a:pt x="138" y="66"/>
                      <a:pt x="139" y="65"/>
                      <a:pt x="139" y="64"/>
                    </a:cubicBezTo>
                    <a:cubicBezTo>
                      <a:pt x="139" y="62"/>
                      <a:pt x="139" y="64"/>
                      <a:pt x="140" y="63"/>
                    </a:cubicBezTo>
                    <a:cubicBezTo>
                      <a:pt x="140" y="64"/>
                      <a:pt x="140" y="65"/>
                      <a:pt x="139" y="65"/>
                    </a:cubicBezTo>
                    <a:cubicBezTo>
                      <a:pt x="141" y="69"/>
                      <a:pt x="144" y="67"/>
                      <a:pt x="147" y="67"/>
                    </a:cubicBezTo>
                    <a:cubicBezTo>
                      <a:pt x="147" y="67"/>
                      <a:pt x="147" y="67"/>
                      <a:pt x="147" y="66"/>
                    </a:cubicBezTo>
                    <a:cubicBezTo>
                      <a:pt x="149" y="69"/>
                      <a:pt x="151" y="66"/>
                      <a:pt x="153" y="68"/>
                    </a:cubicBezTo>
                    <a:cubicBezTo>
                      <a:pt x="152" y="67"/>
                      <a:pt x="153" y="64"/>
                      <a:pt x="154" y="64"/>
                    </a:cubicBezTo>
                    <a:cubicBezTo>
                      <a:pt x="155" y="62"/>
                      <a:pt x="154" y="67"/>
                      <a:pt x="155" y="68"/>
                    </a:cubicBezTo>
                    <a:cubicBezTo>
                      <a:pt x="156" y="67"/>
                      <a:pt x="156" y="67"/>
                      <a:pt x="157" y="67"/>
                    </a:cubicBezTo>
                    <a:cubicBezTo>
                      <a:pt x="157" y="67"/>
                      <a:pt x="157" y="67"/>
                      <a:pt x="157" y="67"/>
                    </a:cubicBezTo>
                    <a:cubicBezTo>
                      <a:pt x="157" y="66"/>
                      <a:pt x="158" y="66"/>
                      <a:pt x="159" y="67"/>
                    </a:cubicBezTo>
                    <a:cubicBezTo>
                      <a:pt x="159" y="67"/>
                      <a:pt x="159" y="67"/>
                      <a:pt x="159" y="67"/>
                    </a:cubicBezTo>
                    <a:cubicBezTo>
                      <a:pt x="159" y="67"/>
                      <a:pt x="160" y="68"/>
                      <a:pt x="161" y="68"/>
                    </a:cubicBezTo>
                    <a:cubicBezTo>
                      <a:pt x="161" y="66"/>
                      <a:pt x="162" y="68"/>
                      <a:pt x="163" y="66"/>
                    </a:cubicBezTo>
                    <a:cubicBezTo>
                      <a:pt x="163" y="66"/>
                      <a:pt x="163" y="66"/>
                      <a:pt x="163" y="67"/>
                    </a:cubicBezTo>
                    <a:cubicBezTo>
                      <a:pt x="163" y="65"/>
                      <a:pt x="163" y="65"/>
                      <a:pt x="163" y="65"/>
                    </a:cubicBezTo>
                    <a:cubicBezTo>
                      <a:pt x="164" y="66"/>
                      <a:pt x="164" y="66"/>
                      <a:pt x="164" y="66"/>
                    </a:cubicBezTo>
                    <a:cubicBezTo>
                      <a:pt x="164" y="67"/>
                      <a:pt x="164" y="67"/>
                      <a:pt x="163" y="68"/>
                    </a:cubicBezTo>
                    <a:cubicBezTo>
                      <a:pt x="165" y="69"/>
                      <a:pt x="164" y="66"/>
                      <a:pt x="165" y="66"/>
                    </a:cubicBezTo>
                    <a:cubicBezTo>
                      <a:pt x="166" y="65"/>
                      <a:pt x="165" y="66"/>
                      <a:pt x="166" y="67"/>
                    </a:cubicBezTo>
                    <a:cubicBezTo>
                      <a:pt x="165" y="68"/>
                      <a:pt x="165" y="66"/>
                      <a:pt x="165" y="67"/>
                    </a:cubicBezTo>
                    <a:cubicBezTo>
                      <a:pt x="164" y="68"/>
                      <a:pt x="165" y="67"/>
                      <a:pt x="165" y="68"/>
                    </a:cubicBezTo>
                    <a:cubicBezTo>
                      <a:pt x="166" y="68"/>
                      <a:pt x="166" y="66"/>
                      <a:pt x="166" y="67"/>
                    </a:cubicBezTo>
                    <a:cubicBezTo>
                      <a:pt x="167" y="67"/>
                      <a:pt x="168" y="67"/>
                      <a:pt x="168" y="68"/>
                    </a:cubicBezTo>
                    <a:cubicBezTo>
                      <a:pt x="169" y="67"/>
                      <a:pt x="169" y="68"/>
                      <a:pt x="169" y="67"/>
                    </a:cubicBezTo>
                    <a:cubicBezTo>
                      <a:pt x="169" y="66"/>
                      <a:pt x="168" y="66"/>
                      <a:pt x="168" y="65"/>
                    </a:cubicBezTo>
                    <a:cubicBezTo>
                      <a:pt x="169" y="65"/>
                      <a:pt x="169" y="64"/>
                      <a:pt x="170" y="65"/>
                    </a:cubicBezTo>
                    <a:cubicBezTo>
                      <a:pt x="169" y="65"/>
                      <a:pt x="169" y="65"/>
                      <a:pt x="169" y="65"/>
                    </a:cubicBezTo>
                    <a:cubicBezTo>
                      <a:pt x="170" y="65"/>
                      <a:pt x="171" y="66"/>
                      <a:pt x="170" y="64"/>
                    </a:cubicBezTo>
                    <a:cubicBezTo>
                      <a:pt x="171" y="66"/>
                      <a:pt x="171" y="66"/>
                      <a:pt x="171" y="66"/>
                    </a:cubicBezTo>
                    <a:cubicBezTo>
                      <a:pt x="171" y="65"/>
                      <a:pt x="172" y="65"/>
                      <a:pt x="173" y="65"/>
                    </a:cubicBezTo>
                    <a:cubicBezTo>
                      <a:pt x="173" y="67"/>
                      <a:pt x="172" y="68"/>
                      <a:pt x="173" y="69"/>
                    </a:cubicBezTo>
                    <a:cubicBezTo>
                      <a:pt x="175" y="67"/>
                      <a:pt x="175" y="67"/>
                      <a:pt x="175" y="67"/>
                    </a:cubicBezTo>
                    <a:cubicBezTo>
                      <a:pt x="175" y="67"/>
                      <a:pt x="175" y="68"/>
                      <a:pt x="175" y="69"/>
                    </a:cubicBezTo>
                    <a:cubicBezTo>
                      <a:pt x="177" y="70"/>
                      <a:pt x="177" y="64"/>
                      <a:pt x="179" y="66"/>
                    </a:cubicBezTo>
                    <a:cubicBezTo>
                      <a:pt x="178" y="68"/>
                      <a:pt x="179" y="68"/>
                      <a:pt x="179" y="68"/>
                    </a:cubicBezTo>
                    <a:cubicBezTo>
                      <a:pt x="180" y="68"/>
                      <a:pt x="180" y="67"/>
                      <a:pt x="180" y="67"/>
                    </a:cubicBezTo>
                    <a:cubicBezTo>
                      <a:pt x="180" y="66"/>
                      <a:pt x="179" y="69"/>
                      <a:pt x="179" y="67"/>
                    </a:cubicBezTo>
                    <a:cubicBezTo>
                      <a:pt x="179" y="66"/>
                      <a:pt x="180" y="66"/>
                      <a:pt x="180" y="66"/>
                    </a:cubicBezTo>
                    <a:cubicBezTo>
                      <a:pt x="181" y="71"/>
                      <a:pt x="185" y="67"/>
                      <a:pt x="187" y="69"/>
                    </a:cubicBezTo>
                    <a:cubicBezTo>
                      <a:pt x="187" y="67"/>
                      <a:pt x="188" y="69"/>
                      <a:pt x="188" y="68"/>
                    </a:cubicBezTo>
                    <a:cubicBezTo>
                      <a:pt x="188" y="70"/>
                      <a:pt x="190" y="67"/>
                      <a:pt x="190" y="69"/>
                    </a:cubicBezTo>
                    <a:cubicBezTo>
                      <a:pt x="190" y="67"/>
                      <a:pt x="190" y="67"/>
                      <a:pt x="190" y="67"/>
                    </a:cubicBezTo>
                    <a:cubicBezTo>
                      <a:pt x="191" y="68"/>
                      <a:pt x="192" y="63"/>
                      <a:pt x="193" y="66"/>
                    </a:cubicBezTo>
                    <a:cubicBezTo>
                      <a:pt x="194" y="67"/>
                      <a:pt x="193" y="68"/>
                      <a:pt x="192" y="68"/>
                    </a:cubicBezTo>
                    <a:cubicBezTo>
                      <a:pt x="194" y="71"/>
                      <a:pt x="195" y="66"/>
                      <a:pt x="196" y="69"/>
                    </a:cubicBezTo>
                    <a:cubicBezTo>
                      <a:pt x="196" y="68"/>
                      <a:pt x="196" y="66"/>
                      <a:pt x="197" y="65"/>
                    </a:cubicBezTo>
                    <a:cubicBezTo>
                      <a:pt x="198" y="66"/>
                      <a:pt x="199" y="68"/>
                      <a:pt x="199" y="68"/>
                    </a:cubicBezTo>
                    <a:cubicBezTo>
                      <a:pt x="200" y="68"/>
                      <a:pt x="200" y="67"/>
                      <a:pt x="201" y="68"/>
                    </a:cubicBezTo>
                    <a:cubicBezTo>
                      <a:pt x="201" y="69"/>
                      <a:pt x="200" y="69"/>
                      <a:pt x="200" y="69"/>
                    </a:cubicBezTo>
                    <a:cubicBezTo>
                      <a:pt x="201" y="70"/>
                      <a:pt x="202" y="68"/>
                      <a:pt x="203" y="68"/>
                    </a:cubicBezTo>
                    <a:cubicBezTo>
                      <a:pt x="204" y="69"/>
                      <a:pt x="205" y="69"/>
                      <a:pt x="207" y="70"/>
                    </a:cubicBezTo>
                    <a:cubicBezTo>
                      <a:pt x="207" y="67"/>
                      <a:pt x="209" y="71"/>
                      <a:pt x="209" y="67"/>
                    </a:cubicBezTo>
                    <a:cubicBezTo>
                      <a:pt x="209" y="68"/>
                      <a:pt x="209" y="68"/>
                      <a:pt x="209" y="68"/>
                    </a:cubicBezTo>
                    <a:cubicBezTo>
                      <a:pt x="209" y="67"/>
                      <a:pt x="210" y="66"/>
                      <a:pt x="210" y="65"/>
                    </a:cubicBezTo>
                    <a:cubicBezTo>
                      <a:pt x="210" y="67"/>
                      <a:pt x="210" y="67"/>
                      <a:pt x="210" y="67"/>
                    </a:cubicBezTo>
                    <a:cubicBezTo>
                      <a:pt x="210" y="70"/>
                      <a:pt x="212" y="68"/>
                      <a:pt x="212" y="69"/>
                    </a:cubicBezTo>
                    <a:cubicBezTo>
                      <a:pt x="212" y="67"/>
                      <a:pt x="213" y="69"/>
                      <a:pt x="213" y="68"/>
                    </a:cubicBezTo>
                    <a:cubicBezTo>
                      <a:pt x="213" y="67"/>
                      <a:pt x="213" y="67"/>
                      <a:pt x="213" y="67"/>
                    </a:cubicBezTo>
                    <a:cubicBezTo>
                      <a:pt x="215" y="66"/>
                      <a:pt x="214" y="66"/>
                      <a:pt x="215" y="66"/>
                    </a:cubicBezTo>
                    <a:cubicBezTo>
                      <a:pt x="216" y="66"/>
                      <a:pt x="215" y="68"/>
                      <a:pt x="215" y="68"/>
                    </a:cubicBezTo>
                    <a:cubicBezTo>
                      <a:pt x="216" y="69"/>
                      <a:pt x="216" y="68"/>
                      <a:pt x="217" y="68"/>
                    </a:cubicBezTo>
                    <a:cubicBezTo>
                      <a:pt x="217" y="68"/>
                      <a:pt x="217" y="68"/>
                      <a:pt x="217" y="67"/>
                    </a:cubicBezTo>
                    <a:cubicBezTo>
                      <a:pt x="217" y="67"/>
                      <a:pt x="217" y="68"/>
                      <a:pt x="217" y="68"/>
                    </a:cubicBezTo>
                    <a:cubicBezTo>
                      <a:pt x="217" y="67"/>
                      <a:pt x="218" y="67"/>
                      <a:pt x="218" y="67"/>
                    </a:cubicBezTo>
                    <a:cubicBezTo>
                      <a:pt x="218" y="67"/>
                      <a:pt x="218" y="67"/>
                      <a:pt x="218" y="67"/>
                    </a:cubicBezTo>
                    <a:cubicBezTo>
                      <a:pt x="218" y="68"/>
                      <a:pt x="217" y="68"/>
                      <a:pt x="217" y="68"/>
                    </a:cubicBezTo>
                    <a:cubicBezTo>
                      <a:pt x="217" y="68"/>
                      <a:pt x="218" y="68"/>
                      <a:pt x="218" y="68"/>
                    </a:cubicBezTo>
                    <a:cubicBezTo>
                      <a:pt x="218" y="68"/>
                      <a:pt x="218" y="68"/>
                      <a:pt x="218" y="68"/>
                    </a:cubicBezTo>
                    <a:cubicBezTo>
                      <a:pt x="218" y="68"/>
                      <a:pt x="218" y="68"/>
                      <a:pt x="219" y="68"/>
                    </a:cubicBezTo>
                    <a:cubicBezTo>
                      <a:pt x="218" y="70"/>
                      <a:pt x="218" y="70"/>
                      <a:pt x="218" y="70"/>
                    </a:cubicBezTo>
                    <a:cubicBezTo>
                      <a:pt x="219" y="70"/>
                      <a:pt x="220" y="68"/>
                      <a:pt x="220" y="67"/>
                    </a:cubicBezTo>
                    <a:cubicBezTo>
                      <a:pt x="222" y="69"/>
                      <a:pt x="225" y="67"/>
                      <a:pt x="226" y="67"/>
                    </a:cubicBezTo>
                    <a:cubicBezTo>
                      <a:pt x="226" y="67"/>
                      <a:pt x="226" y="67"/>
                      <a:pt x="226" y="67"/>
                    </a:cubicBezTo>
                    <a:cubicBezTo>
                      <a:pt x="227" y="67"/>
                      <a:pt x="228" y="65"/>
                      <a:pt x="228" y="66"/>
                    </a:cubicBezTo>
                    <a:cubicBezTo>
                      <a:pt x="228" y="66"/>
                      <a:pt x="228" y="67"/>
                      <a:pt x="229" y="67"/>
                    </a:cubicBezTo>
                    <a:cubicBezTo>
                      <a:pt x="229" y="68"/>
                      <a:pt x="229" y="66"/>
                      <a:pt x="229" y="66"/>
                    </a:cubicBezTo>
                    <a:cubicBezTo>
                      <a:pt x="231" y="68"/>
                      <a:pt x="233" y="64"/>
                      <a:pt x="235" y="66"/>
                    </a:cubicBezTo>
                    <a:cubicBezTo>
                      <a:pt x="235" y="66"/>
                      <a:pt x="235" y="67"/>
                      <a:pt x="234" y="67"/>
                    </a:cubicBezTo>
                    <a:cubicBezTo>
                      <a:pt x="236" y="66"/>
                      <a:pt x="237" y="66"/>
                      <a:pt x="238" y="64"/>
                    </a:cubicBezTo>
                    <a:cubicBezTo>
                      <a:pt x="238" y="64"/>
                      <a:pt x="238" y="65"/>
                      <a:pt x="238" y="65"/>
                    </a:cubicBezTo>
                    <a:cubicBezTo>
                      <a:pt x="239" y="65"/>
                      <a:pt x="240" y="65"/>
                      <a:pt x="241" y="63"/>
                    </a:cubicBezTo>
                    <a:cubicBezTo>
                      <a:pt x="240" y="63"/>
                      <a:pt x="241" y="64"/>
                      <a:pt x="240" y="64"/>
                    </a:cubicBezTo>
                    <a:cubicBezTo>
                      <a:pt x="239" y="63"/>
                      <a:pt x="241" y="61"/>
                      <a:pt x="241" y="62"/>
                    </a:cubicBezTo>
                    <a:cubicBezTo>
                      <a:pt x="241" y="62"/>
                      <a:pt x="241" y="62"/>
                      <a:pt x="241" y="62"/>
                    </a:cubicBezTo>
                    <a:cubicBezTo>
                      <a:pt x="242" y="62"/>
                      <a:pt x="242" y="61"/>
                      <a:pt x="243" y="61"/>
                    </a:cubicBezTo>
                    <a:cubicBezTo>
                      <a:pt x="244" y="62"/>
                      <a:pt x="243" y="61"/>
                      <a:pt x="243" y="62"/>
                    </a:cubicBezTo>
                    <a:cubicBezTo>
                      <a:pt x="244" y="65"/>
                      <a:pt x="246" y="64"/>
                      <a:pt x="246" y="64"/>
                    </a:cubicBezTo>
                    <a:cubicBezTo>
                      <a:pt x="246" y="63"/>
                      <a:pt x="247" y="63"/>
                      <a:pt x="246" y="62"/>
                    </a:cubicBezTo>
                    <a:cubicBezTo>
                      <a:pt x="247" y="62"/>
                      <a:pt x="247" y="64"/>
                      <a:pt x="247" y="64"/>
                    </a:cubicBezTo>
                    <a:cubicBezTo>
                      <a:pt x="249" y="59"/>
                      <a:pt x="249" y="59"/>
                      <a:pt x="249" y="59"/>
                    </a:cubicBezTo>
                    <a:cubicBezTo>
                      <a:pt x="249" y="59"/>
                      <a:pt x="250" y="61"/>
                      <a:pt x="250" y="62"/>
                    </a:cubicBezTo>
                    <a:cubicBezTo>
                      <a:pt x="251" y="61"/>
                      <a:pt x="252" y="58"/>
                      <a:pt x="253" y="57"/>
                    </a:cubicBezTo>
                    <a:cubicBezTo>
                      <a:pt x="253" y="57"/>
                      <a:pt x="255" y="56"/>
                      <a:pt x="255" y="56"/>
                    </a:cubicBezTo>
                    <a:cubicBezTo>
                      <a:pt x="256" y="57"/>
                      <a:pt x="255" y="56"/>
                      <a:pt x="255" y="57"/>
                    </a:cubicBezTo>
                    <a:cubicBezTo>
                      <a:pt x="256" y="58"/>
                      <a:pt x="256" y="58"/>
                      <a:pt x="256" y="58"/>
                    </a:cubicBezTo>
                    <a:cubicBezTo>
                      <a:pt x="255" y="58"/>
                      <a:pt x="256" y="60"/>
                      <a:pt x="256" y="61"/>
                    </a:cubicBezTo>
                    <a:cubicBezTo>
                      <a:pt x="257" y="60"/>
                      <a:pt x="259" y="61"/>
                      <a:pt x="260" y="61"/>
                    </a:cubicBezTo>
                    <a:cubicBezTo>
                      <a:pt x="259" y="59"/>
                      <a:pt x="262" y="60"/>
                      <a:pt x="261" y="57"/>
                    </a:cubicBezTo>
                    <a:cubicBezTo>
                      <a:pt x="263" y="57"/>
                      <a:pt x="262" y="59"/>
                      <a:pt x="263" y="60"/>
                    </a:cubicBezTo>
                    <a:cubicBezTo>
                      <a:pt x="265" y="58"/>
                      <a:pt x="266" y="59"/>
                      <a:pt x="268" y="58"/>
                    </a:cubicBezTo>
                    <a:cubicBezTo>
                      <a:pt x="268" y="58"/>
                      <a:pt x="268" y="59"/>
                      <a:pt x="268" y="59"/>
                    </a:cubicBezTo>
                    <a:cubicBezTo>
                      <a:pt x="269" y="58"/>
                      <a:pt x="271" y="58"/>
                      <a:pt x="272" y="56"/>
                    </a:cubicBezTo>
                    <a:cubicBezTo>
                      <a:pt x="272" y="56"/>
                      <a:pt x="272" y="57"/>
                      <a:pt x="272" y="57"/>
                    </a:cubicBezTo>
                    <a:cubicBezTo>
                      <a:pt x="274" y="58"/>
                      <a:pt x="272" y="54"/>
                      <a:pt x="274" y="55"/>
                    </a:cubicBezTo>
                    <a:cubicBezTo>
                      <a:pt x="274" y="57"/>
                      <a:pt x="274" y="57"/>
                      <a:pt x="274" y="57"/>
                    </a:cubicBezTo>
                    <a:cubicBezTo>
                      <a:pt x="274" y="55"/>
                      <a:pt x="276" y="57"/>
                      <a:pt x="277" y="55"/>
                    </a:cubicBezTo>
                    <a:cubicBezTo>
                      <a:pt x="277" y="56"/>
                      <a:pt x="277" y="56"/>
                      <a:pt x="277" y="57"/>
                    </a:cubicBezTo>
                    <a:cubicBezTo>
                      <a:pt x="277" y="56"/>
                      <a:pt x="279" y="56"/>
                      <a:pt x="279" y="54"/>
                    </a:cubicBezTo>
                    <a:cubicBezTo>
                      <a:pt x="280" y="55"/>
                      <a:pt x="280" y="55"/>
                      <a:pt x="279" y="56"/>
                    </a:cubicBezTo>
                    <a:cubicBezTo>
                      <a:pt x="281" y="57"/>
                      <a:pt x="280" y="54"/>
                      <a:pt x="281" y="54"/>
                    </a:cubicBezTo>
                    <a:cubicBezTo>
                      <a:pt x="281" y="54"/>
                      <a:pt x="282" y="55"/>
                      <a:pt x="282" y="55"/>
                    </a:cubicBezTo>
                    <a:cubicBezTo>
                      <a:pt x="282" y="54"/>
                      <a:pt x="284" y="54"/>
                      <a:pt x="284" y="53"/>
                    </a:cubicBezTo>
                    <a:cubicBezTo>
                      <a:pt x="285" y="54"/>
                      <a:pt x="285" y="54"/>
                      <a:pt x="286" y="55"/>
                    </a:cubicBezTo>
                    <a:cubicBezTo>
                      <a:pt x="291" y="54"/>
                      <a:pt x="297" y="53"/>
                      <a:pt x="301" y="49"/>
                    </a:cubicBezTo>
                    <a:cubicBezTo>
                      <a:pt x="303" y="51"/>
                      <a:pt x="300" y="51"/>
                      <a:pt x="302" y="52"/>
                    </a:cubicBezTo>
                    <a:cubicBezTo>
                      <a:pt x="301" y="50"/>
                      <a:pt x="302" y="52"/>
                      <a:pt x="304" y="50"/>
                    </a:cubicBezTo>
                    <a:cubicBezTo>
                      <a:pt x="304" y="51"/>
                      <a:pt x="304" y="51"/>
                      <a:pt x="304" y="51"/>
                    </a:cubicBezTo>
                    <a:cubicBezTo>
                      <a:pt x="304" y="50"/>
                      <a:pt x="305" y="51"/>
                      <a:pt x="306" y="50"/>
                    </a:cubicBezTo>
                    <a:cubicBezTo>
                      <a:pt x="305" y="50"/>
                      <a:pt x="305" y="50"/>
                      <a:pt x="305" y="50"/>
                    </a:cubicBezTo>
                    <a:cubicBezTo>
                      <a:pt x="306" y="48"/>
                      <a:pt x="308" y="52"/>
                      <a:pt x="308" y="49"/>
                    </a:cubicBezTo>
                    <a:cubicBezTo>
                      <a:pt x="309" y="50"/>
                      <a:pt x="309" y="50"/>
                      <a:pt x="309" y="50"/>
                    </a:cubicBezTo>
                    <a:cubicBezTo>
                      <a:pt x="309" y="48"/>
                      <a:pt x="310" y="51"/>
                      <a:pt x="310" y="48"/>
                    </a:cubicBezTo>
                    <a:cubicBezTo>
                      <a:pt x="310" y="49"/>
                      <a:pt x="310" y="49"/>
                      <a:pt x="310" y="49"/>
                    </a:cubicBezTo>
                    <a:cubicBezTo>
                      <a:pt x="312" y="49"/>
                      <a:pt x="312" y="45"/>
                      <a:pt x="313" y="47"/>
                    </a:cubicBezTo>
                    <a:cubicBezTo>
                      <a:pt x="314" y="46"/>
                      <a:pt x="315" y="45"/>
                      <a:pt x="315" y="43"/>
                    </a:cubicBezTo>
                    <a:cubicBezTo>
                      <a:pt x="315" y="44"/>
                      <a:pt x="315" y="45"/>
                      <a:pt x="316" y="46"/>
                    </a:cubicBezTo>
                    <a:cubicBezTo>
                      <a:pt x="319" y="43"/>
                      <a:pt x="324" y="42"/>
                      <a:pt x="325" y="37"/>
                    </a:cubicBezTo>
                    <a:cubicBezTo>
                      <a:pt x="326" y="38"/>
                      <a:pt x="326" y="38"/>
                      <a:pt x="326" y="38"/>
                    </a:cubicBezTo>
                    <a:cubicBezTo>
                      <a:pt x="327" y="35"/>
                      <a:pt x="331" y="38"/>
                      <a:pt x="330" y="34"/>
                    </a:cubicBezTo>
                    <a:cubicBezTo>
                      <a:pt x="330" y="32"/>
                      <a:pt x="330" y="32"/>
                      <a:pt x="330" y="32"/>
                    </a:cubicBezTo>
                    <a:cubicBezTo>
                      <a:pt x="331" y="32"/>
                      <a:pt x="331" y="33"/>
                      <a:pt x="332" y="33"/>
                    </a:cubicBezTo>
                    <a:cubicBezTo>
                      <a:pt x="332" y="32"/>
                      <a:pt x="333" y="32"/>
                      <a:pt x="333" y="30"/>
                    </a:cubicBezTo>
                    <a:cubicBezTo>
                      <a:pt x="333" y="31"/>
                      <a:pt x="333" y="31"/>
                      <a:pt x="333" y="32"/>
                    </a:cubicBezTo>
                    <a:cubicBezTo>
                      <a:pt x="335" y="31"/>
                      <a:pt x="334" y="28"/>
                      <a:pt x="335" y="28"/>
                    </a:cubicBezTo>
                    <a:cubicBezTo>
                      <a:pt x="335" y="29"/>
                      <a:pt x="335" y="29"/>
                      <a:pt x="335" y="29"/>
                    </a:cubicBezTo>
                    <a:cubicBezTo>
                      <a:pt x="341" y="29"/>
                      <a:pt x="348" y="25"/>
                      <a:pt x="347" y="19"/>
                    </a:cubicBezTo>
                    <a:cubicBezTo>
                      <a:pt x="347" y="17"/>
                      <a:pt x="349" y="19"/>
                      <a:pt x="350" y="19"/>
                    </a:cubicBezTo>
                    <a:cubicBezTo>
                      <a:pt x="349" y="14"/>
                      <a:pt x="356" y="11"/>
                      <a:pt x="352" y="5"/>
                    </a:cubicBezTo>
                    <a:close/>
                    <a:moveTo>
                      <a:pt x="9" y="132"/>
                    </a:moveTo>
                    <a:cubicBezTo>
                      <a:pt x="9" y="132"/>
                      <a:pt x="9" y="132"/>
                      <a:pt x="9" y="132"/>
                    </a:cubicBezTo>
                    <a:cubicBezTo>
                      <a:pt x="9" y="132"/>
                      <a:pt x="9" y="132"/>
                      <a:pt x="9" y="132"/>
                    </a:cubicBezTo>
                    <a:close/>
                    <a:moveTo>
                      <a:pt x="38" y="37"/>
                    </a:moveTo>
                    <a:cubicBezTo>
                      <a:pt x="38" y="37"/>
                      <a:pt x="39" y="37"/>
                      <a:pt x="39" y="37"/>
                    </a:cubicBezTo>
                    <a:cubicBezTo>
                      <a:pt x="39" y="37"/>
                      <a:pt x="39" y="37"/>
                      <a:pt x="39" y="37"/>
                    </a:cubicBezTo>
                    <a:lnTo>
                      <a:pt x="38" y="37"/>
                    </a:lnTo>
                    <a:close/>
                    <a:moveTo>
                      <a:pt x="42" y="38"/>
                    </a:moveTo>
                    <a:cubicBezTo>
                      <a:pt x="42" y="38"/>
                      <a:pt x="42" y="38"/>
                      <a:pt x="42" y="38"/>
                    </a:cubicBezTo>
                    <a:cubicBezTo>
                      <a:pt x="42" y="38"/>
                      <a:pt x="42" y="38"/>
                      <a:pt x="42" y="38"/>
                    </a:cubicBezTo>
                    <a:close/>
                    <a:moveTo>
                      <a:pt x="219" y="67"/>
                    </a:moveTo>
                    <a:cubicBezTo>
                      <a:pt x="219" y="67"/>
                      <a:pt x="219" y="66"/>
                      <a:pt x="219" y="67"/>
                    </a:cubicBezTo>
                    <a:cubicBezTo>
                      <a:pt x="219" y="67"/>
                      <a:pt x="219" y="67"/>
                      <a:pt x="21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7"/>
              <p:cNvSpPr>
                <a:spLocks noEditPoints="1"/>
              </p:cNvSpPr>
              <p:nvPr/>
            </p:nvSpPr>
            <p:spPr bwMode="auto">
              <a:xfrm>
                <a:off x="4252912" y="3519487"/>
                <a:ext cx="393700" cy="611188"/>
              </a:xfrm>
              <a:custGeom>
                <a:avLst/>
                <a:gdLst>
                  <a:gd name="T0" fmla="*/ 72 w 182"/>
                  <a:gd name="T1" fmla="*/ 233 h 284"/>
                  <a:gd name="T2" fmla="*/ 89 w 182"/>
                  <a:gd name="T3" fmla="*/ 249 h 284"/>
                  <a:gd name="T4" fmla="*/ 119 w 182"/>
                  <a:gd name="T5" fmla="*/ 267 h 284"/>
                  <a:gd name="T6" fmla="*/ 138 w 182"/>
                  <a:gd name="T7" fmla="*/ 271 h 284"/>
                  <a:gd name="T8" fmla="*/ 159 w 182"/>
                  <a:gd name="T9" fmla="*/ 280 h 284"/>
                  <a:gd name="T10" fmla="*/ 169 w 182"/>
                  <a:gd name="T11" fmla="*/ 283 h 284"/>
                  <a:gd name="T12" fmla="*/ 179 w 182"/>
                  <a:gd name="T13" fmla="*/ 280 h 284"/>
                  <a:gd name="T14" fmla="*/ 180 w 182"/>
                  <a:gd name="T15" fmla="*/ 279 h 284"/>
                  <a:gd name="T16" fmla="*/ 173 w 182"/>
                  <a:gd name="T17" fmla="*/ 277 h 284"/>
                  <a:gd name="T18" fmla="*/ 164 w 182"/>
                  <a:gd name="T19" fmla="*/ 271 h 284"/>
                  <a:gd name="T20" fmla="*/ 154 w 182"/>
                  <a:gd name="T21" fmla="*/ 265 h 284"/>
                  <a:gd name="T22" fmla="*/ 154 w 182"/>
                  <a:gd name="T23" fmla="*/ 264 h 284"/>
                  <a:gd name="T24" fmla="*/ 147 w 182"/>
                  <a:gd name="T25" fmla="*/ 260 h 284"/>
                  <a:gd name="T26" fmla="*/ 147 w 182"/>
                  <a:gd name="T27" fmla="*/ 260 h 284"/>
                  <a:gd name="T28" fmla="*/ 145 w 182"/>
                  <a:gd name="T29" fmla="*/ 256 h 284"/>
                  <a:gd name="T30" fmla="*/ 137 w 182"/>
                  <a:gd name="T31" fmla="*/ 259 h 284"/>
                  <a:gd name="T32" fmla="*/ 134 w 182"/>
                  <a:gd name="T33" fmla="*/ 255 h 284"/>
                  <a:gd name="T34" fmla="*/ 132 w 182"/>
                  <a:gd name="T35" fmla="*/ 252 h 284"/>
                  <a:gd name="T36" fmla="*/ 128 w 182"/>
                  <a:gd name="T37" fmla="*/ 249 h 284"/>
                  <a:gd name="T38" fmla="*/ 123 w 182"/>
                  <a:gd name="T39" fmla="*/ 249 h 284"/>
                  <a:gd name="T40" fmla="*/ 120 w 182"/>
                  <a:gd name="T41" fmla="*/ 246 h 284"/>
                  <a:gd name="T42" fmla="*/ 112 w 182"/>
                  <a:gd name="T43" fmla="*/ 250 h 284"/>
                  <a:gd name="T44" fmla="*/ 114 w 182"/>
                  <a:gd name="T45" fmla="*/ 243 h 284"/>
                  <a:gd name="T46" fmla="*/ 102 w 182"/>
                  <a:gd name="T47" fmla="*/ 233 h 284"/>
                  <a:gd name="T48" fmla="*/ 97 w 182"/>
                  <a:gd name="T49" fmla="*/ 230 h 284"/>
                  <a:gd name="T50" fmla="*/ 89 w 182"/>
                  <a:gd name="T51" fmla="*/ 228 h 284"/>
                  <a:gd name="T52" fmla="*/ 81 w 182"/>
                  <a:gd name="T53" fmla="*/ 214 h 284"/>
                  <a:gd name="T54" fmla="*/ 74 w 182"/>
                  <a:gd name="T55" fmla="*/ 210 h 284"/>
                  <a:gd name="T56" fmla="*/ 73 w 182"/>
                  <a:gd name="T57" fmla="*/ 207 h 284"/>
                  <a:gd name="T58" fmla="*/ 70 w 182"/>
                  <a:gd name="T59" fmla="*/ 207 h 284"/>
                  <a:gd name="T60" fmla="*/ 70 w 182"/>
                  <a:gd name="T61" fmla="*/ 200 h 284"/>
                  <a:gd name="T62" fmla="*/ 65 w 182"/>
                  <a:gd name="T63" fmla="*/ 197 h 284"/>
                  <a:gd name="T64" fmla="*/ 56 w 182"/>
                  <a:gd name="T65" fmla="*/ 186 h 284"/>
                  <a:gd name="T66" fmla="*/ 55 w 182"/>
                  <a:gd name="T67" fmla="*/ 178 h 284"/>
                  <a:gd name="T68" fmla="*/ 50 w 182"/>
                  <a:gd name="T69" fmla="*/ 170 h 284"/>
                  <a:gd name="T70" fmla="*/ 47 w 182"/>
                  <a:gd name="T71" fmla="*/ 163 h 284"/>
                  <a:gd name="T72" fmla="*/ 47 w 182"/>
                  <a:gd name="T73" fmla="*/ 163 h 284"/>
                  <a:gd name="T74" fmla="*/ 43 w 182"/>
                  <a:gd name="T75" fmla="*/ 155 h 284"/>
                  <a:gd name="T76" fmla="*/ 37 w 182"/>
                  <a:gd name="T77" fmla="*/ 144 h 284"/>
                  <a:gd name="T78" fmla="*/ 33 w 182"/>
                  <a:gd name="T79" fmla="*/ 140 h 284"/>
                  <a:gd name="T80" fmla="*/ 32 w 182"/>
                  <a:gd name="T81" fmla="*/ 133 h 284"/>
                  <a:gd name="T82" fmla="*/ 30 w 182"/>
                  <a:gd name="T83" fmla="*/ 123 h 284"/>
                  <a:gd name="T84" fmla="*/ 25 w 182"/>
                  <a:gd name="T85" fmla="*/ 111 h 284"/>
                  <a:gd name="T86" fmla="*/ 24 w 182"/>
                  <a:gd name="T87" fmla="*/ 104 h 284"/>
                  <a:gd name="T88" fmla="*/ 22 w 182"/>
                  <a:gd name="T89" fmla="*/ 81 h 284"/>
                  <a:gd name="T90" fmla="*/ 22 w 182"/>
                  <a:gd name="T91" fmla="*/ 73 h 284"/>
                  <a:gd name="T92" fmla="*/ 16 w 182"/>
                  <a:gd name="T93" fmla="*/ 52 h 284"/>
                  <a:gd name="T94" fmla="*/ 15 w 182"/>
                  <a:gd name="T95" fmla="*/ 42 h 284"/>
                  <a:gd name="T96" fmla="*/ 10 w 182"/>
                  <a:gd name="T97" fmla="*/ 0 h 284"/>
                  <a:gd name="T98" fmla="*/ 6 w 182"/>
                  <a:gd name="T99" fmla="*/ 67 h 284"/>
                  <a:gd name="T100" fmla="*/ 11 w 182"/>
                  <a:gd name="T101" fmla="*/ 122 h 284"/>
                  <a:gd name="T102" fmla="*/ 31 w 182"/>
                  <a:gd name="T103" fmla="*/ 167 h 284"/>
                  <a:gd name="T104" fmla="*/ 39 w 182"/>
                  <a:gd name="T105" fmla="*/ 186 h 284"/>
                  <a:gd name="T106" fmla="*/ 59 w 182"/>
                  <a:gd name="T107" fmla="*/ 21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2" h="284">
                    <a:moveTo>
                      <a:pt x="59" y="218"/>
                    </a:moveTo>
                    <a:cubicBezTo>
                      <a:pt x="61" y="221"/>
                      <a:pt x="61" y="226"/>
                      <a:pt x="65" y="228"/>
                    </a:cubicBezTo>
                    <a:cubicBezTo>
                      <a:pt x="66" y="228"/>
                      <a:pt x="66" y="227"/>
                      <a:pt x="67" y="227"/>
                    </a:cubicBezTo>
                    <a:cubicBezTo>
                      <a:pt x="67" y="228"/>
                      <a:pt x="66" y="228"/>
                      <a:pt x="66" y="228"/>
                    </a:cubicBezTo>
                    <a:cubicBezTo>
                      <a:pt x="68" y="229"/>
                      <a:pt x="68" y="232"/>
                      <a:pt x="70" y="233"/>
                    </a:cubicBezTo>
                    <a:cubicBezTo>
                      <a:pt x="70" y="233"/>
                      <a:pt x="71" y="234"/>
                      <a:pt x="72" y="233"/>
                    </a:cubicBezTo>
                    <a:cubicBezTo>
                      <a:pt x="71" y="236"/>
                      <a:pt x="76" y="237"/>
                      <a:pt x="77" y="240"/>
                    </a:cubicBezTo>
                    <a:cubicBezTo>
                      <a:pt x="78" y="237"/>
                      <a:pt x="79" y="240"/>
                      <a:pt x="80" y="240"/>
                    </a:cubicBezTo>
                    <a:cubicBezTo>
                      <a:pt x="81" y="240"/>
                      <a:pt x="80" y="241"/>
                      <a:pt x="80" y="241"/>
                    </a:cubicBezTo>
                    <a:cubicBezTo>
                      <a:pt x="81" y="242"/>
                      <a:pt x="82" y="243"/>
                      <a:pt x="83" y="245"/>
                    </a:cubicBezTo>
                    <a:cubicBezTo>
                      <a:pt x="84" y="245"/>
                      <a:pt x="86" y="244"/>
                      <a:pt x="86" y="246"/>
                    </a:cubicBezTo>
                    <a:cubicBezTo>
                      <a:pt x="85" y="248"/>
                      <a:pt x="88" y="247"/>
                      <a:pt x="89" y="249"/>
                    </a:cubicBezTo>
                    <a:cubicBezTo>
                      <a:pt x="90" y="247"/>
                      <a:pt x="92" y="247"/>
                      <a:pt x="92" y="248"/>
                    </a:cubicBezTo>
                    <a:cubicBezTo>
                      <a:pt x="90" y="250"/>
                      <a:pt x="90" y="250"/>
                      <a:pt x="90" y="250"/>
                    </a:cubicBezTo>
                    <a:cubicBezTo>
                      <a:pt x="94" y="251"/>
                      <a:pt x="97" y="258"/>
                      <a:pt x="103" y="257"/>
                    </a:cubicBezTo>
                    <a:cubicBezTo>
                      <a:pt x="102" y="259"/>
                      <a:pt x="102" y="259"/>
                      <a:pt x="102" y="259"/>
                    </a:cubicBezTo>
                    <a:cubicBezTo>
                      <a:pt x="107" y="260"/>
                      <a:pt x="111" y="264"/>
                      <a:pt x="116" y="264"/>
                    </a:cubicBezTo>
                    <a:cubicBezTo>
                      <a:pt x="117" y="265"/>
                      <a:pt x="118" y="267"/>
                      <a:pt x="119" y="267"/>
                    </a:cubicBezTo>
                    <a:cubicBezTo>
                      <a:pt x="121" y="267"/>
                      <a:pt x="122" y="267"/>
                      <a:pt x="124" y="266"/>
                    </a:cubicBezTo>
                    <a:cubicBezTo>
                      <a:pt x="125" y="266"/>
                      <a:pt x="124" y="267"/>
                      <a:pt x="124" y="268"/>
                    </a:cubicBezTo>
                    <a:cubicBezTo>
                      <a:pt x="126" y="269"/>
                      <a:pt x="127" y="272"/>
                      <a:pt x="129" y="271"/>
                    </a:cubicBezTo>
                    <a:cubicBezTo>
                      <a:pt x="129" y="272"/>
                      <a:pt x="129" y="272"/>
                      <a:pt x="129" y="272"/>
                    </a:cubicBezTo>
                    <a:cubicBezTo>
                      <a:pt x="131" y="272"/>
                      <a:pt x="134" y="271"/>
                      <a:pt x="135" y="273"/>
                    </a:cubicBezTo>
                    <a:cubicBezTo>
                      <a:pt x="136" y="272"/>
                      <a:pt x="138" y="272"/>
                      <a:pt x="138" y="271"/>
                    </a:cubicBezTo>
                    <a:cubicBezTo>
                      <a:pt x="138" y="271"/>
                      <a:pt x="137" y="273"/>
                      <a:pt x="138" y="272"/>
                    </a:cubicBezTo>
                    <a:cubicBezTo>
                      <a:pt x="137" y="273"/>
                      <a:pt x="137" y="273"/>
                      <a:pt x="137" y="273"/>
                    </a:cubicBezTo>
                    <a:cubicBezTo>
                      <a:pt x="141" y="276"/>
                      <a:pt x="144" y="276"/>
                      <a:pt x="149" y="276"/>
                    </a:cubicBezTo>
                    <a:cubicBezTo>
                      <a:pt x="149" y="279"/>
                      <a:pt x="152" y="277"/>
                      <a:pt x="154" y="279"/>
                    </a:cubicBezTo>
                    <a:cubicBezTo>
                      <a:pt x="156" y="279"/>
                      <a:pt x="157" y="281"/>
                      <a:pt x="159" y="278"/>
                    </a:cubicBezTo>
                    <a:cubicBezTo>
                      <a:pt x="159" y="280"/>
                      <a:pt x="159" y="280"/>
                      <a:pt x="159" y="280"/>
                    </a:cubicBezTo>
                    <a:cubicBezTo>
                      <a:pt x="161" y="280"/>
                      <a:pt x="163" y="281"/>
                      <a:pt x="165" y="282"/>
                    </a:cubicBezTo>
                    <a:cubicBezTo>
                      <a:pt x="166" y="283"/>
                      <a:pt x="167" y="281"/>
                      <a:pt x="168" y="281"/>
                    </a:cubicBezTo>
                    <a:cubicBezTo>
                      <a:pt x="168" y="282"/>
                      <a:pt x="168" y="282"/>
                      <a:pt x="168" y="282"/>
                    </a:cubicBezTo>
                    <a:cubicBezTo>
                      <a:pt x="169" y="282"/>
                      <a:pt x="170" y="280"/>
                      <a:pt x="171" y="278"/>
                    </a:cubicBezTo>
                    <a:cubicBezTo>
                      <a:pt x="171" y="279"/>
                      <a:pt x="171" y="279"/>
                      <a:pt x="172" y="280"/>
                    </a:cubicBezTo>
                    <a:cubicBezTo>
                      <a:pt x="171" y="280"/>
                      <a:pt x="170" y="281"/>
                      <a:pt x="169" y="283"/>
                    </a:cubicBezTo>
                    <a:cubicBezTo>
                      <a:pt x="170" y="284"/>
                      <a:pt x="173" y="281"/>
                      <a:pt x="173" y="283"/>
                    </a:cubicBezTo>
                    <a:cubicBezTo>
                      <a:pt x="174" y="284"/>
                      <a:pt x="175" y="284"/>
                      <a:pt x="175" y="282"/>
                    </a:cubicBezTo>
                    <a:cubicBezTo>
                      <a:pt x="175" y="283"/>
                      <a:pt x="176" y="283"/>
                      <a:pt x="175" y="284"/>
                    </a:cubicBezTo>
                    <a:cubicBezTo>
                      <a:pt x="176" y="284"/>
                      <a:pt x="177" y="284"/>
                      <a:pt x="177" y="283"/>
                    </a:cubicBezTo>
                    <a:cubicBezTo>
                      <a:pt x="177" y="283"/>
                      <a:pt x="177" y="283"/>
                      <a:pt x="177" y="283"/>
                    </a:cubicBezTo>
                    <a:cubicBezTo>
                      <a:pt x="178" y="282"/>
                      <a:pt x="178" y="282"/>
                      <a:pt x="179" y="280"/>
                    </a:cubicBezTo>
                    <a:cubicBezTo>
                      <a:pt x="178" y="280"/>
                      <a:pt x="178" y="280"/>
                      <a:pt x="178" y="280"/>
                    </a:cubicBezTo>
                    <a:cubicBezTo>
                      <a:pt x="178" y="279"/>
                      <a:pt x="180" y="279"/>
                      <a:pt x="180" y="280"/>
                    </a:cubicBezTo>
                    <a:cubicBezTo>
                      <a:pt x="180" y="282"/>
                      <a:pt x="178" y="282"/>
                      <a:pt x="179" y="283"/>
                    </a:cubicBezTo>
                    <a:cubicBezTo>
                      <a:pt x="182" y="281"/>
                      <a:pt x="182" y="281"/>
                      <a:pt x="182" y="281"/>
                    </a:cubicBezTo>
                    <a:cubicBezTo>
                      <a:pt x="181" y="281"/>
                      <a:pt x="181" y="280"/>
                      <a:pt x="181" y="279"/>
                    </a:cubicBezTo>
                    <a:cubicBezTo>
                      <a:pt x="180" y="279"/>
                      <a:pt x="180" y="279"/>
                      <a:pt x="180" y="279"/>
                    </a:cubicBezTo>
                    <a:cubicBezTo>
                      <a:pt x="180" y="278"/>
                      <a:pt x="180" y="278"/>
                      <a:pt x="180" y="278"/>
                    </a:cubicBezTo>
                    <a:cubicBezTo>
                      <a:pt x="179" y="278"/>
                      <a:pt x="178" y="276"/>
                      <a:pt x="176" y="277"/>
                    </a:cubicBezTo>
                    <a:cubicBezTo>
                      <a:pt x="176" y="279"/>
                      <a:pt x="176" y="279"/>
                      <a:pt x="176" y="279"/>
                    </a:cubicBezTo>
                    <a:cubicBezTo>
                      <a:pt x="175" y="279"/>
                      <a:pt x="174" y="281"/>
                      <a:pt x="173" y="279"/>
                    </a:cubicBezTo>
                    <a:cubicBezTo>
                      <a:pt x="174" y="278"/>
                      <a:pt x="174" y="277"/>
                      <a:pt x="174" y="277"/>
                    </a:cubicBezTo>
                    <a:cubicBezTo>
                      <a:pt x="174" y="277"/>
                      <a:pt x="173" y="277"/>
                      <a:pt x="173" y="277"/>
                    </a:cubicBezTo>
                    <a:cubicBezTo>
                      <a:pt x="174" y="275"/>
                      <a:pt x="174" y="275"/>
                      <a:pt x="174" y="275"/>
                    </a:cubicBezTo>
                    <a:cubicBezTo>
                      <a:pt x="173" y="278"/>
                      <a:pt x="171" y="275"/>
                      <a:pt x="171" y="276"/>
                    </a:cubicBezTo>
                    <a:cubicBezTo>
                      <a:pt x="171" y="275"/>
                      <a:pt x="171" y="275"/>
                      <a:pt x="171" y="275"/>
                    </a:cubicBezTo>
                    <a:cubicBezTo>
                      <a:pt x="170" y="274"/>
                      <a:pt x="171" y="277"/>
                      <a:pt x="170" y="277"/>
                    </a:cubicBezTo>
                    <a:cubicBezTo>
                      <a:pt x="169" y="276"/>
                      <a:pt x="170" y="274"/>
                      <a:pt x="170" y="272"/>
                    </a:cubicBezTo>
                    <a:cubicBezTo>
                      <a:pt x="168" y="272"/>
                      <a:pt x="165" y="273"/>
                      <a:pt x="164" y="271"/>
                    </a:cubicBezTo>
                    <a:cubicBezTo>
                      <a:pt x="163" y="271"/>
                      <a:pt x="161" y="272"/>
                      <a:pt x="160" y="272"/>
                    </a:cubicBezTo>
                    <a:cubicBezTo>
                      <a:pt x="159" y="272"/>
                      <a:pt x="161" y="270"/>
                      <a:pt x="159" y="271"/>
                    </a:cubicBezTo>
                    <a:cubicBezTo>
                      <a:pt x="160" y="270"/>
                      <a:pt x="160" y="269"/>
                      <a:pt x="160" y="268"/>
                    </a:cubicBezTo>
                    <a:cubicBezTo>
                      <a:pt x="160" y="269"/>
                      <a:pt x="158" y="267"/>
                      <a:pt x="158" y="270"/>
                    </a:cubicBezTo>
                    <a:cubicBezTo>
                      <a:pt x="157" y="269"/>
                      <a:pt x="155" y="268"/>
                      <a:pt x="153" y="268"/>
                    </a:cubicBezTo>
                    <a:cubicBezTo>
                      <a:pt x="154" y="268"/>
                      <a:pt x="154" y="266"/>
                      <a:pt x="154" y="265"/>
                    </a:cubicBezTo>
                    <a:cubicBezTo>
                      <a:pt x="153" y="266"/>
                      <a:pt x="151" y="267"/>
                      <a:pt x="150" y="266"/>
                    </a:cubicBezTo>
                    <a:cubicBezTo>
                      <a:pt x="149" y="268"/>
                      <a:pt x="150" y="268"/>
                      <a:pt x="149" y="269"/>
                    </a:cubicBezTo>
                    <a:cubicBezTo>
                      <a:pt x="149" y="269"/>
                      <a:pt x="148" y="270"/>
                      <a:pt x="148" y="270"/>
                    </a:cubicBezTo>
                    <a:cubicBezTo>
                      <a:pt x="148" y="268"/>
                      <a:pt x="149" y="266"/>
                      <a:pt x="148" y="265"/>
                    </a:cubicBezTo>
                    <a:cubicBezTo>
                      <a:pt x="150" y="263"/>
                      <a:pt x="150" y="266"/>
                      <a:pt x="151" y="263"/>
                    </a:cubicBezTo>
                    <a:cubicBezTo>
                      <a:pt x="152" y="261"/>
                      <a:pt x="154" y="262"/>
                      <a:pt x="154" y="264"/>
                    </a:cubicBezTo>
                    <a:cubicBezTo>
                      <a:pt x="156" y="262"/>
                      <a:pt x="153" y="263"/>
                      <a:pt x="154" y="261"/>
                    </a:cubicBezTo>
                    <a:cubicBezTo>
                      <a:pt x="153" y="261"/>
                      <a:pt x="153" y="262"/>
                      <a:pt x="151" y="261"/>
                    </a:cubicBezTo>
                    <a:cubicBezTo>
                      <a:pt x="150" y="263"/>
                      <a:pt x="151" y="263"/>
                      <a:pt x="150" y="264"/>
                    </a:cubicBezTo>
                    <a:cubicBezTo>
                      <a:pt x="148" y="265"/>
                      <a:pt x="149" y="261"/>
                      <a:pt x="148" y="261"/>
                    </a:cubicBezTo>
                    <a:cubicBezTo>
                      <a:pt x="149" y="261"/>
                      <a:pt x="149" y="261"/>
                      <a:pt x="149" y="261"/>
                    </a:cubicBezTo>
                    <a:cubicBezTo>
                      <a:pt x="149" y="260"/>
                      <a:pt x="148" y="261"/>
                      <a:pt x="147" y="260"/>
                    </a:cubicBezTo>
                    <a:cubicBezTo>
                      <a:pt x="148" y="257"/>
                      <a:pt x="149" y="261"/>
                      <a:pt x="150" y="259"/>
                    </a:cubicBezTo>
                    <a:cubicBezTo>
                      <a:pt x="150" y="257"/>
                      <a:pt x="150" y="257"/>
                      <a:pt x="150" y="257"/>
                    </a:cubicBezTo>
                    <a:cubicBezTo>
                      <a:pt x="149" y="256"/>
                      <a:pt x="149" y="259"/>
                      <a:pt x="147" y="258"/>
                    </a:cubicBezTo>
                    <a:cubicBezTo>
                      <a:pt x="148" y="257"/>
                      <a:pt x="148" y="257"/>
                      <a:pt x="148" y="257"/>
                    </a:cubicBezTo>
                    <a:cubicBezTo>
                      <a:pt x="147" y="257"/>
                      <a:pt x="147" y="257"/>
                      <a:pt x="147" y="257"/>
                    </a:cubicBezTo>
                    <a:cubicBezTo>
                      <a:pt x="146" y="258"/>
                      <a:pt x="146" y="260"/>
                      <a:pt x="147" y="260"/>
                    </a:cubicBezTo>
                    <a:cubicBezTo>
                      <a:pt x="145" y="262"/>
                      <a:pt x="146" y="260"/>
                      <a:pt x="144" y="260"/>
                    </a:cubicBezTo>
                    <a:cubicBezTo>
                      <a:pt x="143" y="261"/>
                      <a:pt x="145" y="260"/>
                      <a:pt x="144" y="262"/>
                    </a:cubicBezTo>
                    <a:cubicBezTo>
                      <a:pt x="144" y="263"/>
                      <a:pt x="143" y="263"/>
                      <a:pt x="142" y="263"/>
                    </a:cubicBezTo>
                    <a:cubicBezTo>
                      <a:pt x="141" y="262"/>
                      <a:pt x="142" y="261"/>
                      <a:pt x="142" y="260"/>
                    </a:cubicBezTo>
                    <a:cubicBezTo>
                      <a:pt x="143" y="259"/>
                      <a:pt x="144" y="260"/>
                      <a:pt x="143" y="260"/>
                    </a:cubicBezTo>
                    <a:cubicBezTo>
                      <a:pt x="145" y="259"/>
                      <a:pt x="144" y="257"/>
                      <a:pt x="145" y="256"/>
                    </a:cubicBezTo>
                    <a:cubicBezTo>
                      <a:pt x="145" y="255"/>
                      <a:pt x="144" y="257"/>
                      <a:pt x="143" y="257"/>
                    </a:cubicBezTo>
                    <a:cubicBezTo>
                      <a:pt x="144" y="257"/>
                      <a:pt x="142" y="259"/>
                      <a:pt x="142" y="259"/>
                    </a:cubicBezTo>
                    <a:cubicBezTo>
                      <a:pt x="139" y="263"/>
                      <a:pt x="143" y="256"/>
                      <a:pt x="141" y="256"/>
                    </a:cubicBezTo>
                    <a:cubicBezTo>
                      <a:pt x="140" y="259"/>
                      <a:pt x="137" y="259"/>
                      <a:pt x="137" y="262"/>
                    </a:cubicBezTo>
                    <a:cubicBezTo>
                      <a:pt x="136" y="262"/>
                      <a:pt x="135" y="263"/>
                      <a:pt x="135" y="262"/>
                    </a:cubicBezTo>
                    <a:cubicBezTo>
                      <a:pt x="136" y="261"/>
                      <a:pt x="135" y="261"/>
                      <a:pt x="137" y="259"/>
                    </a:cubicBezTo>
                    <a:cubicBezTo>
                      <a:pt x="136" y="259"/>
                      <a:pt x="136" y="259"/>
                      <a:pt x="136" y="259"/>
                    </a:cubicBezTo>
                    <a:cubicBezTo>
                      <a:pt x="138" y="257"/>
                      <a:pt x="138" y="257"/>
                      <a:pt x="138" y="257"/>
                    </a:cubicBezTo>
                    <a:cubicBezTo>
                      <a:pt x="138" y="255"/>
                      <a:pt x="137" y="254"/>
                      <a:pt x="138" y="253"/>
                    </a:cubicBezTo>
                    <a:cubicBezTo>
                      <a:pt x="136" y="253"/>
                      <a:pt x="137" y="255"/>
                      <a:pt x="136" y="254"/>
                    </a:cubicBezTo>
                    <a:cubicBezTo>
                      <a:pt x="137" y="254"/>
                      <a:pt x="136" y="253"/>
                      <a:pt x="136" y="252"/>
                    </a:cubicBezTo>
                    <a:cubicBezTo>
                      <a:pt x="136" y="254"/>
                      <a:pt x="135" y="255"/>
                      <a:pt x="134" y="255"/>
                    </a:cubicBezTo>
                    <a:cubicBezTo>
                      <a:pt x="133" y="255"/>
                      <a:pt x="133" y="253"/>
                      <a:pt x="134" y="252"/>
                    </a:cubicBezTo>
                    <a:cubicBezTo>
                      <a:pt x="135" y="251"/>
                      <a:pt x="135" y="251"/>
                      <a:pt x="135" y="251"/>
                    </a:cubicBezTo>
                    <a:cubicBezTo>
                      <a:pt x="134" y="252"/>
                      <a:pt x="135" y="250"/>
                      <a:pt x="134" y="251"/>
                    </a:cubicBezTo>
                    <a:cubicBezTo>
                      <a:pt x="134" y="252"/>
                      <a:pt x="133" y="253"/>
                      <a:pt x="132" y="254"/>
                    </a:cubicBezTo>
                    <a:cubicBezTo>
                      <a:pt x="131" y="254"/>
                      <a:pt x="131" y="253"/>
                      <a:pt x="131" y="253"/>
                    </a:cubicBezTo>
                    <a:cubicBezTo>
                      <a:pt x="132" y="252"/>
                      <a:pt x="132" y="252"/>
                      <a:pt x="132" y="252"/>
                    </a:cubicBezTo>
                    <a:cubicBezTo>
                      <a:pt x="131" y="252"/>
                      <a:pt x="134" y="249"/>
                      <a:pt x="132" y="249"/>
                    </a:cubicBezTo>
                    <a:cubicBezTo>
                      <a:pt x="131" y="251"/>
                      <a:pt x="131" y="251"/>
                      <a:pt x="131" y="251"/>
                    </a:cubicBezTo>
                    <a:cubicBezTo>
                      <a:pt x="131" y="250"/>
                      <a:pt x="131" y="250"/>
                      <a:pt x="132" y="249"/>
                    </a:cubicBezTo>
                    <a:cubicBezTo>
                      <a:pt x="131" y="250"/>
                      <a:pt x="130" y="250"/>
                      <a:pt x="130" y="250"/>
                    </a:cubicBezTo>
                    <a:cubicBezTo>
                      <a:pt x="130" y="249"/>
                      <a:pt x="130" y="249"/>
                      <a:pt x="130" y="249"/>
                    </a:cubicBezTo>
                    <a:cubicBezTo>
                      <a:pt x="130" y="249"/>
                      <a:pt x="128" y="251"/>
                      <a:pt x="128" y="249"/>
                    </a:cubicBezTo>
                    <a:cubicBezTo>
                      <a:pt x="127" y="251"/>
                      <a:pt x="129" y="249"/>
                      <a:pt x="129" y="251"/>
                    </a:cubicBezTo>
                    <a:cubicBezTo>
                      <a:pt x="129" y="253"/>
                      <a:pt x="127" y="252"/>
                      <a:pt x="127" y="252"/>
                    </a:cubicBezTo>
                    <a:cubicBezTo>
                      <a:pt x="128" y="250"/>
                      <a:pt x="126" y="251"/>
                      <a:pt x="125" y="251"/>
                    </a:cubicBezTo>
                    <a:cubicBezTo>
                      <a:pt x="126" y="250"/>
                      <a:pt x="126" y="249"/>
                      <a:pt x="126" y="248"/>
                    </a:cubicBezTo>
                    <a:cubicBezTo>
                      <a:pt x="124" y="250"/>
                      <a:pt x="124" y="250"/>
                      <a:pt x="124" y="250"/>
                    </a:cubicBezTo>
                    <a:cubicBezTo>
                      <a:pt x="126" y="247"/>
                      <a:pt x="123" y="250"/>
                      <a:pt x="123" y="249"/>
                    </a:cubicBezTo>
                    <a:cubicBezTo>
                      <a:pt x="124" y="248"/>
                      <a:pt x="124" y="247"/>
                      <a:pt x="124" y="246"/>
                    </a:cubicBezTo>
                    <a:cubicBezTo>
                      <a:pt x="124" y="249"/>
                      <a:pt x="122" y="248"/>
                      <a:pt x="121" y="250"/>
                    </a:cubicBezTo>
                    <a:cubicBezTo>
                      <a:pt x="120" y="248"/>
                      <a:pt x="123" y="247"/>
                      <a:pt x="124" y="245"/>
                    </a:cubicBezTo>
                    <a:cubicBezTo>
                      <a:pt x="122" y="247"/>
                      <a:pt x="123" y="243"/>
                      <a:pt x="121" y="245"/>
                    </a:cubicBezTo>
                    <a:cubicBezTo>
                      <a:pt x="122" y="247"/>
                      <a:pt x="120" y="247"/>
                      <a:pt x="119" y="248"/>
                    </a:cubicBezTo>
                    <a:cubicBezTo>
                      <a:pt x="119" y="247"/>
                      <a:pt x="120" y="247"/>
                      <a:pt x="120" y="246"/>
                    </a:cubicBezTo>
                    <a:cubicBezTo>
                      <a:pt x="119" y="246"/>
                      <a:pt x="118" y="247"/>
                      <a:pt x="118" y="248"/>
                    </a:cubicBezTo>
                    <a:cubicBezTo>
                      <a:pt x="118" y="247"/>
                      <a:pt x="116" y="249"/>
                      <a:pt x="116" y="247"/>
                    </a:cubicBezTo>
                    <a:cubicBezTo>
                      <a:pt x="116" y="246"/>
                      <a:pt x="118" y="247"/>
                      <a:pt x="118" y="246"/>
                    </a:cubicBezTo>
                    <a:cubicBezTo>
                      <a:pt x="116" y="245"/>
                      <a:pt x="115" y="249"/>
                      <a:pt x="113" y="248"/>
                    </a:cubicBezTo>
                    <a:cubicBezTo>
                      <a:pt x="113" y="250"/>
                      <a:pt x="111" y="252"/>
                      <a:pt x="110" y="252"/>
                    </a:cubicBezTo>
                    <a:cubicBezTo>
                      <a:pt x="109" y="250"/>
                      <a:pt x="111" y="252"/>
                      <a:pt x="112" y="250"/>
                    </a:cubicBezTo>
                    <a:cubicBezTo>
                      <a:pt x="111" y="249"/>
                      <a:pt x="111" y="249"/>
                      <a:pt x="111" y="249"/>
                    </a:cubicBezTo>
                    <a:cubicBezTo>
                      <a:pt x="112" y="246"/>
                      <a:pt x="115" y="247"/>
                      <a:pt x="116" y="244"/>
                    </a:cubicBezTo>
                    <a:cubicBezTo>
                      <a:pt x="115" y="245"/>
                      <a:pt x="115" y="245"/>
                      <a:pt x="115" y="245"/>
                    </a:cubicBezTo>
                    <a:cubicBezTo>
                      <a:pt x="115" y="244"/>
                      <a:pt x="116" y="243"/>
                      <a:pt x="117" y="242"/>
                    </a:cubicBezTo>
                    <a:cubicBezTo>
                      <a:pt x="115" y="244"/>
                      <a:pt x="115" y="242"/>
                      <a:pt x="115" y="242"/>
                    </a:cubicBezTo>
                    <a:cubicBezTo>
                      <a:pt x="113" y="243"/>
                      <a:pt x="115" y="242"/>
                      <a:pt x="114" y="243"/>
                    </a:cubicBezTo>
                    <a:cubicBezTo>
                      <a:pt x="114" y="243"/>
                      <a:pt x="112" y="245"/>
                      <a:pt x="111" y="243"/>
                    </a:cubicBezTo>
                    <a:cubicBezTo>
                      <a:pt x="112" y="243"/>
                      <a:pt x="112" y="241"/>
                      <a:pt x="113" y="241"/>
                    </a:cubicBezTo>
                    <a:cubicBezTo>
                      <a:pt x="113" y="240"/>
                      <a:pt x="112" y="242"/>
                      <a:pt x="112" y="241"/>
                    </a:cubicBezTo>
                    <a:cubicBezTo>
                      <a:pt x="112" y="240"/>
                      <a:pt x="112" y="240"/>
                      <a:pt x="112" y="240"/>
                    </a:cubicBezTo>
                    <a:cubicBezTo>
                      <a:pt x="110" y="238"/>
                      <a:pt x="107" y="236"/>
                      <a:pt x="102" y="237"/>
                    </a:cubicBezTo>
                    <a:cubicBezTo>
                      <a:pt x="103" y="236"/>
                      <a:pt x="102" y="235"/>
                      <a:pt x="102" y="233"/>
                    </a:cubicBezTo>
                    <a:cubicBezTo>
                      <a:pt x="102" y="234"/>
                      <a:pt x="101" y="234"/>
                      <a:pt x="100" y="234"/>
                    </a:cubicBezTo>
                    <a:cubicBezTo>
                      <a:pt x="101" y="232"/>
                      <a:pt x="101" y="232"/>
                      <a:pt x="101" y="232"/>
                    </a:cubicBezTo>
                    <a:cubicBezTo>
                      <a:pt x="101" y="231"/>
                      <a:pt x="99" y="232"/>
                      <a:pt x="97" y="232"/>
                    </a:cubicBezTo>
                    <a:cubicBezTo>
                      <a:pt x="98" y="231"/>
                      <a:pt x="98" y="231"/>
                      <a:pt x="98" y="231"/>
                    </a:cubicBezTo>
                    <a:cubicBezTo>
                      <a:pt x="98" y="229"/>
                      <a:pt x="97" y="231"/>
                      <a:pt x="96" y="231"/>
                    </a:cubicBezTo>
                    <a:cubicBezTo>
                      <a:pt x="97" y="230"/>
                      <a:pt x="97" y="230"/>
                      <a:pt x="97" y="230"/>
                    </a:cubicBezTo>
                    <a:cubicBezTo>
                      <a:pt x="96" y="230"/>
                      <a:pt x="96" y="230"/>
                      <a:pt x="96" y="230"/>
                    </a:cubicBezTo>
                    <a:cubicBezTo>
                      <a:pt x="95" y="230"/>
                      <a:pt x="94" y="229"/>
                      <a:pt x="96" y="228"/>
                    </a:cubicBezTo>
                    <a:cubicBezTo>
                      <a:pt x="95" y="228"/>
                      <a:pt x="95" y="228"/>
                      <a:pt x="95" y="229"/>
                    </a:cubicBezTo>
                    <a:cubicBezTo>
                      <a:pt x="95" y="227"/>
                      <a:pt x="93" y="226"/>
                      <a:pt x="92" y="225"/>
                    </a:cubicBezTo>
                    <a:cubicBezTo>
                      <a:pt x="92" y="226"/>
                      <a:pt x="91" y="227"/>
                      <a:pt x="90" y="228"/>
                    </a:cubicBezTo>
                    <a:cubicBezTo>
                      <a:pt x="88" y="229"/>
                      <a:pt x="90" y="227"/>
                      <a:pt x="89" y="228"/>
                    </a:cubicBezTo>
                    <a:cubicBezTo>
                      <a:pt x="90" y="227"/>
                      <a:pt x="90" y="226"/>
                      <a:pt x="91" y="226"/>
                    </a:cubicBezTo>
                    <a:cubicBezTo>
                      <a:pt x="91" y="223"/>
                      <a:pt x="88" y="222"/>
                      <a:pt x="87" y="220"/>
                    </a:cubicBezTo>
                    <a:cubicBezTo>
                      <a:pt x="86" y="220"/>
                      <a:pt x="86" y="220"/>
                      <a:pt x="85" y="221"/>
                    </a:cubicBezTo>
                    <a:cubicBezTo>
                      <a:pt x="86" y="218"/>
                      <a:pt x="83" y="218"/>
                      <a:pt x="82" y="216"/>
                    </a:cubicBezTo>
                    <a:cubicBezTo>
                      <a:pt x="82" y="217"/>
                      <a:pt x="79" y="218"/>
                      <a:pt x="79" y="218"/>
                    </a:cubicBezTo>
                    <a:cubicBezTo>
                      <a:pt x="77" y="218"/>
                      <a:pt x="81" y="216"/>
                      <a:pt x="81" y="214"/>
                    </a:cubicBezTo>
                    <a:cubicBezTo>
                      <a:pt x="80" y="214"/>
                      <a:pt x="79" y="214"/>
                      <a:pt x="79" y="214"/>
                    </a:cubicBezTo>
                    <a:cubicBezTo>
                      <a:pt x="79" y="213"/>
                      <a:pt x="79" y="213"/>
                      <a:pt x="79" y="213"/>
                    </a:cubicBezTo>
                    <a:cubicBezTo>
                      <a:pt x="78" y="214"/>
                      <a:pt x="77" y="213"/>
                      <a:pt x="77" y="212"/>
                    </a:cubicBezTo>
                    <a:cubicBezTo>
                      <a:pt x="77" y="212"/>
                      <a:pt x="77" y="212"/>
                      <a:pt x="77" y="212"/>
                    </a:cubicBezTo>
                    <a:cubicBezTo>
                      <a:pt x="77" y="212"/>
                      <a:pt x="78" y="210"/>
                      <a:pt x="77" y="210"/>
                    </a:cubicBezTo>
                    <a:cubicBezTo>
                      <a:pt x="76" y="211"/>
                      <a:pt x="76" y="209"/>
                      <a:pt x="74" y="210"/>
                    </a:cubicBezTo>
                    <a:cubicBezTo>
                      <a:pt x="74" y="210"/>
                      <a:pt x="74" y="210"/>
                      <a:pt x="75" y="209"/>
                    </a:cubicBezTo>
                    <a:cubicBezTo>
                      <a:pt x="73" y="210"/>
                      <a:pt x="73" y="210"/>
                      <a:pt x="73" y="210"/>
                    </a:cubicBezTo>
                    <a:cubicBezTo>
                      <a:pt x="73" y="209"/>
                      <a:pt x="73" y="209"/>
                      <a:pt x="73" y="209"/>
                    </a:cubicBezTo>
                    <a:cubicBezTo>
                      <a:pt x="74" y="209"/>
                      <a:pt x="75" y="208"/>
                      <a:pt x="75" y="208"/>
                    </a:cubicBezTo>
                    <a:cubicBezTo>
                      <a:pt x="75" y="207"/>
                      <a:pt x="74" y="209"/>
                      <a:pt x="73" y="209"/>
                    </a:cubicBezTo>
                    <a:cubicBezTo>
                      <a:pt x="71" y="209"/>
                      <a:pt x="73" y="208"/>
                      <a:pt x="73" y="207"/>
                    </a:cubicBezTo>
                    <a:cubicBezTo>
                      <a:pt x="74" y="207"/>
                      <a:pt x="73" y="208"/>
                      <a:pt x="73" y="208"/>
                    </a:cubicBezTo>
                    <a:cubicBezTo>
                      <a:pt x="75" y="208"/>
                      <a:pt x="73" y="207"/>
                      <a:pt x="74" y="207"/>
                    </a:cubicBezTo>
                    <a:cubicBezTo>
                      <a:pt x="74" y="206"/>
                      <a:pt x="72" y="208"/>
                      <a:pt x="72" y="207"/>
                    </a:cubicBezTo>
                    <a:cubicBezTo>
                      <a:pt x="72" y="206"/>
                      <a:pt x="71" y="206"/>
                      <a:pt x="72" y="205"/>
                    </a:cubicBezTo>
                    <a:cubicBezTo>
                      <a:pt x="71" y="205"/>
                      <a:pt x="71" y="204"/>
                      <a:pt x="70" y="204"/>
                    </a:cubicBezTo>
                    <a:cubicBezTo>
                      <a:pt x="71" y="205"/>
                      <a:pt x="71" y="206"/>
                      <a:pt x="70" y="207"/>
                    </a:cubicBezTo>
                    <a:cubicBezTo>
                      <a:pt x="69" y="206"/>
                      <a:pt x="69" y="206"/>
                      <a:pt x="69" y="205"/>
                    </a:cubicBezTo>
                    <a:cubicBezTo>
                      <a:pt x="70" y="205"/>
                      <a:pt x="70" y="205"/>
                      <a:pt x="70" y="205"/>
                    </a:cubicBezTo>
                    <a:cubicBezTo>
                      <a:pt x="69" y="205"/>
                      <a:pt x="69" y="204"/>
                      <a:pt x="68" y="206"/>
                    </a:cubicBezTo>
                    <a:cubicBezTo>
                      <a:pt x="69" y="204"/>
                      <a:pt x="69" y="204"/>
                      <a:pt x="69" y="204"/>
                    </a:cubicBezTo>
                    <a:cubicBezTo>
                      <a:pt x="68" y="204"/>
                      <a:pt x="67" y="203"/>
                      <a:pt x="67" y="203"/>
                    </a:cubicBezTo>
                    <a:cubicBezTo>
                      <a:pt x="68" y="202"/>
                      <a:pt x="70" y="201"/>
                      <a:pt x="70" y="200"/>
                    </a:cubicBezTo>
                    <a:cubicBezTo>
                      <a:pt x="68" y="200"/>
                      <a:pt x="68" y="200"/>
                      <a:pt x="68" y="200"/>
                    </a:cubicBezTo>
                    <a:cubicBezTo>
                      <a:pt x="67" y="200"/>
                      <a:pt x="67" y="199"/>
                      <a:pt x="68" y="199"/>
                    </a:cubicBezTo>
                    <a:cubicBezTo>
                      <a:pt x="68" y="197"/>
                      <a:pt x="63" y="200"/>
                      <a:pt x="64" y="198"/>
                    </a:cubicBezTo>
                    <a:cubicBezTo>
                      <a:pt x="66" y="197"/>
                      <a:pt x="66" y="197"/>
                      <a:pt x="66" y="196"/>
                    </a:cubicBezTo>
                    <a:cubicBezTo>
                      <a:pt x="65" y="196"/>
                      <a:pt x="65" y="196"/>
                      <a:pt x="64" y="196"/>
                    </a:cubicBezTo>
                    <a:cubicBezTo>
                      <a:pt x="64" y="197"/>
                      <a:pt x="66" y="196"/>
                      <a:pt x="65" y="197"/>
                    </a:cubicBezTo>
                    <a:cubicBezTo>
                      <a:pt x="64" y="198"/>
                      <a:pt x="64" y="197"/>
                      <a:pt x="63" y="197"/>
                    </a:cubicBezTo>
                    <a:cubicBezTo>
                      <a:pt x="66" y="193"/>
                      <a:pt x="62" y="192"/>
                      <a:pt x="62" y="189"/>
                    </a:cubicBezTo>
                    <a:cubicBezTo>
                      <a:pt x="60" y="190"/>
                      <a:pt x="61" y="189"/>
                      <a:pt x="60" y="189"/>
                    </a:cubicBezTo>
                    <a:cubicBezTo>
                      <a:pt x="63" y="187"/>
                      <a:pt x="59" y="188"/>
                      <a:pt x="60" y="186"/>
                    </a:cubicBezTo>
                    <a:cubicBezTo>
                      <a:pt x="58" y="188"/>
                      <a:pt x="58" y="188"/>
                      <a:pt x="58" y="188"/>
                    </a:cubicBezTo>
                    <a:cubicBezTo>
                      <a:pt x="59" y="186"/>
                      <a:pt x="54" y="188"/>
                      <a:pt x="56" y="186"/>
                    </a:cubicBezTo>
                    <a:cubicBezTo>
                      <a:pt x="56" y="185"/>
                      <a:pt x="58" y="185"/>
                      <a:pt x="58" y="185"/>
                    </a:cubicBezTo>
                    <a:cubicBezTo>
                      <a:pt x="60" y="183"/>
                      <a:pt x="55" y="184"/>
                      <a:pt x="57" y="181"/>
                    </a:cubicBezTo>
                    <a:cubicBezTo>
                      <a:pt x="56" y="182"/>
                      <a:pt x="55" y="183"/>
                      <a:pt x="54" y="182"/>
                    </a:cubicBezTo>
                    <a:cubicBezTo>
                      <a:pt x="54" y="181"/>
                      <a:pt x="55" y="179"/>
                      <a:pt x="55" y="179"/>
                    </a:cubicBezTo>
                    <a:cubicBezTo>
                      <a:pt x="55" y="179"/>
                      <a:pt x="54" y="179"/>
                      <a:pt x="54" y="178"/>
                    </a:cubicBezTo>
                    <a:cubicBezTo>
                      <a:pt x="55" y="178"/>
                      <a:pt x="55" y="178"/>
                      <a:pt x="55" y="178"/>
                    </a:cubicBezTo>
                    <a:cubicBezTo>
                      <a:pt x="55" y="177"/>
                      <a:pt x="54" y="177"/>
                      <a:pt x="53" y="176"/>
                    </a:cubicBezTo>
                    <a:cubicBezTo>
                      <a:pt x="54" y="175"/>
                      <a:pt x="53" y="174"/>
                      <a:pt x="53" y="172"/>
                    </a:cubicBezTo>
                    <a:cubicBezTo>
                      <a:pt x="51" y="172"/>
                      <a:pt x="53" y="170"/>
                      <a:pt x="50" y="171"/>
                    </a:cubicBezTo>
                    <a:cubicBezTo>
                      <a:pt x="50" y="171"/>
                      <a:pt x="51" y="171"/>
                      <a:pt x="51" y="170"/>
                    </a:cubicBezTo>
                    <a:cubicBezTo>
                      <a:pt x="50" y="170"/>
                      <a:pt x="48" y="171"/>
                      <a:pt x="48" y="170"/>
                    </a:cubicBezTo>
                    <a:cubicBezTo>
                      <a:pt x="50" y="170"/>
                      <a:pt x="50" y="170"/>
                      <a:pt x="50" y="170"/>
                    </a:cubicBezTo>
                    <a:cubicBezTo>
                      <a:pt x="52" y="169"/>
                      <a:pt x="49" y="168"/>
                      <a:pt x="50" y="167"/>
                    </a:cubicBezTo>
                    <a:cubicBezTo>
                      <a:pt x="49" y="168"/>
                      <a:pt x="50" y="167"/>
                      <a:pt x="49" y="167"/>
                    </a:cubicBezTo>
                    <a:cubicBezTo>
                      <a:pt x="48" y="167"/>
                      <a:pt x="48" y="167"/>
                      <a:pt x="48" y="167"/>
                    </a:cubicBezTo>
                    <a:cubicBezTo>
                      <a:pt x="47" y="166"/>
                      <a:pt x="47" y="167"/>
                      <a:pt x="46" y="166"/>
                    </a:cubicBezTo>
                    <a:cubicBezTo>
                      <a:pt x="46" y="165"/>
                      <a:pt x="48" y="165"/>
                      <a:pt x="48" y="165"/>
                    </a:cubicBezTo>
                    <a:cubicBezTo>
                      <a:pt x="49" y="164"/>
                      <a:pt x="48" y="164"/>
                      <a:pt x="47" y="163"/>
                    </a:cubicBezTo>
                    <a:cubicBezTo>
                      <a:pt x="47" y="164"/>
                      <a:pt x="47" y="164"/>
                      <a:pt x="47" y="164"/>
                    </a:cubicBezTo>
                    <a:cubicBezTo>
                      <a:pt x="47" y="164"/>
                      <a:pt x="47" y="163"/>
                      <a:pt x="47" y="163"/>
                    </a:cubicBezTo>
                    <a:cubicBezTo>
                      <a:pt x="47" y="163"/>
                      <a:pt x="47" y="163"/>
                      <a:pt x="46" y="163"/>
                    </a:cubicBezTo>
                    <a:cubicBezTo>
                      <a:pt x="46" y="163"/>
                      <a:pt x="46" y="163"/>
                      <a:pt x="47" y="163"/>
                    </a:cubicBezTo>
                    <a:cubicBezTo>
                      <a:pt x="47" y="163"/>
                      <a:pt x="47" y="163"/>
                      <a:pt x="47" y="163"/>
                    </a:cubicBezTo>
                    <a:cubicBezTo>
                      <a:pt x="47" y="163"/>
                      <a:pt x="47" y="163"/>
                      <a:pt x="47" y="163"/>
                    </a:cubicBezTo>
                    <a:cubicBezTo>
                      <a:pt x="47" y="163"/>
                      <a:pt x="47" y="162"/>
                      <a:pt x="47" y="162"/>
                    </a:cubicBezTo>
                    <a:cubicBezTo>
                      <a:pt x="47" y="162"/>
                      <a:pt x="47" y="162"/>
                      <a:pt x="47" y="162"/>
                    </a:cubicBezTo>
                    <a:cubicBezTo>
                      <a:pt x="49" y="161"/>
                      <a:pt x="49" y="161"/>
                      <a:pt x="49" y="161"/>
                    </a:cubicBezTo>
                    <a:cubicBezTo>
                      <a:pt x="48" y="161"/>
                      <a:pt x="46" y="160"/>
                      <a:pt x="46" y="161"/>
                    </a:cubicBezTo>
                    <a:cubicBezTo>
                      <a:pt x="46" y="158"/>
                      <a:pt x="44" y="156"/>
                      <a:pt x="43" y="155"/>
                    </a:cubicBezTo>
                    <a:cubicBezTo>
                      <a:pt x="43" y="155"/>
                      <a:pt x="44" y="155"/>
                      <a:pt x="43" y="155"/>
                    </a:cubicBezTo>
                    <a:cubicBezTo>
                      <a:pt x="43" y="154"/>
                      <a:pt x="41" y="154"/>
                      <a:pt x="42" y="154"/>
                    </a:cubicBezTo>
                    <a:cubicBezTo>
                      <a:pt x="41" y="153"/>
                      <a:pt x="43" y="153"/>
                      <a:pt x="43" y="152"/>
                    </a:cubicBezTo>
                    <a:cubicBezTo>
                      <a:pt x="43" y="152"/>
                      <a:pt x="42" y="152"/>
                      <a:pt x="41" y="152"/>
                    </a:cubicBezTo>
                    <a:cubicBezTo>
                      <a:pt x="43" y="150"/>
                      <a:pt x="39" y="149"/>
                      <a:pt x="39" y="147"/>
                    </a:cubicBezTo>
                    <a:cubicBezTo>
                      <a:pt x="40" y="147"/>
                      <a:pt x="41" y="147"/>
                      <a:pt x="41" y="147"/>
                    </a:cubicBezTo>
                    <a:cubicBezTo>
                      <a:pt x="40" y="146"/>
                      <a:pt x="39" y="145"/>
                      <a:pt x="37" y="144"/>
                    </a:cubicBezTo>
                    <a:cubicBezTo>
                      <a:pt x="37" y="144"/>
                      <a:pt x="38" y="144"/>
                      <a:pt x="38" y="144"/>
                    </a:cubicBezTo>
                    <a:cubicBezTo>
                      <a:pt x="38" y="143"/>
                      <a:pt x="37" y="142"/>
                      <a:pt x="36" y="142"/>
                    </a:cubicBezTo>
                    <a:cubicBezTo>
                      <a:pt x="35" y="143"/>
                      <a:pt x="37" y="142"/>
                      <a:pt x="37" y="142"/>
                    </a:cubicBezTo>
                    <a:cubicBezTo>
                      <a:pt x="35" y="143"/>
                      <a:pt x="34" y="143"/>
                      <a:pt x="34" y="142"/>
                    </a:cubicBezTo>
                    <a:cubicBezTo>
                      <a:pt x="34" y="142"/>
                      <a:pt x="34" y="142"/>
                      <a:pt x="34" y="142"/>
                    </a:cubicBezTo>
                    <a:cubicBezTo>
                      <a:pt x="34" y="141"/>
                      <a:pt x="33" y="141"/>
                      <a:pt x="33" y="140"/>
                    </a:cubicBezTo>
                    <a:cubicBezTo>
                      <a:pt x="33" y="139"/>
                      <a:pt x="33" y="140"/>
                      <a:pt x="34" y="140"/>
                    </a:cubicBezTo>
                    <a:cubicBezTo>
                      <a:pt x="36" y="139"/>
                      <a:pt x="35" y="137"/>
                      <a:pt x="35" y="137"/>
                    </a:cubicBezTo>
                    <a:cubicBezTo>
                      <a:pt x="35" y="137"/>
                      <a:pt x="34" y="136"/>
                      <a:pt x="33" y="137"/>
                    </a:cubicBezTo>
                    <a:cubicBezTo>
                      <a:pt x="32" y="136"/>
                      <a:pt x="35" y="136"/>
                      <a:pt x="34" y="135"/>
                    </a:cubicBezTo>
                    <a:cubicBezTo>
                      <a:pt x="29" y="134"/>
                      <a:pt x="29" y="134"/>
                      <a:pt x="29" y="134"/>
                    </a:cubicBezTo>
                    <a:cubicBezTo>
                      <a:pt x="30" y="134"/>
                      <a:pt x="31" y="133"/>
                      <a:pt x="32" y="133"/>
                    </a:cubicBezTo>
                    <a:cubicBezTo>
                      <a:pt x="31" y="132"/>
                      <a:pt x="28" y="132"/>
                      <a:pt x="27" y="131"/>
                    </a:cubicBezTo>
                    <a:cubicBezTo>
                      <a:pt x="27" y="131"/>
                      <a:pt x="25" y="129"/>
                      <a:pt x="25" y="129"/>
                    </a:cubicBezTo>
                    <a:cubicBezTo>
                      <a:pt x="26" y="128"/>
                      <a:pt x="25" y="129"/>
                      <a:pt x="26" y="129"/>
                    </a:cubicBezTo>
                    <a:cubicBezTo>
                      <a:pt x="27" y="128"/>
                      <a:pt x="27" y="128"/>
                      <a:pt x="27" y="128"/>
                    </a:cubicBezTo>
                    <a:cubicBezTo>
                      <a:pt x="28" y="129"/>
                      <a:pt x="30" y="127"/>
                      <a:pt x="31" y="127"/>
                    </a:cubicBezTo>
                    <a:cubicBezTo>
                      <a:pt x="30" y="127"/>
                      <a:pt x="30" y="124"/>
                      <a:pt x="30" y="123"/>
                    </a:cubicBezTo>
                    <a:cubicBezTo>
                      <a:pt x="28" y="124"/>
                      <a:pt x="28" y="121"/>
                      <a:pt x="26" y="122"/>
                    </a:cubicBezTo>
                    <a:cubicBezTo>
                      <a:pt x="25" y="121"/>
                      <a:pt x="28" y="121"/>
                      <a:pt x="28" y="120"/>
                    </a:cubicBezTo>
                    <a:cubicBezTo>
                      <a:pt x="27" y="119"/>
                      <a:pt x="27" y="117"/>
                      <a:pt x="27" y="115"/>
                    </a:cubicBezTo>
                    <a:cubicBezTo>
                      <a:pt x="27" y="115"/>
                      <a:pt x="27" y="115"/>
                      <a:pt x="27" y="115"/>
                    </a:cubicBezTo>
                    <a:cubicBezTo>
                      <a:pt x="26" y="114"/>
                      <a:pt x="26" y="112"/>
                      <a:pt x="24" y="111"/>
                    </a:cubicBezTo>
                    <a:cubicBezTo>
                      <a:pt x="24" y="111"/>
                      <a:pt x="25" y="111"/>
                      <a:pt x="25" y="111"/>
                    </a:cubicBezTo>
                    <a:cubicBezTo>
                      <a:pt x="26" y="109"/>
                      <a:pt x="22" y="111"/>
                      <a:pt x="23" y="109"/>
                    </a:cubicBezTo>
                    <a:cubicBezTo>
                      <a:pt x="24" y="109"/>
                      <a:pt x="24" y="109"/>
                      <a:pt x="24" y="109"/>
                    </a:cubicBezTo>
                    <a:cubicBezTo>
                      <a:pt x="23" y="109"/>
                      <a:pt x="25" y="107"/>
                      <a:pt x="23" y="106"/>
                    </a:cubicBezTo>
                    <a:cubicBezTo>
                      <a:pt x="24" y="106"/>
                      <a:pt x="24" y="106"/>
                      <a:pt x="24" y="106"/>
                    </a:cubicBezTo>
                    <a:cubicBezTo>
                      <a:pt x="24" y="105"/>
                      <a:pt x="24" y="104"/>
                      <a:pt x="22" y="103"/>
                    </a:cubicBezTo>
                    <a:cubicBezTo>
                      <a:pt x="22" y="103"/>
                      <a:pt x="23" y="103"/>
                      <a:pt x="24" y="104"/>
                    </a:cubicBezTo>
                    <a:cubicBezTo>
                      <a:pt x="25" y="102"/>
                      <a:pt x="21" y="103"/>
                      <a:pt x="22" y="102"/>
                    </a:cubicBezTo>
                    <a:cubicBezTo>
                      <a:pt x="22" y="101"/>
                      <a:pt x="23" y="101"/>
                      <a:pt x="23" y="101"/>
                    </a:cubicBezTo>
                    <a:cubicBezTo>
                      <a:pt x="22" y="100"/>
                      <a:pt x="22" y="99"/>
                      <a:pt x="21" y="98"/>
                    </a:cubicBezTo>
                    <a:cubicBezTo>
                      <a:pt x="22" y="98"/>
                      <a:pt x="22" y="98"/>
                      <a:pt x="23" y="97"/>
                    </a:cubicBezTo>
                    <a:cubicBezTo>
                      <a:pt x="22" y="91"/>
                      <a:pt x="22" y="86"/>
                      <a:pt x="19" y="80"/>
                    </a:cubicBezTo>
                    <a:cubicBezTo>
                      <a:pt x="21" y="79"/>
                      <a:pt x="21" y="81"/>
                      <a:pt x="22" y="81"/>
                    </a:cubicBezTo>
                    <a:cubicBezTo>
                      <a:pt x="20" y="81"/>
                      <a:pt x="22" y="80"/>
                      <a:pt x="21" y="78"/>
                    </a:cubicBezTo>
                    <a:cubicBezTo>
                      <a:pt x="21" y="78"/>
                      <a:pt x="21" y="78"/>
                      <a:pt x="21" y="78"/>
                    </a:cubicBezTo>
                    <a:cubicBezTo>
                      <a:pt x="20" y="77"/>
                      <a:pt x="22" y="77"/>
                      <a:pt x="21" y="76"/>
                    </a:cubicBezTo>
                    <a:cubicBezTo>
                      <a:pt x="21" y="76"/>
                      <a:pt x="21" y="76"/>
                      <a:pt x="21" y="76"/>
                    </a:cubicBezTo>
                    <a:cubicBezTo>
                      <a:pt x="19" y="75"/>
                      <a:pt x="23" y="74"/>
                      <a:pt x="20" y="74"/>
                    </a:cubicBezTo>
                    <a:cubicBezTo>
                      <a:pt x="22" y="73"/>
                      <a:pt x="22" y="73"/>
                      <a:pt x="22" y="73"/>
                    </a:cubicBezTo>
                    <a:cubicBezTo>
                      <a:pt x="19" y="72"/>
                      <a:pt x="23" y="72"/>
                      <a:pt x="20" y="71"/>
                    </a:cubicBezTo>
                    <a:cubicBezTo>
                      <a:pt x="21" y="71"/>
                      <a:pt x="21" y="71"/>
                      <a:pt x="21" y="71"/>
                    </a:cubicBezTo>
                    <a:cubicBezTo>
                      <a:pt x="22" y="70"/>
                      <a:pt x="18" y="68"/>
                      <a:pt x="20" y="68"/>
                    </a:cubicBezTo>
                    <a:cubicBezTo>
                      <a:pt x="19" y="67"/>
                      <a:pt x="19" y="65"/>
                      <a:pt x="17" y="65"/>
                    </a:cubicBezTo>
                    <a:cubicBezTo>
                      <a:pt x="18" y="65"/>
                      <a:pt x="19" y="65"/>
                      <a:pt x="19" y="65"/>
                    </a:cubicBezTo>
                    <a:cubicBezTo>
                      <a:pt x="18" y="61"/>
                      <a:pt x="18" y="56"/>
                      <a:pt x="16" y="52"/>
                    </a:cubicBezTo>
                    <a:cubicBezTo>
                      <a:pt x="16" y="52"/>
                      <a:pt x="16" y="52"/>
                      <a:pt x="17" y="52"/>
                    </a:cubicBezTo>
                    <a:cubicBezTo>
                      <a:pt x="15" y="50"/>
                      <a:pt x="19" y="47"/>
                      <a:pt x="15" y="46"/>
                    </a:cubicBezTo>
                    <a:cubicBezTo>
                      <a:pt x="13" y="45"/>
                      <a:pt x="13" y="45"/>
                      <a:pt x="13" y="45"/>
                    </a:cubicBezTo>
                    <a:cubicBezTo>
                      <a:pt x="14" y="44"/>
                      <a:pt x="15" y="44"/>
                      <a:pt x="16" y="44"/>
                    </a:cubicBezTo>
                    <a:cubicBezTo>
                      <a:pt x="14" y="43"/>
                      <a:pt x="15" y="42"/>
                      <a:pt x="14" y="41"/>
                    </a:cubicBezTo>
                    <a:cubicBezTo>
                      <a:pt x="14" y="41"/>
                      <a:pt x="15" y="42"/>
                      <a:pt x="15" y="42"/>
                    </a:cubicBezTo>
                    <a:cubicBezTo>
                      <a:pt x="15" y="40"/>
                      <a:pt x="13" y="39"/>
                      <a:pt x="13" y="38"/>
                    </a:cubicBezTo>
                    <a:cubicBezTo>
                      <a:pt x="14" y="38"/>
                      <a:pt x="14" y="38"/>
                      <a:pt x="14" y="38"/>
                    </a:cubicBezTo>
                    <a:cubicBezTo>
                      <a:pt x="17" y="33"/>
                      <a:pt x="20" y="26"/>
                      <a:pt x="16" y="21"/>
                    </a:cubicBezTo>
                    <a:cubicBezTo>
                      <a:pt x="16" y="20"/>
                      <a:pt x="19" y="21"/>
                      <a:pt x="19" y="20"/>
                    </a:cubicBezTo>
                    <a:cubicBezTo>
                      <a:pt x="16" y="15"/>
                      <a:pt x="21" y="10"/>
                      <a:pt x="17" y="5"/>
                    </a:cubicBezTo>
                    <a:cubicBezTo>
                      <a:pt x="16" y="2"/>
                      <a:pt x="10" y="0"/>
                      <a:pt x="10" y="0"/>
                    </a:cubicBezTo>
                    <a:cubicBezTo>
                      <a:pt x="11" y="9"/>
                      <a:pt x="8" y="16"/>
                      <a:pt x="5" y="24"/>
                    </a:cubicBezTo>
                    <a:cubicBezTo>
                      <a:pt x="5" y="27"/>
                      <a:pt x="6" y="30"/>
                      <a:pt x="5" y="33"/>
                    </a:cubicBezTo>
                    <a:cubicBezTo>
                      <a:pt x="5" y="44"/>
                      <a:pt x="0" y="55"/>
                      <a:pt x="3" y="66"/>
                    </a:cubicBezTo>
                    <a:cubicBezTo>
                      <a:pt x="4" y="65"/>
                      <a:pt x="5" y="66"/>
                      <a:pt x="5" y="66"/>
                    </a:cubicBezTo>
                    <a:cubicBezTo>
                      <a:pt x="5" y="66"/>
                      <a:pt x="5" y="66"/>
                      <a:pt x="5" y="66"/>
                    </a:cubicBezTo>
                    <a:cubicBezTo>
                      <a:pt x="6" y="67"/>
                      <a:pt x="6" y="67"/>
                      <a:pt x="6" y="67"/>
                    </a:cubicBezTo>
                    <a:cubicBezTo>
                      <a:pt x="6" y="68"/>
                      <a:pt x="5" y="68"/>
                      <a:pt x="4" y="67"/>
                    </a:cubicBezTo>
                    <a:cubicBezTo>
                      <a:pt x="4" y="71"/>
                      <a:pt x="6" y="75"/>
                      <a:pt x="5" y="79"/>
                    </a:cubicBezTo>
                    <a:cubicBezTo>
                      <a:pt x="8" y="80"/>
                      <a:pt x="6" y="82"/>
                      <a:pt x="8" y="82"/>
                    </a:cubicBezTo>
                    <a:cubicBezTo>
                      <a:pt x="8" y="82"/>
                      <a:pt x="8" y="82"/>
                      <a:pt x="7" y="82"/>
                    </a:cubicBezTo>
                    <a:cubicBezTo>
                      <a:pt x="9" y="84"/>
                      <a:pt x="9" y="85"/>
                      <a:pt x="6" y="88"/>
                    </a:cubicBezTo>
                    <a:cubicBezTo>
                      <a:pt x="6" y="99"/>
                      <a:pt x="9" y="110"/>
                      <a:pt x="11" y="122"/>
                    </a:cubicBezTo>
                    <a:cubicBezTo>
                      <a:pt x="14" y="133"/>
                      <a:pt x="19" y="143"/>
                      <a:pt x="24" y="154"/>
                    </a:cubicBezTo>
                    <a:cubicBezTo>
                      <a:pt x="28" y="155"/>
                      <a:pt x="27" y="158"/>
                      <a:pt x="30" y="159"/>
                    </a:cubicBezTo>
                    <a:cubicBezTo>
                      <a:pt x="29" y="159"/>
                      <a:pt x="29" y="159"/>
                      <a:pt x="29" y="159"/>
                    </a:cubicBezTo>
                    <a:cubicBezTo>
                      <a:pt x="32" y="160"/>
                      <a:pt x="30" y="161"/>
                      <a:pt x="30" y="164"/>
                    </a:cubicBezTo>
                    <a:cubicBezTo>
                      <a:pt x="31" y="163"/>
                      <a:pt x="30" y="164"/>
                      <a:pt x="32" y="163"/>
                    </a:cubicBezTo>
                    <a:cubicBezTo>
                      <a:pt x="34" y="163"/>
                      <a:pt x="30" y="166"/>
                      <a:pt x="31" y="167"/>
                    </a:cubicBezTo>
                    <a:cubicBezTo>
                      <a:pt x="31" y="167"/>
                      <a:pt x="32" y="166"/>
                      <a:pt x="32" y="167"/>
                    </a:cubicBezTo>
                    <a:cubicBezTo>
                      <a:pt x="35" y="168"/>
                      <a:pt x="31" y="166"/>
                      <a:pt x="30" y="171"/>
                    </a:cubicBezTo>
                    <a:cubicBezTo>
                      <a:pt x="33" y="175"/>
                      <a:pt x="37" y="179"/>
                      <a:pt x="38" y="184"/>
                    </a:cubicBezTo>
                    <a:cubicBezTo>
                      <a:pt x="38" y="184"/>
                      <a:pt x="40" y="183"/>
                      <a:pt x="40" y="184"/>
                    </a:cubicBezTo>
                    <a:cubicBezTo>
                      <a:pt x="37" y="186"/>
                      <a:pt x="41" y="185"/>
                      <a:pt x="41" y="186"/>
                    </a:cubicBezTo>
                    <a:cubicBezTo>
                      <a:pt x="40" y="187"/>
                      <a:pt x="40" y="186"/>
                      <a:pt x="39" y="186"/>
                    </a:cubicBezTo>
                    <a:cubicBezTo>
                      <a:pt x="39" y="189"/>
                      <a:pt x="42" y="190"/>
                      <a:pt x="42" y="192"/>
                    </a:cubicBezTo>
                    <a:cubicBezTo>
                      <a:pt x="44" y="193"/>
                      <a:pt x="43" y="197"/>
                      <a:pt x="45" y="197"/>
                    </a:cubicBezTo>
                    <a:cubicBezTo>
                      <a:pt x="44" y="198"/>
                      <a:pt x="44" y="199"/>
                      <a:pt x="44" y="199"/>
                    </a:cubicBezTo>
                    <a:cubicBezTo>
                      <a:pt x="48" y="199"/>
                      <a:pt x="45" y="204"/>
                      <a:pt x="48" y="204"/>
                    </a:cubicBezTo>
                    <a:cubicBezTo>
                      <a:pt x="48" y="204"/>
                      <a:pt x="48" y="204"/>
                      <a:pt x="48" y="204"/>
                    </a:cubicBezTo>
                    <a:cubicBezTo>
                      <a:pt x="51" y="209"/>
                      <a:pt x="54" y="215"/>
                      <a:pt x="59" y="218"/>
                    </a:cubicBezTo>
                    <a:close/>
                    <a:moveTo>
                      <a:pt x="45" y="162"/>
                    </a:moveTo>
                    <a:cubicBezTo>
                      <a:pt x="45" y="162"/>
                      <a:pt x="46" y="162"/>
                      <a:pt x="46" y="162"/>
                    </a:cubicBezTo>
                    <a:cubicBezTo>
                      <a:pt x="45" y="162"/>
                      <a:pt x="45" y="162"/>
                      <a:pt x="45" y="1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8"/>
              <p:cNvSpPr>
                <a:spLocks noEditPoints="1"/>
              </p:cNvSpPr>
              <p:nvPr/>
            </p:nvSpPr>
            <p:spPr bwMode="auto">
              <a:xfrm>
                <a:off x="4629150" y="3649663"/>
                <a:ext cx="74613" cy="103188"/>
              </a:xfrm>
              <a:custGeom>
                <a:avLst/>
                <a:gdLst>
                  <a:gd name="T0" fmla="*/ 0 w 34"/>
                  <a:gd name="T1" fmla="*/ 44 h 48"/>
                  <a:gd name="T2" fmla="*/ 12 w 34"/>
                  <a:gd name="T3" fmla="*/ 43 h 48"/>
                  <a:gd name="T4" fmla="*/ 22 w 34"/>
                  <a:gd name="T5" fmla="*/ 39 h 48"/>
                  <a:gd name="T6" fmla="*/ 23 w 34"/>
                  <a:gd name="T7" fmla="*/ 30 h 48"/>
                  <a:gd name="T8" fmla="*/ 26 w 34"/>
                  <a:gd name="T9" fmla="*/ 29 h 48"/>
                  <a:gd name="T10" fmla="*/ 29 w 34"/>
                  <a:gd name="T11" fmla="*/ 25 h 48"/>
                  <a:gd name="T12" fmla="*/ 32 w 34"/>
                  <a:gd name="T13" fmla="*/ 23 h 48"/>
                  <a:gd name="T14" fmla="*/ 29 w 34"/>
                  <a:gd name="T15" fmla="*/ 19 h 48"/>
                  <a:gd name="T16" fmla="*/ 29 w 34"/>
                  <a:gd name="T17" fmla="*/ 14 h 48"/>
                  <a:gd name="T18" fmla="*/ 30 w 34"/>
                  <a:gd name="T19" fmla="*/ 12 h 48"/>
                  <a:gd name="T20" fmla="*/ 32 w 34"/>
                  <a:gd name="T21" fmla="*/ 11 h 48"/>
                  <a:gd name="T22" fmla="*/ 32 w 34"/>
                  <a:gd name="T23" fmla="*/ 10 h 48"/>
                  <a:gd name="T24" fmla="*/ 30 w 34"/>
                  <a:gd name="T25" fmla="*/ 6 h 48"/>
                  <a:gd name="T26" fmla="*/ 29 w 34"/>
                  <a:gd name="T27" fmla="*/ 4 h 48"/>
                  <a:gd name="T28" fmla="*/ 27 w 34"/>
                  <a:gd name="T29" fmla="*/ 3 h 48"/>
                  <a:gd name="T30" fmla="*/ 26 w 34"/>
                  <a:gd name="T31" fmla="*/ 6 h 48"/>
                  <a:gd name="T32" fmla="*/ 23 w 34"/>
                  <a:gd name="T33" fmla="*/ 5 h 48"/>
                  <a:gd name="T34" fmla="*/ 18 w 34"/>
                  <a:gd name="T35" fmla="*/ 1 h 48"/>
                  <a:gd name="T36" fmla="*/ 17 w 34"/>
                  <a:gd name="T37" fmla="*/ 1 h 48"/>
                  <a:gd name="T38" fmla="*/ 19 w 34"/>
                  <a:gd name="T39" fmla="*/ 4 h 48"/>
                  <a:gd name="T40" fmla="*/ 17 w 34"/>
                  <a:gd name="T41" fmla="*/ 3 h 48"/>
                  <a:gd name="T42" fmla="*/ 20 w 34"/>
                  <a:gd name="T43" fmla="*/ 6 h 48"/>
                  <a:gd name="T44" fmla="*/ 16 w 34"/>
                  <a:gd name="T45" fmla="*/ 4 h 48"/>
                  <a:gd name="T46" fmla="*/ 14 w 34"/>
                  <a:gd name="T47" fmla="*/ 3 h 48"/>
                  <a:gd name="T48" fmla="*/ 16 w 34"/>
                  <a:gd name="T49" fmla="*/ 5 h 48"/>
                  <a:gd name="T50" fmla="*/ 14 w 34"/>
                  <a:gd name="T51" fmla="*/ 5 h 48"/>
                  <a:gd name="T52" fmla="*/ 18 w 34"/>
                  <a:gd name="T53" fmla="*/ 8 h 48"/>
                  <a:gd name="T54" fmla="*/ 22 w 34"/>
                  <a:gd name="T55" fmla="*/ 11 h 48"/>
                  <a:gd name="T56" fmla="*/ 17 w 34"/>
                  <a:gd name="T57" fmla="*/ 9 h 48"/>
                  <a:gd name="T58" fmla="*/ 16 w 34"/>
                  <a:gd name="T59" fmla="*/ 10 h 48"/>
                  <a:gd name="T60" fmla="*/ 16 w 34"/>
                  <a:gd name="T61" fmla="*/ 11 h 48"/>
                  <a:gd name="T62" fmla="*/ 15 w 34"/>
                  <a:gd name="T63" fmla="*/ 12 h 48"/>
                  <a:gd name="T64" fmla="*/ 14 w 34"/>
                  <a:gd name="T65" fmla="*/ 14 h 48"/>
                  <a:gd name="T66" fmla="*/ 14 w 34"/>
                  <a:gd name="T67" fmla="*/ 14 h 48"/>
                  <a:gd name="T68" fmla="*/ 15 w 34"/>
                  <a:gd name="T69" fmla="*/ 15 h 48"/>
                  <a:gd name="T70" fmla="*/ 16 w 34"/>
                  <a:gd name="T71" fmla="*/ 16 h 48"/>
                  <a:gd name="T72" fmla="*/ 14 w 34"/>
                  <a:gd name="T73" fmla="*/ 16 h 48"/>
                  <a:gd name="T74" fmla="*/ 15 w 34"/>
                  <a:gd name="T75" fmla="*/ 17 h 48"/>
                  <a:gd name="T76" fmla="*/ 13 w 34"/>
                  <a:gd name="T77" fmla="*/ 17 h 48"/>
                  <a:gd name="T78" fmla="*/ 12 w 34"/>
                  <a:gd name="T79" fmla="*/ 19 h 48"/>
                  <a:gd name="T80" fmla="*/ 11 w 34"/>
                  <a:gd name="T81" fmla="*/ 18 h 48"/>
                  <a:gd name="T82" fmla="*/ 12 w 34"/>
                  <a:gd name="T83" fmla="*/ 20 h 48"/>
                  <a:gd name="T84" fmla="*/ 11 w 34"/>
                  <a:gd name="T85" fmla="*/ 20 h 48"/>
                  <a:gd name="T86" fmla="*/ 11 w 34"/>
                  <a:gd name="T87" fmla="*/ 21 h 48"/>
                  <a:gd name="T88" fmla="*/ 11 w 34"/>
                  <a:gd name="T89" fmla="*/ 22 h 48"/>
                  <a:gd name="T90" fmla="*/ 12 w 34"/>
                  <a:gd name="T91" fmla="*/ 25 h 48"/>
                  <a:gd name="T92" fmla="*/ 15 w 34"/>
                  <a:gd name="T93" fmla="*/ 29 h 48"/>
                  <a:gd name="T94" fmla="*/ 13 w 34"/>
                  <a:gd name="T95" fmla="*/ 28 h 48"/>
                  <a:gd name="T96" fmla="*/ 12 w 34"/>
                  <a:gd name="T97" fmla="*/ 30 h 48"/>
                  <a:gd name="T98" fmla="*/ 11 w 34"/>
                  <a:gd name="T99" fmla="*/ 30 h 48"/>
                  <a:gd name="T100" fmla="*/ 8 w 34"/>
                  <a:gd name="T101" fmla="*/ 30 h 48"/>
                  <a:gd name="T102" fmla="*/ 7 w 34"/>
                  <a:gd name="T103" fmla="*/ 30 h 48"/>
                  <a:gd name="T104" fmla="*/ 6 w 34"/>
                  <a:gd name="T105" fmla="*/ 33 h 48"/>
                  <a:gd name="T106" fmla="*/ 5 w 34"/>
                  <a:gd name="T107" fmla="*/ 3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 h="48">
                    <a:moveTo>
                      <a:pt x="5" y="37"/>
                    </a:moveTo>
                    <a:cubicBezTo>
                      <a:pt x="5" y="36"/>
                      <a:pt x="5" y="36"/>
                      <a:pt x="5" y="36"/>
                    </a:cubicBezTo>
                    <a:cubicBezTo>
                      <a:pt x="3" y="33"/>
                      <a:pt x="2" y="31"/>
                      <a:pt x="2" y="35"/>
                    </a:cubicBezTo>
                    <a:cubicBezTo>
                      <a:pt x="2" y="36"/>
                      <a:pt x="2" y="33"/>
                      <a:pt x="2" y="33"/>
                    </a:cubicBezTo>
                    <a:cubicBezTo>
                      <a:pt x="2" y="36"/>
                      <a:pt x="1" y="31"/>
                      <a:pt x="0" y="37"/>
                    </a:cubicBezTo>
                    <a:cubicBezTo>
                      <a:pt x="0" y="38"/>
                      <a:pt x="0" y="44"/>
                      <a:pt x="0" y="44"/>
                    </a:cubicBezTo>
                    <a:cubicBezTo>
                      <a:pt x="1" y="42"/>
                      <a:pt x="2" y="44"/>
                      <a:pt x="5" y="47"/>
                    </a:cubicBezTo>
                    <a:cubicBezTo>
                      <a:pt x="5" y="46"/>
                      <a:pt x="6" y="45"/>
                      <a:pt x="6" y="46"/>
                    </a:cubicBezTo>
                    <a:cubicBezTo>
                      <a:pt x="8" y="45"/>
                      <a:pt x="12" y="48"/>
                      <a:pt x="13" y="46"/>
                    </a:cubicBezTo>
                    <a:cubicBezTo>
                      <a:pt x="13" y="45"/>
                      <a:pt x="13" y="44"/>
                      <a:pt x="13" y="43"/>
                    </a:cubicBezTo>
                    <a:cubicBezTo>
                      <a:pt x="13" y="44"/>
                      <a:pt x="13" y="44"/>
                      <a:pt x="13" y="44"/>
                    </a:cubicBezTo>
                    <a:cubicBezTo>
                      <a:pt x="12" y="43"/>
                      <a:pt x="12" y="43"/>
                      <a:pt x="12" y="43"/>
                    </a:cubicBezTo>
                    <a:cubicBezTo>
                      <a:pt x="12" y="42"/>
                      <a:pt x="13" y="44"/>
                      <a:pt x="13" y="44"/>
                    </a:cubicBezTo>
                    <a:cubicBezTo>
                      <a:pt x="14" y="44"/>
                      <a:pt x="14" y="43"/>
                      <a:pt x="15" y="43"/>
                    </a:cubicBezTo>
                    <a:cubicBezTo>
                      <a:pt x="14" y="41"/>
                      <a:pt x="16" y="43"/>
                      <a:pt x="14" y="41"/>
                    </a:cubicBezTo>
                    <a:cubicBezTo>
                      <a:pt x="15" y="41"/>
                      <a:pt x="15" y="41"/>
                      <a:pt x="15" y="42"/>
                    </a:cubicBezTo>
                    <a:cubicBezTo>
                      <a:pt x="15" y="40"/>
                      <a:pt x="15" y="40"/>
                      <a:pt x="17" y="42"/>
                    </a:cubicBezTo>
                    <a:cubicBezTo>
                      <a:pt x="20" y="43"/>
                      <a:pt x="20" y="40"/>
                      <a:pt x="22" y="39"/>
                    </a:cubicBezTo>
                    <a:cubicBezTo>
                      <a:pt x="23" y="38"/>
                      <a:pt x="24" y="35"/>
                      <a:pt x="24" y="33"/>
                    </a:cubicBezTo>
                    <a:cubicBezTo>
                      <a:pt x="22" y="31"/>
                      <a:pt x="23" y="32"/>
                      <a:pt x="21" y="30"/>
                    </a:cubicBezTo>
                    <a:cubicBezTo>
                      <a:pt x="22" y="30"/>
                      <a:pt x="22" y="30"/>
                      <a:pt x="22" y="30"/>
                    </a:cubicBezTo>
                    <a:cubicBezTo>
                      <a:pt x="21" y="29"/>
                      <a:pt x="22" y="30"/>
                      <a:pt x="23" y="31"/>
                    </a:cubicBezTo>
                    <a:cubicBezTo>
                      <a:pt x="23" y="30"/>
                      <a:pt x="23" y="31"/>
                      <a:pt x="22" y="29"/>
                    </a:cubicBezTo>
                    <a:cubicBezTo>
                      <a:pt x="20" y="28"/>
                      <a:pt x="24" y="31"/>
                      <a:pt x="23" y="30"/>
                    </a:cubicBezTo>
                    <a:cubicBezTo>
                      <a:pt x="24" y="31"/>
                      <a:pt x="22" y="29"/>
                      <a:pt x="23" y="30"/>
                    </a:cubicBezTo>
                    <a:cubicBezTo>
                      <a:pt x="21" y="28"/>
                      <a:pt x="24" y="31"/>
                      <a:pt x="26" y="31"/>
                    </a:cubicBezTo>
                    <a:cubicBezTo>
                      <a:pt x="26" y="30"/>
                      <a:pt x="24" y="29"/>
                      <a:pt x="26" y="29"/>
                    </a:cubicBezTo>
                    <a:cubicBezTo>
                      <a:pt x="26" y="29"/>
                      <a:pt x="25" y="28"/>
                      <a:pt x="25" y="28"/>
                    </a:cubicBezTo>
                    <a:cubicBezTo>
                      <a:pt x="27" y="30"/>
                      <a:pt x="24" y="27"/>
                      <a:pt x="25" y="28"/>
                    </a:cubicBezTo>
                    <a:cubicBezTo>
                      <a:pt x="26" y="28"/>
                      <a:pt x="26" y="28"/>
                      <a:pt x="26" y="29"/>
                    </a:cubicBezTo>
                    <a:cubicBezTo>
                      <a:pt x="27" y="29"/>
                      <a:pt x="26" y="28"/>
                      <a:pt x="27" y="28"/>
                    </a:cubicBezTo>
                    <a:cubicBezTo>
                      <a:pt x="26" y="27"/>
                      <a:pt x="29" y="29"/>
                      <a:pt x="27" y="28"/>
                    </a:cubicBezTo>
                    <a:cubicBezTo>
                      <a:pt x="28" y="28"/>
                      <a:pt x="28" y="28"/>
                      <a:pt x="29" y="28"/>
                    </a:cubicBezTo>
                    <a:cubicBezTo>
                      <a:pt x="26" y="26"/>
                      <a:pt x="30" y="29"/>
                      <a:pt x="28" y="27"/>
                    </a:cubicBezTo>
                    <a:cubicBezTo>
                      <a:pt x="29" y="27"/>
                      <a:pt x="29" y="27"/>
                      <a:pt x="29" y="27"/>
                    </a:cubicBezTo>
                    <a:cubicBezTo>
                      <a:pt x="29" y="27"/>
                      <a:pt x="30" y="26"/>
                      <a:pt x="29" y="25"/>
                    </a:cubicBezTo>
                    <a:cubicBezTo>
                      <a:pt x="29" y="24"/>
                      <a:pt x="32" y="26"/>
                      <a:pt x="31" y="24"/>
                    </a:cubicBezTo>
                    <a:cubicBezTo>
                      <a:pt x="31" y="24"/>
                      <a:pt x="30" y="24"/>
                      <a:pt x="30" y="23"/>
                    </a:cubicBezTo>
                    <a:cubicBezTo>
                      <a:pt x="30" y="23"/>
                      <a:pt x="31" y="24"/>
                      <a:pt x="31" y="24"/>
                    </a:cubicBezTo>
                    <a:cubicBezTo>
                      <a:pt x="30" y="23"/>
                      <a:pt x="32" y="24"/>
                      <a:pt x="32" y="24"/>
                    </a:cubicBezTo>
                    <a:cubicBezTo>
                      <a:pt x="31" y="23"/>
                      <a:pt x="31" y="23"/>
                      <a:pt x="30" y="23"/>
                    </a:cubicBezTo>
                    <a:cubicBezTo>
                      <a:pt x="33" y="24"/>
                      <a:pt x="30" y="22"/>
                      <a:pt x="32" y="23"/>
                    </a:cubicBezTo>
                    <a:cubicBezTo>
                      <a:pt x="29" y="21"/>
                      <a:pt x="30" y="21"/>
                      <a:pt x="30" y="21"/>
                    </a:cubicBezTo>
                    <a:cubicBezTo>
                      <a:pt x="30" y="21"/>
                      <a:pt x="31" y="21"/>
                      <a:pt x="31" y="22"/>
                    </a:cubicBezTo>
                    <a:cubicBezTo>
                      <a:pt x="31" y="21"/>
                      <a:pt x="31" y="21"/>
                      <a:pt x="32" y="21"/>
                    </a:cubicBezTo>
                    <a:cubicBezTo>
                      <a:pt x="32" y="21"/>
                      <a:pt x="30" y="20"/>
                      <a:pt x="31" y="20"/>
                    </a:cubicBezTo>
                    <a:cubicBezTo>
                      <a:pt x="33" y="22"/>
                      <a:pt x="31" y="20"/>
                      <a:pt x="32" y="20"/>
                    </a:cubicBezTo>
                    <a:cubicBezTo>
                      <a:pt x="30" y="19"/>
                      <a:pt x="29" y="18"/>
                      <a:pt x="29" y="19"/>
                    </a:cubicBezTo>
                    <a:cubicBezTo>
                      <a:pt x="32" y="20"/>
                      <a:pt x="32" y="20"/>
                      <a:pt x="32" y="20"/>
                    </a:cubicBezTo>
                    <a:cubicBezTo>
                      <a:pt x="31" y="19"/>
                      <a:pt x="34" y="20"/>
                      <a:pt x="31" y="18"/>
                    </a:cubicBezTo>
                    <a:cubicBezTo>
                      <a:pt x="32" y="19"/>
                      <a:pt x="32" y="19"/>
                      <a:pt x="32" y="19"/>
                    </a:cubicBezTo>
                    <a:cubicBezTo>
                      <a:pt x="31" y="17"/>
                      <a:pt x="33" y="18"/>
                      <a:pt x="31" y="16"/>
                    </a:cubicBezTo>
                    <a:cubicBezTo>
                      <a:pt x="31" y="16"/>
                      <a:pt x="32" y="16"/>
                      <a:pt x="32" y="16"/>
                    </a:cubicBezTo>
                    <a:cubicBezTo>
                      <a:pt x="31" y="15"/>
                      <a:pt x="31" y="15"/>
                      <a:pt x="29" y="14"/>
                    </a:cubicBezTo>
                    <a:cubicBezTo>
                      <a:pt x="29" y="14"/>
                      <a:pt x="30" y="14"/>
                      <a:pt x="31" y="15"/>
                    </a:cubicBezTo>
                    <a:cubicBezTo>
                      <a:pt x="31" y="15"/>
                      <a:pt x="33" y="16"/>
                      <a:pt x="31" y="14"/>
                    </a:cubicBezTo>
                    <a:cubicBezTo>
                      <a:pt x="32" y="15"/>
                      <a:pt x="32" y="15"/>
                      <a:pt x="32" y="15"/>
                    </a:cubicBezTo>
                    <a:cubicBezTo>
                      <a:pt x="31" y="14"/>
                      <a:pt x="30" y="13"/>
                      <a:pt x="32" y="14"/>
                    </a:cubicBezTo>
                    <a:cubicBezTo>
                      <a:pt x="31" y="13"/>
                      <a:pt x="30" y="12"/>
                      <a:pt x="29" y="12"/>
                    </a:cubicBezTo>
                    <a:cubicBezTo>
                      <a:pt x="29" y="11"/>
                      <a:pt x="31" y="13"/>
                      <a:pt x="30" y="12"/>
                    </a:cubicBezTo>
                    <a:cubicBezTo>
                      <a:pt x="31" y="13"/>
                      <a:pt x="31" y="13"/>
                      <a:pt x="31" y="13"/>
                    </a:cubicBezTo>
                    <a:cubicBezTo>
                      <a:pt x="32" y="13"/>
                      <a:pt x="31" y="12"/>
                      <a:pt x="31" y="11"/>
                    </a:cubicBezTo>
                    <a:cubicBezTo>
                      <a:pt x="33" y="13"/>
                      <a:pt x="31" y="11"/>
                      <a:pt x="32" y="11"/>
                    </a:cubicBezTo>
                    <a:cubicBezTo>
                      <a:pt x="31" y="11"/>
                      <a:pt x="33" y="12"/>
                      <a:pt x="30" y="10"/>
                    </a:cubicBezTo>
                    <a:cubicBezTo>
                      <a:pt x="31" y="11"/>
                      <a:pt x="31" y="11"/>
                      <a:pt x="31" y="11"/>
                    </a:cubicBezTo>
                    <a:cubicBezTo>
                      <a:pt x="32" y="11"/>
                      <a:pt x="32" y="10"/>
                      <a:pt x="32" y="11"/>
                    </a:cubicBezTo>
                    <a:cubicBezTo>
                      <a:pt x="33" y="11"/>
                      <a:pt x="31" y="10"/>
                      <a:pt x="31" y="9"/>
                    </a:cubicBezTo>
                    <a:cubicBezTo>
                      <a:pt x="32" y="10"/>
                      <a:pt x="32" y="10"/>
                      <a:pt x="32" y="10"/>
                    </a:cubicBezTo>
                    <a:cubicBezTo>
                      <a:pt x="31" y="9"/>
                      <a:pt x="30" y="8"/>
                      <a:pt x="29" y="7"/>
                    </a:cubicBezTo>
                    <a:cubicBezTo>
                      <a:pt x="30" y="7"/>
                      <a:pt x="29" y="6"/>
                      <a:pt x="30" y="7"/>
                    </a:cubicBezTo>
                    <a:cubicBezTo>
                      <a:pt x="30" y="8"/>
                      <a:pt x="31" y="9"/>
                      <a:pt x="32" y="10"/>
                    </a:cubicBezTo>
                    <a:cubicBezTo>
                      <a:pt x="33" y="11"/>
                      <a:pt x="31" y="8"/>
                      <a:pt x="32" y="10"/>
                    </a:cubicBezTo>
                    <a:cubicBezTo>
                      <a:pt x="33" y="10"/>
                      <a:pt x="32" y="9"/>
                      <a:pt x="31" y="8"/>
                    </a:cubicBezTo>
                    <a:cubicBezTo>
                      <a:pt x="31" y="8"/>
                      <a:pt x="32" y="9"/>
                      <a:pt x="32" y="9"/>
                    </a:cubicBezTo>
                    <a:cubicBezTo>
                      <a:pt x="32" y="9"/>
                      <a:pt x="32" y="9"/>
                      <a:pt x="32" y="9"/>
                    </a:cubicBezTo>
                    <a:cubicBezTo>
                      <a:pt x="32" y="9"/>
                      <a:pt x="32" y="8"/>
                      <a:pt x="32" y="8"/>
                    </a:cubicBezTo>
                    <a:cubicBezTo>
                      <a:pt x="31" y="7"/>
                      <a:pt x="31" y="7"/>
                      <a:pt x="30" y="6"/>
                    </a:cubicBezTo>
                    <a:cubicBezTo>
                      <a:pt x="30" y="6"/>
                      <a:pt x="30" y="6"/>
                      <a:pt x="30" y="6"/>
                    </a:cubicBezTo>
                    <a:cubicBezTo>
                      <a:pt x="29" y="5"/>
                      <a:pt x="29" y="5"/>
                      <a:pt x="30" y="6"/>
                    </a:cubicBezTo>
                    <a:cubicBezTo>
                      <a:pt x="31" y="7"/>
                      <a:pt x="31" y="8"/>
                      <a:pt x="32" y="8"/>
                    </a:cubicBezTo>
                    <a:cubicBezTo>
                      <a:pt x="30" y="5"/>
                      <a:pt x="30" y="5"/>
                      <a:pt x="30" y="5"/>
                    </a:cubicBezTo>
                    <a:cubicBezTo>
                      <a:pt x="31" y="6"/>
                      <a:pt x="30" y="5"/>
                      <a:pt x="29" y="4"/>
                    </a:cubicBezTo>
                    <a:cubicBezTo>
                      <a:pt x="29" y="5"/>
                      <a:pt x="29" y="5"/>
                      <a:pt x="29" y="5"/>
                    </a:cubicBezTo>
                    <a:cubicBezTo>
                      <a:pt x="29" y="4"/>
                      <a:pt x="29" y="4"/>
                      <a:pt x="29" y="4"/>
                    </a:cubicBezTo>
                    <a:cubicBezTo>
                      <a:pt x="29" y="4"/>
                      <a:pt x="28" y="3"/>
                      <a:pt x="28" y="4"/>
                    </a:cubicBezTo>
                    <a:cubicBezTo>
                      <a:pt x="29" y="6"/>
                      <a:pt x="29" y="6"/>
                      <a:pt x="29" y="6"/>
                    </a:cubicBezTo>
                    <a:cubicBezTo>
                      <a:pt x="29" y="6"/>
                      <a:pt x="30" y="7"/>
                      <a:pt x="29" y="6"/>
                    </a:cubicBezTo>
                    <a:cubicBezTo>
                      <a:pt x="29" y="6"/>
                      <a:pt x="28" y="5"/>
                      <a:pt x="28" y="4"/>
                    </a:cubicBezTo>
                    <a:cubicBezTo>
                      <a:pt x="28" y="5"/>
                      <a:pt x="28" y="5"/>
                      <a:pt x="28" y="5"/>
                    </a:cubicBezTo>
                    <a:cubicBezTo>
                      <a:pt x="27" y="3"/>
                      <a:pt x="27" y="3"/>
                      <a:pt x="27" y="3"/>
                    </a:cubicBezTo>
                    <a:cubicBezTo>
                      <a:pt x="29" y="6"/>
                      <a:pt x="27" y="4"/>
                      <a:pt x="27" y="5"/>
                    </a:cubicBezTo>
                    <a:cubicBezTo>
                      <a:pt x="27" y="4"/>
                      <a:pt x="27" y="4"/>
                      <a:pt x="27" y="4"/>
                    </a:cubicBezTo>
                    <a:cubicBezTo>
                      <a:pt x="26" y="4"/>
                      <a:pt x="28" y="5"/>
                      <a:pt x="28" y="5"/>
                    </a:cubicBezTo>
                    <a:cubicBezTo>
                      <a:pt x="28" y="5"/>
                      <a:pt x="26" y="3"/>
                      <a:pt x="25" y="3"/>
                    </a:cubicBezTo>
                    <a:cubicBezTo>
                      <a:pt x="25" y="3"/>
                      <a:pt x="26" y="5"/>
                      <a:pt x="25" y="3"/>
                    </a:cubicBezTo>
                    <a:cubicBezTo>
                      <a:pt x="25" y="4"/>
                      <a:pt x="25" y="5"/>
                      <a:pt x="26" y="6"/>
                    </a:cubicBezTo>
                    <a:cubicBezTo>
                      <a:pt x="26" y="6"/>
                      <a:pt x="24" y="4"/>
                      <a:pt x="25" y="5"/>
                    </a:cubicBezTo>
                    <a:cubicBezTo>
                      <a:pt x="24" y="4"/>
                      <a:pt x="23" y="3"/>
                      <a:pt x="23" y="3"/>
                    </a:cubicBezTo>
                    <a:cubicBezTo>
                      <a:pt x="23" y="4"/>
                      <a:pt x="22" y="3"/>
                      <a:pt x="24" y="4"/>
                    </a:cubicBezTo>
                    <a:cubicBezTo>
                      <a:pt x="23" y="4"/>
                      <a:pt x="23" y="4"/>
                      <a:pt x="23" y="5"/>
                    </a:cubicBezTo>
                    <a:cubicBezTo>
                      <a:pt x="23" y="5"/>
                      <a:pt x="22" y="4"/>
                      <a:pt x="21" y="3"/>
                    </a:cubicBezTo>
                    <a:cubicBezTo>
                      <a:pt x="23" y="4"/>
                      <a:pt x="23" y="5"/>
                      <a:pt x="23" y="5"/>
                    </a:cubicBezTo>
                    <a:cubicBezTo>
                      <a:pt x="24" y="6"/>
                      <a:pt x="24" y="6"/>
                      <a:pt x="25" y="7"/>
                    </a:cubicBezTo>
                    <a:cubicBezTo>
                      <a:pt x="26" y="7"/>
                      <a:pt x="26" y="8"/>
                      <a:pt x="26" y="8"/>
                    </a:cubicBezTo>
                    <a:cubicBezTo>
                      <a:pt x="25" y="7"/>
                      <a:pt x="22" y="5"/>
                      <a:pt x="22" y="5"/>
                    </a:cubicBezTo>
                    <a:cubicBezTo>
                      <a:pt x="20" y="3"/>
                      <a:pt x="23" y="5"/>
                      <a:pt x="21" y="3"/>
                    </a:cubicBezTo>
                    <a:cubicBezTo>
                      <a:pt x="19" y="2"/>
                      <a:pt x="19" y="1"/>
                      <a:pt x="20" y="2"/>
                    </a:cubicBezTo>
                    <a:cubicBezTo>
                      <a:pt x="18" y="1"/>
                      <a:pt x="20" y="2"/>
                      <a:pt x="18" y="1"/>
                    </a:cubicBezTo>
                    <a:cubicBezTo>
                      <a:pt x="18" y="1"/>
                      <a:pt x="19" y="2"/>
                      <a:pt x="19" y="2"/>
                    </a:cubicBezTo>
                    <a:cubicBezTo>
                      <a:pt x="20" y="3"/>
                      <a:pt x="20" y="3"/>
                      <a:pt x="21" y="4"/>
                    </a:cubicBezTo>
                    <a:cubicBezTo>
                      <a:pt x="23" y="5"/>
                      <a:pt x="19" y="3"/>
                      <a:pt x="19" y="3"/>
                    </a:cubicBezTo>
                    <a:cubicBezTo>
                      <a:pt x="19" y="2"/>
                      <a:pt x="19" y="2"/>
                      <a:pt x="19" y="2"/>
                    </a:cubicBezTo>
                    <a:cubicBezTo>
                      <a:pt x="18" y="2"/>
                      <a:pt x="19" y="3"/>
                      <a:pt x="19" y="3"/>
                    </a:cubicBezTo>
                    <a:cubicBezTo>
                      <a:pt x="17" y="1"/>
                      <a:pt x="19" y="3"/>
                      <a:pt x="17" y="1"/>
                    </a:cubicBezTo>
                    <a:cubicBezTo>
                      <a:pt x="16" y="0"/>
                      <a:pt x="16" y="0"/>
                      <a:pt x="16" y="0"/>
                    </a:cubicBezTo>
                    <a:cubicBezTo>
                      <a:pt x="15" y="0"/>
                      <a:pt x="18" y="2"/>
                      <a:pt x="17" y="1"/>
                    </a:cubicBezTo>
                    <a:cubicBezTo>
                      <a:pt x="16" y="1"/>
                      <a:pt x="16" y="1"/>
                      <a:pt x="16" y="1"/>
                    </a:cubicBezTo>
                    <a:cubicBezTo>
                      <a:pt x="16" y="1"/>
                      <a:pt x="16" y="1"/>
                      <a:pt x="16" y="1"/>
                    </a:cubicBezTo>
                    <a:cubicBezTo>
                      <a:pt x="17" y="2"/>
                      <a:pt x="19" y="3"/>
                      <a:pt x="19" y="3"/>
                    </a:cubicBezTo>
                    <a:cubicBezTo>
                      <a:pt x="21" y="5"/>
                      <a:pt x="19" y="3"/>
                      <a:pt x="19" y="4"/>
                    </a:cubicBezTo>
                    <a:cubicBezTo>
                      <a:pt x="21" y="5"/>
                      <a:pt x="19" y="3"/>
                      <a:pt x="21" y="5"/>
                    </a:cubicBezTo>
                    <a:cubicBezTo>
                      <a:pt x="22" y="5"/>
                      <a:pt x="22" y="6"/>
                      <a:pt x="22" y="6"/>
                    </a:cubicBezTo>
                    <a:cubicBezTo>
                      <a:pt x="22" y="6"/>
                      <a:pt x="20" y="5"/>
                      <a:pt x="19" y="4"/>
                    </a:cubicBezTo>
                    <a:cubicBezTo>
                      <a:pt x="19" y="4"/>
                      <a:pt x="19" y="4"/>
                      <a:pt x="20" y="4"/>
                    </a:cubicBezTo>
                    <a:cubicBezTo>
                      <a:pt x="19" y="3"/>
                      <a:pt x="17" y="2"/>
                      <a:pt x="16" y="1"/>
                    </a:cubicBezTo>
                    <a:cubicBezTo>
                      <a:pt x="15" y="1"/>
                      <a:pt x="17" y="2"/>
                      <a:pt x="17" y="3"/>
                    </a:cubicBezTo>
                    <a:cubicBezTo>
                      <a:pt x="17" y="3"/>
                      <a:pt x="19" y="4"/>
                      <a:pt x="19" y="4"/>
                    </a:cubicBezTo>
                    <a:cubicBezTo>
                      <a:pt x="23" y="7"/>
                      <a:pt x="16" y="2"/>
                      <a:pt x="17" y="3"/>
                    </a:cubicBezTo>
                    <a:cubicBezTo>
                      <a:pt x="19" y="4"/>
                      <a:pt x="20" y="6"/>
                      <a:pt x="23" y="7"/>
                    </a:cubicBezTo>
                    <a:cubicBezTo>
                      <a:pt x="23" y="8"/>
                      <a:pt x="24" y="8"/>
                      <a:pt x="23" y="8"/>
                    </a:cubicBezTo>
                    <a:cubicBezTo>
                      <a:pt x="22" y="7"/>
                      <a:pt x="22" y="7"/>
                      <a:pt x="20" y="6"/>
                    </a:cubicBezTo>
                    <a:cubicBezTo>
                      <a:pt x="20" y="6"/>
                      <a:pt x="20" y="6"/>
                      <a:pt x="20" y="6"/>
                    </a:cubicBezTo>
                    <a:cubicBezTo>
                      <a:pt x="18" y="4"/>
                      <a:pt x="18" y="4"/>
                      <a:pt x="18" y="4"/>
                    </a:cubicBezTo>
                    <a:cubicBezTo>
                      <a:pt x="17" y="4"/>
                      <a:pt x="16" y="3"/>
                      <a:pt x="15" y="2"/>
                    </a:cubicBezTo>
                    <a:cubicBezTo>
                      <a:pt x="16" y="3"/>
                      <a:pt x="17" y="4"/>
                      <a:pt x="17" y="4"/>
                    </a:cubicBezTo>
                    <a:cubicBezTo>
                      <a:pt x="16" y="3"/>
                      <a:pt x="16" y="3"/>
                      <a:pt x="15" y="3"/>
                    </a:cubicBezTo>
                    <a:cubicBezTo>
                      <a:pt x="16" y="3"/>
                      <a:pt x="18" y="5"/>
                      <a:pt x="18" y="5"/>
                    </a:cubicBezTo>
                    <a:cubicBezTo>
                      <a:pt x="18" y="5"/>
                      <a:pt x="16" y="4"/>
                      <a:pt x="16" y="4"/>
                    </a:cubicBezTo>
                    <a:cubicBezTo>
                      <a:pt x="15" y="3"/>
                      <a:pt x="15" y="3"/>
                      <a:pt x="15" y="3"/>
                    </a:cubicBezTo>
                    <a:cubicBezTo>
                      <a:pt x="16" y="4"/>
                      <a:pt x="14" y="2"/>
                      <a:pt x="15" y="3"/>
                    </a:cubicBezTo>
                    <a:cubicBezTo>
                      <a:pt x="15" y="4"/>
                      <a:pt x="17" y="5"/>
                      <a:pt x="18" y="5"/>
                    </a:cubicBezTo>
                    <a:cubicBezTo>
                      <a:pt x="18" y="6"/>
                      <a:pt x="17" y="5"/>
                      <a:pt x="17" y="5"/>
                    </a:cubicBezTo>
                    <a:cubicBezTo>
                      <a:pt x="16" y="4"/>
                      <a:pt x="16" y="4"/>
                      <a:pt x="16" y="4"/>
                    </a:cubicBezTo>
                    <a:cubicBezTo>
                      <a:pt x="17" y="5"/>
                      <a:pt x="14" y="3"/>
                      <a:pt x="14" y="3"/>
                    </a:cubicBezTo>
                    <a:cubicBezTo>
                      <a:pt x="16" y="4"/>
                      <a:pt x="16" y="4"/>
                      <a:pt x="16" y="4"/>
                    </a:cubicBezTo>
                    <a:cubicBezTo>
                      <a:pt x="15" y="4"/>
                      <a:pt x="15" y="4"/>
                      <a:pt x="14" y="3"/>
                    </a:cubicBezTo>
                    <a:cubicBezTo>
                      <a:pt x="15" y="4"/>
                      <a:pt x="15" y="4"/>
                      <a:pt x="15" y="4"/>
                    </a:cubicBezTo>
                    <a:cubicBezTo>
                      <a:pt x="14" y="4"/>
                      <a:pt x="14" y="4"/>
                      <a:pt x="14" y="4"/>
                    </a:cubicBezTo>
                    <a:cubicBezTo>
                      <a:pt x="15" y="4"/>
                      <a:pt x="17" y="6"/>
                      <a:pt x="15" y="4"/>
                    </a:cubicBezTo>
                    <a:cubicBezTo>
                      <a:pt x="17" y="6"/>
                      <a:pt x="15" y="4"/>
                      <a:pt x="16" y="5"/>
                    </a:cubicBezTo>
                    <a:cubicBezTo>
                      <a:pt x="18" y="6"/>
                      <a:pt x="17" y="6"/>
                      <a:pt x="18" y="6"/>
                    </a:cubicBezTo>
                    <a:cubicBezTo>
                      <a:pt x="15" y="5"/>
                      <a:pt x="17" y="6"/>
                      <a:pt x="17" y="6"/>
                    </a:cubicBezTo>
                    <a:cubicBezTo>
                      <a:pt x="16" y="6"/>
                      <a:pt x="16" y="6"/>
                      <a:pt x="16" y="5"/>
                    </a:cubicBezTo>
                    <a:cubicBezTo>
                      <a:pt x="17" y="6"/>
                      <a:pt x="17" y="6"/>
                      <a:pt x="17" y="6"/>
                    </a:cubicBezTo>
                    <a:cubicBezTo>
                      <a:pt x="14" y="4"/>
                      <a:pt x="18" y="7"/>
                      <a:pt x="17" y="6"/>
                    </a:cubicBezTo>
                    <a:cubicBezTo>
                      <a:pt x="16" y="6"/>
                      <a:pt x="15" y="5"/>
                      <a:pt x="14" y="5"/>
                    </a:cubicBezTo>
                    <a:cubicBezTo>
                      <a:pt x="16" y="6"/>
                      <a:pt x="17" y="7"/>
                      <a:pt x="18" y="8"/>
                    </a:cubicBezTo>
                    <a:cubicBezTo>
                      <a:pt x="17" y="7"/>
                      <a:pt x="15" y="6"/>
                      <a:pt x="14" y="5"/>
                    </a:cubicBezTo>
                    <a:cubicBezTo>
                      <a:pt x="16" y="6"/>
                      <a:pt x="13" y="4"/>
                      <a:pt x="15" y="6"/>
                    </a:cubicBezTo>
                    <a:cubicBezTo>
                      <a:pt x="16" y="6"/>
                      <a:pt x="16" y="7"/>
                      <a:pt x="17" y="7"/>
                    </a:cubicBezTo>
                    <a:cubicBezTo>
                      <a:pt x="17" y="7"/>
                      <a:pt x="16" y="7"/>
                      <a:pt x="15" y="6"/>
                    </a:cubicBezTo>
                    <a:cubicBezTo>
                      <a:pt x="16" y="6"/>
                      <a:pt x="17" y="8"/>
                      <a:pt x="18" y="8"/>
                    </a:cubicBezTo>
                    <a:cubicBezTo>
                      <a:pt x="17" y="8"/>
                      <a:pt x="19" y="9"/>
                      <a:pt x="18" y="8"/>
                    </a:cubicBezTo>
                    <a:cubicBezTo>
                      <a:pt x="17" y="8"/>
                      <a:pt x="18" y="8"/>
                      <a:pt x="17" y="7"/>
                    </a:cubicBezTo>
                    <a:cubicBezTo>
                      <a:pt x="16" y="7"/>
                      <a:pt x="20" y="10"/>
                      <a:pt x="20" y="10"/>
                    </a:cubicBezTo>
                    <a:cubicBezTo>
                      <a:pt x="21" y="10"/>
                      <a:pt x="23" y="12"/>
                      <a:pt x="24" y="13"/>
                    </a:cubicBezTo>
                    <a:cubicBezTo>
                      <a:pt x="23" y="13"/>
                      <a:pt x="23" y="12"/>
                      <a:pt x="22" y="11"/>
                    </a:cubicBezTo>
                    <a:cubicBezTo>
                      <a:pt x="22" y="11"/>
                      <a:pt x="22" y="11"/>
                      <a:pt x="22" y="11"/>
                    </a:cubicBezTo>
                    <a:cubicBezTo>
                      <a:pt x="19" y="10"/>
                      <a:pt x="18" y="8"/>
                      <a:pt x="16" y="7"/>
                    </a:cubicBezTo>
                    <a:cubicBezTo>
                      <a:pt x="17" y="8"/>
                      <a:pt x="17" y="8"/>
                      <a:pt x="17" y="8"/>
                    </a:cubicBezTo>
                    <a:cubicBezTo>
                      <a:pt x="16" y="7"/>
                      <a:pt x="15" y="7"/>
                      <a:pt x="14" y="6"/>
                    </a:cubicBezTo>
                    <a:cubicBezTo>
                      <a:pt x="16" y="7"/>
                      <a:pt x="14" y="7"/>
                      <a:pt x="15" y="7"/>
                    </a:cubicBezTo>
                    <a:cubicBezTo>
                      <a:pt x="16" y="8"/>
                      <a:pt x="14" y="7"/>
                      <a:pt x="16" y="7"/>
                    </a:cubicBezTo>
                    <a:cubicBezTo>
                      <a:pt x="16" y="8"/>
                      <a:pt x="18" y="9"/>
                      <a:pt x="17" y="9"/>
                    </a:cubicBezTo>
                    <a:cubicBezTo>
                      <a:pt x="16" y="8"/>
                      <a:pt x="15" y="8"/>
                      <a:pt x="15" y="7"/>
                    </a:cubicBezTo>
                    <a:cubicBezTo>
                      <a:pt x="14" y="7"/>
                      <a:pt x="16" y="8"/>
                      <a:pt x="15" y="8"/>
                    </a:cubicBezTo>
                    <a:cubicBezTo>
                      <a:pt x="15" y="7"/>
                      <a:pt x="15" y="7"/>
                      <a:pt x="15" y="7"/>
                    </a:cubicBezTo>
                    <a:cubicBezTo>
                      <a:pt x="14" y="7"/>
                      <a:pt x="14" y="8"/>
                      <a:pt x="17" y="10"/>
                    </a:cubicBezTo>
                    <a:cubicBezTo>
                      <a:pt x="16" y="10"/>
                      <a:pt x="15" y="10"/>
                      <a:pt x="14" y="9"/>
                    </a:cubicBezTo>
                    <a:cubicBezTo>
                      <a:pt x="15" y="9"/>
                      <a:pt x="16" y="10"/>
                      <a:pt x="16" y="10"/>
                    </a:cubicBezTo>
                    <a:cubicBezTo>
                      <a:pt x="14" y="9"/>
                      <a:pt x="14" y="9"/>
                      <a:pt x="14" y="9"/>
                    </a:cubicBezTo>
                    <a:cubicBezTo>
                      <a:pt x="13" y="9"/>
                      <a:pt x="15" y="10"/>
                      <a:pt x="16" y="11"/>
                    </a:cubicBezTo>
                    <a:cubicBezTo>
                      <a:pt x="14" y="10"/>
                      <a:pt x="14" y="10"/>
                      <a:pt x="14" y="10"/>
                    </a:cubicBezTo>
                    <a:cubicBezTo>
                      <a:pt x="13" y="9"/>
                      <a:pt x="15" y="10"/>
                      <a:pt x="16" y="11"/>
                    </a:cubicBezTo>
                    <a:cubicBezTo>
                      <a:pt x="14" y="10"/>
                      <a:pt x="14" y="10"/>
                      <a:pt x="14" y="10"/>
                    </a:cubicBezTo>
                    <a:cubicBezTo>
                      <a:pt x="16" y="11"/>
                      <a:pt x="16" y="11"/>
                      <a:pt x="16" y="11"/>
                    </a:cubicBezTo>
                    <a:cubicBezTo>
                      <a:pt x="16" y="11"/>
                      <a:pt x="16" y="11"/>
                      <a:pt x="14" y="10"/>
                    </a:cubicBezTo>
                    <a:cubicBezTo>
                      <a:pt x="14" y="10"/>
                      <a:pt x="15" y="11"/>
                      <a:pt x="15" y="11"/>
                    </a:cubicBezTo>
                    <a:cubicBezTo>
                      <a:pt x="14" y="10"/>
                      <a:pt x="14" y="10"/>
                      <a:pt x="14" y="11"/>
                    </a:cubicBezTo>
                    <a:cubicBezTo>
                      <a:pt x="15" y="11"/>
                      <a:pt x="15" y="12"/>
                      <a:pt x="17" y="12"/>
                    </a:cubicBezTo>
                    <a:cubicBezTo>
                      <a:pt x="19" y="14"/>
                      <a:pt x="16" y="12"/>
                      <a:pt x="17" y="13"/>
                    </a:cubicBezTo>
                    <a:cubicBezTo>
                      <a:pt x="17" y="13"/>
                      <a:pt x="16" y="12"/>
                      <a:pt x="15" y="12"/>
                    </a:cubicBezTo>
                    <a:cubicBezTo>
                      <a:pt x="13" y="10"/>
                      <a:pt x="14" y="12"/>
                      <a:pt x="14" y="12"/>
                    </a:cubicBezTo>
                    <a:cubicBezTo>
                      <a:pt x="14" y="12"/>
                      <a:pt x="14" y="12"/>
                      <a:pt x="15" y="13"/>
                    </a:cubicBezTo>
                    <a:cubicBezTo>
                      <a:pt x="13" y="11"/>
                      <a:pt x="15" y="13"/>
                      <a:pt x="14" y="13"/>
                    </a:cubicBezTo>
                    <a:cubicBezTo>
                      <a:pt x="15" y="13"/>
                      <a:pt x="17" y="15"/>
                      <a:pt x="17" y="15"/>
                    </a:cubicBezTo>
                    <a:cubicBezTo>
                      <a:pt x="18" y="16"/>
                      <a:pt x="15" y="13"/>
                      <a:pt x="14" y="13"/>
                    </a:cubicBezTo>
                    <a:cubicBezTo>
                      <a:pt x="14" y="13"/>
                      <a:pt x="14" y="14"/>
                      <a:pt x="14" y="14"/>
                    </a:cubicBezTo>
                    <a:cubicBezTo>
                      <a:pt x="14" y="13"/>
                      <a:pt x="14" y="13"/>
                      <a:pt x="14" y="13"/>
                    </a:cubicBezTo>
                    <a:cubicBezTo>
                      <a:pt x="15" y="14"/>
                      <a:pt x="15" y="14"/>
                      <a:pt x="15" y="14"/>
                    </a:cubicBezTo>
                    <a:cubicBezTo>
                      <a:pt x="14" y="14"/>
                      <a:pt x="14" y="14"/>
                      <a:pt x="14" y="14"/>
                    </a:cubicBezTo>
                    <a:cubicBezTo>
                      <a:pt x="14" y="14"/>
                      <a:pt x="13" y="13"/>
                      <a:pt x="13" y="13"/>
                    </a:cubicBezTo>
                    <a:cubicBezTo>
                      <a:pt x="15" y="14"/>
                      <a:pt x="14" y="14"/>
                      <a:pt x="15" y="15"/>
                    </a:cubicBezTo>
                    <a:cubicBezTo>
                      <a:pt x="15" y="15"/>
                      <a:pt x="15" y="15"/>
                      <a:pt x="14" y="14"/>
                    </a:cubicBezTo>
                    <a:cubicBezTo>
                      <a:pt x="16" y="15"/>
                      <a:pt x="16" y="15"/>
                      <a:pt x="16" y="15"/>
                    </a:cubicBezTo>
                    <a:cubicBezTo>
                      <a:pt x="15" y="15"/>
                      <a:pt x="15" y="15"/>
                      <a:pt x="15" y="15"/>
                    </a:cubicBezTo>
                    <a:cubicBezTo>
                      <a:pt x="14" y="15"/>
                      <a:pt x="14" y="14"/>
                      <a:pt x="14" y="14"/>
                    </a:cubicBezTo>
                    <a:cubicBezTo>
                      <a:pt x="13" y="13"/>
                      <a:pt x="15" y="15"/>
                      <a:pt x="15" y="15"/>
                    </a:cubicBezTo>
                    <a:cubicBezTo>
                      <a:pt x="16" y="16"/>
                      <a:pt x="15" y="15"/>
                      <a:pt x="14" y="15"/>
                    </a:cubicBezTo>
                    <a:cubicBezTo>
                      <a:pt x="14" y="14"/>
                      <a:pt x="15" y="15"/>
                      <a:pt x="15" y="15"/>
                    </a:cubicBezTo>
                    <a:cubicBezTo>
                      <a:pt x="14" y="14"/>
                      <a:pt x="14" y="15"/>
                      <a:pt x="13" y="14"/>
                    </a:cubicBezTo>
                    <a:cubicBezTo>
                      <a:pt x="13" y="14"/>
                      <a:pt x="15" y="15"/>
                      <a:pt x="14" y="15"/>
                    </a:cubicBezTo>
                    <a:cubicBezTo>
                      <a:pt x="14" y="15"/>
                      <a:pt x="15" y="15"/>
                      <a:pt x="13" y="14"/>
                    </a:cubicBezTo>
                    <a:cubicBezTo>
                      <a:pt x="14" y="15"/>
                      <a:pt x="14" y="15"/>
                      <a:pt x="14" y="15"/>
                    </a:cubicBezTo>
                    <a:cubicBezTo>
                      <a:pt x="15" y="15"/>
                      <a:pt x="15" y="16"/>
                      <a:pt x="16" y="16"/>
                    </a:cubicBezTo>
                    <a:cubicBezTo>
                      <a:pt x="16" y="16"/>
                      <a:pt x="16" y="17"/>
                      <a:pt x="16" y="16"/>
                    </a:cubicBezTo>
                    <a:cubicBezTo>
                      <a:pt x="15" y="16"/>
                      <a:pt x="15" y="16"/>
                      <a:pt x="15" y="16"/>
                    </a:cubicBezTo>
                    <a:cubicBezTo>
                      <a:pt x="16" y="16"/>
                      <a:pt x="15" y="16"/>
                      <a:pt x="17" y="17"/>
                    </a:cubicBezTo>
                    <a:cubicBezTo>
                      <a:pt x="15" y="16"/>
                      <a:pt x="15" y="16"/>
                      <a:pt x="15" y="16"/>
                    </a:cubicBezTo>
                    <a:cubicBezTo>
                      <a:pt x="16" y="17"/>
                      <a:pt x="16" y="17"/>
                      <a:pt x="16" y="17"/>
                    </a:cubicBezTo>
                    <a:cubicBezTo>
                      <a:pt x="14" y="16"/>
                      <a:pt x="13" y="15"/>
                      <a:pt x="13" y="15"/>
                    </a:cubicBezTo>
                    <a:cubicBezTo>
                      <a:pt x="14" y="16"/>
                      <a:pt x="14" y="16"/>
                      <a:pt x="14" y="16"/>
                    </a:cubicBezTo>
                    <a:cubicBezTo>
                      <a:pt x="14" y="16"/>
                      <a:pt x="14" y="16"/>
                      <a:pt x="13" y="15"/>
                    </a:cubicBezTo>
                    <a:cubicBezTo>
                      <a:pt x="12" y="15"/>
                      <a:pt x="17" y="18"/>
                      <a:pt x="15" y="17"/>
                    </a:cubicBezTo>
                    <a:cubicBezTo>
                      <a:pt x="14" y="16"/>
                      <a:pt x="13" y="16"/>
                      <a:pt x="13" y="16"/>
                    </a:cubicBezTo>
                    <a:cubicBezTo>
                      <a:pt x="13" y="16"/>
                      <a:pt x="14" y="16"/>
                      <a:pt x="14" y="16"/>
                    </a:cubicBezTo>
                    <a:cubicBezTo>
                      <a:pt x="15" y="17"/>
                      <a:pt x="13" y="15"/>
                      <a:pt x="14" y="16"/>
                    </a:cubicBezTo>
                    <a:cubicBezTo>
                      <a:pt x="15" y="17"/>
                      <a:pt x="14" y="17"/>
                      <a:pt x="15" y="17"/>
                    </a:cubicBezTo>
                    <a:cubicBezTo>
                      <a:pt x="11" y="15"/>
                      <a:pt x="14" y="17"/>
                      <a:pt x="12" y="16"/>
                    </a:cubicBezTo>
                    <a:cubicBezTo>
                      <a:pt x="14" y="17"/>
                      <a:pt x="12" y="16"/>
                      <a:pt x="13" y="17"/>
                    </a:cubicBezTo>
                    <a:cubicBezTo>
                      <a:pt x="11" y="15"/>
                      <a:pt x="13" y="17"/>
                      <a:pt x="12" y="17"/>
                    </a:cubicBezTo>
                    <a:cubicBezTo>
                      <a:pt x="14" y="18"/>
                      <a:pt x="14" y="18"/>
                      <a:pt x="14" y="18"/>
                    </a:cubicBezTo>
                    <a:cubicBezTo>
                      <a:pt x="13" y="17"/>
                      <a:pt x="17" y="20"/>
                      <a:pt x="14" y="19"/>
                    </a:cubicBezTo>
                    <a:cubicBezTo>
                      <a:pt x="14" y="18"/>
                      <a:pt x="13" y="18"/>
                      <a:pt x="13" y="17"/>
                    </a:cubicBezTo>
                    <a:cubicBezTo>
                      <a:pt x="10" y="16"/>
                      <a:pt x="14" y="19"/>
                      <a:pt x="12" y="17"/>
                    </a:cubicBezTo>
                    <a:cubicBezTo>
                      <a:pt x="13" y="18"/>
                      <a:pt x="14" y="19"/>
                      <a:pt x="15" y="19"/>
                    </a:cubicBezTo>
                    <a:cubicBezTo>
                      <a:pt x="14" y="19"/>
                      <a:pt x="12" y="18"/>
                      <a:pt x="12" y="18"/>
                    </a:cubicBezTo>
                    <a:cubicBezTo>
                      <a:pt x="12" y="18"/>
                      <a:pt x="13" y="19"/>
                      <a:pt x="12" y="18"/>
                    </a:cubicBezTo>
                    <a:cubicBezTo>
                      <a:pt x="12" y="18"/>
                      <a:pt x="12" y="18"/>
                      <a:pt x="12" y="18"/>
                    </a:cubicBezTo>
                    <a:cubicBezTo>
                      <a:pt x="11" y="17"/>
                      <a:pt x="12" y="18"/>
                      <a:pt x="12" y="19"/>
                    </a:cubicBezTo>
                    <a:cubicBezTo>
                      <a:pt x="11" y="18"/>
                      <a:pt x="12" y="18"/>
                      <a:pt x="11" y="18"/>
                    </a:cubicBezTo>
                    <a:cubicBezTo>
                      <a:pt x="12" y="19"/>
                      <a:pt x="10" y="17"/>
                      <a:pt x="12" y="19"/>
                    </a:cubicBezTo>
                    <a:cubicBezTo>
                      <a:pt x="11" y="19"/>
                      <a:pt x="11" y="19"/>
                      <a:pt x="11" y="19"/>
                    </a:cubicBezTo>
                    <a:cubicBezTo>
                      <a:pt x="12" y="19"/>
                      <a:pt x="14" y="20"/>
                      <a:pt x="14" y="21"/>
                    </a:cubicBezTo>
                    <a:cubicBezTo>
                      <a:pt x="12" y="19"/>
                      <a:pt x="12" y="19"/>
                      <a:pt x="12" y="19"/>
                    </a:cubicBezTo>
                    <a:cubicBezTo>
                      <a:pt x="10" y="18"/>
                      <a:pt x="12" y="19"/>
                      <a:pt x="11" y="18"/>
                    </a:cubicBezTo>
                    <a:cubicBezTo>
                      <a:pt x="12" y="19"/>
                      <a:pt x="11" y="18"/>
                      <a:pt x="12" y="19"/>
                    </a:cubicBezTo>
                    <a:cubicBezTo>
                      <a:pt x="12" y="20"/>
                      <a:pt x="12" y="20"/>
                      <a:pt x="12" y="20"/>
                    </a:cubicBezTo>
                    <a:cubicBezTo>
                      <a:pt x="12" y="20"/>
                      <a:pt x="13" y="21"/>
                      <a:pt x="13" y="21"/>
                    </a:cubicBezTo>
                    <a:cubicBezTo>
                      <a:pt x="13" y="21"/>
                      <a:pt x="11" y="19"/>
                      <a:pt x="11" y="20"/>
                    </a:cubicBezTo>
                    <a:cubicBezTo>
                      <a:pt x="11" y="19"/>
                      <a:pt x="11" y="19"/>
                      <a:pt x="11" y="20"/>
                    </a:cubicBezTo>
                    <a:cubicBezTo>
                      <a:pt x="11" y="20"/>
                      <a:pt x="11" y="20"/>
                      <a:pt x="12" y="20"/>
                    </a:cubicBezTo>
                    <a:cubicBezTo>
                      <a:pt x="12" y="20"/>
                      <a:pt x="11" y="20"/>
                      <a:pt x="11" y="20"/>
                    </a:cubicBezTo>
                    <a:cubicBezTo>
                      <a:pt x="11" y="20"/>
                      <a:pt x="12" y="20"/>
                      <a:pt x="12"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19"/>
                    </a:cubicBezTo>
                    <a:cubicBezTo>
                      <a:pt x="9" y="18"/>
                      <a:pt x="9" y="18"/>
                      <a:pt x="9" y="18"/>
                    </a:cubicBezTo>
                    <a:cubicBezTo>
                      <a:pt x="9" y="18"/>
                      <a:pt x="11" y="20"/>
                      <a:pt x="11" y="20"/>
                    </a:cubicBezTo>
                    <a:cubicBezTo>
                      <a:pt x="10" y="19"/>
                      <a:pt x="11" y="20"/>
                      <a:pt x="11" y="21"/>
                    </a:cubicBezTo>
                    <a:cubicBezTo>
                      <a:pt x="11" y="21"/>
                      <a:pt x="11" y="20"/>
                      <a:pt x="11" y="21"/>
                    </a:cubicBezTo>
                    <a:cubicBezTo>
                      <a:pt x="11" y="21"/>
                      <a:pt x="12" y="22"/>
                      <a:pt x="11" y="21"/>
                    </a:cubicBezTo>
                    <a:cubicBezTo>
                      <a:pt x="12" y="22"/>
                      <a:pt x="11" y="21"/>
                      <a:pt x="10" y="21"/>
                    </a:cubicBezTo>
                    <a:cubicBezTo>
                      <a:pt x="10" y="20"/>
                      <a:pt x="12" y="22"/>
                      <a:pt x="11" y="22"/>
                    </a:cubicBezTo>
                    <a:cubicBezTo>
                      <a:pt x="10" y="20"/>
                      <a:pt x="12" y="23"/>
                      <a:pt x="11" y="22"/>
                    </a:cubicBezTo>
                    <a:cubicBezTo>
                      <a:pt x="11" y="22"/>
                      <a:pt x="10" y="21"/>
                      <a:pt x="10" y="21"/>
                    </a:cubicBezTo>
                    <a:cubicBezTo>
                      <a:pt x="10" y="22"/>
                      <a:pt x="11" y="22"/>
                      <a:pt x="12" y="24"/>
                    </a:cubicBezTo>
                    <a:cubicBezTo>
                      <a:pt x="12" y="23"/>
                      <a:pt x="11" y="23"/>
                      <a:pt x="11" y="22"/>
                    </a:cubicBezTo>
                    <a:cubicBezTo>
                      <a:pt x="11" y="22"/>
                      <a:pt x="11" y="23"/>
                      <a:pt x="12" y="24"/>
                    </a:cubicBezTo>
                    <a:cubicBezTo>
                      <a:pt x="13" y="24"/>
                      <a:pt x="11" y="23"/>
                      <a:pt x="11" y="23"/>
                    </a:cubicBezTo>
                    <a:cubicBezTo>
                      <a:pt x="13" y="24"/>
                      <a:pt x="14" y="25"/>
                      <a:pt x="13" y="25"/>
                    </a:cubicBezTo>
                    <a:cubicBezTo>
                      <a:pt x="13" y="25"/>
                      <a:pt x="13" y="25"/>
                      <a:pt x="13" y="25"/>
                    </a:cubicBezTo>
                    <a:cubicBezTo>
                      <a:pt x="13" y="25"/>
                      <a:pt x="14" y="26"/>
                      <a:pt x="13" y="26"/>
                    </a:cubicBezTo>
                    <a:cubicBezTo>
                      <a:pt x="13" y="25"/>
                      <a:pt x="13" y="25"/>
                      <a:pt x="12" y="25"/>
                    </a:cubicBezTo>
                    <a:cubicBezTo>
                      <a:pt x="11" y="23"/>
                      <a:pt x="11" y="24"/>
                      <a:pt x="11" y="24"/>
                    </a:cubicBezTo>
                    <a:cubicBezTo>
                      <a:pt x="12" y="25"/>
                      <a:pt x="12" y="25"/>
                      <a:pt x="12" y="25"/>
                    </a:cubicBezTo>
                    <a:cubicBezTo>
                      <a:pt x="12" y="25"/>
                      <a:pt x="11" y="24"/>
                      <a:pt x="11" y="24"/>
                    </a:cubicBezTo>
                    <a:cubicBezTo>
                      <a:pt x="14" y="27"/>
                      <a:pt x="14" y="27"/>
                      <a:pt x="14" y="27"/>
                    </a:cubicBezTo>
                    <a:cubicBezTo>
                      <a:pt x="14" y="27"/>
                      <a:pt x="13" y="26"/>
                      <a:pt x="12" y="25"/>
                    </a:cubicBezTo>
                    <a:cubicBezTo>
                      <a:pt x="12" y="25"/>
                      <a:pt x="14" y="28"/>
                      <a:pt x="15" y="29"/>
                    </a:cubicBezTo>
                    <a:cubicBezTo>
                      <a:pt x="15" y="29"/>
                      <a:pt x="15" y="29"/>
                      <a:pt x="15" y="30"/>
                    </a:cubicBezTo>
                    <a:cubicBezTo>
                      <a:pt x="14" y="29"/>
                      <a:pt x="15" y="30"/>
                      <a:pt x="15" y="29"/>
                    </a:cubicBezTo>
                    <a:cubicBezTo>
                      <a:pt x="13" y="28"/>
                      <a:pt x="13" y="28"/>
                      <a:pt x="13" y="28"/>
                    </a:cubicBezTo>
                    <a:cubicBezTo>
                      <a:pt x="13" y="28"/>
                      <a:pt x="12" y="26"/>
                      <a:pt x="11" y="25"/>
                    </a:cubicBezTo>
                    <a:cubicBezTo>
                      <a:pt x="12" y="26"/>
                      <a:pt x="11" y="26"/>
                      <a:pt x="10" y="25"/>
                    </a:cubicBezTo>
                    <a:cubicBezTo>
                      <a:pt x="13" y="27"/>
                      <a:pt x="11" y="26"/>
                      <a:pt x="13" y="28"/>
                    </a:cubicBezTo>
                    <a:cubicBezTo>
                      <a:pt x="13" y="29"/>
                      <a:pt x="12" y="27"/>
                      <a:pt x="11" y="27"/>
                    </a:cubicBezTo>
                    <a:cubicBezTo>
                      <a:pt x="12" y="27"/>
                      <a:pt x="11" y="27"/>
                      <a:pt x="11" y="27"/>
                    </a:cubicBezTo>
                    <a:cubicBezTo>
                      <a:pt x="11" y="27"/>
                      <a:pt x="11" y="27"/>
                      <a:pt x="11" y="27"/>
                    </a:cubicBezTo>
                    <a:cubicBezTo>
                      <a:pt x="11" y="28"/>
                      <a:pt x="10" y="27"/>
                      <a:pt x="12" y="29"/>
                    </a:cubicBezTo>
                    <a:cubicBezTo>
                      <a:pt x="11" y="28"/>
                      <a:pt x="11" y="28"/>
                      <a:pt x="11" y="28"/>
                    </a:cubicBezTo>
                    <a:cubicBezTo>
                      <a:pt x="10" y="27"/>
                      <a:pt x="13" y="31"/>
                      <a:pt x="12" y="30"/>
                    </a:cubicBezTo>
                    <a:cubicBezTo>
                      <a:pt x="11" y="28"/>
                      <a:pt x="11" y="28"/>
                      <a:pt x="11" y="28"/>
                    </a:cubicBezTo>
                    <a:cubicBezTo>
                      <a:pt x="12" y="30"/>
                      <a:pt x="10" y="28"/>
                      <a:pt x="11" y="29"/>
                    </a:cubicBezTo>
                    <a:cubicBezTo>
                      <a:pt x="11" y="29"/>
                      <a:pt x="11" y="29"/>
                      <a:pt x="11" y="28"/>
                    </a:cubicBezTo>
                    <a:cubicBezTo>
                      <a:pt x="11" y="29"/>
                      <a:pt x="10" y="29"/>
                      <a:pt x="11" y="30"/>
                    </a:cubicBezTo>
                    <a:cubicBezTo>
                      <a:pt x="10" y="29"/>
                      <a:pt x="10" y="29"/>
                      <a:pt x="10" y="29"/>
                    </a:cubicBezTo>
                    <a:cubicBezTo>
                      <a:pt x="9" y="28"/>
                      <a:pt x="11" y="30"/>
                      <a:pt x="11" y="30"/>
                    </a:cubicBezTo>
                    <a:cubicBezTo>
                      <a:pt x="11" y="30"/>
                      <a:pt x="10" y="29"/>
                      <a:pt x="10" y="29"/>
                    </a:cubicBezTo>
                    <a:cubicBezTo>
                      <a:pt x="11" y="30"/>
                      <a:pt x="11" y="30"/>
                      <a:pt x="11" y="30"/>
                    </a:cubicBezTo>
                    <a:cubicBezTo>
                      <a:pt x="10" y="30"/>
                      <a:pt x="10" y="29"/>
                      <a:pt x="9" y="29"/>
                    </a:cubicBezTo>
                    <a:cubicBezTo>
                      <a:pt x="9" y="29"/>
                      <a:pt x="8" y="29"/>
                      <a:pt x="9" y="31"/>
                    </a:cubicBezTo>
                    <a:cubicBezTo>
                      <a:pt x="7" y="29"/>
                      <a:pt x="8" y="30"/>
                      <a:pt x="7" y="28"/>
                    </a:cubicBezTo>
                    <a:cubicBezTo>
                      <a:pt x="8" y="30"/>
                      <a:pt x="7" y="29"/>
                      <a:pt x="8" y="30"/>
                    </a:cubicBezTo>
                    <a:cubicBezTo>
                      <a:pt x="7" y="29"/>
                      <a:pt x="7" y="29"/>
                      <a:pt x="7" y="29"/>
                    </a:cubicBezTo>
                    <a:cubicBezTo>
                      <a:pt x="8" y="30"/>
                      <a:pt x="7" y="29"/>
                      <a:pt x="7" y="29"/>
                    </a:cubicBezTo>
                    <a:cubicBezTo>
                      <a:pt x="7" y="30"/>
                      <a:pt x="7" y="30"/>
                      <a:pt x="7" y="30"/>
                    </a:cubicBezTo>
                    <a:cubicBezTo>
                      <a:pt x="8" y="31"/>
                      <a:pt x="6" y="27"/>
                      <a:pt x="7" y="30"/>
                    </a:cubicBezTo>
                    <a:cubicBezTo>
                      <a:pt x="6" y="29"/>
                      <a:pt x="6" y="29"/>
                      <a:pt x="6" y="29"/>
                    </a:cubicBezTo>
                    <a:cubicBezTo>
                      <a:pt x="7" y="31"/>
                      <a:pt x="6" y="28"/>
                      <a:pt x="7" y="30"/>
                    </a:cubicBezTo>
                    <a:cubicBezTo>
                      <a:pt x="7" y="29"/>
                      <a:pt x="7" y="29"/>
                      <a:pt x="7" y="29"/>
                    </a:cubicBezTo>
                    <a:cubicBezTo>
                      <a:pt x="6" y="29"/>
                      <a:pt x="8" y="32"/>
                      <a:pt x="7" y="30"/>
                    </a:cubicBezTo>
                    <a:cubicBezTo>
                      <a:pt x="7" y="31"/>
                      <a:pt x="7" y="31"/>
                      <a:pt x="8" y="33"/>
                    </a:cubicBezTo>
                    <a:cubicBezTo>
                      <a:pt x="7" y="32"/>
                      <a:pt x="7" y="31"/>
                      <a:pt x="6" y="31"/>
                    </a:cubicBezTo>
                    <a:cubicBezTo>
                      <a:pt x="6" y="32"/>
                      <a:pt x="6" y="32"/>
                      <a:pt x="6" y="34"/>
                    </a:cubicBezTo>
                    <a:cubicBezTo>
                      <a:pt x="6" y="33"/>
                      <a:pt x="6" y="33"/>
                      <a:pt x="6" y="33"/>
                    </a:cubicBezTo>
                    <a:cubicBezTo>
                      <a:pt x="6" y="36"/>
                      <a:pt x="4" y="31"/>
                      <a:pt x="6" y="35"/>
                    </a:cubicBezTo>
                    <a:cubicBezTo>
                      <a:pt x="6" y="37"/>
                      <a:pt x="6" y="37"/>
                      <a:pt x="6" y="37"/>
                    </a:cubicBezTo>
                    <a:cubicBezTo>
                      <a:pt x="6" y="36"/>
                      <a:pt x="5" y="35"/>
                      <a:pt x="5" y="35"/>
                    </a:cubicBezTo>
                    <a:cubicBezTo>
                      <a:pt x="6" y="36"/>
                      <a:pt x="5" y="35"/>
                      <a:pt x="5" y="37"/>
                    </a:cubicBezTo>
                    <a:cubicBezTo>
                      <a:pt x="5" y="36"/>
                      <a:pt x="5" y="36"/>
                      <a:pt x="5" y="35"/>
                    </a:cubicBezTo>
                    <a:cubicBezTo>
                      <a:pt x="5" y="35"/>
                      <a:pt x="5" y="38"/>
                      <a:pt x="5" y="37"/>
                    </a:cubicBezTo>
                    <a:close/>
                    <a:moveTo>
                      <a:pt x="12" y="21"/>
                    </a:moveTo>
                    <a:cubicBezTo>
                      <a:pt x="12" y="21"/>
                      <a:pt x="12" y="20"/>
                      <a:pt x="12" y="20"/>
                    </a:cubicBezTo>
                    <a:cubicBezTo>
                      <a:pt x="12" y="21"/>
                      <a:pt x="12" y="21"/>
                      <a:pt x="12"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9"/>
              <p:cNvSpPr>
                <a:spLocks noEditPoints="1"/>
              </p:cNvSpPr>
              <p:nvPr/>
            </p:nvSpPr>
            <p:spPr bwMode="auto">
              <a:xfrm>
                <a:off x="4764088" y="3689350"/>
                <a:ext cx="61913" cy="104775"/>
              </a:xfrm>
              <a:custGeom>
                <a:avLst/>
                <a:gdLst>
                  <a:gd name="T0" fmla="*/ 17 w 29"/>
                  <a:gd name="T1" fmla="*/ 42 h 49"/>
                  <a:gd name="T2" fmla="*/ 17 w 29"/>
                  <a:gd name="T3" fmla="*/ 40 h 49"/>
                  <a:gd name="T4" fmla="*/ 21 w 29"/>
                  <a:gd name="T5" fmla="*/ 29 h 49"/>
                  <a:gd name="T6" fmla="*/ 21 w 29"/>
                  <a:gd name="T7" fmla="*/ 25 h 49"/>
                  <a:gd name="T8" fmla="*/ 25 w 29"/>
                  <a:gd name="T9" fmla="*/ 24 h 49"/>
                  <a:gd name="T10" fmla="*/ 28 w 29"/>
                  <a:gd name="T11" fmla="*/ 20 h 49"/>
                  <a:gd name="T12" fmla="*/ 26 w 29"/>
                  <a:gd name="T13" fmla="*/ 16 h 49"/>
                  <a:gd name="T14" fmla="*/ 25 w 29"/>
                  <a:gd name="T15" fmla="*/ 11 h 49"/>
                  <a:gd name="T16" fmla="*/ 25 w 29"/>
                  <a:gd name="T17" fmla="*/ 8 h 49"/>
                  <a:gd name="T18" fmla="*/ 23 w 29"/>
                  <a:gd name="T19" fmla="*/ 4 h 49"/>
                  <a:gd name="T20" fmla="*/ 20 w 29"/>
                  <a:gd name="T21" fmla="*/ 2 h 49"/>
                  <a:gd name="T22" fmla="*/ 23 w 29"/>
                  <a:gd name="T23" fmla="*/ 1 h 49"/>
                  <a:gd name="T24" fmla="*/ 18 w 29"/>
                  <a:gd name="T25" fmla="*/ 1 h 49"/>
                  <a:gd name="T26" fmla="*/ 17 w 29"/>
                  <a:gd name="T27" fmla="*/ 1 h 49"/>
                  <a:gd name="T28" fmla="*/ 14 w 29"/>
                  <a:gd name="T29" fmla="*/ 2 h 49"/>
                  <a:gd name="T30" fmla="*/ 14 w 29"/>
                  <a:gd name="T31" fmla="*/ 3 h 49"/>
                  <a:gd name="T32" fmla="*/ 11 w 29"/>
                  <a:gd name="T33" fmla="*/ 3 h 49"/>
                  <a:gd name="T34" fmla="*/ 9 w 29"/>
                  <a:gd name="T35" fmla="*/ 3 h 49"/>
                  <a:gd name="T36" fmla="*/ 6 w 29"/>
                  <a:gd name="T37" fmla="*/ 3 h 49"/>
                  <a:gd name="T38" fmla="*/ 11 w 29"/>
                  <a:gd name="T39" fmla="*/ 4 h 49"/>
                  <a:gd name="T40" fmla="*/ 15 w 29"/>
                  <a:gd name="T41" fmla="*/ 6 h 49"/>
                  <a:gd name="T42" fmla="*/ 6 w 29"/>
                  <a:gd name="T43" fmla="*/ 4 h 49"/>
                  <a:gd name="T44" fmla="*/ 9 w 29"/>
                  <a:gd name="T45" fmla="*/ 5 h 49"/>
                  <a:gd name="T46" fmla="*/ 6 w 29"/>
                  <a:gd name="T47" fmla="*/ 5 h 49"/>
                  <a:gd name="T48" fmla="*/ 9 w 29"/>
                  <a:gd name="T49" fmla="*/ 6 h 49"/>
                  <a:gd name="T50" fmla="*/ 10 w 29"/>
                  <a:gd name="T51" fmla="*/ 7 h 49"/>
                  <a:gd name="T52" fmla="*/ 18 w 29"/>
                  <a:gd name="T53" fmla="*/ 10 h 49"/>
                  <a:gd name="T54" fmla="*/ 7 w 29"/>
                  <a:gd name="T55" fmla="*/ 7 h 49"/>
                  <a:gd name="T56" fmla="*/ 10 w 29"/>
                  <a:gd name="T57" fmla="*/ 10 h 49"/>
                  <a:gd name="T58" fmla="*/ 9 w 29"/>
                  <a:gd name="T59" fmla="*/ 10 h 49"/>
                  <a:gd name="T60" fmla="*/ 10 w 29"/>
                  <a:gd name="T61" fmla="*/ 12 h 49"/>
                  <a:gd name="T62" fmla="*/ 11 w 29"/>
                  <a:gd name="T63" fmla="*/ 14 h 49"/>
                  <a:gd name="T64" fmla="*/ 7 w 29"/>
                  <a:gd name="T65" fmla="*/ 13 h 49"/>
                  <a:gd name="T66" fmla="*/ 10 w 29"/>
                  <a:gd name="T67" fmla="*/ 15 h 49"/>
                  <a:gd name="T68" fmla="*/ 9 w 29"/>
                  <a:gd name="T69" fmla="*/ 15 h 49"/>
                  <a:gd name="T70" fmla="*/ 11 w 29"/>
                  <a:gd name="T71" fmla="*/ 16 h 49"/>
                  <a:gd name="T72" fmla="*/ 8 w 29"/>
                  <a:gd name="T73" fmla="*/ 16 h 49"/>
                  <a:gd name="T74" fmla="*/ 9 w 29"/>
                  <a:gd name="T75" fmla="*/ 18 h 49"/>
                  <a:gd name="T76" fmla="*/ 7 w 29"/>
                  <a:gd name="T77" fmla="*/ 19 h 49"/>
                  <a:gd name="T78" fmla="*/ 9 w 29"/>
                  <a:gd name="T79" fmla="*/ 21 h 49"/>
                  <a:gd name="T80" fmla="*/ 7 w 29"/>
                  <a:gd name="T81" fmla="*/ 20 h 49"/>
                  <a:gd name="T82" fmla="*/ 7 w 29"/>
                  <a:gd name="T83" fmla="*/ 21 h 49"/>
                  <a:gd name="T84" fmla="*/ 7 w 29"/>
                  <a:gd name="T85" fmla="*/ 22 h 49"/>
                  <a:gd name="T86" fmla="*/ 6 w 29"/>
                  <a:gd name="T87" fmla="*/ 22 h 49"/>
                  <a:gd name="T88" fmla="*/ 9 w 29"/>
                  <a:gd name="T89" fmla="*/ 25 h 49"/>
                  <a:gd name="T90" fmla="*/ 11 w 29"/>
                  <a:gd name="T91" fmla="*/ 28 h 49"/>
                  <a:gd name="T92" fmla="*/ 8 w 29"/>
                  <a:gd name="T93" fmla="*/ 27 h 49"/>
                  <a:gd name="T94" fmla="*/ 9 w 29"/>
                  <a:gd name="T95" fmla="*/ 30 h 49"/>
                  <a:gd name="T96" fmla="*/ 9 w 29"/>
                  <a:gd name="T97" fmla="*/ 31 h 49"/>
                  <a:gd name="T98" fmla="*/ 7 w 29"/>
                  <a:gd name="T99" fmla="*/ 34 h 49"/>
                  <a:gd name="T100" fmla="*/ 5 w 29"/>
                  <a:gd name="T101" fmla="*/ 33 h 49"/>
                  <a:gd name="T102" fmla="*/ 5 w 29"/>
                  <a:gd name="T103" fmla="*/ 34 h 49"/>
                  <a:gd name="T104" fmla="*/ 7 w 29"/>
                  <a:gd name="T105" fmla="*/ 40 h 49"/>
                  <a:gd name="T106" fmla="*/ 3 w 29"/>
                  <a:gd name="T107" fmla="*/ 4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49">
                    <a:moveTo>
                      <a:pt x="3" y="43"/>
                    </a:moveTo>
                    <a:cubicBezTo>
                      <a:pt x="4" y="44"/>
                      <a:pt x="8" y="49"/>
                      <a:pt x="8" y="49"/>
                    </a:cubicBezTo>
                    <a:cubicBezTo>
                      <a:pt x="7" y="46"/>
                      <a:pt x="10" y="47"/>
                      <a:pt x="13" y="48"/>
                    </a:cubicBezTo>
                    <a:cubicBezTo>
                      <a:pt x="13" y="47"/>
                      <a:pt x="13" y="46"/>
                      <a:pt x="14" y="47"/>
                    </a:cubicBezTo>
                    <a:cubicBezTo>
                      <a:pt x="14" y="45"/>
                      <a:pt x="19" y="46"/>
                      <a:pt x="18" y="44"/>
                    </a:cubicBezTo>
                    <a:cubicBezTo>
                      <a:pt x="18" y="43"/>
                      <a:pt x="17" y="43"/>
                      <a:pt x="17" y="42"/>
                    </a:cubicBezTo>
                    <a:cubicBezTo>
                      <a:pt x="17" y="43"/>
                      <a:pt x="17" y="43"/>
                      <a:pt x="17" y="43"/>
                    </a:cubicBezTo>
                    <a:cubicBezTo>
                      <a:pt x="16" y="42"/>
                      <a:pt x="16" y="42"/>
                      <a:pt x="16" y="42"/>
                    </a:cubicBezTo>
                    <a:cubicBezTo>
                      <a:pt x="16" y="42"/>
                      <a:pt x="17" y="43"/>
                      <a:pt x="18" y="43"/>
                    </a:cubicBezTo>
                    <a:cubicBezTo>
                      <a:pt x="18" y="42"/>
                      <a:pt x="18" y="41"/>
                      <a:pt x="18" y="41"/>
                    </a:cubicBezTo>
                    <a:cubicBezTo>
                      <a:pt x="17" y="40"/>
                      <a:pt x="18" y="41"/>
                      <a:pt x="17" y="40"/>
                    </a:cubicBezTo>
                    <a:cubicBezTo>
                      <a:pt x="17" y="40"/>
                      <a:pt x="17" y="40"/>
                      <a:pt x="17" y="40"/>
                    </a:cubicBezTo>
                    <a:cubicBezTo>
                      <a:pt x="17" y="39"/>
                      <a:pt x="17" y="39"/>
                      <a:pt x="19" y="40"/>
                    </a:cubicBezTo>
                    <a:cubicBezTo>
                      <a:pt x="22" y="40"/>
                      <a:pt x="21" y="38"/>
                      <a:pt x="23" y="36"/>
                    </a:cubicBezTo>
                    <a:cubicBezTo>
                      <a:pt x="23" y="35"/>
                      <a:pt x="22" y="33"/>
                      <a:pt x="22" y="31"/>
                    </a:cubicBezTo>
                    <a:cubicBezTo>
                      <a:pt x="19" y="29"/>
                      <a:pt x="21" y="29"/>
                      <a:pt x="18" y="28"/>
                    </a:cubicBezTo>
                    <a:cubicBezTo>
                      <a:pt x="19" y="28"/>
                      <a:pt x="19" y="28"/>
                      <a:pt x="19" y="28"/>
                    </a:cubicBezTo>
                    <a:cubicBezTo>
                      <a:pt x="18" y="27"/>
                      <a:pt x="20" y="28"/>
                      <a:pt x="21" y="29"/>
                    </a:cubicBezTo>
                    <a:cubicBezTo>
                      <a:pt x="20" y="28"/>
                      <a:pt x="21" y="28"/>
                      <a:pt x="19" y="27"/>
                    </a:cubicBezTo>
                    <a:cubicBezTo>
                      <a:pt x="17" y="27"/>
                      <a:pt x="22" y="28"/>
                      <a:pt x="21" y="28"/>
                    </a:cubicBezTo>
                    <a:cubicBezTo>
                      <a:pt x="21" y="28"/>
                      <a:pt x="20" y="27"/>
                      <a:pt x="20" y="28"/>
                    </a:cubicBezTo>
                    <a:cubicBezTo>
                      <a:pt x="18" y="26"/>
                      <a:pt x="21" y="28"/>
                      <a:pt x="23" y="29"/>
                    </a:cubicBezTo>
                    <a:cubicBezTo>
                      <a:pt x="23" y="28"/>
                      <a:pt x="21" y="26"/>
                      <a:pt x="23" y="26"/>
                    </a:cubicBezTo>
                    <a:cubicBezTo>
                      <a:pt x="23" y="26"/>
                      <a:pt x="21" y="25"/>
                      <a:pt x="21" y="25"/>
                    </a:cubicBezTo>
                    <a:cubicBezTo>
                      <a:pt x="24" y="27"/>
                      <a:pt x="21" y="25"/>
                      <a:pt x="22" y="25"/>
                    </a:cubicBezTo>
                    <a:cubicBezTo>
                      <a:pt x="22" y="26"/>
                      <a:pt x="23" y="26"/>
                      <a:pt x="23" y="26"/>
                    </a:cubicBezTo>
                    <a:cubicBezTo>
                      <a:pt x="24" y="26"/>
                      <a:pt x="23" y="25"/>
                      <a:pt x="24" y="25"/>
                    </a:cubicBezTo>
                    <a:cubicBezTo>
                      <a:pt x="23" y="25"/>
                      <a:pt x="26" y="25"/>
                      <a:pt x="24" y="24"/>
                    </a:cubicBezTo>
                    <a:cubicBezTo>
                      <a:pt x="25" y="25"/>
                      <a:pt x="25" y="25"/>
                      <a:pt x="26" y="25"/>
                    </a:cubicBezTo>
                    <a:cubicBezTo>
                      <a:pt x="22" y="23"/>
                      <a:pt x="27" y="25"/>
                      <a:pt x="25" y="24"/>
                    </a:cubicBezTo>
                    <a:cubicBezTo>
                      <a:pt x="25" y="24"/>
                      <a:pt x="25" y="24"/>
                      <a:pt x="25" y="24"/>
                    </a:cubicBezTo>
                    <a:cubicBezTo>
                      <a:pt x="25" y="23"/>
                      <a:pt x="27" y="23"/>
                      <a:pt x="25" y="21"/>
                    </a:cubicBezTo>
                    <a:cubicBezTo>
                      <a:pt x="25" y="21"/>
                      <a:pt x="28" y="21"/>
                      <a:pt x="27" y="20"/>
                    </a:cubicBezTo>
                    <a:cubicBezTo>
                      <a:pt x="27" y="20"/>
                      <a:pt x="26" y="20"/>
                      <a:pt x="25" y="20"/>
                    </a:cubicBezTo>
                    <a:cubicBezTo>
                      <a:pt x="26" y="20"/>
                      <a:pt x="27" y="20"/>
                      <a:pt x="27" y="20"/>
                    </a:cubicBezTo>
                    <a:cubicBezTo>
                      <a:pt x="26" y="19"/>
                      <a:pt x="28" y="20"/>
                      <a:pt x="28" y="20"/>
                    </a:cubicBezTo>
                    <a:cubicBezTo>
                      <a:pt x="27" y="19"/>
                      <a:pt x="27" y="19"/>
                      <a:pt x="26" y="19"/>
                    </a:cubicBezTo>
                    <a:cubicBezTo>
                      <a:pt x="29" y="19"/>
                      <a:pt x="25" y="18"/>
                      <a:pt x="27" y="18"/>
                    </a:cubicBezTo>
                    <a:cubicBezTo>
                      <a:pt x="24" y="17"/>
                      <a:pt x="26" y="17"/>
                      <a:pt x="25" y="17"/>
                    </a:cubicBezTo>
                    <a:cubicBezTo>
                      <a:pt x="25" y="17"/>
                      <a:pt x="26" y="17"/>
                      <a:pt x="27" y="17"/>
                    </a:cubicBezTo>
                    <a:cubicBezTo>
                      <a:pt x="26" y="17"/>
                      <a:pt x="26" y="17"/>
                      <a:pt x="27" y="17"/>
                    </a:cubicBezTo>
                    <a:cubicBezTo>
                      <a:pt x="27" y="17"/>
                      <a:pt x="25" y="16"/>
                      <a:pt x="26" y="16"/>
                    </a:cubicBezTo>
                    <a:cubicBezTo>
                      <a:pt x="28" y="17"/>
                      <a:pt x="26" y="16"/>
                      <a:pt x="27" y="16"/>
                    </a:cubicBezTo>
                    <a:cubicBezTo>
                      <a:pt x="25" y="15"/>
                      <a:pt x="24" y="14"/>
                      <a:pt x="24" y="15"/>
                    </a:cubicBezTo>
                    <a:cubicBezTo>
                      <a:pt x="27" y="15"/>
                      <a:pt x="27" y="15"/>
                      <a:pt x="27" y="15"/>
                    </a:cubicBezTo>
                    <a:cubicBezTo>
                      <a:pt x="26" y="14"/>
                      <a:pt x="29" y="15"/>
                      <a:pt x="26" y="13"/>
                    </a:cubicBezTo>
                    <a:cubicBezTo>
                      <a:pt x="27" y="13"/>
                      <a:pt x="27" y="13"/>
                      <a:pt x="27" y="13"/>
                    </a:cubicBezTo>
                    <a:cubicBezTo>
                      <a:pt x="26" y="12"/>
                      <a:pt x="28" y="12"/>
                      <a:pt x="25" y="11"/>
                    </a:cubicBezTo>
                    <a:cubicBezTo>
                      <a:pt x="26" y="11"/>
                      <a:pt x="26" y="11"/>
                      <a:pt x="26" y="10"/>
                    </a:cubicBezTo>
                    <a:cubicBezTo>
                      <a:pt x="25" y="10"/>
                      <a:pt x="25" y="10"/>
                      <a:pt x="23" y="9"/>
                    </a:cubicBezTo>
                    <a:cubicBezTo>
                      <a:pt x="23" y="9"/>
                      <a:pt x="24" y="9"/>
                      <a:pt x="25" y="9"/>
                    </a:cubicBezTo>
                    <a:cubicBezTo>
                      <a:pt x="25" y="9"/>
                      <a:pt x="28" y="9"/>
                      <a:pt x="25" y="9"/>
                    </a:cubicBezTo>
                    <a:cubicBezTo>
                      <a:pt x="27" y="9"/>
                      <a:pt x="27" y="9"/>
                      <a:pt x="27" y="9"/>
                    </a:cubicBezTo>
                    <a:cubicBezTo>
                      <a:pt x="25" y="8"/>
                      <a:pt x="24" y="8"/>
                      <a:pt x="25" y="8"/>
                    </a:cubicBezTo>
                    <a:cubicBezTo>
                      <a:pt x="24" y="7"/>
                      <a:pt x="24" y="7"/>
                      <a:pt x="22" y="7"/>
                    </a:cubicBezTo>
                    <a:cubicBezTo>
                      <a:pt x="22" y="7"/>
                      <a:pt x="24" y="7"/>
                      <a:pt x="23" y="7"/>
                    </a:cubicBezTo>
                    <a:cubicBezTo>
                      <a:pt x="25" y="7"/>
                      <a:pt x="25" y="7"/>
                      <a:pt x="25" y="7"/>
                    </a:cubicBezTo>
                    <a:cubicBezTo>
                      <a:pt x="25" y="7"/>
                      <a:pt x="25" y="6"/>
                      <a:pt x="24" y="5"/>
                    </a:cubicBezTo>
                    <a:cubicBezTo>
                      <a:pt x="26" y="6"/>
                      <a:pt x="24" y="5"/>
                      <a:pt x="25" y="5"/>
                    </a:cubicBezTo>
                    <a:cubicBezTo>
                      <a:pt x="24" y="4"/>
                      <a:pt x="25" y="4"/>
                      <a:pt x="23" y="4"/>
                    </a:cubicBezTo>
                    <a:cubicBezTo>
                      <a:pt x="24" y="4"/>
                      <a:pt x="24" y="4"/>
                      <a:pt x="24" y="4"/>
                    </a:cubicBezTo>
                    <a:cubicBezTo>
                      <a:pt x="24" y="4"/>
                      <a:pt x="24" y="3"/>
                      <a:pt x="25" y="3"/>
                    </a:cubicBezTo>
                    <a:cubicBezTo>
                      <a:pt x="25" y="3"/>
                      <a:pt x="23" y="3"/>
                      <a:pt x="23" y="2"/>
                    </a:cubicBezTo>
                    <a:cubicBezTo>
                      <a:pt x="24" y="3"/>
                      <a:pt x="24" y="3"/>
                      <a:pt x="24" y="3"/>
                    </a:cubicBezTo>
                    <a:cubicBezTo>
                      <a:pt x="23" y="2"/>
                      <a:pt x="21" y="2"/>
                      <a:pt x="20" y="2"/>
                    </a:cubicBezTo>
                    <a:cubicBezTo>
                      <a:pt x="21" y="2"/>
                      <a:pt x="20" y="2"/>
                      <a:pt x="20" y="2"/>
                    </a:cubicBezTo>
                    <a:cubicBezTo>
                      <a:pt x="21" y="2"/>
                      <a:pt x="23" y="2"/>
                      <a:pt x="25" y="2"/>
                    </a:cubicBezTo>
                    <a:cubicBezTo>
                      <a:pt x="25" y="2"/>
                      <a:pt x="22" y="2"/>
                      <a:pt x="24" y="2"/>
                    </a:cubicBezTo>
                    <a:cubicBezTo>
                      <a:pt x="24" y="2"/>
                      <a:pt x="24" y="1"/>
                      <a:pt x="22" y="1"/>
                    </a:cubicBezTo>
                    <a:cubicBezTo>
                      <a:pt x="23" y="1"/>
                      <a:pt x="23" y="1"/>
                      <a:pt x="24" y="1"/>
                    </a:cubicBezTo>
                    <a:cubicBezTo>
                      <a:pt x="24" y="1"/>
                      <a:pt x="24" y="1"/>
                      <a:pt x="23" y="1"/>
                    </a:cubicBezTo>
                    <a:cubicBezTo>
                      <a:pt x="23" y="1"/>
                      <a:pt x="23" y="1"/>
                      <a:pt x="23" y="1"/>
                    </a:cubicBezTo>
                    <a:cubicBezTo>
                      <a:pt x="21" y="1"/>
                      <a:pt x="21" y="1"/>
                      <a:pt x="19" y="1"/>
                    </a:cubicBezTo>
                    <a:cubicBezTo>
                      <a:pt x="20" y="1"/>
                      <a:pt x="20" y="1"/>
                      <a:pt x="20" y="1"/>
                    </a:cubicBezTo>
                    <a:cubicBezTo>
                      <a:pt x="19" y="1"/>
                      <a:pt x="18" y="1"/>
                      <a:pt x="19" y="1"/>
                    </a:cubicBezTo>
                    <a:cubicBezTo>
                      <a:pt x="21" y="1"/>
                      <a:pt x="22" y="1"/>
                      <a:pt x="23" y="1"/>
                    </a:cubicBezTo>
                    <a:cubicBezTo>
                      <a:pt x="20" y="0"/>
                      <a:pt x="20" y="0"/>
                      <a:pt x="20" y="0"/>
                    </a:cubicBezTo>
                    <a:cubicBezTo>
                      <a:pt x="20" y="1"/>
                      <a:pt x="19" y="1"/>
                      <a:pt x="18" y="1"/>
                    </a:cubicBezTo>
                    <a:cubicBezTo>
                      <a:pt x="19" y="1"/>
                      <a:pt x="19" y="1"/>
                      <a:pt x="19" y="1"/>
                    </a:cubicBezTo>
                    <a:cubicBezTo>
                      <a:pt x="17" y="1"/>
                      <a:pt x="17" y="1"/>
                      <a:pt x="17" y="1"/>
                    </a:cubicBezTo>
                    <a:cubicBezTo>
                      <a:pt x="18" y="1"/>
                      <a:pt x="16" y="1"/>
                      <a:pt x="17" y="1"/>
                    </a:cubicBezTo>
                    <a:cubicBezTo>
                      <a:pt x="19" y="1"/>
                      <a:pt x="19" y="1"/>
                      <a:pt x="19" y="1"/>
                    </a:cubicBezTo>
                    <a:cubicBezTo>
                      <a:pt x="19" y="1"/>
                      <a:pt x="21" y="2"/>
                      <a:pt x="19" y="2"/>
                    </a:cubicBezTo>
                    <a:cubicBezTo>
                      <a:pt x="19" y="1"/>
                      <a:pt x="18" y="1"/>
                      <a:pt x="17" y="1"/>
                    </a:cubicBezTo>
                    <a:cubicBezTo>
                      <a:pt x="17" y="1"/>
                      <a:pt x="18" y="1"/>
                      <a:pt x="18" y="2"/>
                    </a:cubicBezTo>
                    <a:cubicBezTo>
                      <a:pt x="15" y="1"/>
                      <a:pt x="15" y="1"/>
                      <a:pt x="15" y="1"/>
                    </a:cubicBezTo>
                    <a:cubicBezTo>
                      <a:pt x="19" y="2"/>
                      <a:pt x="16" y="2"/>
                      <a:pt x="17" y="2"/>
                    </a:cubicBezTo>
                    <a:cubicBezTo>
                      <a:pt x="17" y="2"/>
                      <a:pt x="17" y="2"/>
                      <a:pt x="17" y="2"/>
                    </a:cubicBezTo>
                    <a:cubicBezTo>
                      <a:pt x="15" y="2"/>
                      <a:pt x="18" y="2"/>
                      <a:pt x="18" y="2"/>
                    </a:cubicBezTo>
                    <a:cubicBezTo>
                      <a:pt x="18" y="2"/>
                      <a:pt x="15" y="2"/>
                      <a:pt x="14" y="2"/>
                    </a:cubicBezTo>
                    <a:cubicBezTo>
                      <a:pt x="14" y="2"/>
                      <a:pt x="16" y="2"/>
                      <a:pt x="14" y="2"/>
                    </a:cubicBezTo>
                    <a:cubicBezTo>
                      <a:pt x="14" y="2"/>
                      <a:pt x="15" y="3"/>
                      <a:pt x="17" y="3"/>
                    </a:cubicBezTo>
                    <a:cubicBezTo>
                      <a:pt x="17" y="3"/>
                      <a:pt x="14" y="3"/>
                      <a:pt x="15" y="3"/>
                    </a:cubicBezTo>
                    <a:cubicBezTo>
                      <a:pt x="14" y="3"/>
                      <a:pt x="13" y="3"/>
                      <a:pt x="12" y="2"/>
                    </a:cubicBezTo>
                    <a:cubicBezTo>
                      <a:pt x="13" y="3"/>
                      <a:pt x="12" y="3"/>
                      <a:pt x="14" y="3"/>
                    </a:cubicBezTo>
                    <a:cubicBezTo>
                      <a:pt x="14" y="3"/>
                      <a:pt x="14" y="3"/>
                      <a:pt x="14" y="3"/>
                    </a:cubicBezTo>
                    <a:cubicBezTo>
                      <a:pt x="14" y="3"/>
                      <a:pt x="12" y="3"/>
                      <a:pt x="12" y="3"/>
                    </a:cubicBezTo>
                    <a:cubicBezTo>
                      <a:pt x="13" y="3"/>
                      <a:pt x="14" y="4"/>
                      <a:pt x="13" y="4"/>
                    </a:cubicBezTo>
                    <a:cubicBezTo>
                      <a:pt x="15" y="4"/>
                      <a:pt x="15" y="4"/>
                      <a:pt x="17" y="4"/>
                    </a:cubicBezTo>
                    <a:cubicBezTo>
                      <a:pt x="17" y="4"/>
                      <a:pt x="18" y="5"/>
                      <a:pt x="18" y="5"/>
                    </a:cubicBezTo>
                    <a:cubicBezTo>
                      <a:pt x="16" y="4"/>
                      <a:pt x="13" y="4"/>
                      <a:pt x="13" y="4"/>
                    </a:cubicBezTo>
                    <a:cubicBezTo>
                      <a:pt x="10" y="3"/>
                      <a:pt x="14" y="4"/>
                      <a:pt x="11" y="3"/>
                    </a:cubicBezTo>
                    <a:cubicBezTo>
                      <a:pt x="9" y="3"/>
                      <a:pt x="9" y="3"/>
                      <a:pt x="10" y="3"/>
                    </a:cubicBezTo>
                    <a:cubicBezTo>
                      <a:pt x="8" y="2"/>
                      <a:pt x="10" y="3"/>
                      <a:pt x="7" y="2"/>
                    </a:cubicBezTo>
                    <a:cubicBezTo>
                      <a:pt x="8" y="2"/>
                      <a:pt x="9" y="3"/>
                      <a:pt x="9" y="3"/>
                    </a:cubicBezTo>
                    <a:cubicBezTo>
                      <a:pt x="10" y="3"/>
                      <a:pt x="10" y="3"/>
                      <a:pt x="11" y="3"/>
                    </a:cubicBezTo>
                    <a:cubicBezTo>
                      <a:pt x="14" y="4"/>
                      <a:pt x="10" y="3"/>
                      <a:pt x="9" y="3"/>
                    </a:cubicBezTo>
                    <a:cubicBezTo>
                      <a:pt x="9" y="3"/>
                      <a:pt x="9" y="3"/>
                      <a:pt x="9" y="3"/>
                    </a:cubicBezTo>
                    <a:cubicBezTo>
                      <a:pt x="8" y="3"/>
                      <a:pt x="10" y="3"/>
                      <a:pt x="9" y="3"/>
                    </a:cubicBezTo>
                    <a:cubicBezTo>
                      <a:pt x="6" y="3"/>
                      <a:pt x="9" y="3"/>
                      <a:pt x="7" y="3"/>
                    </a:cubicBezTo>
                    <a:cubicBezTo>
                      <a:pt x="5" y="2"/>
                      <a:pt x="5" y="2"/>
                      <a:pt x="5" y="2"/>
                    </a:cubicBezTo>
                    <a:cubicBezTo>
                      <a:pt x="5" y="2"/>
                      <a:pt x="7" y="3"/>
                      <a:pt x="7" y="3"/>
                    </a:cubicBezTo>
                    <a:cubicBezTo>
                      <a:pt x="6" y="3"/>
                      <a:pt x="6" y="3"/>
                      <a:pt x="6" y="3"/>
                    </a:cubicBezTo>
                    <a:cubicBezTo>
                      <a:pt x="6" y="3"/>
                      <a:pt x="6" y="3"/>
                      <a:pt x="6" y="3"/>
                    </a:cubicBezTo>
                    <a:cubicBezTo>
                      <a:pt x="7" y="3"/>
                      <a:pt x="9" y="4"/>
                      <a:pt x="9" y="3"/>
                    </a:cubicBezTo>
                    <a:cubicBezTo>
                      <a:pt x="12" y="4"/>
                      <a:pt x="9" y="4"/>
                      <a:pt x="10" y="4"/>
                    </a:cubicBezTo>
                    <a:cubicBezTo>
                      <a:pt x="12" y="4"/>
                      <a:pt x="10" y="4"/>
                      <a:pt x="11" y="4"/>
                    </a:cubicBezTo>
                    <a:cubicBezTo>
                      <a:pt x="13" y="4"/>
                      <a:pt x="13" y="5"/>
                      <a:pt x="13" y="5"/>
                    </a:cubicBezTo>
                    <a:cubicBezTo>
                      <a:pt x="13" y="5"/>
                      <a:pt x="11" y="4"/>
                      <a:pt x="10" y="4"/>
                    </a:cubicBezTo>
                    <a:cubicBezTo>
                      <a:pt x="10" y="4"/>
                      <a:pt x="10" y="4"/>
                      <a:pt x="11" y="4"/>
                    </a:cubicBezTo>
                    <a:cubicBezTo>
                      <a:pt x="9" y="4"/>
                      <a:pt x="7" y="3"/>
                      <a:pt x="6" y="3"/>
                    </a:cubicBezTo>
                    <a:cubicBezTo>
                      <a:pt x="5" y="3"/>
                      <a:pt x="7" y="3"/>
                      <a:pt x="8" y="4"/>
                    </a:cubicBezTo>
                    <a:cubicBezTo>
                      <a:pt x="8" y="4"/>
                      <a:pt x="9" y="4"/>
                      <a:pt x="10" y="4"/>
                    </a:cubicBezTo>
                    <a:cubicBezTo>
                      <a:pt x="14" y="5"/>
                      <a:pt x="6" y="3"/>
                      <a:pt x="7" y="4"/>
                    </a:cubicBezTo>
                    <a:cubicBezTo>
                      <a:pt x="10" y="4"/>
                      <a:pt x="11" y="5"/>
                      <a:pt x="15" y="6"/>
                    </a:cubicBezTo>
                    <a:cubicBezTo>
                      <a:pt x="15" y="6"/>
                      <a:pt x="16" y="6"/>
                      <a:pt x="15" y="6"/>
                    </a:cubicBezTo>
                    <a:cubicBezTo>
                      <a:pt x="13" y="5"/>
                      <a:pt x="14" y="6"/>
                      <a:pt x="12" y="5"/>
                    </a:cubicBezTo>
                    <a:cubicBezTo>
                      <a:pt x="12" y="5"/>
                      <a:pt x="12" y="5"/>
                      <a:pt x="12" y="5"/>
                    </a:cubicBezTo>
                    <a:cubicBezTo>
                      <a:pt x="10" y="5"/>
                      <a:pt x="10" y="5"/>
                      <a:pt x="10" y="5"/>
                    </a:cubicBezTo>
                    <a:cubicBezTo>
                      <a:pt x="8" y="4"/>
                      <a:pt x="7" y="4"/>
                      <a:pt x="6" y="4"/>
                    </a:cubicBezTo>
                    <a:cubicBezTo>
                      <a:pt x="7" y="4"/>
                      <a:pt x="8" y="4"/>
                      <a:pt x="8" y="5"/>
                    </a:cubicBezTo>
                    <a:cubicBezTo>
                      <a:pt x="7" y="4"/>
                      <a:pt x="6" y="4"/>
                      <a:pt x="6" y="4"/>
                    </a:cubicBezTo>
                    <a:cubicBezTo>
                      <a:pt x="7" y="4"/>
                      <a:pt x="9" y="5"/>
                      <a:pt x="10" y="5"/>
                    </a:cubicBezTo>
                    <a:cubicBezTo>
                      <a:pt x="10" y="5"/>
                      <a:pt x="8" y="5"/>
                      <a:pt x="7" y="5"/>
                    </a:cubicBezTo>
                    <a:cubicBezTo>
                      <a:pt x="6" y="4"/>
                      <a:pt x="6" y="4"/>
                      <a:pt x="6" y="4"/>
                    </a:cubicBezTo>
                    <a:cubicBezTo>
                      <a:pt x="7" y="5"/>
                      <a:pt x="5" y="4"/>
                      <a:pt x="5" y="4"/>
                    </a:cubicBezTo>
                    <a:cubicBezTo>
                      <a:pt x="6" y="5"/>
                      <a:pt x="8" y="5"/>
                      <a:pt x="10" y="5"/>
                    </a:cubicBezTo>
                    <a:cubicBezTo>
                      <a:pt x="10" y="6"/>
                      <a:pt x="9" y="5"/>
                      <a:pt x="9" y="5"/>
                    </a:cubicBezTo>
                    <a:cubicBezTo>
                      <a:pt x="8" y="5"/>
                      <a:pt x="8" y="5"/>
                      <a:pt x="8" y="5"/>
                    </a:cubicBezTo>
                    <a:cubicBezTo>
                      <a:pt x="8" y="5"/>
                      <a:pt x="5" y="4"/>
                      <a:pt x="5" y="4"/>
                    </a:cubicBezTo>
                    <a:cubicBezTo>
                      <a:pt x="7" y="5"/>
                      <a:pt x="7" y="5"/>
                      <a:pt x="7" y="5"/>
                    </a:cubicBezTo>
                    <a:cubicBezTo>
                      <a:pt x="7" y="5"/>
                      <a:pt x="6" y="5"/>
                      <a:pt x="5" y="5"/>
                    </a:cubicBezTo>
                    <a:cubicBezTo>
                      <a:pt x="6" y="5"/>
                      <a:pt x="6" y="5"/>
                      <a:pt x="7" y="5"/>
                    </a:cubicBezTo>
                    <a:cubicBezTo>
                      <a:pt x="6" y="5"/>
                      <a:pt x="6" y="5"/>
                      <a:pt x="6" y="5"/>
                    </a:cubicBezTo>
                    <a:cubicBezTo>
                      <a:pt x="6" y="5"/>
                      <a:pt x="9" y="6"/>
                      <a:pt x="7" y="5"/>
                    </a:cubicBezTo>
                    <a:cubicBezTo>
                      <a:pt x="9" y="6"/>
                      <a:pt x="7" y="5"/>
                      <a:pt x="8" y="5"/>
                    </a:cubicBezTo>
                    <a:cubicBezTo>
                      <a:pt x="10" y="6"/>
                      <a:pt x="9" y="6"/>
                      <a:pt x="10" y="6"/>
                    </a:cubicBezTo>
                    <a:cubicBezTo>
                      <a:pt x="7" y="5"/>
                      <a:pt x="9" y="6"/>
                      <a:pt x="9" y="6"/>
                    </a:cubicBezTo>
                    <a:cubicBezTo>
                      <a:pt x="8" y="6"/>
                      <a:pt x="8" y="6"/>
                      <a:pt x="7" y="6"/>
                    </a:cubicBezTo>
                    <a:cubicBezTo>
                      <a:pt x="9" y="6"/>
                      <a:pt x="9" y="6"/>
                      <a:pt x="9" y="6"/>
                    </a:cubicBezTo>
                    <a:cubicBezTo>
                      <a:pt x="6" y="5"/>
                      <a:pt x="10" y="7"/>
                      <a:pt x="9" y="6"/>
                    </a:cubicBezTo>
                    <a:cubicBezTo>
                      <a:pt x="8" y="6"/>
                      <a:pt x="6" y="6"/>
                      <a:pt x="6" y="6"/>
                    </a:cubicBezTo>
                    <a:cubicBezTo>
                      <a:pt x="8" y="6"/>
                      <a:pt x="9" y="7"/>
                      <a:pt x="11" y="7"/>
                    </a:cubicBezTo>
                    <a:cubicBezTo>
                      <a:pt x="10" y="7"/>
                      <a:pt x="8" y="6"/>
                      <a:pt x="6" y="6"/>
                    </a:cubicBezTo>
                    <a:cubicBezTo>
                      <a:pt x="8" y="6"/>
                      <a:pt x="4" y="5"/>
                      <a:pt x="7" y="6"/>
                    </a:cubicBezTo>
                    <a:cubicBezTo>
                      <a:pt x="8" y="6"/>
                      <a:pt x="9" y="7"/>
                      <a:pt x="10" y="7"/>
                    </a:cubicBezTo>
                    <a:cubicBezTo>
                      <a:pt x="9" y="7"/>
                      <a:pt x="9" y="7"/>
                      <a:pt x="8" y="6"/>
                    </a:cubicBezTo>
                    <a:cubicBezTo>
                      <a:pt x="8" y="7"/>
                      <a:pt x="10" y="7"/>
                      <a:pt x="11" y="7"/>
                    </a:cubicBezTo>
                    <a:cubicBezTo>
                      <a:pt x="10" y="7"/>
                      <a:pt x="12" y="8"/>
                      <a:pt x="11" y="8"/>
                    </a:cubicBezTo>
                    <a:cubicBezTo>
                      <a:pt x="9" y="7"/>
                      <a:pt x="10" y="7"/>
                      <a:pt x="9" y="7"/>
                    </a:cubicBezTo>
                    <a:cubicBezTo>
                      <a:pt x="9" y="7"/>
                      <a:pt x="13" y="8"/>
                      <a:pt x="13" y="9"/>
                    </a:cubicBezTo>
                    <a:cubicBezTo>
                      <a:pt x="14" y="9"/>
                      <a:pt x="17" y="10"/>
                      <a:pt x="18" y="10"/>
                    </a:cubicBezTo>
                    <a:cubicBezTo>
                      <a:pt x="17" y="10"/>
                      <a:pt x="17" y="10"/>
                      <a:pt x="15" y="9"/>
                    </a:cubicBezTo>
                    <a:cubicBezTo>
                      <a:pt x="15" y="9"/>
                      <a:pt x="15" y="9"/>
                      <a:pt x="15" y="9"/>
                    </a:cubicBezTo>
                    <a:cubicBezTo>
                      <a:pt x="12" y="9"/>
                      <a:pt x="11" y="8"/>
                      <a:pt x="8" y="7"/>
                    </a:cubicBezTo>
                    <a:cubicBezTo>
                      <a:pt x="9" y="8"/>
                      <a:pt x="9" y="8"/>
                      <a:pt x="9" y="8"/>
                    </a:cubicBezTo>
                    <a:cubicBezTo>
                      <a:pt x="9" y="7"/>
                      <a:pt x="7" y="7"/>
                      <a:pt x="6" y="7"/>
                    </a:cubicBezTo>
                    <a:cubicBezTo>
                      <a:pt x="8" y="7"/>
                      <a:pt x="7" y="7"/>
                      <a:pt x="7" y="7"/>
                    </a:cubicBezTo>
                    <a:cubicBezTo>
                      <a:pt x="9" y="8"/>
                      <a:pt x="7" y="7"/>
                      <a:pt x="8" y="7"/>
                    </a:cubicBezTo>
                    <a:cubicBezTo>
                      <a:pt x="9" y="8"/>
                      <a:pt x="11" y="8"/>
                      <a:pt x="10" y="8"/>
                    </a:cubicBezTo>
                    <a:cubicBezTo>
                      <a:pt x="9" y="8"/>
                      <a:pt x="8" y="8"/>
                      <a:pt x="7" y="7"/>
                    </a:cubicBezTo>
                    <a:cubicBezTo>
                      <a:pt x="6" y="7"/>
                      <a:pt x="9" y="8"/>
                      <a:pt x="8" y="8"/>
                    </a:cubicBezTo>
                    <a:cubicBezTo>
                      <a:pt x="7" y="7"/>
                      <a:pt x="7" y="7"/>
                      <a:pt x="7" y="7"/>
                    </a:cubicBezTo>
                    <a:cubicBezTo>
                      <a:pt x="7" y="8"/>
                      <a:pt x="7" y="8"/>
                      <a:pt x="10" y="10"/>
                    </a:cubicBezTo>
                    <a:cubicBezTo>
                      <a:pt x="9" y="9"/>
                      <a:pt x="9" y="9"/>
                      <a:pt x="7" y="9"/>
                    </a:cubicBezTo>
                    <a:cubicBezTo>
                      <a:pt x="8" y="9"/>
                      <a:pt x="9" y="10"/>
                      <a:pt x="9" y="10"/>
                    </a:cubicBezTo>
                    <a:cubicBezTo>
                      <a:pt x="7" y="9"/>
                      <a:pt x="7" y="9"/>
                      <a:pt x="7" y="9"/>
                    </a:cubicBezTo>
                    <a:cubicBezTo>
                      <a:pt x="6" y="9"/>
                      <a:pt x="8" y="10"/>
                      <a:pt x="9" y="10"/>
                    </a:cubicBezTo>
                    <a:cubicBezTo>
                      <a:pt x="8" y="10"/>
                      <a:pt x="8" y="10"/>
                      <a:pt x="8" y="10"/>
                    </a:cubicBezTo>
                    <a:cubicBezTo>
                      <a:pt x="6" y="9"/>
                      <a:pt x="9" y="10"/>
                      <a:pt x="9" y="10"/>
                    </a:cubicBezTo>
                    <a:cubicBezTo>
                      <a:pt x="8" y="10"/>
                      <a:pt x="8" y="10"/>
                      <a:pt x="8" y="10"/>
                    </a:cubicBezTo>
                    <a:cubicBezTo>
                      <a:pt x="9" y="10"/>
                      <a:pt x="9" y="10"/>
                      <a:pt x="9" y="10"/>
                    </a:cubicBezTo>
                    <a:cubicBezTo>
                      <a:pt x="10" y="11"/>
                      <a:pt x="9" y="11"/>
                      <a:pt x="7" y="10"/>
                    </a:cubicBezTo>
                    <a:cubicBezTo>
                      <a:pt x="8" y="10"/>
                      <a:pt x="8" y="10"/>
                      <a:pt x="9" y="11"/>
                    </a:cubicBezTo>
                    <a:cubicBezTo>
                      <a:pt x="7" y="10"/>
                      <a:pt x="7" y="11"/>
                      <a:pt x="8" y="11"/>
                    </a:cubicBezTo>
                    <a:cubicBezTo>
                      <a:pt x="9" y="11"/>
                      <a:pt x="9" y="11"/>
                      <a:pt x="10" y="12"/>
                    </a:cubicBezTo>
                    <a:cubicBezTo>
                      <a:pt x="13" y="13"/>
                      <a:pt x="10" y="12"/>
                      <a:pt x="11" y="12"/>
                    </a:cubicBezTo>
                    <a:cubicBezTo>
                      <a:pt x="11" y="12"/>
                      <a:pt x="10" y="12"/>
                      <a:pt x="9" y="11"/>
                    </a:cubicBezTo>
                    <a:cubicBezTo>
                      <a:pt x="6" y="11"/>
                      <a:pt x="8" y="12"/>
                      <a:pt x="8" y="12"/>
                    </a:cubicBezTo>
                    <a:cubicBezTo>
                      <a:pt x="8" y="12"/>
                      <a:pt x="8" y="12"/>
                      <a:pt x="9" y="12"/>
                    </a:cubicBezTo>
                    <a:cubicBezTo>
                      <a:pt x="7" y="12"/>
                      <a:pt x="9" y="13"/>
                      <a:pt x="8" y="13"/>
                    </a:cubicBezTo>
                    <a:cubicBezTo>
                      <a:pt x="9" y="13"/>
                      <a:pt x="11" y="14"/>
                      <a:pt x="11" y="14"/>
                    </a:cubicBezTo>
                    <a:cubicBezTo>
                      <a:pt x="13" y="15"/>
                      <a:pt x="9" y="13"/>
                      <a:pt x="8" y="13"/>
                    </a:cubicBezTo>
                    <a:cubicBezTo>
                      <a:pt x="8" y="13"/>
                      <a:pt x="9" y="13"/>
                      <a:pt x="9" y="13"/>
                    </a:cubicBezTo>
                    <a:cubicBezTo>
                      <a:pt x="8" y="13"/>
                      <a:pt x="8" y="13"/>
                      <a:pt x="8" y="13"/>
                    </a:cubicBezTo>
                    <a:cubicBezTo>
                      <a:pt x="9" y="14"/>
                      <a:pt x="10" y="14"/>
                      <a:pt x="9" y="14"/>
                    </a:cubicBezTo>
                    <a:cubicBezTo>
                      <a:pt x="9" y="14"/>
                      <a:pt x="9" y="14"/>
                      <a:pt x="9" y="14"/>
                    </a:cubicBezTo>
                    <a:cubicBezTo>
                      <a:pt x="8" y="14"/>
                      <a:pt x="7" y="13"/>
                      <a:pt x="7" y="13"/>
                    </a:cubicBezTo>
                    <a:cubicBezTo>
                      <a:pt x="9" y="14"/>
                      <a:pt x="8" y="14"/>
                      <a:pt x="9" y="15"/>
                    </a:cubicBezTo>
                    <a:cubicBezTo>
                      <a:pt x="9" y="14"/>
                      <a:pt x="9" y="14"/>
                      <a:pt x="9" y="14"/>
                    </a:cubicBezTo>
                    <a:cubicBezTo>
                      <a:pt x="10" y="15"/>
                      <a:pt x="10" y="15"/>
                      <a:pt x="10" y="15"/>
                    </a:cubicBezTo>
                    <a:cubicBezTo>
                      <a:pt x="9" y="15"/>
                      <a:pt x="9" y="15"/>
                      <a:pt x="9" y="15"/>
                    </a:cubicBezTo>
                    <a:cubicBezTo>
                      <a:pt x="9" y="14"/>
                      <a:pt x="8" y="14"/>
                      <a:pt x="8" y="14"/>
                    </a:cubicBezTo>
                    <a:cubicBezTo>
                      <a:pt x="7" y="14"/>
                      <a:pt x="9" y="15"/>
                      <a:pt x="10" y="15"/>
                    </a:cubicBezTo>
                    <a:cubicBezTo>
                      <a:pt x="11" y="15"/>
                      <a:pt x="9" y="15"/>
                      <a:pt x="9" y="15"/>
                    </a:cubicBezTo>
                    <a:cubicBezTo>
                      <a:pt x="8" y="14"/>
                      <a:pt x="9" y="15"/>
                      <a:pt x="9" y="15"/>
                    </a:cubicBezTo>
                    <a:cubicBezTo>
                      <a:pt x="8" y="14"/>
                      <a:pt x="8" y="14"/>
                      <a:pt x="8" y="14"/>
                    </a:cubicBezTo>
                    <a:cubicBezTo>
                      <a:pt x="8" y="14"/>
                      <a:pt x="9" y="15"/>
                      <a:pt x="9" y="15"/>
                    </a:cubicBezTo>
                    <a:cubicBezTo>
                      <a:pt x="9" y="15"/>
                      <a:pt x="9" y="15"/>
                      <a:pt x="8" y="15"/>
                    </a:cubicBezTo>
                    <a:cubicBezTo>
                      <a:pt x="8" y="15"/>
                      <a:pt x="8" y="15"/>
                      <a:pt x="9" y="15"/>
                    </a:cubicBezTo>
                    <a:cubicBezTo>
                      <a:pt x="9" y="15"/>
                      <a:pt x="10" y="15"/>
                      <a:pt x="11" y="16"/>
                    </a:cubicBezTo>
                    <a:cubicBezTo>
                      <a:pt x="11" y="16"/>
                      <a:pt x="11" y="16"/>
                      <a:pt x="10" y="16"/>
                    </a:cubicBezTo>
                    <a:cubicBezTo>
                      <a:pt x="10" y="16"/>
                      <a:pt x="10" y="16"/>
                      <a:pt x="10" y="16"/>
                    </a:cubicBezTo>
                    <a:cubicBezTo>
                      <a:pt x="10" y="16"/>
                      <a:pt x="10" y="16"/>
                      <a:pt x="11" y="16"/>
                    </a:cubicBezTo>
                    <a:cubicBezTo>
                      <a:pt x="9" y="16"/>
                      <a:pt x="9" y="16"/>
                      <a:pt x="9" y="16"/>
                    </a:cubicBezTo>
                    <a:cubicBezTo>
                      <a:pt x="11" y="16"/>
                      <a:pt x="10" y="16"/>
                      <a:pt x="11" y="16"/>
                    </a:cubicBezTo>
                    <a:cubicBezTo>
                      <a:pt x="9" y="16"/>
                      <a:pt x="7" y="15"/>
                      <a:pt x="7" y="15"/>
                    </a:cubicBezTo>
                    <a:cubicBezTo>
                      <a:pt x="8" y="16"/>
                      <a:pt x="8" y="16"/>
                      <a:pt x="8" y="16"/>
                    </a:cubicBezTo>
                    <a:cubicBezTo>
                      <a:pt x="9" y="16"/>
                      <a:pt x="8" y="16"/>
                      <a:pt x="7" y="15"/>
                    </a:cubicBezTo>
                    <a:cubicBezTo>
                      <a:pt x="6" y="15"/>
                      <a:pt x="12" y="17"/>
                      <a:pt x="10" y="17"/>
                    </a:cubicBezTo>
                    <a:cubicBezTo>
                      <a:pt x="8" y="16"/>
                      <a:pt x="8" y="16"/>
                      <a:pt x="8" y="16"/>
                    </a:cubicBezTo>
                    <a:cubicBezTo>
                      <a:pt x="8" y="16"/>
                      <a:pt x="8" y="16"/>
                      <a:pt x="8" y="16"/>
                    </a:cubicBezTo>
                    <a:cubicBezTo>
                      <a:pt x="9" y="17"/>
                      <a:pt x="7" y="16"/>
                      <a:pt x="8" y="16"/>
                    </a:cubicBezTo>
                    <a:cubicBezTo>
                      <a:pt x="10" y="17"/>
                      <a:pt x="9" y="17"/>
                      <a:pt x="10" y="17"/>
                    </a:cubicBezTo>
                    <a:cubicBezTo>
                      <a:pt x="5" y="15"/>
                      <a:pt x="8" y="17"/>
                      <a:pt x="6" y="16"/>
                    </a:cubicBezTo>
                    <a:cubicBezTo>
                      <a:pt x="9" y="17"/>
                      <a:pt x="7" y="17"/>
                      <a:pt x="8" y="17"/>
                    </a:cubicBezTo>
                    <a:cubicBezTo>
                      <a:pt x="5" y="16"/>
                      <a:pt x="8" y="18"/>
                      <a:pt x="7" y="17"/>
                    </a:cubicBezTo>
                    <a:cubicBezTo>
                      <a:pt x="9" y="18"/>
                      <a:pt x="9" y="18"/>
                      <a:pt x="9" y="18"/>
                    </a:cubicBezTo>
                    <a:cubicBezTo>
                      <a:pt x="8" y="18"/>
                      <a:pt x="12" y="20"/>
                      <a:pt x="10" y="19"/>
                    </a:cubicBezTo>
                    <a:cubicBezTo>
                      <a:pt x="9" y="18"/>
                      <a:pt x="8" y="18"/>
                      <a:pt x="8" y="18"/>
                    </a:cubicBezTo>
                    <a:cubicBezTo>
                      <a:pt x="5" y="17"/>
                      <a:pt x="9" y="19"/>
                      <a:pt x="7" y="18"/>
                    </a:cubicBezTo>
                    <a:cubicBezTo>
                      <a:pt x="8" y="18"/>
                      <a:pt x="9" y="19"/>
                      <a:pt x="10" y="19"/>
                    </a:cubicBezTo>
                    <a:cubicBezTo>
                      <a:pt x="9" y="19"/>
                      <a:pt x="8" y="19"/>
                      <a:pt x="7" y="18"/>
                    </a:cubicBezTo>
                    <a:cubicBezTo>
                      <a:pt x="8" y="19"/>
                      <a:pt x="8" y="19"/>
                      <a:pt x="7" y="19"/>
                    </a:cubicBezTo>
                    <a:cubicBezTo>
                      <a:pt x="7" y="18"/>
                      <a:pt x="7" y="18"/>
                      <a:pt x="7" y="18"/>
                    </a:cubicBezTo>
                    <a:cubicBezTo>
                      <a:pt x="6" y="18"/>
                      <a:pt x="7" y="19"/>
                      <a:pt x="8" y="19"/>
                    </a:cubicBezTo>
                    <a:cubicBezTo>
                      <a:pt x="6" y="18"/>
                      <a:pt x="7" y="19"/>
                      <a:pt x="6" y="19"/>
                    </a:cubicBezTo>
                    <a:cubicBezTo>
                      <a:pt x="8" y="20"/>
                      <a:pt x="5" y="19"/>
                      <a:pt x="7" y="20"/>
                    </a:cubicBezTo>
                    <a:cubicBezTo>
                      <a:pt x="7" y="20"/>
                      <a:pt x="7" y="20"/>
                      <a:pt x="7" y="19"/>
                    </a:cubicBezTo>
                    <a:cubicBezTo>
                      <a:pt x="7" y="20"/>
                      <a:pt x="9" y="21"/>
                      <a:pt x="9" y="21"/>
                    </a:cubicBezTo>
                    <a:cubicBezTo>
                      <a:pt x="7" y="20"/>
                      <a:pt x="7" y="20"/>
                      <a:pt x="7" y="20"/>
                    </a:cubicBezTo>
                    <a:cubicBezTo>
                      <a:pt x="5" y="19"/>
                      <a:pt x="7" y="20"/>
                      <a:pt x="6" y="19"/>
                    </a:cubicBezTo>
                    <a:cubicBezTo>
                      <a:pt x="7" y="20"/>
                      <a:pt x="6" y="20"/>
                      <a:pt x="7" y="20"/>
                    </a:cubicBezTo>
                    <a:cubicBezTo>
                      <a:pt x="8" y="21"/>
                      <a:pt x="8" y="21"/>
                      <a:pt x="8" y="21"/>
                    </a:cubicBezTo>
                    <a:cubicBezTo>
                      <a:pt x="8" y="21"/>
                      <a:pt x="8" y="21"/>
                      <a:pt x="9" y="21"/>
                    </a:cubicBezTo>
                    <a:cubicBezTo>
                      <a:pt x="9" y="21"/>
                      <a:pt x="7" y="20"/>
                      <a:pt x="7" y="20"/>
                    </a:cubicBezTo>
                    <a:cubicBezTo>
                      <a:pt x="6" y="20"/>
                      <a:pt x="6" y="20"/>
                      <a:pt x="7" y="21"/>
                    </a:cubicBezTo>
                    <a:cubicBezTo>
                      <a:pt x="7" y="21"/>
                      <a:pt x="7" y="21"/>
                      <a:pt x="7" y="21"/>
                    </a:cubicBezTo>
                    <a:cubicBezTo>
                      <a:pt x="7" y="21"/>
                      <a:pt x="7" y="21"/>
                      <a:pt x="7" y="21"/>
                    </a:cubicBezTo>
                    <a:cubicBezTo>
                      <a:pt x="7" y="21"/>
                      <a:pt x="7" y="21"/>
                      <a:pt x="7" y="21"/>
                    </a:cubicBezTo>
                    <a:cubicBezTo>
                      <a:pt x="7" y="21"/>
                      <a:pt x="7" y="21"/>
                      <a:pt x="7" y="21"/>
                    </a:cubicBezTo>
                    <a:cubicBezTo>
                      <a:pt x="7" y="21"/>
                      <a:pt x="7" y="21"/>
                      <a:pt x="7" y="21"/>
                    </a:cubicBezTo>
                    <a:cubicBezTo>
                      <a:pt x="7" y="21"/>
                      <a:pt x="7" y="21"/>
                      <a:pt x="6" y="21"/>
                    </a:cubicBezTo>
                    <a:cubicBezTo>
                      <a:pt x="6" y="21"/>
                      <a:pt x="6" y="21"/>
                      <a:pt x="6" y="21"/>
                    </a:cubicBezTo>
                    <a:cubicBezTo>
                      <a:pt x="6" y="21"/>
                      <a:pt x="6" y="21"/>
                      <a:pt x="6" y="21"/>
                    </a:cubicBezTo>
                    <a:cubicBezTo>
                      <a:pt x="5" y="20"/>
                      <a:pt x="5" y="20"/>
                      <a:pt x="5" y="20"/>
                    </a:cubicBezTo>
                    <a:cubicBezTo>
                      <a:pt x="5" y="20"/>
                      <a:pt x="6" y="21"/>
                      <a:pt x="7" y="21"/>
                    </a:cubicBezTo>
                    <a:cubicBezTo>
                      <a:pt x="5" y="21"/>
                      <a:pt x="6" y="22"/>
                      <a:pt x="7" y="22"/>
                    </a:cubicBezTo>
                    <a:cubicBezTo>
                      <a:pt x="7" y="22"/>
                      <a:pt x="6" y="22"/>
                      <a:pt x="7" y="22"/>
                    </a:cubicBezTo>
                    <a:cubicBezTo>
                      <a:pt x="7" y="22"/>
                      <a:pt x="8" y="23"/>
                      <a:pt x="7" y="22"/>
                    </a:cubicBezTo>
                    <a:cubicBezTo>
                      <a:pt x="8" y="23"/>
                      <a:pt x="6" y="22"/>
                      <a:pt x="6" y="22"/>
                    </a:cubicBezTo>
                    <a:cubicBezTo>
                      <a:pt x="6" y="22"/>
                      <a:pt x="7" y="22"/>
                      <a:pt x="7" y="22"/>
                    </a:cubicBezTo>
                    <a:cubicBezTo>
                      <a:pt x="5" y="22"/>
                      <a:pt x="8" y="24"/>
                      <a:pt x="7" y="23"/>
                    </a:cubicBezTo>
                    <a:cubicBezTo>
                      <a:pt x="7" y="23"/>
                      <a:pt x="6" y="23"/>
                      <a:pt x="6" y="22"/>
                    </a:cubicBezTo>
                    <a:cubicBezTo>
                      <a:pt x="6" y="23"/>
                      <a:pt x="7" y="23"/>
                      <a:pt x="8" y="24"/>
                    </a:cubicBezTo>
                    <a:cubicBezTo>
                      <a:pt x="8" y="24"/>
                      <a:pt x="7" y="24"/>
                      <a:pt x="7" y="24"/>
                    </a:cubicBezTo>
                    <a:cubicBezTo>
                      <a:pt x="7" y="24"/>
                      <a:pt x="7" y="24"/>
                      <a:pt x="8" y="24"/>
                    </a:cubicBezTo>
                    <a:cubicBezTo>
                      <a:pt x="8" y="24"/>
                      <a:pt x="8" y="24"/>
                      <a:pt x="8" y="24"/>
                    </a:cubicBezTo>
                    <a:cubicBezTo>
                      <a:pt x="9" y="25"/>
                      <a:pt x="10" y="26"/>
                      <a:pt x="10" y="26"/>
                    </a:cubicBezTo>
                    <a:cubicBezTo>
                      <a:pt x="9" y="25"/>
                      <a:pt x="9" y="25"/>
                      <a:pt x="9" y="25"/>
                    </a:cubicBezTo>
                    <a:cubicBezTo>
                      <a:pt x="9" y="26"/>
                      <a:pt x="10" y="26"/>
                      <a:pt x="10" y="26"/>
                    </a:cubicBezTo>
                    <a:cubicBezTo>
                      <a:pt x="9" y="26"/>
                      <a:pt x="10" y="26"/>
                      <a:pt x="9" y="25"/>
                    </a:cubicBezTo>
                    <a:cubicBezTo>
                      <a:pt x="7" y="24"/>
                      <a:pt x="7" y="25"/>
                      <a:pt x="7" y="25"/>
                    </a:cubicBezTo>
                    <a:cubicBezTo>
                      <a:pt x="7" y="25"/>
                      <a:pt x="8" y="25"/>
                      <a:pt x="8" y="26"/>
                    </a:cubicBezTo>
                    <a:cubicBezTo>
                      <a:pt x="9" y="26"/>
                      <a:pt x="7" y="25"/>
                      <a:pt x="7" y="25"/>
                    </a:cubicBezTo>
                    <a:cubicBezTo>
                      <a:pt x="11" y="28"/>
                      <a:pt x="11" y="28"/>
                      <a:pt x="11" y="28"/>
                    </a:cubicBezTo>
                    <a:cubicBezTo>
                      <a:pt x="11" y="27"/>
                      <a:pt x="9" y="27"/>
                      <a:pt x="8" y="26"/>
                    </a:cubicBezTo>
                    <a:cubicBezTo>
                      <a:pt x="9" y="26"/>
                      <a:pt x="11" y="28"/>
                      <a:pt x="12" y="29"/>
                    </a:cubicBezTo>
                    <a:cubicBezTo>
                      <a:pt x="12" y="29"/>
                      <a:pt x="13" y="29"/>
                      <a:pt x="13" y="29"/>
                    </a:cubicBezTo>
                    <a:cubicBezTo>
                      <a:pt x="12" y="29"/>
                      <a:pt x="13" y="29"/>
                      <a:pt x="12" y="29"/>
                    </a:cubicBezTo>
                    <a:cubicBezTo>
                      <a:pt x="11" y="28"/>
                      <a:pt x="11" y="28"/>
                      <a:pt x="11" y="28"/>
                    </a:cubicBezTo>
                    <a:cubicBezTo>
                      <a:pt x="11" y="28"/>
                      <a:pt x="9" y="27"/>
                      <a:pt x="8" y="27"/>
                    </a:cubicBezTo>
                    <a:cubicBezTo>
                      <a:pt x="8" y="27"/>
                      <a:pt x="7" y="27"/>
                      <a:pt x="7" y="27"/>
                    </a:cubicBezTo>
                    <a:cubicBezTo>
                      <a:pt x="10" y="28"/>
                      <a:pt x="8" y="28"/>
                      <a:pt x="10" y="29"/>
                    </a:cubicBezTo>
                    <a:cubicBezTo>
                      <a:pt x="11" y="29"/>
                      <a:pt x="9" y="28"/>
                      <a:pt x="8" y="28"/>
                    </a:cubicBezTo>
                    <a:cubicBezTo>
                      <a:pt x="9" y="29"/>
                      <a:pt x="8" y="28"/>
                      <a:pt x="8" y="29"/>
                    </a:cubicBezTo>
                    <a:cubicBezTo>
                      <a:pt x="8" y="29"/>
                      <a:pt x="8" y="28"/>
                      <a:pt x="8" y="28"/>
                    </a:cubicBezTo>
                    <a:cubicBezTo>
                      <a:pt x="8" y="29"/>
                      <a:pt x="8" y="29"/>
                      <a:pt x="9" y="30"/>
                    </a:cubicBezTo>
                    <a:cubicBezTo>
                      <a:pt x="8" y="29"/>
                      <a:pt x="8" y="29"/>
                      <a:pt x="8" y="29"/>
                    </a:cubicBezTo>
                    <a:cubicBezTo>
                      <a:pt x="7" y="29"/>
                      <a:pt x="11" y="31"/>
                      <a:pt x="10" y="30"/>
                    </a:cubicBezTo>
                    <a:cubicBezTo>
                      <a:pt x="9" y="30"/>
                      <a:pt x="9" y="30"/>
                      <a:pt x="9" y="30"/>
                    </a:cubicBezTo>
                    <a:cubicBezTo>
                      <a:pt x="10" y="31"/>
                      <a:pt x="7" y="29"/>
                      <a:pt x="9" y="31"/>
                    </a:cubicBezTo>
                    <a:cubicBezTo>
                      <a:pt x="8" y="30"/>
                      <a:pt x="8" y="30"/>
                      <a:pt x="8" y="30"/>
                    </a:cubicBezTo>
                    <a:cubicBezTo>
                      <a:pt x="8" y="30"/>
                      <a:pt x="8" y="30"/>
                      <a:pt x="9" y="31"/>
                    </a:cubicBezTo>
                    <a:cubicBezTo>
                      <a:pt x="9" y="31"/>
                      <a:pt x="8" y="31"/>
                      <a:pt x="8" y="30"/>
                    </a:cubicBezTo>
                    <a:cubicBezTo>
                      <a:pt x="7" y="30"/>
                      <a:pt x="10" y="31"/>
                      <a:pt x="9" y="31"/>
                    </a:cubicBezTo>
                    <a:cubicBezTo>
                      <a:pt x="9" y="31"/>
                      <a:pt x="8" y="31"/>
                      <a:pt x="8" y="31"/>
                    </a:cubicBezTo>
                    <a:cubicBezTo>
                      <a:pt x="9" y="31"/>
                      <a:pt x="8" y="31"/>
                      <a:pt x="9" y="32"/>
                    </a:cubicBezTo>
                    <a:cubicBezTo>
                      <a:pt x="8" y="31"/>
                      <a:pt x="8" y="31"/>
                      <a:pt x="7" y="31"/>
                    </a:cubicBezTo>
                    <a:cubicBezTo>
                      <a:pt x="7" y="31"/>
                      <a:pt x="6" y="32"/>
                      <a:pt x="7" y="34"/>
                    </a:cubicBezTo>
                    <a:cubicBezTo>
                      <a:pt x="5" y="32"/>
                      <a:pt x="6" y="33"/>
                      <a:pt x="5" y="32"/>
                    </a:cubicBezTo>
                    <a:cubicBezTo>
                      <a:pt x="7" y="33"/>
                      <a:pt x="5" y="32"/>
                      <a:pt x="6" y="33"/>
                    </a:cubicBezTo>
                    <a:cubicBezTo>
                      <a:pt x="5" y="32"/>
                      <a:pt x="5" y="32"/>
                      <a:pt x="5" y="32"/>
                    </a:cubicBezTo>
                    <a:cubicBezTo>
                      <a:pt x="6" y="33"/>
                      <a:pt x="4" y="32"/>
                      <a:pt x="5" y="33"/>
                    </a:cubicBezTo>
                    <a:cubicBezTo>
                      <a:pt x="5" y="33"/>
                      <a:pt x="5" y="33"/>
                      <a:pt x="5" y="33"/>
                    </a:cubicBezTo>
                    <a:cubicBezTo>
                      <a:pt x="7" y="34"/>
                      <a:pt x="3" y="31"/>
                      <a:pt x="5" y="33"/>
                    </a:cubicBezTo>
                    <a:cubicBezTo>
                      <a:pt x="4" y="32"/>
                      <a:pt x="4" y="32"/>
                      <a:pt x="4" y="32"/>
                    </a:cubicBezTo>
                    <a:cubicBezTo>
                      <a:pt x="6" y="34"/>
                      <a:pt x="3" y="32"/>
                      <a:pt x="5" y="33"/>
                    </a:cubicBezTo>
                    <a:cubicBezTo>
                      <a:pt x="5" y="33"/>
                      <a:pt x="5" y="33"/>
                      <a:pt x="5" y="33"/>
                    </a:cubicBezTo>
                    <a:cubicBezTo>
                      <a:pt x="4" y="33"/>
                      <a:pt x="7" y="35"/>
                      <a:pt x="5" y="34"/>
                    </a:cubicBezTo>
                    <a:cubicBezTo>
                      <a:pt x="5" y="34"/>
                      <a:pt x="5" y="34"/>
                      <a:pt x="7" y="36"/>
                    </a:cubicBezTo>
                    <a:cubicBezTo>
                      <a:pt x="6" y="35"/>
                      <a:pt x="5" y="35"/>
                      <a:pt x="5" y="34"/>
                    </a:cubicBezTo>
                    <a:cubicBezTo>
                      <a:pt x="5" y="35"/>
                      <a:pt x="5" y="35"/>
                      <a:pt x="7" y="37"/>
                    </a:cubicBezTo>
                    <a:cubicBezTo>
                      <a:pt x="6" y="37"/>
                      <a:pt x="6" y="37"/>
                      <a:pt x="6" y="37"/>
                    </a:cubicBezTo>
                    <a:cubicBezTo>
                      <a:pt x="7" y="38"/>
                      <a:pt x="3" y="36"/>
                      <a:pt x="7" y="39"/>
                    </a:cubicBezTo>
                    <a:cubicBezTo>
                      <a:pt x="8" y="40"/>
                      <a:pt x="8" y="40"/>
                      <a:pt x="8" y="40"/>
                    </a:cubicBezTo>
                    <a:cubicBezTo>
                      <a:pt x="7" y="39"/>
                      <a:pt x="6" y="39"/>
                      <a:pt x="6" y="38"/>
                    </a:cubicBezTo>
                    <a:cubicBezTo>
                      <a:pt x="7" y="39"/>
                      <a:pt x="6" y="39"/>
                      <a:pt x="7" y="40"/>
                    </a:cubicBezTo>
                    <a:cubicBezTo>
                      <a:pt x="7" y="39"/>
                      <a:pt x="7" y="39"/>
                      <a:pt x="6" y="39"/>
                    </a:cubicBezTo>
                    <a:cubicBezTo>
                      <a:pt x="6" y="39"/>
                      <a:pt x="8" y="40"/>
                      <a:pt x="7" y="40"/>
                    </a:cubicBezTo>
                    <a:cubicBezTo>
                      <a:pt x="7" y="40"/>
                      <a:pt x="7" y="40"/>
                      <a:pt x="7" y="40"/>
                    </a:cubicBezTo>
                    <a:cubicBezTo>
                      <a:pt x="4" y="38"/>
                      <a:pt x="1" y="37"/>
                      <a:pt x="4" y="40"/>
                    </a:cubicBezTo>
                    <a:cubicBezTo>
                      <a:pt x="4" y="41"/>
                      <a:pt x="2" y="39"/>
                      <a:pt x="2" y="39"/>
                    </a:cubicBezTo>
                    <a:cubicBezTo>
                      <a:pt x="4" y="42"/>
                      <a:pt x="0" y="39"/>
                      <a:pt x="3" y="43"/>
                    </a:cubicBezTo>
                    <a:close/>
                    <a:moveTo>
                      <a:pt x="7" y="21"/>
                    </a:moveTo>
                    <a:cubicBezTo>
                      <a:pt x="7" y="21"/>
                      <a:pt x="7" y="21"/>
                      <a:pt x="7" y="21"/>
                    </a:cubicBezTo>
                    <a:cubicBezTo>
                      <a:pt x="7" y="21"/>
                      <a:pt x="7" y="21"/>
                      <a:pt x="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0"/>
              <p:cNvSpPr>
                <a:spLocks noEditPoints="1"/>
              </p:cNvSpPr>
              <p:nvPr/>
            </p:nvSpPr>
            <p:spPr bwMode="auto">
              <a:xfrm>
                <a:off x="4573588" y="3797300"/>
                <a:ext cx="265113" cy="165100"/>
              </a:xfrm>
              <a:custGeom>
                <a:avLst/>
                <a:gdLst>
                  <a:gd name="T0" fmla="*/ 55 w 123"/>
                  <a:gd name="T1" fmla="*/ 74 h 77"/>
                  <a:gd name="T2" fmla="*/ 56 w 123"/>
                  <a:gd name="T3" fmla="*/ 75 h 77"/>
                  <a:gd name="T4" fmla="*/ 64 w 123"/>
                  <a:gd name="T5" fmla="*/ 75 h 77"/>
                  <a:gd name="T6" fmla="*/ 67 w 123"/>
                  <a:gd name="T7" fmla="*/ 71 h 77"/>
                  <a:gd name="T8" fmla="*/ 71 w 123"/>
                  <a:gd name="T9" fmla="*/ 73 h 77"/>
                  <a:gd name="T10" fmla="*/ 74 w 123"/>
                  <a:gd name="T11" fmla="*/ 68 h 77"/>
                  <a:gd name="T12" fmla="*/ 80 w 123"/>
                  <a:gd name="T13" fmla="*/ 69 h 77"/>
                  <a:gd name="T14" fmla="*/ 84 w 123"/>
                  <a:gd name="T15" fmla="*/ 67 h 77"/>
                  <a:gd name="T16" fmla="*/ 89 w 123"/>
                  <a:gd name="T17" fmla="*/ 66 h 77"/>
                  <a:gd name="T18" fmla="*/ 98 w 123"/>
                  <a:gd name="T19" fmla="*/ 62 h 77"/>
                  <a:gd name="T20" fmla="*/ 101 w 123"/>
                  <a:gd name="T21" fmla="*/ 57 h 77"/>
                  <a:gd name="T22" fmla="*/ 108 w 123"/>
                  <a:gd name="T23" fmla="*/ 51 h 77"/>
                  <a:gd name="T24" fmla="*/ 118 w 123"/>
                  <a:gd name="T25" fmla="*/ 46 h 77"/>
                  <a:gd name="T26" fmla="*/ 95 w 123"/>
                  <a:gd name="T27" fmla="*/ 47 h 77"/>
                  <a:gd name="T28" fmla="*/ 90 w 123"/>
                  <a:gd name="T29" fmla="*/ 51 h 77"/>
                  <a:gd name="T30" fmla="*/ 60 w 123"/>
                  <a:gd name="T31" fmla="*/ 59 h 77"/>
                  <a:gd name="T32" fmla="*/ 52 w 123"/>
                  <a:gd name="T33" fmla="*/ 58 h 77"/>
                  <a:gd name="T34" fmla="*/ 46 w 123"/>
                  <a:gd name="T35" fmla="*/ 52 h 77"/>
                  <a:gd name="T36" fmla="*/ 38 w 123"/>
                  <a:gd name="T37" fmla="*/ 43 h 77"/>
                  <a:gd name="T38" fmla="*/ 31 w 123"/>
                  <a:gd name="T39" fmla="*/ 39 h 77"/>
                  <a:gd name="T40" fmla="*/ 23 w 123"/>
                  <a:gd name="T41" fmla="*/ 28 h 77"/>
                  <a:gd name="T42" fmla="*/ 21 w 123"/>
                  <a:gd name="T43" fmla="*/ 20 h 77"/>
                  <a:gd name="T44" fmla="*/ 17 w 123"/>
                  <a:gd name="T45" fmla="*/ 10 h 77"/>
                  <a:gd name="T46" fmla="*/ 15 w 123"/>
                  <a:gd name="T47" fmla="*/ 4 h 77"/>
                  <a:gd name="T48" fmla="*/ 17 w 123"/>
                  <a:gd name="T49" fmla="*/ 2 h 77"/>
                  <a:gd name="T50" fmla="*/ 13 w 123"/>
                  <a:gd name="T51" fmla="*/ 0 h 77"/>
                  <a:gd name="T52" fmla="*/ 12 w 123"/>
                  <a:gd name="T53" fmla="*/ 3 h 77"/>
                  <a:gd name="T54" fmla="*/ 8 w 123"/>
                  <a:gd name="T55" fmla="*/ 6 h 77"/>
                  <a:gd name="T56" fmla="*/ 9 w 123"/>
                  <a:gd name="T57" fmla="*/ 15 h 77"/>
                  <a:gd name="T58" fmla="*/ 6 w 123"/>
                  <a:gd name="T59" fmla="*/ 17 h 77"/>
                  <a:gd name="T60" fmla="*/ 4 w 123"/>
                  <a:gd name="T61" fmla="*/ 18 h 77"/>
                  <a:gd name="T62" fmla="*/ 1 w 123"/>
                  <a:gd name="T63" fmla="*/ 21 h 77"/>
                  <a:gd name="T64" fmla="*/ 6 w 123"/>
                  <a:gd name="T65" fmla="*/ 21 h 77"/>
                  <a:gd name="T66" fmla="*/ 12 w 123"/>
                  <a:gd name="T67" fmla="*/ 24 h 77"/>
                  <a:gd name="T68" fmla="*/ 3 w 123"/>
                  <a:gd name="T69" fmla="*/ 28 h 77"/>
                  <a:gd name="T70" fmla="*/ 6 w 123"/>
                  <a:gd name="T71" fmla="*/ 29 h 77"/>
                  <a:gd name="T72" fmla="*/ 3 w 123"/>
                  <a:gd name="T73" fmla="*/ 32 h 77"/>
                  <a:gd name="T74" fmla="*/ 8 w 123"/>
                  <a:gd name="T75" fmla="*/ 33 h 77"/>
                  <a:gd name="T76" fmla="*/ 9 w 123"/>
                  <a:gd name="T77" fmla="*/ 36 h 77"/>
                  <a:gd name="T78" fmla="*/ 19 w 123"/>
                  <a:gd name="T79" fmla="*/ 35 h 77"/>
                  <a:gd name="T80" fmla="*/ 9 w 123"/>
                  <a:gd name="T81" fmla="*/ 40 h 77"/>
                  <a:gd name="T82" fmla="*/ 16 w 123"/>
                  <a:gd name="T83" fmla="*/ 45 h 77"/>
                  <a:gd name="T84" fmla="*/ 17 w 123"/>
                  <a:gd name="T85" fmla="*/ 49 h 77"/>
                  <a:gd name="T86" fmla="*/ 20 w 123"/>
                  <a:gd name="T87" fmla="*/ 51 h 77"/>
                  <a:gd name="T88" fmla="*/ 27 w 123"/>
                  <a:gd name="T89" fmla="*/ 57 h 77"/>
                  <a:gd name="T90" fmla="*/ 27 w 123"/>
                  <a:gd name="T91" fmla="*/ 62 h 77"/>
                  <a:gd name="T92" fmla="*/ 30 w 123"/>
                  <a:gd name="T93" fmla="*/ 61 h 77"/>
                  <a:gd name="T94" fmla="*/ 31 w 123"/>
                  <a:gd name="T95" fmla="*/ 64 h 77"/>
                  <a:gd name="T96" fmla="*/ 34 w 123"/>
                  <a:gd name="T97" fmla="*/ 63 h 77"/>
                  <a:gd name="T98" fmla="*/ 36 w 123"/>
                  <a:gd name="T99" fmla="*/ 67 h 77"/>
                  <a:gd name="T100" fmla="*/ 41 w 123"/>
                  <a:gd name="T101" fmla="*/ 69 h 77"/>
                  <a:gd name="T102" fmla="*/ 46 w 123"/>
                  <a:gd name="T103" fmla="*/ 72 h 77"/>
                  <a:gd name="T104" fmla="*/ 52 w 123"/>
                  <a:gd name="T105" fmla="*/ 72 h 77"/>
                  <a:gd name="T106" fmla="*/ 53 w 123"/>
                  <a:gd name="T107" fmla="*/ 7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3" h="77">
                    <a:moveTo>
                      <a:pt x="53" y="74"/>
                    </a:moveTo>
                    <a:cubicBezTo>
                      <a:pt x="53" y="75"/>
                      <a:pt x="54" y="75"/>
                      <a:pt x="54" y="75"/>
                    </a:cubicBezTo>
                    <a:cubicBezTo>
                      <a:pt x="54" y="75"/>
                      <a:pt x="54" y="74"/>
                      <a:pt x="54" y="74"/>
                    </a:cubicBezTo>
                    <a:cubicBezTo>
                      <a:pt x="54" y="74"/>
                      <a:pt x="54" y="74"/>
                      <a:pt x="54" y="75"/>
                    </a:cubicBezTo>
                    <a:cubicBezTo>
                      <a:pt x="55" y="74"/>
                      <a:pt x="55" y="74"/>
                      <a:pt x="55" y="74"/>
                    </a:cubicBezTo>
                    <a:cubicBezTo>
                      <a:pt x="55" y="74"/>
                      <a:pt x="55" y="74"/>
                      <a:pt x="55" y="74"/>
                    </a:cubicBezTo>
                    <a:cubicBezTo>
                      <a:pt x="55" y="75"/>
                      <a:pt x="54" y="75"/>
                      <a:pt x="54" y="75"/>
                    </a:cubicBezTo>
                    <a:cubicBezTo>
                      <a:pt x="54" y="75"/>
                      <a:pt x="55" y="75"/>
                      <a:pt x="55" y="75"/>
                    </a:cubicBezTo>
                    <a:cubicBezTo>
                      <a:pt x="55" y="75"/>
                      <a:pt x="55" y="75"/>
                      <a:pt x="55" y="75"/>
                    </a:cubicBezTo>
                    <a:cubicBezTo>
                      <a:pt x="55" y="75"/>
                      <a:pt x="55" y="75"/>
                      <a:pt x="55" y="75"/>
                    </a:cubicBezTo>
                    <a:cubicBezTo>
                      <a:pt x="55" y="77"/>
                      <a:pt x="55" y="77"/>
                      <a:pt x="55" y="77"/>
                    </a:cubicBezTo>
                    <a:cubicBezTo>
                      <a:pt x="55" y="77"/>
                      <a:pt x="56" y="75"/>
                      <a:pt x="56" y="75"/>
                    </a:cubicBezTo>
                    <a:cubicBezTo>
                      <a:pt x="57" y="76"/>
                      <a:pt x="59" y="75"/>
                      <a:pt x="59" y="75"/>
                    </a:cubicBezTo>
                    <a:cubicBezTo>
                      <a:pt x="59" y="75"/>
                      <a:pt x="59" y="75"/>
                      <a:pt x="59" y="75"/>
                    </a:cubicBezTo>
                    <a:cubicBezTo>
                      <a:pt x="60" y="75"/>
                      <a:pt x="60" y="73"/>
                      <a:pt x="60" y="74"/>
                    </a:cubicBezTo>
                    <a:cubicBezTo>
                      <a:pt x="61" y="74"/>
                      <a:pt x="60" y="76"/>
                      <a:pt x="61" y="76"/>
                    </a:cubicBezTo>
                    <a:cubicBezTo>
                      <a:pt x="61" y="76"/>
                      <a:pt x="61" y="75"/>
                      <a:pt x="61" y="75"/>
                    </a:cubicBezTo>
                    <a:cubicBezTo>
                      <a:pt x="62" y="77"/>
                      <a:pt x="63" y="73"/>
                      <a:pt x="64" y="75"/>
                    </a:cubicBezTo>
                    <a:cubicBezTo>
                      <a:pt x="64" y="75"/>
                      <a:pt x="64" y="76"/>
                      <a:pt x="64" y="76"/>
                    </a:cubicBezTo>
                    <a:cubicBezTo>
                      <a:pt x="64" y="75"/>
                      <a:pt x="65" y="75"/>
                      <a:pt x="66" y="73"/>
                    </a:cubicBezTo>
                    <a:cubicBezTo>
                      <a:pt x="66" y="74"/>
                      <a:pt x="66" y="74"/>
                      <a:pt x="66" y="75"/>
                    </a:cubicBezTo>
                    <a:cubicBezTo>
                      <a:pt x="66" y="75"/>
                      <a:pt x="67" y="74"/>
                      <a:pt x="67" y="73"/>
                    </a:cubicBezTo>
                    <a:cubicBezTo>
                      <a:pt x="67" y="74"/>
                      <a:pt x="67" y="74"/>
                      <a:pt x="67" y="74"/>
                    </a:cubicBezTo>
                    <a:cubicBezTo>
                      <a:pt x="66" y="72"/>
                      <a:pt x="67" y="71"/>
                      <a:pt x="67" y="71"/>
                    </a:cubicBezTo>
                    <a:cubicBezTo>
                      <a:pt x="67" y="71"/>
                      <a:pt x="67" y="71"/>
                      <a:pt x="67" y="71"/>
                    </a:cubicBezTo>
                    <a:cubicBezTo>
                      <a:pt x="68" y="71"/>
                      <a:pt x="68" y="70"/>
                      <a:pt x="68" y="70"/>
                    </a:cubicBezTo>
                    <a:cubicBezTo>
                      <a:pt x="69" y="71"/>
                      <a:pt x="68" y="71"/>
                      <a:pt x="68" y="72"/>
                    </a:cubicBezTo>
                    <a:cubicBezTo>
                      <a:pt x="69" y="74"/>
                      <a:pt x="70" y="73"/>
                      <a:pt x="70" y="74"/>
                    </a:cubicBezTo>
                    <a:cubicBezTo>
                      <a:pt x="70" y="73"/>
                      <a:pt x="70" y="73"/>
                      <a:pt x="70" y="72"/>
                    </a:cubicBezTo>
                    <a:cubicBezTo>
                      <a:pt x="70" y="71"/>
                      <a:pt x="70" y="73"/>
                      <a:pt x="71" y="73"/>
                    </a:cubicBezTo>
                    <a:cubicBezTo>
                      <a:pt x="71" y="68"/>
                      <a:pt x="71" y="68"/>
                      <a:pt x="71" y="68"/>
                    </a:cubicBezTo>
                    <a:cubicBezTo>
                      <a:pt x="71" y="69"/>
                      <a:pt x="72" y="71"/>
                      <a:pt x="72" y="72"/>
                    </a:cubicBezTo>
                    <a:cubicBezTo>
                      <a:pt x="72" y="71"/>
                      <a:pt x="72" y="68"/>
                      <a:pt x="73" y="67"/>
                    </a:cubicBezTo>
                    <a:cubicBezTo>
                      <a:pt x="73" y="67"/>
                      <a:pt x="74" y="66"/>
                      <a:pt x="74" y="66"/>
                    </a:cubicBezTo>
                    <a:cubicBezTo>
                      <a:pt x="74" y="67"/>
                      <a:pt x="74" y="66"/>
                      <a:pt x="74" y="67"/>
                    </a:cubicBezTo>
                    <a:cubicBezTo>
                      <a:pt x="74" y="68"/>
                      <a:pt x="74" y="68"/>
                      <a:pt x="74" y="68"/>
                    </a:cubicBezTo>
                    <a:cubicBezTo>
                      <a:pt x="74" y="68"/>
                      <a:pt x="75" y="71"/>
                      <a:pt x="75" y="72"/>
                    </a:cubicBezTo>
                    <a:cubicBezTo>
                      <a:pt x="75" y="71"/>
                      <a:pt x="76" y="71"/>
                      <a:pt x="77" y="72"/>
                    </a:cubicBezTo>
                    <a:cubicBezTo>
                      <a:pt x="76" y="69"/>
                      <a:pt x="78" y="70"/>
                      <a:pt x="77" y="68"/>
                    </a:cubicBezTo>
                    <a:cubicBezTo>
                      <a:pt x="78" y="67"/>
                      <a:pt x="78" y="70"/>
                      <a:pt x="78" y="70"/>
                    </a:cubicBezTo>
                    <a:cubicBezTo>
                      <a:pt x="79" y="69"/>
                      <a:pt x="80" y="69"/>
                      <a:pt x="80" y="69"/>
                    </a:cubicBezTo>
                    <a:cubicBezTo>
                      <a:pt x="80" y="69"/>
                      <a:pt x="80" y="69"/>
                      <a:pt x="80" y="69"/>
                    </a:cubicBezTo>
                    <a:cubicBezTo>
                      <a:pt x="81" y="69"/>
                      <a:pt x="82" y="69"/>
                      <a:pt x="82" y="67"/>
                    </a:cubicBezTo>
                    <a:cubicBezTo>
                      <a:pt x="82" y="67"/>
                      <a:pt x="82" y="68"/>
                      <a:pt x="82" y="68"/>
                    </a:cubicBezTo>
                    <a:cubicBezTo>
                      <a:pt x="83" y="69"/>
                      <a:pt x="82" y="65"/>
                      <a:pt x="83" y="66"/>
                    </a:cubicBezTo>
                    <a:cubicBezTo>
                      <a:pt x="83" y="67"/>
                      <a:pt x="83" y="67"/>
                      <a:pt x="83" y="67"/>
                    </a:cubicBezTo>
                    <a:cubicBezTo>
                      <a:pt x="83" y="66"/>
                      <a:pt x="84" y="68"/>
                      <a:pt x="84" y="66"/>
                    </a:cubicBezTo>
                    <a:cubicBezTo>
                      <a:pt x="84" y="67"/>
                      <a:pt x="84" y="67"/>
                      <a:pt x="84" y="67"/>
                    </a:cubicBezTo>
                    <a:cubicBezTo>
                      <a:pt x="85" y="67"/>
                      <a:pt x="85" y="67"/>
                      <a:pt x="85" y="65"/>
                    </a:cubicBezTo>
                    <a:cubicBezTo>
                      <a:pt x="86" y="66"/>
                      <a:pt x="86" y="66"/>
                      <a:pt x="86" y="67"/>
                    </a:cubicBezTo>
                    <a:cubicBezTo>
                      <a:pt x="87" y="68"/>
                      <a:pt x="86" y="65"/>
                      <a:pt x="86" y="65"/>
                    </a:cubicBezTo>
                    <a:cubicBezTo>
                      <a:pt x="86" y="65"/>
                      <a:pt x="87" y="66"/>
                      <a:pt x="87" y="66"/>
                    </a:cubicBezTo>
                    <a:cubicBezTo>
                      <a:pt x="87" y="65"/>
                      <a:pt x="88" y="65"/>
                      <a:pt x="88" y="65"/>
                    </a:cubicBezTo>
                    <a:cubicBezTo>
                      <a:pt x="88" y="65"/>
                      <a:pt x="88" y="65"/>
                      <a:pt x="89" y="66"/>
                    </a:cubicBezTo>
                    <a:cubicBezTo>
                      <a:pt x="91" y="65"/>
                      <a:pt x="94" y="64"/>
                      <a:pt x="95" y="61"/>
                    </a:cubicBezTo>
                    <a:cubicBezTo>
                      <a:pt x="97" y="63"/>
                      <a:pt x="95" y="63"/>
                      <a:pt x="97" y="64"/>
                    </a:cubicBezTo>
                    <a:cubicBezTo>
                      <a:pt x="95" y="62"/>
                      <a:pt x="97" y="64"/>
                      <a:pt x="97" y="63"/>
                    </a:cubicBezTo>
                    <a:cubicBezTo>
                      <a:pt x="97" y="63"/>
                      <a:pt x="97" y="63"/>
                      <a:pt x="97" y="63"/>
                    </a:cubicBezTo>
                    <a:cubicBezTo>
                      <a:pt x="97" y="62"/>
                      <a:pt x="98" y="63"/>
                      <a:pt x="98" y="63"/>
                    </a:cubicBezTo>
                    <a:cubicBezTo>
                      <a:pt x="98" y="62"/>
                      <a:pt x="98" y="62"/>
                      <a:pt x="98" y="62"/>
                    </a:cubicBezTo>
                    <a:cubicBezTo>
                      <a:pt x="97" y="61"/>
                      <a:pt x="100" y="64"/>
                      <a:pt x="99" y="62"/>
                    </a:cubicBezTo>
                    <a:cubicBezTo>
                      <a:pt x="100" y="63"/>
                      <a:pt x="100" y="63"/>
                      <a:pt x="100" y="63"/>
                    </a:cubicBezTo>
                    <a:cubicBezTo>
                      <a:pt x="99" y="60"/>
                      <a:pt x="101" y="63"/>
                      <a:pt x="100" y="61"/>
                    </a:cubicBezTo>
                    <a:cubicBezTo>
                      <a:pt x="100" y="62"/>
                      <a:pt x="100" y="62"/>
                      <a:pt x="100" y="62"/>
                    </a:cubicBezTo>
                    <a:cubicBezTo>
                      <a:pt x="101" y="62"/>
                      <a:pt x="100" y="59"/>
                      <a:pt x="101" y="60"/>
                    </a:cubicBezTo>
                    <a:cubicBezTo>
                      <a:pt x="102" y="60"/>
                      <a:pt x="102" y="59"/>
                      <a:pt x="101" y="57"/>
                    </a:cubicBezTo>
                    <a:cubicBezTo>
                      <a:pt x="101" y="58"/>
                      <a:pt x="102" y="59"/>
                      <a:pt x="102" y="59"/>
                    </a:cubicBezTo>
                    <a:cubicBezTo>
                      <a:pt x="103" y="57"/>
                      <a:pt x="106" y="57"/>
                      <a:pt x="105" y="53"/>
                    </a:cubicBezTo>
                    <a:cubicBezTo>
                      <a:pt x="106" y="54"/>
                      <a:pt x="106" y="54"/>
                      <a:pt x="106" y="54"/>
                    </a:cubicBezTo>
                    <a:cubicBezTo>
                      <a:pt x="106" y="52"/>
                      <a:pt x="109" y="55"/>
                      <a:pt x="107" y="51"/>
                    </a:cubicBezTo>
                    <a:cubicBezTo>
                      <a:pt x="107" y="49"/>
                      <a:pt x="107" y="49"/>
                      <a:pt x="107" y="49"/>
                    </a:cubicBezTo>
                    <a:cubicBezTo>
                      <a:pt x="107" y="50"/>
                      <a:pt x="108" y="51"/>
                      <a:pt x="108" y="51"/>
                    </a:cubicBezTo>
                    <a:cubicBezTo>
                      <a:pt x="108" y="50"/>
                      <a:pt x="109" y="50"/>
                      <a:pt x="108" y="49"/>
                    </a:cubicBezTo>
                    <a:cubicBezTo>
                      <a:pt x="109" y="49"/>
                      <a:pt x="109" y="50"/>
                      <a:pt x="109" y="50"/>
                    </a:cubicBezTo>
                    <a:cubicBezTo>
                      <a:pt x="110" y="50"/>
                      <a:pt x="109" y="48"/>
                      <a:pt x="109" y="48"/>
                    </a:cubicBezTo>
                    <a:cubicBezTo>
                      <a:pt x="110" y="49"/>
                      <a:pt x="110" y="49"/>
                      <a:pt x="110" y="49"/>
                    </a:cubicBezTo>
                    <a:cubicBezTo>
                      <a:pt x="113" y="50"/>
                      <a:pt x="118" y="49"/>
                      <a:pt x="117" y="45"/>
                    </a:cubicBezTo>
                    <a:cubicBezTo>
                      <a:pt x="117" y="44"/>
                      <a:pt x="118" y="46"/>
                      <a:pt x="118" y="46"/>
                    </a:cubicBezTo>
                    <a:cubicBezTo>
                      <a:pt x="118" y="42"/>
                      <a:pt x="123" y="44"/>
                      <a:pt x="121" y="39"/>
                    </a:cubicBezTo>
                    <a:cubicBezTo>
                      <a:pt x="121" y="37"/>
                      <a:pt x="117" y="33"/>
                      <a:pt x="117" y="33"/>
                    </a:cubicBezTo>
                    <a:cubicBezTo>
                      <a:pt x="116" y="36"/>
                      <a:pt x="112" y="37"/>
                      <a:pt x="108" y="37"/>
                    </a:cubicBezTo>
                    <a:cubicBezTo>
                      <a:pt x="107" y="38"/>
                      <a:pt x="107" y="40"/>
                      <a:pt x="105" y="40"/>
                    </a:cubicBezTo>
                    <a:cubicBezTo>
                      <a:pt x="102" y="43"/>
                      <a:pt x="96" y="42"/>
                      <a:pt x="94" y="45"/>
                    </a:cubicBezTo>
                    <a:cubicBezTo>
                      <a:pt x="94" y="46"/>
                      <a:pt x="95" y="47"/>
                      <a:pt x="95" y="47"/>
                    </a:cubicBezTo>
                    <a:cubicBezTo>
                      <a:pt x="94" y="47"/>
                      <a:pt x="94" y="47"/>
                      <a:pt x="94" y="47"/>
                    </a:cubicBezTo>
                    <a:cubicBezTo>
                      <a:pt x="95" y="48"/>
                      <a:pt x="95" y="48"/>
                      <a:pt x="95" y="48"/>
                    </a:cubicBezTo>
                    <a:cubicBezTo>
                      <a:pt x="95" y="48"/>
                      <a:pt x="94" y="47"/>
                      <a:pt x="94" y="46"/>
                    </a:cubicBezTo>
                    <a:cubicBezTo>
                      <a:pt x="92" y="47"/>
                      <a:pt x="91" y="49"/>
                      <a:pt x="90" y="49"/>
                    </a:cubicBezTo>
                    <a:cubicBezTo>
                      <a:pt x="91" y="51"/>
                      <a:pt x="89" y="50"/>
                      <a:pt x="90" y="52"/>
                    </a:cubicBezTo>
                    <a:cubicBezTo>
                      <a:pt x="90" y="51"/>
                      <a:pt x="90" y="51"/>
                      <a:pt x="90" y="51"/>
                    </a:cubicBezTo>
                    <a:cubicBezTo>
                      <a:pt x="89" y="52"/>
                      <a:pt x="89" y="52"/>
                      <a:pt x="87" y="50"/>
                    </a:cubicBezTo>
                    <a:cubicBezTo>
                      <a:pt x="82" y="50"/>
                      <a:pt x="79" y="53"/>
                      <a:pt x="75" y="53"/>
                    </a:cubicBezTo>
                    <a:cubicBezTo>
                      <a:pt x="72" y="55"/>
                      <a:pt x="68" y="57"/>
                      <a:pt x="64" y="57"/>
                    </a:cubicBezTo>
                    <a:cubicBezTo>
                      <a:pt x="63" y="61"/>
                      <a:pt x="63" y="59"/>
                      <a:pt x="61" y="62"/>
                    </a:cubicBezTo>
                    <a:cubicBezTo>
                      <a:pt x="62" y="61"/>
                      <a:pt x="62" y="61"/>
                      <a:pt x="62" y="61"/>
                    </a:cubicBezTo>
                    <a:cubicBezTo>
                      <a:pt x="61" y="62"/>
                      <a:pt x="61" y="61"/>
                      <a:pt x="60" y="59"/>
                    </a:cubicBezTo>
                    <a:cubicBezTo>
                      <a:pt x="60" y="60"/>
                      <a:pt x="60" y="59"/>
                      <a:pt x="60" y="61"/>
                    </a:cubicBezTo>
                    <a:cubicBezTo>
                      <a:pt x="59" y="63"/>
                      <a:pt x="59" y="59"/>
                      <a:pt x="59" y="59"/>
                    </a:cubicBezTo>
                    <a:cubicBezTo>
                      <a:pt x="59" y="59"/>
                      <a:pt x="59" y="61"/>
                      <a:pt x="59" y="60"/>
                    </a:cubicBezTo>
                    <a:cubicBezTo>
                      <a:pt x="57" y="62"/>
                      <a:pt x="59" y="59"/>
                      <a:pt x="58" y="57"/>
                    </a:cubicBezTo>
                    <a:cubicBezTo>
                      <a:pt x="56" y="57"/>
                      <a:pt x="54" y="58"/>
                      <a:pt x="53" y="57"/>
                    </a:cubicBezTo>
                    <a:cubicBezTo>
                      <a:pt x="53" y="57"/>
                      <a:pt x="52" y="58"/>
                      <a:pt x="52" y="58"/>
                    </a:cubicBezTo>
                    <a:cubicBezTo>
                      <a:pt x="53" y="55"/>
                      <a:pt x="51" y="59"/>
                      <a:pt x="51" y="57"/>
                    </a:cubicBezTo>
                    <a:cubicBezTo>
                      <a:pt x="52" y="57"/>
                      <a:pt x="52" y="57"/>
                      <a:pt x="52" y="56"/>
                    </a:cubicBezTo>
                    <a:cubicBezTo>
                      <a:pt x="52" y="55"/>
                      <a:pt x="50" y="56"/>
                      <a:pt x="50" y="55"/>
                    </a:cubicBezTo>
                    <a:cubicBezTo>
                      <a:pt x="49" y="56"/>
                      <a:pt x="50" y="53"/>
                      <a:pt x="48" y="54"/>
                    </a:cubicBezTo>
                    <a:cubicBezTo>
                      <a:pt x="49" y="53"/>
                      <a:pt x="49" y="53"/>
                      <a:pt x="49" y="52"/>
                    </a:cubicBezTo>
                    <a:cubicBezTo>
                      <a:pt x="46" y="55"/>
                      <a:pt x="48" y="51"/>
                      <a:pt x="46" y="52"/>
                    </a:cubicBezTo>
                    <a:cubicBezTo>
                      <a:pt x="47" y="52"/>
                      <a:pt x="47" y="52"/>
                      <a:pt x="47" y="52"/>
                    </a:cubicBezTo>
                    <a:cubicBezTo>
                      <a:pt x="45" y="51"/>
                      <a:pt x="44" y="49"/>
                      <a:pt x="41" y="49"/>
                    </a:cubicBezTo>
                    <a:cubicBezTo>
                      <a:pt x="40" y="49"/>
                      <a:pt x="42" y="45"/>
                      <a:pt x="39" y="46"/>
                    </a:cubicBezTo>
                    <a:cubicBezTo>
                      <a:pt x="39" y="46"/>
                      <a:pt x="38" y="46"/>
                      <a:pt x="38" y="47"/>
                    </a:cubicBezTo>
                    <a:cubicBezTo>
                      <a:pt x="38" y="46"/>
                      <a:pt x="39" y="46"/>
                      <a:pt x="39" y="45"/>
                    </a:cubicBezTo>
                    <a:cubicBezTo>
                      <a:pt x="38" y="46"/>
                      <a:pt x="38" y="44"/>
                      <a:pt x="38" y="43"/>
                    </a:cubicBezTo>
                    <a:cubicBezTo>
                      <a:pt x="37" y="44"/>
                      <a:pt x="37" y="44"/>
                      <a:pt x="36" y="44"/>
                    </a:cubicBezTo>
                    <a:cubicBezTo>
                      <a:pt x="38" y="42"/>
                      <a:pt x="34" y="43"/>
                      <a:pt x="35" y="41"/>
                    </a:cubicBezTo>
                    <a:cubicBezTo>
                      <a:pt x="33" y="44"/>
                      <a:pt x="34" y="42"/>
                      <a:pt x="33" y="42"/>
                    </a:cubicBezTo>
                    <a:cubicBezTo>
                      <a:pt x="33" y="42"/>
                      <a:pt x="33" y="41"/>
                      <a:pt x="34" y="41"/>
                    </a:cubicBezTo>
                    <a:cubicBezTo>
                      <a:pt x="33" y="41"/>
                      <a:pt x="33" y="40"/>
                      <a:pt x="33" y="39"/>
                    </a:cubicBezTo>
                    <a:cubicBezTo>
                      <a:pt x="33" y="39"/>
                      <a:pt x="31" y="40"/>
                      <a:pt x="31" y="39"/>
                    </a:cubicBezTo>
                    <a:cubicBezTo>
                      <a:pt x="33" y="38"/>
                      <a:pt x="31" y="38"/>
                      <a:pt x="31" y="37"/>
                    </a:cubicBezTo>
                    <a:cubicBezTo>
                      <a:pt x="30" y="39"/>
                      <a:pt x="28" y="39"/>
                      <a:pt x="29" y="38"/>
                    </a:cubicBezTo>
                    <a:cubicBezTo>
                      <a:pt x="31" y="37"/>
                      <a:pt x="31" y="37"/>
                      <a:pt x="31" y="37"/>
                    </a:cubicBezTo>
                    <a:cubicBezTo>
                      <a:pt x="29" y="36"/>
                      <a:pt x="31" y="33"/>
                      <a:pt x="27" y="33"/>
                    </a:cubicBezTo>
                    <a:cubicBezTo>
                      <a:pt x="28" y="32"/>
                      <a:pt x="28" y="32"/>
                      <a:pt x="28" y="32"/>
                    </a:cubicBezTo>
                    <a:cubicBezTo>
                      <a:pt x="26" y="31"/>
                      <a:pt x="27" y="29"/>
                      <a:pt x="23" y="28"/>
                    </a:cubicBezTo>
                    <a:cubicBezTo>
                      <a:pt x="24" y="27"/>
                      <a:pt x="25" y="26"/>
                      <a:pt x="24" y="26"/>
                    </a:cubicBezTo>
                    <a:cubicBezTo>
                      <a:pt x="23" y="26"/>
                      <a:pt x="23" y="25"/>
                      <a:pt x="21" y="26"/>
                    </a:cubicBezTo>
                    <a:cubicBezTo>
                      <a:pt x="20" y="25"/>
                      <a:pt x="22" y="25"/>
                      <a:pt x="22" y="25"/>
                    </a:cubicBezTo>
                    <a:cubicBezTo>
                      <a:pt x="22" y="24"/>
                      <a:pt x="24" y="22"/>
                      <a:pt x="22" y="22"/>
                    </a:cubicBezTo>
                    <a:cubicBezTo>
                      <a:pt x="23" y="22"/>
                      <a:pt x="23" y="22"/>
                      <a:pt x="23" y="22"/>
                    </a:cubicBezTo>
                    <a:cubicBezTo>
                      <a:pt x="22" y="22"/>
                      <a:pt x="20" y="21"/>
                      <a:pt x="21" y="20"/>
                    </a:cubicBezTo>
                    <a:cubicBezTo>
                      <a:pt x="20" y="20"/>
                      <a:pt x="19" y="19"/>
                      <a:pt x="18" y="20"/>
                    </a:cubicBezTo>
                    <a:cubicBezTo>
                      <a:pt x="17" y="20"/>
                      <a:pt x="20" y="19"/>
                      <a:pt x="18" y="19"/>
                    </a:cubicBezTo>
                    <a:cubicBezTo>
                      <a:pt x="21" y="19"/>
                      <a:pt x="21" y="19"/>
                      <a:pt x="21" y="19"/>
                    </a:cubicBezTo>
                    <a:cubicBezTo>
                      <a:pt x="21" y="17"/>
                      <a:pt x="20" y="16"/>
                      <a:pt x="18" y="15"/>
                    </a:cubicBezTo>
                    <a:cubicBezTo>
                      <a:pt x="21" y="14"/>
                      <a:pt x="18" y="13"/>
                      <a:pt x="19" y="12"/>
                    </a:cubicBezTo>
                    <a:cubicBezTo>
                      <a:pt x="18" y="11"/>
                      <a:pt x="20" y="10"/>
                      <a:pt x="17" y="10"/>
                    </a:cubicBezTo>
                    <a:cubicBezTo>
                      <a:pt x="18" y="10"/>
                      <a:pt x="18" y="10"/>
                      <a:pt x="18" y="10"/>
                    </a:cubicBezTo>
                    <a:cubicBezTo>
                      <a:pt x="18" y="9"/>
                      <a:pt x="18" y="8"/>
                      <a:pt x="19" y="7"/>
                    </a:cubicBezTo>
                    <a:cubicBezTo>
                      <a:pt x="20" y="7"/>
                      <a:pt x="18" y="7"/>
                      <a:pt x="17" y="6"/>
                    </a:cubicBezTo>
                    <a:cubicBezTo>
                      <a:pt x="18" y="6"/>
                      <a:pt x="18" y="6"/>
                      <a:pt x="18" y="6"/>
                    </a:cubicBezTo>
                    <a:cubicBezTo>
                      <a:pt x="17" y="6"/>
                      <a:pt x="15" y="5"/>
                      <a:pt x="14" y="5"/>
                    </a:cubicBezTo>
                    <a:cubicBezTo>
                      <a:pt x="15" y="5"/>
                      <a:pt x="14" y="5"/>
                      <a:pt x="15" y="4"/>
                    </a:cubicBezTo>
                    <a:cubicBezTo>
                      <a:pt x="16" y="5"/>
                      <a:pt x="17" y="5"/>
                      <a:pt x="19" y="6"/>
                    </a:cubicBezTo>
                    <a:cubicBezTo>
                      <a:pt x="20" y="5"/>
                      <a:pt x="16" y="4"/>
                      <a:pt x="18" y="4"/>
                    </a:cubicBezTo>
                    <a:cubicBezTo>
                      <a:pt x="19" y="3"/>
                      <a:pt x="18" y="3"/>
                      <a:pt x="16" y="3"/>
                    </a:cubicBezTo>
                    <a:cubicBezTo>
                      <a:pt x="17" y="3"/>
                      <a:pt x="18" y="2"/>
                      <a:pt x="18" y="3"/>
                    </a:cubicBezTo>
                    <a:cubicBezTo>
                      <a:pt x="18" y="2"/>
                      <a:pt x="18" y="2"/>
                      <a:pt x="18" y="2"/>
                    </a:cubicBezTo>
                    <a:cubicBezTo>
                      <a:pt x="18" y="2"/>
                      <a:pt x="17" y="2"/>
                      <a:pt x="17" y="2"/>
                    </a:cubicBezTo>
                    <a:cubicBezTo>
                      <a:pt x="16" y="2"/>
                      <a:pt x="16" y="1"/>
                      <a:pt x="14" y="1"/>
                    </a:cubicBezTo>
                    <a:cubicBezTo>
                      <a:pt x="15" y="1"/>
                      <a:pt x="15" y="1"/>
                      <a:pt x="15" y="2"/>
                    </a:cubicBezTo>
                    <a:cubicBezTo>
                      <a:pt x="13" y="1"/>
                      <a:pt x="13" y="1"/>
                      <a:pt x="14" y="1"/>
                    </a:cubicBezTo>
                    <a:cubicBezTo>
                      <a:pt x="16" y="1"/>
                      <a:pt x="17" y="1"/>
                      <a:pt x="18" y="1"/>
                    </a:cubicBezTo>
                    <a:cubicBezTo>
                      <a:pt x="14" y="0"/>
                      <a:pt x="14" y="0"/>
                      <a:pt x="14" y="0"/>
                    </a:cubicBezTo>
                    <a:cubicBezTo>
                      <a:pt x="15" y="0"/>
                      <a:pt x="14" y="0"/>
                      <a:pt x="13" y="0"/>
                    </a:cubicBezTo>
                    <a:cubicBezTo>
                      <a:pt x="14" y="1"/>
                      <a:pt x="14" y="1"/>
                      <a:pt x="14" y="1"/>
                    </a:cubicBezTo>
                    <a:cubicBezTo>
                      <a:pt x="12" y="0"/>
                      <a:pt x="12" y="0"/>
                      <a:pt x="12" y="0"/>
                    </a:cubicBezTo>
                    <a:cubicBezTo>
                      <a:pt x="13" y="1"/>
                      <a:pt x="11" y="1"/>
                      <a:pt x="12" y="2"/>
                    </a:cubicBezTo>
                    <a:cubicBezTo>
                      <a:pt x="14" y="2"/>
                      <a:pt x="14" y="2"/>
                      <a:pt x="14" y="2"/>
                    </a:cubicBezTo>
                    <a:cubicBezTo>
                      <a:pt x="14" y="3"/>
                      <a:pt x="16" y="3"/>
                      <a:pt x="14" y="4"/>
                    </a:cubicBezTo>
                    <a:cubicBezTo>
                      <a:pt x="13" y="3"/>
                      <a:pt x="12" y="4"/>
                      <a:pt x="12" y="3"/>
                    </a:cubicBezTo>
                    <a:cubicBezTo>
                      <a:pt x="12" y="4"/>
                      <a:pt x="12" y="4"/>
                      <a:pt x="12" y="4"/>
                    </a:cubicBezTo>
                    <a:cubicBezTo>
                      <a:pt x="10" y="3"/>
                      <a:pt x="10" y="3"/>
                      <a:pt x="10" y="3"/>
                    </a:cubicBezTo>
                    <a:cubicBezTo>
                      <a:pt x="13" y="4"/>
                      <a:pt x="11" y="5"/>
                      <a:pt x="11" y="5"/>
                    </a:cubicBezTo>
                    <a:cubicBezTo>
                      <a:pt x="11" y="5"/>
                      <a:pt x="11" y="5"/>
                      <a:pt x="11" y="5"/>
                    </a:cubicBezTo>
                    <a:cubicBezTo>
                      <a:pt x="10" y="6"/>
                      <a:pt x="12" y="5"/>
                      <a:pt x="12" y="5"/>
                    </a:cubicBezTo>
                    <a:cubicBezTo>
                      <a:pt x="12" y="6"/>
                      <a:pt x="9" y="5"/>
                      <a:pt x="8" y="6"/>
                    </a:cubicBezTo>
                    <a:cubicBezTo>
                      <a:pt x="8" y="6"/>
                      <a:pt x="10" y="8"/>
                      <a:pt x="8" y="9"/>
                    </a:cubicBezTo>
                    <a:cubicBezTo>
                      <a:pt x="9" y="9"/>
                      <a:pt x="10" y="10"/>
                      <a:pt x="11" y="11"/>
                    </a:cubicBezTo>
                    <a:cubicBezTo>
                      <a:pt x="11" y="11"/>
                      <a:pt x="8" y="11"/>
                      <a:pt x="9" y="11"/>
                    </a:cubicBezTo>
                    <a:cubicBezTo>
                      <a:pt x="8" y="11"/>
                      <a:pt x="7" y="11"/>
                      <a:pt x="7" y="11"/>
                    </a:cubicBezTo>
                    <a:cubicBezTo>
                      <a:pt x="8" y="11"/>
                      <a:pt x="6" y="12"/>
                      <a:pt x="9" y="12"/>
                    </a:cubicBezTo>
                    <a:cubicBezTo>
                      <a:pt x="8" y="13"/>
                      <a:pt x="8" y="14"/>
                      <a:pt x="9" y="15"/>
                    </a:cubicBezTo>
                    <a:cubicBezTo>
                      <a:pt x="8" y="14"/>
                      <a:pt x="7" y="14"/>
                      <a:pt x="6" y="15"/>
                    </a:cubicBezTo>
                    <a:cubicBezTo>
                      <a:pt x="8" y="15"/>
                      <a:pt x="9" y="16"/>
                      <a:pt x="8" y="16"/>
                    </a:cubicBezTo>
                    <a:cubicBezTo>
                      <a:pt x="10" y="16"/>
                      <a:pt x="10" y="16"/>
                      <a:pt x="12" y="16"/>
                    </a:cubicBezTo>
                    <a:cubicBezTo>
                      <a:pt x="12" y="16"/>
                      <a:pt x="13" y="16"/>
                      <a:pt x="13" y="16"/>
                    </a:cubicBezTo>
                    <a:cubicBezTo>
                      <a:pt x="11" y="17"/>
                      <a:pt x="8" y="17"/>
                      <a:pt x="8" y="18"/>
                    </a:cubicBezTo>
                    <a:cubicBezTo>
                      <a:pt x="5" y="18"/>
                      <a:pt x="8" y="16"/>
                      <a:pt x="6" y="17"/>
                    </a:cubicBezTo>
                    <a:cubicBezTo>
                      <a:pt x="3" y="17"/>
                      <a:pt x="3" y="15"/>
                      <a:pt x="4" y="15"/>
                    </a:cubicBezTo>
                    <a:cubicBezTo>
                      <a:pt x="2" y="15"/>
                      <a:pt x="4" y="16"/>
                      <a:pt x="2" y="16"/>
                    </a:cubicBezTo>
                    <a:cubicBezTo>
                      <a:pt x="2" y="16"/>
                      <a:pt x="3" y="16"/>
                      <a:pt x="4" y="17"/>
                    </a:cubicBezTo>
                    <a:cubicBezTo>
                      <a:pt x="5" y="17"/>
                      <a:pt x="5" y="17"/>
                      <a:pt x="6" y="17"/>
                    </a:cubicBezTo>
                    <a:cubicBezTo>
                      <a:pt x="9" y="18"/>
                      <a:pt x="4" y="18"/>
                      <a:pt x="4" y="19"/>
                    </a:cubicBezTo>
                    <a:cubicBezTo>
                      <a:pt x="4" y="18"/>
                      <a:pt x="4" y="18"/>
                      <a:pt x="4" y="18"/>
                    </a:cubicBezTo>
                    <a:cubicBezTo>
                      <a:pt x="3" y="19"/>
                      <a:pt x="5" y="19"/>
                      <a:pt x="4" y="19"/>
                    </a:cubicBezTo>
                    <a:cubicBezTo>
                      <a:pt x="1" y="20"/>
                      <a:pt x="4" y="19"/>
                      <a:pt x="2" y="19"/>
                    </a:cubicBezTo>
                    <a:cubicBezTo>
                      <a:pt x="0" y="19"/>
                      <a:pt x="0" y="19"/>
                      <a:pt x="0" y="19"/>
                    </a:cubicBezTo>
                    <a:cubicBezTo>
                      <a:pt x="0" y="20"/>
                      <a:pt x="2" y="19"/>
                      <a:pt x="2" y="20"/>
                    </a:cubicBezTo>
                    <a:cubicBezTo>
                      <a:pt x="1" y="20"/>
                      <a:pt x="1" y="20"/>
                      <a:pt x="1" y="20"/>
                    </a:cubicBezTo>
                    <a:cubicBezTo>
                      <a:pt x="1" y="21"/>
                      <a:pt x="1" y="21"/>
                      <a:pt x="1" y="21"/>
                    </a:cubicBezTo>
                    <a:cubicBezTo>
                      <a:pt x="3" y="21"/>
                      <a:pt x="4" y="20"/>
                      <a:pt x="4" y="20"/>
                    </a:cubicBezTo>
                    <a:cubicBezTo>
                      <a:pt x="7" y="20"/>
                      <a:pt x="5" y="20"/>
                      <a:pt x="5" y="21"/>
                    </a:cubicBezTo>
                    <a:cubicBezTo>
                      <a:pt x="7" y="21"/>
                      <a:pt x="5" y="21"/>
                      <a:pt x="7" y="20"/>
                    </a:cubicBezTo>
                    <a:cubicBezTo>
                      <a:pt x="8" y="20"/>
                      <a:pt x="8" y="20"/>
                      <a:pt x="9" y="21"/>
                    </a:cubicBezTo>
                    <a:cubicBezTo>
                      <a:pt x="9" y="21"/>
                      <a:pt x="7" y="21"/>
                      <a:pt x="6" y="22"/>
                    </a:cubicBezTo>
                    <a:cubicBezTo>
                      <a:pt x="6" y="22"/>
                      <a:pt x="5" y="21"/>
                      <a:pt x="6" y="21"/>
                    </a:cubicBezTo>
                    <a:cubicBezTo>
                      <a:pt x="4" y="21"/>
                      <a:pt x="3" y="22"/>
                      <a:pt x="1" y="22"/>
                    </a:cubicBezTo>
                    <a:cubicBezTo>
                      <a:pt x="0" y="23"/>
                      <a:pt x="2" y="22"/>
                      <a:pt x="3" y="22"/>
                    </a:cubicBezTo>
                    <a:cubicBezTo>
                      <a:pt x="3" y="22"/>
                      <a:pt x="5" y="22"/>
                      <a:pt x="5" y="22"/>
                    </a:cubicBezTo>
                    <a:cubicBezTo>
                      <a:pt x="10" y="22"/>
                      <a:pt x="2" y="23"/>
                      <a:pt x="3" y="24"/>
                    </a:cubicBezTo>
                    <a:cubicBezTo>
                      <a:pt x="6" y="23"/>
                      <a:pt x="8" y="25"/>
                      <a:pt x="11" y="23"/>
                    </a:cubicBezTo>
                    <a:cubicBezTo>
                      <a:pt x="11" y="23"/>
                      <a:pt x="12" y="23"/>
                      <a:pt x="12" y="24"/>
                    </a:cubicBezTo>
                    <a:cubicBezTo>
                      <a:pt x="10" y="24"/>
                      <a:pt x="10" y="24"/>
                      <a:pt x="8" y="24"/>
                    </a:cubicBezTo>
                    <a:cubicBezTo>
                      <a:pt x="8" y="25"/>
                      <a:pt x="8" y="25"/>
                      <a:pt x="8" y="25"/>
                    </a:cubicBezTo>
                    <a:cubicBezTo>
                      <a:pt x="6" y="25"/>
                      <a:pt x="6" y="25"/>
                      <a:pt x="6" y="25"/>
                    </a:cubicBezTo>
                    <a:cubicBezTo>
                      <a:pt x="4" y="25"/>
                      <a:pt x="3" y="26"/>
                      <a:pt x="2" y="27"/>
                    </a:cubicBezTo>
                    <a:cubicBezTo>
                      <a:pt x="3" y="27"/>
                      <a:pt x="4" y="26"/>
                      <a:pt x="5" y="27"/>
                    </a:cubicBezTo>
                    <a:cubicBezTo>
                      <a:pt x="4" y="27"/>
                      <a:pt x="3" y="27"/>
                      <a:pt x="3" y="28"/>
                    </a:cubicBezTo>
                    <a:cubicBezTo>
                      <a:pt x="4" y="27"/>
                      <a:pt x="6" y="27"/>
                      <a:pt x="6" y="27"/>
                    </a:cubicBezTo>
                    <a:cubicBezTo>
                      <a:pt x="7" y="28"/>
                      <a:pt x="5" y="29"/>
                      <a:pt x="4" y="29"/>
                    </a:cubicBezTo>
                    <a:cubicBezTo>
                      <a:pt x="2" y="28"/>
                      <a:pt x="2" y="28"/>
                      <a:pt x="2" y="28"/>
                    </a:cubicBezTo>
                    <a:cubicBezTo>
                      <a:pt x="4" y="29"/>
                      <a:pt x="2" y="29"/>
                      <a:pt x="2" y="29"/>
                    </a:cubicBezTo>
                    <a:cubicBezTo>
                      <a:pt x="4" y="29"/>
                      <a:pt x="5" y="29"/>
                      <a:pt x="7" y="28"/>
                    </a:cubicBezTo>
                    <a:cubicBezTo>
                      <a:pt x="7" y="29"/>
                      <a:pt x="6" y="29"/>
                      <a:pt x="6" y="29"/>
                    </a:cubicBezTo>
                    <a:cubicBezTo>
                      <a:pt x="5" y="29"/>
                      <a:pt x="5" y="29"/>
                      <a:pt x="5" y="29"/>
                    </a:cubicBezTo>
                    <a:cubicBezTo>
                      <a:pt x="6" y="30"/>
                      <a:pt x="2" y="30"/>
                      <a:pt x="3" y="31"/>
                    </a:cubicBezTo>
                    <a:cubicBezTo>
                      <a:pt x="5" y="30"/>
                      <a:pt x="5" y="30"/>
                      <a:pt x="5" y="30"/>
                    </a:cubicBezTo>
                    <a:cubicBezTo>
                      <a:pt x="4" y="31"/>
                      <a:pt x="4" y="31"/>
                      <a:pt x="3" y="31"/>
                    </a:cubicBezTo>
                    <a:cubicBezTo>
                      <a:pt x="4" y="31"/>
                      <a:pt x="4" y="31"/>
                      <a:pt x="4" y="31"/>
                    </a:cubicBezTo>
                    <a:cubicBezTo>
                      <a:pt x="3" y="32"/>
                      <a:pt x="3" y="32"/>
                      <a:pt x="3" y="32"/>
                    </a:cubicBezTo>
                    <a:cubicBezTo>
                      <a:pt x="4" y="32"/>
                      <a:pt x="7" y="31"/>
                      <a:pt x="5" y="32"/>
                    </a:cubicBezTo>
                    <a:cubicBezTo>
                      <a:pt x="7" y="31"/>
                      <a:pt x="5" y="32"/>
                      <a:pt x="6" y="31"/>
                    </a:cubicBezTo>
                    <a:cubicBezTo>
                      <a:pt x="7" y="30"/>
                      <a:pt x="7" y="31"/>
                      <a:pt x="8" y="31"/>
                    </a:cubicBezTo>
                    <a:cubicBezTo>
                      <a:pt x="5" y="32"/>
                      <a:pt x="8" y="32"/>
                      <a:pt x="8" y="32"/>
                    </a:cubicBezTo>
                    <a:cubicBezTo>
                      <a:pt x="7" y="33"/>
                      <a:pt x="7" y="33"/>
                      <a:pt x="6" y="33"/>
                    </a:cubicBezTo>
                    <a:cubicBezTo>
                      <a:pt x="8" y="33"/>
                      <a:pt x="8" y="33"/>
                      <a:pt x="8" y="33"/>
                    </a:cubicBezTo>
                    <a:cubicBezTo>
                      <a:pt x="4" y="34"/>
                      <a:pt x="9" y="33"/>
                      <a:pt x="8" y="34"/>
                    </a:cubicBezTo>
                    <a:cubicBezTo>
                      <a:pt x="7" y="34"/>
                      <a:pt x="5" y="35"/>
                      <a:pt x="5" y="35"/>
                    </a:cubicBezTo>
                    <a:cubicBezTo>
                      <a:pt x="7" y="34"/>
                      <a:pt x="8" y="35"/>
                      <a:pt x="10" y="34"/>
                    </a:cubicBezTo>
                    <a:cubicBezTo>
                      <a:pt x="9" y="35"/>
                      <a:pt x="7" y="35"/>
                      <a:pt x="5" y="36"/>
                    </a:cubicBezTo>
                    <a:cubicBezTo>
                      <a:pt x="7" y="36"/>
                      <a:pt x="4" y="37"/>
                      <a:pt x="7" y="36"/>
                    </a:cubicBezTo>
                    <a:cubicBezTo>
                      <a:pt x="7" y="36"/>
                      <a:pt x="8" y="36"/>
                      <a:pt x="9" y="36"/>
                    </a:cubicBezTo>
                    <a:cubicBezTo>
                      <a:pt x="10" y="36"/>
                      <a:pt x="8" y="36"/>
                      <a:pt x="8" y="37"/>
                    </a:cubicBezTo>
                    <a:cubicBezTo>
                      <a:pt x="8" y="37"/>
                      <a:pt x="10" y="36"/>
                      <a:pt x="11" y="36"/>
                    </a:cubicBezTo>
                    <a:cubicBezTo>
                      <a:pt x="10" y="36"/>
                      <a:pt x="13" y="36"/>
                      <a:pt x="11" y="37"/>
                    </a:cubicBezTo>
                    <a:cubicBezTo>
                      <a:pt x="10" y="38"/>
                      <a:pt x="10" y="36"/>
                      <a:pt x="9" y="37"/>
                    </a:cubicBezTo>
                    <a:cubicBezTo>
                      <a:pt x="10" y="38"/>
                      <a:pt x="13" y="36"/>
                      <a:pt x="14" y="37"/>
                    </a:cubicBezTo>
                    <a:cubicBezTo>
                      <a:pt x="15" y="36"/>
                      <a:pt x="18" y="35"/>
                      <a:pt x="19" y="35"/>
                    </a:cubicBezTo>
                    <a:cubicBezTo>
                      <a:pt x="18" y="36"/>
                      <a:pt x="18" y="35"/>
                      <a:pt x="16" y="36"/>
                    </a:cubicBezTo>
                    <a:cubicBezTo>
                      <a:pt x="16" y="36"/>
                      <a:pt x="16" y="36"/>
                      <a:pt x="16" y="36"/>
                    </a:cubicBezTo>
                    <a:cubicBezTo>
                      <a:pt x="14" y="38"/>
                      <a:pt x="11" y="37"/>
                      <a:pt x="10" y="39"/>
                    </a:cubicBezTo>
                    <a:cubicBezTo>
                      <a:pt x="11" y="39"/>
                      <a:pt x="11" y="39"/>
                      <a:pt x="11" y="39"/>
                    </a:cubicBezTo>
                    <a:cubicBezTo>
                      <a:pt x="10" y="39"/>
                      <a:pt x="8" y="39"/>
                      <a:pt x="8" y="40"/>
                    </a:cubicBezTo>
                    <a:cubicBezTo>
                      <a:pt x="10" y="39"/>
                      <a:pt x="9" y="40"/>
                      <a:pt x="9" y="40"/>
                    </a:cubicBezTo>
                    <a:cubicBezTo>
                      <a:pt x="11" y="40"/>
                      <a:pt x="8" y="40"/>
                      <a:pt x="10" y="40"/>
                    </a:cubicBezTo>
                    <a:cubicBezTo>
                      <a:pt x="10" y="40"/>
                      <a:pt x="13" y="39"/>
                      <a:pt x="12" y="40"/>
                    </a:cubicBezTo>
                    <a:cubicBezTo>
                      <a:pt x="11" y="40"/>
                      <a:pt x="10" y="41"/>
                      <a:pt x="9" y="41"/>
                    </a:cubicBezTo>
                    <a:cubicBezTo>
                      <a:pt x="9" y="42"/>
                      <a:pt x="11" y="41"/>
                      <a:pt x="10" y="41"/>
                    </a:cubicBezTo>
                    <a:cubicBezTo>
                      <a:pt x="10" y="42"/>
                      <a:pt x="10" y="42"/>
                      <a:pt x="10" y="42"/>
                    </a:cubicBezTo>
                    <a:cubicBezTo>
                      <a:pt x="10" y="44"/>
                      <a:pt x="11" y="46"/>
                      <a:pt x="16" y="45"/>
                    </a:cubicBezTo>
                    <a:cubicBezTo>
                      <a:pt x="14" y="46"/>
                      <a:pt x="14" y="46"/>
                      <a:pt x="14" y="48"/>
                    </a:cubicBezTo>
                    <a:cubicBezTo>
                      <a:pt x="14" y="47"/>
                      <a:pt x="15" y="47"/>
                      <a:pt x="16" y="47"/>
                    </a:cubicBezTo>
                    <a:cubicBezTo>
                      <a:pt x="14" y="48"/>
                      <a:pt x="14" y="48"/>
                      <a:pt x="14" y="48"/>
                    </a:cubicBezTo>
                    <a:cubicBezTo>
                      <a:pt x="13" y="49"/>
                      <a:pt x="15" y="49"/>
                      <a:pt x="17" y="49"/>
                    </a:cubicBezTo>
                    <a:cubicBezTo>
                      <a:pt x="15" y="50"/>
                      <a:pt x="15" y="50"/>
                      <a:pt x="15" y="50"/>
                    </a:cubicBezTo>
                    <a:cubicBezTo>
                      <a:pt x="15" y="51"/>
                      <a:pt x="17" y="50"/>
                      <a:pt x="17" y="49"/>
                    </a:cubicBezTo>
                    <a:cubicBezTo>
                      <a:pt x="16" y="50"/>
                      <a:pt x="16" y="50"/>
                      <a:pt x="16" y="50"/>
                    </a:cubicBezTo>
                    <a:cubicBezTo>
                      <a:pt x="17" y="50"/>
                      <a:pt x="17" y="50"/>
                      <a:pt x="17" y="50"/>
                    </a:cubicBezTo>
                    <a:cubicBezTo>
                      <a:pt x="18" y="50"/>
                      <a:pt x="18" y="50"/>
                      <a:pt x="16" y="52"/>
                    </a:cubicBezTo>
                    <a:cubicBezTo>
                      <a:pt x="17" y="52"/>
                      <a:pt x="17" y="51"/>
                      <a:pt x="18" y="51"/>
                    </a:cubicBezTo>
                    <a:cubicBezTo>
                      <a:pt x="17" y="52"/>
                      <a:pt x="17" y="53"/>
                      <a:pt x="19" y="53"/>
                    </a:cubicBezTo>
                    <a:cubicBezTo>
                      <a:pt x="19" y="53"/>
                      <a:pt x="19" y="52"/>
                      <a:pt x="20" y="51"/>
                    </a:cubicBezTo>
                    <a:cubicBezTo>
                      <a:pt x="22" y="50"/>
                      <a:pt x="20" y="52"/>
                      <a:pt x="21" y="51"/>
                    </a:cubicBezTo>
                    <a:cubicBezTo>
                      <a:pt x="21" y="52"/>
                      <a:pt x="20" y="53"/>
                      <a:pt x="20" y="53"/>
                    </a:cubicBezTo>
                    <a:cubicBezTo>
                      <a:pt x="18" y="55"/>
                      <a:pt x="21" y="55"/>
                      <a:pt x="21" y="57"/>
                    </a:cubicBezTo>
                    <a:cubicBezTo>
                      <a:pt x="21" y="57"/>
                      <a:pt x="22" y="56"/>
                      <a:pt x="22" y="56"/>
                    </a:cubicBezTo>
                    <a:cubicBezTo>
                      <a:pt x="21" y="58"/>
                      <a:pt x="24" y="57"/>
                      <a:pt x="23" y="59"/>
                    </a:cubicBezTo>
                    <a:cubicBezTo>
                      <a:pt x="24" y="58"/>
                      <a:pt x="26" y="56"/>
                      <a:pt x="27" y="57"/>
                    </a:cubicBezTo>
                    <a:cubicBezTo>
                      <a:pt x="28" y="56"/>
                      <a:pt x="25" y="59"/>
                      <a:pt x="24" y="60"/>
                    </a:cubicBezTo>
                    <a:cubicBezTo>
                      <a:pt x="25" y="59"/>
                      <a:pt x="26" y="60"/>
                      <a:pt x="26" y="60"/>
                    </a:cubicBezTo>
                    <a:cubicBezTo>
                      <a:pt x="25" y="60"/>
                      <a:pt x="25" y="60"/>
                      <a:pt x="25" y="60"/>
                    </a:cubicBezTo>
                    <a:cubicBezTo>
                      <a:pt x="26" y="60"/>
                      <a:pt x="27" y="59"/>
                      <a:pt x="27" y="60"/>
                    </a:cubicBezTo>
                    <a:cubicBezTo>
                      <a:pt x="27" y="60"/>
                      <a:pt x="27" y="60"/>
                      <a:pt x="27" y="60"/>
                    </a:cubicBezTo>
                    <a:cubicBezTo>
                      <a:pt x="27" y="61"/>
                      <a:pt x="26" y="62"/>
                      <a:pt x="27" y="62"/>
                    </a:cubicBezTo>
                    <a:cubicBezTo>
                      <a:pt x="28" y="61"/>
                      <a:pt x="28" y="62"/>
                      <a:pt x="29" y="61"/>
                    </a:cubicBezTo>
                    <a:cubicBezTo>
                      <a:pt x="29" y="61"/>
                      <a:pt x="29" y="61"/>
                      <a:pt x="29" y="62"/>
                    </a:cubicBezTo>
                    <a:cubicBezTo>
                      <a:pt x="30" y="61"/>
                      <a:pt x="30" y="61"/>
                      <a:pt x="30" y="61"/>
                    </a:cubicBezTo>
                    <a:cubicBezTo>
                      <a:pt x="29" y="62"/>
                      <a:pt x="29" y="62"/>
                      <a:pt x="29" y="62"/>
                    </a:cubicBezTo>
                    <a:cubicBezTo>
                      <a:pt x="29" y="62"/>
                      <a:pt x="28" y="62"/>
                      <a:pt x="28" y="63"/>
                    </a:cubicBezTo>
                    <a:cubicBezTo>
                      <a:pt x="28" y="64"/>
                      <a:pt x="29" y="62"/>
                      <a:pt x="30" y="61"/>
                    </a:cubicBezTo>
                    <a:cubicBezTo>
                      <a:pt x="31" y="61"/>
                      <a:pt x="30" y="62"/>
                      <a:pt x="30" y="63"/>
                    </a:cubicBezTo>
                    <a:cubicBezTo>
                      <a:pt x="29" y="63"/>
                      <a:pt x="30" y="62"/>
                      <a:pt x="29" y="62"/>
                    </a:cubicBezTo>
                    <a:cubicBezTo>
                      <a:pt x="28" y="63"/>
                      <a:pt x="29" y="63"/>
                      <a:pt x="29" y="63"/>
                    </a:cubicBezTo>
                    <a:cubicBezTo>
                      <a:pt x="29" y="64"/>
                      <a:pt x="30" y="62"/>
                      <a:pt x="30" y="63"/>
                    </a:cubicBezTo>
                    <a:cubicBezTo>
                      <a:pt x="30" y="63"/>
                      <a:pt x="31" y="63"/>
                      <a:pt x="30" y="64"/>
                    </a:cubicBezTo>
                    <a:cubicBezTo>
                      <a:pt x="31" y="64"/>
                      <a:pt x="31" y="64"/>
                      <a:pt x="31" y="64"/>
                    </a:cubicBezTo>
                    <a:cubicBezTo>
                      <a:pt x="31" y="63"/>
                      <a:pt x="31" y="63"/>
                      <a:pt x="32" y="62"/>
                    </a:cubicBezTo>
                    <a:cubicBezTo>
                      <a:pt x="32" y="62"/>
                      <a:pt x="33" y="62"/>
                      <a:pt x="33" y="62"/>
                    </a:cubicBezTo>
                    <a:cubicBezTo>
                      <a:pt x="32" y="62"/>
                      <a:pt x="32" y="62"/>
                      <a:pt x="32" y="62"/>
                    </a:cubicBezTo>
                    <a:cubicBezTo>
                      <a:pt x="33" y="62"/>
                      <a:pt x="33" y="63"/>
                      <a:pt x="33" y="62"/>
                    </a:cubicBezTo>
                    <a:cubicBezTo>
                      <a:pt x="32" y="64"/>
                      <a:pt x="32" y="64"/>
                      <a:pt x="32" y="64"/>
                    </a:cubicBezTo>
                    <a:cubicBezTo>
                      <a:pt x="33" y="63"/>
                      <a:pt x="34" y="63"/>
                      <a:pt x="34" y="63"/>
                    </a:cubicBezTo>
                    <a:cubicBezTo>
                      <a:pt x="33" y="64"/>
                      <a:pt x="32" y="66"/>
                      <a:pt x="32" y="67"/>
                    </a:cubicBezTo>
                    <a:cubicBezTo>
                      <a:pt x="34" y="65"/>
                      <a:pt x="34" y="65"/>
                      <a:pt x="34" y="65"/>
                    </a:cubicBezTo>
                    <a:cubicBezTo>
                      <a:pt x="34" y="66"/>
                      <a:pt x="34" y="66"/>
                      <a:pt x="33" y="67"/>
                    </a:cubicBezTo>
                    <a:cubicBezTo>
                      <a:pt x="33" y="68"/>
                      <a:pt x="37" y="63"/>
                      <a:pt x="37" y="65"/>
                    </a:cubicBezTo>
                    <a:cubicBezTo>
                      <a:pt x="35" y="67"/>
                      <a:pt x="35" y="67"/>
                      <a:pt x="35" y="68"/>
                    </a:cubicBezTo>
                    <a:cubicBezTo>
                      <a:pt x="35" y="67"/>
                      <a:pt x="36" y="67"/>
                      <a:pt x="36" y="67"/>
                    </a:cubicBezTo>
                    <a:cubicBezTo>
                      <a:pt x="36" y="66"/>
                      <a:pt x="35" y="68"/>
                      <a:pt x="36" y="67"/>
                    </a:cubicBezTo>
                    <a:cubicBezTo>
                      <a:pt x="36" y="66"/>
                      <a:pt x="36" y="66"/>
                      <a:pt x="37" y="66"/>
                    </a:cubicBezTo>
                    <a:cubicBezTo>
                      <a:pt x="35" y="70"/>
                      <a:pt x="38" y="68"/>
                      <a:pt x="38" y="71"/>
                    </a:cubicBezTo>
                    <a:cubicBezTo>
                      <a:pt x="39" y="68"/>
                      <a:pt x="39" y="70"/>
                      <a:pt x="40" y="70"/>
                    </a:cubicBezTo>
                    <a:cubicBezTo>
                      <a:pt x="39" y="72"/>
                      <a:pt x="41" y="69"/>
                      <a:pt x="40" y="71"/>
                    </a:cubicBezTo>
                    <a:cubicBezTo>
                      <a:pt x="41" y="69"/>
                      <a:pt x="41" y="69"/>
                      <a:pt x="41" y="69"/>
                    </a:cubicBezTo>
                    <a:cubicBezTo>
                      <a:pt x="41" y="70"/>
                      <a:pt x="44" y="66"/>
                      <a:pt x="43" y="69"/>
                    </a:cubicBezTo>
                    <a:cubicBezTo>
                      <a:pt x="43" y="70"/>
                      <a:pt x="42" y="70"/>
                      <a:pt x="42" y="71"/>
                    </a:cubicBezTo>
                    <a:cubicBezTo>
                      <a:pt x="41" y="73"/>
                      <a:pt x="44" y="69"/>
                      <a:pt x="43" y="72"/>
                    </a:cubicBezTo>
                    <a:cubicBezTo>
                      <a:pt x="44" y="71"/>
                      <a:pt x="44" y="70"/>
                      <a:pt x="45" y="69"/>
                    </a:cubicBezTo>
                    <a:cubicBezTo>
                      <a:pt x="45" y="70"/>
                      <a:pt x="45" y="72"/>
                      <a:pt x="45" y="72"/>
                    </a:cubicBezTo>
                    <a:cubicBezTo>
                      <a:pt x="46" y="72"/>
                      <a:pt x="46" y="71"/>
                      <a:pt x="46" y="72"/>
                    </a:cubicBezTo>
                    <a:cubicBezTo>
                      <a:pt x="46" y="73"/>
                      <a:pt x="45" y="73"/>
                      <a:pt x="45" y="73"/>
                    </a:cubicBezTo>
                    <a:cubicBezTo>
                      <a:pt x="46" y="74"/>
                      <a:pt x="46" y="73"/>
                      <a:pt x="47" y="72"/>
                    </a:cubicBezTo>
                    <a:cubicBezTo>
                      <a:pt x="47" y="74"/>
                      <a:pt x="48" y="74"/>
                      <a:pt x="48" y="75"/>
                    </a:cubicBezTo>
                    <a:cubicBezTo>
                      <a:pt x="50" y="73"/>
                      <a:pt x="49" y="76"/>
                      <a:pt x="50" y="73"/>
                    </a:cubicBezTo>
                    <a:cubicBezTo>
                      <a:pt x="50" y="74"/>
                      <a:pt x="50" y="74"/>
                      <a:pt x="50" y="74"/>
                    </a:cubicBezTo>
                    <a:cubicBezTo>
                      <a:pt x="51" y="73"/>
                      <a:pt x="51" y="72"/>
                      <a:pt x="52" y="72"/>
                    </a:cubicBezTo>
                    <a:cubicBezTo>
                      <a:pt x="51" y="73"/>
                      <a:pt x="51" y="73"/>
                      <a:pt x="51" y="73"/>
                    </a:cubicBezTo>
                    <a:cubicBezTo>
                      <a:pt x="50" y="76"/>
                      <a:pt x="52" y="74"/>
                      <a:pt x="51" y="75"/>
                    </a:cubicBezTo>
                    <a:cubicBezTo>
                      <a:pt x="52" y="74"/>
                      <a:pt x="52" y="75"/>
                      <a:pt x="52" y="74"/>
                    </a:cubicBezTo>
                    <a:cubicBezTo>
                      <a:pt x="53" y="73"/>
                      <a:pt x="53" y="73"/>
                      <a:pt x="53" y="73"/>
                    </a:cubicBezTo>
                    <a:cubicBezTo>
                      <a:pt x="53" y="73"/>
                      <a:pt x="53" y="73"/>
                      <a:pt x="54" y="72"/>
                    </a:cubicBezTo>
                    <a:cubicBezTo>
                      <a:pt x="54" y="72"/>
                      <a:pt x="53" y="75"/>
                      <a:pt x="53" y="74"/>
                    </a:cubicBezTo>
                    <a:close/>
                    <a:moveTo>
                      <a:pt x="56" y="74"/>
                    </a:moveTo>
                    <a:cubicBezTo>
                      <a:pt x="56" y="74"/>
                      <a:pt x="56" y="74"/>
                      <a:pt x="55" y="74"/>
                    </a:cubicBezTo>
                    <a:cubicBezTo>
                      <a:pt x="56" y="74"/>
                      <a:pt x="56" y="74"/>
                      <a:pt x="56"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39" name="文本框 38"/>
          <p:cNvSpPr txBox="1"/>
          <p:nvPr/>
        </p:nvSpPr>
        <p:spPr>
          <a:xfrm>
            <a:off x="6096000" y="4099801"/>
            <a:ext cx="5262979" cy="646331"/>
          </a:xfrm>
          <a:prstGeom prst="rect">
            <a:avLst/>
          </a:prstGeom>
          <a:noFill/>
        </p:spPr>
        <p:txBody>
          <a:bodyPr wrap="none" rtlCol="0">
            <a:spAutoFit/>
          </a:bodyPr>
          <a:lstStyle/>
          <a:p>
            <a:r>
              <a:rPr lang="zh-CN" altLang="en-US" sz="3600" b="1" dirty="0">
                <a:solidFill>
                  <a:prstClr val="black">
                    <a:lumMod val="75000"/>
                    <a:lumOff val="25000"/>
                  </a:prstClr>
                </a:solidFill>
                <a:latin typeface="+mj-ea"/>
                <a:ea typeface="+mj-ea"/>
              </a:rPr>
              <a:t>课题进度与学习情况汇报</a:t>
            </a:r>
            <a:endParaRPr lang="zh-CN" altLang="en-US" sz="3600" b="1" dirty="0">
              <a:solidFill>
                <a:srgbClr val="0070C0"/>
              </a:solidFill>
              <a:latin typeface="+mj-ea"/>
              <a:ea typeface="+mj-ea"/>
            </a:endParaRPr>
          </a:p>
        </p:txBody>
      </p:sp>
      <p:sp>
        <p:nvSpPr>
          <p:cNvPr id="40" name="矩形 39"/>
          <p:cNvSpPr/>
          <p:nvPr/>
        </p:nvSpPr>
        <p:spPr>
          <a:xfrm>
            <a:off x="9667662" y="4995725"/>
            <a:ext cx="2117938" cy="517962"/>
          </a:xfrm>
          <a:prstGeom prst="rect">
            <a:avLst/>
          </a:prstGeom>
        </p:spPr>
        <p:txBody>
          <a:bodyPr wrap="square">
            <a:spAutoFit/>
          </a:bodyPr>
          <a:lstStyle/>
          <a:p>
            <a:pPr>
              <a:lnSpc>
                <a:spcPct val="120000"/>
              </a:lnSpc>
            </a:pPr>
            <a:r>
              <a:rPr lang="zh-CN" altLang="en-US" sz="1200" b="1" dirty="0">
                <a:solidFill>
                  <a:prstClr val="black">
                    <a:lumMod val="75000"/>
                    <a:lumOff val="25000"/>
                  </a:prstClr>
                </a:solidFill>
                <a:latin typeface="微软雅黑 Light"/>
                <a:ea typeface="微软雅黑 Light"/>
              </a:rPr>
              <a:t>汇报人：叶宏庭</a:t>
            </a:r>
            <a:endParaRPr lang="en-US" altLang="zh-CN" sz="1200" b="1" dirty="0">
              <a:solidFill>
                <a:prstClr val="black">
                  <a:lumMod val="75000"/>
                  <a:lumOff val="25000"/>
                </a:prstClr>
              </a:solidFill>
              <a:latin typeface="微软雅黑 Light"/>
              <a:ea typeface="微软雅黑 Light"/>
            </a:endParaRPr>
          </a:p>
          <a:p>
            <a:pPr>
              <a:lnSpc>
                <a:spcPct val="120000"/>
              </a:lnSpc>
            </a:pPr>
            <a:r>
              <a:rPr lang="zh-CN" altLang="en-US" sz="1200" b="1" dirty="0">
                <a:solidFill>
                  <a:prstClr val="black">
                    <a:lumMod val="75000"/>
                    <a:lumOff val="25000"/>
                  </a:prstClr>
                </a:solidFill>
                <a:latin typeface="微软雅黑 Light"/>
                <a:ea typeface="微软雅黑 Light"/>
              </a:rPr>
              <a:t>汇报时间：</a:t>
            </a:r>
            <a:r>
              <a:rPr lang="en-US" altLang="zh-CN" sz="1200" b="1" dirty="0">
                <a:solidFill>
                  <a:prstClr val="black">
                    <a:lumMod val="75000"/>
                    <a:lumOff val="25000"/>
                  </a:prstClr>
                </a:solidFill>
                <a:latin typeface="微软雅黑 Light"/>
                <a:ea typeface="微软雅黑 Light"/>
              </a:rPr>
              <a:t>2022/02/23</a:t>
            </a:r>
            <a:endParaRPr lang="zh-CN" altLang="en-US" sz="1200" b="1" dirty="0">
              <a:solidFill>
                <a:prstClr val="black">
                  <a:lumMod val="75000"/>
                  <a:lumOff val="25000"/>
                </a:prstClr>
              </a:solidFill>
              <a:latin typeface="微软雅黑 Light"/>
              <a:ea typeface="微软雅黑 Light"/>
            </a:endParaRPr>
          </a:p>
        </p:txBody>
      </p:sp>
      <p:cxnSp>
        <p:nvCxnSpPr>
          <p:cNvPr id="58" name="直接连接符 57"/>
          <p:cNvCxnSpPr>
            <a:cxnSpLocks/>
          </p:cNvCxnSpPr>
          <p:nvPr/>
        </p:nvCxnSpPr>
        <p:spPr>
          <a:xfrm>
            <a:off x="6101142" y="4760805"/>
            <a:ext cx="5436434"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629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408255" y="790522"/>
            <a:ext cx="107837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408255" y="363579"/>
            <a:ext cx="6073999" cy="400110"/>
          </a:xfrm>
          <a:prstGeom prst="rect">
            <a:avLst/>
          </a:prstGeom>
        </p:spPr>
        <p:txBody>
          <a:bodyPr wrap="square">
            <a:spAutoFit/>
          </a:bodyPr>
          <a:lstStyle/>
          <a:p>
            <a:r>
              <a:rPr lang="en-US" altLang="zh-CN" sz="2000" dirty="0">
                <a:solidFill>
                  <a:schemeClr val="accent1"/>
                </a:solidFill>
                <a:latin typeface="+mj-lt"/>
              </a:rPr>
              <a:t>Transformer</a:t>
            </a:r>
            <a:r>
              <a:rPr lang="zh-CN" altLang="en-US" sz="2000" dirty="0">
                <a:solidFill>
                  <a:schemeClr val="accent1"/>
                </a:solidFill>
                <a:latin typeface="+mj-lt"/>
              </a:rPr>
              <a:t>模型</a:t>
            </a:r>
            <a:r>
              <a:rPr lang="en-US" altLang="zh-CN" sz="2000" dirty="0">
                <a:solidFill>
                  <a:schemeClr val="accent1"/>
                </a:solidFill>
                <a:latin typeface="+mj-lt"/>
              </a:rPr>
              <a:t>- Multi-Head Attention</a:t>
            </a:r>
          </a:p>
        </p:txBody>
      </p:sp>
      <p:grpSp>
        <p:nvGrpSpPr>
          <p:cNvPr id="23" name="组合 22"/>
          <p:cNvGrpSpPr/>
          <p:nvPr/>
        </p:nvGrpSpPr>
        <p:grpSpPr>
          <a:xfrm>
            <a:off x="611297" y="254962"/>
            <a:ext cx="625500" cy="787984"/>
            <a:chOff x="355601" y="252413"/>
            <a:chExt cx="812800" cy="1023938"/>
          </a:xfrm>
          <a:solidFill>
            <a:schemeClr val="tx1">
              <a:lumMod val="75000"/>
              <a:lumOff val="25000"/>
            </a:schemeClr>
          </a:solidFill>
        </p:grpSpPr>
        <p:sp>
          <p:nvSpPr>
            <p:cNvPr id="14" name="Freeform 5"/>
            <p:cNvSpPr>
              <a:spLocks/>
            </p:cNvSpPr>
            <p:nvPr/>
          </p:nvSpPr>
          <p:spPr bwMode="auto">
            <a:xfrm>
              <a:off x="796926" y="252413"/>
              <a:ext cx="58738" cy="138113"/>
            </a:xfrm>
            <a:custGeom>
              <a:avLst/>
              <a:gdLst>
                <a:gd name="T0" fmla="*/ 13 w 27"/>
                <a:gd name="T1" fmla="*/ 1 h 64"/>
                <a:gd name="T2" fmla="*/ 3 w 27"/>
                <a:gd name="T3" fmla="*/ 61 h 64"/>
                <a:gd name="T4" fmla="*/ 11 w 27"/>
                <a:gd name="T5" fmla="*/ 44 h 64"/>
                <a:gd name="T6" fmla="*/ 16 w 27"/>
                <a:gd name="T7" fmla="*/ 15 h 64"/>
                <a:gd name="T8" fmla="*/ 26 w 27"/>
                <a:gd name="T9" fmla="*/ 1 h 64"/>
                <a:gd name="T10" fmla="*/ 13 w 27"/>
                <a:gd name="T11" fmla="*/ 1 h 64"/>
              </a:gdLst>
              <a:ahLst/>
              <a:cxnLst>
                <a:cxn ang="0">
                  <a:pos x="T0" y="T1"/>
                </a:cxn>
                <a:cxn ang="0">
                  <a:pos x="T2" y="T3"/>
                </a:cxn>
                <a:cxn ang="0">
                  <a:pos x="T4" y="T5"/>
                </a:cxn>
                <a:cxn ang="0">
                  <a:pos x="T6" y="T7"/>
                </a:cxn>
                <a:cxn ang="0">
                  <a:pos x="T8" y="T9"/>
                </a:cxn>
                <a:cxn ang="0">
                  <a:pos x="T10" y="T11"/>
                </a:cxn>
              </a:cxnLst>
              <a:rect l="0" t="0" r="r" b="b"/>
              <a:pathLst>
                <a:path w="27" h="64">
                  <a:moveTo>
                    <a:pt x="13" y="1"/>
                  </a:moveTo>
                  <a:cubicBezTo>
                    <a:pt x="9" y="21"/>
                    <a:pt x="0" y="41"/>
                    <a:pt x="3" y="61"/>
                  </a:cubicBezTo>
                  <a:cubicBezTo>
                    <a:pt x="14" y="64"/>
                    <a:pt x="10" y="51"/>
                    <a:pt x="11" y="44"/>
                  </a:cubicBezTo>
                  <a:cubicBezTo>
                    <a:pt x="12" y="35"/>
                    <a:pt x="16" y="24"/>
                    <a:pt x="16" y="15"/>
                  </a:cubicBezTo>
                  <a:cubicBezTo>
                    <a:pt x="19" y="10"/>
                    <a:pt x="27" y="10"/>
                    <a:pt x="26" y="1"/>
                  </a:cubicBezTo>
                  <a:cubicBezTo>
                    <a:pt x="19" y="0"/>
                    <a:pt x="20"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p:cNvSpPr>
            <p:nvPr/>
          </p:nvSpPr>
          <p:spPr bwMode="auto">
            <a:xfrm>
              <a:off x="584201" y="274638"/>
              <a:ext cx="74613" cy="103188"/>
            </a:xfrm>
            <a:custGeom>
              <a:avLst/>
              <a:gdLst>
                <a:gd name="T0" fmla="*/ 3 w 34"/>
                <a:gd name="T1" fmla="*/ 0 h 48"/>
                <a:gd name="T2" fmla="*/ 16 w 34"/>
                <a:gd name="T3" fmla="*/ 30 h 48"/>
                <a:gd name="T4" fmla="*/ 30 w 34"/>
                <a:gd name="T5" fmla="*/ 48 h 48"/>
                <a:gd name="T6" fmla="*/ 34 w 34"/>
                <a:gd name="T7" fmla="*/ 39 h 48"/>
                <a:gd name="T8" fmla="*/ 9 w 34"/>
                <a:gd name="T9" fmla="*/ 0 h 48"/>
                <a:gd name="T10" fmla="*/ 3 w 34"/>
                <a:gd name="T11" fmla="*/ 0 h 48"/>
              </a:gdLst>
              <a:ahLst/>
              <a:cxnLst>
                <a:cxn ang="0">
                  <a:pos x="T0" y="T1"/>
                </a:cxn>
                <a:cxn ang="0">
                  <a:pos x="T2" y="T3"/>
                </a:cxn>
                <a:cxn ang="0">
                  <a:pos x="T4" y="T5"/>
                </a:cxn>
                <a:cxn ang="0">
                  <a:pos x="T6" y="T7"/>
                </a:cxn>
                <a:cxn ang="0">
                  <a:pos x="T8" y="T9"/>
                </a:cxn>
                <a:cxn ang="0">
                  <a:pos x="T10" y="T11"/>
                </a:cxn>
              </a:cxnLst>
              <a:rect l="0" t="0" r="r" b="b"/>
              <a:pathLst>
                <a:path w="34" h="48">
                  <a:moveTo>
                    <a:pt x="3" y="0"/>
                  </a:moveTo>
                  <a:cubicBezTo>
                    <a:pt x="0" y="12"/>
                    <a:pt x="10" y="19"/>
                    <a:pt x="16" y="30"/>
                  </a:cubicBezTo>
                  <a:cubicBezTo>
                    <a:pt x="20" y="38"/>
                    <a:pt x="22" y="48"/>
                    <a:pt x="30" y="48"/>
                  </a:cubicBezTo>
                  <a:cubicBezTo>
                    <a:pt x="32" y="46"/>
                    <a:pt x="33" y="43"/>
                    <a:pt x="34" y="39"/>
                  </a:cubicBezTo>
                  <a:cubicBezTo>
                    <a:pt x="22" y="30"/>
                    <a:pt x="18" y="9"/>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
            <p:cNvSpPr>
              <a:spLocks/>
            </p:cNvSpPr>
            <p:nvPr/>
          </p:nvSpPr>
          <p:spPr bwMode="auto">
            <a:xfrm>
              <a:off x="944563" y="347663"/>
              <a:ext cx="100013" cy="98425"/>
            </a:xfrm>
            <a:custGeom>
              <a:avLst/>
              <a:gdLst>
                <a:gd name="T0" fmla="*/ 38 w 46"/>
                <a:gd name="T1" fmla="*/ 0 h 46"/>
                <a:gd name="T2" fmla="*/ 0 w 46"/>
                <a:gd name="T3" fmla="*/ 42 h 46"/>
                <a:gd name="T4" fmla="*/ 2 w 46"/>
                <a:gd name="T5" fmla="*/ 46 h 46"/>
                <a:gd name="T6" fmla="*/ 15 w 46"/>
                <a:gd name="T7" fmla="*/ 34 h 46"/>
                <a:gd name="T8" fmla="*/ 39 w 46"/>
                <a:gd name="T9" fmla="*/ 13 h 46"/>
                <a:gd name="T10" fmla="*/ 45 w 46"/>
                <a:gd name="T11" fmla="*/ 9 h 46"/>
                <a:gd name="T12" fmla="*/ 43 w 46"/>
                <a:gd name="T13" fmla="*/ 0 h 46"/>
                <a:gd name="T14" fmla="*/ 38 w 46"/>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6">
                  <a:moveTo>
                    <a:pt x="38" y="0"/>
                  </a:moveTo>
                  <a:cubicBezTo>
                    <a:pt x="28" y="17"/>
                    <a:pt x="7" y="23"/>
                    <a:pt x="0" y="42"/>
                  </a:cubicBezTo>
                  <a:cubicBezTo>
                    <a:pt x="1" y="43"/>
                    <a:pt x="2" y="44"/>
                    <a:pt x="2" y="46"/>
                  </a:cubicBezTo>
                  <a:cubicBezTo>
                    <a:pt x="11" y="46"/>
                    <a:pt x="14" y="42"/>
                    <a:pt x="15" y="34"/>
                  </a:cubicBezTo>
                  <a:cubicBezTo>
                    <a:pt x="24" y="28"/>
                    <a:pt x="32" y="21"/>
                    <a:pt x="39" y="13"/>
                  </a:cubicBezTo>
                  <a:cubicBezTo>
                    <a:pt x="41" y="12"/>
                    <a:pt x="44" y="11"/>
                    <a:pt x="45" y="9"/>
                  </a:cubicBezTo>
                  <a:cubicBezTo>
                    <a:pt x="46" y="5"/>
                    <a:pt x="44" y="3"/>
                    <a:pt x="43" y="0"/>
                  </a:cubicBezTo>
                  <a:cubicBezTo>
                    <a:pt x="41" y="0"/>
                    <a:pt x="40"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
            <p:cNvSpPr>
              <a:spLocks/>
            </p:cNvSpPr>
            <p:nvPr/>
          </p:nvSpPr>
          <p:spPr bwMode="auto">
            <a:xfrm>
              <a:off x="387351" y="449263"/>
              <a:ext cx="119063" cy="74613"/>
            </a:xfrm>
            <a:custGeom>
              <a:avLst/>
              <a:gdLst>
                <a:gd name="T0" fmla="*/ 8 w 55"/>
                <a:gd name="T1" fmla="*/ 0 h 35"/>
                <a:gd name="T2" fmla="*/ 17 w 55"/>
                <a:gd name="T3" fmla="*/ 14 h 35"/>
                <a:gd name="T4" fmla="*/ 13 w 55"/>
                <a:gd name="T5" fmla="*/ 17 h 35"/>
                <a:gd name="T6" fmla="*/ 19 w 55"/>
                <a:gd name="T7" fmla="*/ 23 h 35"/>
                <a:gd name="T8" fmla="*/ 22 w 55"/>
                <a:gd name="T9" fmla="*/ 17 h 35"/>
                <a:gd name="T10" fmla="*/ 53 w 55"/>
                <a:gd name="T11" fmla="*/ 32 h 35"/>
                <a:gd name="T12" fmla="*/ 53 w 55"/>
                <a:gd name="T13" fmla="*/ 23 h 35"/>
                <a:gd name="T14" fmla="*/ 8 w 55"/>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35">
                  <a:moveTo>
                    <a:pt x="8" y="0"/>
                  </a:moveTo>
                  <a:cubicBezTo>
                    <a:pt x="0" y="5"/>
                    <a:pt x="11" y="16"/>
                    <a:pt x="17" y="14"/>
                  </a:cubicBezTo>
                  <a:cubicBezTo>
                    <a:pt x="14" y="14"/>
                    <a:pt x="13" y="15"/>
                    <a:pt x="13" y="17"/>
                  </a:cubicBezTo>
                  <a:cubicBezTo>
                    <a:pt x="20" y="16"/>
                    <a:pt x="15" y="22"/>
                    <a:pt x="19" y="23"/>
                  </a:cubicBezTo>
                  <a:cubicBezTo>
                    <a:pt x="23" y="21"/>
                    <a:pt x="19" y="19"/>
                    <a:pt x="22" y="17"/>
                  </a:cubicBezTo>
                  <a:cubicBezTo>
                    <a:pt x="35" y="19"/>
                    <a:pt x="39" y="35"/>
                    <a:pt x="53" y="32"/>
                  </a:cubicBezTo>
                  <a:cubicBezTo>
                    <a:pt x="55" y="28"/>
                    <a:pt x="54" y="28"/>
                    <a:pt x="53" y="23"/>
                  </a:cubicBezTo>
                  <a:cubicBezTo>
                    <a:pt x="38" y="16"/>
                    <a:pt x="26" y="5"/>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
            <p:cNvSpPr>
              <a:spLocks/>
            </p:cNvSpPr>
            <p:nvPr/>
          </p:nvSpPr>
          <p:spPr bwMode="auto">
            <a:xfrm>
              <a:off x="1038226" y="528638"/>
              <a:ext cx="115888" cy="53975"/>
            </a:xfrm>
            <a:custGeom>
              <a:avLst/>
              <a:gdLst>
                <a:gd name="T0" fmla="*/ 1 w 54"/>
                <a:gd name="T1" fmla="*/ 18 h 25"/>
                <a:gd name="T2" fmla="*/ 2 w 54"/>
                <a:gd name="T3" fmla="*/ 25 h 25"/>
                <a:gd name="T4" fmla="*/ 51 w 54"/>
                <a:gd name="T5" fmla="*/ 15 h 25"/>
                <a:gd name="T6" fmla="*/ 51 w 54"/>
                <a:gd name="T7" fmla="*/ 1 h 25"/>
                <a:gd name="T8" fmla="*/ 1 w 54"/>
                <a:gd name="T9" fmla="*/ 18 h 25"/>
              </a:gdLst>
              <a:ahLst/>
              <a:cxnLst>
                <a:cxn ang="0">
                  <a:pos x="T0" y="T1"/>
                </a:cxn>
                <a:cxn ang="0">
                  <a:pos x="T2" y="T3"/>
                </a:cxn>
                <a:cxn ang="0">
                  <a:pos x="T4" y="T5"/>
                </a:cxn>
                <a:cxn ang="0">
                  <a:pos x="T6" y="T7"/>
                </a:cxn>
                <a:cxn ang="0">
                  <a:pos x="T8" y="T9"/>
                </a:cxn>
              </a:cxnLst>
              <a:rect l="0" t="0" r="r" b="b"/>
              <a:pathLst>
                <a:path w="54" h="25">
                  <a:moveTo>
                    <a:pt x="1" y="18"/>
                  </a:moveTo>
                  <a:cubicBezTo>
                    <a:pt x="4" y="21"/>
                    <a:pt x="0" y="23"/>
                    <a:pt x="2" y="25"/>
                  </a:cubicBezTo>
                  <a:cubicBezTo>
                    <a:pt x="17" y="25"/>
                    <a:pt x="34" y="3"/>
                    <a:pt x="51" y="15"/>
                  </a:cubicBezTo>
                  <a:cubicBezTo>
                    <a:pt x="52" y="9"/>
                    <a:pt x="54" y="7"/>
                    <a:pt x="51" y="1"/>
                  </a:cubicBezTo>
                  <a:cubicBezTo>
                    <a:pt x="32" y="0"/>
                    <a:pt x="14" y="7"/>
                    <a:pt x="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0"/>
            <p:cNvSpPr>
              <a:spLocks/>
            </p:cNvSpPr>
            <p:nvPr/>
          </p:nvSpPr>
          <p:spPr bwMode="auto">
            <a:xfrm>
              <a:off x="1050926" y="752476"/>
              <a:ext cx="117475" cy="101600"/>
            </a:xfrm>
            <a:custGeom>
              <a:avLst/>
              <a:gdLst>
                <a:gd name="T0" fmla="*/ 0 w 54"/>
                <a:gd name="T1" fmla="*/ 18 h 47"/>
                <a:gd name="T2" fmla="*/ 17 w 54"/>
                <a:gd name="T3" fmla="*/ 26 h 47"/>
                <a:gd name="T4" fmla="*/ 50 w 54"/>
                <a:gd name="T5" fmla="*/ 45 h 47"/>
                <a:gd name="T6" fmla="*/ 43 w 54"/>
                <a:gd name="T7" fmla="*/ 28 h 47"/>
                <a:gd name="T8" fmla="*/ 0 w 54"/>
                <a:gd name="T9" fmla="*/ 18 h 47"/>
              </a:gdLst>
              <a:ahLst/>
              <a:cxnLst>
                <a:cxn ang="0">
                  <a:pos x="T0" y="T1"/>
                </a:cxn>
                <a:cxn ang="0">
                  <a:pos x="T2" y="T3"/>
                </a:cxn>
                <a:cxn ang="0">
                  <a:pos x="T4" y="T5"/>
                </a:cxn>
                <a:cxn ang="0">
                  <a:pos x="T6" y="T7"/>
                </a:cxn>
                <a:cxn ang="0">
                  <a:pos x="T8" y="T9"/>
                </a:cxn>
              </a:cxnLst>
              <a:rect l="0" t="0" r="r" b="b"/>
              <a:pathLst>
                <a:path w="54" h="47">
                  <a:moveTo>
                    <a:pt x="0" y="18"/>
                  </a:moveTo>
                  <a:cubicBezTo>
                    <a:pt x="4" y="22"/>
                    <a:pt x="10" y="25"/>
                    <a:pt x="17" y="26"/>
                  </a:cubicBezTo>
                  <a:cubicBezTo>
                    <a:pt x="28" y="31"/>
                    <a:pt x="36" y="47"/>
                    <a:pt x="50" y="45"/>
                  </a:cubicBezTo>
                  <a:cubicBezTo>
                    <a:pt x="54" y="39"/>
                    <a:pt x="47" y="34"/>
                    <a:pt x="43" y="28"/>
                  </a:cubicBezTo>
                  <a:cubicBezTo>
                    <a:pt x="28" y="28"/>
                    <a:pt x="12" y="0"/>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
            <p:cNvSpPr>
              <a:spLocks/>
            </p:cNvSpPr>
            <p:nvPr/>
          </p:nvSpPr>
          <p:spPr bwMode="auto">
            <a:xfrm>
              <a:off x="457201" y="862013"/>
              <a:ext cx="79375" cy="84138"/>
            </a:xfrm>
            <a:custGeom>
              <a:avLst/>
              <a:gdLst>
                <a:gd name="T0" fmla="*/ 28 w 37"/>
                <a:gd name="T1" fmla="*/ 0 h 39"/>
                <a:gd name="T2" fmla="*/ 6 w 37"/>
                <a:gd name="T3" fmla="*/ 39 h 39"/>
                <a:gd name="T4" fmla="*/ 34 w 37"/>
                <a:gd name="T5" fmla="*/ 14 h 39"/>
                <a:gd name="T6" fmla="*/ 37 w 37"/>
                <a:gd name="T7" fmla="*/ 1 h 39"/>
                <a:gd name="T8" fmla="*/ 28 w 37"/>
                <a:gd name="T9" fmla="*/ 0 h 39"/>
              </a:gdLst>
              <a:ahLst/>
              <a:cxnLst>
                <a:cxn ang="0">
                  <a:pos x="T0" y="T1"/>
                </a:cxn>
                <a:cxn ang="0">
                  <a:pos x="T2" y="T3"/>
                </a:cxn>
                <a:cxn ang="0">
                  <a:pos x="T4" y="T5"/>
                </a:cxn>
                <a:cxn ang="0">
                  <a:pos x="T6" y="T7"/>
                </a:cxn>
                <a:cxn ang="0">
                  <a:pos x="T8" y="T9"/>
                </a:cxn>
              </a:cxnLst>
              <a:rect l="0" t="0" r="r" b="b"/>
              <a:pathLst>
                <a:path w="37" h="39">
                  <a:moveTo>
                    <a:pt x="28" y="0"/>
                  </a:moveTo>
                  <a:cubicBezTo>
                    <a:pt x="22" y="13"/>
                    <a:pt x="0" y="23"/>
                    <a:pt x="6" y="39"/>
                  </a:cubicBezTo>
                  <a:cubicBezTo>
                    <a:pt x="18" y="34"/>
                    <a:pt x="18" y="16"/>
                    <a:pt x="34" y="14"/>
                  </a:cubicBezTo>
                  <a:cubicBezTo>
                    <a:pt x="36" y="10"/>
                    <a:pt x="35" y="5"/>
                    <a:pt x="37" y="1"/>
                  </a:cubicBezTo>
                  <a:cubicBezTo>
                    <a:pt x="35" y="0"/>
                    <a:pt x="31"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2"/>
            <p:cNvSpPr>
              <a:spLocks noEditPoints="1"/>
            </p:cNvSpPr>
            <p:nvPr/>
          </p:nvSpPr>
          <p:spPr bwMode="auto">
            <a:xfrm>
              <a:off x="549276" y="449263"/>
              <a:ext cx="501650" cy="827088"/>
            </a:xfrm>
            <a:custGeom>
              <a:avLst/>
              <a:gdLst>
                <a:gd name="T0" fmla="*/ 118 w 231"/>
                <a:gd name="T1" fmla="*/ 4 h 384"/>
                <a:gd name="T2" fmla="*/ 51 w 231"/>
                <a:gd name="T3" fmla="*/ 26 h 384"/>
                <a:gd name="T4" fmla="*/ 5 w 231"/>
                <a:gd name="T5" fmla="*/ 112 h 384"/>
                <a:gd name="T6" fmla="*/ 50 w 231"/>
                <a:gd name="T7" fmla="*/ 190 h 384"/>
                <a:gd name="T8" fmla="*/ 84 w 231"/>
                <a:gd name="T9" fmla="*/ 282 h 384"/>
                <a:gd name="T10" fmla="*/ 132 w 231"/>
                <a:gd name="T11" fmla="*/ 383 h 384"/>
                <a:gd name="T12" fmla="*/ 193 w 231"/>
                <a:gd name="T13" fmla="*/ 366 h 384"/>
                <a:gd name="T14" fmla="*/ 200 w 231"/>
                <a:gd name="T15" fmla="*/ 357 h 384"/>
                <a:gd name="T16" fmla="*/ 207 w 231"/>
                <a:gd name="T17" fmla="*/ 338 h 384"/>
                <a:gd name="T18" fmla="*/ 197 w 231"/>
                <a:gd name="T19" fmla="*/ 254 h 384"/>
                <a:gd name="T20" fmla="*/ 187 w 231"/>
                <a:gd name="T21" fmla="*/ 181 h 384"/>
                <a:gd name="T22" fmla="*/ 104 w 231"/>
                <a:gd name="T23" fmla="*/ 332 h 384"/>
                <a:gd name="T24" fmla="*/ 104 w 231"/>
                <a:gd name="T25" fmla="*/ 292 h 384"/>
                <a:gd name="T26" fmla="*/ 113 w 231"/>
                <a:gd name="T27" fmla="*/ 280 h 384"/>
                <a:gd name="T28" fmla="*/ 128 w 231"/>
                <a:gd name="T29" fmla="*/ 282 h 384"/>
                <a:gd name="T30" fmla="*/ 116 w 231"/>
                <a:gd name="T31" fmla="*/ 332 h 384"/>
                <a:gd name="T32" fmla="*/ 147 w 231"/>
                <a:gd name="T33" fmla="*/ 282 h 384"/>
                <a:gd name="T34" fmla="*/ 116 w 231"/>
                <a:gd name="T35" fmla="*/ 332 h 384"/>
                <a:gd name="T36" fmla="*/ 142 w 231"/>
                <a:gd name="T37" fmla="*/ 235 h 384"/>
                <a:gd name="T38" fmla="*/ 132 w 231"/>
                <a:gd name="T39" fmla="*/ 249 h 384"/>
                <a:gd name="T40" fmla="*/ 105 w 231"/>
                <a:gd name="T41" fmla="*/ 176 h 384"/>
                <a:gd name="T42" fmla="*/ 125 w 231"/>
                <a:gd name="T43" fmla="*/ 131 h 384"/>
                <a:gd name="T44" fmla="*/ 138 w 231"/>
                <a:gd name="T45" fmla="*/ 229 h 384"/>
                <a:gd name="T46" fmla="*/ 159 w 231"/>
                <a:gd name="T47" fmla="*/ 285 h 384"/>
                <a:gd name="T48" fmla="*/ 178 w 231"/>
                <a:gd name="T49" fmla="*/ 365 h 384"/>
                <a:gd name="T50" fmla="*/ 186 w 231"/>
                <a:gd name="T51" fmla="*/ 327 h 384"/>
                <a:gd name="T52" fmla="*/ 167 w 231"/>
                <a:gd name="T53" fmla="*/ 352 h 384"/>
                <a:gd name="T54" fmla="*/ 158 w 231"/>
                <a:gd name="T55" fmla="*/ 356 h 384"/>
                <a:gd name="T56" fmla="*/ 167 w 231"/>
                <a:gd name="T57" fmla="*/ 352 h 384"/>
                <a:gd name="T58" fmla="*/ 177 w 231"/>
                <a:gd name="T59" fmla="*/ 281 h 384"/>
                <a:gd name="T60" fmla="*/ 153 w 231"/>
                <a:gd name="T61" fmla="*/ 353 h 384"/>
                <a:gd name="T62" fmla="*/ 146 w 231"/>
                <a:gd name="T63" fmla="*/ 336 h 384"/>
                <a:gd name="T64" fmla="*/ 172 w 231"/>
                <a:gd name="T65" fmla="*/ 280 h 384"/>
                <a:gd name="T66" fmla="*/ 183 w 231"/>
                <a:gd name="T67" fmla="*/ 271 h 384"/>
                <a:gd name="T68" fmla="*/ 155 w 231"/>
                <a:gd name="T69" fmla="*/ 262 h 384"/>
                <a:gd name="T70" fmla="*/ 123 w 231"/>
                <a:gd name="T71" fmla="*/ 118 h 384"/>
                <a:gd name="T72" fmla="*/ 94 w 231"/>
                <a:gd name="T73" fmla="*/ 123 h 384"/>
                <a:gd name="T74" fmla="*/ 66 w 231"/>
                <a:gd name="T75" fmla="*/ 125 h 384"/>
                <a:gd name="T76" fmla="*/ 128 w 231"/>
                <a:gd name="T77" fmla="*/ 266 h 384"/>
                <a:gd name="T78" fmla="*/ 95 w 231"/>
                <a:gd name="T79" fmla="*/ 240 h 384"/>
                <a:gd name="T80" fmla="*/ 47 w 231"/>
                <a:gd name="T81" fmla="*/ 170 h 384"/>
                <a:gd name="T82" fmla="*/ 18 w 231"/>
                <a:gd name="T83" fmla="*/ 129 h 384"/>
                <a:gd name="T84" fmla="*/ 15 w 231"/>
                <a:gd name="T85" fmla="*/ 92 h 384"/>
                <a:gd name="T86" fmla="*/ 64 w 231"/>
                <a:gd name="T87" fmla="*/ 26 h 384"/>
                <a:gd name="T88" fmla="*/ 75 w 231"/>
                <a:gd name="T89" fmla="*/ 22 h 384"/>
                <a:gd name="T90" fmla="*/ 175 w 231"/>
                <a:gd name="T91" fmla="*/ 32 h 384"/>
                <a:gd name="T92" fmla="*/ 184 w 231"/>
                <a:gd name="T93" fmla="*/ 41 h 384"/>
                <a:gd name="T94" fmla="*/ 196 w 231"/>
                <a:gd name="T95" fmla="*/ 66 h 384"/>
                <a:gd name="T96" fmla="*/ 173 w 231"/>
                <a:gd name="T97" fmla="*/ 19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1" h="384">
                  <a:moveTo>
                    <a:pt x="203" y="59"/>
                  </a:moveTo>
                  <a:cubicBezTo>
                    <a:pt x="188" y="28"/>
                    <a:pt x="155" y="9"/>
                    <a:pt x="118" y="4"/>
                  </a:cubicBezTo>
                  <a:cubicBezTo>
                    <a:pt x="94" y="0"/>
                    <a:pt x="68" y="12"/>
                    <a:pt x="57" y="23"/>
                  </a:cubicBezTo>
                  <a:cubicBezTo>
                    <a:pt x="53" y="27"/>
                    <a:pt x="55" y="24"/>
                    <a:pt x="51" y="26"/>
                  </a:cubicBezTo>
                  <a:cubicBezTo>
                    <a:pt x="40" y="29"/>
                    <a:pt x="35" y="44"/>
                    <a:pt x="25" y="47"/>
                  </a:cubicBezTo>
                  <a:cubicBezTo>
                    <a:pt x="16" y="68"/>
                    <a:pt x="0" y="86"/>
                    <a:pt x="5" y="112"/>
                  </a:cubicBezTo>
                  <a:cubicBezTo>
                    <a:pt x="9" y="130"/>
                    <a:pt x="9" y="141"/>
                    <a:pt x="18" y="155"/>
                  </a:cubicBezTo>
                  <a:cubicBezTo>
                    <a:pt x="28" y="172"/>
                    <a:pt x="38" y="177"/>
                    <a:pt x="50" y="190"/>
                  </a:cubicBezTo>
                  <a:cubicBezTo>
                    <a:pt x="70" y="211"/>
                    <a:pt x="82" y="236"/>
                    <a:pt x="90" y="268"/>
                  </a:cubicBezTo>
                  <a:cubicBezTo>
                    <a:pt x="88" y="273"/>
                    <a:pt x="88" y="280"/>
                    <a:pt x="84" y="282"/>
                  </a:cubicBezTo>
                  <a:cubicBezTo>
                    <a:pt x="93" y="299"/>
                    <a:pt x="90" y="330"/>
                    <a:pt x="98" y="352"/>
                  </a:cubicBezTo>
                  <a:cubicBezTo>
                    <a:pt x="109" y="365"/>
                    <a:pt x="118" y="373"/>
                    <a:pt x="132" y="383"/>
                  </a:cubicBezTo>
                  <a:cubicBezTo>
                    <a:pt x="138" y="380"/>
                    <a:pt x="144" y="384"/>
                    <a:pt x="150" y="384"/>
                  </a:cubicBezTo>
                  <a:cubicBezTo>
                    <a:pt x="167" y="377"/>
                    <a:pt x="182" y="380"/>
                    <a:pt x="193" y="366"/>
                  </a:cubicBezTo>
                  <a:cubicBezTo>
                    <a:pt x="194" y="365"/>
                    <a:pt x="193" y="363"/>
                    <a:pt x="194" y="360"/>
                  </a:cubicBezTo>
                  <a:cubicBezTo>
                    <a:pt x="195" y="358"/>
                    <a:pt x="199" y="359"/>
                    <a:pt x="200" y="357"/>
                  </a:cubicBezTo>
                  <a:cubicBezTo>
                    <a:pt x="200" y="356"/>
                    <a:pt x="200" y="352"/>
                    <a:pt x="201" y="350"/>
                  </a:cubicBezTo>
                  <a:cubicBezTo>
                    <a:pt x="203" y="344"/>
                    <a:pt x="207" y="341"/>
                    <a:pt x="207" y="338"/>
                  </a:cubicBezTo>
                  <a:cubicBezTo>
                    <a:pt x="208" y="331"/>
                    <a:pt x="204" y="320"/>
                    <a:pt x="203" y="310"/>
                  </a:cubicBezTo>
                  <a:cubicBezTo>
                    <a:pt x="203" y="290"/>
                    <a:pt x="198" y="272"/>
                    <a:pt x="197" y="254"/>
                  </a:cubicBezTo>
                  <a:cubicBezTo>
                    <a:pt x="189" y="253"/>
                    <a:pt x="186" y="250"/>
                    <a:pt x="180" y="244"/>
                  </a:cubicBezTo>
                  <a:cubicBezTo>
                    <a:pt x="182" y="224"/>
                    <a:pt x="182" y="201"/>
                    <a:pt x="187" y="181"/>
                  </a:cubicBezTo>
                  <a:cubicBezTo>
                    <a:pt x="213" y="156"/>
                    <a:pt x="231" y="90"/>
                    <a:pt x="203" y="59"/>
                  </a:cubicBezTo>
                  <a:close/>
                  <a:moveTo>
                    <a:pt x="104" y="332"/>
                  </a:moveTo>
                  <a:cubicBezTo>
                    <a:pt x="101" y="316"/>
                    <a:pt x="104" y="304"/>
                    <a:pt x="113" y="294"/>
                  </a:cubicBezTo>
                  <a:cubicBezTo>
                    <a:pt x="111" y="288"/>
                    <a:pt x="110" y="292"/>
                    <a:pt x="104" y="292"/>
                  </a:cubicBezTo>
                  <a:cubicBezTo>
                    <a:pt x="105" y="287"/>
                    <a:pt x="102" y="286"/>
                    <a:pt x="103" y="281"/>
                  </a:cubicBezTo>
                  <a:cubicBezTo>
                    <a:pt x="106" y="280"/>
                    <a:pt x="109" y="279"/>
                    <a:pt x="113" y="280"/>
                  </a:cubicBezTo>
                  <a:cubicBezTo>
                    <a:pt x="113" y="283"/>
                    <a:pt x="113" y="285"/>
                    <a:pt x="114" y="286"/>
                  </a:cubicBezTo>
                  <a:cubicBezTo>
                    <a:pt x="117" y="283"/>
                    <a:pt x="123" y="278"/>
                    <a:pt x="128" y="282"/>
                  </a:cubicBezTo>
                  <a:cubicBezTo>
                    <a:pt x="121" y="302"/>
                    <a:pt x="118" y="319"/>
                    <a:pt x="104" y="332"/>
                  </a:cubicBezTo>
                  <a:close/>
                  <a:moveTo>
                    <a:pt x="116" y="332"/>
                  </a:moveTo>
                  <a:cubicBezTo>
                    <a:pt x="124" y="315"/>
                    <a:pt x="134" y="301"/>
                    <a:pt x="141" y="282"/>
                  </a:cubicBezTo>
                  <a:cubicBezTo>
                    <a:pt x="143" y="282"/>
                    <a:pt x="145" y="282"/>
                    <a:pt x="147" y="282"/>
                  </a:cubicBezTo>
                  <a:cubicBezTo>
                    <a:pt x="143" y="307"/>
                    <a:pt x="126" y="331"/>
                    <a:pt x="118" y="356"/>
                  </a:cubicBezTo>
                  <a:cubicBezTo>
                    <a:pt x="106" y="354"/>
                    <a:pt x="118" y="342"/>
                    <a:pt x="116" y="332"/>
                  </a:cubicBezTo>
                  <a:close/>
                  <a:moveTo>
                    <a:pt x="138" y="229"/>
                  </a:moveTo>
                  <a:cubicBezTo>
                    <a:pt x="140" y="231"/>
                    <a:pt x="142" y="233"/>
                    <a:pt x="142" y="235"/>
                  </a:cubicBezTo>
                  <a:cubicBezTo>
                    <a:pt x="143" y="250"/>
                    <a:pt x="141" y="258"/>
                    <a:pt x="146" y="267"/>
                  </a:cubicBezTo>
                  <a:cubicBezTo>
                    <a:pt x="134" y="271"/>
                    <a:pt x="134" y="256"/>
                    <a:pt x="132" y="249"/>
                  </a:cubicBezTo>
                  <a:cubicBezTo>
                    <a:pt x="127" y="231"/>
                    <a:pt x="121" y="213"/>
                    <a:pt x="116" y="196"/>
                  </a:cubicBezTo>
                  <a:cubicBezTo>
                    <a:pt x="114" y="189"/>
                    <a:pt x="108" y="183"/>
                    <a:pt x="105" y="176"/>
                  </a:cubicBezTo>
                  <a:cubicBezTo>
                    <a:pt x="101" y="162"/>
                    <a:pt x="101" y="148"/>
                    <a:pt x="93" y="137"/>
                  </a:cubicBezTo>
                  <a:cubicBezTo>
                    <a:pt x="103" y="132"/>
                    <a:pt x="112" y="121"/>
                    <a:pt x="125" y="131"/>
                  </a:cubicBezTo>
                  <a:cubicBezTo>
                    <a:pt x="127" y="130"/>
                    <a:pt x="130" y="125"/>
                    <a:pt x="133" y="129"/>
                  </a:cubicBezTo>
                  <a:cubicBezTo>
                    <a:pt x="131" y="158"/>
                    <a:pt x="140" y="199"/>
                    <a:pt x="138" y="229"/>
                  </a:cubicBezTo>
                  <a:close/>
                  <a:moveTo>
                    <a:pt x="127" y="364"/>
                  </a:moveTo>
                  <a:cubicBezTo>
                    <a:pt x="134" y="334"/>
                    <a:pt x="148" y="311"/>
                    <a:pt x="159" y="285"/>
                  </a:cubicBezTo>
                  <a:cubicBezTo>
                    <a:pt x="152" y="310"/>
                    <a:pt x="140" y="341"/>
                    <a:pt x="127" y="364"/>
                  </a:cubicBezTo>
                  <a:close/>
                  <a:moveTo>
                    <a:pt x="178" y="365"/>
                  </a:moveTo>
                  <a:cubicBezTo>
                    <a:pt x="168" y="356"/>
                    <a:pt x="184" y="338"/>
                    <a:pt x="183" y="327"/>
                  </a:cubicBezTo>
                  <a:cubicBezTo>
                    <a:pt x="184" y="327"/>
                    <a:pt x="185" y="327"/>
                    <a:pt x="186" y="327"/>
                  </a:cubicBezTo>
                  <a:cubicBezTo>
                    <a:pt x="195" y="334"/>
                    <a:pt x="181" y="354"/>
                    <a:pt x="178" y="365"/>
                  </a:cubicBezTo>
                  <a:close/>
                  <a:moveTo>
                    <a:pt x="167" y="352"/>
                  </a:moveTo>
                  <a:cubicBezTo>
                    <a:pt x="165" y="359"/>
                    <a:pt x="169" y="369"/>
                    <a:pt x="158" y="367"/>
                  </a:cubicBezTo>
                  <a:cubicBezTo>
                    <a:pt x="156" y="362"/>
                    <a:pt x="163" y="358"/>
                    <a:pt x="158" y="356"/>
                  </a:cubicBezTo>
                  <a:cubicBezTo>
                    <a:pt x="169" y="337"/>
                    <a:pt x="170" y="308"/>
                    <a:pt x="182" y="290"/>
                  </a:cubicBezTo>
                  <a:cubicBezTo>
                    <a:pt x="192" y="308"/>
                    <a:pt x="173" y="331"/>
                    <a:pt x="167" y="352"/>
                  </a:cubicBezTo>
                  <a:close/>
                  <a:moveTo>
                    <a:pt x="183" y="271"/>
                  </a:moveTo>
                  <a:cubicBezTo>
                    <a:pt x="184" y="277"/>
                    <a:pt x="179" y="277"/>
                    <a:pt x="177" y="281"/>
                  </a:cubicBezTo>
                  <a:cubicBezTo>
                    <a:pt x="172" y="292"/>
                    <a:pt x="169" y="304"/>
                    <a:pt x="163" y="313"/>
                  </a:cubicBezTo>
                  <a:cubicBezTo>
                    <a:pt x="160" y="325"/>
                    <a:pt x="157" y="340"/>
                    <a:pt x="153" y="353"/>
                  </a:cubicBezTo>
                  <a:cubicBezTo>
                    <a:pt x="150" y="360"/>
                    <a:pt x="149" y="373"/>
                    <a:pt x="138" y="371"/>
                  </a:cubicBezTo>
                  <a:cubicBezTo>
                    <a:pt x="137" y="356"/>
                    <a:pt x="150" y="349"/>
                    <a:pt x="146" y="336"/>
                  </a:cubicBezTo>
                  <a:cubicBezTo>
                    <a:pt x="149" y="339"/>
                    <a:pt x="148" y="333"/>
                    <a:pt x="151" y="333"/>
                  </a:cubicBezTo>
                  <a:cubicBezTo>
                    <a:pt x="156" y="314"/>
                    <a:pt x="166" y="299"/>
                    <a:pt x="172" y="280"/>
                  </a:cubicBezTo>
                  <a:cubicBezTo>
                    <a:pt x="177" y="279"/>
                    <a:pt x="178" y="273"/>
                    <a:pt x="180" y="270"/>
                  </a:cubicBezTo>
                  <a:cubicBezTo>
                    <a:pt x="182" y="269"/>
                    <a:pt x="183" y="270"/>
                    <a:pt x="183" y="271"/>
                  </a:cubicBezTo>
                  <a:close/>
                  <a:moveTo>
                    <a:pt x="173" y="191"/>
                  </a:moveTo>
                  <a:cubicBezTo>
                    <a:pt x="165" y="215"/>
                    <a:pt x="181" y="249"/>
                    <a:pt x="155" y="262"/>
                  </a:cubicBezTo>
                  <a:cubicBezTo>
                    <a:pt x="133" y="211"/>
                    <a:pt x="147" y="158"/>
                    <a:pt x="154" y="104"/>
                  </a:cubicBezTo>
                  <a:cubicBezTo>
                    <a:pt x="140" y="94"/>
                    <a:pt x="131" y="111"/>
                    <a:pt x="123" y="118"/>
                  </a:cubicBezTo>
                  <a:cubicBezTo>
                    <a:pt x="118" y="118"/>
                    <a:pt x="118" y="112"/>
                    <a:pt x="113" y="111"/>
                  </a:cubicBezTo>
                  <a:cubicBezTo>
                    <a:pt x="102" y="110"/>
                    <a:pt x="102" y="121"/>
                    <a:pt x="94" y="123"/>
                  </a:cubicBezTo>
                  <a:cubicBezTo>
                    <a:pt x="87" y="119"/>
                    <a:pt x="88" y="105"/>
                    <a:pt x="74" y="111"/>
                  </a:cubicBezTo>
                  <a:cubicBezTo>
                    <a:pt x="70" y="117"/>
                    <a:pt x="69" y="119"/>
                    <a:pt x="66" y="125"/>
                  </a:cubicBezTo>
                  <a:cubicBezTo>
                    <a:pt x="77" y="138"/>
                    <a:pt x="89" y="150"/>
                    <a:pt x="95" y="168"/>
                  </a:cubicBezTo>
                  <a:cubicBezTo>
                    <a:pt x="105" y="202"/>
                    <a:pt x="121" y="230"/>
                    <a:pt x="128" y="266"/>
                  </a:cubicBezTo>
                  <a:cubicBezTo>
                    <a:pt x="115" y="268"/>
                    <a:pt x="110" y="264"/>
                    <a:pt x="99" y="262"/>
                  </a:cubicBezTo>
                  <a:cubicBezTo>
                    <a:pt x="100" y="257"/>
                    <a:pt x="92" y="247"/>
                    <a:pt x="95" y="240"/>
                  </a:cubicBezTo>
                  <a:cubicBezTo>
                    <a:pt x="86" y="230"/>
                    <a:pt x="85" y="216"/>
                    <a:pt x="78" y="205"/>
                  </a:cubicBezTo>
                  <a:cubicBezTo>
                    <a:pt x="70" y="194"/>
                    <a:pt x="57" y="181"/>
                    <a:pt x="47" y="170"/>
                  </a:cubicBezTo>
                  <a:cubicBezTo>
                    <a:pt x="43" y="166"/>
                    <a:pt x="37" y="164"/>
                    <a:pt x="34" y="160"/>
                  </a:cubicBezTo>
                  <a:cubicBezTo>
                    <a:pt x="31" y="156"/>
                    <a:pt x="19" y="137"/>
                    <a:pt x="18" y="129"/>
                  </a:cubicBezTo>
                  <a:cubicBezTo>
                    <a:pt x="17" y="124"/>
                    <a:pt x="20" y="119"/>
                    <a:pt x="19" y="115"/>
                  </a:cubicBezTo>
                  <a:cubicBezTo>
                    <a:pt x="18" y="107"/>
                    <a:pt x="13" y="99"/>
                    <a:pt x="15" y="92"/>
                  </a:cubicBezTo>
                  <a:cubicBezTo>
                    <a:pt x="16" y="88"/>
                    <a:pt x="22" y="72"/>
                    <a:pt x="25" y="65"/>
                  </a:cubicBezTo>
                  <a:cubicBezTo>
                    <a:pt x="34" y="48"/>
                    <a:pt x="49" y="36"/>
                    <a:pt x="64" y="26"/>
                  </a:cubicBezTo>
                  <a:cubicBezTo>
                    <a:pt x="66" y="23"/>
                    <a:pt x="64" y="22"/>
                    <a:pt x="64" y="19"/>
                  </a:cubicBezTo>
                  <a:cubicBezTo>
                    <a:pt x="68" y="25"/>
                    <a:pt x="70" y="20"/>
                    <a:pt x="75" y="22"/>
                  </a:cubicBezTo>
                  <a:cubicBezTo>
                    <a:pt x="82" y="17"/>
                    <a:pt x="90" y="12"/>
                    <a:pt x="98" y="10"/>
                  </a:cubicBezTo>
                  <a:cubicBezTo>
                    <a:pt x="120" y="7"/>
                    <a:pt x="165" y="18"/>
                    <a:pt x="175" y="32"/>
                  </a:cubicBezTo>
                  <a:cubicBezTo>
                    <a:pt x="176" y="33"/>
                    <a:pt x="175" y="35"/>
                    <a:pt x="174" y="34"/>
                  </a:cubicBezTo>
                  <a:cubicBezTo>
                    <a:pt x="176" y="36"/>
                    <a:pt x="182" y="38"/>
                    <a:pt x="184" y="41"/>
                  </a:cubicBezTo>
                  <a:cubicBezTo>
                    <a:pt x="186" y="44"/>
                    <a:pt x="185" y="47"/>
                    <a:pt x="189" y="46"/>
                  </a:cubicBezTo>
                  <a:cubicBezTo>
                    <a:pt x="190" y="55"/>
                    <a:pt x="196" y="57"/>
                    <a:pt x="196" y="66"/>
                  </a:cubicBezTo>
                  <a:cubicBezTo>
                    <a:pt x="201" y="70"/>
                    <a:pt x="199" y="72"/>
                    <a:pt x="205" y="75"/>
                  </a:cubicBezTo>
                  <a:cubicBezTo>
                    <a:pt x="219" y="127"/>
                    <a:pt x="187" y="156"/>
                    <a:pt x="17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355601" y="698501"/>
              <a:ext cx="109538" cy="46038"/>
            </a:xfrm>
            <a:custGeom>
              <a:avLst/>
              <a:gdLst>
                <a:gd name="T0" fmla="*/ 0 w 51"/>
                <a:gd name="T1" fmla="*/ 20 h 21"/>
                <a:gd name="T2" fmla="*/ 5 w 51"/>
                <a:gd name="T3" fmla="*/ 21 h 21"/>
                <a:gd name="T4" fmla="*/ 48 w 51"/>
                <a:gd name="T5" fmla="*/ 0 h 21"/>
                <a:gd name="T6" fmla="*/ 0 w 51"/>
                <a:gd name="T7" fmla="*/ 20 h 21"/>
              </a:gdLst>
              <a:ahLst/>
              <a:cxnLst>
                <a:cxn ang="0">
                  <a:pos x="T0" y="T1"/>
                </a:cxn>
                <a:cxn ang="0">
                  <a:pos x="T2" y="T3"/>
                </a:cxn>
                <a:cxn ang="0">
                  <a:pos x="T4" y="T5"/>
                </a:cxn>
                <a:cxn ang="0">
                  <a:pos x="T6" y="T7"/>
                </a:cxn>
              </a:cxnLst>
              <a:rect l="0" t="0" r="r" b="b"/>
              <a:pathLst>
                <a:path w="51" h="21">
                  <a:moveTo>
                    <a:pt x="0" y="20"/>
                  </a:moveTo>
                  <a:cubicBezTo>
                    <a:pt x="2" y="21"/>
                    <a:pt x="5" y="16"/>
                    <a:pt x="5" y="21"/>
                  </a:cubicBezTo>
                  <a:cubicBezTo>
                    <a:pt x="17" y="11"/>
                    <a:pt x="51" y="18"/>
                    <a:pt x="48" y="0"/>
                  </a:cubicBezTo>
                  <a:cubicBezTo>
                    <a:pt x="27" y="1"/>
                    <a:pt x="0" y="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5" name="矩形 24">
            <a:extLst>
              <a:ext uri="{FF2B5EF4-FFF2-40B4-BE49-F238E27FC236}">
                <a16:creationId xmlns:a16="http://schemas.microsoft.com/office/drawing/2014/main" id="{C77F2757-06FC-4D6E-8F24-50CFC8051D87}"/>
              </a:ext>
            </a:extLst>
          </p:cNvPr>
          <p:cNvSpPr/>
          <p:nvPr/>
        </p:nvSpPr>
        <p:spPr>
          <a:xfrm>
            <a:off x="1408255" y="1243817"/>
            <a:ext cx="4024358" cy="4228850"/>
          </a:xfrm>
          <a:prstGeom prst="rect">
            <a:avLst/>
          </a:prstGeom>
        </p:spPr>
        <p:txBody>
          <a:bodyPr wrap="square">
            <a:spAutoFit/>
          </a:bodyPr>
          <a:lstStyle/>
          <a:p>
            <a:pPr>
              <a:lnSpc>
                <a:spcPct val="120000"/>
              </a:lnSpc>
            </a:pPr>
            <a:r>
              <a:rPr lang="zh-CN" altLang="en-US" sz="1600" dirty="0">
                <a:solidFill>
                  <a:schemeClr val="tx1">
                    <a:lumMod val="75000"/>
                    <a:lumOff val="25000"/>
                  </a:schemeClr>
                </a:solidFill>
                <a:latin typeface="+mj-ea"/>
                <a:ea typeface="+mj-ea"/>
              </a:rPr>
              <a:t>上面提到的</a:t>
            </a:r>
            <a:r>
              <a:rPr lang="en-US" altLang="zh-CN" sz="1600" dirty="0">
                <a:solidFill>
                  <a:schemeClr val="tx1">
                    <a:lumMod val="75000"/>
                    <a:lumOff val="25000"/>
                  </a:schemeClr>
                </a:solidFill>
                <a:latin typeface="+mj-ea"/>
                <a:ea typeface="+mj-ea"/>
              </a:rPr>
              <a:t>Self-Attention</a:t>
            </a:r>
            <a:r>
              <a:rPr lang="zh-CN" altLang="en-US" sz="1600" dirty="0">
                <a:solidFill>
                  <a:schemeClr val="tx1">
                    <a:lumMod val="75000"/>
                    <a:lumOff val="25000"/>
                  </a:schemeClr>
                </a:solidFill>
                <a:latin typeface="+mj-ea"/>
                <a:ea typeface="+mj-ea"/>
              </a:rPr>
              <a:t>层可以认为是单头的，那什么叫多头注意力机制呢？其实也非常简单，就是对于输入词向量矩阵， 不再只是拥有一组</a:t>
            </a:r>
            <a:r>
              <a:rPr lang="en-US" altLang="zh-CN" sz="1600" dirty="0">
                <a:solidFill>
                  <a:schemeClr val="tx1">
                    <a:lumMod val="75000"/>
                    <a:lumOff val="25000"/>
                  </a:schemeClr>
                </a:solidFill>
                <a:latin typeface="+mj-ea"/>
                <a:ea typeface="+mj-ea"/>
              </a:rPr>
              <a:t>(W^Q,W^K,W^V)</a:t>
            </a:r>
            <a:r>
              <a:rPr lang="zh-CN" altLang="en-US" sz="1600" dirty="0">
                <a:solidFill>
                  <a:schemeClr val="tx1">
                    <a:lumMod val="75000"/>
                    <a:lumOff val="25000"/>
                  </a:schemeClr>
                </a:solidFill>
                <a:latin typeface="+mj-ea"/>
                <a:ea typeface="+mj-ea"/>
              </a:rPr>
              <a:t>权重矩阵，而是拥有多组。这样做主要会带来一下</a:t>
            </a:r>
            <a:r>
              <a:rPr lang="en-US" altLang="zh-CN" sz="1600" dirty="0">
                <a:solidFill>
                  <a:schemeClr val="tx1">
                    <a:lumMod val="75000"/>
                    <a:lumOff val="25000"/>
                  </a:schemeClr>
                </a:solidFill>
                <a:latin typeface="+mj-ea"/>
                <a:ea typeface="+mj-ea"/>
              </a:rPr>
              <a:t>2</a:t>
            </a:r>
            <a:r>
              <a:rPr lang="zh-CN" altLang="en-US" sz="1600" dirty="0">
                <a:solidFill>
                  <a:schemeClr val="tx1">
                    <a:lumMod val="75000"/>
                    <a:lumOff val="25000"/>
                  </a:schemeClr>
                </a:solidFill>
                <a:latin typeface="+mj-ea"/>
                <a:ea typeface="+mj-ea"/>
              </a:rPr>
              <a:t>个好处：</a:t>
            </a:r>
            <a:endParaRPr lang="en-US" altLang="zh-CN" sz="1600" dirty="0">
              <a:solidFill>
                <a:schemeClr val="tx1">
                  <a:lumMod val="75000"/>
                  <a:lumOff val="25000"/>
                </a:schemeClr>
              </a:solidFill>
              <a:latin typeface="+mj-ea"/>
              <a:ea typeface="+mj-ea"/>
            </a:endParaRPr>
          </a:p>
          <a:p>
            <a:pPr>
              <a:lnSpc>
                <a:spcPct val="120000"/>
              </a:lnSpc>
            </a:pPr>
            <a:endParaRPr lang="zh-CN" altLang="en-US" sz="1600" dirty="0">
              <a:solidFill>
                <a:schemeClr val="tx1">
                  <a:lumMod val="75000"/>
                  <a:lumOff val="25000"/>
                </a:schemeClr>
              </a:solidFill>
              <a:latin typeface="+mj-ea"/>
              <a:ea typeface="+mj-ea"/>
            </a:endParaRPr>
          </a:p>
          <a:p>
            <a:pPr>
              <a:lnSpc>
                <a:spcPct val="120000"/>
              </a:lnSpc>
            </a:pPr>
            <a:r>
              <a:rPr lang="en-US" altLang="zh-CN" sz="1600" dirty="0">
                <a:solidFill>
                  <a:schemeClr val="tx1">
                    <a:lumMod val="75000"/>
                    <a:lumOff val="25000"/>
                  </a:schemeClr>
                </a:solidFill>
                <a:latin typeface="+mj-ea"/>
                <a:ea typeface="+mj-ea"/>
              </a:rPr>
              <a:t>1. </a:t>
            </a:r>
            <a:r>
              <a:rPr lang="zh-CN" altLang="en-US" sz="1600" dirty="0">
                <a:solidFill>
                  <a:schemeClr val="tx1">
                    <a:lumMod val="75000"/>
                    <a:lumOff val="25000"/>
                  </a:schemeClr>
                </a:solidFill>
                <a:latin typeface="+mj-ea"/>
                <a:ea typeface="+mj-ea"/>
              </a:rPr>
              <a:t>它扩展了模型专注于不同位置的词向量的能力。</a:t>
            </a:r>
          </a:p>
          <a:p>
            <a:pPr>
              <a:lnSpc>
                <a:spcPct val="120000"/>
              </a:lnSpc>
            </a:pPr>
            <a:r>
              <a:rPr lang="en-US" altLang="zh-CN" sz="1600" dirty="0">
                <a:solidFill>
                  <a:schemeClr val="tx1">
                    <a:lumMod val="75000"/>
                    <a:lumOff val="25000"/>
                  </a:schemeClr>
                </a:solidFill>
                <a:latin typeface="+mj-ea"/>
                <a:ea typeface="+mj-ea"/>
              </a:rPr>
              <a:t>2. </a:t>
            </a:r>
            <a:r>
              <a:rPr lang="zh-CN" altLang="en-US" sz="1600" dirty="0">
                <a:solidFill>
                  <a:schemeClr val="tx1">
                    <a:lumMod val="75000"/>
                    <a:lumOff val="25000"/>
                  </a:schemeClr>
                </a:solidFill>
                <a:latin typeface="+mj-ea"/>
                <a:ea typeface="+mj-ea"/>
              </a:rPr>
              <a:t>它给予了</a:t>
            </a:r>
            <a:r>
              <a:rPr lang="en-US" altLang="zh-CN" sz="1600" dirty="0">
                <a:solidFill>
                  <a:schemeClr val="tx1">
                    <a:lumMod val="75000"/>
                    <a:lumOff val="25000"/>
                  </a:schemeClr>
                </a:solidFill>
                <a:latin typeface="+mj-ea"/>
                <a:ea typeface="+mj-ea"/>
              </a:rPr>
              <a:t>attention</a:t>
            </a:r>
            <a:r>
              <a:rPr lang="zh-CN" altLang="en-US" sz="1600" dirty="0">
                <a:solidFill>
                  <a:schemeClr val="tx1">
                    <a:lumMod val="75000"/>
                    <a:lumOff val="25000"/>
                  </a:schemeClr>
                </a:solidFill>
                <a:latin typeface="+mj-ea"/>
                <a:ea typeface="+mj-ea"/>
              </a:rPr>
              <a:t>层多种表示子空间，即拥有多组</a:t>
            </a:r>
            <a:r>
              <a:rPr lang="en-US" altLang="zh-CN" sz="1600" dirty="0">
                <a:solidFill>
                  <a:schemeClr val="tx1">
                    <a:lumMod val="75000"/>
                    <a:lumOff val="25000"/>
                  </a:schemeClr>
                </a:solidFill>
                <a:latin typeface="+mj-ea"/>
                <a:ea typeface="+mj-ea"/>
              </a:rPr>
              <a:t>(W^Q,W^K,W^V)</a:t>
            </a:r>
            <a:r>
              <a:rPr lang="zh-CN" altLang="en-US" sz="1600" dirty="0">
                <a:solidFill>
                  <a:schemeClr val="tx1">
                    <a:lumMod val="75000"/>
                    <a:lumOff val="25000"/>
                  </a:schemeClr>
                </a:solidFill>
                <a:latin typeface="+mj-ea"/>
                <a:ea typeface="+mj-ea"/>
              </a:rPr>
              <a:t>权重矩阵，这样可以将输入词向量映射到不同的特征子空间。</a:t>
            </a:r>
            <a:endParaRPr lang="en-US" altLang="zh-CN" sz="1600" dirty="0">
              <a:solidFill>
                <a:schemeClr val="tx1">
                  <a:lumMod val="75000"/>
                  <a:lumOff val="25000"/>
                </a:schemeClr>
              </a:solidFill>
              <a:latin typeface="+mj-ea"/>
              <a:ea typeface="+mj-ea"/>
            </a:endParaRPr>
          </a:p>
          <a:p>
            <a:pPr>
              <a:lnSpc>
                <a:spcPct val="120000"/>
              </a:lnSpc>
            </a:pPr>
            <a:endParaRPr lang="zh-CN" altLang="en-US" sz="1600" dirty="0">
              <a:solidFill>
                <a:schemeClr val="tx1">
                  <a:lumMod val="75000"/>
                  <a:lumOff val="25000"/>
                </a:schemeClr>
              </a:solidFill>
              <a:latin typeface="+mj-ea"/>
              <a:ea typeface="+mj-ea"/>
            </a:endParaRPr>
          </a:p>
        </p:txBody>
      </p:sp>
      <p:sp>
        <p:nvSpPr>
          <p:cNvPr id="8" name="AutoShape 4" descr="https://upload-images.jianshu.io/upload_images/23551183-823da7c53e4362c3.png?imageMogr2/auto-orient/strip|imageView2/2/w/1200/format/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图片 8"/>
          <p:cNvPicPr>
            <a:picLocks noChangeAspect="1"/>
          </p:cNvPicPr>
          <p:nvPr/>
        </p:nvPicPr>
        <p:blipFill>
          <a:blip r:embed="rId2"/>
          <a:stretch>
            <a:fillRect/>
          </a:stretch>
        </p:blipFill>
        <p:spPr>
          <a:xfrm>
            <a:off x="5309868" y="1372527"/>
            <a:ext cx="6619048" cy="3971429"/>
          </a:xfrm>
          <a:prstGeom prst="rect">
            <a:avLst/>
          </a:prstGeom>
        </p:spPr>
      </p:pic>
    </p:spTree>
    <p:extLst>
      <p:ext uri="{BB962C8B-B14F-4D97-AF65-F5344CB8AC3E}">
        <p14:creationId xmlns:p14="http://schemas.microsoft.com/office/powerpoint/2010/main" val="3968827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408255" y="790522"/>
            <a:ext cx="107837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408255" y="363579"/>
            <a:ext cx="6249845" cy="400110"/>
          </a:xfrm>
          <a:prstGeom prst="rect">
            <a:avLst/>
          </a:prstGeom>
        </p:spPr>
        <p:txBody>
          <a:bodyPr wrap="square">
            <a:spAutoFit/>
          </a:bodyPr>
          <a:lstStyle/>
          <a:p>
            <a:r>
              <a:rPr lang="en-US" altLang="zh-CN" sz="2000" dirty="0">
                <a:solidFill>
                  <a:schemeClr val="accent1"/>
                </a:solidFill>
                <a:latin typeface="+mj-lt"/>
              </a:rPr>
              <a:t>Transformer</a:t>
            </a:r>
            <a:r>
              <a:rPr lang="zh-CN" altLang="en-US" sz="2000" dirty="0">
                <a:solidFill>
                  <a:schemeClr val="accent1"/>
                </a:solidFill>
                <a:latin typeface="+mj-lt"/>
              </a:rPr>
              <a:t>模型</a:t>
            </a:r>
            <a:r>
              <a:rPr lang="en-US" altLang="zh-CN" sz="2000" dirty="0">
                <a:solidFill>
                  <a:schemeClr val="accent1"/>
                </a:solidFill>
                <a:latin typeface="+mj-lt"/>
              </a:rPr>
              <a:t>- Positional Encoding</a:t>
            </a:r>
          </a:p>
        </p:txBody>
      </p:sp>
      <p:grpSp>
        <p:nvGrpSpPr>
          <p:cNvPr id="23" name="组合 22"/>
          <p:cNvGrpSpPr/>
          <p:nvPr/>
        </p:nvGrpSpPr>
        <p:grpSpPr>
          <a:xfrm>
            <a:off x="611297" y="254962"/>
            <a:ext cx="625500" cy="787984"/>
            <a:chOff x="355601" y="252413"/>
            <a:chExt cx="812800" cy="1023938"/>
          </a:xfrm>
          <a:solidFill>
            <a:schemeClr val="tx1">
              <a:lumMod val="75000"/>
              <a:lumOff val="25000"/>
            </a:schemeClr>
          </a:solidFill>
        </p:grpSpPr>
        <p:sp>
          <p:nvSpPr>
            <p:cNvPr id="14" name="Freeform 5"/>
            <p:cNvSpPr>
              <a:spLocks/>
            </p:cNvSpPr>
            <p:nvPr/>
          </p:nvSpPr>
          <p:spPr bwMode="auto">
            <a:xfrm>
              <a:off x="796926" y="252413"/>
              <a:ext cx="58738" cy="138113"/>
            </a:xfrm>
            <a:custGeom>
              <a:avLst/>
              <a:gdLst>
                <a:gd name="T0" fmla="*/ 13 w 27"/>
                <a:gd name="T1" fmla="*/ 1 h 64"/>
                <a:gd name="T2" fmla="*/ 3 w 27"/>
                <a:gd name="T3" fmla="*/ 61 h 64"/>
                <a:gd name="T4" fmla="*/ 11 w 27"/>
                <a:gd name="T5" fmla="*/ 44 h 64"/>
                <a:gd name="T6" fmla="*/ 16 w 27"/>
                <a:gd name="T7" fmla="*/ 15 h 64"/>
                <a:gd name="T8" fmla="*/ 26 w 27"/>
                <a:gd name="T9" fmla="*/ 1 h 64"/>
                <a:gd name="T10" fmla="*/ 13 w 27"/>
                <a:gd name="T11" fmla="*/ 1 h 64"/>
              </a:gdLst>
              <a:ahLst/>
              <a:cxnLst>
                <a:cxn ang="0">
                  <a:pos x="T0" y="T1"/>
                </a:cxn>
                <a:cxn ang="0">
                  <a:pos x="T2" y="T3"/>
                </a:cxn>
                <a:cxn ang="0">
                  <a:pos x="T4" y="T5"/>
                </a:cxn>
                <a:cxn ang="0">
                  <a:pos x="T6" y="T7"/>
                </a:cxn>
                <a:cxn ang="0">
                  <a:pos x="T8" y="T9"/>
                </a:cxn>
                <a:cxn ang="0">
                  <a:pos x="T10" y="T11"/>
                </a:cxn>
              </a:cxnLst>
              <a:rect l="0" t="0" r="r" b="b"/>
              <a:pathLst>
                <a:path w="27" h="64">
                  <a:moveTo>
                    <a:pt x="13" y="1"/>
                  </a:moveTo>
                  <a:cubicBezTo>
                    <a:pt x="9" y="21"/>
                    <a:pt x="0" y="41"/>
                    <a:pt x="3" y="61"/>
                  </a:cubicBezTo>
                  <a:cubicBezTo>
                    <a:pt x="14" y="64"/>
                    <a:pt x="10" y="51"/>
                    <a:pt x="11" y="44"/>
                  </a:cubicBezTo>
                  <a:cubicBezTo>
                    <a:pt x="12" y="35"/>
                    <a:pt x="16" y="24"/>
                    <a:pt x="16" y="15"/>
                  </a:cubicBezTo>
                  <a:cubicBezTo>
                    <a:pt x="19" y="10"/>
                    <a:pt x="27" y="10"/>
                    <a:pt x="26" y="1"/>
                  </a:cubicBezTo>
                  <a:cubicBezTo>
                    <a:pt x="19" y="0"/>
                    <a:pt x="20"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p:cNvSpPr>
            <p:nvPr/>
          </p:nvSpPr>
          <p:spPr bwMode="auto">
            <a:xfrm>
              <a:off x="584201" y="274638"/>
              <a:ext cx="74613" cy="103188"/>
            </a:xfrm>
            <a:custGeom>
              <a:avLst/>
              <a:gdLst>
                <a:gd name="T0" fmla="*/ 3 w 34"/>
                <a:gd name="T1" fmla="*/ 0 h 48"/>
                <a:gd name="T2" fmla="*/ 16 w 34"/>
                <a:gd name="T3" fmla="*/ 30 h 48"/>
                <a:gd name="T4" fmla="*/ 30 w 34"/>
                <a:gd name="T5" fmla="*/ 48 h 48"/>
                <a:gd name="T6" fmla="*/ 34 w 34"/>
                <a:gd name="T7" fmla="*/ 39 h 48"/>
                <a:gd name="T8" fmla="*/ 9 w 34"/>
                <a:gd name="T9" fmla="*/ 0 h 48"/>
                <a:gd name="T10" fmla="*/ 3 w 34"/>
                <a:gd name="T11" fmla="*/ 0 h 48"/>
              </a:gdLst>
              <a:ahLst/>
              <a:cxnLst>
                <a:cxn ang="0">
                  <a:pos x="T0" y="T1"/>
                </a:cxn>
                <a:cxn ang="0">
                  <a:pos x="T2" y="T3"/>
                </a:cxn>
                <a:cxn ang="0">
                  <a:pos x="T4" y="T5"/>
                </a:cxn>
                <a:cxn ang="0">
                  <a:pos x="T6" y="T7"/>
                </a:cxn>
                <a:cxn ang="0">
                  <a:pos x="T8" y="T9"/>
                </a:cxn>
                <a:cxn ang="0">
                  <a:pos x="T10" y="T11"/>
                </a:cxn>
              </a:cxnLst>
              <a:rect l="0" t="0" r="r" b="b"/>
              <a:pathLst>
                <a:path w="34" h="48">
                  <a:moveTo>
                    <a:pt x="3" y="0"/>
                  </a:moveTo>
                  <a:cubicBezTo>
                    <a:pt x="0" y="12"/>
                    <a:pt x="10" y="19"/>
                    <a:pt x="16" y="30"/>
                  </a:cubicBezTo>
                  <a:cubicBezTo>
                    <a:pt x="20" y="38"/>
                    <a:pt x="22" y="48"/>
                    <a:pt x="30" y="48"/>
                  </a:cubicBezTo>
                  <a:cubicBezTo>
                    <a:pt x="32" y="46"/>
                    <a:pt x="33" y="43"/>
                    <a:pt x="34" y="39"/>
                  </a:cubicBezTo>
                  <a:cubicBezTo>
                    <a:pt x="22" y="30"/>
                    <a:pt x="18" y="9"/>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
            <p:cNvSpPr>
              <a:spLocks/>
            </p:cNvSpPr>
            <p:nvPr/>
          </p:nvSpPr>
          <p:spPr bwMode="auto">
            <a:xfrm>
              <a:off x="944563" y="347663"/>
              <a:ext cx="100013" cy="98425"/>
            </a:xfrm>
            <a:custGeom>
              <a:avLst/>
              <a:gdLst>
                <a:gd name="T0" fmla="*/ 38 w 46"/>
                <a:gd name="T1" fmla="*/ 0 h 46"/>
                <a:gd name="T2" fmla="*/ 0 w 46"/>
                <a:gd name="T3" fmla="*/ 42 h 46"/>
                <a:gd name="T4" fmla="*/ 2 w 46"/>
                <a:gd name="T5" fmla="*/ 46 h 46"/>
                <a:gd name="T6" fmla="*/ 15 w 46"/>
                <a:gd name="T7" fmla="*/ 34 h 46"/>
                <a:gd name="T8" fmla="*/ 39 w 46"/>
                <a:gd name="T9" fmla="*/ 13 h 46"/>
                <a:gd name="T10" fmla="*/ 45 w 46"/>
                <a:gd name="T11" fmla="*/ 9 h 46"/>
                <a:gd name="T12" fmla="*/ 43 w 46"/>
                <a:gd name="T13" fmla="*/ 0 h 46"/>
                <a:gd name="T14" fmla="*/ 38 w 46"/>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6">
                  <a:moveTo>
                    <a:pt x="38" y="0"/>
                  </a:moveTo>
                  <a:cubicBezTo>
                    <a:pt x="28" y="17"/>
                    <a:pt x="7" y="23"/>
                    <a:pt x="0" y="42"/>
                  </a:cubicBezTo>
                  <a:cubicBezTo>
                    <a:pt x="1" y="43"/>
                    <a:pt x="2" y="44"/>
                    <a:pt x="2" y="46"/>
                  </a:cubicBezTo>
                  <a:cubicBezTo>
                    <a:pt x="11" y="46"/>
                    <a:pt x="14" y="42"/>
                    <a:pt x="15" y="34"/>
                  </a:cubicBezTo>
                  <a:cubicBezTo>
                    <a:pt x="24" y="28"/>
                    <a:pt x="32" y="21"/>
                    <a:pt x="39" y="13"/>
                  </a:cubicBezTo>
                  <a:cubicBezTo>
                    <a:pt x="41" y="12"/>
                    <a:pt x="44" y="11"/>
                    <a:pt x="45" y="9"/>
                  </a:cubicBezTo>
                  <a:cubicBezTo>
                    <a:pt x="46" y="5"/>
                    <a:pt x="44" y="3"/>
                    <a:pt x="43" y="0"/>
                  </a:cubicBezTo>
                  <a:cubicBezTo>
                    <a:pt x="41" y="0"/>
                    <a:pt x="40"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
            <p:cNvSpPr>
              <a:spLocks/>
            </p:cNvSpPr>
            <p:nvPr/>
          </p:nvSpPr>
          <p:spPr bwMode="auto">
            <a:xfrm>
              <a:off x="387351" y="449263"/>
              <a:ext cx="119063" cy="74613"/>
            </a:xfrm>
            <a:custGeom>
              <a:avLst/>
              <a:gdLst>
                <a:gd name="T0" fmla="*/ 8 w 55"/>
                <a:gd name="T1" fmla="*/ 0 h 35"/>
                <a:gd name="T2" fmla="*/ 17 w 55"/>
                <a:gd name="T3" fmla="*/ 14 h 35"/>
                <a:gd name="T4" fmla="*/ 13 w 55"/>
                <a:gd name="T5" fmla="*/ 17 h 35"/>
                <a:gd name="T6" fmla="*/ 19 w 55"/>
                <a:gd name="T7" fmla="*/ 23 h 35"/>
                <a:gd name="T8" fmla="*/ 22 w 55"/>
                <a:gd name="T9" fmla="*/ 17 h 35"/>
                <a:gd name="T10" fmla="*/ 53 w 55"/>
                <a:gd name="T11" fmla="*/ 32 h 35"/>
                <a:gd name="T12" fmla="*/ 53 w 55"/>
                <a:gd name="T13" fmla="*/ 23 h 35"/>
                <a:gd name="T14" fmla="*/ 8 w 55"/>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35">
                  <a:moveTo>
                    <a:pt x="8" y="0"/>
                  </a:moveTo>
                  <a:cubicBezTo>
                    <a:pt x="0" y="5"/>
                    <a:pt x="11" y="16"/>
                    <a:pt x="17" y="14"/>
                  </a:cubicBezTo>
                  <a:cubicBezTo>
                    <a:pt x="14" y="14"/>
                    <a:pt x="13" y="15"/>
                    <a:pt x="13" y="17"/>
                  </a:cubicBezTo>
                  <a:cubicBezTo>
                    <a:pt x="20" y="16"/>
                    <a:pt x="15" y="22"/>
                    <a:pt x="19" y="23"/>
                  </a:cubicBezTo>
                  <a:cubicBezTo>
                    <a:pt x="23" y="21"/>
                    <a:pt x="19" y="19"/>
                    <a:pt x="22" y="17"/>
                  </a:cubicBezTo>
                  <a:cubicBezTo>
                    <a:pt x="35" y="19"/>
                    <a:pt x="39" y="35"/>
                    <a:pt x="53" y="32"/>
                  </a:cubicBezTo>
                  <a:cubicBezTo>
                    <a:pt x="55" y="28"/>
                    <a:pt x="54" y="28"/>
                    <a:pt x="53" y="23"/>
                  </a:cubicBezTo>
                  <a:cubicBezTo>
                    <a:pt x="38" y="16"/>
                    <a:pt x="26" y="5"/>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
            <p:cNvSpPr>
              <a:spLocks/>
            </p:cNvSpPr>
            <p:nvPr/>
          </p:nvSpPr>
          <p:spPr bwMode="auto">
            <a:xfrm>
              <a:off x="1038226" y="528638"/>
              <a:ext cx="115888" cy="53975"/>
            </a:xfrm>
            <a:custGeom>
              <a:avLst/>
              <a:gdLst>
                <a:gd name="T0" fmla="*/ 1 w 54"/>
                <a:gd name="T1" fmla="*/ 18 h 25"/>
                <a:gd name="T2" fmla="*/ 2 w 54"/>
                <a:gd name="T3" fmla="*/ 25 h 25"/>
                <a:gd name="T4" fmla="*/ 51 w 54"/>
                <a:gd name="T5" fmla="*/ 15 h 25"/>
                <a:gd name="T6" fmla="*/ 51 w 54"/>
                <a:gd name="T7" fmla="*/ 1 h 25"/>
                <a:gd name="T8" fmla="*/ 1 w 54"/>
                <a:gd name="T9" fmla="*/ 18 h 25"/>
              </a:gdLst>
              <a:ahLst/>
              <a:cxnLst>
                <a:cxn ang="0">
                  <a:pos x="T0" y="T1"/>
                </a:cxn>
                <a:cxn ang="0">
                  <a:pos x="T2" y="T3"/>
                </a:cxn>
                <a:cxn ang="0">
                  <a:pos x="T4" y="T5"/>
                </a:cxn>
                <a:cxn ang="0">
                  <a:pos x="T6" y="T7"/>
                </a:cxn>
                <a:cxn ang="0">
                  <a:pos x="T8" y="T9"/>
                </a:cxn>
              </a:cxnLst>
              <a:rect l="0" t="0" r="r" b="b"/>
              <a:pathLst>
                <a:path w="54" h="25">
                  <a:moveTo>
                    <a:pt x="1" y="18"/>
                  </a:moveTo>
                  <a:cubicBezTo>
                    <a:pt x="4" y="21"/>
                    <a:pt x="0" y="23"/>
                    <a:pt x="2" y="25"/>
                  </a:cubicBezTo>
                  <a:cubicBezTo>
                    <a:pt x="17" y="25"/>
                    <a:pt x="34" y="3"/>
                    <a:pt x="51" y="15"/>
                  </a:cubicBezTo>
                  <a:cubicBezTo>
                    <a:pt x="52" y="9"/>
                    <a:pt x="54" y="7"/>
                    <a:pt x="51" y="1"/>
                  </a:cubicBezTo>
                  <a:cubicBezTo>
                    <a:pt x="32" y="0"/>
                    <a:pt x="14" y="7"/>
                    <a:pt x="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0"/>
            <p:cNvSpPr>
              <a:spLocks/>
            </p:cNvSpPr>
            <p:nvPr/>
          </p:nvSpPr>
          <p:spPr bwMode="auto">
            <a:xfrm>
              <a:off x="1050926" y="752476"/>
              <a:ext cx="117475" cy="101600"/>
            </a:xfrm>
            <a:custGeom>
              <a:avLst/>
              <a:gdLst>
                <a:gd name="T0" fmla="*/ 0 w 54"/>
                <a:gd name="T1" fmla="*/ 18 h 47"/>
                <a:gd name="T2" fmla="*/ 17 w 54"/>
                <a:gd name="T3" fmla="*/ 26 h 47"/>
                <a:gd name="T4" fmla="*/ 50 w 54"/>
                <a:gd name="T5" fmla="*/ 45 h 47"/>
                <a:gd name="T6" fmla="*/ 43 w 54"/>
                <a:gd name="T7" fmla="*/ 28 h 47"/>
                <a:gd name="T8" fmla="*/ 0 w 54"/>
                <a:gd name="T9" fmla="*/ 18 h 47"/>
              </a:gdLst>
              <a:ahLst/>
              <a:cxnLst>
                <a:cxn ang="0">
                  <a:pos x="T0" y="T1"/>
                </a:cxn>
                <a:cxn ang="0">
                  <a:pos x="T2" y="T3"/>
                </a:cxn>
                <a:cxn ang="0">
                  <a:pos x="T4" y="T5"/>
                </a:cxn>
                <a:cxn ang="0">
                  <a:pos x="T6" y="T7"/>
                </a:cxn>
                <a:cxn ang="0">
                  <a:pos x="T8" y="T9"/>
                </a:cxn>
              </a:cxnLst>
              <a:rect l="0" t="0" r="r" b="b"/>
              <a:pathLst>
                <a:path w="54" h="47">
                  <a:moveTo>
                    <a:pt x="0" y="18"/>
                  </a:moveTo>
                  <a:cubicBezTo>
                    <a:pt x="4" y="22"/>
                    <a:pt x="10" y="25"/>
                    <a:pt x="17" y="26"/>
                  </a:cubicBezTo>
                  <a:cubicBezTo>
                    <a:pt x="28" y="31"/>
                    <a:pt x="36" y="47"/>
                    <a:pt x="50" y="45"/>
                  </a:cubicBezTo>
                  <a:cubicBezTo>
                    <a:pt x="54" y="39"/>
                    <a:pt x="47" y="34"/>
                    <a:pt x="43" y="28"/>
                  </a:cubicBezTo>
                  <a:cubicBezTo>
                    <a:pt x="28" y="28"/>
                    <a:pt x="12" y="0"/>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
            <p:cNvSpPr>
              <a:spLocks/>
            </p:cNvSpPr>
            <p:nvPr/>
          </p:nvSpPr>
          <p:spPr bwMode="auto">
            <a:xfrm>
              <a:off x="457201" y="862013"/>
              <a:ext cx="79375" cy="84138"/>
            </a:xfrm>
            <a:custGeom>
              <a:avLst/>
              <a:gdLst>
                <a:gd name="T0" fmla="*/ 28 w 37"/>
                <a:gd name="T1" fmla="*/ 0 h 39"/>
                <a:gd name="T2" fmla="*/ 6 w 37"/>
                <a:gd name="T3" fmla="*/ 39 h 39"/>
                <a:gd name="T4" fmla="*/ 34 w 37"/>
                <a:gd name="T5" fmla="*/ 14 h 39"/>
                <a:gd name="T6" fmla="*/ 37 w 37"/>
                <a:gd name="T7" fmla="*/ 1 h 39"/>
                <a:gd name="T8" fmla="*/ 28 w 37"/>
                <a:gd name="T9" fmla="*/ 0 h 39"/>
              </a:gdLst>
              <a:ahLst/>
              <a:cxnLst>
                <a:cxn ang="0">
                  <a:pos x="T0" y="T1"/>
                </a:cxn>
                <a:cxn ang="0">
                  <a:pos x="T2" y="T3"/>
                </a:cxn>
                <a:cxn ang="0">
                  <a:pos x="T4" y="T5"/>
                </a:cxn>
                <a:cxn ang="0">
                  <a:pos x="T6" y="T7"/>
                </a:cxn>
                <a:cxn ang="0">
                  <a:pos x="T8" y="T9"/>
                </a:cxn>
              </a:cxnLst>
              <a:rect l="0" t="0" r="r" b="b"/>
              <a:pathLst>
                <a:path w="37" h="39">
                  <a:moveTo>
                    <a:pt x="28" y="0"/>
                  </a:moveTo>
                  <a:cubicBezTo>
                    <a:pt x="22" y="13"/>
                    <a:pt x="0" y="23"/>
                    <a:pt x="6" y="39"/>
                  </a:cubicBezTo>
                  <a:cubicBezTo>
                    <a:pt x="18" y="34"/>
                    <a:pt x="18" y="16"/>
                    <a:pt x="34" y="14"/>
                  </a:cubicBezTo>
                  <a:cubicBezTo>
                    <a:pt x="36" y="10"/>
                    <a:pt x="35" y="5"/>
                    <a:pt x="37" y="1"/>
                  </a:cubicBezTo>
                  <a:cubicBezTo>
                    <a:pt x="35" y="0"/>
                    <a:pt x="31"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2"/>
            <p:cNvSpPr>
              <a:spLocks noEditPoints="1"/>
            </p:cNvSpPr>
            <p:nvPr/>
          </p:nvSpPr>
          <p:spPr bwMode="auto">
            <a:xfrm>
              <a:off x="549276" y="449263"/>
              <a:ext cx="501650" cy="827088"/>
            </a:xfrm>
            <a:custGeom>
              <a:avLst/>
              <a:gdLst>
                <a:gd name="T0" fmla="*/ 118 w 231"/>
                <a:gd name="T1" fmla="*/ 4 h 384"/>
                <a:gd name="T2" fmla="*/ 51 w 231"/>
                <a:gd name="T3" fmla="*/ 26 h 384"/>
                <a:gd name="T4" fmla="*/ 5 w 231"/>
                <a:gd name="T5" fmla="*/ 112 h 384"/>
                <a:gd name="T6" fmla="*/ 50 w 231"/>
                <a:gd name="T7" fmla="*/ 190 h 384"/>
                <a:gd name="T8" fmla="*/ 84 w 231"/>
                <a:gd name="T9" fmla="*/ 282 h 384"/>
                <a:gd name="T10" fmla="*/ 132 w 231"/>
                <a:gd name="T11" fmla="*/ 383 h 384"/>
                <a:gd name="T12" fmla="*/ 193 w 231"/>
                <a:gd name="T13" fmla="*/ 366 h 384"/>
                <a:gd name="T14" fmla="*/ 200 w 231"/>
                <a:gd name="T15" fmla="*/ 357 h 384"/>
                <a:gd name="T16" fmla="*/ 207 w 231"/>
                <a:gd name="T17" fmla="*/ 338 h 384"/>
                <a:gd name="T18" fmla="*/ 197 w 231"/>
                <a:gd name="T19" fmla="*/ 254 h 384"/>
                <a:gd name="T20" fmla="*/ 187 w 231"/>
                <a:gd name="T21" fmla="*/ 181 h 384"/>
                <a:gd name="T22" fmla="*/ 104 w 231"/>
                <a:gd name="T23" fmla="*/ 332 h 384"/>
                <a:gd name="T24" fmla="*/ 104 w 231"/>
                <a:gd name="T25" fmla="*/ 292 h 384"/>
                <a:gd name="T26" fmla="*/ 113 w 231"/>
                <a:gd name="T27" fmla="*/ 280 h 384"/>
                <a:gd name="T28" fmla="*/ 128 w 231"/>
                <a:gd name="T29" fmla="*/ 282 h 384"/>
                <a:gd name="T30" fmla="*/ 116 w 231"/>
                <a:gd name="T31" fmla="*/ 332 h 384"/>
                <a:gd name="T32" fmla="*/ 147 w 231"/>
                <a:gd name="T33" fmla="*/ 282 h 384"/>
                <a:gd name="T34" fmla="*/ 116 w 231"/>
                <a:gd name="T35" fmla="*/ 332 h 384"/>
                <a:gd name="T36" fmla="*/ 142 w 231"/>
                <a:gd name="T37" fmla="*/ 235 h 384"/>
                <a:gd name="T38" fmla="*/ 132 w 231"/>
                <a:gd name="T39" fmla="*/ 249 h 384"/>
                <a:gd name="T40" fmla="*/ 105 w 231"/>
                <a:gd name="T41" fmla="*/ 176 h 384"/>
                <a:gd name="T42" fmla="*/ 125 w 231"/>
                <a:gd name="T43" fmla="*/ 131 h 384"/>
                <a:gd name="T44" fmla="*/ 138 w 231"/>
                <a:gd name="T45" fmla="*/ 229 h 384"/>
                <a:gd name="T46" fmla="*/ 159 w 231"/>
                <a:gd name="T47" fmla="*/ 285 h 384"/>
                <a:gd name="T48" fmla="*/ 178 w 231"/>
                <a:gd name="T49" fmla="*/ 365 h 384"/>
                <a:gd name="T50" fmla="*/ 186 w 231"/>
                <a:gd name="T51" fmla="*/ 327 h 384"/>
                <a:gd name="T52" fmla="*/ 167 w 231"/>
                <a:gd name="T53" fmla="*/ 352 h 384"/>
                <a:gd name="T54" fmla="*/ 158 w 231"/>
                <a:gd name="T55" fmla="*/ 356 h 384"/>
                <a:gd name="T56" fmla="*/ 167 w 231"/>
                <a:gd name="T57" fmla="*/ 352 h 384"/>
                <a:gd name="T58" fmla="*/ 177 w 231"/>
                <a:gd name="T59" fmla="*/ 281 h 384"/>
                <a:gd name="T60" fmla="*/ 153 w 231"/>
                <a:gd name="T61" fmla="*/ 353 h 384"/>
                <a:gd name="T62" fmla="*/ 146 w 231"/>
                <a:gd name="T63" fmla="*/ 336 h 384"/>
                <a:gd name="T64" fmla="*/ 172 w 231"/>
                <a:gd name="T65" fmla="*/ 280 h 384"/>
                <a:gd name="T66" fmla="*/ 183 w 231"/>
                <a:gd name="T67" fmla="*/ 271 h 384"/>
                <a:gd name="T68" fmla="*/ 155 w 231"/>
                <a:gd name="T69" fmla="*/ 262 h 384"/>
                <a:gd name="T70" fmla="*/ 123 w 231"/>
                <a:gd name="T71" fmla="*/ 118 h 384"/>
                <a:gd name="T72" fmla="*/ 94 w 231"/>
                <a:gd name="T73" fmla="*/ 123 h 384"/>
                <a:gd name="T74" fmla="*/ 66 w 231"/>
                <a:gd name="T75" fmla="*/ 125 h 384"/>
                <a:gd name="T76" fmla="*/ 128 w 231"/>
                <a:gd name="T77" fmla="*/ 266 h 384"/>
                <a:gd name="T78" fmla="*/ 95 w 231"/>
                <a:gd name="T79" fmla="*/ 240 h 384"/>
                <a:gd name="T80" fmla="*/ 47 w 231"/>
                <a:gd name="T81" fmla="*/ 170 h 384"/>
                <a:gd name="T82" fmla="*/ 18 w 231"/>
                <a:gd name="T83" fmla="*/ 129 h 384"/>
                <a:gd name="T84" fmla="*/ 15 w 231"/>
                <a:gd name="T85" fmla="*/ 92 h 384"/>
                <a:gd name="T86" fmla="*/ 64 w 231"/>
                <a:gd name="T87" fmla="*/ 26 h 384"/>
                <a:gd name="T88" fmla="*/ 75 w 231"/>
                <a:gd name="T89" fmla="*/ 22 h 384"/>
                <a:gd name="T90" fmla="*/ 175 w 231"/>
                <a:gd name="T91" fmla="*/ 32 h 384"/>
                <a:gd name="T92" fmla="*/ 184 w 231"/>
                <a:gd name="T93" fmla="*/ 41 h 384"/>
                <a:gd name="T94" fmla="*/ 196 w 231"/>
                <a:gd name="T95" fmla="*/ 66 h 384"/>
                <a:gd name="T96" fmla="*/ 173 w 231"/>
                <a:gd name="T97" fmla="*/ 19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1" h="384">
                  <a:moveTo>
                    <a:pt x="203" y="59"/>
                  </a:moveTo>
                  <a:cubicBezTo>
                    <a:pt x="188" y="28"/>
                    <a:pt x="155" y="9"/>
                    <a:pt x="118" y="4"/>
                  </a:cubicBezTo>
                  <a:cubicBezTo>
                    <a:pt x="94" y="0"/>
                    <a:pt x="68" y="12"/>
                    <a:pt x="57" y="23"/>
                  </a:cubicBezTo>
                  <a:cubicBezTo>
                    <a:pt x="53" y="27"/>
                    <a:pt x="55" y="24"/>
                    <a:pt x="51" y="26"/>
                  </a:cubicBezTo>
                  <a:cubicBezTo>
                    <a:pt x="40" y="29"/>
                    <a:pt x="35" y="44"/>
                    <a:pt x="25" y="47"/>
                  </a:cubicBezTo>
                  <a:cubicBezTo>
                    <a:pt x="16" y="68"/>
                    <a:pt x="0" y="86"/>
                    <a:pt x="5" y="112"/>
                  </a:cubicBezTo>
                  <a:cubicBezTo>
                    <a:pt x="9" y="130"/>
                    <a:pt x="9" y="141"/>
                    <a:pt x="18" y="155"/>
                  </a:cubicBezTo>
                  <a:cubicBezTo>
                    <a:pt x="28" y="172"/>
                    <a:pt x="38" y="177"/>
                    <a:pt x="50" y="190"/>
                  </a:cubicBezTo>
                  <a:cubicBezTo>
                    <a:pt x="70" y="211"/>
                    <a:pt x="82" y="236"/>
                    <a:pt x="90" y="268"/>
                  </a:cubicBezTo>
                  <a:cubicBezTo>
                    <a:pt x="88" y="273"/>
                    <a:pt x="88" y="280"/>
                    <a:pt x="84" y="282"/>
                  </a:cubicBezTo>
                  <a:cubicBezTo>
                    <a:pt x="93" y="299"/>
                    <a:pt x="90" y="330"/>
                    <a:pt x="98" y="352"/>
                  </a:cubicBezTo>
                  <a:cubicBezTo>
                    <a:pt x="109" y="365"/>
                    <a:pt x="118" y="373"/>
                    <a:pt x="132" y="383"/>
                  </a:cubicBezTo>
                  <a:cubicBezTo>
                    <a:pt x="138" y="380"/>
                    <a:pt x="144" y="384"/>
                    <a:pt x="150" y="384"/>
                  </a:cubicBezTo>
                  <a:cubicBezTo>
                    <a:pt x="167" y="377"/>
                    <a:pt x="182" y="380"/>
                    <a:pt x="193" y="366"/>
                  </a:cubicBezTo>
                  <a:cubicBezTo>
                    <a:pt x="194" y="365"/>
                    <a:pt x="193" y="363"/>
                    <a:pt x="194" y="360"/>
                  </a:cubicBezTo>
                  <a:cubicBezTo>
                    <a:pt x="195" y="358"/>
                    <a:pt x="199" y="359"/>
                    <a:pt x="200" y="357"/>
                  </a:cubicBezTo>
                  <a:cubicBezTo>
                    <a:pt x="200" y="356"/>
                    <a:pt x="200" y="352"/>
                    <a:pt x="201" y="350"/>
                  </a:cubicBezTo>
                  <a:cubicBezTo>
                    <a:pt x="203" y="344"/>
                    <a:pt x="207" y="341"/>
                    <a:pt x="207" y="338"/>
                  </a:cubicBezTo>
                  <a:cubicBezTo>
                    <a:pt x="208" y="331"/>
                    <a:pt x="204" y="320"/>
                    <a:pt x="203" y="310"/>
                  </a:cubicBezTo>
                  <a:cubicBezTo>
                    <a:pt x="203" y="290"/>
                    <a:pt x="198" y="272"/>
                    <a:pt x="197" y="254"/>
                  </a:cubicBezTo>
                  <a:cubicBezTo>
                    <a:pt x="189" y="253"/>
                    <a:pt x="186" y="250"/>
                    <a:pt x="180" y="244"/>
                  </a:cubicBezTo>
                  <a:cubicBezTo>
                    <a:pt x="182" y="224"/>
                    <a:pt x="182" y="201"/>
                    <a:pt x="187" y="181"/>
                  </a:cubicBezTo>
                  <a:cubicBezTo>
                    <a:pt x="213" y="156"/>
                    <a:pt x="231" y="90"/>
                    <a:pt x="203" y="59"/>
                  </a:cubicBezTo>
                  <a:close/>
                  <a:moveTo>
                    <a:pt x="104" y="332"/>
                  </a:moveTo>
                  <a:cubicBezTo>
                    <a:pt x="101" y="316"/>
                    <a:pt x="104" y="304"/>
                    <a:pt x="113" y="294"/>
                  </a:cubicBezTo>
                  <a:cubicBezTo>
                    <a:pt x="111" y="288"/>
                    <a:pt x="110" y="292"/>
                    <a:pt x="104" y="292"/>
                  </a:cubicBezTo>
                  <a:cubicBezTo>
                    <a:pt x="105" y="287"/>
                    <a:pt x="102" y="286"/>
                    <a:pt x="103" y="281"/>
                  </a:cubicBezTo>
                  <a:cubicBezTo>
                    <a:pt x="106" y="280"/>
                    <a:pt x="109" y="279"/>
                    <a:pt x="113" y="280"/>
                  </a:cubicBezTo>
                  <a:cubicBezTo>
                    <a:pt x="113" y="283"/>
                    <a:pt x="113" y="285"/>
                    <a:pt x="114" y="286"/>
                  </a:cubicBezTo>
                  <a:cubicBezTo>
                    <a:pt x="117" y="283"/>
                    <a:pt x="123" y="278"/>
                    <a:pt x="128" y="282"/>
                  </a:cubicBezTo>
                  <a:cubicBezTo>
                    <a:pt x="121" y="302"/>
                    <a:pt x="118" y="319"/>
                    <a:pt x="104" y="332"/>
                  </a:cubicBezTo>
                  <a:close/>
                  <a:moveTo>
                    <a:pt x="116" y="332"/>
                  </a:moveTo>
                  <a:cubicBezTo>
                    <a:pt x="124" y="315"/>
                    <a:pt x="134" y="301"/>
                    <a:pt x="141" y="282"/>
                  </a:cubicBezTo>
                  <a:cubicBezTo>
                    <a:pt x="143" y="282"/>
                    <a:pt x="145" y="282"/>
                    <a:pt x="147" y="282"/>
                  </a:cubicBezTo>
                  <a:cubicBezTo>
                    <a:pt x="143" y="307"/>
                    <a:pt x="126" y="331"/>
                    <a:pt x="118" y="356"/>
                  </a:cubicBezTo>
                  <a:cubicBezTo>
                    <a:pt x="106" y="354"/>
                    <a:pt x="118" y="342"/>
                    <a:pt x="116" y="332"/>
                  </a:cubicBezTo>
                  <a:close/>
                  <a:moveTo>
                    <a:pt x="138" y="229"/>
                  </a:moveTo>
                  <a:cubicBezTo>
                    <a:pt x="140" y="231"/>
                    <a:pt x="142" y="233"/>
                    <a:pt x="142" y="235"/>
                  </a:cubicBezTo>
                  <a:cubicBezTo>
                    <a:pt x="143" y="250"/>
                    <a:pt x="141" y="258"/>
                    <a:pt x="146" y="267"/>
                  </a:cubicBezTo>
                  <a:cubicBezTo>
                    <a:pt x="134" y="271"/>
                    <a:pt x="134" y="256"/>
                    <a:pt x="132" y="249"/>
                  </a:cubicBezTo>
                  <a:cubicBezTo>
                    <a:pt x="127" y="231"/>
                    <a:pt x="121" y="213"/>
                    <a:pt x="116" y="196"/>
                  </a:cubicBezTo>
                  <a:cubicBezTo>
                    <a:pt x="114" y="189"/>
                    <a:pt x="108" y="183"/>
                    <a:pt x="105" y="176"/>
                  </a:cubicBezTo>
                  <a:cubicBezTo>
                    <a:pt x="101" y="162"/>
                    <a:pt x="101" y="148"/>
                    <a:pt x="93" y="137"/>
                  </a:cubicBezTo>
                  <a:cubicBezTo>
                    <a:pt x="103" y="132"/>
                    <a:pt x="112" y="121"/>
                    <a:pt x="125" y="131"/>
                  </a:cubicBezTo>
                  <a:cubicBezTo>
                    <a:pt x="127" y="130"/>
                    <a:pt x="130" y="125"/>
                    <a:pt x="133" y="129"/>
                  </a:cubicBezTo>
                  <a:cubicBezTo>
                    <a:pt x="131" y="158"/>
                    <a:pt x="140" y="199"/>
                    <a:pt x="138" y="229"/>
                  </a:cubicBezTo>
                  <a:close/>
                  <a:moveTo>
                    <a:pt x="127" y="364"/>
                  </a:moveTo>
                  <a:cubicBezTo>
                    <a:pt x="134" y="334"/>
                    <a:pt x="148" y="311"/>
                    <a:pt x="159" y="285"/>
                  </a:cubicBezTo>
                  <a:cubicBezTo>
                    <a:pt x="152" y="310"/>
                    <a:pt x="140" y="341"/>
                    <a:pt x="127" y="364"/>
                  </a:cubicBezTo>
                  <a:close/>
                  <a:moveTo>
                    <a:pt x="178" y="365"/>
                  </a:moveTo>
                  <a:cubicBezTo>
                    <a:pt x="168" y="356"/>
                    <a:pt x="184" y="338"/>
                    <a:pt x="183" y="327"/>
                  </a:cubicBezTo>
                  <a:cubicBezTo>
                    <a:pt x="184" y="327"/>
                    <a:pt x="185" y="327"/>
                    <a:pt x="186" y="327"/>
                  </a:cubicBezTo>
                  <a:cubicBezTo>
                    <a:pt x="195" y="334"/>
                    <a:pt x="181" y="354"/>
                    <a:pt x="178" y="365"/>
                  </a:cubicBezTo>
                  <a:close/>
                  <a:moveTo>
                    <a:pt x="167" y="352"/>
                  </a:moveTo>
                  <a:cubicBezTo>
                    <a:pt x="165" y="359"/>
                    <a:pt x="169" y="369"/>
                    <a:pt x="158" y="367"/>
                  </a:cubicBezTo>
                  <a:cubicBezTo>
                    <a:pt x="156" y="362"/>
                    <a:pt x="163" y="358"/>
                    <a:pt x="158" y="356"/>
                  </a:cubicBezTo>
                  <a:cubicBezTo>
                    <a:pt x="169" y="337"/>
                    <a:pt x="170" y="308"/>
                    <a:pt x="182" y="290"/>
                  </a:cubicBezTo>
                  <a:cubicBezTo>
                    <a:pt x="192" y="308"/>
                    <a:pt x="173" y="331"/>
                    <a:pt x="167" y="352"/>
                  </a:cubicBezTo>
                  <a:close/>
                  <a:moveTo>
                    <a:pt x="183" y="271"/>
                  </a:moveTo>
                  <a:cubicBezTo>
                    <a:pt x="184" y="277"/>
                    <a:pt x="179" y="277"/>
                    <a:pt x="177" y="281"/>
                  </a:cubicBezTo>
                  <a:cubicBezTo>
                    <a:pt x="172" y="292"/>
                    <a:pt x="169" y="304"/>
                    <a:pt x="163" y="313"/>
                  </a:cubicBezTo>
                  <a:cubicBezTo>
                    <a:pt x="160" y="325"/>
                    <a:pt x="157" y="340"/>
                    <a:pt x="153" y="353"/>
                  </a:cubicBezTo>
                  <a:cubicBezTo>
                    <a:pt x="150" y="360"/>
                    <a:pt x="149" y="373"/>
                    <a:pt x="138" y="371"/>
                  </a:cubicBezTo>
                  <a:cubicBezTo>
                    <a:pt x="137" y="356"/>
                    <a:pt x="150" y="349"/>
                    <a:pt x="146" y="336"/>
                  </a:cubicBezTo>
                  <a:cubicBezTo>
                    <a:pt x="149" y="339"/>
                    <a:pt x="148" y="333"/>
                    <a:pt x="151" y="333"/>
                  </a:cubicBezTo>
                  <a:cubicBezTo>
                    <a:pt x="156" y="314"/>
                    <a:pt x="166" y="299"/>
                    <a:pt x="172" y="280"/>
                  </a:cubicBezTo>
                  <a:cubicBezTo>
                    <a:pt x="177" y="279"/>
                    <a:pt x="178" y="273"/>
                    <a:pt x="180" y="270"/>
                  </a:cubicBezTo>
                  <a:cubicBezTo>
                    <a:pt x="182" y="269"/>
                    <a:pt x="183" y="270"/>
                    <a:pt x="183" y="271"/>
                  </a:cubicBezTo>
                  <a:close/>
                  <a:moveTo>
                    <a:pt x="173" y="191"/>
                  </a:moveTo>
                  <a:cubicBezTo>
                    <a:pt x="165" y="215"/>
                    <a:pt x="181" y="249"/>
                    <a:pt x="155" y="262"/>
                  </a:cubicBezTo>
                  <a:cubicBezTo>
                    <a:pt x="133" y="211"/>
                    <a:pt x="147" y="158"/>
                    <a:pt x="154" y="104"/>
                  </a:cubicBezTo>
                  <a:cubicBezTo>
                    <a:pt x="140" y="94"/>
                    <a:pt x="131" y="111"/>
                    <a:pt x="123" y="118"/>
                  </a:cubicBezTo>
                  <a:cubicBezTo>
                    <a:pt x="118" y="118"/>
                    <a:pt x="118" y="112"/>
                    <a:pt x="113" y="111"/>
                  </a:cubicBezTo>
                  <a:cubicBezTo>
                    <a:pt x="102" y="110"/>
                    <a:pt x="102" y="121"/>
                    <a:pt x="94" y="123"/>
                  </a:cubicBezTo>
                  <a:cubicBezTo>
                    <a:pt x="87" y="119"/>
                    <a:pt x="88" y="105"/>
                    <a:pt x="74" y="111"/>
                  </a:cubicBezTo>
                  <a:cubicBezTo>
                    <a:pt x="70" y="117"/>
                    <a:pt x="69" y="119"/>
                    <a:pt x="66" y="125"/>
                  </a:cubicBezTo>
                  <a:cubicBezTo>
                    <a:pt x="77" y="138"/>
                    <a:pt x="89" y="150"/>
                    <a:pt x="95" y="168"/>
                  </a:cubicBezTo>
                  <a:cubicBezTo>
                    <a:pt x="105" y="202"/>
                    <a:pt x="121" y="230"/>
                    <a:pt x="128" y="266"/>
                  </a:cubicBezTo>
                  <a:cubicBezTo>
                    <a:pt x="115" y="268"/>
                    <a:pt x="110" y="264"/>
                    <a:pt x="99" y="262"/>
                  </a:cubicBezTo>
                  <a:cubicBezTo>
                    <a:pt x="100" y="257"/>
                    <a:pt x="92" y="247"/>
                    <a:pt x="95" y="240"/>
                  </a:cubicBezTo>
                  <a:cubicBezTo>
                    <a:pt x="86" y="230"/>
                    <a:pt x="85" y="216"/>
                    <a:pt x="78" y="205"/>
                  </a:cubicBezTo>
                  <a:cubicBezTo>
                    <a:pt x="70" y="194"/>
                    <a:pt x="57" y="181"/>
                    <a:pt x="47" y="170"/>
                  </a:cubicBezTo>
                  <a:cubicBezTo>
                    <a:pt x="43" y="166"/>
                    <a:pt x="37" y="164"/>
                    <a:pt x="34" y="160"/>
                  </a:cubicBezTo>
                  <a:cubicBezTo>
                    <a:pt x="31" y="156"/>
                    <a:pt x="19" y="137"/>
                    <a:pt x="18" y="129"/>
                  </a:cubicBezTo>
                  <a:cubicBezTo>
                    <a:pt x="17" y="124"/>
                    <a:pt x="20" y="119"/>
                    <a:pt x="19" y="115"/>
                  </a:cubicBezTo>
                  <a:cubicBezTo>
                    <a:pt x="18" y="107"/>
                    <a:pt x="13" y="99"/>
                    <a:pt x="15" y="92"/>
                  </a:cubicBezTo>
                  <a:cubicBezTo>
                    <a:pt x="16" y="88"/>
                    <a:pt x="22" y="72"/>
                    <a:pt x="25" y="65"/>
                  </a:cubicBezTo>
                  <a:cubicBezTo>
                    <a:pt x="34" y="48"/>
                    <a:pt x="49" y="36"/>
                    <a:pt x="64" y="26"/>
                  </a:cubicBezTo>
                  <a:cubicBezTo>
                    <a:pt x="66" y="23"/>
                    <a:pt x="64" y="22"/>
                    <a:pt x="64" y="19"/>
                  </a:cubicBezTo>
                  <a:cubicBezTo>
                    <a:pt x="68" y="25"/>
                    <a:pt x="70" y="20"/>
                    <a:pt x="75" y="22"/>
                  </a:cubicBezTo>
                  <a:cubicBezTo>
                    <a:pt x="82" y="17"/>
                    <a:pt x="90" y="12"/>
                    <a:pt x="98" y="10"/>
                  </a:cubicBezTo>
                  <a:cubicBezTo>
                    <a:pt x="120" y="7"/>
                    <a:pt x="165" y="18"/>
                    <a:pt x="175" y="32"/>
                  </a:cubicBezTo>
                  <a:cubicBezTo>
                    <a:pt x="176" y="33"/>
                    <a:pt x="175" y="35"/>
                    <a:pt x="174" y="34"/>
                  </a:cubicBezTo>
                  <a:cubicBezTo>
                    <a:pt x="176" y="36"/>
                    <a:pt x="182" y="38"/>
                    <a:pt x="184" y="41"/>
                  </a:cubicBezTo>
                  <a:cubicBezTo>
                    <a:pt x="186" y="44"/>
                    <a:pt x="185" y="47"/>
                    <a:pt x="189" y="46"/>
                  </a:cubicBezTo>
                  <a:cubicBezTo>
                    <a:pt x="190" y="55"/>
                    <a:pt x="196" y="57"/>
                    <a:pt x="196" y="66"/>
                  </a:cubicBezTo>
                  <a:cubicBezTo>
                    <a:pt x="201" y="70"/>
                    <a:pt x="199" y="72"/>
                    <a:pt x="205" y="75"/>
                  </a:cubicBezTo>
                  <a:cubicBezTo>
                    <a:pt x="219" y="127"/>
                    <a:pt x="187" y="156"/>
                    <a:pt x="17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355601" y="698501"/>
              <a:ext cx="109538" cy="46038"/>
            </a:xfrm>
            <a:custGeom>
              <a:avLst/>
              <a:gdLst>
                <a:gd name="T0" fmla="*/ 0 w 51"/>
                <a:gd name="T1" fmla="*/ 20 h 21"/>
                <a:gd name="T2" fmla="*/ 5 w 51"/>
                <a:gd name="T3" fmla="*/ 21 h 21"/>
                <a:gd name="T4" fmla="*/ 48 w 51"/>
                <a:gd name="T5" fmla="*/ 0 h 21"/>
                <a:gd name="T6" fmla="*/ 0 w 51"/>
                <a:gd name="T7" fmla="*/ 20 h 21"/>
              </a:gdLst>
              <a:ahLst/>
              <a:cxnLst>
                <a:cxn ang="0">
                  <a:pos x="T0" y="T1"/>
                </a:cxn>
                <a:cxn ang="0">
                  <a:pos x="T2" y="T3"/>
                </a:cxn>
                <a:cxn ang="0">
                  <a:pos x="T4" y="T5"/>
                </a:cxn>
                <a:cxn ang="0">
                  <a:pos x="T6" y="T7"/>
                </a:cxn>
              </a:cxnLst>
              <a:rect l="0" t="0" r="r" b="b"/>
              <a:pathLst>
                <a:path w="51" h="21">
                  <a:moveTo>
                    <a:pt x="0" y="20"/>
                  </a:moveTo>
                  <a:cubicBezTo>
                    <a:pt x="2" y="21"/>
                    <a:pt x="5" y="16"/>
                    <a:pt x="5" y="21"/>
                  </a:cubicBezTo>
                  <a:cubicBezTo>
                    <a:pt x="17" y="11"/>
                    <a:pt x="51" y="18"/>
                    <a:pt x="48" y="0"/>
                  </a:cubicBezTo>
                  <a:cubicBezTo>
                    <a:pt x="27" y="1"/>
                    <a:pt x="0" y="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5" name="矩形 24">
            <a:extLst>
              <a:ext uri="{FF2B5EF4-FFF2-40B4-BE49-F238E27FC236}">
                <a16:creationId xmlns:a16="http://schemas.microsoft.com/office/drawing/2014/main" id="{C77F2757-06FC-4D6E-8F24-50CFC8051D87}"/>
              </a:ext>
            </a:extLst>
          </p:cNvPr>
          <p:cNvSpPr/>
          <p:nvPr/>
        </p:nvSpPr>
        <p:spPr>
          <a:xfrm>
            <a:off x="1514541" y="1402077"/>
            <a:ext cx="4024358" cy="2135585"/>
          </a:xfrm>
          <a:prstGeom prst="rect">
            <a:avLst/>
          </a:prstGeom>
        </p:spPr>
        <p:txBody>
          <a:bodyPr wrap="square">
            <a:spAutoFit/>
          </a:bodyPr>
          <a:lstStyle/>
          <a:p>
            <a:pPr>
              <a:lnSpc>
                <a:spcPct val="120000"/>
              </a:lnSpc>
            </a:pPr>
            <a:r>
              <a:rPr lang="zh-CN" altLang="en-US" sz="1600" dirty="0">
                <a:solidFill>
                  <a:schemeClr val="tx1">
                    <a:lumMod val="75000"/>
                    <a:lumOff val="25000"/>
                  </a:schemeClr>
                </a:solidFill>
                <a:latin typeface="+mj-ea"/>
                <a:ea typeface="+mj-ea"/>
              </a:rPr>
              <a:t>对于一句话而言，词的顺序直接影响到了整句话的意思，所以顺序非常重要。</a:t>
            </a:r>
            <a:r>
              <a:rPr lang="en-US" altLang="zh-CN" sz="1600" dirty="0">
                <a:solidFill>
                  <a:schemeClr val="tx1">
                    <a:lumMod val="75000"/>
                    <a:lumOff val="25000"/>
                  </a:schemeClr>
                </a:solidFill>
                <a:latin typeface="+mj-ea"/>
                <a:ea typeface="+mj-ea"/>
              </a:rPr>
              <a:t>Transformer</a:t>
            </a:r>
            <a:r>
              <a:rPr lang="zh-CN" altLang="en-US" sz="1600" dirty="0">
                <a:solidFill>
                  <a:schemeClr val="tx1">
                    <a:lumMod val="75000"/>
                    <a:lumOff val="25000"/>
                  </a:schemeClr>
                </a:solidFill>
                <a:latin typeface="+mj-ea"/>
                <a:ea typeface="+mj-ea"/>
              </a:rPr>
              <a:t>使用了</a:t>
            </a:r>
            <a:r>
              <a:rPr lang="en-US" altLang="zh-CN" sz="1600" dirty="0">
                <a:solidFill>
                  <a:schemeClr val="tx1">
                    <a:lumMod val="75000"/>
                    <a:lumOff val="25000"/>
                  </a:schemeClr>
                </a:solidFill>
                <a:latin typeface="+mj-ea"/>
                <a:ea typeface="+mj-ea"/>
              </a:rPr>
              <a:t>Positional Encoding</a:t>
            </a:r>
            <a:r>
              <a:rPr lang="zh-CN" altLang="en-US" sz="1600" dirty="0">
                <a:solidFill>
                  <a:schemeClr val="tx1">
                    <a:lumMod val="75000"/>
                    <a:lumOff val="25000"/>
                  </a:schemeClr>
                </a:solidFill>
                <a:latin typeface="+mj-ea"/>
                <a:ea typeface="+mj-ea"/>
              </a:rPr>
              <a:t>来解决这个问题，即给每个输入词向量都加上一个位置向量。这些位置向量可以决定每个单词在句子中的位置，或者说可以指示句子中不同单词之间的相对位置。</a:t>
            </a:r>
          </a:p>
        </p:txBody>
      </p:sp>
      <p:sp>
        <p:nvSpPr>
          <p:cNvPr id="8" name="AutoShape 4" descr="https://upload-images.jianshu.io/upload_images/23551183-823da7c53e4362c3.png?imageMogr2/auto-orient/strip|imageView2/2/w/1200/format/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 name="图片 1"/>
          <p:cNvPicPr>
            <a:picLocks noChangeAspect="1"/>
          </p:cNvPicPr>
          <p:nvPr/>
        </p:nvPicPr>
        <p:blipFill>
          <a:blip r:embed="rId2"/>
          <a:stretch>
            <a:fillRect/>
          </a:stretch>
        </p:blipFill>
        <p:spPr>
          <a:xfrm>
            <a:off x="5538899" y="1515818"/>
            <a:ext cx="6409524" cy="3914286"/>
          </a:xfrm>
          <a:prstGeom prst="rect">
            <a:avLst/>
          </a:prstGeom>
        </p:spPr>
      </p:pic>
      <p:pic>
        <p:nvPicPr>
          <p:cNvPr id="4" name="图片 3"/>
          <p:cNvPicPr>
            <a:picLocks noChangeAspect="1"/>
          </p:cNvPicPr>
          <p:nvPr/>
        </p:nvPicPr>
        <p:blipFill>
          <a:blip r:embed="rId3"/>
          <a:stretch>
            <a:fillRect/>
          </a:stretch>
        </p:blipFill>
        <p:spPr>
          <a:xfrm>
            <a:off x="950924" y="3983883"/>
            <a:ext cx="4752381" cy="1000000"/>
          </a:xfrm>
          <a:prstGeom prst="rect">
            <a:avLst/>
          </a:prstGeom>
        </p:spPr>
      </p:pic>
    </p:spTree>
    <p:extLst>
      <p:ext uri="{BB962C8B-B14F-4D97-AF65-F5344CB8AC3E}">
        <p14:creationId xmlns:p14="http://schemas.microsoft.com/office/powerpoint/2010/main" val="1205497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408255" y="790522"/>
            <a:ext cx="107837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408255" y="363579"/>
            <a:ext cx="6135545" cy="400110"/>
          </a:xfrm>
          <a:prstGeom prst="rect">
            <a:avLst/>
          </a:prstGeom>
        </p:spPr>
        <p:txBody>
          <a:bodyPr wrap="square">
            <a:spAutoFit/>
          </a:bodyPr>
          <a:lstStyle/>
          <a:p>
            <a:r>
              <a:rPr lang="en-US" altLang="zh-CN" sz="2000" dirty="0">
                <a:solidFill>
                  <a:schemeClr val="accent1"/>
                </a:solidFill>
                <a:latin typeface="+mj-lt"/>
              </a:rPr>
              <a:t>Transformer</a:t>
            </a:r>
            <a:r>
              <a:rPr lang="zh-CN" altLang="en-US" sz="2000" dirty="0">
                <a:solidFill>
                  <a:schemeClr val="accent1"/>
                </a:solidFill>
                <a:latin typeface="+mj-lt"/>
              </a:rPr>
              <a:t>模型</a:t>
            </a:r>
            <a:r>
              <a:rPr lang="en-US" altLang="zh-CN" sz="2000" dirty="0">
                <a:solidFill>
                  <a:schemeClr val="accent1"/>
                </a:solidFill>
                <a:latin typeface="+mj-lt"/>
              </a:rPr>
              <a:t>- Add &amp; Normalization</a:t>
            </a:r>
          </a:p>
        </p:txBody>
      </p:sp>
      <p:grpSp>
        <p:nvGrpSpPr>
          <p:cNvPr id="23" name="组合 22"/>
          <p:cNvGrpSpPr/>
          <p:nvPr/>
        </p:nvGrpSpPr>
        <p:grpSpPr>
          <a:xfrm>
            <a:off x="611297" y="254962"/>
            <a:ext cx="625500" cy="787984"/>
            <a:chOff x="355601" y="252413"/>
            <a:chExt cx="812800" cy="1023938"/>
          </a:xfrm>
          <a:solidFill>
            <a:schemeClr val="tx1">
              <a:lumMod val="75000"/>
              <a:lumOff val="25000"/>
            </a:schemeClr>
          </a:solidFill>
        </p:grpSpPr>
        <p:sp>
          <p:nvSpPr>
            <p:cNvPr id="14" name="Freeform 5"/>
            <p:cNvSpPr>
              <a:spLocks/>
            </p:cNvSpPr>
            <p:nvPr/>
          </p:nvSpPr>
          <p:spPr bwMode="auto">
            <a:xfrm>
              <a:off x="796926" y="252413"/>
              <a:ext cx="58738" cy="138113"/>
            </a:xfrm>
            <a:custGeom>
              <a:avLst/>
              <a:gdLst>
                <a:gd name="T0" fmla="*/ 13 w 27"/>
                <a:gd name="T1" fmla="*/ 1 h 64"/>
                <a:gd name="T2" fmla="*/ 3 w 27"/>
                <a:gd name="T3" fmla="*/ 61 h 64"/>
                <a:gd name="T4" fmla="*/ 11 w 27"/>
                <a:gd name="T5" fmla="*/ 44 h 64"/>
                <a:gd name="T6" fmla="*/ 16 w 27"/>
                <a:gd name="T7" fmla="*/ 15 h 64"/>
                <a:gd name="T8" fmla="*/ 26 w 27"/>
                <a:gd name="T9" fmla="*/ 1 h 64"/>
                <a:gd name="T10" fmla="*/ 13 w 27"/>
                <a:gd name="T11" fmla="*/ 1 h 64"/>
              </a:gdLst>
              <a:ahLst/>
              <a:cxnLst>
                <a:cxn ang="0">
                  <a:pos x="T0" y="T1"/>
                </a:cxn>
                <a:cxn ang="0">
                  <a:pos x="T2" y="T3"/>
                </a:cxn>
                <a:cxn ang="0">
                  <a:pos x="T4" y="T5"/>
                </a:cxn>
                <a:cxn ang="0">
                  <a:pos x="T6" y="T7"/>
                </a:cxn>
                <a:cxn ang="0">
                  <a:pos x="T8" y="T9"/>
                </a:cxn>
                <a:cxn ang="0">
                  <a:pos x="T10" y="T11"/>
                </a:cxn>
              </a:cxnLst>
              <a:rect l="0" t="0" r="r" b="b"/>
              <a:pathLst>
                <a:path w="27" h="64">
                  <a:moveTo>
                    <a:pt x="13" y="1"/>
                  </a:moveTo>
                  <a:cubicBezTo>
                    <a:pt x="9" y="21"/>
                    <a:pt x="0" y="41"/>
                    <a:pt x="3" y="61"/>
                  </a:cubicBezTo>
                  <a:cubicBezTo>
                    <a:pt x="14" y="64"/>
                    <a:pt x="10" y="51"/>
                    <a:pt x="11" y="44"/>
                  </a:cubicBezTo>
                  <a:cubicBezTo>
                    <a:pt x="12" y="35"/>
                    <a:pt x="16" y="24"/>
                    <a:pt x="16" y="15"/>
                  </a:cubicBezTo>
                  <a:cubicBezTo>
                    <a:pt x="19" y="10"/>
                    <a:pt x="27" y="10"/>
                    <a:pt x="26" y="1"/>
                  </a:cubicBezTo>
                  <a:cubicBezTo>
                    <a:pt x="19" y="0"/>
                    <a:pt x="20"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p:cNvSpPr>
            <p:nvPr/>
          </p:nvSpPr>
          <p:spPr bwMode="auto">
            <a:xfrm>
              <a:off x="584201" y="274638"/>
              <a:ext cx="74613" cy="103188"/>
            </a:xfrm>
            <a:custGeom>
              <a:avLst/>
              <a:gdLst>
                <a:gd name="T0" fmla="*/ 3 w 34"/>
                <a:gd name="T1" fmla="*/ 0 h 48"/>
                <a:gd name="T2" fmla="*/ 16 w 34"/>
                <a:gd name="T3" fmla="*/ 30 h 48"/>
                <a:gd name="T4" fmla="*/ 30 w 34"/>
                <a:gd name="T5" fmla="*/ 48 h 48"/>
                <a:gd name="T6" fmla="*/ 34 w 34"/>
                <a:gd name="T7" fmla="*/ 39 h 48"/>
                <a:gd name="T8" fmla="*/ 9 w 34"/>
                <a:gd name="T9" fmla="*/ 0 h 48"/>
                <a:gd name="T10" fmla="*/ 3 w 34"/>
                <a:gd name="T11" fmla="*/ 0 h 48"/>
              </a:gdLst>
              <a:ahLst/>
              <a:cxnLst>
                <a:cxn ang="0">
                  <a:pos x="T0" y="T1"/>
                </a:cxn>
                <a:cxn ang="0">
                  <a:pos x="T2" y="T3"/>
                </a:cxn>
                <a:cxn ang="0">
                  <a:pos x="T4" y="T5"/>
                </a:cxn>
                <a:cxn ang="0">
                  <a:pos x="T6" y="T7"/>
                </a:cxn>
                <a:cxn ang="0">
                  <a:pos x="T8" y="T9"/>
                </a:cxn>
                <a:cxn ang="0">
                  <a:pos x="T10" y="T11"/>
                </a:cxn>
              </a:cxnLst>
              <a:rect l="0" t="0" r="r" b="b"/>
              <a:pathLst>
                <a:path w="34" h="48">
                  <a:moveTo>
                    <a:pt x="3" y="0"/>
                  </a:moveTo>
                  <a:cubicBezTo>
                    <a:pt x="0" y="12"/>
                    <a:pt x="10" y="19"/>
                    <a:pt x="16" y="30"/>
                  </a:cubicBezTo>
                  <a:cubicBezTo>
                    <a:pt x="20" y="38"/>
                    <a:pt x="22" y="48"/>
                    <a:pt x="30" y="48"/>
                  </a:cubicBezTo>
                  <a:cubicBezTo>
                    <a:pt x="32" y="46"/>
                    <a:pt x="33" y="43"/>
                    <a:pt x="34" y="39"/>
                  </a:cubicBezTo>
                  <a:cubicBezTo>
                    <a:pt x="22" y="30"/>
                    <a:pt x="18" y="9"/>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
            <p:cNvSpPr>
              <a:spLocks/>
            </p:cNvSpPr>
            <p:nvPr/>
          </p:nvSpPr>
          <p:spPr bwMode="auto">
            <a:xfrm>
              <a:off x="944563" y="347663"/>
              <a:ext cx="100013" cy="98425"/>
            </a:xfrm>
            <a:custGeom>
              <a:avLst/>
              <a:gdLst>
                <a:gd name="T0" fmla="*/ 38 w 46"/>
                <a:gd name="T1" fmla="*/ 0 h 46"/>
                <a:gd name="T2" fmla="*/ 0 w 46"/>
                <a:gd name="T3" fmla="*/ 42 h 46"/>
                <a:gd name="T4" fmla="*/ 2 w 46"/>
                <a:gd name="T5" fmla="*/ 46 h 46"/>
                <a:gd name="T6" fmla="*/ 15 w 46"/>
                <a:gd name="T7" fmla="*/ 34 h 46"/>
                <a:gd name="T8" fmla="*/ 39 w 46"/>
                <a:gd name="T9" fmla="*/ 13 h 46"/>
                <a:gd name="T10" fmla="*/ 45 w 46"/>
                <a:gd name="T11" fmla="*/ 9 h 46"/>
                <a:gd name="T12" fmla="*/ 43 w 46"/>
                <a:gd name="T13" fmla="*/ 0 h 46"/>
                <a:gd name="T14" fmla="*/ 38 w 46"/>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6">
                  <a:moveTo>
                    <a:pt x="38" y="0"/>
                  </a:moveTo>
                  <a:cubicBezTo>
                    <a:pt x="28" y="17"/>
                    <a:pt x="7" y="23"/>
                    <a:pt x="0" y="42"/>
                  </a:cubicBezTo>
                  <a:cubicBezTo>
                    <a:pt x="1" y="43"/>
                    <a:pt x="2" y="44"/>
                    <a:pt x="2" y="46"/>
                  </a:cubicBezTo>
                  <a:cubicBezTo>
                    <a:pt x="11" y="46"/>
                    <a:pt x="14" y="42"/>
                    <a:pt x="15" y="34"/>
                  </a:cubicBezTo>
                  <a:cubicBezTo>
                    <a:pt x="24" y="28"/>
                    <a:pt x="32" y="21"/>
                    <a:pt x="39" y="13"/>
                  </a:cubicBezTo>
                  <a:cubicBezTo>
                    <a:pt x="41" y="12"/>
                    <a:pt x="44" y="11"/>
                    <a:pt x="45" y="9"/>
                  </a:cubicBezTo>
                  <a:cubicBezTo>
                    <a:pt x="46" y="5"/>
                    <a:pt x="44" y="3"/>
                    <a:pt x="43" y="0"/>
                  </a:cubicBezTo>
                  <a:cubicBezTo>
                    <a:pt x="41" y="0"/>
                    <a:pt x="40"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
            <p:cNvSpPr>
              <a:spLocks/>
            </p:cNvSpPr>
            <p:nvPr/>
          </p:nvSpPr>
          <p:spPr bwMode="auto">
            <a:xfrm>
              <a:off x="387351" y="449263"/>
              <a:ext cx="119063" cy="74613"/>
            </a:xfrm>
            <a:custGeom>
              <a:avLst/>
              <a:gdLst>
                <a:gd name="T0" fmla="*/ 8 w 55"/>
                <a:gd name="T1" fmla="*/ 0 h 35"/>
                <a:gd name="T2" fmla="*/ 17 w 55"/>
                <a:gd name="T3" fmla="*/ 14 h 35"/>
                <a:gd name="T4" fmla="*/ 13 w 55"/>
                <a:gd name="T5" fmla="*/ 17 h 35"/>
                <a:gd name="T6" fmla="*/ 19 w 55"/>
                <a:gd name="T7" fmla="*/ 23 h 35"/>
                <a:gd name="T8" fmla="*/ 22 w 55"/>
                <a:gd name="T9" fmla="*/ 17 h 35"/>
                <a:gd name="T10" fmla="*/ 53 w 55"/>
                <a:gd name="T11" fmla="*/ 32 h 35"/>
                <a:gd name="T12" fmla="*/ 53 w 55"/>
                <a:gd name="T13" fmla="*/ 23 h 35"/>
                <a:gd name="T14" fmla="*/ 8 w 55"/>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35">
                  <a:moveTo>
                    <a:pt x="8" y="0"/>
                  </a:moveTo>
                  <a:cubicBezTo>
                    <a:pt x="0" y="5"/>
                    <a:pt x="11" y="16"/>
                    <a:pt x="17" y="14"/>
                  </a:cubicBezTo>
                  <a:cubicBezTo>
                    <a:pt x="14" y="14"/>
                    <a:pt x="13" y="15"/>
                    <a:pt x="13" y="17"/>
                  </a:cubicBezTo>
                  <a:cubicBezTo>
                    <a:pt x="20" y="16"/>
                    <a:pt x="15" y="22"/>
                    <a:pt x="19" y="23"/>
                  </a:cubicBezTo>
                  <a:cubicBezTo>
                    <a:pt x="23" y="21"/>
                    <a:pt x="19" y="19"/>
                    <a:pt x="22" y="17"/>
                  </a:cubicBezTo>
                  <a:cubicBezTo>
                    <a:pt x="35" y="19"/>
                    <a:pt x="39" y="35"/>
                    <a:pt x="53" y="32"/>
                  </a:cubicBezTo>
                  <a:cubicBezTo>
                    <a:pt x="55" y="28"/>
                    <a:pt x="54" y="28"/>
                    <a:pt x="53" y="23"/>
                  </a:cubicBezTo>
                  <a:cubicBezTo>
                    <a:pt x="38" y="16"/>
                    <a:pt x="26" y="5"/>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
            <p:cNvSpPr>
              <a:spLocks/>
            </p:cNvSpPr>
            <p:nvPr/>
          </p:nvSpPr>
          <p:spPr bwMode="auto">
            <a:xfrm>
              <a:off x="1038226" y="528638"/>
              <a:ext cx="115888" cy="53975"/>
            </a:xfrm>
            <a:custGeom>
              <a:avLst/>
              <a:gdLst>
                <a:gd name="T0" fmla="*/ 1 w 54"/>
                <a:gd name="T1" fmla="*/ 18 h 25"/>
                <a:gd name="T2" fmla="*/ 2 w 54"/>
                <a:gd name="T3" fmla="*/ 25 h 25"/>
                <a:gd name="T4" fmla="*/ 51 w 54"/>
                <a:gd name="T5" fmla="*/ 15 h 25"/>
                <a:gd name="T6" fmla="*/ 51 w 54"/>
                <a:gd name="T7" fmla="*/ 1 h 25"/>
                <a:gd name="T8" fmla="*/ 1 w 54"/>
                <a:gd name="T9" fmla="*/ 18 h 25"/>
              </a:gdLst>
              <a:ahLst/>
              <a:cxnLst>
                <a:cxn ang="0">
                  <a:pos x="T0" y="T1"/>
                </a:cxn>
                <a:cxn ang="0">
                  <a:pos x="T2" y="T3"/>
                </a:cxn>
                <a:cxn ang="0">
                  <a:pos x="T4" y="T5"/>
                </a:cxn>
                <a:cxn ang="0">
                  <a:pos x="T6" y="T7"/>
                </a:cxn>
                <a:cxn ang="0">
                  <a:pos x="T8" y="T9"/>
                </a:cxn>
              </a:cxnLst>
              <a:rect l="0" t="0" r="r" b="b"/>
              <a:pathLst>
                <a:path w="54" h="25">
                  <a:moveTo>
                    <a:pt x="1" y="18"/>
                  </a:moveTo>
                  <a:cubicBezTo>
                    <a:pt x="4" y="21"/>
                    <a:pt x="0" y="23"/>
                    <a:pt x="2" y="25"/>
                  </a:cubicBezTo>
                  <a:cubicBezTo>
                    <a:pt x="17" y="25"/>
                    <a:pt x="34" y="3"/>
                    <a:pt x="51" y="15"/>
                  </a:cubicBezTo>
                  <a:cubicBezTo>
                    <a:pt x="52" y="9"/>
                    <a:pt x="54" y="7"/>
                    <a:pt x="51" y="1"/>
                  </a:cubicBezTo>
                  <a:cubicBezTo>
                    <a:pt x="32" y="0"/>
                    <a:pt x="14" y="7"/>
                    <a:pt x="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0"/>
            <p:cNvSpPr>
              <a:spLocks/>
            </p:cNvSpPr>
            <p:nvPr/>
          </p:nvSpPr>
          <p:spPr bwMode="auto">
            <a:xfrm>
              <a:off x="1050926" y="752476"/>
              <a:ext cx="117475" cy="101600"/>
            </a:xfrm>
            <a:custGeom>
              <a:avLst/>
              <a:gdLst>
                <a:gd name="T0" fmla="*/ 0 w 54"/>
                <a:gd name="T1" fmla="*/ 18 h 47"/>
                <a:gd name="T2" fmla="*/ 17 w 54"/>
                <a:gd name="T3" fmla="*/ 26 h 47"/>
                <a:gd name="T4" fmla="*/ 50 w 54"/>
                <a:gd name="T5" fmla="*/ 45 h 47"/>
                <a:gd name="T6" fmla="*/ 43 w 54"/>
                <a:gd name="T7" fmla="*/ 28 h 47"/>
                <a:gd name="T8" fmla="*/ 0 w 54"/>
                <a:gd name="T9" fmla="*/ 18 h 47"/>
              </a:gdLst>
              <a:ahLst/>
              <a:cxnLst>
                <a:cxn ang="0">
                  <a:pos x="T0" y="T1"/>
                </a:cxn>
                <a:cxn ang="0">
                  <a:pos x="T2" y="T3"/>
                </a:cxn>
                <a:cxn ang="0">
                  <a:pos x="T4" y="T5"/>
                </a:cxn>
                <a:cxn ang="0">
                  <a:pos x="T6" y="T7"/>
                </a:cxn>
                <a:cxn ang="0">
                  <a:pos x="T8" y="T9"/>
                </a:cxn>
              </a:cxnLst>
              <a:rect l="0" t="0" r="r" b="b"/>
              <a:pathLst>
                <a:path w="54" h="47">
                  <a:moveTo>
                    <a:pt x="0" y="18"/>
                  </a:moveTo>
                  <a:cubicBezTo>
                    <a:pt x="4" y="22"/>
                    <a:pt x="10" y="25"/>
                    <a:pt x="17" y="26"/>
                  </a:cubicBezTo>
                  <a:cubicBezTo>
                    <a:pt x="28" y="31"/>
                    <a:pt x="36" y="47"/>
                    <a:pt x="50" y="45"/>
                  </a:cubicBezTo>
                  <a:cubicBezTo>
                    <a:pt x="54" y="39"/>
                    <a:pt x="47" y="34"/>
                    <a:pt x="43" y="28"/>
                  </a:cubicBezTo>
                  <a:cubicBezTo>
                    <a:pt x="28" y="28"/>
                    <a:pt x="12" y="0"/>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
            <p:cNvSpPr>
              <a:spLocks/>
            </p:cNvSpPr>
            <p:nvPr/>
          </p:nvSpPr>
          <p:spPr bwMode="auto">
            <a:xfrm>
              <a:off x="457201" y="862013"/>
              <a:ext cx="79375" cy="84138"/>
            </a:xfrm>
            <a:custGeom>
              <a:avLst/>
              <a:gdLst>
                <a:gd name="T0" fmla="*/ 28 w 37"/>
                <a:gd name="T1" fmla="*/ 0 h 39"/>
                <a:gd name="T2" fmla="*/ 6 w 37"/>
                <a:gd name="T3" fmla="*/ 39 h 39"/>
                <a:gd name="T4" fmla="*/ 34 w 37"/>
                <a:gd name="T5" fmla="*/ 14 h 39"/>
                <a:gd name="T6" fmla="*/ 37 w 37"/>
                <a:gd name="T7" fmla="*/ 1 h 39"/>
                <a:gd name="T8" fmla="*/ 28 w 37"/>
                <a:gd name="T9" fmla="*/ 0 h 39"/>
              </a:gdLst>
              <a:ahLst/>
              <a:cxnLst>
                <a:cxn ang="0">
                  <a:pos x="T0" y="T1"/>
                </a:cxn>
                <a:cxn ang="0">
                  <a:pos x="T2" y="T3"/>
                </a:cxn>
                <a:cxn ang="0">
                  <a:pos x="T4" y="T5"/>
                </a:cxn>
                <a:cxn ang="0">
                  <a:pos x="T6" y="T7"/>
                </a:cxn>
                <a:cxn ang="0">
                  <a:pos x="T8" y="T9"/>
                </a:cxn>
              </a:cxnLst>
              <a:rect l="0" t="0" r="r" b="b"/>
              <a:pathLst>
                <a:path w="37" h="39">
                  <a:moveTo>
                    <a:pt x="28" y="0"/>
                  </a:moveTo>
                  <a:cubicBezTo>
                    <a:pt x="22" y="13"/>
                    <a:pt x="0" y="23"/>
                    <a:pt x="6" y="39"/>
                  </a:cubicBezTo>
                  <a:cubicBezTo>
                    <a:pt x="18" y="34"/>
                    <a:pt x="18" y="16"/>
                    <a:pt x="34" y="14"/>
                  </a:cubicBezTo>
                  <a:cubicBezTo>
                    <a:pt x="36" y="10"/>
                    <a:pt x="35" y="5"/>
                    <a:pt x="37" y="1"/>
                  </a:cubicBezTo>
                  <a:cubicBezTo>
                    <a:pt x="35" y="0"/>
                    <a:pt x="31"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2"/>
            <p:cNvSpPr>
              <a:spLocks noEditPoints="1"/>
            </p:cNvSpPr>
            <p:nvPr/>
          </p:nvSpPr>
          <p:spPr bwMode="auto">
            <a:xfrm>
              <a:off x="549276" y="449263"/>
              <a:ext cx="501650" cy="827088"/>
            </a:xfrm>
            <a:custGeom>
              <a:avLst/>
              <a:gdLst>
                <a:gd name="T0" fmla="*/ 118 w 231"/>
                <a:gd name="T1" fmla="*/ 4 h 384"/>
                <a:gd name="T2" fmla="*/ 51 w 231"/>
                <a:gd name="T3" fmla="*/ 26 h 384"/>
                <a:gd name="T4" fmla="*/ 5 w 231"/>
                <a:gd name="T5" fmla="*/ 112 h 384"/>
                <a:gd name="T6" fmla="*/ 50 w 231"/>
                <a:gd name="T7" fmla="*/ 190 h 384"/>
                <a:gd name="T8" fmla="*/ 84 w 231"/>
                <a:gd name="T9" fmla="*/ 282 h 384"/>
                <a:gd name="T10" fmla="*/ 132 w 231"/>
                <a:gd name="T11" fmla="*/ 383 h 384"/>
                <a:gd name="T12" fmla="*/ 193 w 231"/>
                <a:gd name="T13" fmla="*/ 366 h 384"/>
                <a:gd name="T14" fmla="*/ 200 w 231"/>
                <a:gd name="T15" fmla="*/ 357 h 384"/>
                <a:gd name="T16" fmla="*/ 207 w 231"/>
                <a:gd name="T17" fmla="*/ 338 h 384"/>
                <a:gd name="T18" fmla="*/ 197 w 231"/>
                <a:gd name="T19" fmla="*/ 254 h 384"/>
                <a:gd name="T20" fmla="*/ 187 w 231"/>
                <a:gd name="T21" fmla="*/ 181 h 384"/>
                <a:gd name="T22" fmla="*/ 104 w 231"/>
                <a:gd name="T23" fmla="*/ 332 h 384"/>
                <a:gd name="T24" fmla="*/ 104 w 231"/>
                <a:gd name="T25" fmla="*/ 292 h 384"/>
                <a:gd name="T26" fmla="*/ 113 w 231"/>
                <a:gd name="T27" fmla="*/ 280 h 384"/>
                <a:gd name="T28" fmla="*/ 128 w 231"/>
                <a:gd name="T29" fmla="*/ 282 h 384"/>
                <a:gd name="T30" fmla="*/ 116 w 231"/>
                <a:gd name="T31" fmla="*/ 332 h 384"/>
                <a:gd name="T32" fmla="*/ 147 w 231"/>
                <a:gd name="T33" fmla="*/ 282 h 384"/>
                <a:gd name="T34" fmla="*/ 116 w 231"/>
                <a:gd name="T35" fmla="*/ 332 h 384"/>
                <a:gd name="T36" fmla="*/ 142 w 231"/>
                <a:gd name="T37" fmla="*/ 235 h 384"/>
                <a:gd name="T38" fmla="*/ 132 w 231"/>
                <a:gd name="T39" fmla="*/ 249 h 384"/>
                <a:gd name="T40" fmla="*/ 105 w 231"/>
                <a:gd name="T41" fmla="*/ 176 h 384"/>
                <a:gd name="T42" fmla="*/ 125 w 231"/>
                <a:gd name="T43" fmla="*/ 131 h 384"/>
                <a:gd name="T44" fmla="*/ 138 w 231"/>
                <a:gd name="T45" fmla="*/ 229 h 384"/>
                <a:gd name="T46" fmla="*/ 159 w 231"/>
                <a:gd name="T47" fmla="*/ 285 h 384"/>
                <a:gd name="T48" fmla="*/ 178 w 231"/>
                <a:gd name="T49" fmla="*/ 365 h 384"/>
                <a:gd name="T50" fmla="*/ 186 w 231"/>
                <a:gd name="T51" fmla="*/ 327 h 384"/>
                <a:gd name="T52" fmla="*/ 167 w 231"/>
                <a:gd name="T53" fmla="*/ 352 h 384"/>
                <a:gd name="T54" fmla="*/ 158 w 231"/>
                <a:gd name="T55" fmla="*/ 356 h 384"/>
                <a:gd name="T56" fmla="*/ 167 w 231"/>
                <a:gd name="T57" fmla="*/ 352 h 384"/>
                <a:gd name="T58" fmla="*/ 177 w 231"/>
                <a:gd name="T59" fmla="*/ 281 h 384"/>
                <a:gd name="T60" fmla="*/ 153 w 231"/>
                <a:gd name="T61" fmla="*/ 353 h 384"/>
                <a:gd name="T62" fmla="*/ 146 w 231"/>
                <a:gd name="T63" fmla="*/ 336 h 384"/>
                <a:gd name="T64" fmla="*/ 172 w 231"/>
                <a:gd name="T65" fmla="*/ 280 h 384"/>
                <a:gd name="T66" fmla="*/ 183 w 231"/>
                <a:gd name="T67" fmla="*/ 271 h 384"/>
                <a:gd name="T68" fmla="*/ 155 w 231"/>
                <a:gd name="T69" fmla="*/ 262 h 384"/>
                <a:gd name="T70" fmla="*/ 123 w 231"/>
                <a:gd name="T71" fmla="*/ 118 h 384"/>
                <a:gd name="T72" fmla="*/ 94 w 231"/>
                <a:gd name="T73" fmla="*/ 123 h 384"/>
                <a:gd name="T74" fmla="*/ 66 w 231"/>
                <a:gd name="T75" fmla="*/ 125 h 384"/>
                <a:gd name="T76" fmla="*/ 128 w 231"/>
                <a:gd name="T77" fmla="*/ 266 h 384"/>
                <a:gd name="T78" fmla="*/ 95 w 231"/>
                <a:gd name="T79" fmla="*/ 240 h 384"/>
                <a:gd name="T80" fmla="*/ 47 w 231"/>
                <a:gd name="T81" fmla="*/ 170 h 384"/>
                <a:gd name="T82" fmla="*/ 18 w 231"/>
                <a:gd name="T83" fmla="*/ 129 h 384"/>
                <a:gd name="T84" fmla="*/ 15 w 231"/>
                <a:gd name="T85" fmla="*/ 92 h 384"/>
                <a:gd name="T86" fmla="*/ 64 w 231"/>
                <a:gd name="T87" fmla="*/ 26 h 384"/>
                <a:gd name="T88" fmla="*/ 75 w 231"/>
                <a:gd name="T89" fmla="*/ 22 h 384"/>
                <a:gd name="T90" fmla="*/ 175 w 231"/>
                <a:gd name="T91" fmla="*/ 32 h 384"/>
                <a:gd name="T92" fmla="*/ 184 w 231"/>
                <a:gd name="T93" fmla="*/ 41 h 384"/>
                <a:gd name="T94" fmla="*/ 196 w 231"/>
                <a:gd name="T95" fmla="*/ 66 h 384"/>
                <a:gd name="T96" fmla="*/ 173 w 231"/>
                <a:gd name="T97" fmla="*/ 19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1" h="384">
                  <a:moveTo>
                    <a:pt x="203" y="59"/>
                  </a:moveTo>
                  <a:cubicBezTo>
                    <a:pt x="188" y="28"/>
                    <a:pt x="155" y="9"/>
                    <a:pt x="118" y="4"/>
                  </a:cubicBezTo>
                  <a:cubicBezTo>
                    <a:pt x="94" y="0"/>
                    <a:pt x="68" y="12"/>
                    <a:pt x="57" y="23"/>
                  </a:cubicBezTo>
                  <a:cubicBezTo>
                    <a:pt x="53" y="27"/>
                    <a:pt x="55" y="24"/>
                    <a:pt x="51" y="26"/>
                  </a:cubicBezTo>
                  <a:cubicBezTo>
                    <a:pt x="40" y="29"/>
                    <a:pt x="35" y="44"/>
                    <a:pt x="25" y="47"/>
                  </a:cubicBezTo>
                  <a:cubicBezTo>
                    <a:pt x="16" y="68"/>
                    <a:pt x="0" y="86"/>
                    <a:pt x="5" y="112"/>
                  </a:cubicBezTo>
                  <a:cubicBezTo>
                    <a:pt x="9" y="130"/>
                    <a:pt x="9" y="141"/>
                    <a:pt x="18" y="155"/>
                  </a:cubicBezTo>
                  <a:cubicBezTo>
                    <a:pt x="28" y="172"/>
                    <a:pt x="38" y="177"/>
                    <a:pt x="50" y="190"/>
                  </a:cubicBezTo>
                  <a:cubicBezTo>
                    <a:pt x="70" y="211"/>
                    <a:pt x="82" y="236"/>
                    <a:pt x="90" y="268"/>
                  </a:cubicBezTo>
                  <a:cubicBezTo>
                    <a:pt x="88" y="273"/>
                    <a:pt x="88" y="280"/>
                    <a:pt x="84" y="282"/>
                  </a:cubicBezTo>
                  <a:cubicBezTo>
                    <a:pt x="93" y="299"/>
                    <a:pt x="90" y="330"/>
                    <a:pt x="98" y="352"/>
                  </a:cubicBezTo>
                  <a:cubicBezTo>
                    <a:pt x="109" y="365"/>
                    <a:pt x="118" y="373"/>
                    <a:pt x="132" y="383"/>
                  </a:cubicBezTo>
                  <a:cubicBezTo>
                    <a:pt x="138" y="380"/>
                    <a:pt x="144" y="384"/>
                    <a:pt x="150" y="384"/>
                  </a:cubicBezTo>
                  <a:cubicBezTo>
                    <a:pt x="167" y="377"/>
                    <a:pt x="182" y="380"/>
                    <a:pt x="193" y="366"/>
                  </a:cubicBezTo>
                  <a:cubicBezTo>
                    <a:pt x="194" y="365"/>
                    <a:pt x="193" y="363"/>
                    <a:pt x="194" y="360"/>
                  </a:cubicBezTo>
                  <a:cubicBezTo>
                    <a:pt x="195" y="358"/>
                    <a:pt x="199" y="359"/>
                    <a:pt x="200" y="357"/>
                  </a:cubicBezTo>
                  <a:cubicBezTo>
                    <a:pt x="200" y="356"/>
                    <a:pt x="200" y="352"/>
                    <a:pt x="201" y="350"/>
                  </a:cubicBezTo>
                  <a:cubicBezTo>
                    <a:pt x="203" y="344"/>
                    <a:pt x="207" y="341"/>
                    <a:pt x="207" y="338"/>
                  </a:cubicBezTo>
                  <a:cubicBezTo>
                    <a:pt x="208" y="331"/>
                    <a:pt x="204" y="320"/>
                    <a:pt x="203" y="310"/>
                  </a:cubicBezTo>
                  <a:cubicBezTo>
                    <a:pt x="203" y="290"/>
                    <a:pt x="198" y="272"/>
                    <a:pt x="197" y="254"/>
                  </a:cubicBezTo>
                  <a:cubicBezTo>
                    <a:pt x="189" y="253"/>
                    <a:pt x="186" y="250"/>
                    <a:pt x="180" y="244"/>
                  </a:cubicBezTo>
                  <a:cubicBezTo>
                    <a:pt x="182" y="224"/>
                    <a:pt x="182" y="201"/>
                    <a:pt x="187" y="181"/>
                  </a:cubicBezTo>
                  <a:cubicBezTo>
                    <a:pt x="213" y="156"/>
                    <a:pt x="231" y="90"/>
                    <a:pt x="203" y="59"/>
                  </a:cubicBezTo>
                  <a:close/>
                  <a:moveTo>
                    <a:pt x="104" y="332"/>
                  </a:moveTo>
                  <a:cubicBezTo>
                    <a:pt x="101" y="316"/>
                    <a:pt x="104" y="304"/>
                    <a:pt x="113" y="294"/>
                  </a:cubicBezTo>
                  <a:cubicBezTo>
                    <a:pt x="111" y="288"/>
                    <a:pt x="110" y="292"/>
                    <a:pt x="104" y="292"/>
                  </a:cubicBezTo>
                  <a:cubicBezTo>
                    <a:pt x="105" y="287"/>
                    <a:pt x="102" y="286"/>
                    <a:pt x="103" y="281"/>
                  </a:cubicBezTo>
                  <a:cubicBezTo>
                    <a:pt x="106" y="280"/>
                    <a:pt x="109" y="279"/>
                    <a:pt x="113" y="280"/>
                  </a:cubicBezTo>
                  <a:cubicBezTo>
                    <a:pt x="113" y="283"/>
                    <a:pt x="113" y="285"/>
                    <a:pt x="114" y="286"/>
                  </a:cubicBezTo>
                  <a:cubicBezTo>
                    <a:pt x="117" y="283"/>
                    <a:pt x="123" y="278"/>
                    <a:pt x="128" y="282"/>
                  </a:cubicBezTo>
                  <a:cubicBezTo>
                    <a:pt x="121" y="302"/>
                    <a:pt x="118" y="319"/>
                    <a:pt x="104" y="332"/>
                  </a:cubicBezTo>
                  <a:close/>
                  <a:moveTo>
                    <a:pt x="116" y="332"/>
                  </a:moveTo>
                  <a:cubicBezTo>
                    <a:pt x="124" y="315"/>
                    <a:pt x="134" y="301"/>
                    <a:pt x="141" y="282"/>
                  </a:cubicBezTo>
                  <a:cubicBezTo>
                    <a:pt x="143" y="282"/>
                    <a:pt x="145" y="282"/>
                    <a:pt x="147" y="282"/>
                  </a:cubicBezTo>
                  <a:cubicBezTo>
                    <a:pt x="143" y="307"/>
                    <a:pt x="126" y="331"/>
                    <a:pt x="118" y="356"/>
                  </a:cubicBezTo>
                  <a:cubicBezTo>
                    <a:pt x="106" y="354"/>
                    <a:pt x="118" y="342"/>
                    <a:pt x="116" y="332"/>
                  </a:cubicBezTo>
                  <a:close/>
                  <a:moveTo>
                    <a:pt x="138" y="229"/>
                  </a:moveTo>
                  <a:cubicBezTo>
                    <a:pt x="140" y="231"/>
                    <a:pt x="142" y="233"/>
                    <a:pt x="142" y="235"/>
                  </a:cubicBezTo>
                  <a:cubicBezTo>
                    <a:pt x="143" y="250"/>
                    <a:pt x="141" y="258"/>
                    <a:pt x="146" y="267"/>
                  </a:cubicBezTo>
                  <a:cubicBezTo>
                    <a:pt x="134" y="271"/>
                    <a:pt x="134" y="256"/>
                    <a:pt x="132" y="249"/>
                  </a:cubicBezTo>
                  <a:cubicBezTo>
                    <a:pt x="127" y="231"/>
                    <a:pt x="121" y="213"/>
                    <a:pt x="116" y="196"/>
                  </a:cubicBezTo>
                  <a:cubicBezTo>
                    <a:pt x="114" y="189"/>
                    <a:pt x="108" y="183"/>
                    <a:pt x="105" y="176"/>
                  </a:cubicBezTo>
                  <a:cubicBezTo>
                    <a:pt x="101" y="162"/>
                    <a:pt x="101" y="148"/>
                    <a:pt x="93" y="137"/>
                  </a:cubicBezTo>
                  <a:cubicBezTo>
                    <a:pt x="103" y="132"/>
                    <a:pt x="112" y="121"/>
                    <a:pt x="125" y="131"/>
                  </a:cubicBezTo>
                  <a:cubicBezTo>
                    <a:pt x="127" y="130"/>
                    <a:pt x="130" y="125"/>
                    <a:pt x="133" y="129"/>
                  </a:cubicBezTo>
                  <a:cubicBezTo>
                    <a:pt x="131" y="158"/>
                    <a:pt x="140" y="199"/>
                    <a:pt x="138" y="229"/>
                  </a:cubicBezTo>
                  <a:close/>
                  <a:moveTo>
                    <a:pt x="127" y="364"/>
                  </a:moveTo>
                  <a:cubicBezTo>
                    <a:pt x="134" y="334"/>
                    <a:pt x="148" y="311"/>
                    <a:pt x="159" y="285"/>
                  </a:cubicBezTo>
                  <a:cubicBezTo>
                    <a:pt x="152" y="310"/>
                    <a:pt x="140" y="341"/>
                    <a:pt x="127" y="364"/>
                  </a:cubicBezTo>
                  <a:close/>
                  <a:moveTo>
                    <a:pt x="178" y="365"/>
                  </a:moveTo>
                  <a:cubicBezTo>
                    <a:pt x="168" y="356"/>
                    <a:pt x="184" y="338"/>
                    <a:pt x="183" y="327"/>
                  </a:cubicBezTo>
                  <a:cubicBezTo>
                    <a:pt x="184" y="327"/>
                    <a:pt x="185" y="327"/>
                    <a:pt x="186" y="327"/>
                  </a:cubicBezTo>
                  <a:cubicBezTo>
                    <a:pt x="195" y="334"/>
                    <a:pt x="181" y="354"/>
                    <a:pt x="178" y="365"/>
                  </a:cubicBezTo>
                  <a:close/>
                  <a:moveTo>
                    <a:pt x="167" y="352"/>
                  </a:moveTo>
                  <a:cubicBezTo>
                    <a:pt x="165" y="359"/>
                    <a:pt x="169" y="369"/>
                    <a:pt x="158" y="367"/>
                  </a:cubicBezTo>
                  <a:cubicBezTo>
                    <a:pt x="156" y="362"/>
                    <a:pt x="163" y="358"/>
                    <a:pt x="158" y="356"/>
                  </a:cubicBezTo>
                  <a:cubicBezTo>
                    <a:pt x="169" y="337"/>
                    <a:pt x="170" y="308"/>
                    <a:pt x="182" y="290"/>
                  </a:cubicBezTo>
                  <a:cubicBezTo>
                    <a:pt x="192" y="308"/>
                    <a:pt x="173" y="331"/>
                    <a:pt x="167" y="352"/>
                  </a:cubicBezTo>
                  <a:close/>
                  <a:moveTo>
                    <a:pt x="183" y="271"/>
                  </a:moveTo>
                  <a:cubicBezTo>
                    <a:pt x="184" y="277"/>
                    <a:pt x="179" y="277"/>
                    <a:pt x="177" y="281"/>
                  </a:cubicBezTo>
                  <a:cubicBezTo>
                    <a:pt x="172" y="292"/>
                    <a:pt x="169" y="304"/>
                    <a:pt x="163" y="313"/>
                  </a:cubicBezTo>
                  <a:cubicBezTo>
                    <a:pt x="160" y="325"/>
                    <a:pt x="157" y="340"/>
                    <a:pt x="153" y="353"/>
                  </a:cubicBezTo>
                  <a:cubicBezTo>
                    <a:pt x="150" y="360"/>
                    <a:pt x="149" y="373"/>
                    <a:pt x="138" y="371"/>
                  </a:cubicBezTo>
                  <a:cubicBezTo>
                    <a:pt x="137" y="356"/>
                    <a:pt x="150" y="349"/>
                    <a:pt x="146" y="336"/>
                  </a:cubicBezTo>
                  <a:cubicBezTo>
                    <a:pt x="149" y="339"/>
                    <a:pt x="148" y="333"/>
                    <a:pt x="151" y="333"/>
                  </a:cubicBezTo>
                  <a:cubicBezTo>
                    <a:pt x="156" y="314"/>
                    <a:pt x="166" y="299"/>
                    <a:pt x="172" y="280"/>
                  </a:cubicBezTo>
                  <a:cubicBezTo>
                    <a:pt x="177" y="279"/>
                    <a:pt x="178" y="273"/>
                    <a:pt x="180" y="270"/>
                  </a:cubicBezTo>
                  <a:cubicBezTo>
                    <a:pt x="182" y="269"/>
                    <a:pt x="183" y="270"/>
                    <a:pt x="183" y="271"/>
                  </a:cubicBezTo>
                  <a:close/>
                  <a:moveTo>
                    <a:pt x="173" y="191"/>
                  </a:moveTo>
                  <a:cubicBezTo>
                    <a:pt x="165" y="215"/>
                    <a:pt x="181" y="249"/>
                    <a:pt x="155" y="262"/>
                  </a:cubicBezTo>
                  <a:cubicBezTo>
                    <a:pt x="133" y="211"/>
                    <a:pt x="147" y="158"/>
                    <a:pt x="154" y="104"/>
                  </a:cubicBezTo>
                  <a:cubicBezTo>
                    <a:pt x="140" y="94"/>
                    <a:pt x="131" y="111"/>
                    <a:pt x="123" y="118"/>
                  </a:cubicBezTo>
                  <a:cubicBezTo>
                    <a:pt x="118" y="118"/>
                    <a:pt x="118" y="112"/>
                    <a:pt x="113" y="111"/>
                  </a:cubicBezTo>
                  <a:cubicBezTo>
                    <a:pt x="102" y="110"/>
                    <a:pt x="102" y="121"/>
                    <a:pt x="94" y="123"/>
                  </a:cubicBezTo>
                  <a:cubicBezTo>
                    <a:pt x="87" y="119"/>
                    <a:pt x="88" y="105"/>
                    <a:pt x="74" y="111"/>
                  </a:cubicBezTo>
                  <a:cubicBezTo>
                    <a:pt x="70" y="117"/>
                    <a:pt x="69" y="119"/>
                    <a:pt x="66" y="125"/>
                  </a:cubicBezTo>
                  <a:cubicBezTo>
                    <a:pt x="77" y="138"/>
                    <a:pt x="89" y="150"/>
                    <a:pt x="95" y="168"/>
                  </a:cubicBezTo>
                  <a:cubicBezTo>
                    <a:pt x="105" y="202"/>
                    <a:pt x="121" y="230"/>
                    <a:pt x="128" y="266"/>
                  </a:cubicBezTo>
                  <a:cubicBezTo>
                    <a:pt x="115" y="268"/>
                    <a:pt x="110" y="264"/>
                    <a:pt x="99" y="262"/>
                  </a:cubicBezTo>
                  <a:cubicBezTo>
                    <a:pt x="100" y="257"/>
                    <a:pt x="92" y="247"/>
                    <a:pt x="95" y="240"/>
                  </a:cubicBezTo>
                  <a:cubicBezTo>
                    <a:pt x="86" y="230"/>
                    <a:pt x="85" y="216"/>
                    <a:pt x="78" y="205"/>
                  </a:cubicBezTo>
                  <a:cubicBezTo>
                    <a:pt x="70" y="194"/>
                    <a:pt x="57" y="181"/>
                    <a:pt x="47" y="170"/>
                  </a:cubicBezTo>
                  <a:cubicBezTo>
                    <a:pt x="43" y="166"/>
                    <a:pt x="37" y="164"/>
                    <a:pt x="34" y="160"/>
                  </a:cubicBezTo>
                  <a:cubicBezTo>
                    <a:pt x="31" y="156"/>
                    <a:pt x="19" y="137"/>
                    <a:pt x="18" y="129"/>
                  </a:cubicBezTo>
                  <a:cubicBezTo>
                    <a:pt x="17" y="124"/>
                    <a:pt x="20" y="119"/>
                    <a:pt x="19" y="115"/>
                  </a:cubicBezTo>
                  <a:cubicBezTo>
                    <a:pt x="18" y="107"/>
                    <a:pt x="13" y="99"/>
                    <a:pt x="15" y="92"/>
                  </a:cubicBezTo>
                  <a:cubicBezTo>
                    <a:pt x="16" y="88"/>
                    <a:pt x="22" y="72"/>
                    <a:pt x="25" y="65"/>
                  </a:cubicBezTo>
                  <a:cubicBezTo>
                    <a:pt x="34" y="48"/>
                    <a:pt x="49" y="36"/>
                    <a:pt x="64" y="26"/>
                  </a:cubicBezTo>
                  <a:cubicBezTo>
                    <a:pt x="66" y="23"/>
                    <a:pt x="64" y="22"/>
                    <a:pt x="64" y="19"/>
                  </a:cubicBezTo>
                  <a:cubicBezTo>
                    <a:pt x="68" y="25"/>
                    <a:pt x="70" y="20"/>
                    <a:pt x="75" y="22"/>
                  </a:cubicBezTo>
                  <a:cubicBezTo>
                    <a:pt x="82" y="17"/>
                    <a:pt x="90" y="12"/>
                    <a:pt x="98" y="10"/>
                  </a:cubicBezTo>
                  <a:cubicBezTo>
                    <a:pt x="120" y="7"/>
                    <a:pt x="165" y="18"/>
                    <a:pt x="175" y="32"/>
                  </a:cubicBezTo>
                  <a:cubicBezTo>
                    <a:pt x="176" y="33"/>
                    <a:pt x="175" y="35"/>
                    <a:pt x="174" y="34"/>
                  </a:cubicBezTo>
                  <a:cubicBezTo>
                    <a:pt x="176" y="36"/>
                    <a:pt x="182" y="38"/>
                    <a:pt x="184" y="41"/>
                  </a:cubicBezTo>
                  <a:cubicBezTo>
                    <a:pt x="186" y="44"/>
                    <a:pt x="185" y="47"/>
                    <a:pt x="189" y="46"/>
                  </a:cubicBezTo>
                  <a:cubicBezTo>
                    <a:pt x="190" y="55"/>
                    <a:pt x="196" y="57"/>
                    <a:pt x="196" y="66"/>
                  </a:cubicBezTo>
                  <a:cubicBezTo>
                    <a:pt x="201" y="70"/>
                    <a:pt x="199" y="72"/>
                    <a:pt x="205" y="75"/>
                  </a:cubicBezTo>
                  <a:cubicBezTo>
                    <a:pt x="219" y="127"/>
                    <a:pt x="187" y="156"/>
                    <a:pt x="17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355601" y="698501"/>
              <a:ext cx="109538" cy="46038"/>
            </a:xfrm>
            <a:custGeom>
              <a:avLst/>
              <a:gdLst>
                <a:gd name="T0" fmla="*/ 0 w 51"/>
                <a:gd name="T1" fmla="*/ 20 h 21"/>
                <a:gd name="T2" fmla="*/ 5 w 51"/>
                <a:gd name="T3" fmla="*/ 21 h 21"/>
                <a:gd name="T4" fmla="*/ 48 w 51"/>
                <a:gd name="T5" fmla="*/ 0 h 21"/>
                <a:gd name="T6" fmla="*/ 0 w 51"/>
                <a:gd name="T7" fmla="*/ 20 h 21"/>
              </a:gdLst>
              <a:ahLst/>
              <a:cxnLst>
                <a:cxn ang="0">
                  <a:pos x="T0" y="T1"/>
                </a:cxn>
                <a:cxn ang="0">
                  <a:pos x="T2" y="T3"/>
                </a:cxn>
                <a:cxn ang="0">
                  <a:pos x="T4" y="T5"/>
                </a:cxn>
                <a:cxn ang="0">
                  <a:pos x="T6" y="T7"/>
                </a:cxn>
              </a:cxnLst>
              <a:rect l="0" t="0" r="r" b="b"/>
              <a:pathLst>
                <a:path w="51" h="21">
                  <a:moveTo>
                    <a:pt x="0" y="20"/>
                  </a:moveTo>
                  <a:cubicBezTo>
                    <a:pt x="2" y="21"/>
                    <a:pt x="5" y="16"/>
                    <a:pt x="5" y="21"/>
                  </a:cubicBezTo>
                  <a:cubicBezTo>
                    <a:pt x="17" y="11"/>
                    <a:pt x="51" y="18"/>
                    <a:pt x="48" y="0"/>
                  </a:cubicBezTo>
                  <a:cubicBezTo>
                    <a:pt x="27" y="1"/>
                    <a:pt x="0" y="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5" name="矩形 24">
            <a:extLst>
              <a:ext uri="{FF2B5EF4-FFF2-40B4-BE49-F238E27FC236}">
                <a16:creationId xmlns:a16="http://schemas.microsoft.com/office/drawing/2014/main" id="{C77F2757-06FC-4D6E-8F24-50CFC8051D87}"/>
              </a:ext>
            </a:extLst>
          </p:cNvPr>
          <p:cNvSpPr/>
          <p:nvPr/>
        </p:nvSpPr>
        <p:spPr>
          <a:xfrm>
            <a:off x="1471008" y="1176829"/>
            <a:ext cx="4624992" cy="4499309"/>
          </a:xfrm>
          <a:prstGeom prst="rect">
            <a:avLst/>
          </a:prstGeom>
        </p:spPr>
        <p:txBody>
          <a:bodyPr wrap="square">
            <a:spAutoFit/>
          </a:bodyPr>
          <a:lstStyle/>
          <a:p>
            <a:pPr>
              <a:lnSpc>
                <a:spcPct val="120000"/>
              </a:lnSpc>
            </a:pPr>
            <a:r>
              <a:rPr lang="en-US" altLang="zh-CN" sz="1600" dirty="0">
                <a:solidFill>
                  <a:schemeClr val="tx1">
                    <a:lumMod val="75000"/>
                    <a:lumOff val="25000"/>
                  </a:schemeClr>
                </a:solidFill>
                <a:latin typeface="+mj-ea"/>
                <a:ea typeface="+mj-ea"/>
              </a:rPr>
              <a:t>encoder</a:t>
            </a:r>
            <a:r>
              <a:rPr lang="zh-CN" altLang="en-US" sz="1600" dirty="0">
                <a:solidFill>
                  <a:schemeClr val="tx1">
                    <a:lumMod val="75000"/>
                    <a:lumOff val="25000"/>
                  </a:schemeClr>
                </a:solidFill>
                <a:latin typeface="+mj-ea"/>
                <a:ea typeface="+mj-ea"/>
              </a:rPr>
              <a:t>中的</a:t>
            </a:r>
            <a:r>
              <a:rPr lang="en-US" altLang="zh-CN" sz="1600" dirty="0">
                <a:solidFill>
                  <a:schemeClr val="tx1">
                    <a:lumMod val="75000"/>
                    <a:lumOff val="25000"/>
                  </a:schemeClr>
                </a:solidFill>
                <a:latin typeface="+mj-ea"/>
                <a:ea typeface="+mj-ea"/>
              </a:rPr>
              <a:t>SA</a:t>
            </a:r>
            <a:r>
              <a:rPr lang="zh-CN" altLang="en-US" sz="1600" dirty="0">
                <a:solidFill>
                  <a:schemeClr val="tx1">
                    <a:lumMod val="75000"/>
                    <a:lumOff val="25000"/>
                  </a:schemeClr>
                </a:solidFill>
                <a:latin typeface="+mj-ea"/>
                <a:ea typeface="+mj-ea"/>
              </a:rPr>
              <a:t>层和</a:t>
            </a:r>
            <a:r>
              <a:rPr lang="en-US" altLang="zh-CN" sz="1600" dirty="0">
                <a:solidFill>
                  <a:schemeClr val="tx1">
                    <a:lumMod val="75000"/>
                    <a:lumOff val="25000"/>
                  </a:schemeClr>
                </a:solidFill>
                <a:latin typeface="+mj-ea"/>
                <a:ea typeface="+mj-ea"/>
              </a:rPr>
              <a:t>FFN</a:t>
            </a:r>
            <a:r>
              <a:rPr lang="zh-CN" altLang="en-US" sz="1600" dirty="0">
                <a:solidFill>
                  <a:schemeClr val="tx1">
                    <a:lumMod val="75000"/>
                    <a:lumOff val="25000"/>
                  </a:schemeClr>
                </a:solidFill>
                <a:latin typeface="+mj-ea"/>
                <a:ea typeface="+mj-ea"/>
              </a:rPr>
              <a:t>层都采用了残差连接，一是解决梯度消失的问题，二是解决权重矩阵的退化问题。</a:t>
            </a:r>
            <a:endParaRPr lang="en-US" altLang="zh-CN" sz="1600" dirty="0">
              <a:solidFill>
                <a:schemeClr val="tx1">
                  <a:lumMod val="75000"/>
                  <a:lumOff val="25000"/>
                </a:schemeClr>
              </a:solidFill>
              <a:latin typeface="+mj-ea"/>
              <a:ea typeface="+mj-ea"/>
            </a:endParaRPr>
          </a:p>
          <a:p>
            <a:pPr>
              <a:lnSpc>
                <a:spcPct val="120000"/>
              </a:lnSpc>
            </a:pPr>
            <a:endParaRPr lang="en-US" altLang="zh-CN" sz="1600" dirty="0">
              <a:solidFill>
                <a:schemeClr val="tx1">
                  <a:lumMod val="75000"/>
                  <a:lumOff val="25000"/>
                </a:schemeClr>
              </a:solidFill>
              <a:latin typeface="+mj-ea"/>
              <a:ea typeface="+mj-ea"/>
            </a:endParaRPr>
          </a:p>
          <a:p>
            <a:pPr>
              <a:lnSpc>
                <a:spcPct val="120000"/>
              </a:lnSpc>
            </a:pPr>
            <a:r>
              <a:rPr lang="zh-CN" altLang="en-US" sz="1600" dirty="0">
                <a:solidFill>
                  <a:schemeClr val="tx1">
                    <a:lumMod val="75000"/>
                    <a:lumOff val="25000"/>
                  </a:schemeClr>
                </a:solidFill>
                <a:latin typeface="+mj-ea"/>
                <a:ea typeface="+mj-ea"/>
              </a:rPr>
              <a:t>归一化的目的主要是为了让模型的收敛速度更快</a:t>
            </a:r>
            <a:endParaRPr lang="en-US" altLang="zh-CN" sz="1600" dirty="0">
              <a:solidFill>
                <a:schemeClr val="tx1">
                  <a:lumMod val="75000"/>
                  <a:lumOff val="25000"/>
                </a:schemeClr>
              </a:solidFill>
              <a:latin typeface="+mj-ea"/>
              <a:ea typeface="+mj-ea"/>
            </a:endParaRPr>
          </a:p>
          <a:p>
            <a:pPr>
              <a:lnSpc>
                <a:spcPct val="120000"/>
              </a:lnSpc>
            </a:pPr>
            <a:r>
              <a:rPr lang="en-US" altLang="zh-CN" sz="1600" dirty="0">
                <a:solidFill>
                  <a:schemeClr val="tx1">
                    <a:lumMod val="75000"/>
                    <a:lumOff val="25000"/>
                  </a:schemeClr>
                </a:solidFill>
                <a:latin typeface="+mj-ea"/>
                <a:ea typeface="+mj-ea"/>
              </a:rPr>
              <a:t>1. Batch normalization — </a:t>
            </a:r>
            <a:r>
              <a:rPr lang="zh-CN" altLang="en-US" sz="1600" dirty="0">
                <a:solidFill>
                  <a:schemeClr val="tx1">
                    <a:lumMod val="75000"/>
                    <a:lumOff val="25000"/>
                  </a:schemeClr>
                </a:solidFill>
                <a:latin typeface="+mj-ea"/>
                <a:ea typeface="+mj-ea"/>
              </a:rPr>
              <a:t>为每一个小</a:t>
            </a:r>
            <a:r>
              <a:rPr lang="en-US" altLang="zh-CN" sz="1600" dirty="0">
                <a:solidFill>
                  <a:schemeClr val="tx1">
                    <a:lumMod val="75000"/>
                    <a:lumOff val="25000"/>
                  </a:schemeClr>
                </a:solidFill>
                <a:latin typeface="+mj-ea"/>
                <a:ea typeface="+mj-ea"/>
              </a:rPr>
              <a:t>batch</a:t>
            </a:r>
            <a:r>
              <a:rPr lang="zh-CN" altLang="en-US" sz="1600" dirty="0">
                <a:solidFill>
                  <a:schemeClr val="tx1">
                    <a:lumMod val="75000"/>
                    <a:lumOff val="25000"/>
                  </a:schemeClr>
                </a:solidFill>
                <a:latin typeface="+mj-ea"/>
                <a:ea typeface="+mj-ea"/>
              </a:rPr>
              <a:t>计算每一层的平均值和方差</a:t>
            </a:r>
          </a:p>
          <a:p>
            <a:pPr>
              <a:lnSpc>
                <a:spcPct val="120000"/>
              </a:lnSpc>
            </a:pPr>
            <a:r>
              <a:rPr lang="en-US" altLang="zh-CN" sz="1600" dirty="0">
                <a:solidFill>
                  <a:schemeClr val="tx1">
                    <a:lumMod val="75000"/>
                    <a:lumOff val="25000"/>
                  </a:schemeClr>
                </a:solidFill>
                <a:latin typeface="+mj-ea"/>
                <a:ea typeface="+mj-ea"/>
              </a:rPr>
              <a:t>2. Layer normalization — </a:t>
            </a:r>
            <a:r>
              <a:rPr lang="zh-CN" altLang="en-US" sz="1600" dirty="0">
                <a:solidFill>
                  <a:schemeClr val="tx1">
                    <a:lumMod val="75000"/>
                    <a:lumOff val="25000"/>
                  </a:schemeClr>
                </a:solidFill>
                <a:latin typeface="+mj-ea"/>
                <a:ea typeface="+mj-ea"/>
              </a:rPr>
              <a:t>独立计算每一层每一个样本的均值和方差</a:t>
            </a:r>
            <a:endParaRPr lang="en-US" altLang="zh-CN" sz="1600" dirty="0">
              <a:solidFill>
                <a:schemeClr val="tx1">
                  <a:lumMod val="75000"/>
                  <a:lumOff val="25000"/>
                </a:schemeClr>
              </a:solidFill>
              <a:latin typeface="+mj-ea"/>
              <a:ea typeface="+mj-ea"/>
            </a:endParaRPr>
          </a:p>
          <a:p>
            <a:pPr>
              <a:lnSpc>
                <a:spcPct val="120000"/>
              </a:lnSpc>
            </a:pPr>
            <a:r>
              <a:rPr lang="zh-CN" altLang="en-US" sz="1600" dirty="0">
                <a:solidFill>
                  <a:schemeClr val="tx1">
                    <a:lumMod val="75000"/>
                    <a:lumOff val="25000"/>
                  </a:schemeClr>
                </a:solidFill>
                <a:latin typeface="+mj-ea"/>
                <a:ea typeface="+mj-ea"/>
              </a:rPr>
              <a:t>原始</a:t>
            </a:r>
            <a:r>
              <a:rPr lang="en-US" altLang="zh-CN" sz="1600" dirty="0">
                <a:solidFill>
                  <a:schemeClr val="tx1">
                    <a:lumMod val="75000"/>
                    <a:lumOff val="25000"/>
                  </a:schemeClr>
                </a:solidFill>
                <a:latin typeface="+mj-ea"/>
                <a:ea typeface="+mj-ea"/>
              </a:rPr>
              <a:t>BN</a:t>
            </a:r>
            <a:r>
              <a:rPr lang="zh-CN" altLang="en-US" sz="1600" dirty="0">
                <a:solidFill>
                  <a:schemeClr val="tx1">
                    <a:lumMod val="75000"/>
                    <a:lumOff val="25000"/>
                  </a:schemeClr>
                </a:solidFill>
                <a:latin typeface="+mj-ea"/>
                <a:ea typeface="+mj-ea"/>
              </a:rPr>
              <a:t>是为</a:t>
            </a:r>
            <a:r>
              <a:rPr lang="en-US" altLang="zh-CN" sz="1600" dirty="0">
                <a:solidFill>
                  <a:schemeClr val="tx1">
                    <a:lumMod val="75000"/>
                    <a:lumOff val="25000"/>
                  </a:schemeClr>
                </a:solidFill>
                <a:latin typeface="+mj-ea"/>
                <a:ea typeface="+mj-ea"/>
              </a:rPr>
              <a:t>CNN</a:t>
            </a:r>
            <a:r>
              <a:rPr lang="zh-CN" altLang="en-US" sz="1600" dirty="0">
                <a:solidFill>
                  <a:schemeClr val="tx1">
                    <a:lumMod val="75000"/>
                    <a:lumOff val="25000"/>
                  </a:schemeClr>
                </a:solidFill>
                <a:latin typeface="+mj-ea"/>
                <a:ea typeface="+mj-ea"/>
              </a:rPr>
              <a:t>而设计的，对整个</a:t>
            </a:r>
            <a:r>
              <a:rPr lang="en-US" altLang="zh-CN" sz="1600" dirty="0" err="1">
                <a:solidFill>
                  <a:schemeClr val="tx1">
                    <a:lumMod val="75000"/>
                    <a:lumOff val="25000"/>
                  </a:schemeClr>
                </a:solidFill>
                <a:latin typeface="+mj-ea"/>
                <a:ea typeface="+mj-ea"/>
              </a:rPr>
              <a:t>batchsize</a:t>
            </a:r>
            <a:r>
              <a:rPr lang="zh-CN" altLang="en-US" sz="1600" dirty="0">
                <a:solidFill>
                  <a:schemeClr val="tx1">
                    <a:lumMod val="75000"/>
                    <a:lumOff val="25000"/>
                  </a:schemeClr>
                </a:solidFill>
                <a:latin typeface="+mj-ea"/>
                <a:ea typeface="+mj-ea"/>
              </a:rPr>
              <a:t>范围内的数据进行考虑，而对于</a:t>
            </a:r>
            <a:r>
              <a:rPr lang="en-US" altLang="zh-CN" sz="1600" dirty="0">
                <a:solidFill>
                  <a:schemeClr val="tx1">
                    <a:lumMod val="75000"/>
                    <a:lumOff val="25000"/>
                  </a:schemeClr>
                </a:solidFill>
                <a:latin typeface="+mj-ea"/>
                <a:ea typeface="+mj-ea"/>
              </a:rPr>
              <a:t>RNN</a:t>
            </a:r>
            <a:r>
              <a:rPr lang="zh-CN" altLang="en-US" sz="1600" dirty="0">
                <a:solidFill>
                  <a:schemeClr val="tx1">
                    <a:lumMod val="75000"/>
                    <a:lumOff val="25000"/>
                  </a:schemeClr>
                </a:solidFill>
                <a:latin typeface="+mj-ea"/>
                <a:ea typeface="+mj-ea"/>
              </a:rPr>
              <a:t>以及</a:t>
            </a:r>
            <a:r>
              <a:rPr lang="en-US" altLang="zh-CN" sz="1600" dirty="0">
                <a:solidFill>
                  <a:schemeClr val="tx1">
                    <a:lumMod val="75000"/>
                    <a:lumOff val="25000"/>
                  </a:schemeClr>
                </a:solidFill>
                <a:latin typeface="+mj-ea"/>
                <a:ea typeface="+mj-ea"/>
              </a:rPr>
              <a:t>transformer</a:t>
            </a:r>
            <a:r>
              <a:rPr lang="zh-CN" altLang="en-US" sz="1600" dirty="0">
                <a:solidFill>
                  <a:schemeClr val="tx1">
                    <a:lumMod val="75000"/>
                    <a:lumOff val="25000"/>
                  </a:schemeClr>
                </a:solidFill>
                <a:latin typeface="+mj-ea"/>
                <a:ea typeface="+mj-ea"/>
              </a:rPr>
              <a:t>等等处理文本序列信息的模型来说，</a:t>
            </a:r>
            <a:r>
              <a:rPr lang="en-US" altLang="zh-CN" sz="1600" dirty="0">
                <a:solidFill>
                  <a:schemeClr val="tx1">
                    <a:lumMod val="75000"/>
                    <a:lumOff val="25000"/>
                  </a:schemeClr>
                </a:solidFill>
                <a:latin typeface="+mj-ea"/>
                <a:ea typeface="+mj-ea"/>
              </a:rPr>
              <a:t>BN</a:t>
            </a:r>
            <a:r>
              <a:rPr lang="zh-CN" altLang="en-US" sz="1600" dirty="0">
                <a:solidFill>
                  <a:schemeClr val="tx1">
                    <a:lumMod val="75000"/>
                    <a:lumOff val="25000"/>
                  </a:schemeClr>
                </a:solidFill>
                <a:latin typeface="+mj-ea"/>
                <a:ea typeface="+mj-ea"/>
              </a:rPr>
              <a:t>会变得非常复杂，而</a:t>
            </a:r>
            <a:r>
              <a:rPr lang="en-US" altLang="zh-CN" sz="1600" dirty="0">
                <a:solidFill>
                  <a:schemeClr val="tx1">
                    <a:lumMod val="75000"/>
                    <a:lumOff val="25000"/>
                  </a:schemeClr>
                </a:solidFill>
                <a:latin typeface="+mj-ea"/>
                <a:ea typeface="+mj-ea"/>
              </a:rPr>
              <a:t>LN</a:t>
            </a:r>
            <a:r>
              <a:rPr lang="zh-CN" altLang="en-US" sz="1600" dirty="0">
                <a:solidFill>
                  <a:schemeClr val="tx1">
                    <a:lumMod val="75000"/>
                    <a:lumOff val="25000"/>
                  </a:schemeClr>
                </a:solidFill>
                <a:latin typeface="+mj-ea"/>
                <a:ea typeface="+mj-ea"/>
              </a:rPr>
              <a:t>是对单个样本就可以进行处理，更加方便简单。</a:t>
            </a:r>
          </a:p>
          <a:p>
            <a:pPr>
              <a:lnSpc>
                <a:spcPct val="120000"/>
              </a:lnSpc>
            </a:pPr>
            <a:endParaRPr lang="zh-CN" altLang="en-US" sz="1600" dirty="0">
              <a:solidFill>
                <a:schemeClr val="tx1">
                  <a:lumMod val="75000"/>
                  <a:lumOff val="25000"/>
                </a:schemeClr>
              </a:solidFill>
              <a:latin typeface="+mj-ea"/>
              <a:ea typeface="+mj-ea"/>
            </a:endParaRPr>
          </a:p>
        </p:txBody>
      </p:sp>
      <p:sp>
        <p:nvSpPr>
          <p:cNvPr id="8" name="AutoShape 4" descr="https://upload-images.jianshu.io/upload_images/23551183-823da7c53e4362c3.png?imageMogr2/auto-orient/strip|imageView2/2/w/1200/format/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2"/>
          <a:stretch>
            <a:fillRect/>
          </a:stretch>
        </p:blipFill>
        <p:spPr>
          <a:xfrm>
            <a:off x="6096000" y="817356"/>
            <a:ext cx="5335658" cy="5563780"/>
          </a:xfrm>
          <a:prstGeom prst="rect">
            <a:avLst/>
          </a:prstGeom>
        </p:spPr>
      </p:pic>
    </p:spTree>
    <p:extLst>
      <p:ext uri="{BB962C8B-B14F-4D97-AF65-F5344CB8AC3E}">
        <p14:creationId xmlns:p14="http://schemas.microsoft.com/office/powerpoint/2010/main" val="551820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408255" y="790522"/>
            <a:ext cx="107837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408255" y="363579"/>
            <a:ext cx="6135545" cy="400110"/>
          </a:xfrm>
          <a:prstGeom prst="rect">
            <a:avLst/>
          </a:prstGeom>
        </p:spPr>
        <p:txBody>
          <a:bodyPr wrap="square">
            <a:spAutoFit/>
          </a:bodyPr>
          <a:lstStyle/>
          <a:p>
            <a:r>
              <a:rPr lang="zh-CN" altLang="en-US" sz="2000" dirty="0">
                <a:solidFill>
                  <a:schemeClr val="accent1"/>
                </a:solidFill>
                <a:latin typeface="+mj-lt"/>
              </a:rPr>
              <a:t>后续计划</a:t>
            </a:r>
            <a:endParaRPr lang="en-US" altLang="zh-CN" sz="2000" dirty="0">
              <a:solidFill>
                <a:schemeClr val="accent1"/>
              </a:solidFill>
              <a:latin typeface="+mj-lt"/>
            </a:endParaRPr>
          </a:p>
        </p:txBody>
      </p:sp>
      <p:grpSp>
        <p:nvGrpSpPr>
          <p:cNvPr id="23" name="组合 22"/>
          <p:cNvGrpSpPr/>
          <p:nvPr/>
        </p:nvGrpSpPr>
        <p:grpSpPr>
          <a:xfrm>
            <a:off x="611297" y="254962"/>
            <a:ext cx="625500" cy="787984"/>
            <a:chOff x="355601" y="252413"/>
            <a:chExt cx="812800" cy="1023938"/>
          </a:xfrm>
          <a:solidFill>
            <a:schemeClr val="tx1">
              <a:lumMod val="75000"/>
              <a:lumOff val="25000"/>
            </a:schemeClr>
          </a:solidFill>
        </p:grpSpPr>
        <p:sp>
          <p:nvSpPr>
            <p:cNvPr id="14" name="Freeform 5"/>
            <p:cNvSpPr>
              <a:spLocks/>
            </p:cNvSpPr>
            <p:nvPr/>
          </p:nvSpPr>
          <p:spPr bwMode="auto">
            <a:xfrm>
              <a:off x="796926" y="252413"/>
              <a:ext cx="58738" cy="138113"/>
            </a:xfrm>
            <a:custGeom>
              <a:avLst/>
              <a:gdLst>
                <a:gd name="T0" fmla="*/ 13 w 27"/>
                <a:gd name="T1" fmla="*/ 1 h 64"/>
                <a:gd name="T2" fmla="*/ 3 w 27"/>
                <a:gd name="T3" fmla="*/ 61 h 64"/>
                <a:gd name="T4" fmla="*/ 11 w 27"/>
                <a:gd name="T5" fmla="*/ 44 h 64"/>
                <a:gd name="T6" fmla="*/ 16 w 27"/>
                <a:gd name="T7" fmla="*/ 15 h 64"/>
                <a:gd name="T8" fmla="*/ 26 w 27"/>
                <a:gd name="T9" fmla="*/ 1 h 64"/>
                <a:gd name="T10" fmla="*/ 13 w 27"/>
                <a:gd name="T11" fmla="*/ 1 h 64"/>
              </a:gdLst>
              <a:ahLst/>
              <a:cxnLst>
                <a:cxn ang="0">
                  <a:pos x="T0" y="T1"/>
                </a:cxn>
                <a:cxn ang="0">
                  <a:pos x="T2" y="T3"/>
                </a:cxn>
                <a:cxn ang="0">
                  <a:pos x="T4" y="T5"/>
                </a:cxn>
                <a:cxn ang="0">
                  <a:pos x="T6" y="T7"/>
                </a:cxn>
                <a:cxn ang="0">
                  <a:pos x="T8" y="T9"/>
                </a:cxn>
                <a:cxn ang="0">
                  <a:pos x="T10" y="T11"/>
                </a:cxn>
              </a:cxnLst>
              <a:rect l="0" t="0" r="r" b="b"/>
              <a:pathLst>
                <a:path w="27" h="64">
                  <a:moveTo>
                    <a:pt x="13" y="1"/>
                  </a:moveTo>
                  <a:cubicBezTo>
                    <a:pt x="9" y="21"/>
                    <a:pt x="0" y="41"/>
                    <a:pt x="3" y="61"/>
                  </a:cubicBezTo>
                  <a:cubicBezTo>
                    <a:pt x="14" y="64"/>
                    <a:pt x="10" y="51"/>
                    <a:pt x="11" y="44"/>
                  </a:cubicBezTo>
                  <a:cubicBezTo>
                    <a:pt x="12" y="35"/>
                    <a:pt x="16" y="24"/>
                    <a:pt x="16" y="15"/>
                  </a:cubicBezTo>
                  <a:cubicBezTo>
                    <a:pt x="19" y="10"/>
                    <a:pt x="27" y="10"/>
                    <a:pt x="26" y="1"/>
                  </a:cubicBezTo>
                  <a:cubicBezTo>
                    <a:pt x="19" y="0"/>
                    <a:pt x="20"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p:cNvSpPr>
            <p:nvPr/>
          </p:nvSpPr>
          <p:spPr bwMode="auto">
            <a:xfrm>
              <a:off x="584201" y="274638"/>
              <a:ext cx="74613" cy="103188"/>
            </a:xfrm>
            <a:custGeom>
              <a:avLst/>
              <a:gdLst>
                <a:gd name="T0" fmla="*/ 3 w 34"/>
                <a:gd name="T1" fmla="*/ 0 h 48"/>
                <a:gd name="T2" fmla="*/ 16 w 34"/>
                <a:gd name="T3" fmla="*/ 30 h 48"/>
                <a:gd name="T4" fmla="*/ 30 w 34"/>
                <a:gd name="T5" fmla="*/ 48 h 48"/>
                <a:gd name="T6" fmla="*/ 34 w 34"/>
                <a:gd name="T7" fmla="*/ 39 h 48"/>
                <a:gd name="T8" fmla="*/ 9 w 34"/>
                <a:gd name="T9" fmla="*/ 0 h 48"/>
                <a:gd name="T10" fmla="*/ 3 w 34"/>
                <a:gd name="T11" fmla="*/ 0 h 48"/>
              </a:gdLst>
              <a:ahLst/>
              <a:cxnLst>
                <a:cxn ang="0">
                  <a:pos x="T0" y="T1"/>
                </a:cxn>
                <a:cxn ang="0">
                  <a:pos x="T2" y="T3"/>
                </a:cxn>
                <a:cxn ang="0">
                  <a:pos x="T4" y="T5"/>
                </a:cxn>
                <a:cxn ang="0">
                  <a:pos x="T6" y="T7"/>
                </a:cxn>
                <a:cxn ang="0">
                  <a:pos x="T8" y="T9"/>
                </a:cxn>
                <a:cxn ang="0">
                  <a:pos x="T10" y="T11"/>
                </a:cxn>
              </a:cxnLst>
              <a:rect l="0" t="0" r="r" b="b"/>
              <a:pathLst>
                <a:path w="34" h="48">
                  <a:moveTo>
                    <a:pt x="3" y="0"/>
                  </a:moveTo>
                  <a:cubicBezTo>
                    <a:pt x="0" y="12"/>
                    <a:pt x="10" y="19"/>
                    <a:pt x="16" y="30"/>
                  </a:cubicBezTo>
                  <a:cubicBezTo>
                    <a:pt x="20" y="38"/>
                    <a:pt x="22" y="48"/>
                    <a:pt x="30" y="48"/>
                  </a:cubicBezTo>
                  <a:cubicBezTo>
                    <a:pt x="32" y="46"/>
                    <a:pt x="33" y="43"/>
                    <a:pt x="34" y="39"/>
                  </a:cubicBezTo>
                  <a:cubicBezTo>
                    <a:pt x="22" y="30"/>
                    <a:pt x="18" y="9"/>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
            <p:cNvSpPr>
              <a:spLocks/>
            </p:cNvSpPr>
            <p:nvPr/>
          </p:nvSpPr>
          <p:spPr bwMode="auto">
            <a:xfrm>
              <a:off x="944563" y="347663"/>
              <a:ext cx="100013" cy="98425"/>
            </a:xfrm>
            <a:custGeom>
              <a:avLst/>
              <a:gdLst>
                <a:gd name="T0" fmla="*/ 38 w 46"/>
                <a:gd name="T1" fmla="*/ 0 h 46"/>
                <a:gd name="T2" fmla="*/ 0 w 46"/>
                <a:gd name="T3" fmla="*/ 42 h 46"/>
                <a:gd name="T4" fmla="*/ 2 w 46"/>
                <a:gd name="T5" fmla="*/ 46 h 46"/>
                <a:gd name="T6" fmla="*/ 15 w 46"/>
                <a:gd name="T7" fmla="*/ 34 h 46"/>
                <a:gd name="T8" fmla="*/ 39 w 46"/>
                <a:gd name="T9" fmla="*/ 13 h 46"/>
                <a:gd name="T10" fmla="*/ 45 w 46"/>
                <a:gd name="T11" fmla="*/ 9 h 46"/>
                <a:gd name="T12" fmla="*/ 43 w 46"/>
                <a:gd name="T13" fmla="*/ 0 h 46"/>
                <a:gd name="T14" fmla="*/ 38 w 46"/>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6">
                  <a:moveTo>
                    <a:pt x="38" y="0"/>
                  </a:moveTo>
                  <a:cubicBezTo>
                    <a:pt x="28" y="17"/>
                    <a:pt x="7" y="23"/>
                    <a:pt x="0" y="42"/>
                  </a:cubicBezTo>
                  <a:cubicBezTo>
                    <a:pt x="1" y="43"/>
                    <a:pt x="2" y="44"/>
                    <a:pt x="2" y="46"/>
                  </a:cubicBezTo>
                  <a:cubicBezTo>
                    <a:pt x="11" y="46"/>
                    <a:pt x="14" y="42"/>
                    <a:pt x="15" y="34"/>
                  </a:cubicBezTo>
                  <a:cubicBezTo>
                    <a:pt x="24" y="28"/>
                    <a:pt x="32" y="21"/>
                    <a:pt x="39" y="13"/>
                  </a:cubicBezTo>
                  <a:cubicBezTo>
                    <a:pt x="41" y="12"/>
                    <a:pt x="44" y="11"/>
                    <a:pt x="45" y="9"/>
                  </a:cubicBezTo>
                  <a:cubicBezTo>
                    <a:pt x="46" y="5"/>
                    <a:pt x="44" y="3"/>
                    <a:pt x="43" y="0"/>
                  </a:cubicBezTo>
                  <a:cubicBezTo>
                    <a:pt x="41" y="0"/>
                    <a:pt x="40"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
            <p:cNvSpPr>
              <a:spLocks/>
            </p:cNvSpPr>
            <p:nvPr/>
          </p:nvSpPr>
          <p:spPr bwMode="auto">
            <a:xfrm>
              <a:off x="387351" y="449263"/>
              <a:ext cx="119063" cy="74613"/>
            </a:xfrm>
            <a:custGeom>
              <a:avLst/>
              <a:gdLst>
                <a:gd name="T0" fmla="*/ 8 w 55"/>
                <a:gd name="T1" fmla="*/ 0 h 35"/>
                <a:gd name="T2" fmla="*/ 17 w 55"/>
                <a:gd name="T3" fmla="*/ 14 h 35"/>
                <a:gd name="T4" fmla="*/ 13 w 55"/>
                <a:gd name="T5" fmla="*/ 17 h 35"/>
                <a:gd name="T6" fmla="*/ 19 w 55"/>
                <a:gd name="T7" fmla="*/ 23 h 35"/>
                <a:gd name="T8" fmla="*/ 22 w 55"/>
                <a:gd name="T9" fmla="*/ 17 h 35"/>
                <a:gd name="T10" fmla="*/ 53 w 55"/>
                <a:gd name="T11" fmla="*/ 32 h 35"/>
                <a:gd name="T12" fmla="*/ 53 w 55"/>
                <a:gd name="T13" fmla="*/ 23 h 35"/>
                <a:gd name="T14" fmla="*/ 8 w 55"/>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35">
                  <a:moveTo>
                    <a:pt x="8" y="0"/>
                  </a:moveTo>
                  <a:cubicBezTo>
                    <a:pt x="0" y="5"/>
                    <a:pt x="11" y="16"/>
                    <a:pt x="17" y="14"/>
                  </a:cubicBezTo>
                  <a:cubicBezTo>
                    <a:pt x="14" y="14"/>
                    <a:pt x="13" y="15"/>
                    <a:pt x="13" y="17"/>
                  </a:cubicBezTo>
                  <a:cubicBezTo>
                    <a:pt x="20" y="16"/>
                    <a:pt x="15" y="22"/>
                    <a:pt x="19" y="23"/>
                  </a:cubicBezTo>
                  <a:cubicBezTo>
                    <a:pt x="23" y="21"/>
                    <a:pt x="19" y="19"/>
                    <a:pt x="22" y="17"/>
                  </a:cubicBezTo>
                  <a:cubicBezTo>
                    <a:pt x="35" y="19"/>
                    <a:pt x="39" y="35"/>
                    <a:pt x="53" y="32"/>
                  </a:cubicBezTo>
                  <a:cubicBezTo>
                    <a:pt x="55" y="28"/>
                    <a:pt x="54" y="28"/>
                    <a:pt x="53" y="23"/>
                  </a:cubicBezTo>
                  <a:cubicBezTo>
                    <a:pt x="38" y="16"/>
                    <a:pt x="26" y="5"/>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
            <p:cNvSpPr>
              <a:spLocks/>
            </p:cNvSpPr>
            <p:nvPr/>
          </p:nvSpPr>
          <p:spPr bwMode="auto">
            <a:xfrm>
              <a:off x="1038226" y="528638"/>
              <a:ext cx="115888" cy="53975"/>
            </a:xfrm>
            <a:custGeom>
              <a:avLst/>
              <a:gdLst>
                <a:gd name="T0" fmla="*/ 1 w 54"/>
                <a:gd name="T1" fmla="*/ 18 h 25"/>
                <a:gd name="T2" fmla="*/ 2 w 54"/>
                <a:gd name="T3" fmla="*/ 25 h 25"/>
                <a:gd name="T4" fmla="*/ 51 w 54"/>
                <a:gd name="T5" fmla="*/ 15 h 25"/>
                <a:gd name="T6" fmla="*/ 51 w 54"/>
                <a:gd name="T7" fmla="*/ 1 h 25"/>
                <a:gd name="T8" fmla="*/ 1 w 54"/>
                <a:gd name="T9" fmla="*/ 18 h 25"/>
              </a:gdLst>
              <a:ahLst/>
              <a:cxnLst>
                <a:cxn ang="0">
                  <a:pos x="T0" y="T1"/>
                </a:cxn>
                <a:cxn ang="0">
                  <a:pos x="T2" y="T3"/>
                </a:cxn>
                <a:cxn ang="0">
                  <a:pos x="T4" y="T5"/>
                </a:cxn>
                <a:cxn ang="0">
                  <a:pos x="T6" y="T7"/>
                </a:cxn>
                <a:cxn ang="0">
                  <a:pos x="T8" y="T9"/>
                </a:cxn>
              </a:cxnLst>
              <a:rect l="0" t="0" r="r" b="b"/>
              <a:pathLst>
                <a:path w="54" h="25">
                  <a:moveTo>
                    <a:pt x="1" y="18"/>
                  </a:moveTo>
                  <a:cubicBezTo>
                    <a:pt x="4" y="21"/>
                    <a:pt x="0" y="23"/>
                    <a:pt x="2" y="25"/>
                  </a:cubicBezTo>
                  <a:cubicBezTo>
                    <a:pt x="17" y="25"/>
                    <a:pt x="34" y="3"/>
                    <a:pt x="51" y="15"/>
                  </a:cubicBezTo>
                  <a:cubicBezTo>
                    <a:pt x="52" y="9"/>
                    <a:pt x="54" y="7"/>
                    <a:pt x="51" y="1"/>
                  </a:cubicBezTo>
                  <a:cubicBezTo>
                    <a:pt x="32" y="0"/>
                    <a:pt x="14" y="7"/>
                    <a:pt x="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0"/>
            <p:cNvSpPr>
              <a:spLocks/>
            </p:cNvSpPr>
            <p:nvPr/>
          </p:nvSpPr>
          <p:spPr bwMode="auto">
            <a:xfrm>
              <a:off x="1050926" y="752476"/>
              <a:ext cx="117475" cy="101600"/>
            </a:xfrm>
            <a:custGeom>
              <a:avLst/>
              <a:gdLst>
                <a:gd name="T0" fmla="*/ 0 w 54"/>
                <a:gd name="T1" fmla="*/ 18 h 47"/>
                <a:gd name="T2" fmla="*/ 17 w 54"/>
                <a:gd name="T3" fmla="*/ 26 h 47"/>
                <a:gd name="T4" fmla="*/ 50 w 54"/>
                <a:gd name="T5" fmla="*/ 45 h 47"/>
                <a:gd name="T6" fmla="*/ 43 w 54"/>
                <a:gd name="T7" fmla="*/ 28 h 47"/>
                <a:gd name="T8" fmla="*/ 0 w 54"/>
                <a:gd name="T9" fmla="*/ 18 h 47"/>
              </a:gdLst>
              <a:ahLst/>
              <a:cxnLst>
                <a:cxn ang="0">
                  <a:pos x="T0" y="T1"/>
                </a:cxn>
                <a:cxn ang="0">
                  <a:pos x="T2" y="T3"/>
                </a:cxn>
                <a:cxn ang="0">
                  <a:pos x="T4" y="T5"/>
                </a:cxn>
                <a:cxn ang="0">
                  <a:pos x="T6" y="T7"/>
                </a:cxn>
                <a:cxn ang="0">
                  <a:pos x="T8" y="T9"/>
                </a:cxn>
              </a:cxnLst>
              <a:rect l="0" t="0" r="r" b="b"/>
              <a:pathLst>
                <a:path w="54" h="47">
                  <a:moveTo>
                    <a:pt x="0" y="18"/>
                  </a:moveTo>
                  <a:cubicBezTo>
                    <a:pt x="4" y="22"/>
                    <a:pt x="10" y="25"/>
                    <a:pt x="17" y="26"/>
                  </a:cubicBezTo>
                  <a:cubicBezTo>
                    <a:pt x="28" y="31"/>
                    <a:pt x="36" y="47"/>
                    <a:pt x="50" y="45"/>
                  </a:cubicBezTo>
                  <a:cubicBezTo>
                    <a:pt x="54" y="39"/>
                    <a:pt x="47" y="34"/>
                    <a:pt x="43" y="28"/>
                  </a:cubicBezTo>
                  <a:cubicBezTo>
                    <a:pt x="28" y="28"/>
                    <a:pt x="12" y="0"/>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
            <p:cNvSpPr>
              <a:spLocks/>
            </p:cNvSpPr>
            <p:nvPr/>
          </p:nvSpPr>
          <p:spPr bwMode="auto">
            <a:xfrm>
              <a:off x="457201" y="862013"/>
              <a:ext cx="79375" cy="84138"/>
            </a:xfrm>
            <a:custGeom>
              <a:avLst/>
              <a:gdLst>
                <a:gd name="T0" fmla="*/ 28 w 37"/>
                <a:gd name="T1" fmla="*/ 0 h 39"/>
                <a:gd name="T2" fmla="*/ 6 w 37"/>
                <a:gd name="T3" fmla="*/ 39 h 39"/>
                <a:gd name="T4" fmla="*/ 34 w 37"/>
                <a:gd name="T5" fmla="*/ 14 h 39"/>
                <a:gd name="T6" fmla="*/ 37 w 37"/>
                <a:gd name="T7" fmla="*/ 1 h 39"/>
                <a:gd name="T8" fmla="*/ 28 w 37"/>
                <a:gd name="T9" fmla="*/ 0 h 39"/>
              </a:gdLst>
              <a:ahLst/>
              <a:cxnLst>
                <a:cxn ang="0">
                  <a:pos x="T0" y="T1"/>
                </a:cxn>
                <a:cxn ang="0">
                  <a:pos x="T2" y="T3"/>
                </a:cxn>
                <a:cxn ang="0">
                  <a:pos x="T4" y="T5"/>
                </a:cxn>
                <a:cxn ang="0">
                  <a:pos x="T6" y="T7"/>
                </a:cxn>
                <a:cxn ang="0">
                  <a:pos x="T8" y="T9"/>
                </a:cxn>
              </a:cxnLst>
              <a:rect l="0" t="0" r="r" b="b"/>
              <a:pathLst>
                <a:path w="37" h="39">
                  <a:moveTo>
                    <a:pt x="28" y="0"/>
                  </a:moveTo>
                  <a:cubicBezTo>
                    <a:pt x="22" y="13"/>
                    <a:pt x="0" y="23"/>
                    <a:pt x="6" y="39"/>
                  </a:cubicBezTo>
                  <a:cubicBezTo>
                    <a:pt x="18" y="34"/>
                    <a:pt x="18" y="16"/>
                    <a:pt x="34" y="14"/>
                  </a:cubicBezTo>
                  <a:cubicBezTo>
                    <a:pt x="36" y="10"/>
                    <a:pt x="35" y="5"/>
                    <a:pt x="37" y="1"/>
                  </a:cubicBezTo>
                  <a:cubicBezTo>
                    <a:pt x="35" y="0"/>
                    <a:pt x="31"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2"/>
            <p:cNvSpPr>
              <a:spLocks noEditPoints="1"/>
            </p:cNvSpPr>
            <p:nvPr/>
          </p:nvSpPr>
          <p:spPr bwMode="auto">
            <a:xfrm>
              <a:off x="549276" y="449263"/>
              <a:ext cx="501650" cy="827088"/>
            </a:xfrm>
            <a:custGeom>
              <a:avLst/>
              <a:gdLst>
                <a:gd name="T0" fmla="*/ 118 w 231"/>
                <a:gd name="T1" fmla="*/ 4 h 384"/>
                <a:gd name="T2" fmla="*/ 51 w 231"/>
                <a:gd name="T3" fmla="*/ 26 h 384"/>
                <a:gd name="T4" fmla="*/ 5 w 231"/>
                <a:gd name="T5" fmla="*/ 112 h 384"/>
                <a:gd name="T6" fmla="*/ 50 w 231"/>
                <a:gd name="T7" fmla="*/ 190 h 384"/>
                <a:gd name="T8" fmla="*/ 84 w 231"/>
                <a:gd name="T9" fmla="*/ 282 h 384"/>
                <a:gd name="T10" fmla="*/ 132 w 231"/>
                <a:gd name="T11" fmla="*/ 383 h 384"/>
                <a:gd name="T12" fmla="*/ 193 w 231"/>
                <a:gd name="T13" fmla="*/ 366 h 384"/>
                <a:gd name="T14" fmla="*/ 200 w 231"/>
                <a:gd name="T15" fmla="*/ 357 h 384"/>
                <a:gd name="T16" fmla="*/ 207 w 231"/>
                <a:gd name="T17" fmla="*/ 338 h 384"/>
                <a:gd name="T18" fmla="*/ 197 w 231"/>
                <a:gd name="T19" fmla="*/ 254 h 384"/>
                <a:gd name="T20" fmla="*/ 187 w 231"/>
                <a:gd name="T21" fmla="*/ 181 h 384"/>
                <a:gd name="T22" fmla="*/ 104 w 231"/>
                <a:gd name="T23" fmla="*/ 332 h 384"/>
                <a:gd name="T24" fmla="*/ 104 w 231"/>
                <a:gd name="T25" fmla="*/ 292 h 384"/>
                <a:gd name="T26" fmla="*/ 113 w 231"/>
                <a:gd name="T27" fmla="*/ 280 h 384"/>
                <a:gd name="T28" fmla="*/ 128 w 231"/>
                <a:gd name="T29" fmla="*/ 282 h 384"/>
                <a:gd name="T30" fmla="*/ 116 w 231"/>
                <a:gd name="T31" fmla="*/ 332 h 384"/>
                <a:gd name="T32" fmla="*/ 147 w 231"/>
                <a:gd name="T33" fmla="*/ 282 h 384"/>
                <a:gd name="T34" fmla="*/ 116 w 231"/>
                <a:gd name="T35" fmla="*/ 332 h 384"/>
                <a:gd name="T36" fmla="*/ 142 w 231"/>
                <a:gd name="T37" fmla="*/ 235 h 384"/>
                <a:gd name="T38" fmla="*/ 132 w 231"/>
                <a:gd name="T39" fmla="*/ 249 h 384"/>
                <a:gd name="T40" fmla="*/ 105 w 231"/>
                <a:gd name="T41" fmla="*/ 176 h 384"/>
                <a:gd name="T42" fmla="*/ 125 w 231"/>
                <a:gd name="T43" fmla="*/ 131 h 384"/>
                <a:gd name="T44" fmla="*/ 138 w 231"/>
                <a:gd name="T45" fmla="*/ 229 h 384"/>
                <a:gd name="T46" fmla="*/ 159 w 231"/>
                <a:gd name="T47" fmla="*/ 285 h 384"/>
                <a:gd name="T48" fmla="*/ 178 w 231"/>
                <a:gd name="T49" fmla="*/ 365 h 384"/>
                <a:gd name="T50" fmla="*/ 186 w 231"/>
                <a:gd name="T51" fmla="*/ 327 h 384"/>
                <a:gd name="T52" fmla="*/ 167 w 231"/>
                <a:gd name="T53" fmla="*/ 352 h 384"/>
                <a:gd name="T54" fmla="*/ 158 w 231"/>
                <a:gd name="T55" fmla="*/ 356 h 384"/>
                <a:gd name="T56" fmla="*/ 167 w 231"/>
                <a:gd name="T57" fmla="*/ 352 h 384"/>
                <a:gd name="T58" fmla="*/ 177 w 231"/>
                <a:gd name="T59" fmla="*/ 281 h 384"/>
                <a:gd name="T60" fmla="*/ 153 w 231"/>
                <a:gd name="T61" fmla="*/ 353 h 384"/>
                <a:gd name="T62" fmla="*/ 146 w 231"/>
                <a:gd name="T63" fmla="*/ 336 h 384"/>
                <a:gd name="T64" fmla="*/ 172 w 231"/>
                <a:gd name="T65" fmla="*/ 280 h 384"/>
                <a:gd name="T66" fmla="*/ 183 w 231"/>
                <a:gd name="T67" fmla="*/ 271 h 384"/>
                <a:gd name="T68" fmla="*/ 155 w 231"/>
                <a:gd name="T69" fmla="*/ 262 h 384"/>
                <a:gd name="T70" fmla="*/ 123 w 231"/>
                <a:gd name="T71" fmla="*/ 118 h 384"/>
                <a:gd name="T72" fmla="*/ 94 w 231"/>
                <a:gd name="T73" fmla="*/ 123 h 384"/>
                <a:gd name="T74" fmla="*/ 66 w 231"/>
                <a:gd name="T75" fmla="*/ 125 h 384"/>
                <a:gd name="T76" fmla="*/ 128 w 231"/>
                <a:gd name="T77" fmla="*/ 266 h 384"/>
                <a:gd name="T78" fmla="*/ 95 w 231"/>
                <a:gd name="T79" fmla="*/ 240 h 384"/>
                <a:gd name="T80" fmla="*/ 47 w 231"/>
                <a:gd name="T81" fmla="*/ 170 h 384"/>
                <a:gd name="T82" fmla="*/ 18 w 231"/>
                <a:gd name="T83" fmla="*/ 129 h 384"/>
                <a:gd name="T84" fmla="*/ 15 w 231"/>
                <a:gd name="T85" fmla="*/ 92 h 384"/>
                <a:gd name="T86" fmla="*/ 64 w 231"/>
                <a:gd name="T87" fmla="*/ 26 h 384"/>
                <a:gd name="T88" fmla="*/ 75 w 231"/>
                <a:gd name="T89" fmla="*/ 22 h 384"/>
                <a:gd name="T90" fmla="*/ 175 w 231"/>
                <a:gd name="T91" fmla="*/ 32 h 384"/>
                <a:gd name="T92" fmla="*/ 184 w 231"/>
                <a:gd name="T93" fmla="*/ 41 h 384"/>
                <a:gd name="T94" fmla="*/ 196 w 231"/>
                <a:gd name="T95" fmla="*/ 66 h 384"/>
                <a:gd name="T96" fmla="*/ 173 w 231"/>
                <a:gd name="T97" fmla="*/ 19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1" h="384">
                  <a:moveTo>
                    <a:pt x="203" y="59"/>
                  </a:moveTo>
                  <a:cubicBezTo>
                    <a:pt x="188" y="28"/>
                    <a:pt x="155" y="9"/>
                    <a:pt x="118" y="4"/>
                  </a:cubicBezTo>
                  <a:cubicBezTo>
                    <a:pt x="94" y="0"/>
                    <a:pt x="68" y="12"/>
                    <a:pt x="57" y="23"/>
                  </a:cubicBezTo>
                  <a:cubicBezTo>
                    <a:pt x="53" y="27"/>
                    <a:pt x="55" y="24"/>
                    <a:pt x="51" y="26"/>
                  </a:cubicBezTo>
                  <a:cubicBezTo>
                    <a:pt x="40" y="29"/>
                    <a:pt x="35" y="44"/>
                    <a:pt x="25" y="47"/>
                  </a:cubicBezTo>
                  <a:cubicBezTo>
                    <a:pt x="16" y="68"/>
                    <a:pt x="0" y="86"/>
                    <a:pt x="5" y="112"/>
                  </a:cubicBezTo>
                  <a:cubicBezTo>
                    <a:pt x="9" y="130"/>
                    <a:pt x="9" y="141"/>
                    <a:pt x="18" y="155"/>
                  </a:cubicBezTo>
                  <a:cubicBezTo>
                    <a:pt x="28" y="172"/>
                    <a:pt x="38" y="177"/>
                    <a:pt x="50" y="190"/>
                  </a:cubicBezTo>
                  <a:cubicBezTo>
                    <a:pt x="70" y="211"/>
                    <a:pt x="82" y="236"/>
                    <a:pt x="90" y="268"/>
                  </a:cubicBezTo>
                  <a:cubicBezTo>
                    <a:pt x="88" y="273"/>
                    <a:pt x="88" y="280"/>
                    <a:pt x="84" y="282"/>
                  </a:cubicBezTo>
                  <a:cubicBezTo>
                    <a:pt x="93" y="299"/>
                    <a:pt x="90" y="330"/>
                    <a:pt x="98" y="352"/>
                  </a:cubicBezTo>
                  <a:cubicBezTo>
                    <a:pt x="109" y="365"/>
                    <a:pt x="118" y="373"/>
                    <a:pt x="132" y="383"/>
                  </a:cubicBezTo>
                  <a:cubicBezTo>
                    <a:pt x="138" y="380"/>
                    <a:pt x="144" y="384"/>
                    <a:pt x="150" y="384"/>
                  </a:cubicBezTo>
                  <a:cubicBezTo>
                    <a:pt x="167" y="377"/>
                    <a:pt x="182" y="380"/>
                    <a:pt x="193" y="366"/>
                  </a:cubicBezTo>
                  <a:cubicBezTo>
                    <a:pt x="194" y="365"/>
                    <a:pt x="193" y="363"/>
                    <a:pt x="194" y="360"/>
                  </a:cubicBezTo>
                  <a:cubicBezTo>
                    <a:pt x="195" y="358"/>
                    <a:pt x="199" y="359"/>
                    <a:pt x="200" y="357"/>
                  </a:cubicBezTo>
                  <a:cubicBezTo>
                    <a:pt x="200" y="356"/>
                    <a:pt x="200" y="352"/>
                    <a:pt x="201" y="350"/>
                  </a:cubicBezTo>
                  <a:cubicBezTo>
                    <a:pt x="203" y="344"/>
                    <a:pt x="207" y="341"/>
                    <a:pt x="207" y="338"/>
                  </a:cubicBezTo>
                  <a:cubicBezTo>
                    <a:pt x="208" y="331"/>
                    <a:pt x="204" y="320"/>
                    <a:pt x="203" y="310"/>
                  </a:cubicBezTo>
                  <a:cubicBezTo>
                    <a:pt x="203" y="290"/>
                    <a:pt x="198" y="272"/>
                    <a:pt x="197" y="254"/>
                  </a:cubicBezTo>
                  <a:cubicBezTo>
                    <a:pt x="189" y="253"/>
                    <a:pt x="186" y="250"/>
                    <a:pt x="180" y="244"/>
                  </a:cubicBezTo>
                  <a:cubicBezTo>
                    <a:pt x="182" y="224"/>
                    <a:pt x="182" y="201"/>
                    <a:pt x="187" y="181"/>
                  </a:cubicBezTo>
                  <a:cubicBezTo>
                    <a:pt x="213" y="156"/>
                    <a:pt x="231" y="90"/>
                    <a:pt x="203" y="59"/>
                  </a:cubicBezTo>
                  <a:close/>
                  <a:moveTo>
                    <a:pt x="104" y="332"/>
                  </a:moveTo>
                  <a:cubicBezTo>
                    <a:pt x="101" y="316"/>
                    <a:pt x="104" y="304"/>
                    <a:pt x="113" y="294"/>
                  </a:cubicBezTo>
                  <a:cubicBezTo>
                    <a:pt x="111" y="288"/>
                    <a:pt x="110" y="292"/>
                    <a:pt x="104" y="292"/>
                  </a:cubicBezTo>
                  <a:cubicBezTo>
                    <a:pt x="105" y="287"/>
                    <a:pt x="102" y="286"/>
                    <a:pt x="103" y="281"/>
                  </a:cubicBezTo>
                  <a:cubicBezTo>
                    <a:pt x="106" y="280"/>
                    <a:pt x="109" y="279"/>
                    <a:pt x="113" y="280"/>
                  </a:cubicBezTo>
                  <a:cubicBezTo>
                    <a:pt x="113" y="283"/>
                    <a:pt x="113" y="285"/>
                    <a:pt x="114" y="286"/>
                  </a:cubicBezTo>
                  <a:cubicBezTo>
                    <a:pt x="117" y="283"/>
                    <a:pt x="123" y="278"/>
                    <a:pt x="128" y="282"/>
                  </a:cubicBezTo>
                  <a:cubicBezTo>
                    <a:pt x="121" y="302"/>
                    <a:pt x="118" y="319"/>
                    <a:pt x="104" y="332"/>
                  </a:cubicBezTo>
                  <a:close/>
                  <a:moveTo>
                    <a:pt x="116" y="332"/>
                  </a:moveTo>
                  <a:cubicBezTo>
                    <a:pt x="124" y="315"/>
                    <a:pt x="134" y="301"/>
                    <a:pt x="141" y="282"/>
                  </a:cubicBezTo>
                  <a:cubicBezTo>
                    <a:pt x="143" y="282"/>
                    <a:pt x="145" y="282"/>
                    <a:pt x="147" y="282"/>
                  </a:cubicBezTo>
                  <a:cubicBezTo>
                    <a:pt x="143" y="307"/>
                    <a:pt x="126" y="331"/>
                    <a:pt x="118" y="356"/>
                  </a:cubicBezTo>
                  <a:cubicBezTo>
                    <a:pt x="106" y="354"/>
                    <a:pt x="118" y="342"/>
                    <a:pt x="116" y="332"/>
                  </a:cubicBezTo>
                  <a:close/>
                  <a:moveTo>
                    <a:pt x="138" y="229"/>
                  </a:moveTo>
                  <a:cubicBezTo>
                    <a:pt x="140" y="231"/>
                    <a:pt x="142" y="233"/>
                    <a:pt x="142" y="235"/>
                  </a:cubicBezTo>
                  <a:cubicBezTo>
                    <a:pt x="143" y="250"/>
                    <a:pt x="141" y="258"/>
                    <a:pt x="146" y="267"/>
                  </a:cubicBezTo>
                  <a:cubicBezTo>
                    <a:pt x="134" y="271"/>
                    <a:pt x="134" y="256"/>
                    <a:pt x="132" y="249"/>
                  </a:cubicBezTo>
                  <a:cubicBezTo>
                    <a:pt x="127" y="231"/>
                    <a:pt x="121" y="213"/>
                    <a:pt x="116" y="196"/>
                  </a:cubicBezTo>
                  <a:cubicBezTo>
                    <a:pt x="114" y="189"/>
                    <a:pt x="108" y="183"/>
                    <a:pt x="105" y="176"/>
                  </a:cubicBezTo>
                  <a:cubicBezTo>
                    <a:pt x="101" y="162"/>
                    <a:pt x="101" y="148"/>
                    <a:pt x="93" y="137"/>
                  </a:cubicBezTo>
                  <a:cubicBezTo>
                    <a:pt x="103" y="132"/>
                    <a:pt x="112" y="121"/>
                    <a:pt x="125" y="131"/>
                  </a:cubicBezTo>
                  <a:cubicBezTo>
                    <a:pt x="127" y="130"/>
                    <a:pt x="130" y="125"/>
                    <a:pt x="133" y="129"/>
                  </a:cubicBezTo>
                  <a:cubicBezTo>
                    <a:pt x="131" y="158"/>
                    <a:pt x="140" y="199"/>
                    <a:pt x="138" y="229"/>
                  </a:cubicBezTo>
                  <a:close/>
                  <a:moveTo>
                    <a:pt x="127" y="364"/>
                  </a:moveTo>
                  <a:cubicBezTo>
                    <a:pt x="134" y="334"/>
                    <a:pt x="148" y="311"/>
                    <a:pt x="159" y="285"/>
                  </a:cubicBezTo>
                  <a:cubicBezTo>
                    <a:pt x="152" y="310"/>
                    <a:pt x="140" y="341"/>
                    <a:pt x="127" y="364"/>
                  </a:cubicBezTo>
                  <a:close/>
                  <a:moveTo>
                    <a:pt x="178" y="365"/>
                  </a:moveTo>
                  <a:cubicBezTo>
                    <a:pt x="168" y="356"/>
                    <a:pt x="184" y="338"/>
                    <a:pt x="183" y="327"/>
                  </a:cubicBezTo>
                  <a:cubicBezTo>
                    <a:pt x="184" y="327"/>
                    <a:pt x="185" y="327"/>
                    <a:pt x="186" y="327"/>
                  </a:cubicBezTo>
                  <a:cubicBezTo>
                    <a:pt x="195" y="334"/>
                    <a:pt x="181" y="354"/>
                    <a:pt x="178" y="365"/>
                  </a:cubicBezTo>
                  <a:close/>
                  <a:moveTo>
                    <a:pt x="167" y="352"/>
                  </a:moveTo>
                  <a:cubicBezTo>
                    <a:pt x="165" y="359"/>
                    <a:pt x="169" y="369"/>
                    <a:pt x="158" y="367"/>
                  </a:cubicBezTo>
                  <a:cubicBezTo>
                    <a:pt x="156" y="362"/>
                    <a:pt x="163" y="358"/>
                    <a:pt x="158" y="356"/>
                  </a:cubicBezTo>
                  <a:cubicBezTo>
                    <a:pt x="169" y="337"/>
                    <a:pt x="170" y="308"/>
                    <a:pt x="182" y="290"/>
                  </a:cubicBezTo>
                  <a:cubicBezTo>
                    <a:pt x="192" y="308"/>
                    <a:pt x="173" y="331"/>
                    <a:pt x="167" y="352"/>
                  </a:cubicBezTo>
                  <a:close/>
                  <a:moveTo>
                    <a:pt x="183" y="271"/>
                  </a:moveTo>
                  <a:cubicBezTo>
                    <a:pt x="184" y="277"/>
                    <a:pt x="179" y="277"/>
                    <a:pt x="177" y="281"/>
                  </a:cubicBezTo>
                  <a:cubicBezTo>
                    <a:pt x="172" y="292"/>
                    <a:pt x="169" y="304"/>
                    <a:pt x="163" y="313"/>
                  </a:cubicBezTo>
                  <a:cubicBezTo>
                    <a:pt x="160" y="325"/>
                    <a:pt x="157" y="340"/>
                    <a:pt x="153" y="353"/>
                  </a:cubicBezTo>
                  <a:cubicBezTo>
                    <a:pt x="150" y="360"/>
                    <a:pt x="149" y="373"/>
                    <a:pt x="138" y="371"/>
                  </a:cubicBezTo>
                  <a:cubicBezTo>
                    <a:pt x="137" y="356"/>
                    <a:pt x="150" y="349"/>
                    <a:pt x="146" y="336"/>
                  </a:cubicBezTo>
                  <a:cubicBezTo>
                    <a:pt x="149" y="339"/>
                    <a:pt x="148" y="333"/>
                    <a:pt x="151" y="333"/>
                  </a:cubicBezTo>
                  <a:cubicBezTo>
                    <a:pt x="156" y="314"/>
                    <a:pt x="166" y="299"/>
                    <a:pt x="172" y="280"/>
                  </a:cubicBezTo>
                  <a:cubicBezTo>
                    <a:pt x="177" y="279"/>
                    <a:pt x="178" y="273"/>
                    <a:pt x="180" y="270"/>
                  </a:cubicBezTo>
                  <a:cubicBezTo>
                    <a:pt x="182" y="269"/>
                    <a:pt x="183" y="270"/>
                    <a:pt x="183" y="271"/>
                  </a:cubicBezTo>
                  <a:close/>
                  <a:moveTo>
                    <a:pt x="173" y="191"/>
                  </a:moveTo>
                  <a:cubicBezTo>
                    <a:pt x="165" y="215"/>
                    <a:pt x="181" y="249"/>
                    <a:pt x="155" y="262"/>
                  </a:cubicBezTo>
                  <a:cubicBezTo>
                    <a:pt x="133" y="211"/>
                    <a:pt x="147" y="158"/>
                    <a:pt x="154" y="104"/>
                  </a:cubicBezTo>
                  <a:cubicBezTo>
                    <a:pt x="140" y="94"/>
                    <a:pt x="131" y="111"/>
                    <a:pt x="123" y="118"/>
                  </a:cubicBezTo>
                  <a:cubicBezTo>
                    <a:pt x="118" y="118"/>
                    <a:pt x="118" y="112"/>
                    <a:pt x="113" y="111"/>
                  </a:cubicBezTo>
                  <a:cubicBezTo>
                    <a:pt x="102" y="110"/>
                    <a:pt x="102" y="121"/>
                    <a:pt x="94" y="123"/>
                  </a:cubicBezTo>
                  <a:cubicBezTo>
                    <a:pt x="87" y="119"/>
                    <a:pt x="88" y="105"/>
                    <a:pt x="74" y="111"/>
                  </a:cubicBezTo>
                  <a:cubicBezTo>
                    <a:pt x="70" y="117"/>
                    <a:pt x="69" y="119"/>
                    <a:pt x="66" y="125"/>
                  </a:cubicBezTo>
                  <a:cubicBezTo>
                    <a:pt x="77" y="138"/>
                    <a:pt x="89" y="150"/>
                    <a:pt x="95" y="168"/>
                  </a:cubicBezTo>
                  <a:cubicBezTo>
                    <a:pt x="105" y="202"/>
                    <a:pt x="121" y="230"/>
                    <a:pt x="128" y="266"/>
                  </a:cubicBezTo>
                  <a:cubicBezTo>
                    <a:pt x="115" y="268"/>
                    <a:pt x="110" y="264"/>
                    <a:pt x="99" y="262"/>
                  </a:cubicBezTo>
                  <a:cubicBezTo>
                    <a:pt x="100" y="257"/>
                    <a:pt x="92" y="247"/>
                    <a:pt x="95" y="240"/>
                  </a:cubicBezTo>
                  <a:cubicBezTo>
                    <a:pt x="86" y="230"/>
                    <a:pt x="85" y="216"/>
                    <a:pt x="78" y="205"/>
                  </a:cubicBezTo>
                  <a:cubicBezTo>
                    <a:pt x="70" y="194"/>
                    <a:pt x="57" y="181"/>
                    <a:pt x="47" y="170"/>
                  </a:cubicBezTo>
                  <a:cubicBezTo>
                    <a:pt x="43" y="166"/>
                    <a:pt x="37" y="164"/>
                    <a:pt x="34" y="160"/>
                  </a:cubicBezTo>
                  <a:cubicBezTo>
                    <a:pt x="31" y="156"/>
                    <a:pt x="19" y="137"/>
                    <a:pt x="18" y="129"/>
                  </a:cubicBezTo>
                  <a:cubicBezTo>
                    <a:pt x="17" y="124"/>
                    <a:pt x="20" y="119"/>
                    <a:pt x="19" y="115"/>
                  </a:cubicBezTo>
                  <a:cubicBezTo>
                    <a:pt x="18" y="107"/>
                    <a:pt x="13" y="99"/>
                    <a:pt x="15" y="92"/>
                  </a:cubicBezTo>
                  <a:cubicBezTo>
                    <a:pt x="16" y="88"/>
                    <a:pt x="22" y="72"/>
                    <a:pt x="25" y="65"/>
                  </a:cubicBezTo>
                  <a:cubicBezTo>
                    <a:pt x="34" y="48"/>
                    <a:pt x="49" y="36"/>
                    <a:pt x="64" y="26"/>
                  </a:cubicBezTo>
                  <a:cubicBezTo>
                    <a:pt x="66" y="23"/>
                    <a:pt x="64" y="22"/>
                    <a:pt x="64" y="19"/>
                  </a:cubicBezTo>
                  <a:cubicBezTo>
                    <a:pt x="68" y="25"/>
                    <a:pt x="70" y="20"/>
                    <a:pt x="75" y="22"/>
                  </a:cubicBezTo>
                  <a:cubicBezTo>
                    <a:pt x="82" y="17"/>
                    <a:pt x="90" y="12"/>
                    <a:pt x="98" y="10"/>
                  </a:cubicBezTo>
                  <a:cubicBezTo>
                    <a:pt x="120" y="7"/>
                    <a:pt x="165" y="18"/>
                    <a:pt x="175" y="32"/>
                  </a:cubicBezTo>
                  <a:cubicBezTo>
                    <a:pt x="176" y="33"/>
                    <a:pt x="175" y="35"/>
                    <a:pt x="174" y="34"/>
                  </a:cubicBezTo>
                  <a:cubicBezTo>
                    <a:pt x="176" y="36"/>
                    <a:pt x="182" y="38"/>
                    <a:pt x="184" y="41"/>
                  </a:cubicBezTo>
                  <a:cubicBezTo>
                    <a:pt x="186" y="44"/>
                    <a:pt x="185" y="47"/>
                    <a:pt x="189" y="46"/>
                  </a:cubicBezTo>
                  <a:cubicBezTo>
                    <a:pt x="190" y="55"/>
                    <a:pt x="196" y="57"/>
                    <a:pt x="196" y="66"/>
                  </a:cubicBezTo>
                  <a:cubicBezTo>
                    <a:pt x="201" y="70"/>
                    <a:pt x="199" y="72"/>
                    <a:pt x="205" y="75"/>
                  </a:cubicBezTo>
                  <a:cubicBezTo>
                    <a:pt x="219" y="127"/>
                    <a:pt x="187" y="156"/>
                    <a:pt x="17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355601" y="698501"/>
              <a:ext cx="109538" cy="46038"/>
            </a:xfrm>
            <a:custGeom>
              <a:avLst/>
              <a:gdLst>
                <a:gd name="T0" fmla="*/ 0 w 51"/>
                <a:gd name="T1" fmla="*/ 20 h 21"/>
                <a:gd name="T2" fmla="*/ 5 w 51"/>
                <a:gd name="T3" fmla="*/ 21 h 21"/>
                <a:gd name="T4" fmla="*/ 48 w 51"/>
                <a:gd name="T5" fmla="*/ 0 h 21"/>
                <a:gd name="T6" fmla="*/ 0 w 51"/>
                <a:gd name="T7" fmla="*/ 20 h 21"/>
              </a:gdLst>
              <a:ahLst/>
              <a:cxnLst>
                <a:cxn ang="0">
                  <a:pos x="T0" y="T1"/>
                </a:cxn>
                <a:cxn ang="0">
                  <a:pos x="T2" y="T3"/>
                </a:cxn>
                <a:cxn ang="0">
                  <a:pos x="T4" y="T5"/>
                </a:cxn>
                <a:cxn ang="0">
                  <a:pos x="T6" y="T7"/>
                </a:cxn>
              </a:cxnLst>
              <a:rect l="0" t="0" r="r" b="b"/>
              <a:pathLst>
                <a:path w="51" h="21">
                  <a:moveTo>
                    <a:pt x="0" y="20"/>
                  </a:moveTo>
                  <a:cubicBezTo>
                    <a:pt x="2" y="21"/>
                    <a:pt x="5" y="16"/>
                    <a:pt x="5" y="21"/>
                  </a:cubicBezTo>
                  <a:cubicBezTo>
                    <a:pt x="17" y="11"/>
                    <a:pt x="51" y="18"/>
                    <a:pt x="48" y="0"/>
                  </a:cubicBezTo>
                  <a:cubicBezTo>
                    <a:pt x="27" y="1"/>
                    <a:pt x="0" y="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5" name="矩形 24">
            <a:extLst>
              <a:ext uri="{FF2B5EF4-FFF2-40B4-BE49-F238E27FC236}">
                <a16:creationId xmlns:a16="http://schemas.microsoft.com/office/drawing/2014/main" id="{C77F2757-06FC-4D6E-8F24-50CFC8051D87}"/>
              </a:ext>
            </a:extLst>
          </p:cNvPr>
          <p:cNvSpPr/>
          <p:nvPr/>
        </p:nvSpPr>
        <p:spPr>
          <a:xfrm>
            <a:off x="1408255" y="1365365"/>
            <a:ext cx="8832489" cy="2726516"/>
          </a:xfrm>
          <a:prstGeom prst="rect">
            <a:avLst/>
          </a:prstGeom>
        </p:spPr>
        <p:txBody>
          <a:bodyPr wrap="square">
            <a:spAutoFit/>
          </a:bodyPr>
          <a:lstStyle/>
          <a:p>
            <a:pPr marL="342900" indent="-342900">
              <a:lnSpc>
                <a:spcPct val="120000"/>
              </a:lnSpc>
              <a:buAutoNum type="arabicPeriod"/>
            </a:pPr>
            <a:r>
              <a:rPr lang="zh-CN" altLang="en-US" sz="1600" dirty="0">
                <a:solidFill>
                  <a:schemeClr val="tx1">
                    <a:lumMod val="75000"/>
                    <a:lumOff val="25000"/>
                  </a:schemeClr>
                </a:solidFill>
                <a:latin typeface="+mj-ea"/>
                <a:ea typeface="+mj-ea"/>
              </a:rPr>
              <a:t>学习图如何进行图表示，变成计算机可识别的数据结构、信号</a:t>
            </a:r>
            <a:endParaRPr lang="en-US" altLang="zh-CN" sz="1600" dirty="0">
              <a:solidFill>
                <a:schemeClr val="tx1">
                  <a:lumMod val="75000"/>
                  <a:lumOff val="25000"/>
                </a:schemeClr>
              </a:solidFill>
              <a:latin typeface="+mj-ea"/>
              <a:ea typeface="+mj-ea"/>
            </a:endParaRPr>
          </a:p>
          <a:p>
            <a:pPr marL="342900" indent="-342900">
              <a:lnSpc>
                <a:spcPct val="120000"/>
              </a:lnSpc>
              <a:buAutoNum type="arabicPeriod"/>
            </a:pPr>
            <a:endParaRPr lang="en-US" altLang="zh-CN" sz="1600" dirty="0">
              <a:solidFill>
                <a:schemeClr val="tx1">
                  <a:lumMod val="75000"/>
                  <a:lumOff val="25000"/>
                </a:schemeClr>
              </a:solidFill>
              <a:latin typeface="+mj-ea"/>
              <a:ea typeface="+mj-ea"/>
            </a:endParaRPr>
          </a:p>
          <a:p>
            <a:pPr marL="342900" indent="-342900">
              <a:lnSpc>
                <a:spcPct val="120000"/>
              </a:lnSpc>
              <a:buAutoNum type="arabicPeriod"/>
            </a:pPr>
            <a:r>
              <a:rPr lang="zh-CN" altLang="en-US" sz="1600" dirty="0">
                <a:solidFill>
                  <a:schemeClr val="tx1">
                    <a:lumMod val="75000"/>
                    <a:lumOff val="25000"/>
                  </a:schemeClr>
                </a:solidFill>
                <a:latin typeface="+mj-ea"/>
                <a:ea typeface="+mj-ea"/>
              </a:rPr>
              <a:t>学习常用的主流</a:t>
            </a:r>
            <a:r>
              <a:rPr lang="en-US" altLang="zh-CN" sz="1600" dirty="0">
                <a:solidFill>
                  <a:schemeClr val="tx1">
                    <a:lumMod val="75000"/>
                    <a:lumOff val="25000"/>
                  </a:schemeClr>
                </a:solidFill>
                <a:latin typeface="+mj-ea"/>
                <a:ea typeface="+mj-ea"/>
              </a:rPr>
              <a:t>GNN</a:t>
            </a:r>
            <a:r>
              <a:rPr lang="zh-CN" altLang="en-US" sz="1600" dirty="0">
                <a:solidFill>
                  <a:schemeClr val="tx1">
                    <a:lumMod val="75000"/>
                    <a:lumOff val="25000"/>
                  </a:schemeClr>
                </a:solidFill>
                <a:latin typeface="+mj-ea"/>
                <a:ea typeface="+mj-ea"/>
              </a:rPr>
              <a:t>模型基本原理</a:t>
            </a:r>
            <a:endParaRPr lang="en-US" altLang="zh-CN" sz="1600" dirty="0">
              <a:solidFill>
                <a:schemeClr val="tx1">
                  <a:lumMod val="75000"/>
                  <a:lumOff val="25000"/>
                </a:schemeClr>
              </a:solidFill>
              <a:latin typeface="+mj-ea"/>
              <a:ea typeface="+mj-ea"/>
            </a:endParaRPr>
          </a:p>
          <a:p>
            <a:pPr marL="342900" indent="-342900">
              <a:lnSpc>
                <a:spcPct val="120000"/>
              </a:lnSpc>
              <a:buAutoNum type="arabicPeriod"/>
            </a:pPr>
            <a:endParaRPr lang="en-US" altLang="zh-CN" sz="1600" dirty="0">
              <a:solidFill>
                <a:schemeClr val="tx1">
                  <a:lumMod val="75000"/>
                  <a:lumOff val="25000"/>
                </a:schemeClr>
              </a:solidFill>
              <a:latin typeface="+mj-ea"/>
              <a:ea typeface="+mj-ea"/>
            </a:endParaRPr>
          </a:p>
          <a:p>
            <a:pPr marL="342900" indent="-342900">
              <a:lnSpc>
                <a:spcPct val="120000"/>
              </a:lnSpc>
              <a:buAutoNum type="arabicPeriod"/>
            </a:pPr>
            <a:r>
              <a:rPr lang="en-US" altLang="zh-CN" sz="1600" dirty="0">
                <a:solidFill>
                  <a:schemeClr val="tx1">
                    <a:lumMod val="75000"/>
                    <a:lumOff val="25000"/>
                  </a:schemeClr>
                </a:solidFill>
                <a:latin typeface="+mj-ea"/>
                <a:ea typeface="+mj-ea"/>
              </a:rPr>
              <a:t>Transformer</a:t>
            </a:r>
            <a:r>
              <a:rPr lang="zh-CN" altLang="en-US" sz="1600" dirty="0">
                <a:solidFill>
                  <a:schemeClr val="tx1">
                    <a:lumMod val="75000"/>
                    <a:lumOff val="25000"/>
                  </a:schemeClr>
                </a:solidFill>
                <a:latin typeface="+mj-ea"/>
                <a:ea typeface="+mj-ea"/>
              </a:rPr>
              <a:t>模型如何运用在图结构数据上</a:t>
            </a:r>
            <a:endParaRPr lang="en-US" altLang="zh-CN" sz="1600" dirty="0">
              <a:solidFill>
                <a:schemeClr val="tx1">
                  <a:lumMod val="75000"/>
                  <a:lumOff val="25000"/>
                </a:schemeClr>
              </a:solidFill>
              <a:latin typeface="+mj-ea"/>
              <a:ea typeface="+mj-ea"/>
            </a:endParaRPr>
          </a:p>
          <a:p>
            <a:pPr marL="342900" indent="-342900">
              <a:lnSpc>
                <a:spcPct val="120000"/>
              </a:lnSpc>
              <a:buAutoNum type="arabicPeriod"/>
            </a:pPr>
            <a:endParaRPr lang="en-US" altLang="zh-CN" sz="1600" dirty="0">
              <a:solidFill>
                <a:schemeClr val="tx1">
                  <a:lumMod val="75000"/>
                  <a:lumOff val="25000"/>
                </a:schemeClr>
              </a:solidFill>
              <a:latin typeface="+mj-ea"/>
              <a:ea typeface="+mj-ea"/>
            </a:endParaRPr>
          </a:p>
          <a:p>
            <a:pPr marL="342900" indent="-342900">
              <a:lnSpc>
                <a:spcPct val="120000"/>
              </a:lnSpc>
              <a:buAutoNum type="arabicPeriod"/>
            </a:pPr>
            <a:r>
              <a:rPr lang="zh-CN" altLang="en-US" sz="1600" dirty="0">
                <a:solidFill>
                  <a:schemeClr val="tx1">
                    <a:lumMod val="75000"/>
                    <a:lumOff val="25000"/>
                  </a:schemeClr>
                </a:solidFill>
                <a:latin typeface="+mj-ea"/>
                <a:ea typeface="+mj-ea"/>
              </a:rPr>
              <a:t>整体模型架构的初步设计、详细设计</a:t>
            </a:r>
            <a:endParaRPr lang="en-US" altLang="zh-CN" sz="1600" dirty="0">
              <a:solidFill>
                <a:schemeClr val="tx1">
                  <a:lumMod val="75000"/>
                  <a:lumOff val="25000"/>
                </a:schemeClr>
              </a:solidFill>
              <a:latin typeface="+mj-ea"/>
              <a:ea typeface="+mj-ea"/>
            </a:endParaRPr>
          </a:p>
          <a:p>
            <a:pPr marL="342900" indent="-342900">
              <a:lnSpc>
                <a:spcPct val="120000"/>
              </a:lnSpc>
              <a:buAutoNum type="arabicPeriod"/>
            </a:pPr>
            <a:endParaRPr lang="en-US" altLang="zh-CN" sz="1600" dirty="0">
              <a:solidFill>
                <a:schemeClr val="tx1">
                  <a:lumMod val="75000"/>
                  <a:lumOff val="25000"/>
                </a:schemeClr>
              </a:solidFill>
              <a:latin typeface="+mj-ea"/>
              <a:ea typeface="+mj-ea"/>
            </a:endParaRPr>
          </a:p>
          <a:p>
            <a:pPr marL="342900" indent="-342900">
              <a:lnSpc>
                <a:spcPct val="120000"/>
              </a:lnSpc>
              <a:buAutoNum type="arabicPeriod"/>
            </a:pPr>
            <a:r>
              <a:rPr lang="zh-CN" altLang="en-US" sz="1600" dirty="0">
                <a:solidFill>
                  <a:schemeClr val="tx1">
                    <a:lumMod val="75000"/>
                    <a:lumOff val="25000"/>
                  </a:schemeClr>
                </a:solidFill>
                <a:latin typeface="+mj-ea"/>
                <a:ea typeface="+mj-ea"/>
              </a:rPr>
              <a:t>模型网络代码编写</a:t>
            </a:r>
          </a:p>
        </p:txBody>
      </p:sp>
      <p:sp>
        <p:nvSpPr>
          <p:cNvPr id="8" name="AutoShape 4" descr="https://upload-images.jianshu.io/upload_images/23551183-823da7c53e4362c3.png?imageMogr2/auto-orient/strip|imageView2/2/w/1200/format/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582101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文本框 178"/>
          <p:cNvSpPr txBox="1"/>
          <p:nvPr/>
        </p:nvSpPr>
        <p:spPr>
          <a:xfrm>
            <a:off x="5812532" y="2568665"/>
            <a:ext cx="3637535" cy="2308324"/>
          </a:xfrm>
          <a:prstGeom prst="rect">
            <a:avLst/>
          </a:prstGeom>
          <a:noFill/>
        </p:spPr>
        <p:txBody>
          <a:bodyPr wrap="none" rtlCol="0">
            <a:spAutoFit/>
          </a:bodyPr>
          <a:lstStyle/>
          <a:p>
            <a:pPr algn="ctr"/>
            <a:r>
              <a:rPr lang="en-US" altLang="zh-CN" sz="7200" b="1" dirty="0">
                <a:solidFill>
                  <a:schemeClr val="accent1"/>
                </a:solidFill>
                <a:latin typeface="微软雅黑"/>
                <a:ea typeface="微软雅黑 Light"/>
              </a:rPr>
              <a:t>THANK</a:t>
            </a:r>
          </a:p>
          <a:p>
            <a:pPr algn="ctr"/>
            <a:r>
              <a:rPr lang="en-US" altLang="zh-CN" sz="7200" b="1" dirty="0">
                <a:solidFill>
                  <a:schemeClr val="accent1"/>
                </a:solidFill>
                <a:latin typeface="微软雅黑"/>
                <a:ea typeface="微软雅黑 Light"/>
              </a:rPr>
              <a:t>YOU</a:t>
            </a:r>
          </a:p>
        </p:txBody>
      </p:sp>
      <p:grpSp>
        <p:nvGrpSpPr>
          <p:cNvPr id="180" name="组合 179"/>
          <p:cNvGrpSpPr/>
          <p:nvPr/>
        </p:nvGrpSpPr>
        <p:grpSpPr>
          <a:xfrm>
            <a:off x="1406741" y="579607"/>
            <a:ext cx="4264854" cy="5461990"/>
            <a:chOff x="1378035" y="1025526"/>
            <a:chExt cx="3604636" cy="4616450"/>
          </a:xfrm>
        </p:grpSpPr>
        <p:grpSp>
          <p:nvGrpSpPr>
            <p:cNvPr id="181" name="组合 180"/>
            <p:cNvGrpSpPr/>
            <p:nvPr/>
          </p:nvGrpSpPr>
          <p:grpSpPr>
            <a:xfrm>
              <a:off x="1378035" y="1576388"/>
              <a:ext cx="2074863" cy="4065588"/>
              <a:chOff x="1920875" y="1576388"/>
              <a:chExt cx="2074863" cy="4065588"/>
            </a:xfrm>
            <a:solidFill>
              <a:schemeClr val="accent1"/>
            </a:solidFill>
          </p:grpSpPr>
          <p:sp>
            <p:nvSpPr>
              <p:cNvPr id="197" name="Freeform 5"/>
              <p:cNvSpPr>
                <a:spLocks/>
              </p:cNvSpPr>
              <p:nvPr/>
            </p:nvSpPr>
            <p:spPr bwMode="auto">
              <a:xfrm>
                <a:off x="2952750" y="3621088"/>
                <a:ext cx="230188" cy="1038225"/>
              </a:xfrm>
              <a:custGeom>
                <a:avLst/>
                <a:gdLst>
                  <a:gd name="T0" fmla="*/ 30 w 107"/>
                  <a:gd name="T1" fmla="*/ 439 h 484"/>
                  <a:gd name="T2" fmla="*/ 35 w 107"/>
                  <a:gd name="T3" fmla="*/ 415 h 484"/>
                  <a:gd name="T4" fmla="*/ 38 w 107"/>
                  <a:gd name="T5" fmla="*/ 403 h 484"/>
                  <a:gd name="T6" fmla="*/ 42 w 107"/>
                  <a:gd name="T7" fmla="*/ 373 h 484"/>
                  <a:gd name="T8" fmla="*/ 43 w 107"/>
                  <a:gd name="T9" fmla="*/ 355 h 484"/>
                  <a:gd name="T10" fmla="*/ 44 w 107"/>
                  <a:gd name="T11" fmla="*/ 351 h 484"/>
                  <a:gd name="T12" fmla="*/ 44 w 107"/>
                  <a:gd name="T13" fmla="*/ 329 h 484"/>
                  <a:gd name="T14" fmla="*/ 50 w 107"/>
                  <a:gd name="T15" fmla="*/ 322 h 484"/>
                  <a:gd name="T16" fmla="*/ 57 w 107"/>
                  <a:gd name="T17" fmla="*/ 300 h 484"/>
                  <a:gd name="T18" fmla="*/ 63 w 107"/>
                  <a:gd name="T19" fmla="*/ 277 h 484"/>
                  <a:gd name="T20" fmla="*/ 64 w 107"/>
                  <a:gd name="T21" fmla="*/ 269 h 484"/>
                  <a:gd name="T22" fmla="*/ 65 w 107"/>
                  <a:gd name="T23" fmla="*/ 260 h 484"/>
                  <a:gd name="T24" fmla="*/ 69 w 107"/>
                  <a:gd name="T25" fmla="*/ 252 h 484"/>
                  <a:gd name="T26" fmla="*/ 67 w 107"/>
                  <a:gd name="T27" fmla="*/ 245 h 484"/>
                  <a:gd name="T28" fmla="*/ 73 w 107"/>
                  <a:gd name="T29" fmla="*/ 230 h 484"/>
                  <a:gd name="T30" fmla="*/ 75 w 107"/>
                  <a:gd name="T31" fmla="*/ 215 h 484"/>
                  <a:gd name="T32" fmla="*/ 74 w 107"/>
                  <a:gd name="T33" fmla="*/ 211 h 484"/>
                  <a:gd name="T34" fmla="*/ 76 w 107"/>
                  <a:gd name="T35" fmla="*/ 207 h 484"/>
                  <a:gd name="T36" fmla="*/ 83 w 107"/>
                  <a:gd name="T37" fmla="*/ 192 h 484"/>
                  <a:gd name="T38" fmla="*/ 88 w 107"/>
                  <a:gd name="T39" fmla="*/ 166 h 484"/>
                  <a:gd name="T40" fmla="*/ 89 w 107"/>
                  <a:gd name="T41" fmla="*/ 145 h 484"/>
                  <a:gd name="T42" fmla="*/ 89 w 107"/>
                  <a:gd name="T43" fmla="*/ 128 h 484"/>
                  <a:gd name="T44" fmla="*/ 92 w 107"/>
                  <a:gd name="T45" fmla="*/ 125 h 484"/>
                  <a:gd name="T46" fmla="*/ 90 w 107"/>
                  <a:gd name="T47" fmla="*/ 124 h 484"/>
                  <a:gd name="T48" fmla="*/ 97 w 107"/>
                  <a:gd name="T49" fmla="*/ 103 h 484"/>
                  <a:gd name="T50" fmla="*/ 101 w 107"/>
                  <a:gd name="T51" fmla="*/ 88 h 484"/>
                  <a:gd name="T52" fmla="*/ 99 w 107"/>
                  <a:gd name="T53" fmla="*/ 83 h 484"/>
                  <a:gd name="T54" fmla="*/ 102 w 107"/>
                  <a:gd name="T55" fmla="*/ 72 h 484"/>
                  <a:gd name="T56" fmla="*/ 104 w 107"/>
                  <a:gd name="T57" fmla="*/ 65 h 484"/>
                  <a:gd name="T58" fmla="*/ 104 w 107"/>
                  <a:gd name="T59" fmla="*/ 58 h 484"/>
                  <a:gd name="T60" fmla="*/ 107 w 107"/>
                  <a:gd name="T61" fmla="*/ 40 h 484"/>
                  <a:gd name="T62" fmla="*/ 72 w 107"/>
                  <a:gd name="T63" fmla="*/ 100 h 484"/>
                  <a:gd name="T64" fmla="*/ 65 w 107"/>
                  <a:gd name="T65" fmla="*/ 137 h 484"/>
                  <a:gd name="T66" fmla="*/ 63 w 107"/>
                  <a:gd name="T67" fmla="*/ 147 h 484"/>
                  <a:gd name="T68" fmla="*/ 62 w 107"/>
                  <a:gd name="T69" fmla="*/ 149 h 484"/>
                  <a:gd name="T70" fmla="*/ 58 w 107"/>
                  <a:gd name="T71" fmla="*/ 176 h 484"/>
                  <a:gd name="T72" fmla="*/ 53 w 107"/>
                  <a:gd name="T73" fmla="*/ 197 h 484"/>
                  <a:gd name="T74" fmla="*/ 53 w 107"/>
                  <a:gd name="T75" fmla="*/ 213 h 484"/>
                  <a:gd name="T76" fmla="*/ 55 w 107"/>
                  <a:gd name="T77" fmla="*/ 218 h 484"/>
                  <a:gd name="T78" fmla="*/ 46 w 107"/>
                  <a:gd name="T79" fmla="*/ 232 h 484"/>
                  <a:gd name="T80" fmla="*/ 34 w 107"/>
                  <a:gd name="T81" fmla="*/ 294 h 484"/>
                  <a:gd name="T82" fmla="*/ 34 w 107"/>
                  <a:gd name="T83" fmla="*/ 300 h 484"/>
                  <a:gd name="T84" fmla="*/ 24 w 107"/>
                  <a:gd name="T85" fmla="*/ 360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7" h="484">
                    <a:moveTo>
                      <a:pt x="14" y="407"/>
                    </a:moveTo>
                    <a:cubicBezTo>
                      <a:pt x="12" y="420"/>
                      <a:pt x="12" y="420"/>
                      <a:pt x="12" y="420"/>
                    </a:cubicBezTo>
                    <a:cubicBezTo>
                      <a:pt x="12" y="420"/>
                      <a:pt x="0" y="484"/>
                      <a:pt x="30" y="439"/>
                    </a:cubicBezTo>
                    <a:cubicBezTo>
                      <a:pt x="30" y="439"/>
                      <a:pt x="30" y="439"/>
                      <a:pt x="30" y="439"/>
                    </a:cubicBezTo>
                    <a:cubicBezTo>
                      <a:pt x="33" y="432"/>
                      <a:pt x="34" y="427"/>
                      <a:pt x="32" y="422"/>
                    </a:cubicBezTo>
                    <a:cubicBezTo>
                      <a:pt x="36" y="422"/>
                      <a:pt x="33" y="416"/>
                      <a:pt x="35" y="415"/>
                    </a:cubicBezTo>
                    <a:cubicBezTo>
                      <a:pt x="35" y="415"/>
                      <a:pt x="35" y="415"/>
                      <a:pt x="35" y="415"/>
                    </a:cubicBezTo>
                    <a:cubicBezTo>
                      <a:pt x="33" y="410"/>
                      <a:pt x="39" y="406"/>
                      <a:pt x="37" y="402"/>
                    </a:cubicBezTo>
                    <a:cubicBezTo>
                      <a:pt x="37" y="402"/>
                      <a:pt x="38" y="402"/>
                      <a:pt x="38" y="403"/>
                    </a:cubicBezTo>
                    <a:cubicBezTo>
                      <a:pt x="38" y="400"/>
                      <a:pt x="38" y="396"/>
                      <a:pt x="40" y="396"/>
                    </a:cubicBezTo>
                    <a:cubicBezTo>
                      <a:pt x="41" y="388"/>
                      <a:pt x="44" y="378"/>
                      <a:pt x="41" y="373"/>
                    </a:cubicBezTo>
                    <a:cubicBezTo>
                      <a:pt x="42" y="373"/>
                      <a:pt x="42" y="373"/>
                      <a:pt x="42" y="373"/>
                    </a:cubicBezTo>
                    <a:cubicBezTo>
                      <a:pt x="40" y="370"/>
                      <a:pt x="42" y="370"/>
                      <a:pt x="42" y="366"/>
                    </a:cubicBezTo>
                    <a:cubicBezTo>
                      <a:pt x="42" y="366"/>
                      <a:pt x="42" y="366"/>
                      <a:pt x="42" y="366"/>
                    </a:cubicBezTo>
                    <a:cubicBezTo>
                      <a:pt x="41" y="363"/>
                      <a:pt x="43" y="358"/>
                      <a:pt x="43" y="355"/>
                    </a:cubicBezTo>
                    <a:cubicBezTo>
                      <a:pt x="44" y="355"/>
                      <a:pt x="44" y="355"/>
                      <a:pt x="44" y="355"/>
                    </a:cubicBezTo>
                    <a:cubicBezTo>
                      <a:pt x="45" y="349"/>
                      <a:pt x="45" y="349"/>
                      <a:pt x="45" y="349"/>
                    </a:cubicBezTo>
                    <a:cubicBezTo>
                      <a:pt x="44" y="351"/>
                      <a:pt x="44" y="351"/>
                      <a:pt x="44" y="351"/>
                    </a:cubicBezTo>
                    <a:cubicBezTo>
                      <a:pt x="41" y="350"/>
                      <a:pt x="47" y="347"/>
                      <a:pt x="46" y="343"/>
                    </a:cubicBezTo>
                    <a:cubicBezTo>
                      <a:pt x="47" y="339"/>
                      <a:pt x="40" y="333"/>
                      <a:pt x="42" y="329"/>
                    </a:cubicBezTo>
                    <a:cubicBezTo>
                      <a:pt x="41" y="327"/>
                      <a:pt x="45" y="332"/>
                      <a:pt x="44" y="329"/>
                    </a:cubicBezTo>
                    <a:cubicBezTo>
                      <a:pt x="46" y="329"/>
                      <a:pt x="45" y="330"/>
                      <a:pt x="47" y="330"/>
                    </a:cubicBezTo>
                    <a:cubicBezTo>
                      <a:pt x="46" y="327"/>
                      <a:pt x="49" y="325"/>
                      <a:pt x="49" y="322"/>
                    </a:cubicBezTo>
                    <a:cubicBezTo>
                      <a:pt x="50" y="322"/>
                      <a:pt x="50" y="322"/>
                      <a:pt x="50" y="322"/>
                    </a:cubicBezTo>
                    <a:cubicBezTo>
                      <a:pt x="48" y="317"/>
                      <a:pt x="54" y="313"/>
                      <a:pt x="52" y="310"/>
                    </a:cubicBezTo>
                    <a:cubicBezTo>
                      <a:pt x="52" y="305"/>
                      <a:pt x="57" y="307"/>
                      <a:pt x="55" y="302"/>
                    </a:cubicBezTo>
                    <a:cubicBezTo>
                      <a:pt x="57" y="300"/>
                      <a:pt x="57" y="300"/>
                      <a:pt x="57" y="300"/>
                    </a:cubicBezTo>
                    <a:cubicBezTo>
                      <a:pt x="58" y="298"/>
                      <a:pt x="55" y="298"/>
                      <a:pt x="57" y="296"/>
                    </a:cubicBezTo>
                    <a:cubicBezTo>
                      <a:pt x="58" y="297"/>
                      <a:pt x="58" y="293"/>
                      <a:pt x="59" y="295"/>
                    </a:cubicBezTo>
                    <a:cubicBezTo>
                      <a:pt x="62" y="290"/>
                      <a:pt x="58" y="284"/>
                      <a:pt x="63" y="277"/>
                    </a:cubicBezTo>
                    <a:cubicBezTo>
                      <a:pt x="61" y="275"/>
                      <a:pt x="63" y="272"/>
                      <a:pt x="62" y="271"/>
                    </a:cubicBezTo>
                    <a:cubicBezTo>
                      <a:pt x="63" y="271"/>
                      <a:pt x="63" y="264"/>
                      <a:pt x="65" y="268"/>
                    </a:cubicBezTo>
                    <a:cubicBezTo>
                      <a:pt x="65" y="268"/>
                      <a:pt x="65" y="269"/>
                      <a:pt x="64" y="269"/>
                    </a:cubicBezTo>
                    <a:cubicBezTo>
                      <a:pt x="66" y="270"/>
                      <a:pt x="66" y="270"/>
                      <a:pt x="66" y="270"/>
                    </a:cubicBezTo>
                    <a:cubicBezTo>
                      <a:pt x="69" y="266"/>
                      <a:pt x="66" y="262"/>
                      <a:pt x="67" y="258"/>
                    </a:cubicBezTo>
                    <a:cubicBezTo>
                      <a:pt x="66" y="259"/>
                      <a:pt x="66" y="261"/>
                      <a:pt x="65" y="260"/>
                    </a:cubicBezTo>
                    <a:cubicBezTo>
                      <a:pt x="66" y="256"/>
                      <a:pt x="66" y="256"/>
                      <a:pt x="66" y="256"/>
                    </a:cubicBezTo>
                    <a:cubicBezTo>
                      <a:pt x="67" y="257"/>
                      <a:pt x="67" y="257"/>
                      <a:pt x="67" y="257"/>
                    </a:cubicBezTo>
                    <a:cubicBezTo>
                      <a:pt x="69" y="252"/>
                      <a:pt x="69" y="252"/>
                      <a:pt x="69" y="252"/>
                    </a:cubicBezTo>
                    <a:cubicBezTo>
                      <a:pt x="67" y="252"/>
                      <a:pt x="67" y="252"/>
                      <a:pt x="67" y="252"/>
                    </a:cubicBezTo>
                    <a:cubicBezTo>
                      <a:pt x="69" y="250"/>
                      <a:pt x="71" y="249"/>
                      <a:pt x="70" y="246"/>
                    </a:cubicBezTo>
                    <a:cubicBezTo>
                      <a:pt x="69" y="244"/>
                      <a:pt x="67" y="248"/>
                      <a:pt x="67" y="245"/>
                    </a:cubicBezTo>
                    <a:cubicBezTo>
                      <a:pt x="69" y="242"/>
                      <a:pt x="72" y="237"/>
                      <a:pt x="73" y="232"/>
                    </a:cubicBezTo>
                    <a:cubicBezTo>
                      <a:pt x="71" y="232"/>
                      <a:pt x="72" y="231"/>
                      <a:pt x="72" y="230"/>
                    </a:cubicBezTo>
                    <a:cubicBezTo>
                      <a:pt x="73" y="230"/>
                      <a:pt x="73" y="230"/>
                      <a:pt x="73" y="230"/>
                    </a:cubicBezTo>
                    <a:cubicBezTo>
                      <a:pt x="72" y="224"/>
                      <a:pt x="77" y="229"/>
                      <a:pt x="76" y="224"/>
                    </a:cubicBezTo>
                    <a:cubicBezTo>
                      <a:pt x="74" y="222"/>
                      <a:pt x="74" y="222"/>
                      <a:pt x="74" y="222"/>
                    </a:cubicBezTo>
                    <a:cubicBezTo>
                      <a:pt x="72" y="217"/>
                      <a:pt x="78" y="221"/>
                      <a:pt x="75" y="215"/>
                    </a:cubicBezTo>
                    <a:cubicBezTo>
                      <a:pt x="75" y="217"/>
                      <a:pt x="71" y="215"/>
                      <a:pt x="72" y="213"/>
                    </a:cubicBezTo>
                    <a:cubicBezTo>
                      <a:pt x="74" y="214"/>
                      <a:pt x="74" y="214"/>
                      <a:pt x="74" y="214"/>
                    </a:cubicBezTo>
                    <a:cubicBezTo>
                      <a:pt x="74" y="212"/>
                      <a:pt x="73" y="212"/>
                      <a:pt x="74" y="211"/>
                    </a:cubicBezTo>
                    <a:cubicBezTo>
                      <a:pt x="74" y="212"/>
                      <a:pt x="76" y="212"/>
                      <a:pt x="76" y="210"/>
                    </a:cubicBezTo>
                    <a:cubicBezTo>
                      <a:pt x="78" y="212"/>
                      <a:pt x="78" y="212"/>
                      <a:pt x="78" y="212"/>
                    </a:cubicBezTo>
                    <a:cubicBezTo>
                      <a:pt x="76" y="207"/>
                      <a:pt x="76" y="207"/>
                      <a:pt x="76" y="207"/>
                    </a:cubicBezTo>
                    <a:cubicBezTo>
                      <a:pt x="78" y="205"/>
                      <a:pt x="77" y="200"/>
                      <a:pt x="79" y="199"/>
                    </a:cubicBezTo>
                    <a:cubicBezTo>
                      <a:pt x="79" y="199"/>
                      <a:pt x="81" y="194"/>
                      <a:pt x="80" y="192"/>
                    </a:cubicBezTo>
                    <a:cubicBezTo>
                      <a:pt x="81" y="193"/>
                      <a:pt x="82" y="190"/>
                      <a:pt x="83" y="192"/>
                    </a:cubicBezTo>
                    <a:cubicBezTo>
                      <a:pt x="82" y="190"/>
                      <a:pt x="82" y="185"/>
                      <a:pt x="84" y="183"/>
                    </a:cubicBezTo>
                    <a:cubicBezTo>
                      <a:pt x="84" y="184"/>
                      <a:pt x="84" y="184"/>
                      <a:pt x="84" y="184"/>
                    </a:cubicBezTo>
                    <a:cubicBezTo>
                      <a:pt x="87" y="177"/>
                      <a:pt x="84" y="172"/>
                      <a:pt x="88" y="166"/>
                    </a:cubicBezTo>
                    <a:cubicBezTo>
                      <a:pt x="86" y="166"/>
                      <a:pt x="87" y="163"/>
                      <a:pt x="85" y="163"/>
                    </a:cubicBezTo>
                    <a:cubicBezTo>
                      <a:pt x="84" y="156"/>
                      <a:pt x="92" y="153"/>
                      <a:pt x="86" y="149"/>
                    </a:cubicBezTo>
                    <a:cubicBezTo>
                      <a:pt x="86" y="146"/>
                      <a:pt x="88" y="146"/>
                      <a:pt x="89" y="145"/>
                    </a:cubicBezTo>
                    <a:cubicBezTo>
                      <a:pt x="89" y="145"/>
                      <a:pt x="89" y="145"/>
                      <a:pt x="89" y="145"/>
                    </a:cubicBezTo>
                    <a:cubicBezTo>
                      <a:pt x="90" y="140"/>
                      <a:pt x="90" y="138"/>
                      <a:pt x="91" y="134"/>
                    </a:cubicBezTo>
                    <a:cubicBezTo>
                      <a:pt x="91" y="132"/>
                      <a:pt x="88" y="131"/>
                      <a:pt x="89" y="128"/>
                    </a:cubicBezTo>
                    <a:cubicBezTo>
                      <a:pt x="90" y="129"/>
                      <a:pt x="90" y="128"/>
                      <a:pt x="91" y="126"/>
                    </a:cubicBezTo>
                    <a:cubicBezTo>
                      <a:pt x="91" y="127"/>
                      <a:pt x="91" y="128"/>
                      <a:pt x="92" y="126"/>
                    </a:cubicBezTo>
                    <a:cubicBezTo>
                      <a:pt x="92" y="126"/>
                      <a:pt x="92" y="125"/>
                      <a:pt x="92" y="125"/>
                    </a:cubicBezTo>
                    <a:cubicBezTo>
                      <a:pt x="92" y="125"/>
                      <a:pt x="92" y="125"/>
                      <a:pt x="92" y="125"/>
                    </a:cubicBezTo>
                    <a:cubicBezTo>
                      <a:pt x="92" y="123"/>
                      <a:pt x="92" y="123"/>
                      <a:pt x="91" y="124"/>
                    </a:cubicBezTo>
                    <a:cubicBezTo>
                      <a:pt x="91" y="124"/>
                      <a:pt x="91" y="124"/>
                      <a:pt x="90" y="124"/>
                    </a:cubicBezTo>
                    <a:cubicBezTo>
                      <a:pt x="93" y="122"/>
                      <a:pt x="92" y="118"/>
                      <a:pt x="94" y="118"/>
                    </a:cubicBezTo>
                    <a:cubicBezTo>
                      <a:pt x="95" y="111"/>
                      <a:pt x="94" y="106"/>
                      <a:pt x="95" y="100"/>
                    </a:cubicBezTo>
                    <a:cubicBezTo>
                      <a:pt x="96" y="100"/>
                      <a:pt x="97" y="101"/>
                      <a:pt x="97" y="103"/>
                    </a:cubicBezTo>
                    <a:cubicBezTo>
                      <a:pt x="97" y="99"/>
                      <a:pt x="97" y="99"/>
                      <a:pt x="97" y="99"/>
                    </a:cubicBezTo>
                    <a:cubicBezTo>
                      <a:pt x="99" y="99"/>
                      <a:pt x="98" y="101"/>
                      <a:pt x="98" y="103"/>
                    </a:cubicBezTo>
                    <a:cubicBezTo>
                      <a:pt x="101" y="99"/>
                      <a:pt x="97" y="93"/>
                      <a:pt x="101" y="88"/>
                    </a:cubicBezTo>
                    <a:cubicBezTo>
                      <a:pt x="100" y="86"/>
                      <a:pt x="100" y="86"/>
                      <a:pt x="100" y="86"/>
                    </a:cubicBezTo>
                    <a:cubicBezTo>
                      <a:pt x="100" y="86"/>
                      <a:pt x="100" y="86"/>
                      <a:pt x="100" y="86"/>
                    </a:cubicBezTo>
                    <a:cubicBezTo>
                      <a:pt x="100" y="86"/>
                      <a:pt x="99" y="84"/>
                      <a:pt x="99" y="83"/>
                    </a:cubicBezTo>
                    <a:cubicBezTo>
                      <a:pt x="101" y="83"/>
                      <a:pt x="102" y="84"/>
                      <a:pt x="103" y="82"/>
                    </a:cubicBezTo>
                    <a:cubicBezTo>
                      <a:pt x="105" y="80"/>
                      <a:pt x="104" y="75"/>
                      <a:pt x="104" y="72"/>
                    </a:cubicBezTo>
                    <a:cubicBezTo>
                      <a:pt x="103" y="74"/>
                      <a:pt x="102" y="73"/>
                      <a:pt x="102" y="72"/>
                    </a:cubicBezTo>
                    <a:cubicBezTo>
                      <a:pt x="102" y="71"/>
                      <a:pt x="104" y="71"/>
                      <a:pt x="104" y="69"/>
                    </a:cubicBezTo>
                    <a:cubicBezTo>
                      <a:pt x="105" y="70"/>
                      <a:pt x="105" y="70"/>
                      <a:pt x="105" y="70"/>
                    </a:cubicBezTo>
                    <a:cubicBezTo>
                      <a:pt x="104" y="69"/>
                      <a:pt x="104" y="66"/>
                      <a:pt x="104" y="65"/>
                    </a:cubicBezTo>
                    <a:cubicBezTo>
                      <a:pt x="105" y="65"/>
                      <a:pt x="104" y="67"/>
                      <a:pt x="105" y="68"/>
                    </a:cubicBezTo>
                    <a:cubicBezTo>
                      <a:pt x="107" y="62"/>
                      <a:pt x="106" y="65"/>
                      <a:pt x="107" y="60"/>
                    </a:cubicBezTo>
                    <a:cubicBezTo>
                      <a:pt x="106" y="56"/>
                      <a:pt x="105" y="60"/>
                      <a:pt x="104" y="58"/>
                    </a:cubicBezTo>
                    <a:cubicBezTo>
                      <a:pt x="104" y="55"/>
                      <a:pt x="104" y="53"/>
                      <a:pt x="105" y="50"/>
                    </a:cubicBezTo>
                    <a:cubicBezTo>
                      <a:pt x="104" y="50"/>
                      <a:pt x="104" y="50"/>
                      <a:pt x="104" y="50"/>
                    </a:cubicBezTo>
                    <a:cubicBezTo>
                      <a:pt x="103" y="45"/>
                      <a:pt x="104" y="42"/>
                      <a:pt x="107" y="40"/>
                    </a:cubicBezTo>
                    <a:cubicBezTo>
                      <a:pt x="103" y="0"/>
                      <a:pt x="90" y="27"/>
                      <a:pt x="90" y="27"/>
                    </a:cubicBezTo>
                    <a:cubicBezTo>
                      <a:pt x="83" y="40"/>
                      <a:pt x="86" y="49"/>
                      <a:pt x="83" y="66"/>
                    </a:cubicBezTo>
                    <a:cubicBezTo>
                      <a:pt x="78" y="81"/>
                      <a:pt x="74" y="84"/>
                      <a:pt x="72" y="100"/>
                    </a:cubicBezTo>
                    <a:cubicBezTo>
                      <a:pt x="70" y="107"/>
                      <a:pt x="69" y="115"/>
                      <a:pt x="67" y="122"/>
                    </a:cubicBezTo>
                    <a:cubicBezTo>
                      <a:pt x="69" y="126"/>
                      <a:pt x="65" y="132"/>
                      <a:pt x="66" y="136"/>
                    </a:cubicBezTo>
                    <a:cubicBezTo>
                      <a:pt x="65" y="137"/>
                      <a:pt x="65" y="137"/>
                      <a:pt x="65" y="137"/>
                    </a:cubicBezTo>
                    <a:cubicBezTo>
                      <a:pt x="65" y="139"/>
                      <a:pt x="65" y="141"/>
                      <a:pt x="64" y="142"/>
                    </a:cubicBezTo>
                    <a:cubicBezTo>
                      <a:pt x="64" y="142"/>
                      <a:pt x="64" y="142"/>
                      <a:pt x="64" y="142"/>
                    </a:cubicBezTo>
                    <a:cubicBezTo>
                      <a:pt x="64" y="144"/>
                      <a:pt x="63" y="146"/>
                      <a:pt x="63" y="147"/>
                    </a:cubicBezTo>
                    <a:cubicBezTo>
                      <a:pt x="63" y="147"/>
                      <a:pt x="63" y="147"/>
                      <a:pt x="63" y="147"/>
                    </a:cubicBezTo>
                    <a:cubicBezTo>
                      <a:pt x="62" y="150"/>
                      <a:pt x="62" y="150"/>
                      <a:pt x="62" y="150"/>
                    </a:cubicBezTo>
                    <a:cubicBezTo>
                      <a:pt x="62" y="149"/>
                      <a:pt x="62" y="149"/>
                      <a:pt x="62" y="149"/>
                    </a:cubicBezTo>
                    <a:cubicBezTo>
                      <a:pt x="62" y="153"/>
                      <a:pt x="62" y="157"/>
                      <a:pt x="60" y="160"/>
                    </a:cubicBezTo>
                    <a:cubicBezTo>
                      <a:pt x="62" y="160"/>
                      <a:pt x="62" y="160"/>
                      <a:pt x="62" y="160"/>
                    </a:cubicBezTo>
                    <a:cubicBezTo>
                      <a:pt x="59" y="167"/>
                      <a:pt x="62" y="170"/>
                      <a:pt x="58" y="176"/>
                    </a:cubicBezTo>
                    <a:cubicBezTo>
                      <a:pt x="57" y="176"/>
                      <a:pt x="57" y="176"/>
                      <a:pt x="57" y="176"/>
                    </a:cubicBezTo>
                    <a:cubicBezTo>
                      <a:pt x="60" y="185"/>
                      <a:pt x="52" y="188"/>
                      <a:pt x="54" y="197"/>
                    </a:cubicBezTo>
                    <a:cubicBezTo>
                      <a:pt x="54" y="196"/>
                      <a:pt x="53" y="197"/>
                      <a:pt x="53" y="197"/>
                    </a:cubicBezTo>
                    <a:cubicBezTo>
                      <a:pt x="52" y="201"/>
                      <a:pt x="52" y="205"/>
                      <a:pt x="55" y="206"/>
                    </a:cubicBezTo>
                    <a:cubicBezTo>
                      <a:pt x="55" y="209"/>
                      <a:pt x="54" y="208"/>
                      <a:pt x="52" y="208"/>
                    </a:cubicBezTo>
                    <a:cubicBezTo>
                      <a:pt x="54" y="209"/>
                      <a:pt x="54" y="211"/>
                      <a:pt x="53" y="213"/>
                    </a:cubicBezTo>
                    <a:cubicBezTo>
                      <a:pt x="53" y="212"/>
                      <a:pt x="53" y="212"/>
                      <a:pt x="53" y="212"/>
                    </a:cubicBezTo>
                    <a:cubicBezTo>
                      <a:pt x="52" y="219"/>
                      <a:pt x="52" y="219"/>
                      <a:pt x="52" y="219"/>
                    </a:cubicBezTo>
                    <a:cubicBezTo>
                      <a:pt x="55" y="218"/>
                      <a:pt x="55" y="218"/>
                      <a:pt x="55" y="218"/>
                    </a:cubicBezTo>
                    <a:cubicBezTo>
                      <a:pt x="54" y="221"/>
                      <a:pt x="52" y="218"/>
                      <a:pt x="52" y="221"/>
                    </a:cubicBezTo>
                    <a:cubicBezTo>
                      <a:pt x="54" y="222"/>
                      <a:pt x="54" y="222"/>
                      <a:pt x="54" y="222"/>
                    </a:cubicBezTo>
                    <a:cubicBezTo>
                      <a:pt x="53" y="226"/>
                      <a:pt x="49" y="228"/>
                      <a:pt x="46" y="232"/>
                    </a:cubicBezTo>
                    <a:cubicBezTo>
                      <a:pt x="41" y="250"/>
                      <a:pt x="43" y="272"/>
                      <a:pt x="36" y="288"/>
                    </a:cubicBezTo>
                    <a:cubicBezTo>
                      <a:pt x="34" y="288"/>
                      <a:pt x="34" y="288"/>
                      <a:pt x="34" y="288"/>
                    </a:cubicBezTo>
                    <a:cubicBezTo>
                      <a:pt x="31" y="288"/>
                      <a:pt x="37" y="294"/>
                      <a:pt x="34" y="294"/>
                    </a:cubicBezTo>
                    <a:cubicBezTo>
                      <a:pt x="35" y="296"/>
                      <a:pt x="35" y="296"/>
                      <a:pt x="35" y="296"/>
                    </a:cubicBezTo>
                    <a:cubicBezTo>
                      <a:pt x="34" y="297"/>
                      <a:pt x="34" y="298"/>
                      <a:pt x="33" y="297"/>
                    </a:cubicBezTo>
                    <a:cubicBezTo>
                      <a:pt x="33" y="298"/>
                      <a:pt x="33" y="299"/>
                      <a:pt x="34" y="300"/>
                    </a:cubicBezTo>
                    <a:cubicBezTo>
                      <a:pt x="32" y="302"/>
                      <a:pt x="32" y="302"/>
                      <a:pt x="32" y="302"/>
                    </a:cubicBezTo>
                    <a:cubicBezTo>
                      <a:pt x="29" y="309"/>
                      <a:pt x="31" y="316"/>
                      <a:pt x="29" y="323"/>
                    </a:cubicBezTo>
                    <a:cubicBezTo>
                      <a:pt x="24" y="332"/>
                      <a:pt x="24" y="350"/>
                      <a:pt x="24" y="360"/>
                    </a:cubicBezTo>
                    <a:cubicBezTo>
                      <a:pt x="25" y="375"/>
                      <a:pt x="12" y="389"/>
                      <a:pt x="14" y="405"/>
                    </a:cubicBezTo>
                    <a:cubicBezTo>
                      <a:pt x="13" y="405"/>
                      <a:pt x="14" y="407"/>
                      <a:pt x="14" y="4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6"/>
              <p:cNvSpPr>
                <a:spLocks/>
              </p:cNvSpPr>
              <p:nvPr/>
            </p:nvSpPr>
            <p:spPr bwMode="auto">
              <a:xfrm>
                <a:off x="2651125" y="4127501"/>
                <a:ext cx="301625" cy="1146175"/>
              </a:xfrm>
              <a:custGeom>
                <a:avLst/>
                <a:gdLst>
                  <a:gd name="T0" fmla="*/ 119 w 140"/>
                  <a:gd name="T1" fmla="*/ 113 h 534"/>
                  <a:gd name="T2" fmla="*/ 125 w 140"/>
                  <a:gd name="T3" fmla="*/ 96 h 534"/>
                  <a:gd name="T4" fmla="*/ 124 w 140"/>
                  <a:gd name="T5" fmla="*/ 91 h 534"/>
                  <a:gd name="T6" fmla="*/ 128 w 140"/>
                  <a:gd name="T7" fmla="*/ 79 h 534"/>
                  <a:gd name="T8" fmla="*/ 131 w 140"/>
                  <a:gd name="T9" fmla="*/ 71 h 534"/>
                  <a:gd name="T10" fmla="*/ 132 w 140"/>
                  <a:gd name="T11" fmla="*/ 64 h 534"/>
                  <a:gd name="T12" fmla="*/ 137 w 140"/>
                  <a:gd name="T13" fmla="*/ 44 h 534"/>
                  <a:gd name="T14" fmla="*/ 94 w 140"/>
                  <a:gd name="T15" fmla="*/ 108 h 534"/>
                  <a:gd name="T16" fmla="*/ 84 w 140"/>
                  <a:gd name="T17" fmla="*/ 150 h 534"/>
                  <a:gd name="T18" fmla="*/ 82 w 140"/>
                  <a:gd name="T19" fmla="*/ 161 h 534"/>
                  <a:gd name="T20" fmla="*/ 81 w 140"/>
                  <a:gd name="T21" fmla="*/ 163 h 534"/>
                  <a:gd name="T22" fmla="*/ 75 w 140"/>
                  <a:gd name="T23" fmla="*/ 193 h 534"/>
                  <a:gd name="T24" fmla="*/ 69 w 140"/>
                  <a:gd name="T25" fmla="*/ 217 h 534"/>
                  <a:gd name="T26" fmla="*/ 69 w 140"/>
                  <a:gd name="T27" fmla="*/ 235 h 534"/>
                  <a:gd name="T28" fmla="*/ 71 w 140"/>
                  <a:gd name="T29" fmla="*/ 240 h 534"/>
                  <a:gd name="T30" fmla="*/ 61 w 140"/>
                  <a:gd name="T31" fmla="*/ 256 h 534"/>
                  <a:gd name="T32" fmla="*/ 46 w 140"/>
                  <a:gd name="T33" fmla="*/ 324 h 534"/>
                  <a:gd name="T34" fmla="*/ 45 w 140"/>
                  <a:gd name="T35" fmla="*/ 331 h 534"/>
                  <a:gd name="T36" fmla="*/ 33 w 140"/>
                  <a:gd name="T37" fmla="*/ 375 h 534"/>
                  <a:gd name="T38" fmla="*/ 18 w 140"/>
                  <a:gd name="T39" fmla="*/ 448 h 534"/>
                  <a:gd name="T40" fmla="*/ 32 w 140"/>
                  <a:gd name="T41" fmla="*/ 484 h 534"/>
                  <a:gd name="T42" fmla="*/ 38 w 140"/>
                  <a:gd name="T43" fmla="*/ 458 h 534"/>
                  <a:gd name="T44" fmla="*/ 44 w 140"/>
                  <a:gd name="T45" fmla="*/ 436 h 534"/>
                  <a:gd name="T46" fmla="*/ 48 w 140"/>
                  <a:gd name="T47" fmla="*/ 404 h 534"/>
                  <a:gd name="T48" fmla="*/ 51 w 140"/>
                  <a:gd name="T49" fmla="*/ 392 h 534"/>
                  <a:gd name="T50" fmla="*/ 54 w 140"/>
                  <a:gd name="T51" fmla="*/ 378 h 534"/>
                  <a:gd name="T52" fmla="*/ 56 w 140"/>
                  <a:gd name="T53" fmla="*/ 364 h 534"/>
                  <a:gd name="T54" fmla="*/ 63 w 140"/>
                  <a:gd name="T55" fmla="*/ 342 h 534"/>
                  <a:gd name="T56" fmla="*/ 68 w 140"/>
                  <a:gd name="T57" fmla="*/ 327 h 534"/>
                  <a:gd name="T58" fmla="*/ 75 w 140"/>
                  <a:gd name="T59" fmla="*/ 298 h 534"/>
                  <a:gd name="T60" fmla="*/ 79 w 140"/>
                  <a:gd name="T61" fmla="*/ 297 h 534"/>
                  <a:gd name="T62" fmla="*/ 80 w 140"/>
                  <a:gd name="T63" fmla="*/ 282 h 534"/>
                  <a:gd name="T64" fmla="*/ 81 w 140"/>
                  <a:gd name="T65" fmla="*/ 278 h 534"/>
                  <a:gd name="T66" fmla="*/ 88 w 140"/>
                  <a:gd name="T67" fmla="*/ 255 h 534"/>
                  <a:gd name="T68" fmla="*/ 92 w 140"/>
                  <a:gd name="T69" fmla="*/ 246 h 534"/>
                  <a:gd name="T70" fmla="*/ 91 w 140"/>
                  <a:gd name="T71" fmla="*/ 236 h 534"/>
                  <a:gd name="T72" fmla="*/ 90 w 140"/>
                  <a:gd name="T73" fmla="*/ 232 h 534"/>
                  <a:gd name="T74" fmla="*/ 92 w 140"/>
                  <a:gd name="T75" fmla="*/ 228 h 534"/>
                  <a:gd name="T76" fmla="*/ 100 w 140"/>
                  <a:gd name="T77" fmla="*/ 210 h 534"/>
                  <a:gd name="T78" fmla="*/ 106 w 140"/>
                  <a:gd name="T79" fmla="*/ 182 h 534"/>
                  <a:gd name="T80" fmla="*/ 108 w 140"/>
                  <a:gd name="T81" fmla="*/ 158 h 534"/>
                  <a:gd name="T82" fmla="*/ 110 w 140"/>
                  <a:gd name="T83" fmla="*/ 140 h 534"/>
                  <a:gd name="T84" fmla="*/ 113 w 140"/>
                  <a:gd name="T85" fmla="*/ 137 h 534"/>
                  <a:gd name="T86" fmla="*/ 111 w 140"/>
                  <a:gd name="T87" fmla="*/ 13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0" h="534">
                    <a:moveTo>
                      <a:pt x="115" y="129"/>
                    </a:moveTo>
                    <a:cubicBezTo>
                      <a:pt x="117" y="122"/>
                      <a:pt x="116" y="116"/>
                      <a:pt x="117" y="110"/>
                    </a:cubicBezTo>
                    <a:cubicBezTo>
                      <a:pt x="119" y="109"/>
                      <a:pt x="119" y="111"/>
                      <a:pt x="119" y="113"/>
                    </a:cubicBezTo>
                    <a:cubicBezTo>
                      <a:pt x="120" y="108"/>
                      <a:pt x="120" y="108"/>
                      <a:pt x="120" y="108"/>
                    </a:cubicBezTo>
                    <a:cubicBezTo>
                      <a:pt x="122" y="109"/>
                      <a:pt x="120" y="111"/>
                      <a:pt x="120" y="113"/>
                    </a:cubicBezTo>
                    <a:cubicBezTo>
                      <a:pt x="124" y="108"/>
                      <a:pt x="121" y="101"/>
                      <a:pt x="125" y="96"/>
                    </a:cubicBezTo>
                    <a:cubicBezTo>
                      <a:pt x="124" y="94"/>
                      <a:pt x="124" y="94"/>
                      <a:pt x="124" y="94"/>
                    </a:cubicBezTo>
                    <a:cubicBezTo>
                      <a:pt x="125" y="94"/>
                      <a:pt x="125" y="94"/>
                      <a:pt x="125" y="94"/>
                    </a:cubicBezTo>
                    <a:cubicBezTo>
                      <a:pt x="124" y="94"/>
                      <a:pt x="123" y="92"/>
                      <a:pt x="124" y="91"/>
                    </a:cubicBezTo>
                    <a:cubicBezTo>
                      <a:pt x="125" y="91"/>
                      <a:pt x="127" y="93"/>
                      <a:pt x="128" y="90"/>
                    </a:cubicBezTo>
                    <a:cubicBezTo>
                      <a:pt x="130" y="88"/>
                      <a:pt x="129" y="83"/>
                      <a:pt x="129" y="79"/>
                    </a:cubicBezTo>
                    <a:cubicBezTo>
                      <a:pt x="129" y="81"/>
                      <a:pt x="128" y="80"/>
                      <a:pt x="128" y="79"/>
                    </a:cubicBezTo>
                    <a:cubicBezTo>
                      <a:pt x="128" y="78"/>
                      <a:pt x="130" y="78"/>
                      <a:pt x="130" y="76"/>
                    </a:cubicBezTo>
                    <a:cubicBezTo>
                      <a:pt x="131" y="77"/>
                      <a:pt x="131" y="77"/>
                      <a:pt x="131" y="77"/>
                    </a:cubicBezTo>
                    <a:cubicBezTo>
                      <a:pt x="130" y="76"/>
                      <a:pt x="131" y="72"/>
                      <a:pt x="131" y="71"/>
                    </a:cubicBezTo>
                    <a:cubicBezTo>
                      <a:pt x="132" y="71"/>
                      <a:pt x="131" y="74"/>
                      <a:pt x="132" y="75"/>
                    </a:cubicBezTo>
                    <a:cubicBezTo>
                      <a:pt x="134" y="69"/>
                      <a:pt x="133" y="72"/>
                      <a:pt x="135" y="66"/>
                    </a:cubicBezTo>
                    <a:cubicBezTo>
                      <a:pt x="134" y="62"/>
                      <a:pt x="133" y="66"/>
                      <a:pt x="132" y="64"/>
                    </a:cubicBezTo>
                    <a:cubicBezTo>
                      <a:pt x="132" y="61"/>
                      <a:pt x="132" y="58"/>
                      <a:pt x="134" y="55"/>
                    </a:cubicBezTo>
                    <a:cubicBezTo>
                      <a:pt x="132" y="55"/>
                      <a:pt x="132" y="55"/>
                      <a:pt x="132" y="55"/>
                    </a:cubicBezTo>
                    <a:cubicBezTo>
                      <a:pt x="133" y="50"/>
                      <a:pt x="134" y="47"/>
                      <a:pt x="137" y="44"/>
                    </a:cubicBezTo>
                    <a:cubicBezTo>
                      <a:pt x="140" y="0"/>
                      <a:pt x="123" y="29"/>
                      <a:pt x="123" y="29"/>
                    </a:cubicBezTo>
                    <a:cubicBezTo>
                      <a:pt x="113" y="43"/>
                      <a:pt x="115" y="53"/>
                      <a:pt x="109" y="71"/>
                    </a:cubicBezTo>
                    <a:cubicBezTo>
                      <a:pt x="103" y="87"/>
                      <a:pt x="98" y="91"/>
                      <a:pt x="94" y="108"/>
                    </a:cubicBezTo>
                    <a:cubicBezTo>
                      <a:pt x="92" y="116"/>
                      <a:pt x="90" y="125"/>
                      <a:pt x="88" y="133"/>
                    </a:cubicBezTo>
                    <a:cubicBezTo>
                      <a:pt x="90" y="138"/>
                      <a:pt x="85" y="144"/>
                      <a:pt x="86" y="149"/>
                    </a:cubicBezTo>
                    <a:cubicBezTo>
                      <a:pt x="84" y="150"/>
                      <a:pt x="84" y="150"/>
                      <a:pt x="84" y="150"/>
                    </a:cubicBezTo>
                    <a:cubicBezTo>
                      <a:pt x="84" y="152"/>
                      <a:pt x="84" y="154"/>
                      <a:pt x="83" y="155"/>
                    </a:cubicBezTo>
                    <a:cubicBezTo>
                      <a:pt x="83" y="155"/>
                      <a:pt x="83" y="155"/>
                      <a:pt x="83" y="155"/>
                    </a:cubicBezTo>
                    <a:cubicBezTo>
                      <a:pt x="83" y="158"/>
                      <a:pt x="82" y="160"/>
                      <a:pt x="82" y="161"/>
                    </a:cubicBezTo>
                    <a:cubicBezTo>
                      <a:pt x="82" y="161"/>
                      <a:pt x="82" y="161"/>
                      <a:pt x="82" y="161"/>
                    </a:cubicBezTo>
                    <a:cubicBezTo>
                      <a:pt x="81" y="164"/>
                      <a:pt x="81" y="164"/>
                      <a:pt x="81" y="164"/>
                    </a:cubicBezTo>
                    <a:cubicBezTo>
                      <a:pt x="81" y="163"/>
                      <a:pt x="81" y="163"/>
                      <a:pt x="81" y="163"/>
                    </a:cubicBezTo>
                    <a:cubicBezTo>
                      <a:pt x="81" y="168"/>
                      <a:pt x="80" y="172"/>
                      <a:pt x="79" y="176"/>
                    </a:cubicBezTo>
                    <a:cubicBezTo>
                      <a:pt x="80" y="176"/>
                      <a:pt x="80" y="176"/>
                      <a:pt x="80" y="176"/>
                    </a:cubicBezTo>
                    <a:cubicBezTo>
                      <a:pt x="76" y="183"/>
                      <a:pt x="79" y="187"/>
                      <a:pt x="75" y="193"/>
                    </a:cubicBezTo>
                    <a:cubicBezTo>
                      <a:pt x="75" y="193"/>
                      <a:pt x="75" y="193"/>
                      <a:pt x="75" y="193"/>
                    </a:cubicBezTo>
                    <a:cubicBezTo>
                      <a:pt x="77" y="203"/>
                      <a:pt x="68" y="207"/>
                      <a:pt x="70" y="217"/>
                    </a:cubicBezTo>
                    <a:cubicBezTo>
                      <a:pt x="70" y="216"/>
                      <a:pt x="69" y="217"/>
                      <a:pt x="69" y="217"/>
                    </a:cubicBezTo>
                    <a:cubicBezTo>
                      <a:pt x="69" y="221"/>
                      <a:pt x="68" y="226"/>
                      <a:pt x="71" y="227"/>
                    </a:cubicBezTo>
                    <a:cubicBezTo>
                      <a:pt x="70" y="230"/>
                      <a:pt x="70" y="229"/>
                      <a:pt x="68" y="229"/>
                    </a:cubicBezTo>
                    <a:cubicBezTo>
                      <a:pt x="70" y="229"/>
                      <a:pt x="70" y="232"/>
                      <a:pt x="69" y="235"/>
                    </a:cubicBezTo>
                    <a:cubicBezTo>
                      <a:pt x="69" y="233"/>
                      <a:pt x="69" y="233"/>
                      <a:pt x="69" y="233"/>
                    </a:cubicBezTo>
                    <a:cubicBezTo>
                      <a:pt x="68" y="241"/>
                      <a:pt x="68" y="241"/>
                      <a:pt x="68" y="241"/>
                    </a:cubicBezTo>
                    <a:cubicBezTo>
                      <a:pt x="71" y="240"/>
                      <a:pt x="71" y="240"/>
                      <a:pt x="71" y="240"/>
                    </a:cubicBezTo>
                    <a:cubicBezTo>
                      <a:pt x="69" y="243"/>
                      <a:pt x="67" y="240"/>
                      <a:pt x="67" y="244"/>
                    </a:cubicBezTo>
                    <a:cubicBezTo>
                      <a:pt x="70" y="244"/>
                      <a:pt x="70" y="244"/>
                      <a:pt x="70" y="244"/>
                    </a:cubicBezTo>
                    <a:cubicBezTo>
                      <a:pt x="68" y="249"/>
                      <a:pt x="64" y="251"/>
                      <a:pt x="61" y="256"/>
                    </a:cubicBezTo>
                    <a:cubicBezTo>
                      <a:pt x="55" y="276"/>
                      <a:pt x="56" y="299"/>
                      <a:pt x="48" y="317"/>
                    </a:cubicBezTo>
                    <a:cubicBezTo>
                      <a:pt x="46" y="318"/>
                      <a:pt x="46" y="318"/>
                      <a:pt x="46" y="318"/>
                    </a:cubicBezTo>
                    <a:cubicBezTo>
                      <a:pt x="43" y="318"/>
                      <a:pt x="49" y="324"/>
                      <a:pt x="46" y="324"/>
                    </a:cubicBezTo>
                    <a:cubicBezTo>
                      <a:pt x="47" y="327"/>
                      <a:pt x="47" y="327"/>
                      <a:pt x="47" y="327"/>
                    </a:cubicBezTo>
                    <a:cubicBezTo>
                      <a:pt x="46" y="327"/>
                      <a:pt x="45" y="328"/>
                      <a:pt x="45" y="327"/>
                    </a:cubicBezTo>
                    <a:cubicBezTo>
                      <a:pt x="44" y="329"/>
                      <a:pt x="45" y="329"/>
                      <a:pt x="45" y="331"/>
                    </a:cubicBezTo>
                    <a:cubicBezTo>
                      <a:pt x="43" y="333"/>
                      <a:pt x="43" y="333"/>
                      <a:pt x="43" y="333"/>
                    </a:cubicBezTo>
                    <a:cubicBezTo>
                      <a:pt x="40" y="340"/>
                      <a:pt x="42" y="348"/>
                      <a:pt x="39" y="356"/>
                    </a:cubicBezTo>
                    <a:cubicBezTo>
                      <a:pt x="36" y="361"/>
                      <a:pt x="34" y="368"/>
                      <a:pt x="33" y="375"/>
                    </a:cubicBezTo>
                    <a:cubicBezTo>
                      <a:pt x="32" y="383"/>
                      <a:pt x="31" y="391"/>
                      <a:pt x="30" y="397"/>
                    </a:cubicBezTo>
                    <a:cubicBezTo>
                      <a:pt x="30" y="413"/>
                      <a:pt x="16" y="429"/>
                      <a:pt x="17" y="446"/>
                    </a:cubicBezTo>
                    <a:cubicBezTo>
                      <a:pt x="17" y="447"/>
                      <a:pt x="17" y="448"/>
                      <a:pt x="18" y="448"/>
                    </a:cubicBezTo>
                    <a:cubicBezTo>
                      <a:pt x="17" y="453"/>
                      <a:pt x="16" y="458"/>
                      <a:pt x="15" y="463"/>
                    </a:cubicBezTo>
                    <a:cubicBezTo>
                      <a:pt x="15" y="463"/>
                      <a:pt x="0" y="534"/>
                      <a:pt x="32" y="484"/>
                    </a:cubicBezTo>
                    <a:cubicBezTo>
                      <a:pt x="32" y="484"/>
                      <a:pt x="32" y="484"/>
                      <a:pt x="32" y="484"/>
                    </a:cubicBezTo>
                    <a:cubicBezTo>
                      <a:pt x="35" y="477"/>
                      <a:pt x="37" y="472"/>
                      <a:pt x="35" y="466"/>
                    </a:cubicBezTo>
                    <a:cubicBezTo>
                      <a:pt x="38" y="465"/>
                      <a:pt x="36" y="459"/>
                      <a:pt x="38" y="458"/>
                    </a:cubicBezTo>
                    <a:cubicBezTo>
                      <a:pt x="38" y="458"/>
                      <a:pt x="38" y="458"/>
                      <a:pt x="38" y="458"/>
                    </a:cubicBezTo>
                    <a:cubicBezTo>
                      <a:pt x="36" y="452"/>
                      <a:pt x="42" y="448"/>
                      <a:pt x="41" y="443"/>
                    </a:cubicBezTo>
                    <a:cubicBezTo>
                      <a:pt x="41" y="443"/>
                      <a:pt x="42" y="443"/>
                      <a:pt x="42" y="444"/>
                    </a:cubicBezTo>
                    <a:cubicBezTo>
                      <a:pt x="42" y="441"/>
                      <a:pt x="42" y="436"/>
                      <a:pt x="44" y="436"/>
                    </a:cubicBezTo>
                    <a:cubicBezTo>
                      <a:pt x="46" y="428"/>
                      <a:pt x="49" y="417"/>
                      <a:pt x="47" y="411"/>
                    </a:cubicBezTo>
                    <a:cubicBezTo>
                      <a:pt x="47" y="412"/>
                      <a:pt x="47" y="412"/>
                      <a:pt x="47" y="412"/>
                    </a:cubicBezTo>
                    <a:cubicBezTo>
                      <a:pt x="46" y="408"/>
                      <a:pt x="48" y="408"/>
                      <a:pt x="48" y="404"/>
                    </a:cubicBezTo>
                    <a:cubicBezTo>
                      <a:pt x="48" y="404"/>
                      <a:pt x="48" y="404"/>
                      <a:pt x="48" y="404"/>
                    </a:cubicBezTo>
                    <a:cubicBezTo>
                      <a:pt x="47" y="400"/>
                      <a:pt x="50" y="395"/>
                      <a:pt x="50" y="392"/>
                    </a:cubicBezTo>
                    <a:cubicBezTo>
                      <a:pt x="51" y="392"/>
                      <a:pt x="51" y="392"/>
                      <a:pt x="51" y="392"/>
                    </a:cubicBezTo>
                    <a:cubicBezTo>
                      <a:pt x="53" y="386"/>
                      <a:pt x="53" y="386"/>
                      <a:pt x="53" y="386"/>
                    </a:cubicBezTo>
                    <a:cubicBezTo>
                      <a:pt x="52" y="388"/>
                      <a:pt x="52" y="388"/>
                      <a:pt x="52" y="388"/>
                    </a:cubicBezTo>
                    <a:cubicBezTo>
                      <a:pt x="48" y="386"/>
                      <a:pt x="55" y="384"/>
                      <a:pt x="54" y="378"/>
                    </a:cubicBezTo>
                    <a:cubicBezTo>
                      <a:pt x="56" y="374"/>
                      <a:pt x="49" y="368"/>
                      <a:pt x="52" y="363"/>
                    </a:cubicBezTo>
                    <a:cubicBezTo>
                      <a:pt x="50" y="361"/>
                      <a:pt x="54" y="366"/>
                      <a:pt x="53" y="362"/>
                    </a:cubicBezTo>
                    <a:cubicBezTo>
                      <a:pt x="55" y="363"/>
                      <a:pt x="54" y="364"/>
                      <a:pt x="56" y="364"/>
                    </a:cubicBezTo>
                    <a:cubicBezTo>
                      <a:pt x="56" y="360"/>
                      <a:pt x="59" y="359"/>
                      <a:pt x="59" y="355"/>
                    </a:cubicBezTo>
                    <a:cubicBezTo>
                      <a:pt x="60" y="355"/>
                      <a:pt x="60" y="355"/>
                      <a:pt x="60" y="355"/>
                    </a:cubicBezTo>
                    <a:cubicBezTo>
                      <a:pt x="59" y="349"/>
                      <a:pt x="65" y="346"/>
                      <a:pt x="63" y="342"/>
                    </a:cubicBezTo>
                    <a:cubicBezTo>
                      <a:pt x="63" y="336"/>
                      <a:pt x="68" y="339"/>
                      <a:pt x="66" y="333"/>
                    </a:cubicBezTo>
                    <a:cubicBezTo>
                      <a:pt x="69" y="331"/>
                      <a:pt x="69" y="331"/>
                      <a:pt x="69" y="331"/>
                    </a:cubicBezTo>
                    <a:cubicBezTo>
                      <a:pt x="70" y="329"/>
                      <a:pt x="67" y="329"/>
                      <a:pt x="68" y="327"/>
                    </a:cubicBezTo>
                    <a:cubicBezTo>
                      <a:pt x="70" y="327"/>
                      <a:pt x="70" y="324"/>
                      <a:pt x="71" y="325"/>
                    </a:cubicBezTo>
                    <a:cubicBezTo>
                      <a:pt x="74" y="320"/>
                      <a:pt x="71" y="313"/>
                      <a:pt x="76" y="306"/>
                    </a:cubicBezTo>
                    <a:cubicBezTo>
                      <a:pt x="74" y="303"/>
                      <a:pt x="76" y="300"/>
                      <a:pt x="75" y="298"/>
                    </a:cubicBezTo>
                    <a:cubicBezTo>
                      <a:pt x="76" y="298"/>
                      <a:pt x="77" y="290"/>
                      <a:pt x="78" y="295"/>
                    </a:cubicBezTo>
                    <a:cubicBezTo>
                      <a:pt x="78" y="296"/>
                      <a:pt x="78" y="296"/>
                      <a:pt x="78" y="296"/>
                    </a:cubicBezTo>
                    <a:cubicBezTo>
                      <a:pt x="79" y="297"/>
                      <a:pt x="79" y="297"/>
                      <a:pt x="79" y="297"/>
                    </a:cubicBezTo>
                    <a:cubicBezTo>
                      <a:pt x="83" y="293"/>
                      <a:pt x="79" y="289"/>
                      <a:pt x="81" y="284"/>
                    </a:cubicBezTo>
                    <a:cubicBezTo>
                      <a:pt x="80" y="286"/>
                      <a:pt x="80" y="287"/>
                      <a:pt x="79" y="286"/>
                    </a:cubicBezTo>
                    <a:cubicBezTo>
                      <a:pt x="80" y="282"/>
                      <a:pt x="80" y="282"/>
                      <a:pt x="80" y="282"/>
                    </a:cubicBezTo>
                    <a:cubicBezTo>
                      <a:pt x="81" y="283"/>
                      <a:pt x="81" y="283"/>
                      <a:pt x="81" y="283"/>
                    </a:cubicBezTo>
                    <a:cubicBezTo>
                      <a:pt x="83" y="277"/>
                      <a:pt x="83" y="277"/>
                      <a:pt x="83" y="277"/>
                    </a:cubicBezTo>
                    <a:cubicBezTo>
                      <a:pt x="81" y="278"/>
                      <a:pt x="81" y="278"/>
                      <a:pt x="81" y="278"/>
                    </a:cubicBezTo>
                    <a:cubicBezTo>
                      <a:pt x="83" y="275"/>
                      <a:pt x="86" y="274"/>
                      <a:pt x="84" y="271"/>
                    </a:cubicBezTo>
                    <a:cubicBezTo>
                      <a:pt x="83" y="269"/>
                      <a:pt x="82" y="273"/>
                      <a:pt x="82" y="270"/>
                    </a:cubicBezTo>
                    <a:cubicBezTo>
                      <a:pt x="84" y="266"/>
                      <a:pt x="87" y="260"/>
                      <a:pt x="88" y="255"/>
                    </a:cubicBezTo>
                    <a:cubicBezTo>
                      <a:pt x="86" y="255"/>
                      <a:pt x="87" y="254"/>
                      <a:pt x="87" y="253"/>
                    </a:cubicBezTo>
                    <a:cubicBezTo>
                      <a:pt x="88" y="253"/>
                      <a:pt x="88" y="253"/>
                      <a:pt x="88" y="253"/>
                    </a:cubicBezTo>
                    <a:cubicBezTo>
                      <a:pt x="87" y="247"/>
                      <a:pt x="92" y="252"/>
                      <a:pt x="92" y="246"/>
                    </a:cubicBezTo>
                    <a:cubicBezTo>
                      <a:pt x="93" y="247"/>
                      <a:pt x="93" y="247"/>
                      <a:pt x="93" y="247"/>
                    </a:cubicBezTo>
                    <a:cubicBezTo>
                      <a:pt x="90" y="244"/>
                      <a:pt x="90" y="244"/>
                      <a:pt x="90" y="244"/>
                    </a:cubicBezTo>
                    <a:cubicBezTo>
                      <a:pt x="88" y="239"/>
                      <a:pt x="93" y="243"/>
                      <a:pt x="91" y="236"/>
                    </a:cubicBezTo>
                    <a:cubicBezTo>
                      <a:pt x="90" y="238"/>
                      <a:pt x="87" y="236"/>
                      <a:pt x="88" y="234"/>
                    </a:cubicBezTo>
                    <a:cubicBezTo>
                      <a:pt x="90" y="235"/>
                      <a:pt x="90" y="235"/>
                      <a:pt x="90" y="235"/>
                    </a:cubicBezTo>
                    <a:cubicBezTo>
                      <a:pt x="90" y="234"/>
                      <a:pt x="89" y="233"/>
                      <a:pt x="90" y="232"/>
                    </a:cubicBezTo>
                    <a:cubicBezTo>
                      <a:pt x="90" y="233"/>
                      <a:pt x="92" y="233"/>
                      <a:pt x="92" y="231"/>
                    </a:cubicBezTo>
                    <a:cubicBezTo>
                      <a:pt x="93" y="233"/>
                      <a:pt x="93" y="233"/>
                      <a:pt x="93" y="233"/>
                    </a:cubicBezTo>
                    <a:cubicBezTo>
                      <a:pt x="92" y="228"/>
                      <a:pt x="92" y="228"/>
                      <a:pt x="92" y="228"/>
                    </a:cubicBezTo>
                    <a:cubicBezTo>
                      <a:pt x="94" y="225"/>
                      <a:pt x="93" y="220"/>
                      <a:pt x="95" y="219"/>
                    </a:cubicBezTo>
                    <a:cubicBezTo>
                      <a:pt x="95" y="219"/>
                      <a:pt x="98" y="213"/>
                      <a:pt x="96" y="211"/>
                    </a:cubicBezTo>
                    <a:cubicBezTo>
                      <a:pt x="97" y="212"/>
                      <a:pt x="99" y="209"/>
                      <a:pt x="100" y="210"/>
                    </a:cubicBezTo>
                    <a:cubicBezTo>
                      <a:pt x="99" y="208"/>
                      <a:pt x="99" y="203"/>
                      <a:pt x="101" y="201"/>
                    </a:cubicBezTo>
                    <a:cubicBezTo>
                      <a:pt x="101" y="202"/>
                      <a:pt x="101" y="202"/>
                      <a:pt x="101" y="202"/>
                    </a:cubicBezTo>
                    <a:cubicBezTo>
                      <a:pt x="105" y="195"/>
                      <a:pt x="102" y="188"/>
                      <a:pt x="106" y="182"/>
                    </a:cubicBezTo>
                    <a:cubicBezTo>
                      <a:pt x="104" y="182"/>
                      <a:pt x="106" y="179"/>
                      <a:pt x="103" y="179"/>
                    </a:cubicBezTo>
                    <a:cubicBezTo>
                      <a:pt x="103" y="172"/>
                      <a:pt x="111" y="168"/>
                      <a:pt x="105" y="163"/>
                    </a:cubicBezTo>
                    <a:cubicBezTo>
                      <a:pt x="105" y="160"/>
                      <a:pt x="107" y="160"/>
                      <a:pt x="108" y="158"/>
                    </a:cubicBezTo>
                    <a:cubicBezTo>
                      <a:pt x="108" y="159"/>
                      <a:pt x="108" y="159"/>
                      <a:pt x="108" y="159"/>
                    </a:cubicBezTo>
                    <a:cubicBezTo>
                      <a:pt x="109" y="153"/>
                      <a:pt x="110" y="152"/>
                      <a:pt x="111" y="147"/>
                    </a:cubicBezTo>
                    <a:cubicBezTo>
                      <a:pt x="111" y="145"/>
                      <a:pt x="108" y="144"/>
                      <a:pt x="110" y="140"/>
                    </a:cubicBezTo>
                    <a:cubicBezTo>
                      <a:pt x="111" y="142"/>
                      <a:pt x="111" y="140"/>
                      <a:pt x="111" y="138"/>
                    </a:cubicBezTo>
                    <a:cubicBezTo>
                      <a:pt x="111" y="139"/>
                      <a:pt x="112" y="140"/>
                      <a:pt x="113" y="138"/>
                    </a:cubicBezTo>
                    <a:cubicBezTo>
                      <a:pt x="113" y="138"/>
                      <a:pt x="113" y="137"/>
                      <a:pt x="113" y="137"/>
                    </a:cubicBezTo>
                    <a:cubicBezTo>
                      <a:pt x="113" y="137"/>
                      <a:pt x="113" y="137"/>
                      <a:pt x="113" y="137"/>
                    </a:cubicBezTo>
                    <a:cubicBezTo>
                      <a:pt x="113" y="134"/>
                      <a:pt x="113" y="135"/>
                      <a:pt x="112" y="136"/>
                    </a:cubicBezTo>
                    <a:cubicBezTo>
                      <a:pt x="112" y="136"/>
                      <a:pt x="112" y="136"/>
                      <a:pt x="111" y="136"/>
                    </a:cubicBezTo>
                    <a:cubicBezTo>
                      <a:pt x="114" y="134"/>
                      <a:pt x="113" y="129"/>
                      <a:pt x="115"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7"/>
              <p:cNvSpPr>
                <a:spLocks/>
              </p:cNvSpPr>
              <p:nvPr/>
            </p:nvSpPr>
            <p:spPr bwMode="auto">
              <a:xfrm>
                <a:off x="2978150" y="4189413"/>
                <a:ext cx="269875" cy="984250"/>
              </a:xfrm>
              <a:custGeom>
                <a:avLst/>
                <a:gdLst>
                  <a:gd name="T0" fmla="*/ 100 w 125"/>
                  <a:gd name="T1" fmla="*/ 63 h 458"/>
                  <a:gd name="T2" fmla="*/ 81 w 125"/>
                  <a:gd name="T3" fmla="*/ 129 h 458"/>
                  <a:gd name="T4" fmla="*/ 78 w 125"/>
                  <a:gd name="T5" fmla="*/ 134 h 458"/>
                  <a:gd name="T6" fmla="*/ 77 w 125"/>
                  <a:gd name="T7" fmla="*/ 142 h 458"/>
                  <a:gd name="T8" fmla="*/ 76 w 125"/>
                  <a:gd name="T9" fmla="*/ 152 h 458"/>
                  <a:gd name="T10" fmla="*/ 67 w 125"/>
                  <a:gd name="T11" fmla="*/ 187 h 458"/>
                  <a:gd name="T12" fmla="*/ 64 w 125"/>
                  <a:gd name="T13" fmla="*/ 197 h 458"/>
                  <a:gd name="T14" fmla="*/ 64 w 125"/>
                  <a:gd name="T15" fmla="*/ 207 h 458"/>
                  <a:gd name="T16" fmla="*/ 66 w 125"/>
                  <a:gd name="T17" fmla="*/ 210 h 458"/>
                  <a:gd name="T18" fmla="*/ 42 w 125"/>
                  <a:gd name="T19" fmla="*/ 273 h 458"/>
                  <a:gd name="T20" fmla="*/ 41 w 125"/>
                  <a:gd name="T21" fmla="*/ 281 h 458"/>
                  <a:gd name="T22" fmla="*/ 35 w 125"/>
                  <a:gd name="T23" fmla="*/ 306 h 458"/>
                  <a:gd name="T24" fmla="*/ 17 w 125"/>
                  <a:gd name="T25" fmla="*/ 385 h 458"/>
                  <a:gd name="T26" fmla="*/ 31 w 125"/>
                  <a:gd name="T27" fmla="*/ 417 h 458"/>
                  <a:gd name="T28" fmla="*/ 37 w 125"/>
                  <a:gd name="T29" fmla="*/ 394 h 458"/>
                  <a:gd name="T30" fmla="*/ 43 w 125"/>
                  <a:gd name="T31" fmla="*/ 376 h 458"/>
                  <a:gd name="T32" fmla="*/ 46 w 125"/>
                  <a:gd name="T33" fmla="*/ 348 h 458"/>
                  <a:gd name="T34" fmla="*/ 49 w 125"/>
                  <a:gd name="T35" fmla="*/ 338 h 458"/>
                  <a:gd name="T36" fmla="*/ 51 w 125"/>
                  <a:gd name="T37" fmla="*/ 326 h 458"/>
                  <a:gd name="T38" fmla="*/ 53 w 125"/>
                  <a:gd name="T39" fmla="*/ 313 h 458"/>
                  <a:gd name="T40" fmla="*/ 59 w 125"/>
                  <a:gd name="T41" fmla="*/ 295 h 458"/>
                  <a:gd name="T42" fmla="*/ 64 w 125"/>
                  <a:gd name="T43" fmla="*/ 282 h 458"/>
                  <a:gd name="T44" fmla="*/ 71 w 125"/>
                  <a:gd name="T45" fmla="*/ 258 h 458"/>
                  <a:gd name="T46" fmla="*/ 75 w 125"/>
                  <a:gd name="T47" fmla="*/ 257 h 458"/>
                  <a:gd name="T48" fmla="*/ 76 w 125"/>
                  <a:gd name="T49" fmla="*/ 244 h 458"/>
                  <a:gd name="T50" fmla="*/ 77 w 125"/>
                  <a:gd name="T51" fmla="*/ 240 h 458"/>
                  <a:gd name="T52" fmla="*/ 84 w 125"/>
                  <a:gd name="T53" fmla="*/ 221 h 458"/>
                  <a:gd name="T54" fmla="*/ 87 w 125"/>
                  <a:gd name="T55" fmla="*/ 213 h 458"/>
                  <a:gd name="T56" fmla="*/ 84 w 125"/>
                  <a:gd name="T57" fmla="*/ 203 h 458"/>
                  <a:gd name="T58" fmla="*/ 88 w 125"/>
                  <a:gd name="T59" fmla="*/ 200 h 458"/>
                  <a:gd name="T60" fmla="*/ 91 w 125"/>
                  <a:gd name="T61" fmla="*/ 191 h 458"/>
                  <a:gd name="T62" fmla="*/ 97 w 125"/>
                  <a:gd name="T63" fmla="*/ 175 h 458"/>
                  <a:gd name="T64" fmla="*/ 99 w 125"/>
                  <a:gd name="T65" fmla="*/ 156 h 458"/>
                  <a:gd name="T66" fmla="*/ 104 w 125"/>
                  <a:gd name="T67" fmla="*/ 139 h 458"/>
                  <a:gd name="T68" fmla="*/ 106 w 125"/>
                  <a:gd name="T69" fmla="*/ 121 h 458"/>
                  <a:gd name="T70" fmla="*/ 108 w 125"/>
                  <a:gd name="T71" fmla="*/ 120 h 458"/>
                  <a:gd name="T72" fmla="*/ 110 w 125"/>
                  <a:gd name="T73" fmla="*/ 113 h 458"/>
                  <a:gd name="T74" fmla="*/ 113 w 125"/>
                  <a:gd name="T75" fmla="*/ 95 h 458"/>
                  <a:gd name="T76" fmla="*/ 117 w 125"/>
                  <a:gd name="T77" fmla="*/ 83 h 458"/>
                  <a:gd name="T78" fmla="*/ 120 w 125"/>
                  <a:gd name="T79" fmla="*/ 78 h 458"/>
                  <a:gd name="T80" fmla="*/ 121 w 125"/>
                  <a:gd name="T81" fmla="*/ 67 h 458"/>
                  <a:gd name="T82" fmla="*/ 123 w 125"/>
                  <a:gd name="T83" fmla="*/ 65 h 458"/>
                  <a:gd name="T84" fmla="*/ 123 w 125"/>
                  <a:gd name="T85" fmla="*/ 48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 h="458">
                    <a:moveTo>
                      <a:pt x="125" y="38"/>
                    </a:moveTo>
                    <a:cubicBezTo>
                      <a:pt x="121" y="0"/>
                      <a:pt x="108" y="25"/>
                      <a:pt x="108" y="25"/>
                    </a:cubicBezTo>
                    <a:cubicBezTo>
                      <a:pt x="101" y="38"/>
                      <a:pt x="104" y="46"/>
                      <a:pt x="100" y="63"/>
                    </a:cubicBezTo>
                    <a:cubicBezTo>
                      <a:pt x="95" y="76"/>
                      <a:pt x="91" y="79"/>
                      <a:pt x="88" y="94"/>
                    </a:cubicBezTo>
                    <a:cubicBezTo>
                      <a:pt x="86" y="101"/>
                      <a:pt x="84" y="109"/>
                      <a:pt x="83" y="116"/>
                    </a:cubicBezTo>
                    <a:cubicBezTo>
                      <a:pt x="84" y="119"/>
                      <a:pt x="80" y="124"/>
                      <a:pt x="81" y="129"/>
                    </a:cubicBezTo>
                    <a:cubicBezTo>
                      <a:pt x="80" y="130"/>
                      <a:pt x="80" y="130"/>
                      <a:pt x="80" y="130"/>
                    </a:cubicBezTo>
                    <a:cubicBezTo>
                      <a:pt x="80" y="131"/>
                      <a:pt x="80" y="133"/>
                      <a:pt x="79" y="134"/>
                    </a:cubicBezTo>
                    <a:cubicBezTo>
                      <a:pt x="78" y="134"/>
                      <a:pt x="78" y="134"/>
                      <a:pt x="78" y="134"/>
                    </a:cubicBezTo>
                    <a:cubicBezTo>
                      <a:pt x="79" y="136"/>
                      <a:pt x="78" y="138"/>
                      <a:pt x="78" y="140"/>
                    </a:cubicBezTo>
                    <a:cubicBezTo>
                      <a:pt x="77" y="139"/>
                      <a:pt x="77" y="139"/>
                      <a:pt x="77" y="139"/>
                    </a:cubicBezTo>
                    <a:cubicBezTo>
                      <a:pt x="77" y="142"/>
                      <a:pt x="77" y="142"/>
                      <a:pt x="77" y="142"/>
                    </a:cubicBezTo>
                    <a:cubicBezTo>
                      <a:pt x="77" y="141"/>
                      <a:pt x="77" y="141"/>
                      <a:pt x="77" y="141"/>
                    </a:cubicBezTo>
                    <a:cubicBezTo>
                      <a:pt x="77" y="145"/>
                      <a:pt x="76" y="148"/>
                      <a:pt x="74" y="151"/>
                    </a:cubicBezTo>
                    <a:cubicBezTo>
                      <a:pt x="76" y="152"/>
                      <a:pt x="76" y="152"/>
                      <a:pt x="76" y="152"/>
                    </a:cubicBezTo>
                    <a:cubicBezTo>
                      <a:pt x="72" y="158"/>
                      <a:pt x="75" y="161"/>
                      <a:pt x="71" y="167"/>
                    </a:cubicBezTo>
                    <a:cubicBezTo>
                      <a:pt x="71" y="166"/>
                      <a:pt x="71" y="166"/>
                      <a:pt x="71" y="166"/>
                    </a:cubicBezTo>
                    <a:cubicBezTo>
                      <a:pt x="73" y="175"/>
                      <a:pt x="64" y="178"/>
                      <a:pt x="67" y="187"/>
                    </a:cubicBezTo>
                    <a:cubicBezTo>
                      <a:pt x="66" y="186"/>
                      <a:pt x="66" y="187"/>
                      <a:pt x="65" y="187"/>
                    </a:cubicBezTo>
                    <a:cubicBezTo>
                      <a:pt x="65" y="190"/>
                      <a:pt x="64" y="194"/>
                      <a:pt x="67" y="195"/>
                    </a:cubicBezTo>
                    <a:cubicBezTo>
                      <a:pt x="67" y="198"/>
                      <a:pt x="66" y="197"/>
                      <a:pt x="64" y="197"/>
                    </a:cubicBezTo>
                    <a:cubicBezTo>
                      <a:pt x="66" y="198"/>
                      <a:pt x="66" y="200"/>
                      <a:pt x="65" y="202"/>
                    </a:cubicBezTo>
                    <a:cubicBezTo>
                      <a:pt x="65" y="201"/>
                      <a:pt x="65" y="201"/>
                      <a:pt x="65" y="201"/>
                    </a:cubicBezTo>
                    <a:cubicBezTo>
                      <a:pt x="64" y="207"/>
                      <a:pt x="64" y="207"/>
                      <a:pt x="64" y="207"/>
                    </a:cubicBezTo>
                    <a:cubicBezTo>
                      <a:pt x="67" y="207"/>
                      <a:pt x="67" y="207"/>
                      <a:pt x="67" y="207"/>
                    </a:cubicBezTo>
                    <a:cubicBezTo>
                      <a:pt x="65" y="210"/>
                      <a:pt x="63" y="207"/>
                      <a:pt x="63" y="210"/>
                    </a:cubicBezTo>
                    <a:cubicBezTo>
                      <a:pt x="66" y="210"/>
                      <a:pt x="66" y="210"/>
                      <a:pt x="66" y="210"/>
                    </a:cubicBezTo>
                    <a:cubicBezTo>
                      <a:pt x="64" y="215"/>
                      <a:pt x="60" y="216"/>
                      <a:pt x="57" y="220"/>
                    </a:cubicBezTo>
                    <a:cubicBezTo>
                      <a:pt x="51" y="237"/>
                      <a:pt x="52" y="257"/>
                      <a:pt x="44" y="273"/>
                    </a:cubicBezTo>
                    <a:cubicBezTo>
                      <a:pt x="42" y="273"/>
                      <a:pt x="42" y="273"/>
                      <a:pt x="42" y="273"/>
                    </a:cubicBezTo>
                    <a:cubicBezTo>
                      <a:pt x="39" y="272"/>
                      <a:pt x="45" y="278"/>
                      <a:pt x="42" y="278"/>
                    </a:cubicBezTo>
                    <a:cubicBezTo>
                      <a:pt x="43" y="280"/>
                      <a:pt x="43" y="280"/>
                      <a:pt x="43" y="280"/>
                    </a:cubicBezTo>
                    <a:cubicBezTo>
                      <a:pt x="42" y="281"/>
                      <a:pt x="41" y="282"/>
                      <a:pt x="41" y="281"/>
                    </a:cubicBezTo>
                    <a:cubicBezTo>
                      <a:pt x="40" y="283"/>
                      <a:pt x="41" y="283"/>
                      <a:pt x="41" y="284"/>
                    </a:cubicBezTo>
                    <a:cubicBezTo>
                      <a:pt x="39" y="286"/>
                      <a:pt x="39" y="286"/>
                      <a:pt x="39" y="286"/>
                    </a:cubicBezTo>
                    <a:cubicBezTo>
                      <a:pt x="36" y="292"/>
                      <a:pt x="38" y="299"/>
                      <a:pt x="35" y="306"/>
                    </a:cubicBezTo>
                    <a:cubicBezTo>
                      <a:pt x="30" y="314"/>
                      <a:pt x="29" y="331"/>
                      <a:pt x="28" y="341"/>
                    </a:cubicBezTo>
                    <a:cubicBezTo>
                      <a:pt x="29" y="355"/>
                      <a:pt x="15" y="369"/>
                      <a:pt x="16" y="383"/>
                    </a:cubicBezTo>
                    <a:cubicBezTo>
                      <a:pt x="16" y="384"/>
                      <a:pt x="17" y="385"/>
                      <a:pt x="17" y="385"/>
                    </a:cubicBezTo>
                    <a:cubicBezTo>
                      <a:pt x="14" y="398"/>
                      <a:pt x="14" y="398"/>
                      <a:pt x="14" y="398"/>
                    </a:cubicBezTo>
                    <a:cubicBezTo>
                      <a:pt x="14" y="398"/>
                      <a:pt x="0" y="458"/>
                      <a:pt x="31" y="417"/>
                    </a:cubicBezTo>
                    <a:cubicBezTo>
                      <a:pt x="31" y="417"/>
                      <a:pt x="31" y="417"/>
                      <a:pt x="31" y="417"/>
                    </a:cubicBezTo>
                    <a:cubicBezTo>
                      <a:pt x="34" y="411"/>
                      <a:pt x="36" y="406"/>
                      <a:pt x="34" y="401"/>
                    </a:cubicBezTo>
                    <a:cubicBezTo>
                      <a:pt x="37" y="401"/>
                      <a:pt x="35" y="395"/>
                      <a:pt x="37" y="394"/>
                    </a:cubicBezTo>
                    <a:cubicBezTo>
                      <a:pt x="37" y="394"/>
                      <a:pt x="37" y="394"/>
                      <a:pt x="37" y="394"/>
                    </a:cubicBezTo>
                    <a:cubicBezTo>
                      <a:pt x="35" y="390"/>
                      <a:pt x="41" y="386"/>
                      <a:pt x="40" y="382"/>
                    </a:cubicBezTo>
                    <a:cubicBezTo>
                      <a:pt x="40" y="382"/>
                      <a:pt x="41" y="382"/>
                      <a:pt x="41" y="383"/>
                    </a:cubicBezTo>
                    <a:cubicBezTo>
                      <a:pt x="41" y="380"/>
                      <a:pt x="41" y="376"/>
                      <a:pt x="43" y="376"/>
                    </a:cubicBezTo>
                    <a:cubicBezTo>
                      <a:pt x="44" y="369"/>
                      <a:pt x="48" y="360"/>
                      <a:pt x="45" y="354"/>
                    </a:cubicBezTo>
                    <a:cubicBezTo>
                      <a:pt x="46" y="355"/>
                      <a:pt x="46" y="355"/>
                      <a:pt x="46" y="355"/>
                    </a:cubicBezTo>
                    <a:cubicBezTo>
                      <a:pt x="44" y="352"/>
                      <a:pt x="46" y="351"/>
                      <a:pt x="46" y="348"/>
                    </a:cubicBezTo>
                    <a:cubicBezTo>
                      <a:pt x="46" y="348"/>
                      <a:pt x="46" y="348"/>
                      <a:pt x="47" y="348"/>
                    </a:cubicBezTo>
                    <a:cubicBezTo>
                      <a:pt x="45" y="345"/>
                      <a:pt x="48" y="340"/>
                      <a:pt x="48" y="337"/>
                    </a:cubicBezTo>
                    <a:cubicBezTo>
                      <a:pt x="49" y="338"/>
                      <a:pt x="49" y="338"/>
                      <a:pt x="49" y="338"/>
                    </a:cubicBezTo>
                    <a:cubicBezTo>
                      <a:pt x="50" y="332"/>
                      <a:pt x="50" y="332"/>
                      <a:pt x="50" y="332"/>
                    </a:cubicBezTo>
                    <a:cubicBezTo>
                      <a:pt x="49" y="334"/>
                      <a:pt x="49" y="334"/>
                      <a:pt x="49" y="334"/>
                    </a:cubicBezTo>
                    <a:cubicBezTo>
                      <a:pt x="46" y="332"/>
                      <a:pt x="53" y="330"/>
                      <a:pt x="51" y="326"/>
                    </a:cubicBezTo>
                    <a:cubicBezTo>
                      <a:pt x="53" y="322"/>
                      <a:pt x="46" y="316"/>
                      <a:pt x="48" y="313"/>
                    </a:cubicBezTo>
                    <a:cubicBezTo>
                      <a:pt x="47" y="311"/>
                      <a:pt x="51" y="315"/>
                      <a:pt x="50" y="312"/>
                    </a:cubicBezTo>
                    <a:cubicBezTo>
                      <a:pt x="52" y="312"/>
                      <a:pt x="51" y="314"/>
                      <a:pt x="53" y="313"/>
                    </a:cubicBezTo>
                    <a:cubicBezTo>
                      <a:pt x="52" y="310"/>
                      <a:pt x="56" y="309"/>
                      <a:pt x="55" y="306"/>
                    </a:cubicBezTo>
                    <a:cubicBezTo>
                      <a:pt x="57" y="306"/>
                      <a:pt x="57" y="306"/>
                      <a:pt x="57" y="306"/>
                    </a:cubicBezTo>
                    <a:cubicBezTo>
                      <a:pt x="55" y="301"/>
                      <a:pt x="61" y="298"/>
                      <a:pt x="59" y="295"/>
                    </a:cubicBezTo>
                    <a:cubicBezTo>
                      <a:pt x="59" y="290"/>
                      <a:pt x="64" y="293"/>
                      <a:pt x="62" y="287"/>
                    </a:cubicBezTo>
                    <a:cubicBezTo>
                      <a:pt x="65" y="286"/>
                      <a:pt x="65" y="286"/>
                      <a:pt x="65" y="286"/>
                    </a:cubicBezTo>
                    <a:cubicBezTo>
                      <a:pt x="66" y="284"/>
                      <a:pt x="63" y="284"/>
                      <a:pt x="64" y="282"/>
                    </a:cubicBezTo>
                    <a:cubicBezTo>
                      <a:pt x="66" y="282"/>
                      <a:pt x="66" y="279"/>
                      <a:pt x="67" y="281"/>
                    </a:cubicBezTo>
                    <a:cubicBezTo>
                      <a:pt x="70" y="276"/>
                      <a:pt x="67" y="270"/>
                      <a:pt x="72" y="264"/>
                    </a:cubicBezTo>
                    <a:cubicBezTo>
                      <a:pt x="70" y="262"/>
                      <a:pt x="72" y="259"/>
                      <a:pt x="71" y="258"/>
                    </a:cubicBezTo>
                    <a:cubicBezTo>
                      <a:pt x="72" y="258"/>
                      <a:pt x="72" y="251"/>
                      <a:pt x="74" y="255"/>
                    </a:cubicBezTo>
                    <a:cubicBezTo>
                      <a:pt x="74" y="256"/>
                      <a:pt x="74" y="256"/>
                      <a:pt x="73" y="256"/>
                    </a:cubicBezTo>
                    <a:cubicBezTo>
                      <a:pt x="75" y="257"/>
                      <a:pt x="75" y="257"/>
                      <a:pt x="75" y="257"/>
                    </a:cubicBezTo>
                    <a:cubicBezTo>
                      <a:pt x="78" y="254"/>
                      <a:pt x="75" y="250"/>
                      <a:pt x="76" y="246"/>
                    </a:cubicBezTo>
                    <a:cubicBezTo>
                      <a:pt x="76" y="247"/>
                      <a:pt x="75" y="249"/>
                      <a:pt x="75" y="247"/>
                    </a:cubicBezTo>
                    <a:cubicBezTo>
                      <a:pt x="76" y="244"/>
                      <a:pt x="76" y="244"/>
                      <a:pt x="76" y="244"/>
                    </a:cubicBezTo>
                    <a:cubicBezTo>
                      <a:pt x="77" y="245"/>
                      <a:pt x="77" y="245"/>
                      <a:pt x="77" y="245"/>
                    </a:cubicBezTo>
                    <a:cubicBezTo>
                      <a:pt x="79" y="240"/>
                      <a:pt x="79" y="240"/>
                      <a:pt x="79" y="240"/>
                    </a:cubicBezTo>
                    <a:cubicBezTo>
                      <a:pt x="77" y="240"/>
                      <a:pt x="77" y="240"/>
                      <a:pt x="77" y="240"/>
                    </a:cubicBezTo>
                    <a:cubicBezTo>
                      <a:pt x="79" y="238"/>
                      <a:pt x="81" y="238"/>
                      <a:pt x="80" y="234"/>
                    </a:cubicBezTo>
                    <a:cubicBezTo>
                      <a:pt x="79" y="233"/>
                      <a:pt x="77" y="236"/>
                      <a:pt x="78" y="233"/>
                    </a:cubicBezTo>
                    <a:cubicBezTo>
                      <a:pt x="79" y="230"/>
                      <a:pt x="82" y="226"/>
                      <a:pt x="84" y="221"/>
                    </a:cubicBezTo>
                    <a:cubicBezTo>
                      <a:pt x="82" y="221"/>
                      <a:pt x="83" y="220"/>
                      <a:pt x="83" y="219"/>
                    </a:cubicBezTo>
                    <a:cubicBezTo>
                      <a:pt x="84" y="219"/>
                      <a:pt x="84" y="219"/>
                      <a:pt x="84" y="219"/>
                    </a:cubicBezTo>
                    <a:cubicBezTo>
                      <a:pt x="83" y="214"/>
                      <a:pt x="88" y="218"/>
                      <a:pt x="87" y="213"/>
                    </a:cubicBezTo>
                    <a:cubicBezTo>
                      <a:pt x="86" y="212"/>
                      <a:pt x="86" y="212"/>
                      <a:pt x="86" y="212"/>
                    </a:cubicBezTo>
                    <a:cubicBezTo>
                      <a:pt x="84" y="207"/>
                      <a:pt x="89" y="211"/>
                      <a:pt x="86" y="205"/>
                    </a:cubicBezTo>
                    <a:cubicBezTo>
                      <a:pt x="86" y="207"/>
                      <a:pt x="83" y="205"/>
                      <a:pt x="84" y="203"/>
                    </a:cubicBezTo>
                    <a:cubicBezTo>
                      <a:pt x="86" y="204"/>
                      <a:pt x="86" y="204"/>
                      <a:pt x="86" y="204"/>
                    </a:cubicBezTo>
                    <a:cubicBezTo>
                      <a:pt x="86" y="203"/>
                      <a:pt x="85" y="202"/>
                      <a:pt x="86" y="201"/>
                    </a:cubicBezTo>
                    <a:cubicBezTo>
                      <a:pt x="86" y="202"/>
                      <a:pt x="88" y="202"/>
                      <a:pt x="88" y="200"/>
                    </a:cubicBezTo>
                    <a:cubicBezTo>
                      <a:pt x="89" y="202"/>
                      <a:pt x="89" y="202"/>
                      <a:pt x="89" y="202"/>
                    </a:cubicBezTo>
                    <a:cubicBezTo>
                      <a:pt x="88" y="198"/>
                      <a:pt x="88" y="198"/>
                      <a:pt x="88" y="198"/>
                    </a:cubicBezTo>
                    <a:cubicBezTo>
                      <a:pt x="90" y="196"/>
                      <a:pt x="89" y="191"/>
                      <a:pt x="91" y="191"/>
                    </a:cubicBezTo>
                    <a:cubicBezTo>
                      <a:pt x="91" y="191"/>
                      <a:pt x="94" y="185"/>
                      <a:pt x="92" y="183"/>
                    </a:cubicBezTo>
                    <a:cubicBezTo>
                      <a:pt x="93" y="184"/>
                      <a:pt x="95" y="182"/>
                      <a:pt x="96" y="183"/>
                    </a:cubicBezTo>
                    <a:cubicBezTo>
                      <a:pt x="95" y="181"/>
                      <a:pt x="95" y="177"/>
                      <a:pt x="97" y="175"/>
                    </a:cubicBezTo>
                    <a:cubicBezTo>
                      <a:pt x="97" y="176"/>
                      <a:pt x="97" y="176"/>
                      <a:pt x="97" y="176"/>
                    </a:cubicBezTo>
                    <a:cubicBezTo>
                      <a:pt x="100" y="170"/>
                      <a:pt x="98" y="164"/>
                      <a:pt x="101" y="159"/>
                    </a:cubicBezTo>
                    <a:cubicBezTo>
                      <a:pt x="100" y="159"/>
                      <a:pt x="101" y="156"/>
                      <a:pt x="99" y="156"/>
                    </a:cubicBezTo>
                    <a:cubicBezTo>
                      <a:pt x="98" y="149"/>
                      <a:pt x="106" y="146"/>
                      <a:pt x="100" y="142"/>
                    </a:cubicBezTo>
                    <a:cubicBezTo>
                      <a:pt x="101" y="140"/>
                      <a:pt x="103" y="140"/>
                      <a:pt x="103" y="138"/>
                    </a:cubicBezTo>
                    <a:cubicBezTo>
                      <a:pt x="104" y="139"/>
                      <a:pt x="104" y="139"/>
                      <a:pt x="104" y="139"/>
                    </a:cubicBezTo>
                    <a:cubicBezTo>
                      <a:pt x="105" y="134"/>
                      <a:pt x="105" y="132"/>
                      <a:pt x="106" y="129"/>
                    </a:cubicBezTo>
                    <a:cubicBezTo>
                      <a:pt x="106" y="127"/>
                      <a:pt x="103" y="125"/>
                      <a:pt x="105" y="122"/>
                    </a:cubicBezTo>
                    <a:cubicBezTo>
                      <a:pt x="106" y="124"/>
                      <a:pt x="106" y="122"/>
                      <a:pt x="106" y="121"/>
                    </a:cubicBezTo>
                    <a:cubicBezTo>
                      <a:pt x="106" y="122"/>
                      <a:pt x="106" y="122"/>
                      <a:pt x="108" y="121"/>
                    </a:cubicBezTo>
                    <a:cubicBezTo>
                      <a:pt x="107" y="120"/>
                      <a:pt x="107" y="120"/>
                      <a:pt x="107" y="120"/>
                    </a:cubicBezTo>
                    <a:cubicBezTo>
                      <a:pt x="107" y="120"/>
                      <a:pt x="107" y="120"/>
                      <a:pt x="108" y="120"/>
                    </a:cubicBezTo>
                    <a:cubicBezTo>
                      <a:pt x="108" y="117"/>
                      <a:pt x="107" y="118"/>
                      <a:pt x="107" y="119"/>
                    </a:cubicBezTo>
                    <a:cubicBezTo>
                      <a:pt x="107" y="118"/>
                      <a:pt x="106" y="118"/>
                      <a:pt x="106" y="119"/>
                    </a:cubicBezTo>
                    <a:cubicBezTo>
                      <a:pt x="108" y="117"/>
                      <a:pt x="108" y="113"/>
                      <a:pt x="110" y="113"/>
                    </a:cubicBezTo>
                    <a:cubicBezTo>
                      <a:pt x="111" y="106"/>
                      <a:pt x="110" y="101"/>
                      <a:pt x="111" y="96"/>
                    </a:cubicBezTo>
                    <a:cubicBezTo>
                      <a:pt x="112" y="96"/>
                      <a:pt x="113" y="97"/>
                      <a:pt x="113" y="99"/>
                    </a:cubicBezTo>
                    <a:cubicBezTo>
                      <a:pt x="113" y="95"/>
                      <a:pt x="113" y="95"/>
                      <a:pt x="113" y="95"/>
                    </a:cubicBezTo>
                    <a:cubicBezTo>
                      <a:pt x="115" y="95"/>
                      <a:pt x="114" y="97"/>
                      <a:pt x="114" y="99"/>
                    </a:cubicBezTo>
                    <a:cubicBezTo>
                      <a:pt x="118" y="95"/>
                      <a:pt x="114" y="89"/>
                      <a:pt x="118" y="84"/>
                    </a:cubicBezTo>
                    <a:cubicBezTo>
                      <a:pt x="117" y="83"/>
                      <a:pt x="117" y="83"/>
                      <a:pt x="117" y="83"/>
                    </a:cubicBezTo>
                    <a:cubicBezTo>
                      <a:pt x="117" y="82"/>
                      <a:pt x="117" y="82"/>
                      <a:pt x="117" y="82"/>
                    </a:cubicBezTo>
                    <a:cubicBezTo>
                      <a:pt x="116" y="82"/>
                      <a:pt x="116" y="81"/>
                      <a:pt x="116" y="80"/>
                    </a:cubicBezTo>
                    <a:cubicBezTo>
                      <a:pt x="117" y="80"/>
                      <a:pt x="119" y="81"/>
                      <a:pt x="120" y="78"/>
                    </a:cubicBezTo>
                    <a:cubicBezTo>
                      <a:pt x="122" y="77"/>
                      <a:pt x="121" y="72"/>
                      <a:pt x="121" y="69"/>
                    </a:cubicBezTo>
                    <a:cubicBezTo>
                      <a:pt x="120" y="71"/>
                      <a:pt x="119" y="70"/>
                      <a:pt x="119" y="69"/>
                    </a:cubicBezTo>
                    <a:cubicBezTo>
                      <a:pt x="119" y="68"/>
                      <a:pt x="121" y="68"/>
                      <a:pt x="121" y="67"/>
                    </a:cubicBezTo>
                    <a:cubicBezTo>
                      <a:pt x="122" y="67"/>
                      <a:pt x="122" y="67"/>
                      <a:pt x="122" y="67"/>
                    </a:cubicBezTo>
                    <a:cubicBezTo>
                      <a:pt x="121" y="66"/>
                      <a:pt x="122" y="63"/>
                      <a:pt x="121" y="62"/>
                    </a:cubicBezTo>
                    <a:cubicBezTo>
                      <a:pt x="123" y="62"/>
                      <a:pt x="122" y="65"/>
                      <a:pt x="123" y="65"/>
                    </a:cubicBezTo>
                    <a:cubicBezTo>
                      <a:pt x="124" y="60"/>
                      <a:pt x="123" y="63"/>
                      <a:pt x="125" y="58"/>
                    </a:cubicBezTo>
                    <a:cubicBezTo>
                      <a:pt x="124" y="54"/>
                      <a:pt x="123" y="58"/>
                      <a:pt x="121" y="56"/>
                    </a:cubicBezTo>
                    <a:cubicBezTo>
                      <a:pt x="122" y="53"/>
                      <a:pt x="121" y="50"/>
                      <a:pt x="123" y="48"/>
                    </a:cubicBezTo>
                    <a:cubicBezTo>
                      <a:pt x="121" y="48"/>
                      <a:pt x="121" y="48"/>
                      <a:pt x="121" y="48"/>
                    </a:cubicBezTo>
                    <a:cubicBezTo>
                      <a:pt x="121" y="43"/>
                      <a:pt x="122" y="41"/>
                      <a:pt x="125"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8"/>
              <p:cNvSpPr>
                <a:spLocks/>
              </p:cNvSpPr>
              <p:nvPr/>
            </p:nvSpPr>
            <p:spPr bwMode="auto">
              <a:xfrm>
                <a:off x="1920875" y="3721101"/>
                <a:ext cx="1949450" cy="1920875"/>
              </a:xfrm>
              <a:custGeom>
                <a:avLst/>
                <a:gdLst>
                  <a:gd name="T0" fmla="*/ 833 w 905"/>
                  <a:gd name="T1" fmla="*/ 570 h 894"/>
                  <a:gd name="T2" fmla="*/ 825 w 905"/>
                  <a:gd name="T3" fmla="*/ 491 h 894"/>
                  <a:gd name="T4" fmla="*/ 796 w 905"/>
                  <a:gd name="T5" fmla="*/ 438 h 894"/>
                  <a:gd name="T6" fmla="*/ 755 w 905"/>
                  <a:gd name="T7" fmla="*/ 415 h 894"/>
                  <a:gd name="T8" fmla="*/ 688 w 905"/>
                  <a:gd name="T9" fmla="*/ 413 h 894"/>
                  <a:gd name="T10" fmla="*/ 648 w 905"/>
                  <a:gd name="T11" fmla="*/ 426 h 894"/>
                  <a:gd name="T12" fmla="*/ 671 w 905"/>
                  <a:gd name="T13" fmla="*/ 329 h 894"/>
                  <a:gd name="T14" fmla="*/ 693 w 905"/>
                  <a:gd name="T15" fmla="*/ 252 h 894"/>
                  <a:gd name="T16" fmla="*/ 708 w 905"/>
                  <a:gd name="T17" fmla="*/ 169 h 894"/>
                  <a:gd name="T18" fmla="*/ 724 w 905"/>
                  <a:gd name="T19" fmla="*/ 77 h 894"/>
                  <a:gd name="T20" fmla="*/ 708 w 905"/>
                  <a:gd name="T21" fmla="*/ 54 h 894"/>
                  <a:gd name="T22" fmla="*/ 673 w 905"/>
                  <a:gd name="T23" fmla="*/ 225 h 894"/>
                  <a:gd name="T24" fmla="*/ 640 w 905"/>
                  <a:gd name="T25" fmla="*/ 360 h 894"/>
                  <a:gd name="T26" fmla="*/ 705 w 905"/>
                  <a:gd name="T27" fmla="*/ 437 h 894"/>
                  <a:gd name="T28" fmla="*/ 763 w 905"/>
                  <a:gd name="T29" fmla="*/ 445 h 894"/>
                  <a:gd name="T30" fmla="*/ 816 w 905"/>
                  <a:gd name="T31" fmla="*/ 547 h 894"/>
                  <a:gd name="T32" fmla="*/ 704 w 905"/>
                  <a:gd name="T33" fmla="*/ 548 h 894"/>
                  <a:gd name="T34" fmla="*/ 655 w 905"/>
                  <a:gd name="T35" fmla="*/ 627 h 894"/>
                  <a:gd name="T36" fmla="*/ 863 w 905"/>
                  <a:gd name="T37" fmla="*/ 642 h 894"/>
                  <a:gd name="T38" fmla="*/ 833 w 905"/>
                  <a:gd name="T39" fmla="*/ 789 h 894"/>
                  <a:gd name="T40" fmla="*/ 611 w 905"/>
                  <a:gd name="T41" fmla="*/ 766 h 894"/>
                  <a:gd name="T42" fmla="*/ 563 w 905"/>
                  <a:gd name="T43" fmla="*/ 849 h 894"/>
                  <a:gd name="T44" fmla="*/ 494 w 905"/>
                  <a:gd name="T45" fmla="*/ 867 h 894"/>
                  <a:gd name="T46" fmla="*/ 436 w 905"/>
                  <a:gd name="T47" fmla="*/ 851 h 894"/>
                  <a:gd name="T48" fmla="*/ 387 w 905"/>
                  <a:gd name="T49" fmla="*/ 803 h 894"/>
                  <a:gd name="T50" fmla="*/ 372 w 905"/>
                  <a:gd name="T51" fmla="*/ 744 h 894"/>
                  <a:gd name="T52" fmla="*/ 279 w 905"/>
                  <a:gd name="T53" fmla="*/ 842 h 894"/>
                  <a:gd name="T54" fmla="*/ 197 w 905"/>
                  <a:gd name="T55" fmla="*/ 803 h 894"/>
                  <a:gd name="T56" fmla="*/ 186 w 905"/>
                  <a:gd name="T57" fmla="*/ 758 h 894"/>
                  <a:gd name="T58" fmla="*/ 217 w 905"/>
                  <a:gd name="T59" fmla="*/ 676 h 894"/>
                  <a:gd name="T60" fmla="*/ 266 w 905"/>
                  <a:gd name="T61" fmla="*/ 647 h 894"/>
                  <a:gd name="T62" fmla="*/ 180 w 905"/>
                  <a:gd name="T63" fmla="*/ 689 h 894"/>
                  <a:gd name="T64" fmla="*/ 89 w 905"/>
                  <a:gd name="T65" fmla="*/ 733 h 894"/>
                  <a:gd name="T66" fmla="*/ 26 w 905"/>
                  <a:gd name="T67" fmla="*/ 664 h 894"/>
                  <a:gd name="T68" fmla="*/ 36 w 905"/>
                  <a:gd name="T69" fmla="*/ 612 h 894"/>
                  <a:gd name="T70" fmla="*/ 103 w 905"/>
                  <a:gd name="T71" fmla="*/ 551 h 894"/>
                  <a:gd name="T72" fmla="*/ 168 w 905"/>
                  <a:gd name="T73" fmla="*/ 544 h 894"/>
                  <a:gd name="T74" fmla="*/ 102 w 905"/>
                  <a:gd name="T75" fmla="*/ 524 h 894"/>
                  <a:gd name="T76" fmla="*/ 127 w 905"/>
                  <a:gd name="T77" fmla="*/ 451 h 894"/>
                  <a:gd name="T78" fmla="*/ 193 w 905"/>
                  <a:gd name="T79" fmla="*/ 409 h 894"/>
                  <a:gd name="T80" fmla="*/ 234 w 905"/>
                  <a:gd name="T81" fmla="*/ 395 h 894"/>
                  <a:gd name="T82" fmla="*/ 305 w 905"/>
                  <a:gd name="T83" fmla="*/ 399 h 894"/>
                  <a:gd name="T84" fmla="*/ 342 w 905"/>
                  <a:gd name="T85" fmla="*/ 442 h 894"/>
                  <a:gd name="T86" fmla="*/ 373 w 905"/>
                  <a:gd name="T87" fmla="*/ 437 h 894"/>
                  <a:gd name="T88" fmla="*/ 397 w 905"/>
                  <a:gd name="T89" fmla="*/ 319 h 894"/>
                  <a:gd name="T90" fmla="*/ 413 w 905"/>
                  <a:gd name="T91" fmla="*/ 250 h 894"/>
                  <a:gd name="T92" fmla="*/ 434 w 905"/>
                  <a:gd name="T93" fmla="*/ 144 h 894"/>
                  <a:gd name="T94" fmla="*/ 448 w 905"/>
                  <a:gd name="T95" fmla="*/ 75 h 894"/>
                  <a:gd name="T96" fmla="*/ 407 w 905"/>
                  <a:gd name="T97" fmla="*/ 162 h 894"/>
                  <a:gd name="T98" fmla="*/ 391 w 905"/>
                  <a:gd name="T99" fmla="*/ 260 h 894"/>
                  <a:gd name="T100" fmla="*/ 292 w 905"/>
                  <a:gd name="T101" fmla="*/ 371 h 894"/>
                  <a:gd name="T102" fmla="*/ 213 w 905"/>
                  <a:gd name="T103" fmla="*/ 382 h 894"/>
                  <a:gd name="T104" fmla="*/ 79 w 905"/>
                  <a:gd name="T105" fmla="*/ 534 h 894"/>
                  <a:gd name="T106" fmla="*/ 19 w 905"/>
                  <a:gd name="T107" fmla="*/ 602 h 894"/>
                  <a:gd name="T108" fmla="*/ 144 w 905"/>
                  <a:gd name="T109" fmla="*/ 758 h 894"/>
                  <a:gd name="T110" fmla="*/ 221 w 905"/>
                  <a:gd name="T111" fmla="*/ 850 h 894"/>
                  <a:gd name="T112" fmla="*/ 413 w 905"/>
                  <a:gd name="T113" fmla="*/ 870 h 894"/>
                  <a:gd name="T114" fmla="*/ 558 w 905"/>
                  <a:gd name="T115" fmla="*/ 876 h 894"/>
                  <a:gd name="T116" fmla="*/ 695 w 905"/>
                  <a:gd name="T117" fmla="*/ 842 h 894"/>
                  <a:gd name="T118" fmla="*/ 861 w 905"/>
                  <a:gd name="T119" fmla="*/ 793 h 894"/>
                  <a:gd name="T120" fmla="*/ 901 w 905"/>
                  <a:gd name="T121" fmla="*/ 666 h 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5" h="894">
                    <a:moveTo>
                      <a:pt x="901" y="666"/>
                    </a:moveTo>
                    <a:cubicBezTo>
                      <a:pt x="901" y="665"/>
                      <a:pt x="900" y="665"/>
                      <a:pt x="899" y="665"/>
                    </a:cubicBezTo>
                    <a:cubicBezTo>
                      <a:pt x="894" y="658"/>
                      <a:pt x="901" y="659"/>
                      <a:pt x="894" y="652"/>
                    </a:cubicBezTo>
                    <a:cubicBezTo>
                      <a:pt x="895" y="655"/>
                      <a:pt x="891" y="655"/>
                      <a:pt x="890" y="650"/>
                    </a:cubicBezTo>
                    <a:cubicBezTo>
                      <a:pt x="892" y="651"/>
                      <a:pt x="892" y="651"/>
                      <a:pt x="892" y="651"/>
                    </a:cubicBezTo>
                    <a:cubicBezTo>
                      <a:pt x="891" y="649"/>
                      <a:pt x="890" y="648"/>
                      <a:pt x="890" y="647"/>
                    </a:cubicBezTo>
                    <a:cubicBezTo>
                      <a:pt x="891" y="648"/>
                      <a:pt x="892" y="647"/>
                      <a:pt x="890" y="643"/>
                    </a:cubicBezTo>
                    <a:cubicBezTo>
                      <a:pt x="893" y="645"/>
                      <a:pt x="893" y="645"/>
                      <a:pt x="893" y="645"/>
                    </a:cubicBezTo>
                    <a:cubicBezTo>
                      <a:pt x="891" y="643"/>
                      <a:pt x="890" y="641"/>
                      <a:pt x="888" y="640"/>
                    </a:cubicBezTo>
                    <a:cubicBezTo>
                      <a:pt x="887" y="634"/>
                      <a:pt x="881" y="628"/>
                      <a:pt x="882" y="625"/>
                    </a:cubicBezTo>
                    <a:cubicBezTo>
                      <a:pt x="882" y="625"/>
                      <a:pt x="877" y="616"/>
                      <a:pt x="873" y="615"/>
                    </a:cubicBezTo>
                    <a:cubicBezTo>
                      <a:pt x="875" y="615"/>
                      <a:pt x="873" y="610"/>
                      <a:pt x="875" y="611"/>
                    </a:cubicBezTo>
                    <a:cubicBezTo>
                      <a:pt x="872" y="609"/>
                      <a:pt x="865" y="603"/>
                      <a:pt x="864" y="600"/>
                    </a:cubicBezTo>
                    <a:cubicBezTo>
                      <a:pt x="865" y="600"/>
                      <a:pt x="865" y="600"/>
                      <a:pt x="865" y="600"/>
                    </a:cubicBezTo>
                    <a:cubicBezTo>
                      <a:pt x="858" y="589"/>
                      <a:pt x="848" y="586"/>
                      <a:pt x="841" y="578"/>
                    </a:cubicBezTo>
                    <a:cubicBezTo>
                      <a:pt x="840" y="579"/>
                      <a:pt x="836" y="575"/>
                      <a:pt x="836" y="578"/>
                    </a:cubicBezTo>
                    <a:cubicBezTo>
                      <a:pt x="833" y="576"/>
                      <a:pt x="831" y="575"/>
                      <a:pt x="830" y="573"/>
                    </a:cubicBezTo>
                    <a:cubicBezTo>
                      <a:pt x="831" y="572"/>
                      <a:pt x="832" y="571"/>
                      <a:pt x="833" y="570"/>
                    </a:cubicBezTo>
                    <a:cubicBezTo>
                      <a:pt x="834" y="571"/>
                      <a:pt x="834" y="571"/>
                      <a:pt x="834" y="571"/>
                    </a:cubicBezTo>
                    <a:cubicBezTo>
                      <a:pt x="836" y="566"/>
                      <a:pt x="837" y="562"/>
                      <a:pt x="835" y="558"/>
                    </a:cubicBezTo>
                    <a:cubicBezTo>
                      <a:pt x="838" y="558"/>
                      <a:pt x="836" y="554"/>
                      <a:pt x="837" y="553"/>
                    </a:cubicBezTo>
                    <a:cubicBezTo>
                      <a:pt x="837" y="553"/>
                      <a:pt x="837" y="553"/>
                      <a:pt x="837" y="553"/>
                    </a:cubicBezTo>
                    <a:cubicBezTo>
                      <a:pt x="835" y="549"/>
                      <a:pt x="841" y="547"/>
                      <a:pt x="838" y="543"/>
                    </a:cubicBezTo>
                    <a:cubicBezTo>
                      <a:pt x="839" y="543"/>
                      <a:pt x="840" y="543"/>
                      <a:pt x="840" y="544"/>
                    </a:cubicBezTo>
                    <a:cubicBezTo>
                      <a:pt x="839" y="542"/>
                      <a:pt x="839" y="539"/>
                      <a:pt x="841" y="538"/>
                    </a:cubicBezTo>
                    <a:cubicBezTo>
                      <a:pt x="841" y="533"/>
                      <a:pt x="841" y="525"/>
                      <a:pt x="838" y="521"/>
                    </a:cubicBezTo>
                    <a:cubicBezTo>
                      <a:pt x="838" y="522"/>
                      <a:pt x="838" y="522"/>
                      <a:pt x="838" y="522"/>
                    </a:cubicBezTo>
                    <a:cubicBezTo>
                      <a:pt x="836" y="520"/>
                      <a:pt x="838" y="519"/>
                      <a:pt x="836" y="517"/>
                    </a:cubicBezTo>
                    <a:cubicBezTo>
                      <a:pt x="837" y="517"/>
                      <a:pt x="837" y="517"/>
                      <a:pt x="837" y="517"/>
                    </a:cubicBezTo>
                    <a:cubicBezTo>
                      <a:pt x="834" y="515"/>
                      <a:pt x="836" y="510"/>
                      <a:pt x="834" y="509"/>
                    </a:cubicBezTo>
                    <a:cubicBezTo>
                      <a:pt x="836" y="508"/>
                      <a:pt x="836" y="508"/>
                      <a:pt x="836" y="508"/>
                    </a:cubicBezTo>
                    <a:cubicBezTo>
                      <a:pt x="834" y="504"/>
                      <a:pt x="834" y="504"/>
                      <a:pt x="834" y="504"/>
                    </a:cubicBezTo>
                    <a:cubicBezTo>
                      <a:pt x="834" y="506"/>
                      <a:pt x="834" y="506"/>
                      <a:pt x="834" y="506"/>
                    </a:cubicBezTo>
                    <a:cubicBezTo>
                      <a:pt x="831" y="506"/>
                      <a:pt x="836" y="502"/>
                      <a:pt x="833" y="499"/>
                    </a:cubicBezTo>
                    <a:cubicBezTo>
                      <a:pt x="833" y="496"/>
                      <a:pt x="824" y="496"/>
                      <a:pt x="824" y="492"/>
                    </a:cubicBezTo>
                    <a:cubicBezTo>
                      <a:pt x="822" y="492"/>
                      <a:pt x="828" y="493"/>
                      <a:pt x="825" y="491"/>
                    </a:cubicBezTo>
                    <a:cubicBezTo>
                      <a:pt x="827" y="490"/>
                      <a:pt x="827" y="492"/>
                      <a:pt x="828" y="490"/>
                    </a:cubicBezTo>
                    <a:cubicBezTo>
                      <a:pt x="827" y="489"/>
                      <a:pt x="829" y="486"/>
                      <a:pt x="827" y="484"/>
                    </a:cubicBezTo>
                    <a:cubicBezTo>
                      <a:pt x="828" y="484"/>
                      <a:pt x="828" y="484"/>
                      <a:pt x="828" y="484"/>
                    </a:cubicBezTo>
                    <a:cubicBezTo>
                      <a:pt x="824" y="482"/>
                      <a:pt x="827" y="477"/>
                      <a:pt x="823" y="476"/>
                    </a:cubicBezTo>
                    <a:cubicBezTo>
                      <a:pt x="820" y="473"/>
                      <a:pt x="826" y="471"/>
                      <a:pt x="821" y="470"/>
                    </a:cubicBezTo>
                    <a:cubicBezTo>
                      <a:pt x="822" y="467"/>
                      <a:pt x="822" y="467"/>
                      <a:pt x="822" y="467"/>
                    </a:cubicBezTo>
                    <a:cubicBezTo>
                      <a:pt x="822" y="465"/>
                      <a:pt x="819" y="468"/>
                      <a:pt x="819" y="465"/>
                    </a:cubicBezTo>
                    <a:cubicBezTo>
                      <a:pt x="820" y="465"/>
                      <a:pt x="819" y="463"/>
                      <a:pt x="820" y="463"/>
                    </a:cubicBezTo>
                    <a:cubicBezTo>
                      <a:pt x="819" y="458"/>
                      <a:pt x="813" y="458"/>
                      <a:pt x="812" y="452"/>
                    </a:cubicBezTo>
                    <a:cubicBezTo>
                      <a:pt x="809" y="453"/>
                      <a:pt x="808" y="450"/>
                      <a:pt x="806" y="450"/>
                    </a:cubicBezTo>
                    <a:cubicBezTo>
                      <a:pt x="807" y="449"/>
                      <a:pt x="802" y="446"/>
                      <a:pt x="806" y="447"/>
                    </a:cubicBezTo>
                    <a:cubicBezTo>
                      <a:pt x="806" y="447"/>
                      <a:pt x="807" y="447"/>
                      <a:pt x="806" y="447"/>
                    </a:cubicBezTo>
                    <a:cubicBezTo>
                      <a:pt x="808" y="447"/>
                      <a:pt x="808" y="447"/>
                      <a:pt x="808" y="447"/>
                    </a:cubicBezTo>
                    <a:cubicBezTo>
                      <a:pt x="807" y="442"/>
                      <a:pt x="802" y="444"/>
                      <a:pt x="800" y="442"/>
                    </a:cubicBezTo>
                    <a:cubicBezTo>
                      <a:pt x="801" y="443"/>
                      <a:pt x="802" y="443"/>
                      <a:pt x="800" y="443"/>
                    </a:cubicBezTo>
                    <a:cubicBezTo>
                      <a:pt x="800" y="443"/>
                      <a:pt x="799" y="442"/>
                      <a:pt x="798" y="442"/>
                    </a:cubicBezTo>
                    <a:cubicBezTo>
                      <a:pt x="799" y="441"/>
                      <a:pt x="799" y="441"/>
                      <a:pt x="799" y="441"/>
                    </a:cubicBezTo>
                    <a:cubicBezTo>
                      <a:pt x="798" y="440"/>
                      <a:pt x="797" y="439"/>
                      <a:pt x="796" y="438"/>
                    </a:cubicBezTo>
                    <a:cubicBezTo>
                      <a:pt x="796" y="439"/>
                      <a:pt x="796" y="439"/>
                      <a:pt x="796" y="439"/>
                    </a:cubicBezTo>
                    <a:cubicBezTo>
                      <a:pt x="795" y="437"/>
                      <a:pt x="796" y="435"/>
                      <a:pt x="792" y="435"/>
                    </a:cubicBezTo>
                    <a:cubicBezTo>
                      <a:pt x="791" y="436"/>
                      <a:pt x="793" y="438"/>
                      <a:pt x="791" y="437"/>
                    </a:cubicBezTo>
                    <a:cubicBezTo>
                      <a:pt x="789" y="435"/>
                      <a:pt x="786" y="431"/>
                      <a:pt x="783" y="429"/>
                    </a:cubicBezTo>
                    <a:cubicBezTo>
                      <a:pt x="783" y="431"/>
                      <a:pt x="782" y="430"/>
                      <a:pt x="781" y="430"/>
                    </a:cubicBezTo>
                    <a:cubicBezTo>
                      <a:pt x="782" y="429"/>
                      <a:pt x="782" y="429"/>
                      <a:pt x="782" y="429"/>
                    </a:cubicBezTo>
                    <a:cubicBezTo>
                      <a:pt x="777" y="429"/>
                      <a:pt x="782" y="425"/>
                      <a:pt x="778" y="425"/>
                    </a:cubicBezTo>
                    <a:cubicBezTo>
                      <a:pt x="776" y="426"/>
                      <a:pt x="776" y="426"/>
                      <a:pt x="776" y="426"/>
                    </a:cubicBezTo>
                    <a:cubicBezTo>
                      <a:pt x="772" y="428"/>
                      <a:pt x="776" y="423"/>
                      <a:pt x="771" y="425"/>
                    </a:cubicBezTo>
                    <a:cubicBezTo>
                      <a:pt x="772" y="425"/>
                      <a:pt x="770" y="428"/>
                      <a:pt x="769" y="427"/>
                    </a:cubicBezTo>
                    <a:cubicBezTo>
                      <a:pt x="770" y="426"/>
                      <a:pt x="770" y="426"/>
                      <a:pt x="770" y="426"/>
                    </a:cubicBezTo>
                    <a:cubicBezTo>
                      <a:pt x="769" y="426"/>
                      <a:pt x="768" y="426"/>
                      <a:pt x="768" y="425"/>
                    </a:cubicBezTo>
                    <a:cubicBezTo>
                      <a:pt x="769" y="425"/>
                      <a:pt x="769" y="424"/>
                      <a:pt x="767" y="423"/>
                    </a:cubicBezTo>
                    <a:cubicBezTo>
                      <a:pt x="769" y="422"/>
                      <a:pt x="769" y="422"/>
                      <a:pt x="769" y="422"/>
                    </a:cubicBezTo>
                    <a:cubicBezTo>
                      <a:pt x="765" y="423"/>
                      <a:pt x="765" y="423"/>
                      <a:pt x="765" y="423"/>
                    </a:cubicBezTo>
                    <a:cubicBezTo>
                      <a:pt x="764" y="421"/>
                      <a:pt x="760" y="422"/>
                      <a:pt x="760" y="419"/>
                    </a:cubicBezTo>
                    <a:cubicBezTo>
                      <a:pt x="760" y="419"/>
                      <a:pt x="756" y="417"/>
                      <a:pt x="754" y="419"/>
                    </a:cubicBezTo>
                    <a:cubicBezTo>
                      <a:pt x="756" y="418"/>
                      <a:pt x="753" y="416"/>
                      <a:pt x="755" y="415"/>
                    </a:cubicBezTo>
                    <a:cubicBezTo>
                      <a:pt x="753" y="416"/>
                      <a:pt x="749" y="416"/>
                      <a:pt x="748" y="414"/>
                    </a:cubicBezTo>
                    <a:cubicBezTo>
                      <a:pt x="749" y="414"/>
                      <a:pt x="749" y="414"/>
                      <a:pt x="749" y="414"/>
                    </a:cubicBezTo>
                    <a:cubicBezTo>
                      <a:pt x="744" y="411"/>
                      <a:pt x="739" y="414"/>
                      <a:pt x="735" y="411"/>
                    </a:cubicBezTo>
                    <a:cubicBezTo>
                      <a:pt x="735" y="413"/>
                      <a:pt x="733" y="412"/>
                      <a:pt x="733" y="414"/>
                    </a:cubicBezTo>
                    <a:cubicBezTo>
                      <a:pt x="728" y="415"/>
                      <a:pt x="725" y="408"/>
                      <a:pt x="723" y="415"/>
                    </a:cubicBezTo>
                    <a:cubicBezTo>
                      <a:pt x="720" y="415"/>
                      <a:pt x="720" y="413"/>
                      <a:pt x="719" y="412"/>
                    </a:cubicBezTo>
                    <a:cubicBezTo>
                      <a:pt x="720" y="412"/>
                      <a:pt x="720" y="412"/>
                      <a:pt x="720" y="412"/>
                    </a:cubicBezTo>
                    <a:cubicBezTo>
                      <a:pt x="716" y="412"/>
                      <a:pt x="715" y="412"/>
                      <a:pt x="712" y="411"/>
                    </a:cubicBezTo>
                    <a:cubicBezTo>
                      <a:pt x="710" y="412"/>
                      <a:pt x="710" y="415"/>
                      <a:pt x="707" y="414"/>
                    </a:cubicBezTo>
                    <a:cubicBezTo>
                      <a:pt x="708" y="413"/>
                      <a:pt x="707" y="413"/>
                      <a:pt x="706" y="413"/>
                    </a:cubicBezTo>
                    <a:cubicBezTo>
                      <a:pt x="707" y="413"/>
                      <a:pt x="707" y="413"/>
                      <a:pt x="706" y="412"/>
                    </a:cubicBezTo>
                    <a:cubicBezTo>
                      <a:pt x="705" y="412"/>
                      <a:pt x="705" y="412"/>
                      <a:pt x="705" y="412"/>
                    </a:cubicBezTo>
                    <a:cubicBezTo>
                      <a:pt x="705" y="412"/>
                      <a:pt x="705" y="412"/>
                      <a:pt x="705" y="412"/>
                    </a:cubicBezTo>
                    <a:cubicBezTo>
                      <a:pt x="703" y="412"/>
                      <a:pt x="703" y="413"/>
                      <a:pt x="704" y="413"/>
                    </a:cubicBezTo>
                    <a:cubicBezTo>
                      <a:pt x="704" y="413"/>
                      <a:pt x="704" y="414"/>
                      <a:pt x="704" y="414"/>
                    </a:cubicBezTo>
                    <a:cubicBezTo>
                      <a:pt x="703" y="412"/>
                      <a:pt x="700" y="414"/>
                      <a:pt x="699" y="412"/>
                    </a:cubicBezTo>
                    <a:cubicBezTo>
                      <a:pt x="694" y="412"/>
                      <a:pt x="691" y="414"/>
                      <a:pt x="687" y="415"/>
                    </a:cubicBezTo>
                    <a:cubicBezTo>
                      <a:pt x="686" y="414"/>
                      <a:pt x="687" y="413"/>
                      <a:pt x="688" y="413"/>
                    </a:cubicBezTo>
                    <a:cubicBezTo>
                      <a:pt x="688" y="413"/>
                      <a:pt x="687" y="413"/>
                      <a:pt x="686" y="413"/>
                    </a:cubicBezTo>
                    <a:cubicBezTo>
                      <a:pt x="686" y="411"/>
                      <a:pt x="687" y="412"/>
                      <a:pt x="688" y="412"/>
                    </a:cubicBezTo>
                    <a:cubicBezTo>
                      <a:pt x="684" y="409"/>
                      <a:pt x="681" y="415"/>
                      <a:pt x="677" y="413"/>
                    </a:cubicBezTo>
                    <a:cubicBezTo>
                      <a:pt x="676" y="414"/>
                      <a:pt x="676" y="414"/>
                      <a:pt x="676" y="414"/>
                    </a:cubicBezTo>
                    <a:cubicBezTo>
                      <a:pt x="676" y="414"/>
                      <a:pt x="676" y="414"/>
                      <a:pt x="676" y="414"/>
                    </a:cubicBezTo>
                    <a:cubicBezTo>
                      <a:pt x="676" y="414"/>
                      <a:pt x="675" y="416"/>
                      <a:pt x="674" y="416"/>
                    </a:cubicBezTo>
                    <a:cubicBezTo>
                      <a:pt x="674" y="414"/>
                      <a:pt x="674" y="412"/>
                      <a:pt x="672" y="413"/>
                    </a:cubicBezTo>
                    <a:cubicBezTo>
                      <a:pt x="670" y="412"/>
                      <a:pt x="668" y="414"/>
                      <a:pt x="666" y="415"/>
                    </a:cubicBezTo>
                    <a:cubicBezTo>
                      <a:pt x="667" y="415"/>
                      <a:pt x="667" y="416"/>
                      <a:pt x="666" y="417"/>
                    </a:cubicBezTo>
                    <a:cubicBezTo>
                      <a:pt x="665" y="417"/>
                      <a:pt x="664" y="415"/>
                      <a:pt x="664" y="416"/>
                    </a:cubicBezTo>
                    <a:cubicBezTo>
                      <a:pt x="663" y="415"/>
                      <a:pt x="663" y="415"/>
                      <a:pt x="663" y="415"/>
                    </a:cubicBezTo>
                    <a:cubicBezTo>
                      <a:pt x="664" y="416"/>
                      <a:pt x="661" y="417"/>
                      <a:pt x="661" y="418"/>
                    </a:cubicBezTo>
                    <a:cubicBezTo>
                      <a:pt x="660" y="416"/>
                      <a:pt x="662" y="416"/>
                      <a:pt x="662" y="415"/>
                    </a:cubicBezTo>
                    <a:cubicBezTo>
                      <a:pt x="658" y="416"/>
                      <a:pt x="660" y="415"/>
                      <a:pt x="656" y="416"/>
                    </a:cubicBezTo>
                    <a:cubicBezTo>
                      <a:pt x="654" y="418"/>
                      <a:pt x="657" y="418"/>
                      <a:pt x="656" y="420"/>
                    </a:cubicBezTo>
                    <a:cubicBezTo>
                      <a:pt x="655" y="421"/>
                      <a:pt x="653" y="423"/>
                      <a:pt x="651" y="422"/>
                    </a:cubicBezTo>
                    <a:cubicBezTo>
                      <a:pt x="652" y="424"/>
                      <a:pt x="652" y="424"/>
                      <a:pt x="652" y="424"/>
                    </a:cubicBezTo>
                    <a:cubicBezTo>
                      <a:pt x="650" y="425"/>
                      <a:pt x="649" y="425"/>
                      <a:pt x="648" y="426"/>
                    </a:cubicBezTo>
                    <a:cubicBezTo>
                      <a:pt x="648" y="423"/>
                      <a:pt x="648" y="421"/>
                      <a:pt x="647" y="419"/>
                    </a:cubicBezTo>
                    <a:cubicBezTo>
                      <a:pt x="648" y="420"/>
                      <a:pt x="648" y="420"/>
                      <a:pt x="648" y="420"/>
                    </a:cubicBezTo>
                    <a:cubicBezTo>
                      <a:pt x="646" y="416"/>
                      <a:pt x="648" y="416"/>
                      <a:pt x="648" y="412"/>
                    </a:cubicBezTo>
                    <a:cubicBezTo>
                      <a:pt x="648" y="412"/>
                      <a:pt x="648" y="412"/>
                      <a:pt x="649" y="412"/>
                    </a:cubicBezTo>
                    <a:cubicBezTo>
                      <a:pt x="647" y="408"/>
                      <a:pt x="651" y="401"/>
                      <a:pt x="650" y="398"/>
                    </a:cubicBezTo>
                    <a:cubicBezTo>
                      <a:pt x="652" y="399"/>
                      <a:pt x="652" y="399"/>
                      <a:pt x="652" y="399"/>
                    </a:cubicBezTo>
                    <a:cubicBezTo>
                      <a:pt x="653" y="392"/>
                      <a:pt x="653" y="392"/>
                      <a:pt x="653" y="392"/>
                    </a:cubicBezTo>
                    <a:cubicBezTo>
                      <a:pt x="652" y="394"/>
                      <a:pt x="652" y="394"/>
                      <a:pt x="652" y="394"/>
                    </a:cubicBezTo>
                    <a:cubicBezTo>
                      <a:pt x="649" y="392"/>
                      <a:pt x="656" y="390"/>
                      <a:pt x="655" y="384"/>
                    </a:cubicBezTo>
                    <a:cubicBezTo>
                      <a:pt x="657" y="379"/>
                      <a:pt x="650" y="373"/>
                      <a:pt x="653" y="368"/>
                    </a:cubicBezTo>
                    <a:cubicBezTo>
                      <a:pt x="652" y="365"/>
                      <a:pt x="655" y="371"/>
                      <a:pt x="655" y="367"/>
                    </a:cubicBezTo>
                    <a:cubicBezTo>
                      <a:pt x="657" y="368"/>
                      <a:pt x="655" y="369"/>
                      <a:pt x="657" y="369"/>
                    </a:cubicBezTo>
                    <a:cubicBezTo>
                      <a:pt x="657" y="365"/>
                      <a:pt x="661" y="364"/>
                      <a:pt x="660" y="359"/>
                    </a:cubicBezTo>
                    <a:cubicBezTo>
                      <a:pt x="662" y="359"/>
                      <a:pt x="662" y="359"/>
                      <a:pt x="662" y="359"/>
                    </a:cubicBezTo>
                    <a:cubicBezTo>
                      <a:pt x="661" y="353"/>
                      <a:pt x="667" y="349"/>
                      <a:pt x="665" y="345"/>
                    </a:cubicBezTo>
                    <a:cubicBezTo>
                      <a:pt x="665" y="339"/>
                      <a:pt x="670" y="343"/>
                      <a:pt x="669" y="336"/>
                    </a:cubicBezTo>
                    <a:cubicBezTo>
                      <a:pt x="672" y="334"/>
                      <a:pt x="672" y="334"/>
                      <a:pt x="672" y="334"/>
                    </a:cubicBezTo>
                    <a:cubicBezTo>
                      <a:pt x="673" y="332"/>
                      <a:pt x="670" y="332"/>
                      <a:pt x="671" y="329"/>
                    </a:cubicBezTo>
                    <a:cubicBezTo>
                      <a:pt x="673" y="330"/>
                      <a:pt x="673" y="326"/>
                      <a:pt x="674" y="328"/>
                    </a:cubicBezTo>
                    <a:cubicBezTo>
                      <a:pt x="678" y="322"/>
                      <a:pt x="675" y="314"/>
                      <a:pt x="680" y="307"/>
                    </a:cubicBezTo>
                    <a:cubicBezTo>
                      <a:pt x="678" y="304"/>
                      <a:pt x="680" y="300"/>
                      <a:pt x="679" y="299"/>
                    </a:cubicBezTo>
                    <a:cubicBezTo>
                      <a:pt x="680" y="299"/>
                      <a:pt x="681" y="290"/>
                      <a:pt x="682" y="295"/>
                    </a:cubicBezTo>
                    <a:cubicBezTo>
                      <a:pt x="682" y="296"/>
                      <a:pt x="682" y="297"/>
                      <a:pt x="682" y="296"/>
                    </a:cubicBezTo>
                    <a:cubicBezTo>
                      <a:pt x="683" y="297"/>
                      <a:pt x="683" y="297"/>
                      <a:pt x="683" y="297"/>
                    </a:cubicBezTo>
                    <a:cubicBezTo>
                      <a:pt x="687" y="293"/>
                      <a:pt x="684" y="288"/>
                      <a:pt x="685" y="283"/>
                    </a:cubicBezTo>
                    <a:cubicBezTo>
                      <a:pt x="684" y="285"/>
                      <a:pt x="684" y="287"/>
                      <a:pt x="683" y="285"/>
                    </a:cubicBezTo>
                    <a:cubicBezTo>
                      <a:pt x="684" y="281"/>
                      <a:pt x="684" y="281"/>
                      <a:pt x="684" y="281"/>
                    </a:cubicBezTo>
                    <a:cubicBezTo>
                      <a:pt x="686" y="282"/>
                      <a:pt x="686" y="282"/>
                      <a:pt x="686" y="282"/>
                    </a:cubicBezTo>
                    <a:cubicBezTo>
                      <a:pt x="688" y="275"/>
                      <a:pt x="688" y="275"/>
                      <a:pt x="688" y="275"/>
                    </a:cubicBezTo>
                    <a:cubicBezTo>
                      <a:pt x="686" y="276"/>
                      <a:pt x="686" y="276"/>
                      <a:pt x="686" y="276"/>
                    </a:cubicBezTo>
                    <a:cubicBezTo>
                      <a:pt x="687" y="273"/>
                      <a:pt x="690" y="272"/>
                      <a:pt x="689" y="268"/>
                    </a:cubicBezTo>
                    <a:cubicBezTo>
                      <a:pt x="688" y="269"/>
                      <a:pt x="688" y="268"/>
                      <a:pt x="688" y="268"/>
                    </a:cubicBezTo>
                    <a:cubicBezTo>
                      <a:pt x="688" y="268"/>
                      <a:pt x="687" y="269"/>
                      <a:pt x="688" y="268"/>
                    </a:cubicBezTo>
                    <a:cubicBezTo>
                      <a:pt x="687" y="268"/>
                      <a:pt x="687" y="268"/>
                      <a:pt x="687" y="268"/>
                    </a:cubicBezTo>
                    <a:cubicBezTo>
                      <a:pt x="687" y="269"/>
                      <a:pt x="686" y="269"/>
                      <a:pt x="686" y="268"/>
                    </a:cubicBezTo>
                    <a:cubicBezTo>
                      <a:pt x="688" y="264"/>
                      <a:pt x="691" y="258"/>
                      <a:pt x="693" y="252"/>
                    </a:cubicBezTo>
                    <a:cubicBezTo>
                      <a:pt x="691" y="252"/>
                      <a:pt x="692" y="251"/>
                      <a:pt x="692" y="249"/>
                    </a:cubicBezTo>
                    <a:cubicBezTo>
                      <a:pt x="693" y="250"/>
                      <a:pt x="693" y="250"/>
                      <a:pt x="693" y="250"/>
                    </a:cubicBezTo>
                    <a:cubicBezTo>
                      <a:pt x="692" y="243"/>
                      <a:pt x="697" y="248"/>
                      <a:pt x="697" y="242"/>
                    </a:cubicBezTo>
                    <a:cubicBezTo>
                      <a:pt x="695" y="240"/>
                      <a:pt x="695" y="240"/>
                      <a:pt x="695" y="240"/>
                    </a:cubicBezTo>
                    <a:cubicBezTo>
                      <a:pt x="693" y="235"/>
                      <a:pt x="699" y="238"/>
                      <a:pt x="696" y="232"/>
                    </a:cubicBezTo>
                    <a:cubicBezTo>
                      <a:pt x="695" y="234"/>
                      <a:pt x="692" y="232"/>
                      <a:pt x="693" y="229"/>
                    </a:cubicBezTo>
                    <a:cubicBezTo>
                      <a:pt x="695" y="230"/>
                      <a:pt x="695" y="230"/>
                      <a:pt x="695" y="230"/>
                    </a:cubicBezTo>
                    <a:cubicBezTo>
                      <a:pt x="695" y="229"/>
                      <a:pt x="694" y="228"/>
                      <a:pt x="695" y="227"/>
                    </a:cubicBezTo>
                    <a:cubicBezTo>
                      <a:pt x="695" y="228"/>
                      <a:pt x="697" y="228"/>
                      <a:pt x="697" y="226"/>
                    </a:cubicBezTo>
                    <a:cubicBezTo>
                      <a:pt x="699" y="228"/>
                      <a:pt x="699" y="228"/>
                      <a:pt x="699" y="228"/>
                    </a:cubicBezTo>
                    <a:cubicBezTo>
                      <a:pt x="697" y="223"/>
                      <a:pt x="697" y="223"/>
                      <a:pt x="697" y="223"/>
                    </a:cubicBezTo>
                    <a:cubicBezTo>
                      <a:pt x="699" y="220"/>
                      <a:pt x="698" y="214"/>
                      <a:pt x="701" y="213"/>
                    </a:cubicBezTo>
                    <a:cubicBezTo>
                      <a:pt x="701" y="213"/>
                      <a:pt x="703" y="206"/>
                      <a:pt x="701" y="204"/>
                    </a:cubicBezTo>
                    <a:cubicBezTo>
                      <a:pt x="702" y="205"/>
                      <a:pt x="704" y="202"/>
                      <a:pt x="705" y="203"/>
                    </a:cubicBezTo>
                    <a:cubicBezTo>
                      <a:pt x="704" y="201"/>
                      <a:pt x="704" y="195"/>
                      <a:pt x="706" y="193"/>
                    </a:cubicBezTo>
                    <a:cubicBezTo>
                      <a:pt x="706" y="194"/>
                      <a:pt x="706" y="194"/>
                      <a:pt x="706" y="194"/>
                    </a:cubicBezTo>
                    <a:cubicBezTo>
                      <a:pt x="709" y="186"/>
                      <a:pt x="706" y="179"/>
                      <a:pt x="710" y="173"/>
                    </a:cubicBezTo>
                    <a:cubicBezTo>
                      <a:pt x="708" y="173"/>
                      <a:pt x="710" y="169"/>
                      <a:pt x="708" y="169"/>
                    </a:cubicBezTo>
                    <a:cubicBezTo>
                      <a:pt x="707" y="161"/>
                      <a:pt x="715" y="157"/>
                      <a:pt x="709" y="152"/>
                    </a:cubicBezTo>
                    <a:cubicBezTo>
                      <a:pt x="709" y="149"/>
                      <a:pt x="711" y="149"/>
                      <a:pt x="712" y="147"/>
                    </a:cubicBezTo>
                    <a:cubicBezTo>
                      <a:pt x="712" y="148"/>
                      <a:pt x="712" y="148"/>
                      <a:pt x="712" y="148"/>
                    </a:cubicBezTo>
                    <a:cubicBezTo>
                      <a:pt x="713" y="141"/>
                      <a:pt x="713" y="139"/>
                      <a:pt x="714" y="135"/>
                    </a:cubicBezTo>
                    <a:cubicBezTo>
                      <a:pt x="714" y="132"/>
                      <a:pt x="711" y="131"/>
                      <a:pt x="713" y="127"/>
                    </a:cubicBezTo>
                    <a:cubicBezTo>
                      <a:pt x="714" y="129"/>
                      <a:pt x="714" y="127"/>
                      <a:pt x="714" y="125"/>
                    </a:cubicBezTo>
                    <a:cubicBezTo>
                      <a:pt x="714" y="126"/>
                      <a:pt x="714" y="127"/>
                      <a:pt x="716" y="125"/>
                    </a:cubicBezTo>
                    <a:cubicBezTo>
                      <a:pt x="715" y="124"/>
                      <a:pt x="715" y="124"/>
                      <a:pt x="715" y="123"/>
                    </a:cubicBezTo>
                    <a:cubicBezTo>
                      <a:pt x="715" y="123"/>
                      <a:pt x="715" y="123"/>
                      <a:pt x="715" y="123"/>
                    </a:cubicBezTo>
                    <a:cubicBezTo>
                      <a:pt x="716" y="121"/>
                      <a:pt x="715" y="121"/>
                      <a:pt x="715" y="122"/>
                    </a:cubicBezTo>
                    <a:cubicBezTo>
                      <a:pt x="714" y="122"/>
                      <a:pt x="714" y="122"/>
                      <a:pt x="714" y="123"/>
                    </a:cubicBezTo>
                    <a:cubicBezTo>
                      <a:pt x="716" y="120"/>
                      <a:pt x="715" y="115"/>
                      <a:pt x="718" y="115"/>
                    </a:cubicBezTo>
                    <a:cubicBezTo>
                      <a:pt x="719" y="107"/>
                      <a:pt x="718" y="101"/>
                      <a:pt x="718" y="94"/>
                    </a:cubicBezTo>
                    <a:cubicBezTo>
                      <a:pt x="720" y="93"/>
                      <a:pt x="720" y="95"/>
                      <a:pt x="720" y="97"/>
                    </a:cubicBezTo>
                    <a:cubicBezTo>
                      <a:pt x="721" y="92"/>
                      <a:pt x="721" y="92"/>
                      <a:pt x="721" y="92"/>
                    </a:cubicBezTo>
                    <a:cubicBezTo>
                      <a:pt x="723" y="93"/>
                      <a:pt x="721" y="95"/>
                      <a:pt x="721" y="97"/>
                    </a:cubicBezTo>
                    <a:cubicBezTo>
                      <a:pt x="725" y="92"/>
                      <a:pt x="721" y="85"/>
                      <a:pt x="725" y="79"/>
                    </a:cubicBezTo>
                    <a:cubicBezTo>
                      <a:pt x="724" y="77"/>
                      <a:pt x="724" y="77"/>
                      <a:pt x="724" y="77"/>
                    </a:cubicBezTo>
                    <a:cubicBezTo>
                      <a:pt x="725" y="77"/>
                      <a:pt x="725" y="77"/>
                      <a:pt x="725" y="77"/>
                    </a:cubicBezTo>
                    <a:cubicBezTo>
                      <a:pt x="724" y="77"/>
                      <a:pt x="723" y="75"/>
                      <a:pt x="723" y="74"/>
                    </a:cubicBezTo>
                    <a:cubicBezTo>
                      <a:pt x="725" y="73"/>
                      <a:pt x="727" y="75"/>
                      <a:pt x="727" y="72"/>
                    </a:cubicBezTo>
                    <a:cubicBezTo>
                      <a:pt x="729" y="69"/>
                      <a:pt x="729" y="64"/>
                      <a:pt x="729" y="61"/>
                    </a:cubicBezTo>
                    <a:cubicBezTo>
                      <a:pt x="728" y="62"/>
                      <a:pt x="727" y="62"/>
                      <a:pt x="727" y="61"/>
                    </a:cubicBezTo>
                    <a:cubicBezTo>
                      <a:pt x="727" y="59"/>
                      <a:pt x="729" y="59"/>
                      <a:pt x="729" y="57"/>
                    </a:cubicBezTo>
                    <a:cubicBezTo>
                      <a:pt x="730" y="57"/>
                      <a:pt x="730" y="57"/>
                      <a:pt x="730" y="57"/>
                    </a:cubicBezTo>
                    <a:cubicBezTo>
                      <a:pt x="729" y="57"/>
                      <a:pt x="730" y="53"/>
                      <a:pt x="729" y="52"/>
                    </a:cubicBezTo>
                    <a:cubicBezTo>
                      <a:pt x="731" y="51"/>
                      <a:pt x="730" y="55"/>
                      <a:pt x="731" y="55"/>
                    </a:cubicBezTo>
                    <a:cubicBezTo>
                      <a:pt x="732" y="49"/>
                      <a:pt x="732" y="52"/>
                      <a:pt x="733" y="45"/>
                    </a:cubicBezTo>
                    <a:cubicBezTo>
                      <a:pt x="733" y="41"/>
                      <a:pt x="731" y="46"/>
                      <a:pt x="730" y="44"/>
                    </a:cubicBezTo>
                    <a:cubicBezTo>
                      <a:pt x="730" y="40"/>
                      <a:pt x="730" y="37"/>
                      <a:pt x="731" y="33"/>
                    </a:cubicBezTo>
                    <a:cubicBezTo>
                      <a:pt x="730" y="34"/>
                      <a:pt x="730" y="34"/>
                      <a:pt x="730" y="34"/>
                    </a:cubicBezTo>
                    <a:cubicBezTo>
                      <a:pt x="729" y="28"/>
                      <a:pt x="730" y="25"/>
                      <a:pt x="732" y="21"/>
                    </a:cubicBezTo>
                    <a:cubicBezTo>
                      <a:pt x="730" y="9"/>
                      <a:pt x="725" y="4"/>
                      <a:pt x="722" y="2"/>
                    </a:cubicBezTo>
                    <a:cubicBezTo>
                      <a:pt x="719" y="0"/>
                      <a:pt x="717" y="1"/>
                      <a:pt x="716" y="3"/>
                    </a:cubicBezTo>
                    <a:cubicBezTo>
                      <a:pt x="714" y="6"/>
                      <a:pt x="713" y="12"/>
                      <a:pt x="713" y="12"/>
                    </a:cubicBezTo>
                    <a:cubicBezTo>
                      <a:pt x="709" y="25"/>
                      <a:pt x="712" y="34"/>
                      <a:pt x="708" y="54"/>
                    </a:cubicBezTo>
                    <a:cubicBezTo>
                      <a:pt x="702" y="72"/>
                      <a:pt x="698" y="76"/>
                      <a:pt x="695" y="95"/>
                    </a:cubicBezTo>
                    <a:cubicBezTo>
                      <a:pt x="693" y="103"/>
                      <a:pt x="692" y="113"/>
                      <a:pt x="690" y="122"/>
                    </a:cubicBezTo>
                    <a:cubicBezTo>
                      <a:pt x="692" y="127"/>
                      <a:pt x="688" y="133"/>
                      <a:pt x="689" y="139"/>
                    </a:cubicBezTo>
                    <a:cubicBezTo>
                      <a:pt x="687" y="140"/>
                      <a:pt x="687" y="140"/>
                      <a:pt x="687" y="140"/>
                    </a:cubicBezTo>
                    <a:cubicBezTo>
                      <a:pt x="688" y="142"/>
                      <a:pt x="688" y="144"/>
                      <a:pt x="687" y="146"/>
                    </a:cubicBezTo>
                    <a:cubicBezTo>
                      <a:pt x="686" y="145"/>
                      <a:pt x="686" y="145"/>
                      <a:pt x="686" y="145"/>
                    </a:cubicBezTo>
                    <a:cubicBezTo>
                      <a:pt x="687" y="148"/>
                      <a:pt x="686" y="151"/>
                      <a:pt x="686" y="152"/>
                    </a:cubicBezTo>
                    <a:cubicBezTo>
                      <a:pt x="685" y="152"/>
                      <a:pt x="685" y="152"/>
                      <a:pt x="685" y="152"/>
                    </a:cubicBezTo>
                    <a:cubicBezTo>
                      <a:pt x="685" y="155"/>
                      <a:pt x="685" y="155"/>
                      <a:pt x="685" y="155"/>
                    </a:cubicBezTo>
                    <a:cubicBezTo>
                      <a:pt x="685" y="154"/>
                      <a:pt x="685" y="154"/>
                      <a:pt x="685" y="154"/>
                    </a:cubicBezTo>
                    <a:cubicBezTo>
                      <a:pt x="685" y="159"/>
                      <a:pt x="684" y="163"/>
                      <a:pt x="683" y="167"/>
                    </a:cubicBezTo>
                    <a:cubicBezTo>
                      <a:pt x="684" y="167"/>
                      <a:pt x="684" y="167"/>
                      <a:pt x="684" y="167"/>
                    </a:cubicBezTo>
                    <a:cubicBezTo>
                      <a:pt x="681" y="175"/>
                      <a:pt x="684" y="179"/>
                      <a:pt x="680" y="186"/>
                    </a:cubicBezTo>
                    <a:cubicBezTo>
                      <a:pt x="679" y="186"/>
                      <a:pt x="679" y="186"/>
                      <a:pt x="679" y="186"/>
                    </a:cubicBezTo>
                    <a:cubicBezTo>
                      <a:pt x="682" y="197"/>
                      <a:pt x="673" y="201"/>
                      <a:pt x="675" y="211"/>
                    </a:cubicBezTo>
                    <a:cubicBezTo>
                      <a:pt x="675" y="210"/>
                      <a:pt x="674" y="212"/>
                      <a:pt x="674" y="212"/>
                    </a:cubicBezTo>
                    <a:cubicBezTo>
                      <a:pt x="674" y="216"/>
                      <a:pt x="673" y="221"/>
                      <a:pt x="676" y="222"/>
                    </a:cubicBezTo>
                    <a:cubicBezTo>
                      <a:pt x="675" y="225"/>
                      <a:pt x="675" y="224"/>
                      <a:pt x="673" y="225"/>
                    </a:cubicBezTo>
                    <a:cubicBezTo>
                      <a:pt x="675" y="225"/>
                      <a:pt x="675" y="228"/>
                      <a:pt x="674" y="231"/>
                    </a:cubicBezTo>
                    <a:cubicBezTo>
                      <a:pt x="674" y="229"/>
                      <a:pt x="674" y="229"/>
                      <a:pt x="674" y="229"/>
                    </a:cubicBezTo>
                    <a:cubicBezTo>
                      <a:pt x="673" y="237"/>
                      <a:pt x="673" y="237"/>
                      <a:pt x="673" y="237"/>
                    </a:cubicBezTo>
                    <a:cubicBezTo>
                      <a:pt x="676" y="236"/>
                      <a:pt x="676" y="236"/>
                      <a:pt x="676" y="236"/>
                    </a:cubicBezTo>
                    <a:cubicBezTo>
                      <a:pt x="674" y="240"/>
                      <a:pt x="672" y="236"/>
                      <a:pt x="672" y="240"/>
                    </a:cubicBezTo>
                    <a:cubicBezTo>
                      <a:pt x="674" y="241"/>
                      <a:pt x="674" y="241"/>
                      <a:pt x="674" y="241"/>
                    </a:cubicBezTo>
                    <a:cubicBezTo>
                      <a:pt x="673" y="246"/>
                      <a:pt x="668" y="248"/>
                      <a:pt x="665" y="253"/>
                    </a:cubicBezTo>
                    <a:cubicBezTo>
                      <a:pt x="665" y="256"/>
                      <a:pt x="664" y="258"/>
                      <a:pt x="663" y="261"/>
                    </a:cubicBezTo>
                    <a:cubicBezTo>
                      <a:pt x="663" y="265"/>
                      <a:pt x="662" y="267"/>
                      <a:pt x="662" y="270"/>
                    </a:cubicBezTo>
                    <a:cubicBezTo>
                      <a:pt x="661" y="276"/>
                      <a:pt x="661" y="281"/>
                      <a:pt x="660" y="287"/>
                    </a:cubicBezTo>
                    <a:cubicBezTo>
                      <a:pt x="658" y="298"/>
                      <a:pt x="656" y="309"/>
                      <a:pt x="651" y="319"/>
                    </a:cubicBezTo>
                    <a:cubicBezTo>
                      <a:pt x="649" y="319"/>
                      <a:pt x="649" y="319"/>
                      <a:pt x="649" y="319"/>
                    </a:cubicBezTo>
                    <a:cubicBezTo>
                      <a:pt x="646" y="319"/>
                      <a:pt x="652" y="326"/>
                      <a:pt x="649" y="326"/>
                    </a:cubicBezTo>
                    <a:cubicBezTo>
                      <a:pt x="649" y="329"/>
                      <a:pt x="649" y="329"/>
                      <a:pt x="649" y="329"/>
                    </a:cubicBezTo>
                    <a:cubicBezTo>
                      <a:pt x="649" y="329"/>
                      <a:pt x="648" y="330"/>
                      <a:pt x="648" y="329"/>
                    </a:cubicBezTo>
                    <a:cubicBezTo>
                      <a:pt x="647" y="331"/>
                      <a:pt x="647" y="331"/>
                      <a:pt x="648" y="333"/>
                    </a:cubicBezTo>
                    <a:cubicBezTo>
                      <a:pt x="646" y="335"/>
                      <a:pt x="646" y="335"/>
                      <a:pt x="646" y="335"/>
                    </a:cubicBezTo>
                    <a:cubicBezTo>
                      <a:pt x="642" y="343"/>
                      <a:pt x="643" y="351"/>
                      <a:pt x="640" y="360"/>
                    </a:cubicBezTo>
                    <a:cubicBezTo>
                      <a:pt x="634" y="370"/>
                      <a:pt x="632" y="392"/>
                      <a:pt x="631" y="404"/>
                    </a:cubicBezTo>
                    <a:cubicBezTo>
                      <a:pt x="630" y="421"/>
                      <a:pt x="616" y="439"/>
                      <a:pt x="617" y="457"/>
                    </a:cubicBezTo>
                    <a:cubicBezTo>
                      <a:pt x="616" y="458"/>
                      <a:pt x="617" y="460"/>
                      <a:pt x="617" y="460"/>
                    </a:cubicBezTo>
                    <a:cubicBezTo>
                      <a:pt x="616" y="465"/>
                      <a:pt x="615" y="470"/>
                      <a:pt x="614" y="476"/>
                    </a:cubicBezTo>
                    <a:cubicBezTo>
                      <a:pt x="614" y="476"/>
                      <a:pt x="611" y="495"/>
                      <a:pt x="613" y="508"/>
                    </a:cubicBezTo>
                    <a:cubicBezTo>
                      <a:pt x="614" y="521"/>
                      <a:pt x="619" y="525"/>
                      <a:pt x="632" y="497"/>
                    </a:cubicBezTo>
                    <a:cubicBezTo>
                      <a:pt x="633" y="497"/>
                      <a:pt x="633" y="497"/>
                      <a:pt x="633" y="497"/>
                    </a:cubicBezTo>
                    <a:cubicBezTo>
                      <a:pt x="635" y="489"/>
                      <a:pt x="636" y="484"/>
                      <a:pt x="634" y="477"/>
                    </a:cubicBezTo>
                    <a:cubicBezTo>
                      <a:pt x="638" y="477"/>
                      <a:pt x="636" y="470"/>
                      <a:pt x="637" y="469"/>
                    </a:cubicBezTo>
                    <a:cubicBezTo>
                      <a:pt x="638" y="469"/>
                      <a:pt x="638" y="469"/>
                      <a:pt x="638" y="469"/>
                    </a:cubicBezTo>
                    <a:cubicBezTo>
                      <a:pt x="636" y="463"/>
                      <a:pt x="642" y="459"/>
                      <a:pt x="640" y="453"/>
                    </a:cubicBezTo>
                    <a:cubicBezTo>
                      <a:pt x="641" y="453"/>
                      <a:pt x="641" y="454"/>
                      <a:pt x="641" y="455"/>
                    </a:cubicBezTo>
                    <a:cubicBezTo>
                      <a:pt x="642" y="451"/>
                      <a:pt x="642" y="446"/>
                      <a:pt x="644" y="446"/>
                    </a:cubicBezTo>
                    <a:cubicBezTo>
                      <a:pt x="644" y="446"/>
                      <a:pt x="644" y="445"/>
                      <a:pt x="644" y="445"/>
                    </a:cubicBezTo>
                    <a:cubicBezTo>
                      <a:pt x="645" y="445"/>
                      <a:pt x="646" y="445"/>
                      <a:pt x="646" y="445"/>
                    </a:cubicBezTo>
                    <a:cubicBezTo>
                      <a:pt x="655" y="446"/>
                      <a:pt x="658" y="440"/>
                      <a:pt x="668" y="436"/>
                    </a:cubicBezTo>
                    <a:cubicBezTo>
                      <a:pt x="678" y="436"/>
                      <a:pt x="681" y="439"/>
                      <a:pt x="691" y="437"/>
                    </a:cubicBezTo>
                    <a:cubicBezTo>
                      <a:pt x="695" y="438"/>
                      <a:pt x="701" y="437"/>
                      <a:pt x="705" y="437"/>
                    </a:cubicBezTo>
                    <a:cubicBezTo>
                      <a:pt x="708" y="434"/>
                      <a:pt x="711" y="437"/>
                      <a:pt x="714" y="436"/>
                    </a:cubicBezTo>
                    <a:cubicBezTo>
                      <a:pt x="715" y="437"/>
                      <a:pt x="715" y="437"/>
                      <a:pt x="715" y="437"/>
                    </a:cubicBezTo>
                    <a:cubicBezTo>
                      <a:pt x="716" y="436"/>
                      <a:pt x="717" y="436"/>
                      <a:pt x="718" y="437"/>
                    </a:cubicBezTo>
                    <a:cubicBezTo>
                      <a:pt x="718" y="437"/>
                      <a:pt x="718" y="437"/>
                      <a:pt x="718" y="437"/>
                    </a:cubicBezTo>
                    <a:cubicBezTo>
                      <a:pt x="719" y="437"/>
                      <a:pt x="721" y="437"/>
                      <a:pt x="722" y="437"/>
                    </a:cubicBezTo>
                    <a:cubicBezTo>
                      <a:pt x="722" y="437"/>
                      <a:pt x="722" y="437"/>
                      <a:pt x="722" y="437"/>
                    </a:cubicBezTo>
                    <a:cubicBezTo>
                      <a:pt x="723" y="438"/>
                      <a:pt x="723" y="438"/>
                      <a:pt x="723" y="438"/>
                    </a:cubicBezTo>
                    <a:cubicBezTo>
                      <a:pt x="723" y="438"/>
                      <a:pt x="723" y="438"/>
                      <a:pt x="723" y="438"/>
                    </a:cubicBezTo>
                    <a:cubicBezTo>
                      <a:pt x="725" y="437"/>
                      <a:pt x="728" y="438"/>
                      <a:pt x="730" y="439"/>
                    </a:cubicBezTo>
                    <a:cubicBezTo>
                      <a:pt x="730" y="437"/>
                      <a:pt x="730" y="437"/>
                      <a:pt x="730" y="437"/>
                    </a:cubicBezTo>
                    <a:cubicBezTo>
                      <a:pt x="734" y="440"/>
                      <a:pt x="737" y="437"/>
                      <a:pt x="740" y="440"/>
                    </a:cubicBezTo>
                    <a:cubicBezTo>
                      <a:pt x="740" y="440"/>
                      <a:pt x="740" y="440"/>
                      <a:pt x="740" y="440"/>
                    </a:cubicBezTo>
                    <a:cubicBezTo>
                      <a:pt x="746" y="437"/>
                      <a:pt x="747" y="446"/>
                      <a:pt x="753" y="443"/>
                    </a:cubicBezTo>
                    <a:cubicBezTo>
                      <a:pt x="752" y="444"/>
                      <a:pt x="753" y="444"/>
                      <a:pt x="753" y="445"/>
                    </a:cubicBezTo>
                    <a:cubicBezTo>
                      <a:pt x="756" y="445"/>
                      <a:pt x="758" y="446"/>
                      <a:pt x="759" y="443"/>
                    </a:cubicBezTo>
                    <a:cubicBezTo>
                      <a:pt x="761" y="444"/>
                      <a:pt x="760" y="444"/>
                      <a:pt x="760" y="446"/>
                    </a:cubicBezTo>
                    <a:cubicBezTo>
                      <a:pt x="761" y="444"/>
                      <a:pt x="762" y="444"/>
                      <a:pt x="764" y="445"/>
                    </a:cubicBezTo>
                    <a:cubicBezTo>
                      <a:pt x="763" y="445"/>
                      <a:pt x="763" y="445"/>
                      <a:pt x="763" y="445"/>
                    </a:cubicBezTo>
                    <a:cubicBezTo>
                      <a:pt x="764" y="446"/>
                      <a:pt x="766" y="446"/>
                      <a:pt x="767" y="446"/>
                    </a:cubicBezTo>
                    <a:cubicBezTo>
                      <a:pt x="767" y="443"/>
                      <a:pt x="767" y="443"/>
                      <a:pt x="767" y="443"/>
                    </a:cubicBezTo>
                    <a:cubicBezTo>
                      <a:pt x="769" y="445"/>
                      <a:pt x="766" y="447"/>
                      <a:pt x="769" y="447"/>
                    </a:cubicBezTo>
                    <a:cubicBezTo>
                      <a:pt x="770" y="445"/>
                      <a:pt x="770" y="445"/>
                      <a:pt x="770" y="445"/>
                    </a:cubicBezTo>
                    <a:cubicBezTo>
                      <a:pt x="772" y="447"/>
                      <a:pt x="772" y="451"/>
                      <a:pt x="773" y="454"/>
                    </a:cubicBezTo>
                    <a:cubicBezTo>
                      <a:pt x="778" y="457"/>
                      <a:pt x="784" y="460"/>
                      <a:pt x="789" y="463"/>
                    </a:cubicBezTo>
                    <a:cubicBezTo>
                      <a:pt x="794" y="466"/>
                      <a:pt x="798" y="471"/>
                      <a:pt x="800" y="476"/>
                    </a:cubicBezTo>
                    <a:cubicBezTo>
                      <a:pt x="798" y="478"/>
                      <a:pt x="798" y="478"/>
                      <a:pt x="798" y="478"/>
                    </a:cubicBezTo>
                    <a:cubicBezTo>
                      <a:pt x="796" y="479"/>
                      <a:pt x="803" y="478"/>
                      <a:pt x="802" y="479"/>
                    </a:cubicBezTo>
                    <a:cubicBezTo>
                      <a:pt x="803" y="480"/>
                      <a:pt x="803" y="480"/>
                      <a:pt x="803" y="480"/>
                    </a:cubicBezTo>
                    <a:cubicBezTo>
                      <a:pt x="803" y="480"/>
                      <a:pt x="803" y="481"/>
                      <a:pt x="802" y="481"/>
                    </a:cubicBezTo>
                    <a:cubicBezTo>
                      <a:pt x="803" y="482"/>
                      <a:pt x="803" y="482"/>
                      <a:pt x="804" y="482"/>
                    </a:cubicBezTo>
                    <a:cubicBezTo>
                      <a:pt x="804" y="483"/>
                      <a:pt x="804" y="483"/>
                      <a:pt x="803" y="484"/>
                    </a:cubicBezTo>
                    <a:cubicBezTo>
                      <a:pt x="805" y="488"/>
                      <a:pt x="809" y="490"/>
                      <a:pt x="810" y="495"/>
                    </a:cubicBezTo>
                    <a:cubicBezTo>
                      <a:pt x="809" y="501"/>
                      <a:pt x="815" y="511"/>
                      <a:pt x="817" y="517"/>
                    </a:cubicBezTo>
                    <a:cubicBezTo>
                      <a:pt x="820" y="521"/>
                      <a:pt x="819" y="526"/>
                      <a:pt x="817" y="531"/>
                    </a:cubicBezTo>
                    <a:cubicBezTo>
                      <a:pt x="816" y="536"/>
                      <a:pt x="814" y="541"/>
                      <a:pt x="816" y="546"/>
                    </a:cubicBezTo>
                    <a:cubicBezTo>
                      <a:pt x="815" y="546"/>
                      <a:pt x="816" y="547"/>
                      <a:pt x="816" y="547"/>
                    </a:cubicBezTo>
                    <a:cubicBezTo>
                      <a:pt x="816" y="550"/>
                      <a:pt x="815" y="553"/>
                      <a:pt x="815" y="556"/>
                    </a:cubicBezTo>
                    <a:cubicBezTo>
                      <a:pt x="815" y="556"/>
                      <a:pt x="814" y="560"/>
                      <a:pt x="813" y="565"/>
                    </a:cubicBezTo>
                    <a:cubicBezTo>
                      <a:pt x="809" y="563"/>
                      <a:pt x="809" y="561"/>
                      <a:pt x="807" y="560"/>
                    </a:cubicBezTo>
                    <a:cubicBezTo>
                      <a:pt x="808" y="560"/>
                      <a:pt x="808" y="560"/>
                      <a:pt x="808" y="560"/>
                    </a:cubicBezTo>
                    <a:cubicBezTo>
                      <a:pt x="799" y="556"/>
                      <a:pt x="796" y="555"/>
                      <a:pt x="789" y="552"/>
                    </a:cubicBezTo>
                    <a:cubicBezTo>
                      <a:pt x="786" y="551"/>
                      <a:pt x="784" y="554"/>
                      <a:pt x="778" y="552"/>
                    </a:cubicBezTo>
                    <a:cubicBezTo>
                      <a:pt x="781" y="551"/>
                      <a:pt x="778" y="550"/>
                      <a:pt x="776" y="550"/>
                    </a:cubicBezTo>
                    <a:cubicBezTo>
                      <a:pt x="777" y="550"/>
                      <a:pt x="778" y="550"/>
                      <a:pt x="775" y="548"/>
                    </a:cubicBezTo>
                    <a:cubicBezTo>
                      <a:pt x="774" y="548"/>
                      <a:pt x="774" y="548"/>
                      <a:pt x="773" y="548"/>
                    </a:cubicBezTo>
                    <a:cubicBezTo>
                      <a:pt x="773" y="548"/>
                      <a:pt x="773" y="548"/>
                      <a:pt x="773" y="548"/>
                    </a:cubicBezTo>
                    <a:cubicBezTo>
                      <a:pt x="769" y="547"/>
                      <a:pt x="770" y="548"/>
                      <a:pt x="771" y="549"/>
                    </a:cubicBezTo>
                    <a:cubicBezTo>
                      <a:pt x="771" y="549"/>
                      <a:pt x="771" y="549"/>
                      <a:pt x="772" y="549"/>
                    </a:cubicBezTo>
                    <a:cubicBezTo>
                      <a:pt x="768" y="547"/>
                      <a:pt x="760" y="547"/>
                      <a:pt x="760" y="545"/>
                    </a:cubicBezTo>
                    <a:cubicBezTo>
                      <a:pt x="748" y="543"/>
                      <a:pt x="739" y="545"/>
                      <a:pt x="729" y="547"/>
                    </a:cubicBezTo>
                    <a:cubicBezTo>
                      <a:pt x="727" y="546"/>
                      <a:pt x="730" y="545"/>
                      <a:pt x="733" y="544"/>
                    </a:cubicBezTo>
                    <a:cubicBezTo>
                      <a:pt x="730" y="544"/>
                      <a:pt x="728" y="545"/>
                      <a:pt x="725" y="545"/>
                    </a:cubicBezTo>
                    <a:cubicBezTo>
                      <a:pt x="725" y="543"/>
                      <a:pt x="730" y="544"/>
                      <a:pt x="732" y="543"/>
                    </a:cubicBezTo>
                    <a:cubicBezTo>
                      <a:pt x="723" y="541"/>
                      <a:pt x="714" y="548"/>
                      <a:pt x="704" y="548"/>
                    </a:cubicBezTo>
                    <a:cubicBezTo>
                      <a:pt x="702" y="550"/>
                      <a:pt x="702" y="550"/>
                      <a:pt x="702" y="550"/>
                    </a:cubicBezTo>
                    <a:cubicBezTo>
                      <a:pt x="701" y="550"/>
                      <a:pt x="701" y="550"/>
                      <a:pt x="701" y="550"/>
                    </a:cubicBezTo>
                    <a:cubicBezTo>
                      <a:pt x="702" y="551"/>
                      <a:pt x="700" y="553"/>
                      <a:pt x="698" y="553"/>
                    </a:cubicBezTo>
                    <a:cubicBezTo>
                      <a:pt x="697" y="552"/>
                      <a:pt x="697" y="550"/>
                      <a:pt x="693" y="552"/>
                    </a:cubicBezTo>
                    <a:cubicBezTo>
                      <a:pt x="688" y="553"/>
                      <a:pt x="682" y="558"/>
                      <a:pt x="678" y="561"/>
                    </a:cubicBezTo>
                    <a:cubicBezTo>
                      <a:pt x="681" y="560"/>
                      <a:pt x="681" y="561"/>
                      <a:pt x="680" y="562"/>
                    </a:cubicBezTo>
                    <a:cubicBezTo>
                      <a:pt x="678" y="564"/>
                      <a:pt x="676" y="563"/>
                      <a:pt x="674" y="565"/>
                    </a:cubicBezTo>
                    <a:cubicBezTo>
                      <a:pt x="673" y="564"/>
                      <a:pt x="673" y="564"/>
                      <a:pt x="673" y="564"/>
                    </a:cubicBezTo>
                    <a:cubicBezTo>
                      <a:pt x="674" y="565"/>
                      <a:pt x="669" y="569"/>
                      <a:pt x="669" y="570"/>
                    </a:cubicBezTo>
                    <a:cubicBezTo>
                      <a:pt x="667" y="570"/>
                      <a:pt x="671" y="567"/>
                      <a:pt x="671" y="566"/>
                    </a:cubicBezTo>
                    <a:cubicBezTo>
                      <a:pt x="663" y="572"/>
                      <a:pt x="667" y="569"/>
                      <a:pt x="660" y="576"/>
                    </a:cubicBezTo>
                    <a:cubicBezTo>
                      <a:pt x="657" y="581"/>
                      <a:pt x="662" y="577"/>
                      <a:pt x="661" y="580"/>
                    </a:cubicBezTo>
                    <a:cubicBezTo>
                      <a:pt x="658" y="583"/>
                      <a:pt x="656" y="588"/>
                      <a:pt x="652" y="591"/>
                    </a:cubicBezTo>
                    <a:cubicBezTo>
                      <a:pt x="654" y="591"/>
                      <a:pt x="654" y="591"/>
                      <a:pt x="654" y="591"/>
                    </a:cubicBezTo>
                    <a:cubicBezTo>
                      <a:pt x="650" y="599"/>
                      <a:pt x="648" y="603"/>
                      <a:pt x="643" y="607"/>
                    </a:cubicBezTo>
                    <a:cubicBezTo>
                      <a:pt x="639" y="623"/>
                      <a:pt x="639" y="632"/>
                      <a:pt x="640" y="636"/>
                    </a:cubicBezTo>
                    <a:cubicBezTo>
                      <a:pt x="641" y="641"/>
                      <a:pt x="643" y="641"/>
                      <a:pt x="645" y="640"/>
                    </a:cubicBezTo>
                    <a:cubicBezTo>
                      <a:pt x="649" y="636"/>
                      <a:pt x="655" y="627"/>
                      <a:pt x="655" y="627"/>
                    </a:cubicBezTo>
                    <a:cubicBezTo>
                      <a:pt x="661" y="618"/>
                      <a:pt x="665" y="611"/>
                      <a:pt x="669" y="603"/>
                    </a:cubicBezTo>
                    <a:cubicBezTo>
                      <a:pt x="674" y="596"/>
                      <a:pt x="679" y="588"/>
                      <a:pt x="689" y="580"/>
                    </a:cubicBezTo>
                    <a:cubicBezTo>
                      <a:pt x="698" y="575"/>
                      <a:pt x="705" y="573"/>
                      <a:pt x="712" y="572"/>
                    </a:cubicBezTo>
                    <a:cubicBezTo>
                      <a:pt x="719" y="571"/>
                      <a:pt x="726" y="570"/>
                      <a:pt x="737" y="569"/>
                    </a:cubicBezTo>
                    <a:cubicBezTo>
                      <a:pt x="748" y="569"/>
                      <a:pt x="760" y="570"/>
                      <a:pt x="771" y="573"/>
                    </a:cubicBezTo>
                    <a:cubicBezTo>
                      <a:pt x="777" y="572"/>
                      <a:pt x="785" y="578"/>
                      <a:pt x="792" y="579"/>
                    </a:cubicBezTo>
                    <a:cubicBezTo>
                      <a:pt x="793" y="581"/>
                      <a:pt x="793" y="581"/>
                      <a:pt x="793" y="581"/>
                    </a:cubicBezTo>
                    <a:cubicBezTo>
                      <a:pt x="795" y="581"/>
                      <a:pt x="798" y="582"/>
                      <a:pt x="800" y="584"/>
                    </a:cubicBezTo>
                    <a:cubicBezTo>
                      <a:pt x="799" y="584"/>
                      <a:pt x="799" y="584"/>
                      <a:pt x="799" y="584"/>
                    </a:cubicBezTo>
                    <a:cubicBezTo>
                      <a:pt x="803" y="585"/>
                      <a:pt x="806" y="587"/>
                      <a:pt x="807" y="588"/>
                    </a:cubicBezTo>
                    <a:cubicBezTo>
                      <a:pt x="807" y="588"/>
                      <a:pt x="807" y="588"/>
                      <a:pt x="807" y="588"/>
                    </a:cubicBezTo>
                    <a:cubicBezTo>
                      <a:pt x="810" y="590"/>
                      <a:pt x="810" y="590"/>
                      <a:pt x="810" y="590"/>
                    </a:cubicBezTo>
                    <a:cubicBezTo>
                      <a:pt x="810" y="590"/>
                      <a:pt x="810" y="590"/>
                      <a:pt x="810" y="590"/>
                    </a:cubicBezTo>
                    <a:cubicBezTo>
                      <a:pt x="815" y="592"/>
                      <a:pt x="820" y="596"/>
                      <a:pt x="824" y="599"/>
                    </a:cubicBezTo>
                    <a:cubicBezTo>
                      <a:pt x="824" y="598"/>
                      <a:pt x="824" y="598"/>
                      <a:pt x="824" y="598"/>
                    </a:cubicBezTo>
                    <a:cubicBezTo>
                      <a:pt x="832" y="606"/>
                      <a:pt x="837" y="607"/>
                      <a:pt x="843" y="616"/>
                    </a:cubicBezTo>
                    <a:cubicBezTo>
                      <a:pt x="842" y="616"/>
                      <a:pt x="842" y="616"/>
                      <a:pt x="842" y="616"/>
                    </a:cubicBezTo>
                    <a:cubicBezTo>
                      <a:pt x="854" y="623"/>
                      <a:pt x="853" y="633"/>
                      <a:pt x="863" y="642"/>
                    </a:cubicBezTo>
                    <a:cubicBezTo>
                      <a:pt x="862" y="641"/>
                      <a:pt x="862" y="643"/>
                      <a:pt x="862" y="643"/>
                    </a:cubicBezTo>
                    <a:cubicBezTo>
                      <a:pt x="865" y="648"/>
                      <a:pt x="868" y="654"/>
                      <a:pt x="871" y="653"/>
                    </a:cubicBezTo>
                    <a:cubicBezTo>
                      <a:pt x="873" y="657"/>
                      <a:pt x="872" y="657"/>
                      <a:pt x="871" y="658"/>
                    </a:cubicBezTo>
                    <a:cubicBezTo>
                      <a:pt x="872" y="657"/>
                      <a:pt x="874" y="660"/>
                      <a:pt x="875" y="664"/>
                    </a:cubicBezTo>
                    <a:cubicBezTo>
                      <a:pt x="874" y="662"/>
                      <a:pt x="874" y="662"/>
                      <a:pt x="874" y="662"/>
                    </a:cubicBezTo>
                    <a:cubicBezTo>
                      <a:pt x="876" y="665"/>
                      <a:pt x="877" y="669"/>
                      <a:pt x="878" y="672"/>
                    </a:cubicBezTo>
                    <a:cubicBezTo>
                      <a:pt x="880" y="669"/>
                      <a:pt x="880" y="669"/>
                      <a:pt x="880" y="669"/>
                    </a:cubicBezTo>
                    <a:cubicBezTo>
                      <a:pt x="881" y="674"/>
                      <a:pt x="877" y="671"/>
                      <a:pt x="879" y="676"/>
                    </a:cubicBezTo>
                    <a:cubicBezTo>
                      <a:pt x="881" y="675"/>
                      <a:pt x="881" y="675"/>
                      <a:pt x="881" y="675"/>
                    </a:cubicBezTo>
                    <a:cubicBezTo>
                      <a:pt x="882" y="683"/>
                      <a:pt x="879" y="688"/>
                      <a:pt x="878" y="695"/>
                    </a:cubicBezTo>
                    <a:cubicBezTo>
                      <a:pt x="878" y="709"/>
                      <a:pt x="877" y="723"/>
                      <a:pt x="872" y="737"/>
                    </a:cubicBezTo>
                    <a:cubicBezTo>
                      <a:pt x="868" y="751"/>
                      <a:pt x="860" y="764"/>
                      <a:pt x="849" y="774"/>
                    </a:cubicBezTo>
                    <a:cubicBezTo>
                      <a:pt x="847" y="773"/>
                      <a:pt x="847" y="773"/>
                      <a:pt x="847" y="773"/>
                    </a:cubicBezTo>
                    <a:cubicBezTo>
                      <a:pt x="845" y="772"/>
                      <a:pt x="845" y="782"/>
                      <a:pt x="842" y="781"/>
                    </a:cubicBezTo>
                    <a:cubicBezTo>
                      <a:pt x="841" y="784"/>
                      <a:pt x="841" y="784"/>
                      <a:pt x="841" y="784"/>
                    </a:cubicBezTo>
                    <a:cubicBezTo>
                      <a:pt x="840" y="784"/>
                      <a:pt x="838" y="785"/>
                      <a:pt x="839" y="784"/>
                    </a:cubicBezTo>
                    <a:cubicBezTo>
                      <a:pt x="837" y="786"/>
                      <a:pt x="837" y="786"/>
                      <a:pt x="836" y="788"/>
                    </a:cubicBezTo>
                    <a:cubicBezTo>
                      <a:pt x="835" y="788"/>
                      <a:pt x="834" y="789"/>
                      <a:pt x="833" y="789"/>
                    </a:cubicBezTo>
                    <a:cubicBezTo>
                      <a:pt x="823" y="796"/>
                      <a:pt x="817" y="804"/>
                      <a:pt x="806" y="809"/>
                    </a:cubicBezTo>
                    <a:cubicBezTo>
                      <a:pt x="799" y="811"/>
                      <a:pt x="790" y="815"/>
                      <a:pt x="780" y="819"/>
                    </a:cubicBezTo>
                    <a:cubicBezTo>
                      <a:pt x="770" y="822"/>
                      <a:pt x="759" y="825"/>
                      <a:pt x="751" y="826"/>
                    </a:cubicBezTo>
                    <a:cubicBezTo>
                      <a:pt x="740" y="829"/>
                      <a:pt x="727" y="826"/>
                      <a:pt x="716" y="822"/>
                    </a:cubicBezTo>
                    <a:cubicBezTo>
                      <a:pt x="704" y="819"/>
                      <a:pt x="693" y="814"/>
                      <a:pt x="682" y="811"/>
                    </a:cubicBezTo>
                    <a:cubicBezTo>
                      <a:pt x="681" y="810"/>
                      <a:pt x="679" y="810"/>
                      <a:pt x="679" y="811"/>
                    </a:cubicBezTo>
                    <a:cubicBezTo>
                      <a:pt x="673" y="808"/>
                      <a:pt x="667" y="804"/>
                      <a:pt x="661" y="800"/>
                    </a:cubicBezTo>
                    <a:cubicBezTo>
                      <a:pt x="661" y="800"/>
                      <a:pt x="656" y="797"/>
                      <a:pt x="650" y="792"/>
                    </a:cubicBezTo>
                    <a:cubicBezTo>
                      <a:pt x="644" y="787"/>
                      <a:pt x="637" y="780"/>
                      <a:pt x="634" y="774"/>
                    </a:cubicBezTo>
                    <a:cubicBezTo>
                      <a:pt x="634" y="773"/>
                      <a:pt x="633" y="773"/>
                      <a:pt x="633" y="772"/>
                    </a:cubicBezTo>
                    <a:cubicBezTo>
                      <a:pt x="633" y="768"/>
                      <a:pt x="634" y="764"/>
                      <a:pt x="634" y="760"/>
                    </a:cubicBezTo>
                    <a:cubicBezTo>
                      <a:pt x="635" y="760"/>
                      <a:pt x="636" y="743"/>
                      <a:pt x="632" y="732"/>
                    </a:cubicBezTo>
                    <a:cubicBezTo>
                      <a:pt x="630" y="727"/>
                      <a:pt x="627" y="724"/>
                      <a:pt x="624" y="725"/>
                    </a:cubicBezTo>
                    <a:cubicBezTo>
                      <a:pt x="621" y="726"/>
                      <a:pt x="619" y="732"/>
                      <a:pt x="614" y="744"/>
                    </a:cubicBezTo>
                    <a:cubicBezTo>
                      <a:pt x="613" y="744"/>
                      <a:pt x="613" y="744"/>
                      <a:pt x="613" y="744"/>
                    </a:cubicBezTo>
                    <a:cubicBezTo>
                      <a:pt x="612" y="751"/>
                      <a:pt x="611" y="755"/>
                      <a:pt x="614" y="760"/>
                    </a:cubicBezTo>
                    <a:cubicBezTo>
                      <a:pt x="610" y="760"/>
                      <a:pt x="613" y="765"/>
                      <a:pt x="612" y="767"/>
                    </a:cubicBezTo>
                    <a:cubicBezTo>
                      <a:pt x="611" y="766"/>
                      <a:pt x="611" y="766"/>
                      <a:pt x="611" y="766"/>
                    </a:cubicBezTo>
                    <a:cubicBezTo>
                      <a:pt x="613" y="771"/>
                      <a:pt x="608" y="774"/>
                      <a:pt x="609" y="779"/>
                    </a:cubicBezTo>
                    <a:cubicBezTo>
                      <a:pt x="609" y="778"/>
                      <a:pt x="608" y="778"/>
                      <a:pt x="608" y="777"/>
                    </a:cubicBezTo>
                    <a:cubicBezTo>
                      <a:pt x="608" y="780"/>
                      <a:pt x="608" y="784"/>
                      <a:pt x="606" y="784"/>
                    </a:cubicBezTo>
                    <a:cubicBezTo>
                      <a:pt x="604" y="790"/>
                      <a:pt x="600" y="799"/>
                      <a:pt x="600" y="804"/>
                    </a:cubicBezTo>
                    <a:cubicBezTo>
                      <a:pt x="600" y="803"/>
                      <a:pt x="600" y="803"/>
                      <a:pt x="600" y="803"/>
                    </a:cubicBezTo>
                    <a:cubicBezTo>
                      <a:pt x="601" y="807"/>
                      <a:pt x="599" y="806"/>
                      <a:pt x="599" y="809"/>
                    </a:cubicBezTo>
                    <a:cubicBezTo>
                      <a:pt x="598" y="809"/>
                      <a:pt x="598" y="810"/>
                      <a:pt x="598" y="809"/>
                    </a:cubicBezTo>
                    <a:cubicBezTo>
                      <a:pt x="598" y="813"/>
                      <a:pt x="594" y="817"/>
                      <a:pt x="593" y="819"/>
                    </a:cubicBezTo>
                    <a:cubicBezTo>
                      <a:pt x="592" y="818"/>
                      <a:pt x="592" y="818"/>
                      <a:pt x="592" y="818"/>
                    </a:cubicBezTo>
                    <a:cubicBezTo>
                      <a:pt x="591" y="820"/>
                      <a:pt x="590" y="821"/>
                      <a:pt x="589" y="823"/>
                    </a:cubicBezTo>
                    <a:cubicBezTo>
                      <a:pt x="591" y="821"/>
                      <a:pt x="591" y="821"/>
                      <a:pt x="591" y="821"/>
                    </a:cubicBezTo>
                    <a:cubicBezTo>
                      <a:pt x="593" y="824"/>
                      <a:pt x="586" y="823"/>
                      <a:pt x="586" y="828"/>
                    </a:cubicBezTo>
                    <a:cubicBezTo>
                      <a:pt x="583" y="830"/>
                      <a:pt x="586" y="839"/>
                      <a:pt x="582" y="841"/>
                    </a:cubicBezTo>
                    <a:cubicBezTo>
                      <a:pt x="582" y="843"/>
                      <a:pt x="581" y="837"/>
                      <a:pt x="580" y="840"/>
                    </a:cubicBezTo>
                    <a:cubicBezTo>
                      <a:pt x="579" y="839"/>
                      <a:pt x="580" y="839"/>
                      <a:pt x="579" y="838"/>
                    </a:cubicBezTo>
                    <a:cubicBezTo>
                      <a:pt x="577" y="841"/>
                      <a:pt x="574" y="840"/>
                      <a:pt x="572" y="843"/>
                    </a:cubicBezTo>
                    <a:cubicBezTo>
                      <a:pt x="571" y="842"/>
                      <a:pt x="571" y="842"/>
                      <a:pt x="571" y="842"/>
                    </a:cubicBezTo>
                    <a:cubicBezTo>
                      <a:pt x="570" y="847"/>
                      <a:pt x="564" y="845"/>
                      <a:pt x="563" y="849"/>
                    </a:cubicBezTo>
                    <a:cubicBezTo>
                      <a:pt x="560" y="853"/>
                      <a:pt x="558" y="847"/>
                      <a:pt x="556" y="852"/>
                    </a:cubicBezTo>
                    <a:cubicBezTo>
                      <a:pt x="555" y="852"/>
                      <a:pt x="554" y="852"/>
                      <a:pt x="553" y="852"/>
                    </a:cubicBezTo>
                    <a:cubicBezTo>
                      <a:pt x="551" y="852"/>
                      <a:pt x="553" y="855"/>
                      <a:pt x="551" y="855"/>
                    </a:cubicBezTo>
                    <a:cubicBezTo>
                      <a:pt x="550" y="854"/>
                      <a:pt x="548" y="855"/>
                      <a:pt x="548" y="854"/>
                    </a:cubicBezTo>
                    <a:cubicBezTo>
                      <a:pt x="543" y="854"/>
                      <a:pt x="541" y="861"/>
                      <a:pt x="533" y="860"/>
                    </a:cubicBezTo>
                    <a:cubicBezTo>
                      <a:pt x="533" y="863"/>
                      <a:pt x="529" y="863"/>
                      <a:pt x="529" y="865"/>
                    </a:cubicBezTo>
                    <a:cubicBezTo>
                      <a:pt x="528" y="864"/>
                      <a:pt x="523" y="867"/>
                      <a:pt x="525" y="864"/>
                    </a:cubicBezTo>
                    <a:cubicBezTo>
                      <a:pt x="526" y="863"/>
                      <a:pt x="526" y="863"/>
                      <a:pt x="526" y="864"/>
                    </a:cubicBezTo>
                    <a:cubicBezTo>
                      <a:pt x="526" y="862"/>
                      <a:pt x="526" y="862"/>
                      <a:pt x="526" y="862"/>
                    </a:cubicBezTo>
                    <a:cubicBezTo>
                      <a:pt x="522" y="860"/>
                      <a:pt x="520" y="865"/>
                      <a:pt x="517" y="866"/>
                    </a:cubicBezTo>
                    <a:cubicBezTo>
                      <a:pt x="518" y="866"/>
                      <a:pt x="519" y="866"/>
                      <a:pt x="519" y="867"/>
                    </a:cubicBezTo>
                    <a:cubicBezTo>
                      <a:pt x="518" y="867"/>
                      <a:pt x="516" y="867"/>
                      <a:pt x="515" y="867"/>
                    </a:cubicBezTo>
                    <a:cubicBezTo>
                      <a:pt x="516" y="866"/>
                      <a:pt x="516" y="866"/>
                      <a:pt x="516" y="866"/>
                    </a:cubicBezTo>
                    <a:cubicBezTo>
                      <a:pt x="514" y="866"/>
                      <a:pt x="512" y="866"/>
                      <a:pt x="511" y="866"/>
                    </a:cubicBezTo>
                    <a:cubicBezTo>
                      <a:pt x="512" y="868"/>
                      <a:pt x="512" y="868"/>
                      <a:pt x="512" y="868"/>
                    </a:cubicBezTo>
                    <a:cubicBezTo>
                      <a:pt x="509" y="867"/>
                      <a:pt x="508" y="865"/>
                      <a:pt x="506" y="867"/>
                    </a:cubicBezTo>
                    <a:cubicBezTo>
                      <a:pt x="505" y="869"/>
                      <a:pt x="508" y="869"/>
                      <a:pt x="506" y="870"/>
                    </a:cubicBezTo>
                    <a:cubicBezTo>
                      <a:pt x="502" y="869"/>
                      <a:pt x="498" y="868"/>
                      <a:pt x="494" y="867"/>
                    </a:cubicBezTo>
                    <a:cubicBezTo>
                      <a:pt x="494" y="869"/>
                      <a:pt x="493" y="869"/>
                      <a:pt x="492" y="869"/>
                    </a:cubicBezTo>
                    <a:cubicBezTo>
                      <a:pt x="492" y="868"/>
                      <a:pt x="492" y="868"/>
                      <a:pt x="492" y="868"/>
                    </a:cubicBezTo>
                    <a:cubicBezTo>
                      <a:pt x="487" y="869"/>
                      <a:pt x="491" y="864"/>
                      <a:pt x="486" y="865"/>
                    </a:cubicBezTo>
                    <a:cubicBezTo>
                      <a:pt x="487" y="864"/>
                      <a:pt x="487" y="864"/>
                      <a:pt x="487" y="864"/>
                    </a:cubicBezTo>
                    <a:cubicBezTo>
                      <a:pt x="485" y="867"/>
                      <a:pt x="485" y="867"/>
                      <a:pt x="485" y="867"/>
                    </a:cubicBezTo>
                    <a:cubicBezTo>
                      <a:pt x="481" y="870"/>
                      <a:pt x="483" y="864"/>
                      <a:pt x="478" y="867"/>
                    </a:cubicBezTo>
                    <a:cubicBezTo>
                      <a:pt x="480" y="867"/>
                      <a:pt x="479" y="871"/>
                      <a:pt x="476" y="870"/>
                    </a:cubicBezTo>
                    <a:cubicBezTo>
                      <a:pt x="477" y="868"/>
                      <a:pt x="477" y="868"/>
                      <a:pt x="477" y="868"/>
                    </a:cubicBezTo>
                    <a:cubicBezTo>
                      <a:pt x="476" y="869"/>
                      <a:pt x="476" y="869"/>
                      <a:pt x="475" y="869"/>
                    </a:cubicBezTo>
                    <a:cubicBezTo>
                      <a:pt x="476" y="868"/>
                      <a:pt x="476" y="867"/>
                      <a:pt x="474" y="867"/>
                    </a:cubicBezTo>
                    <a:cubicBezTo>
                      <a:pt x="475" y="865"/>
                      <a:pt x="475" y="865"/>
                      <a:pt x="475" y="865"/>
                    </a:cubicBezTo>
                    <a:cubicBezTo>
                      <a:pt x="474" y="866"/>
                      <a:pt x="473" y="866"/>
                      <a:pt x="471" y="867"/>
                    </a:cubicBezTo>
                    <a:cubicBezTo>
                      <a:pt x="469" y="865"/>
                      <a:pt x="465" y="866"/>
                      <a:pt x="464" y="863"/>
                    </a:cubicBezTo>
                    <a:cubicBezTo>
                      <a:pt x="464" y="863"/>
                      <a:pt x="459" y="861"/>
                      <a:pt x="457" y="863"/>
                    </a:cubicBezTo>
                    <a:cubicBezTo>
                      <a:pt x="459" y="862"/>
                      <a:pt x="456" y="860"/>
                      <a:pt x="457" y="859"/>
                    </a:cubicBezTo>
                    <a:cubicBezTo>
                      <a:pt x="456" y="860"/>
                      <a:pt x="451" y="860"/>
                      <a:pt x="450" y="857"/>
                    </a:cubicBezTo>
                    <a:cubicBezTo>
                      <a:pt x="450" y="857"/>
                      <a:pt x="450" y="857"/>
                      <a:pt x="450" y="857"/>
                    </a:cubicBezTo>
                    <a:cubicBezTo>
                      <a:pt x="445" y="853"/>
                      <a:pt x="440" y="855"/>
                      <a:pt x="436" y="851"/>
                    </a:cubicBezTo>
                    <a:cubicBezTo>
                      <a:pt x="435" y="852"/>
                      <a:pt x="433" y="850"/>
                      <a:pt x="432" y="852"/>
                    </a:cubicBezTo>
                    <a:cubicBezTo>
                      <a:pt x="426" y="851"/>
                      <a:pt x="426" y="843"/>
                      <a:pt x="420" y="848"/>
                    </a:cubicBezTo>
                    <a:cubicBezTo>
                      <a:pt x="418" y="846"/>
                      <a:pt x="419" y="844"/>
                      <a:pt x="418" y="843"/>
                    </a:cubicBezTo>
                    <a:cubicBezTo>
                      <a:pt x="418" y="843"/>
                      <a:pt x="418" y="843"/>
                      <a:pt x="418" y="843"/>
                    </a:cubicBezTo>
                    <a:cubicBezTo>
                      <a:pt x="414" y="841"/>
                      <a:pt x="413" y="840"/>
                      <a:pt x="410" y="837"/>
                    </a:cubicBezTo>
                    <a:cubicBezTo>
                      <a:pt x="409" y="836"/>
                      <a:pt x="406" y="839"/>
                      <a:pt x="404" y="836"/>
                    </a:cubicBezTo>
                    <a:cubicBezTo>
                      <a:pt x="406" y="835"/>
                      <a:pt x="405" y="835"/>
                      <a:pt x="404" y="834"/>
                    </a:cubicBezTo>
                    <a:cubicBezTo>
                      <a:pt x="405" y="834"/>
                      <a:pt x="405" y="834"/>
                      <a:pt x="405" y="832"/>
                    </a:cubicBezTo>
                    <a:cubicBezTo>
                      <a:pt x="404" y="832"/>
                      <a:pt x="404" y="832"/>
                      <a:pt x="403" y="832"/>
                    </a:cubicBezTo>
                    <a:cubicBezTo>
                      <a:pt x="403" y="832"/>
                      <a:pt x="403" y="832"/>
                      <a:pt x="404" y="832"/>
                    </a:cubicBezTo>
                    <a:cubicBezTo>
                      <a:pt x="402" y="831"/>
                      <a:pt x="402" y="831"/>
                      <a:pt x="402" y="832"/>
                    </a:cubicBezTo>
                    <a:cubicBezTo>
                      <a:pt x="402" y="832"/>
                      <a:pt x="402" y="832"/>
                      <a:pt x="402" y="833"/>
                    </a:cubicBezTo>
                    <a:cubicBezTo>
                      <a:pt x="402" y="830"/>
                      <a:pt x="398" y="828"/>
                      <a:pt x="400" y="827"/>
                    </a:cubicBezTo>
                    <a:cubicBezTo>
                      <a:pt x="395" y="822"/>
                      <a:pt x="391" y="820"/>
                      <a:pt x="388" y="815"/>
                    </a:cubicBezTo>
                    <a:cubicBezTo>
                      <a:pt x="389" y="814"/>
                      <a:pt x="390" y="815"/>
                      <a:pt x="391" y="816"/>
                    </a:cubicBezTo>
                    <a:cubicBezTo>
                      <a:pt x="391" y="815"/>
                      <a:pt x="390" y="814"/>
                      <a:pt x="389" y="813"/>
                    </a:cubicBezTo>
                    <a:cubicBezTo>
                      <a:pt x="391" y="812"/>
                      <a:pt x="391" y="814"/>
                      <a:pt x="392" y="815"/>
                    </a:cubicBezTo>
                    <a:cubicBezTo>
                      <a:pt x="392" y="811"/>
                      <a:pt x="386" y="808"/>
                      <a:pt x="387" y="803"/>
                    </a:cubicBezTo>
                    <a:cubicBezTo>
                      <a:pt x="385" y="802"/>
                      <a:pt x="385" y="802"/>
                      <a:pt x="385" y="802"/>
                    </a:cubicBezTo>
                    <a:cubicBezTo>
                      <a:pt x="385" y="802"/>
                      <a:pt x="385" y="802"/>
                      <a:pt x="385" y="802"/>
                    </a:cubicBezTo>
                    <a:cubicBezTo>
                      <a:pt x="385" y="802"/>
                      <a:pt x="383" y="801"/>
                      <a:pt x="383" y="800"/>
                    </a:cubicBezTo>
                    <a:cubicBezTo>
                      <a:pt x="384" y="799"/>
                      <a:pt x="386" y="800"/>
                      <a:pt x="386" y="798"/>
                    </a:cubicBezTo>
                    <a:cubicBezTo>
                      <a:pt x="387" y="795"/>
                      <a:pt x="384" y="792"/>
                      <a:pt x="383" y="790"/>
                    </a:cubicBezTo>
                    <a:cubicBezTo>
                      <a:pt x="383" y="791"/>
                      <a:pt x="382" y="791"/>
                      <a:pt x="382" y="790"/>
                    </a:cubicBezTo>
                    <a:cubicBezTo>
                      <a:pt x="382" y="789"/>
                      <a:pt x="383" y="788"/>
                      <a:pt x="383" y="787"/>
                    </a:cubicBezTo>
                    <a:cubicBezTo>
                      <a:pt x="384" y="787"/>
                      <a:pt x="384" y="787"/>
                      <a:pt x="384" y="787"/>
                    </a:cubicBezTo>
                    <a:cubicBezTo>
                      <a:pt x="383" y="787"/>
                      <a:pt x="383" y="784"/>
                      <a:pt x="382" y="783"/>
                    </a:cubicBezTo>
                    <a:cubicBezTo>
                      <a:pt x="383" y="783"/>
                      <a:pt x="383" y="785"/>
                      <a:pt x="384" y="786"/>
                    </a:cubicBezTo>
                    <a:cubicBezTo>
                      <a:pt x="384" y="781"/>
                      <a:pt x="384" y="783"/>
                      <a:pt x="385" y="779"/>
                    </a:cubicBezTo>
                    <a:cubicBezTo>
                      <a:pt x="384" y="776"/>
                      <a:pt x="383" y="779"/>
                      <a:pt x="381" y="777"/>
                    </a:cubicBezTo>
                    <a:cubicBezTo>
                      <a:pt x="381" y="775"/>
                      <a:pt x="381" y="772"/>
                      <a:pt x="383" y="770"/>
                    </a:cubicBezTo>
                    <a:cubicBezTo>
                      <a:pt x="381" y="770"/>
                      <a:pt x="381" y="770"/>
                      <a:pt x="381" y="770"/>
                    </a:cubicBezTo>
                    <a:cubicBezTo>
                      <a:pt x="381" y="765"/>
                      <a:pt x="382" y="762"/>
                      <a:pt x="385" y="760"/>
                    </a:cubicBezTo>
                    <a:cubicBezTo>
                      <a:pt x="386" y="751"/>
                      <a:pt x="387" y="745"/>
                      <a:pt x="386" y="741"/>
                    </a:cubicBezTo>
                    <a:cubicBezTo>
                      <a:pt x="385" y="738"/>
                      <a:pt x="384" y="737"/>
                      <a:pt x="382" y="737"/>
                    </a:cubicBezTo>
                    <a:cubicBezTo>
                      <a:pt x="377" y="737"/>
                      <a:pt x="372" y="744"/>
                      <a:pt x="372" y="744"/>
                    </a:cubicBezTo>
                    <a:cubicBezTo>
                      <a:pt x="366" y="750"/>
                      <a:pt x="363" y="757"/>
                      <a:pt x="362" y="764"/>
                    </a:cubicBezTo>
                    <a:cubicBezTo>
                      <a:pt x="361" y="771"/>
                      <a:pt x="361" y="779"/>
                      <a:pt x="362" y="789"/>
                    </a:cubicBezTo>
                    <a:cubicBezTo>
                      <a:pt x="362" y="793"/>
                      <a:pt x="362" y="797"/>
                      <a:pt x="362" y="800"/>
                    </a:cubicBezTo>
                    <a:cubicBezTo>
                      <a:pt x="360" y="801"/>
                      <a:pt x="358" y="803"/>
                      <a:pt x="356" y="805"/>
                    </a:cubicBezTo>
                    <a:cubicBezTo>
                      <a:pt x="355" y="805"/>
                      <a:pt x="355" y="805"/>
                      <a:pt x="355" y="805"/>
                    </a:cubicBezTo>
                    <a:cubicBezTo>
                      <a:pt x="351" y="811"/>
                      <a:pt x="348" y="814"/>
                      <a:pt x="348" y="819"/>
                    </a:cubicBezTo>
                    <a:cubicBezTo>
                      <a:pt x="344" y="817"/>
                      <a:pt x="343" y="823"/>
                      <a:pt x="341" y="823"/>
                    </a:cubicBezTo>
                    <a:cubicBezTo>
                      <a:pt x="341" y="823"/>
                      <a:pt x="341" y="823"/>
                      <a:pt x="341" y="823"/>
                    </a:cubicBezTo>
                    <a:cubicBezTo>
                      <a:pt x="340" y="828"/>
                      <a:pt x="333" y="827"/>
                      <a:pt x="331" y="831"/>
                    </a:cubicBezTo>
                    <a:cubicBezTo>
                      <a:pt x="331" y="830"/>
                      <a:pt x="331" y="830"/>
                      <a:pt x="331" y="829"/>
                    </a:cubicBezTo>
                    <a:cubicBezTo>
                      <a:pt x="329" y="831"/>
                      <a:pt x="326" y="833"/>
                      <a:pt x="325" y="832"/>
                    </a:cubicBezTo>
                    <a:cubicBezTo>
                      <a:pt x="318" y="835"/>
                      <a:pt x="308" y="836"/>
                      <a:pt x="304" y="840"/>
                    </a:cubicBezTo>
                    <a:cubicBezTo>
                      <a:pt x="304" y="840"/>
                      <a:pt x="304" y="840"/>
                      <a:pt x="304" y="840"/>
                    </a:cubicBezTo>
                    <a:cubicBezTo>
                      <a:pt x="302" y="842"/>
                      <a:pt x="301" y="841"/>
                      <a:pt x="298" y="842"/>
                    </a:cubicBezTo>
                    <a:cubicBezTo>
                      <a:pt x="298" y="842"/>
                      <a:pt x="297" y="842"/>
                      <a:pt x="297" y="842"/>
                    </a:cubicBezTo>
                    <a:cubicBezTo>
                      <a:pt x="294" y="844"/>
                      <a:pt x="288" y="842"/>
                      <a:pt x="286" y="843"/>
                    </a:cubicBezTo>
                    <a:cubicBezTo>
                      <a:pt x="286" y="842"/>
                      <a:pt x="286" y="842"/>
                      <a:pt x="286" y="842"/>
                    </a:cubicBezTo>
                    <a:cubicBezTo>
                      <a:pt x="284" y="842"/>
                      <a:pt x="282" y="842"/>
                      <a:pt x="279" y="842"/>
                    </a:cubicBezTo>
                    <a:cubicBezTo>
                      <a:pt x="282" y="842"/>
                      <a:pt x="282" y="842"/>
                      <a:pt x="282" y="842"/>
                    </a:cubicBezTo>
                    <a:cubicBezTo>
                      <a:pt x="281" y="846"/>
                      <a:pt x="277" y="840"/>
                      <a:pt x="272" y="842"/>
                    </a:cubicBezTo>
                    <a:cubicBezTo>
                      <a:pt x="268" y="841"/>
                      <a:pt x="263" y="848"/>
                      <a:pt x="258" y="846"/>
                    </a:cubicBezTo>
                    <a:cubicBezTo>
                      <a:pt x="256" y="847"/>
                      <a:pt x="261" y="843"/>
                      <a:pt x="257" y="844"/>
                    </a:cubicBezTo>
                    <a:cubicBezTo>
                      <a:pt x="258" y="842"/>
                      <a:pt x="259" y="843"/>
                      <a:pt x="259" y="841"/>
                    </a:cubicBezTo>
                    <a:cubicBezTo>
                      <a:pt x="255" y="842"/>
                      <a:pt x="254" y="838"/>
                      <a:pt x="250" y="839"/>
                    </a:cubicBezTo>
                    <a:cubicBezTo>
                      <a:pt x="250" y="837"/>
                      <a:pt x="250" y="837"/>
                      <a:pt x="250" y="837"/>
                    </a:cubicBezTo>
                    <a:cubicBezTo>
                      <a:pt x="245" y="838"/>
                      <a:pt x="242" y="833"/>
                      <a:pt x="238" y="834"/>
                    </a:cubicBezTo>
                    <a:cubicBezTo>
                      <a:pt x="232" y="833"/>
                      <a:pt x="236" y="829"/>
                      <a:pt x="230" y="829"/>
                    </a:cubicBezTo>
                    <a:cubicBezTo>
                      <a:pt x="229" y="827"/>
                      <a:pt x="229" y="827"/>
                      <a:pt x="229" y="827"/>
                    </a:cubicBezTo>
                    <a:cubicBezTo>
                      <a:pt x="227" y="826"/>
                      <a:pt x="227" y="828"/>
                      <a:pt x="225" y="827"/>
                    </a:cubicBezTo>
                    <a:cubicBezTo>
                      <a:pt x="225" y="825"/>
                      <a:pt x="222" y="824"/>
                      <a:pt x="224" y="824"/>
                    </a:cubicBezTo>
                    <a:cubicBezTo>
                      <a:pt x="220" y="820"/>
                      <a:pt x="213" y="821"/>
                      <a:pt x="209" y="814"/>
                    </a:cubicBezTo>
                    <a:cubicBezTo>
                      <a:pt x="206" y="816"/>
                      <a:pt x="204" y="812"/>
                      <a:pt x="202" y="813"/>
                    </a:cubicBezTo>
                    <a:cubicBezTo>
                      <a:pt x="203" y="812"/>
                      <a:pt x="197" y="808"/>
                      <a:pt x="202" y="809"/>
                    </a:cubicBezTo>
                    <a:cubicBezTo>
                      <a:pt x="202" y="809"/>
                      <a:pt x="202" y="810"/>
                      <a:pt x="202" y="810"/>
                    </a:cubicBezTo>
                    <a:cubicBezTo>
                      <a:pt x="203" y="809"/>
                      <a:pt x="203" y="809"/>
                      <a:pt x="203" y="809"/>
                    </a:cubicBezTo>
                    <a:cubicBezTo>
                      <a:pt x="203" y="805"/>
                      <a:pt x="198" y="806"/>
                      <a:pt x="197" y="803"/>
                    </a:cubicBezTo>
                    <a:cubicBezTo>
                      <a:pt x="196" y="804"/>
                      <a:pt x="197" y="805"/>
                      <a:pt x="196" y="805"/>
                    </a:cubicBezTo>
                    <a:cubicBezTo>
                      <a:pt x="195" y="804"/>
                      <a:pt x="195" y="804"/>
                      <a:pt x="195" y="802"/>
                    </a:cubicBezTo>
                    <a:cubicBezTo>
                      <a:pt x="196" y="802"/>
                      <a:pt x="196" y="802"/>
                      <a:pt x="196" y="802"/>
                    </a:cubicBezTo>
                    <a:cubicBezTo>
                      <a:pt x="196" y="801"/>
                      <a:pt x="195" y="799"/>
                      <a:pt x="194" y="797"/>
                    </a:cubicBezTo>
                    <a:cubicBezTo>
                      <a:pt x="193" y="799"/>
                      <a:pt x="193" y="799"/>
                      <a:pt x="193" y="799"/>
                    </a:cubicBezTo>
                    <a:cubicBezTo>
                      <a:pt x="193" y="796"/>
                      <a:pt x="195" y="794"/>
                      <a:pt x="192" y="792"/>
                    </a:cubicBezTo>
                    <a:cubicBezTo>
                      <a:pt x="190" y="792"/>
                      <a:pt x="191" y="796"/>
                      <a:pt x="189" y="793"/>
                    </a:cubicBezTo>
                    <a:cubicBezTo>
                      <a:pt x="189" y="789"/>
                      <a:pt x="189" y="784"/>
                      <a:pt x="189" y="780"/>
                    </a:cubicBezTo>
                    <a:cubicBezTo>
                      <a:pt x="187" y="780"/>
                      <a:pt x="187" y="779"/>
                      <a:pt x="186" y="778"/>
                    </a:cubicBezTo>
                    <a:cubicBezTo>
                      <a:pt x="188" y="777"/>
                      <a:pt x="188" y="777"/>
                      <a:pt x="188" y="777"/>
                    </a:cubicBezTo>
                    <a:cubicBezTo>
                      <a:pt x="185" y="773"/>
                      <a:pt x="191" y="775"/>
                      <a:pt x="189" y="771"/>
                    </a:cubicBezTo>
                    <a:cubicBezTo>
                      <a:pt x="190" y="771"/>
                      <a:pt x="190" y="771"/>
                      <a:pt x="190" y="771"/>
                    </a:cubicBezTo>
                    <a:cubicBezTo>
                      <a:pt x="187" y="770"/>
                      <a:pt x="187" y="770"/>
                      <a:pt x="187" y="770"/>
                    </a:cubicBezTo>
                    <a:cubicBezTo>
                      <a:pt x="183" y="766"/>
                      <a:pt x="190" y="768"/>
                      <a:pt x="185" y="763"/>
                    </a:cubicBezTo>
                    <a:cubicBezTo>
                      <a:pt x="186" y="765"/>
                      <a:pt x="182" y="764"/>
                      <a:pt x="183" y="762"/>
                    </a:cubicBezTo>
                    <a:cubicBezTo>
                      <a:pt x="184" y="762"/>
                      <a:pt x="184" y="762"/>
                      <a:pt x="184" y="762"/>
                    </a:cubicBezTo>
                    <a:cubicBezTo>
                      <a:pt x="184" y="761"/>
                      <a:pt x="183" y="760"/>
                      <a:pt x="184" y="759"/>
                    </a:cubicBezTo>
                    <a:cubicBezTo>
                      <a:pt x="184" y="760"/>
                      <a:pt x="186" y="760"/>
                      <a:pt x="186" y="758"/>
                    </a:cubicBezTo>
                    <a:cubicBezTo>
                      <a:pt x="187" y="759"/>
                      <a:pt x="187" y="759"/>
                      <a:pt x="187" y="759"/>
                    </a:cubicBezTo>
                    <a:cubicBezTo>
                      <a:pt x="186" y="758"/>
                      <a:pt x="186" y="757"/>
                      <a:pt x="185" y="756"/>
                    </a:cubicBezTo>
                    <a:cubicBezTo>
                      <a:pt x="187" y="753"/>
                      <a:pt x="185" y="748"/>
                      <a:pt x="187" y="747"/>
                    </a:cubicBezTo>
                    <a:cubicBezTo>
                      <a:pt x="187" y="747"/>
                      <a:pt x="189" y="742"/>
                      <a:pt x="188" y="740"/>
                    </a:cubicBezTo>
                    <a:cubicBezTo>
                      <a:pt x="189" y="741"/>
                      <a:pt x="190" y="738"/>
                      <a:pt x="191" y="739"/>
                    </a:cubicBezTo>
                    <a:cubicBezTo>
                      <a:pt x="190" y="737"/>
                      <a:pt x="190" y="732"/>
                      <a:pt x="192" y="731"/>
                    </a:cubicBezTo>
                    <a:cubicBezTo>
                      <a:pt x="192" y="731"/>
                      <a:pt x="192" y="731"/>
                      <a:pt x="192" y="731"/>
                    </a:cubicBezTo>
                    <a:cubicBezTo>
                      <a:pt x="196" y="725"/>
                      <a:pt x="194" y="719"/>
                      <a:pt x="198" y="714"/>
                    </a:cubicBezTo>
                    <a:cubicBezTo>
                      <a:pt x="197" y="714"/>
                      <a:pt x="199" y="711"/>
                      <a:pt x="196" y="711"/>
                    </a:cubicBezTo>
                    <a:cubicBezTo>
                      <a:pt x="197" y="703"/>
                      <a:pt x="206" y="702"/>
                      <a:pt x="201" y="696"/>
                    </a:cubicBezTo>
                    <a:cubicBezTo>
                      <a:pt x="202" y="694"/>
                      <a:pt x="204" y="694"/>
                      <a:pt x="205" y="693"/>
                    </a:cubicBezTo>
                    <a:cubicBezTo>
                      <a:pt x="205" y="694"/>
                      <a:pt x="205" y="694"/>
                      <a:pt x="205" y="694"/>
                    </a:cubicBezTo>
                    <a:cubicBezTo>
                      <a:pt x="208" y="689"/>
                      <a:pt x="209" y="687"/>
                      <a:pt x="212" y="684"/>
                    </a:cubicBezTo>
                    <a:cubicBezTo>
                      <a:pt x="212" y="682"/>
                      <a:pt x="210" y="680"/>
                      <a:pt x="213" y="677"/>
                    </a:cubicBezTo>
                    <a:cubicBezTo>
                      <a:pt x="213" y="679"/>
                      <a:pt x="214" y="678"/>
                      <a:pt x="215" y="677"/>
                    </a:cubicBezTo>
                    <a:cubicBezTo>
                      <a:pt x="215" y="677"/>
                      <a:pt x="215" y="678"/>
                      <a:pt x="217" y="677"/>
                    </a:cubicBezTo>
                    <a:cubicBezTo>
                      <a:pt x="216" y="677"/>
                      <a:pt x="217" y="676"/>
                      <a:pt x="217" y="676"/>
                    </a:cubicBezTo>
                    <a:cubicBezTo>
                      <a:pt x="217" y="676"/>
                      <a:pt x="217" y="676"/>
                      <a:pt x="217" y="676"/>
                    </a:cubicBezTo>
                    <a:cubicBezTo>
                      <a:pt x="218" y="674"/>
                      <a:pt x="218" y="674"/>
                      <a:pt x="217" y="675"/>
                    </a:cubicBezTo>
                    <a:cubicBezTo>
                      <a:pt x="217" y="674"/>
                      <a:pt x="216" y="674"/>
                      <a:pt x="216" y="674"/>
                    </a:cubicBezTo>
                    <a:cubicBezTo>
                      <a:pt x="219" y="674"/>
                      <a:pt x="220" y="669"/>
                      <a:pt x="222" y="671"/>
                    </a:cubicBezTo>
                    <a:cubicBezTo>
                      <a:pt x="227" y="665"/>
                      <a:pt x="229" y="660"/>
                      <a:pt x="234" y="656"/>
                    </a:cubicBezTo>
                    <a:cubicBezTo>
                      <a:pt x="235" y="657"/>
                      <a:pt x="234" y="659"/>
                      <a:pt x="233" y="660"/>
                    </a:cubicBezTo>
                    <a:cubicBezTo>
                      <a:pt x="234" y="659"/>
                      <a:pt x="235" y="658"/>
                      <a:pt x="237" y="657"/>
                    </a:cubicBezTo>
                    <a:cubicBezTo>
                      <a:pt x="237" y="659"/>
                      <a:pt x="235" y="659"/>
                      <a:pt x="234" y="660"/>
                    </a:cubicBezTo>
                    <a:cubicBezTo>
                      <a:pt x="240" y="660"/>
                      <a:pt x="241" y="652"/>
                      <a:pt x="248" y="652"/>
                    </a:cubicBezTo>
                    <a:cubicBezTo>
                      <a:pt x="248" y="651"/>
                      <a:pt x="248" y="651"/>
                      <a:pt x="248" y="651"/>
                    </a:cubicBezTo>
                    <a:cubicBezTo>
                      <a:pt x="249" y="651"/>
                      <a:pt x="249" y="651"/>
                      <a:pt x="249" y="651"/>
                    </a:cubicBezTo>
                    <a:cubicBezTo>
                      <a:pt x="248" y="650"/>
                      <a:pt x="249" y="649"/>
                      <a:pt x="250" y="648"/>
                    </a:cubicBezTo>
                    <a:cubicBezTo>
                      <a:pt x="251" y="649"/>
                      <a:pt x="251" y="651"/>
                      <a:pt x="254" y="650"/>
                    </a:cubicBezTo>
                    <a:cubicBezTo>
                      <a:pt x="256" y="651"/>
                      <a:pt x="259" y="648"/>
                      <a:pt x="262" y="647"/>
                    </a:cubicBezTo>
                    <a:cubicBezTo>
                      <a:pt x="260" y="647"/>
                      <a:pt x="261" y="646"/>
                      <a:pt x="261" y="645"/>
                    </a:cubicBezTo>
                    <a:cubicBezTo>
                      <a:pt x="262" y="645"/>
                      <a:pt x="264" y="646"/>
                      <a:pt x="264" y="645"/>
                    </a:cubicBezTo>
                    <a:cubicBezTo>
                      <a:pt x="265" y="647"/>
                      <a:pt x="265" y="647"/>
                      <a:pt x="265" y="647"/>
                    </a:cubicBezTo>
                    <a:cubicBezTo>
                      <a:pt x="265" y="645"/>
                      <a:pt x="268" y="645"/>
                      <a:pt x="269" y="644"/>
                    </a:cubicBezTo>
                    <a:cubicBezTo>
                      <a:pt x="270" y="645"/>
                      <a:pt x="267" y="645"/>
                      <a:pt x="266" y="647"/>
                    </a:cubicBezTo>
                    <a:cubicBezTo>
                      <a:pt x="272" y="646"/>
                      <a:pt x="269" y="646"/>
                      <a:pt x="274" y="646"/>
                    </a:cubicBezTo>
                    <a:cubicBezTo>
                      <a:pt x="277" y="645"/>
                      <a:pt x="274" y="644"/>
                      <a:pt x="276" y="643"/>
                    </a:cubicBezTo>
                    <a:cubicBezTo>
                      <a:pt x="278" y="642"/>
                      <a:pt x="281" y="641"/>
                      <a:pt x="284" y="643"/>
                    </a:cubicBezTo>
                    <a:cubicBezTo>
                      <a:pt x="283" y="641"/>
                      <a:pt x="283" y="641"/>
                      <a:pt x="283" y="641"/>
                    </a:cubicBezTo>
                    <a:cubicBezTo>
                      <a:pt x="289" y="641"/>
                      <a:pt x="292" y="642"/>
                      <a:pt x="295" y="645"/>
                    </a:cubicBezTo>
                    <a:cubicBezTo>
                      <a:pt x="305" y="646"/>
                      <a:pt x="312" y="647"/>
                      <a:pt x="316" y="646"/>
                    </a:cubicBezTo>
                    <a:cubicBezTo>
                      <a:pt x="319" y="646"/>
                      <a:pt x="320" y="644"/>
                      <a:pt x="320" y="642"/>
                    </a:cubicBezTo>
                    <a:cubicBezTo>
                      <a:pt x="319" y="638"/>
                      <a:pt x="312" y="632"/>
                      <a:pt x="311" y="632"/>
                    </a:cubicBezTo>
                    <a:cubicBezTo>
                      <a:pt x="304" y="625"/>
                      <a:pt x="296" y="623"/>
                      <a:pt x="288" y="622"/>
                    </a:cubicBezTo>
                    <a:cubicBezTo>
                      <a:pt x="279" y="622"/>
                      <a:pt x="270" y="623"/>
                      <a:pt x="259" y="625"/>
                    </a:cubicBezTo>
                    <a:cubicBezTo>
                      <a:pt x="249" y="627"/>
                      <a:pt x="243" y="628"/>
                      <a:pt x="236" y="630"/>
                    </a:cubicBezTo>
                    <a:cubicBezTo>
                      <a:pt x="230" y="632"/>
                      <a:pt x="224" y="635"/>
                      <a:pt x="216" y="642"/>
                    </a:cubicBezTo>
                    <a:cubicBezTo>
                      <a:pt x="208" y="647"/>
                      <a:pt x="202" y="655"/>
                      <a:pt x="196" y="662"/>
                    </a:cubicBezTo>
                    <a:cubicBezTo>
                      <a:pt x="195" y="667"/>
                      <a:pt x="188" y="672"/>
                      <a:pt x="187" y="677"/>
                    </a:cubicBezTo>
                    <a:cubicBezTo>
                      <a:pt x="185" y="678"/>
                      <a:pt x="185" y="678"/>
                      <a:pt x="185" y="678"/>
                    </a:cubicBezTo>
                    <a:cubicBezTo>
                      <a:pt x="185" y="680"/>
                      <a:pt x="184" y="682"/>
                      <a:pt x="183" y="683"/>
                    </a:cubicBezTo>
                    <a:cubicBezTo>
                      <a:pt x="182" y="683"/>
                      <a:pt x="182" y="683"/>
                      <a:pt x="182" y="683"/>
                    </a:cubicBezTo>
                    <a:cubicBezTo>
                      <a:pt x="182" y="685"/>
                      <a:pt x="180" y="688"/>
                      <a:pt x="180" y="689"/>
                    </a:cubicBezTo>
                    <a:cubicBezTo>
                      <a:pt x="179" y="689"/>
                      <a:pt x="179" y="689"/>
                      <a:pt x="179" y="689"/>
                    </a:cubicBezTo>
                    <a:cubicBezTo>
                      <a:pt x="178" y="691"/>
                      <a:pt x="178" y="691"/>
                      <a:pt x="178" y="691"/>
                    </a:cubicBezTo>
                    <a:cubicBezTo>
                      <a:pt x="178" y="691"/>
                      <a:pt x="178" y="691"/>
                      <a:pt x="178" y="691"/>
                    </a:cubicBezTo>
                    <a:cubicBezTo>
                      <a:pt x="177" y="695"/>
                      <a:pt x="175" y="699"/>
                      <a:pt x="173" y="703"/>
                    </a:cubicBezTo>
                    <a:cubicBezTo>
                      <a:pt x="174" y="703"/>
                      <a:pt x="174" y="703"/>
                      <a:pt x="174" y="703"/>
                    </a:cubicBezTo>
                    <a:cubicBezTo>
                      <a:pt x="169" y="711"/>
                      <a:pt x="172" y="715"/>
                      <a:pt x="167" y="722"/>
                    </a:cubicBezTo>
                    <a:cubicBezTo>
                      <a:pt x="167" y="721"/>
                      <a:pt x="167" y="721"/>
                      <a:pt x="167" y="721"/>
                    </a:cubicBezTo>
                    <a:cubicBezTo>
                      <a:pt x="167" y="727"/>
                      <a:pt x="166" y="730"/>
                      <a:pt x="164" y="734"/>
                    </a:cubicBezTo>
                    <a:cubicBezTo>
                      <a:pt x="162" y="733"/>
                      <a:pt x="159" y="733"/>
                      <a:pt x="156" y="733"/>
                    </a:cubicBezTo>
                    <a:cubicBezTo>
                      <a:pt x="156" y="732"/>
                      <a:pt x="156" y="732"/>
                      <a:pt x="156" y="732"/>
                    </a:cubicBezTo>
                    <a:cubicBezTo>
                      <a:pt x="149" y="734"/>
                      <a:pt x="144" y="734"/>
                      <a:pt x="139" y="738"/>
                    </a:cubicBezTo>
                    <a:cubicBezTo>
                      <a:pt x="138" y="735"/>
                      <a:pt x="133" y="738"/>
                      <a:pt x="131" y="737"/>
                    </a:cubicBezTo>
                    <a:cubicBezTo>
                      <a:pt x="132" y="737"/>
                      <a:pt x="132" y="737"/>
                      <a:pt x="132" y="737"/>
                    </a:cubicBezTo>
                    <a:cubicBezTo>
                      <a:pt x="127" y="740"/>
                      <a:pt x="122" y="735"/>
                      <a:pt x="118" y="738"/>
                    </a:cubicBezTo>
                    <a:cubicBezTo>
                      <a:pt x="118" y="737"/>
                      <a:pt x="118" y="736"/>
                      <a:pt x="119" y="736"/>
                    </a:cubicBezTo>
                    <a:cubicBezTo>
                      <a:pt x="116" y="737"/>
                      <a:pt x="111" y="737"/>
                      <a:pt x="111" y="735"/>
                    </a:cubicBezTo>
                    <a:cubicBezTo>
                      <a:pt x="104" y="735"/>
                      <a:pt x="94" y="732"/>
                      <a:pt x="88" y="733"/>
                    </a:cubicBezTo>
                    <a:cubicBezTo>
                      <a:pt x="89" y="733"/>
                      <a:pt x="89" y="733"/>
                      <a:pt x="89" y="733"/>
                    </a:cubicBezTo>
                    <a:cubicBezTo>
                      <a:pt x="85" y="734"/>
                      <a:pt x="85" y="732"/>
                      <a:pt x="82" y="732"/>
                    </a:cubicBezTo>
                    <a:cubicBezTo>
                      <a:pt x="82" y="732"/>
                      <a:pt x="81" y="731"/>
                      <a:pt x="82" y="731"/>
                    </a:cubicBezTo>
                    <a:cubicBezTo>
                      <a:pt x="78" y="732"/>
                      <a:pt x="73" y="728"/>
                      <a:pt x="70" y="728"/>
                    </a:cubicBezTo>
                    <a:cubicBezTo>
                      <a:pt x="71" y="726"/>
                      <a:pt x="71" y="726"/>
                      <a:pt x="71" y="726"/>
                    </a:cubicBezTo>
                    <a:cubicBezTo>
                      <a:pt x="69" y="726"/>
                      <a:pt x="67" y="725"/>
                      <a:pt x="65" y="724"/>
                    </a:cubicBezTo>
                    <a:cubicBezTo>
                      <a:pt x="67" y="725"/>
                      <a:pt x="67" y="725"/>
                      <a:pt x="67" y="725"/>
                    </a:cubicBezTo>
                    <a:cubicBezTo>
                      <a:pt x="65" y="728"/>
                      <a:pt x="64" y="721"/>
                      <a:pt x="59" y="720"/>
                    </a:cubicBezTo>
                    <a:cubicBezTo>
                      <a:pt x="56" y="718"/>
                      <a:pt x="48" y="722"/>
                      <a:pt x="45" y="717"/>
                    </a:cubicBezTo>
                    <a:cubicBezTo>
                      <a:pt x="43" y="717"/>
                      <a:pt x="49" y="716"/>
                      <a:pt x="45" y="715"/>
                    </a:cubicBezTo>
                    <a:cubicBezTo>
                      <a:pt x="47" y="714"/>
                      <a:pt x="47" y="715"/>
                      <a:pt x="48" y="713"/>
                    </a:cubicBezTo>
                    <a:cubicBezTo>
                      <a:pt x="45" y="712"/>
                      <a:pt x="45" y="709"/>
                      <a:pt x="42" y="707"/>
                    </a:cubicBezTo>
                    <a:cubicBezTo>
                      <a:pt x="43" y="706"/>
                      <a:pt x="43" y="706"/>
                      <a:pt x="43" y="706"/>
                    </a:cubicBezTo>
                    <a:cubicBezTo>
                      <a:pt x="38" y="704"/>
                      <a:pt x="39" y="698"/>
                      <a:pt x="35" y="697"/>
                    </a:cubicBezTo>
                    <a:cubicBezTo>
                      <a:pt x="31" y="693"/>
                      <a:pt x="37" y="691"/>
                      <a:pt x="32" y="689"/>
                    </a:cubicBezTo>
                    <a:cubicBezTo>
                      <a:pt x="33" y="686"/>
                      <a:pt x="33" y="686"/>
                      <a:pt x="33" y="686"/>
                    </a:cubicBezTo>
                    <a:cubicBezTo>
                      <a:pt x="32" y="684"/>
                      <a:pt x="30" y="686"/>
                      <a:pt x="29" y="683"/>
                    </a:cubicBezTo>
                    <a:cubicBezTo>
                      <a:pt x="31" y="683"/>
                      <a:pt x="29" y="680"/>
                      <a:pt x="31" y="681"/>
                    </a:cubicBezTo>
                    <a:cubicBezTo>
                      <a:pt x="31" y="675"/>
                      <a:pt x="24" y="672"/>
                      <a:pt x="26" y="664"/>
                    </a:cubicBezTo>
                    <a:cubicBezTo>
                      <a:pt x="24" y="663"/>
                      <a:pt x="25" y="659"/>
                      <a:pt x="23" y="658"/>
                    </a:cubicBezTo>
                    <a:cubicBezTo>
                      <a:pt x="24" y="658"/>
                      <a:pt x="23" y="651"/>
                      <a:pt x="25" y="655"/>
                    </a:cubicBezTo>
                    <a:cubicBezTo>
                      <a:pt x="25" y="656"/>
                      <a:pt x="25" y="656"/>
                      <a:pt x="25" y="656"/>
                    </a:cubicBezTo>
                    <a:cubicBezTo>
                      <a:pt x="26" y="657"/>
                      <a:pt x="26" y="657"/>
                      <a:pt x="26" y="657"/>
                    </a:cubicBezTo>
                    <a:cubicBezTo>
                      <a:pt x="29" y="653"/>
                      <a:pt x="25" y="650"/>
                      <a:pt x="25" y="646"/>
                    </a:cubicBezTo>
                    <a:cubicBezTo>
                      <a:pt x="25" y="647"/>
                      <a:pt x="25" y="648"/>
                      <a:pt x="24" y="647"/>
                    </a:cubicBezTo>
                    <a:cubicBezTo>
                      <a:pt x="24" y="646"/>
                      <a:pt x="24" y="645"/>
                      <a:pt x="24" y="644"/>
                    </a:cubicBezTo>
                    <a:cubicBezTo>
                      <a:pt x="26" y="645"/>
                      <a:pt x="26" y="645"/>
                      <a:pt x="26" y="645"/>
                    </a:cubicBezTo>
                    <a:cubicBezTo>
                      <a:pt x="26" y="643"/>
                      <a:pt x="27" y="641"/>
                      <a:pt x="27" y="639"/>
                    </a:cubicBezTo>
                    <a:cubicBezTo>
                      <a:pt x="25" y="640"/>
                      <a:pt x="25" y="640"/>
                      <a:pt x="25" y="640"/>
                    </a:cubicBezTo>
                    <a:cubicBezTo>
                      <a:pt x="27" y="637"/>
                      <a:pt x="30" y="637"/>
                      <a:pt x="28" y="634"/>
                    </a:cubicBezTo>
                    <a:cubicBezTo>
                      <a:pt x="27" y="632"/>
                      <a:pt x="25" y="636"/>
                      <a:pt x="26" y="633"/>
                    </a:cubicBezTo>
                    <a:cubicBezTo>
                      <a:pt x="27" y="629"/>
                      <a:pt x="31" y="625"/>
                      <a:pt x="33" y="621"/>
                    </a:cubicBezTo>
                    <a:cubicBezTo>
                      <a:pt x="31" y="621"/>
                      <a:pt x="32" y="619"/>
                      <a:pt x="32" y="618"/>
                    </a:cubicBezTo>
                    <a:cubicBezTo>
                      <a:pt x="33" y="619"/>
                      <a:pt x="33" y="619"/>
                      <a:pt x="33" y="619"/>
                    </a:cubicBezTo>
                    <a:cubicBezTo>
                      <a:pt x="33" y="613"/>
                      <a:pt x="37" y="618"/>
                      <a:pt x="38" y="613"/>
                    </a:cubicBezTo>
                    <a:cubicBezTo>
                      <a:pt x="38" y="614"/>
                      <a:pt x="38" y="614"/>
                      <a:pt x="38" y="614"/>
                    </a:cubicBezTo>
                    <a:cubicBezTo>
                      <a:pt x="36" y="612"/>
                      <a:pt x="36" y="612"/>
                      <a:pt x="36" y="612"/>
                    </a:cubicBezTo>
                    <a:cubicBezTo>
                      <a:pt x="36" y="606"/>
                      <a:pt x="40" y="611"/>
                      <a:pt x="39" y="605"/>
                    </a:cubicBezTo>
                    <a:cubicBezTo>
                      <a:pt x="38" y="607"/>
                      <a:pt x="35" y="604"/>
                      <a:pt x="37" y="602"/>
                    </a:cubicBezTo>
                    <a:cubicBezTo>
                      <a:pt x="38" y="604"/>
                      <a:pt x="38" y="604"/>
                      <a:pt x="38" y="604"/>
                    </a:cubicBezTo>
                    <a:cubicBezTo>
                      <a:pt x="39" y="602"/>
                      <a:pt x="39" y="602"/>
                      <a:pt x="39" y="601"/>
                    </a:cubicBezTo>
                    <a:cubicBezTo>
                      <a:pt x="40" y="602"/>
                      <a:pt x="41" y="603"/>
                      <a:pt x="42" y="601"/>
                    </a:cubicBezTo>
                    <a:cubicBezTo>
                      <a:pt x="43" y="603"/>
                      <a:pt x="43" y="603"/>
                      <a:pt x="43" y="603"/>
                    </a:cubicBezTo>
                    <a:cubicBezTo>
                      <a:pt x="43" y="602"/>
                      <a:pt x="43" y="600"/>
                      <a:pt x="43" y="598"/>
                    </a:cubicBezTo>
                    <a:cubicBezTo>
                      <a:pt x="46" y="597"/>
                      <a:pt x="47" y="592"/>
                      <a:pt x="50" y="593"/>
                    </a:cubicBezTo>
                    <a:cubicBezTo>
                      <a:pt x="50" y="593"/>
                      <a:pt x="54" y="589"/>
                      <a:pt x="54" y="586"/>
                    </a:cubicBezTo>
                    <a:cubicBezTo>
                      <a:pt x="54" y="588"/>
                      <a:pt x="57" y="586"/>
                      <a:pt x="57" y="588"/>
                    </a:cubicBezTo>
                    <a:cubicBezTo>
                      <a:pt x="57" y="585"/>
                      <a:pt x="60" y="581"/>
                      <a:pt x="62" y="581"/>
                    </a:cubicBezTo>
                    <a:cubicBezTo>
                      <a:pt x="62" y="581"/>
                      <a:pt x="62" y="581"/>
                      <a:pt x="62" y="581"/>
                    </a:cubicBezTo>
                    <a:cubicBezTo>
                      <a:pt x="69" y="578"/>
                      <a:pt x="70" y="572"/>
                      <a:pt x="76" y="570"/>
                    </a:cubicBezTo>
                    <a:cubicBezTo>
                      <a:pt x="75" y="568"/>
                      <a:pt x="79" y="567"/>
                      <a:pt x="77" y="566"/>
                    </a:cubicBezTo>
                    <a:cubicBezTo>
                      <a:pt x="81" y="560"/>
                      <a:pt x="89" y="563"/>
                      <a:pt x="88" y="556"/>
                    </a:cubicBezTo>
                    <a:cubicBezTo>
                      <a:pt x="90" y="554"/>
                      <a:pt x="92" y="556"/>
                      <a:pt x="93" y="555"/>
                    </a:cubicBezTo>
                    <a:cubicBezTo>
                      <a:pt x="93" y="556"/>
                      <a:pt x="93" y="556"/>
                      <a:pt x="93" y="556"/>
                    </a:cubicBezTo>
                    <a:cubicBezTo>
                      <a:pt x="98" y="553"/>
                      <a:pt x="99" y="552"/>
                      <a:pt x="103" y="551"/>
                    </a:cubicBezTo>
                    <a:cubicBezTo>
                      <a:pt x="105" y="550"/>
                      <a:pt x="104" y="546"/>
                      <a:pt x="108" y="546"/>
                    </a:cubicBezTo>
                    <a:cubicBezTo>
                      <a:pt x="107" y="548"/>
                      <a:pt x="109" y="547"/>
                      <a:pt x="110" y="546"/>
                    </a:cubicBezTo>
                    <a:cubicBezTo>
                      <a:pt x="109" y="547"/>
                      <a:pt x="109" y="547"/>
                      <a:pt x="111" y="548"/>
                    </a:cubicBezTo>
                    <a:cubicBezTo>
                      <a:pt x="111" y="547"/>
                      <a:pt x="112" y="547"/>
                      <a:pt x="112" y="547"/>
                    </a:cubicBezTo>
                    <a:cubicBezTo>
                      <a:pt x="112" y="547"/>
                      <a:pt x="112" y="547"/>
                      <a:pt x="112" y="547"/>
                    </a:cubicBezTo>
                    <a:cubicBezTo>
                      <a:pt x="114" y="546"/>
                      <a:pt x="114" y="546"/>
                      <a:pt x="113" y="546"/>
                    </a:cubicBezTo>
                    <a:cubicBezTo>
                      <a:pt x="113" y="545"/>
                      <a:pt x="113" y="545"/>
                      <a:pt x="112" y="545"/>
                    </a:cubicBezTo>
                    <a:cubicBezTo>
                      <a:pt x="115" y="546"/>
                      <a:pt x="119" y="543"/>
                      <a:pt x="120" y="545"/>
                    </a:cubicBezTo>
                    <a:cubicBezTo>
                      <a:pt x="126" y="543"/>
                      <a:pt x="131" y="541"/>
                      <a:pt x="137" y="539"/>
                    </a:cubicBezTo>
                    <a:cubicBezTo>
                      <a:pt x="138" y="540"/>
                      <a:pt x="137" y="542"/>
                      <a:pt x="135" y="542"/>
                    </a:cubicBezTo>
                    <a:cubicBezTo>
                      <a:pt x="136" y="542"/>
                      <a:pt x="138" y="542"/>
                      <a:pt x="139" y="541"/>
                    </a:cubicBezTo>
                    <a:cubicBezTo>
                      <a:pt x="139" y="543"/>
                      <a:pt x="137" y="543"/>
                      <a:pt x="136" y="543"/>
                    </a:cubicBezTo>
                    <a:cubicBezTo>
                      <a:pt x="141" y="545"/>
                      <a:pt x="146" y="540"/>
                      <a:pt x="152" y="543"/>
                    </a:cubicBezTo>
                    <a:cubicBezTo>
                      <a:pt x="153" y="542"/>
                      <a:pt x="153" y="542"/>
                      <a:pt x="153" y="542"/>
                    </a:cubicBezTo>
                    <a:cubicBezTo>
                      <a:pt x="153" y="542"/>
                      <a:pt x="153" y="542"/>
                      <a:pt x="153" y="542"/>
                    </a:cubicBezTo>
                    <a:cubicBezTo>
                      <a:pt x="153" y="541"/>
                      <a:pt x="155" y="541"/>
                      <a:pt x="156" y="540"/>
                    </a:cubicBezTo>
                    <a:cubicBezTo>
                      <a:pt x="156" y="542"/>
                      <a:pt x="155" y="544"/>
                      <a:pt x="158" y="544"/>
                    </a:cubicBezTo>
                    <a:cubicBezTo>
                      <a:pt x="160" y="546"/>
                      <a:pt x="165" y="544"/>
                      <a:pt x="168" y="544"/>
                    </a:cubicBezTo>
                    <a:cubicBezTo>
                      <a:pt x="166" y="544"/>
                      <a:pt x="167" y="543"/>
                      <a:pt x="168" y="543"/>
                    </a:cubicBezTo>
                    <a:cubicBezTo>
                      <a:pt x="169" y="543"/>
                      <a:pt x="170" y="545"/>
                      <a:pt x="171" y="544"/>
                    </a:cubicBezTo>
                    <a:cubicBezTo>
                      <a:pt x="170" y="546"/>
                      <a:pt x="170" y="546"/>
                      <a:pt x="170" y="546"/>
                    </a:cubicBezTo>
                    <a:cubicBezTo>
                      <a:pt x="171" y="545"/>
                      <a:pt x="175" y="546"/>
                      <a:pt x="175" y="545"/>
                    </a:cubicBezTo>
                    <a:cubicBezTo>
                      <a:pt x="176" y="547"/>
                      <a:pt x="173" y="545"/>
                      <a:pt x="172" y="546"/>
                    </a:cubicBezTo>
                    <a:cubicBezTo>
                      <a:pt x="178" y="548"/>
                      <a:pt x="175" y="547"/>
                      <a:pt x="181" y="549"/>
                    </a:cubicBezTo>
                    <a:cubicBezTo>
                      <a:pt x="184" y="549"/>
                      <a:pt x="181" y="547"/>
                      <a:pt x="183" y="546"/>
                    </a:cubicBezTo>
                    <a:cubicBezTo>
                      <a:pt x="185" y="547"/>
                      <a:pt x="189" y="547"/>
                      <a:pt x="191" y="549"/>
                    </a:cubicBezTo>
                    <a:cubicBezTo>
                      <a:pt x="191" y="547"/>
                      <a:pt x="191" y="547"/>
                      <a:pt x="191" y="547"/>
                    </a:cubicBezTo>
                    <a:cubicBezTo>
                      <a:pt x="196" y="548"/>
                      <a:pt x="199" y="550"/>
                      <a:pt x="201" y="554"/>
                    </a:cubicBezTo>
                    <a:cubicBezTo>
                      <a:pt x="212" y="556"/>
                      <a:pt x="218" y="557"/>
                      <a:pt x="222" y="557"/>
                    </a:cubicBezTo>
                    <a:cubicBezTo>
                      <a:pt x="226" y="557"/>
                      <a:pt x="227" y="555"/>
                      <a:pt x="227" y="553"/>
                    </a:cubicBezTo>
                    <a:cubicBezTo>
                      <a:pt x="226" y="549"/>
                      <a:pt x="220" y="542"/>
                      <a:pt x="220" y="542"/>
                    </a:cubicBezTo>
                    <a:cubicBezTo>
                      <a:pt x="213" y="536"/>
                      <a:pt x="207" y="532"/>
                      <a:pt x="200" y="530"/>
                    </a:cubicBezTo>
                    <a:cubicBezTo>
                      <a:pt x="193" y="528"/>
                      <a:pt x="185" y="526"/>
                      <a:pt x="174" y="524"/>
                    </a:cubicBezTo>
                    <a:cubicBezTo>
                      <a:pt x="165" y="521"/>
                      <a:pt x="159" y="519"/>
                      <a:pt x="153" y="518"/>
                    </a:cubicBezTo>
                    <a:cubicBezTo>
                      <a:pt x="147" y="517"/>
                      <a:pt x="140" y="516"/>
                      <a:pt x="130" y="517"/>
                    </a:cubicBezTo>
                    <a:cubicBezTo>
                      <a:pt x="120" y="518"/>
                      <a:pt x="111" y="521"/>
                      <a:pt x="102" y="524"/>
                    </a:cubicBezTo>
                    <a:cubicBezTo>
                      <a:pt x="101" y="525"/>
                      <a:pt x="100" y="526"/>
                      <a:pt x="99" y="526"/>
                    </a:cubicBezTo>
                    <a:cubicBezTo>
                      <a:pt x="99" y="526"/>
                      <a:pt x="99" y="526"/>
                      <a:pt x="99" y="526"/>
                    </a:cubicBezTo>
                    <a:cubicBezTo>
                      <a:pt x="100" y="526"/>
                      <a:pt x="100" y="526"/>
                      <a:pt x="100" y="526"/>
                    </a:cubicBezTo>
                    <a:cubicBezTo>
                      <a:pt x="100" y="520"/>
                      <a:pt x="101" y="516"/>
                      <a:pt x="98" y="512"/>
                    </a:cubicBezTo>
                    <a:cubicBezTo>
                      <a:pt x="101" y="512"/>
                      <a:pt x="99" y="507"/>
                      <a:pt x="100" y="506"/>
                    </a:cubicBezTo>
                    <a:cubicBezTo>
                      <a:pt x="100" y="506"/>
                      <a:pt x="100" y="506"/>
                      <a:pt x="100" y="506"/>
                    </a:cubicBezTo>
                    <a:cubicBezTo>
                      <a:pt x="98" y="502"/>
                      <a:pt x="104" y="499"/>
                      <a:pt x="103" y="495"/>
                    </a:cubicBezTo>
                    <a:cubicBezTo>
                      <a:pt x="103" y="495"/>
                      <a:pt x="104" y="496"/>
                      <a:pt x="104" y="496"/>
                    </a:cubicBezTo>
                    <a:cubicBezTo>
                      <a:pt x="104" y="494"/>
                      <a:pt x="104" y="490"/>
                      <a:pt x="106" y="491"/>
                    </a:cubicBezTo>
                    <a:cubicBezTo>
                      <a:pt x="108" y="485"/>
                      <a:pt x="113" y="478"/>
                      <a:pt x="112" y="472"/>
                    </a:cubicBezTo>
                    <a:cubicBezTo>
                      <a:pt x="112" y="473"/>
                      <a:pt x="112" y="473"/>
                      <a:pt x="112" y="473"/>
                    </a:cubicBezTo>
                    <a:cubicBezTo>
                      <a:pt x="112" y="470"/>
                      <a:pt x="114" y="470"/>
                      <a:pt x="114" y="467"/>
                    </a:cubicBezTo>
                    <a:cubicBezTo>
                      <a:pt x="114" y="467"/>
                      <a:pt x="115" y="467"/>
                      <a:pt x="115" y="467"/>
                    </a:cubicBezTo>
                    <a:cubicBezTo>
                      <a:pt x="114" y="464"/>
                      <a:pt x="119" y="461"/>
                      <a:pt x="119" y="459"/>
                    </a:cubicBezTo>
                    <a:cubicBezTo>
                      <a:pt x="120" y="460"/>
                      <a:pt x="120" y="460"/>
                      <a:pt x="120" y="460"/>
                    </a:cubicBezTo>
                    <a:cubicBezTo>
                      <a:pt x="121" y="458"/>
                      <a:pt x="122" y="457"/>
                      <a:pt x="123" y="455"/>
                    </a:cubicBezTo>
                    <a:cubicBezTo>
                      <a:pt x="122" y="457"/>
                      <a:pt x="122" y="457"/>
                      <a:pt x="122" y="457"/>
                    </a:cubicBezTo>
                    <a:cubicBezTo>
                      <a:pt x="119" y="454"/>
                      <a:pt x="126" y="455"/>
                      <a:pt x="127" y="451"/>
                    </a:cubicBezTo>
                    <a:cubicBezTo>
                      <a:pt x="130" y="448"/>
                      <a:pt x="126" y="440"/>
                      <a:pt x="130" y="439"/>
                    </a:cubicBezTo>
                    <a:cubicBezTo>
                      <a:pt x="130" y="436"/>
                      <a:pt x="131" y="442"/>
                      <a:pt x="132" y="439"/>
                    </a:cubicBezTo>
                    <a:cubicBezTo>
                      <a:pt x="134" y="440"/>
                      <a:pt x="132" y="441"/>
                      <a:pt x="134" y="441"/>
                    </a:cubicBezTo>
                    <a:cubicBezTo>
                      <a:pt x="135" y="439"/>
                      <a:pt x="138" y="440"/>
                      <a:pt x="140" y="437"/>
                    </a:cubicBezTo>
                    <a:cubicBezTo>
                      <a:pt x="141" y="438"/>
                      <a:pt x="141" y="438"/>
                      <a:pt x="141" y="438"/>
                    </a:cubicBezTo>
                    <a:cubicBezTo>
                      <a:pt x="142" y="433"/>
                      <a:pt x="148" y="434"/>
                      <a:pt x="149" y="431"/>
                    </a:cubicBezTo>
                    <a:cubicBezTo>
                      <a:pt x="151" y="427"/>
                      <a:pt x="154" y="432"/>
                      <a:pt x="155" y="427"/>
                    </a:cubicBezTo>
                    <a:cubicBezTo>
                      <a:pt x="158" y="428"/>
                      <a:pt x="158" y="428"/>
                      <a:pt x="158" y="428"/>
                    </a:cubicBezTo>
                    <a:cubicBezTo>
                      <a:pt x="160" y="427"/>
                      <a:pt x="158" y="425"/>
                      <a:pt x="160" y="425"/>
                    </a:cubicBezTo>
                    <a:cubicBezTo>
                      <a:pt x="161" y="426"/>
                      <a:pt x="163" y="424"/>
                      <a:pt x="162" y="426"/>
                    </a:cubicBezTo>
                    <a:cubicBezTo>
                      <a:pt x="167" y="425"/>
                      <a:pt x="169" y="418"/>
                      <a:pt x="176" y="418"/>
                    </a:cubicBezTo>
                    <a:cubicBezTo>
                      <a:pt x="176" y="415"/>
                      <a:pt x="180" y="415"/>
                      <a:pt x="180" y="413"/>
                    </a:cubicBezTo>
                    <a:cubicBezTo>
                      <a:pt x="180" y="414"/>
                      <a:pt x="186" y="410"/>
                      <a:pt x="183" y="414"/>
                    </a:cubicBezTo>
                    <a:cubicBezTo>
                      <a:pt x="183" y="414"/>
                      <a:pt x="183" y="415"/>
                      <a:pt x="183" y="414"/>
                    </a:cubicBezTo>
                    <a:cubicBezTo>
                      <a:pt x="183" y="416"/>
                      <a:pt x="183" y="416"/>
                      <a:pt x="183" y="416"/>
                    </a:cubicBezTo>
                    <a:cubicBezTo>
                      <a:pt x="187" y="417"/>
                      <a:pt x="188" y="412"/>
                      <a:pt x="191" y="410"/>
                    </a:cubicBezTo>
                    <a:cubicBezTo>
                      <a:pt x="190" y="410"/>
                      <a:pt x="189" y="411"/>
                      <a:pt x="189" y="410"/>
                    </a:cubicBezTo>
                    <a:cubicBezTo>
                      <a:pt x="190" y="409"/>
                      <a:pt x="191" y="409"/>
                      <a:pt x="193" y="409"/>
                    </a:cubicBezTo>
                    <a:cubicBezTo>
                      <a:pt x="192" y="410"/>
                      <a:pt x="192" y="410"/>
                      <a:pt x="192" y="410"/>
                    </a:cubicBezTo>
                    <a:cubicBezTo>
                      <a:pt x="194" y="410"/>
                      <a:pt x="196" y="409"/>
                      <a:pt x="197" y="409"/>
                    </a:cubicBezTo>
                    <a:cubicBezTo>
                      <a:pt x="196" y="408"/>
                      <a:pt x="196" y="408"/>
                      <a:pt x="196" y="408"/>
                    </a:cubicBezTo>
                    <a:cubicBezTo>
                      <a:pt x="198" y="408"/>
                      <a:pt x="200" y="410"/>
                      <a:pt x="202" y="407"/>
                    </a:cubicBezTo>
                    <a:cubicBezTo>
                      <a:pt x="203" y="405"/>
                      <a:pt x="199" y="405"/>
                      <a:pt x="201" y="404"/>
                    </a:cubicBezTo>
                    <a:cubicBezTo>
                      <a:pt x="205" y="404"/>
                      <a:pt x="210" y="404"/>
                      <a:pt x="214" y="403"/>
                    </a:cubicBezTo>
                    <a:cubicBezTo>
                      <a:pt x="213" y="402"/>
                      <a:pt x="214" y="401"/>
                      <a:pt x="215" y="401"/>
                    </a:cubicBezTo>
                    <a:cubicBezTo>
                      <a:pt x="215" y="402"/>
                      <a:pt x="215" y="402"/>
                      <a:pt x="215" y="402"/>
                    </a:cubicBezTo>
                    <a:cubicBezTo>
                      <a:pt x="219" y="399"/>
                      <a:pt x="218" y="405"/>
                      <a:pt x="221" y="402"/>
                    </a:cubicBezTo>
                    <a:cubicBezTo>
                      <a:pt x="221" y="403"/>
                      <a:pt x="221" y="403"/>
                      <a:pt x="221" y="403"/>
                    </a:cubicBezTo>
                    <a:cubicBezTo>
                      <a:pt x="222" y="400"/>
                      <a:pt x="222" y="400"/>
                      <a:pt x="222" y="400"/>
                    </a:cubicBezTo>
                    <a:cubicBezTo>
                      <a:pt x="225" y="396"/>
                      <a:pt x="224" y="403"/>
                      <a:pt x="228" y="398"/>
                    </a:cubicBezTo>
                    <a:cubicBezTo>
                      <a:pt x="226" y="398"/>
                      <a:pt x="226" y="394"/>
                      <a:pt x="228" y="395"/>
                    </a:cubicBezTo>
                    <a:cubicBezTo>
                      <a:pt x="228" y="396"/>
                      <a:pt x="228" y="396"/>
                      <a:pt x="228" y="396"/>
                    </a:cubicBezTo>
                    <a:cubicBezTo>
                      <a:pt x="229" y="396"/>
                      <a:pt x="229" y="395"/>
                      <a:pt x="230" y="395"/>
                    </a:cubicBezTo>
                    <a:cubicBezTo>
                      <a:pt x="230" y="396"/>
                      <a:pt x="230" y="397"/>
                      <a:pt x="232" y="397"/>
                    </a:cubicBezTo>
                    <a:cubicBezTo>
                      <a:pt x="231" y="399"/>
                      <a:pt x="231" y="399"/>
                      <a:pt x="231" y="399"/>
                    </a:cubicBezTo>
                    <a:cubicBezTo>
                      <a:pt x="232" y="398"/>
                      <a:pt x="233" y="397"/>
                      <a:pt x="234" y="395"/>
                    </a:cubicBezTo>
                    <a:cubicBezTo>
                      <a:pt x="236" y="397"/>
                      <a:pt x="240" y="394"/>
                      <a:pt x="241" y="396"/>
                    </a:cubicBezTo>
                    <a:cubicBezTo>
                      <a:pt x="241" y="396"/>
                      <a:pt x="247" y="396"/>
                      <a:pt x="248" y="394"/>
                    </a:cubicBezTo>
                    <a:cubicBezTo>
                      <a:pt x="247" y="395"/>
                      <a:pt x="250" y="396"/>
                      <a:pt x="249" y="398"/>
                    </a:cubicBezTo>
                    <a:cubicBezTo>
                      <a:pt x="250" y="396"/>
                      <a:pt x="254" y="394"/>
                      <a:pt x="256" y="396"/>
                    </a:cubicBezTo>
                    <a:cubicBezTo>
                      <a:pt x="255" y="396"/>
                      <a:pt x="255" y="396"/>
                      <a:pt x="255" y="396"/>
                    </a:cubicBezTo>
                    <a:cubicBezTo>
                      <a:pt x="261" y="398"/>
                      <a:pt x="265" y="393"/>
                      <a:pt x="270" y="396"/>
                    </a:cubicBezTo>
                    <a:cubicBezTo>
                      <a:pt x="270" y="394"/>
                      <a:pt x="273" y="395"/>
                      <a:pt x="272" y="393"/>
                    </a:cubicBezTo>
                    <a:cubicBezTo>
                      <a:pt x="278" y="392"/>
                      <a:pt x="281" y="399"/>
                      <a:pt x="285" y="393"/>
                    </a:cubicBezTo>
                    <a:cubicBezTo>
                      <a:pt x="287" y="393"/>
                      <a:pt x="287" y="395"/>
                      <a:pt x="288" y="396"/>
                    </a:cubicBezTo>
                    <a:cubicBezTo>
                      <a:pt x="287" y="396"/>
                      <a:pt x="287" y="396"/>
                      <a:pt x="287" y="396"/>
                    </a:cubicBezTo>
                    <a:cubicBezTo>
                      <a:pt x="292" y="397"/>
                      <a:pt x="293" y="397"/>
                      <a:pt x="296" y="398"/>
                    </a:cubicBezTo>
                    <a:cubicBezTo>
                      <a:pt x="298" y="398"/>
                      <a:pt x="300" y="396"/>
                      <a:pt x="302" y="398"/>
                    </a:cubicBezTo>
                    <a:cubicBezTo>
                      <a:pt x="301" y="398"/>
                      <a:pt x="302" y="399"/>
                      <a:pt x="303" y="399"/>
                    </a:cubicBezTo>
                    <a:cubicBezTo>
                      <a:pt x="302" y="399"/>
                      <a:pt x="302" y="399"/>
                      <a:pt x="303" y="401"/>
                    </a:cubicBezTo>
                    <a:cubicBezTo>
                      <a:pt x="303" y="400"/>
                      <a:pt x="303" y="400"/>
                      <a:pt x="304" y="400"/>
                    </a:cubicBezTo>
                    <a:cubicBezTo>
                      <a:pt x="304" y="400"/>
                      <a:pt x="304" y="401"/>
                      <a:pt x="304" y="401"/>
                    </a:cubicBezTo>
                    <a:cubicBezTo>
                      <a:pt x="305" y="401"/>
                      <a:pt x="305" y="401"/>
                      <a:pt x="305" y="400"/>
                    </a:cubicBezTo>
                    <a:cubicBezTo>
                      <a:pt x="305" y="400"/>
                      <a:pt x="305" y="400"/>
                      <a:pt x="305" y="399"/>
                    </a:cubicBezTo>
                    <a:cubicBezTo>
                      <a:pt x="306" y="402"/>
                      <a:pt x="310" y="402"/>
                      <a:pt x="309" y="404"/>
                    </a:cubicBezTo>
                    <a:cubicBezTo>
                      <a:pt x="313" y="407"/>
                      <a:pt x="318" y="407"/>
                      <a:pt x="322" y="410"/>
                    </a:cubicBezTo>
                    <a:cubicBezTo>
                      <a:pt x="322" y="411"/>
                      <a:pt x="320" y="411"/>
                      <a:pt x="319" y="411"/>
                    </a:cubicBezTo>
                    <a:cubicBezTo>
                      <a:pt x="320" y="411"/>
                      <a:pt x="321" y="412"/>
                      <a:pt x="321" y="413"/>
                    </a:cubicBezTo>
                    <a:cubicBezTo>
                      <a:pt x="320" y="414"/>
                      <a:pt x="319" y="412"/>
                      <a:pt x="318" y="412"/>
                    </a:cubicBezTo>
                    <a:cubicBezTo>
                      <a:pt x="319" y="416"/>
                      <a:pt x="326" y="416"/>
                      <a:pt x="327" y="421"/>
                    </a:cubicBezTo>
                    <a:cubicBezTo>
                      <a:pt x="328" y="421"/>
                      <a:pt x="328" y="421"/>
                      <a:pt x="328" y="421"/>
                    </a:cubicBezTo>
                    <a:cubicBezTo>
                      <a:pt x="328" y="422"/>
                      <a:pt x="328" y="422"/>
                      <a:pt x="328" y="422"/>
                    </a:cubicBezTo>
                    <a:cubicBezTo>
                      <a:pt x="329" y="421"/>
                      <a:pt x="330" y="422"/>
                      <a:pt x="331" y="422"/>
                    </a:cubicBezTo>
                    <a:cubicBezTo>
                      <a:pt x="330" y="423"/>
                      <a:pt x="328" y="424"/>
                      <a:pt x="329" y="426"/>
                    </a:cubicBezTo>
                    <a:cubicBezTo>
                      <a:pt x="329" y="428"/>
                      <a:pt x="333" y="430"/>
                      <a:pt x="334" y="432"/>
                    </a:cubicBezTo>
                    <a:cubicBezTo>
                      <a:pt x="334" y="430"/>
                      <a:pt x="335" y="430"/>
                      <a:pt x="336" y="431"/>
                    </a:cubicBezTo>
                    <a:cubicBezTo>
                      <a:pt x="336" y="432"/>
                      <a:pt x="335" y="433"/>
                      <a:pt x="336" y="434"/>
                    </a:cubicBezTo>
                    <a:cubicBezTo>
                      <a:pt x="335" y="434"/>
                      <a:pt x="335" y="434"/>
                      <a:pt x="335" y="434"/>
                    </a:cubicBezTo>
                    <a:cubicBezTo>
                      <a:pt x="336" y="434"/>
                      <a:pt x="338" y="437"/>
                      <a:pt x="338" y="437"/>
                    </a:cubicBezTo>
                    <a:cubicBezTo>
                      <a:pt x="337" y="438"/>
                      <a:pt x="336" y="436"/>
                      <a:pt x="335" y="436"/>
                    </a:cubicBezTo>
                    <a:cubicBezTo>
                      <a:pt x="337" y="440"/>
                      <a:pt x="336" y="438"/>
                      <a:pt x="338" y="442"/>
                    </a:cubicBezTo>
                    <a:cubicBezTo>
                      <a:pt x="340" y="444"/>
                      <a:pt x="340" y="441"/>
                      <a:pt x="342" y="442"/>
                    </a:cubicBezTo>
                    <a:cubicBezTo>
                      <a:pt x="343" y="444"/>
                      <a:pt x="345" y="446"/>
                      <a:pt x="344" y="449"/>
                    </a:cubicBezTo>
                    <a:cubicBezTo>
                      <a:pt x="346" y="447"/>
                      <a:pt x="346" y="447"/>
                      <a:pt x="346" y="447"/>
                    </a:cubicBezTo>
                    <a:cubicBezTo>
                      <a:pt x="348" y="452"/>
                      <a:pt x="349" y="454"/>
                      <a:pt x="347" y="458"/>
                    </a:cubicBezTo>
                    <a:cubicBezTo>
                      <a:pt x="348" y="458"/>
                      <a:pt x="348" y="459"/>
                      <a:pt x="348" y="459"/>
                    </a:cubicBezTo>
                    <a:cubicBezTo>
                      <a:pt x="345" y="468"/>
                      <a:pt x="342" y="476"/>
                      <a:pt x="343" y="485"/>
                    </a:cubicBezTo>
                    <a:cubicBezTo>
                      <a:pt x="342" y="486"/>
                      <a:pt x="343" y="487"/>
                      <a:pt x="343" y="487"/>
                    </a:cubicBezTo>
                    <a:cubicBezTo>
                      <a:pt x="340" y="503"/>
                      <a:pt x="340" y="503"/>
                      <a:pt x="340" y="503"/>
                    </a:cubicBezTo>
                    <a:cubicBezTo>
                      <a:pt x="340" y="503"/>
                      <a:pt x="322" y="581"/>
                      <a:pt x="356" y="526"/>
                    </a:cubicBezTo>
                    <a:cubicBezTo>
                      <a:pt x="357" y="527"/>
                      <a:pt x="357" y="527"/>
                      <a:pt x="357" y="527"/>
                    </a:cubicBezTo>
                    <a:cubicBezTo>
                      <a:pt x="360" y="518"/>
                      <a:pt x="361" y="513"/>
                      <a:pt x="360" y="506"/>
                    </a:cubicBezTo>
                    <a:cubicBezTo>
                      <a:pt x="364" y="506"/>
                      <a:pt x="362" y="499"/>
                      <a:pt x="363" y="497"/>
                    </a:cubicBezTo>
                    <a:cubicBezTo>
                      <a:pt x="363" y="497"/>
                      <a:pt x="363" y="497"/>
                      <a:pt x="363" y="497"/>
                    </a:cubicBezTo>
                    <a:cubicBezTo>
                      <a:pt x="362" y="491"/>
                      <a:pt x="368" y="486"/>
                      <a:pt x="366" y="481"/>
                    </a:cubicBezTo>
                    <a:cubicBezTo>
                      <a:pt x="367" y="481"/>
                      <a:pt x="367" y="481"/>
                      <a:pt x="367" y="482"/>
                    </a:cubicBezTo>
                    <a:cubicBezTo>
                      <a:pt x="368" y="478"/>
                      <a:pt x="368" y="473"/>
                      <a:pt x="370" y="473"/>
                    </a:cubicBezTo>
                    <a:cubicBezTo>
                      <a:pt x="371" y="464"/>
                      <a:pt x="374" y="452"/>
                      <a:pt x="372" y="445"/>
                    </a:cubicBezTo>
                    <a:cubicBezTo>
                      <a:pt x="373" y="446"/>
                      <a:pt x="373" y="446"/>
                      <a:pt x="373" y="446"/>
                    </a:cubicBezTo>
                    <a:cubicBezTo>
                      <a:pt x="371" y="442"/>
                      <a:pt x="373" y="441"/>
                      <a:pt x="373" y="437"/>
                    </a:cubicBezTo>
                    <a:cubicBezTo>
                      <a:pt x="373" y="437"/>
                      <a:pt x="373" y="437"/>
                      <a:pt x="373" y="437"/>
                    </a:cubicBezTo>
                    <a:cubicBezTo>
                      <a:pt x="372" y="433"/>
                      <a:pt x="375" y="427"/>
                      <a:pt x="375" y="423"/>
                    </a:cubicBezTo>
                    <a:cubicBezTo>
                      <a:pt x="376" y="424"/>
                      <a:pt x="376" y="424"/>
                      <a:pt x="376" y="424"/>
                    </a:cubicBezTo>
                    <a:cubicBezTo>
                      <a:pt x="377" y="416"/>
                      <a:pt x="377" y="416"/>
                      <a:pt x="377" y="416"/>
                    </a:cubicBezTo>
                    <a:cubicBezTo>
                      <a:pt x="376" y="419"/>
                      <a:pt x="376" y="419"/>
                      <a:pt x="376" y="419"/>
                    </a:cubicBezTo>
                    <a:cubicBezTo>
                      <a:pt x="373" y="417"/>
                      <a:pt x="380" y="414"/>
                      <a:pt x="378" y="408"/>
                    </a:cubicBezTo>
                    <a:cubicBezTo>
                      <a:pt x="379" y="403"/>
                      <a:pt x="372" y="397"/>
                      <a:pt x="375" y="392"/>
                    </a:cubicBezTo>
                    <a:cubicBezTo>
                      <a:pt x="374" y="389"/>
                      <a:pt x="377" y="395"/>
                      <a:pt x="377" y="391"/>
                    </a:cubicBezTo>
                    <a:cubicBezTo>
                      <a:pt x="379" y="391"/>
                      <a:pt x="378" y="393"/>
                      <a:pt x="379" y="392"/>
                    </a:cubicBezTo>
                    <a:cubicBezTo>
                      <a:pt x="379" y="388"/>
                      <a:pt x="382" y="387"/>
                      <a:pt x="382" y="382"/>
                    </a:cubicBezTo>
                    <a:cubicBezTo>
                      <a:pt x="383" y="382"/>
                      <a:pt x="383" y="382"/>
                      <a:pt x="383" y="382"/>
                    </a:cubicBezTo>
                    <a:cubicBezTo>
                      <a:pt x="382" y="376"/>
                      <a:pt x="387" y="372"/>
                      <a:pt x="386" y="368"/>
                    </a:cubicBezTo>
                    <a:cubicBezTo>
                      <a:pt x="385" y="361"/>
                      <a:pt x="391" y="364"/>
                      <a:pt x="389" y="358"/>
                    </a:cubicBezTo>
                    <a:cubicBezTo>
                      <a:pt x="391" y="356"/>
                      <a:pt x="391" y="356"/>
                      <a:pt x="391" y="356"/>
                    </a:cubicBezTo>
                    <a:cubicBezTo>
                      <a:pt x="392" y="353"/>
                      <a:pt x="389" y="353"/>
                      <a:pt x="391" y="351"/>
                    </a:cubicBezTo>
                    <a:cubicBezTo>
                      <a:pt x="392" y="351"/>
                      <a:pt x="393" y="347"/>
                      <a:pt x="393" y="349"/>
                    </a:cubicBezTo>
                    <a:cubicBezTo>
                      <a:pt x="397" y="343"/>
                      <a:pt x="393" y="335"/>
                      <a:pt x="398" y="327"/>
                    </a:cubicBezTo>
                    <a:cubicBezTo>
                      <a:pt x="396" y="325"/>
                      <a:pt x="398" y="321"/>
                      <a:pt x="397" y="319"/>
                    </a:cubicBezTo>
                    <a:cubicBezTo>
                      <a:pt x="398" y="319"/>
                      <a:pt x="399" y="310"/>
                      <a:pt x="400" y="316"/>
                    </a:cubicBezTo>
                    <a:cubicBezTo>
                      <a:pt x="400" y="316"/>
                      <a:pt x="400" y="317"/>
                      <a:pt x="400" y="317"/>
                    </a:cubicBezTo>
                    <a:cubicBezTo>
                      <a:pt x="401" y="318"/>
                      <a:pt x="401" y="318"/>
                      <a:pt x="401" y="318"/>
                    </a:cubicBezTo>
                    <a:cubicBezTo>
                      <a:pt x="405" y="313"/>
                      <a:pt x="401" y="308"/>
                      <a:pt x="403" y="304"/>
                    </a:cubicBezTo>
                    <a:cubicBezTo>
                      <a:pt x="402" y="305"/>
                      <a:pt x="402" y="307"/>
                      <a:pt x="401" y="305"/>
                    </a:cubicBezTo>
                    <a:cubicBezTo>
                      <a:pt x="402" y="301"/>
                      <a:pt x="402" y="301"/>
                      <a:pt x="402" y="301"/>
                    </a:cubicBezTo>
                    <a:cubicBezTo>
                      <a:pt x="403" y="302"/>
                      <a:pt x="403" y="302"/>
                      <a:pt x="403" y="302"/>
                    </a:cubicBezTo>
                    <a:cubicBezTo>
                      <a:pt x="405" y="296"/>
                      <a:pt x="405" y="296"/>
                      <a:pt x="405" y="296"/>
                    </a:cubicBezTo>
                    <a:cubicBezTo>
                      <a:pt x="403" y="296"/>
                      <a:pt x="403" y="296"/>
                      <a:pt x="403" y="296"/>
                    </a:cubicBezTo>
                    <a:cubicBezTo>
                      <a:pt x="405" y="293"/>
                      <a:pt x="408" y="292"/>
                      <a:pt x="406" y="288"/>
                    </a:cubicBezTo>
                    <a:cubicBezTo>
                      <a:pt x="405" y="286"/>
                      <a:pt x="403" y="291"/>
                      <a:pt x="404" y="287"/>
                    </a:cubicBezTo>
                    <a:cubicBezTo>
                      <a:pt x="406" y="283"/>
                      <a:pt x="409" y="277"/>
                      <a:pt x="410" y="271"/>
                    </a:cubicBezTo>
                    <a:cubicBezTo>
                      <a:pt x="408" y="272"/>
                      <a:pt x="409" y="270"/>
                      <a:pt x="409" y="268"/>
                    </a:cubicBezTo>
                    <a:cubicBezTo>
                      <a:pt x="410" y="269"/>
                      <a:pt x="410" y="269"/>
                      <a:pt x="410" y="269"/>
                    </a:cubicBezTo>
                    <a:cubicBezTo>
                      <a:pt x="409" y="262"/>
                      <a:pt x="414" y="267"/>
                      <a:pt x="414" y="261"/>
                    </a:cubicBezTo>
                    <a:cubicBezTo>
                      <a:pt x="414" y="262"/>
                      <a:pt x="414" y="262"/>
                      <a:pt x="414" y="262"/>
                    </a:cubicBezTo>
                    <a:cubicBezTo>
                      <a:pt x="412" y="259"/>
                      <a:pt x="412" y="259"/>
                      <a:pt x="412" y="259"/>
                    </a:cubicBezTo>
                    <a:cubicBezTo>
                      <a:pt x="410" y="253"/>
                      <a:pt x="415" y="257"/>
                      <a:pt x="413" y="250"/>
                    </a:cubicBezTo>
                    <a:cubicBezTo>
                      <a:pt x="412" y="253"/>
                      <a:pt x="409" y="251"/>
                      <a:pt x="410" y="248"/>
                    </a:cubicBezTo>
                    <a:cubicBezTo>
                      <a:pt x="412" y="249"/>
                      <a:pt x="412" y="249"/>
                      <a:pt x="412" y="249"/>
                    </a:cubicBezTo>
                    <a:cubicBezTo>
                      <a:pt x="412" y="247"/>
                      <a:pt x="411" y="247"/>
                      <a:pt x="412" y="246"/>
                    </a:cubicBezTo>
                    <a:cubicBezTo>
                      <a:pt x="412" y="247"/>
                      <a:pt x="414" y="247"/>
                      <a:pt x="414" y="244"/>
                    </a:cubicBezTo>
                    <a:cubicBezTo>
                      <a:pt x="415" y="246"/>
                      <a:pt x="415" y="246"/>
                      <a:pt x="415" y="246"/>
                    </a:cubicBezTo>
                    <a:cubicBezTo>
                      <a:pt x="414" y="241"/>
                      <a:pt x="414" y="241"/>
                      <a:pt x="414" y="241"/>
                    </a:cubicBezTo>
                    <a:cubicBezTo>
                      <a:pt x="416" y="238"/>
                      <a:pt x="415" y="232"/>
                      <a:pt x="418" y="232"/>
                    </a:cubicBezTo>
                    <a:cubicBezTo>
                      <a:pt x="418" y="232"/>
                      <a:pt x="420" y="225"/>
                      <a:pt x="419" y="223"/>
                    </a:cubicBezTo>
                    <a:cubicBezTo>
                      <a:pt x="420" y="224"/>
                      <a:pt x="421" y="220"/>
                      <a:pt x="423" y="222"/>
                    </a:cubicBezTo>
                    <a:cubicBezTo>
                      <a:pt x="421" y="220"/>
                      <a:pt x="421" y="214"/>
                      <a:pt x="424" y="212"/>
                    </a:cubicBezTo>
                    <a:cubicBezTo>
                      <a:pt x="424" y="212"/>
                      <a:pt x="424" y="212"/>
                      <a:pt x="424" y="212"/>
                    </a:cubicBezTo>
                    <a:cubicBezTo>
                      <a:pt x="428" y="205"/>
                      <a:pt x="425" y="198"/>
                      <a:pt x="429" y="191"/>
                    </a:cubicBezTo>
                    <a:cubicBezTo>
                      <a:pt x="428" y="191"/>
                      <a:pt x="430" y="187"/>
                      <a:pt x="427" y="188"/>
                    </a:cubicBezTo>
                    <a:cubicBezTo>
                      <a:pt x="427" y="179"/>
                      <a:pt x="435" y="174"/>
                      <a:pt x="429" y="170"/>
                    </a:cubicBezTo>
                    <a:cubicBezTo>
                      <a:pt x="430" y="166"/>
                      <a:pt x="432" y="166"/>
                      <a:pt x="433" y="164"/>
                    </a:cubicBezTo>
                    <a:cubicBezTo>
                      <a:pt x="433" y="165"/>
                      <a:pt x="433" y="165"/>
                      <a:pt x="433" y="165"/>
                    </a:cubicBezTo>
                    <a:cubicBezTo>
                      <a:pt x="434" y="159"/>
                      <a:pt x="434" y="157"/>
                      <a:pt x="435" y="152"/>
                    </a:cubicBezTo>
                    <a:cubicBezTo>
                      <a:pt x="435" y="149"/>
                      <a:pt x="432" y="148"/>
                      <a:pt x="434" y="144"/>
                    </a:cubicBezTo>
                    <a:cubicBezTo>
                      <a:pt x="435" y="145"/>
                      <a:pt x="435" y="144"/>
                      <a:pt x="436" y="142"/>
                    </a:cubicBezTo>
                    <a:cubicBezTo>
                      <a:pt x="435" y="143"/>
                      <a:pt x="436" y="143"/>
                      <a:pt x="437" y="142"/>
                    </a:cubicBezTo>
                    <a:cubicBezTo>
                      <a:pt x="437" y="141"/>
                      <a:pt x="437" y="141"/>
                      <a:pt x="437" y="140"/>
                    </a:cubicBezTo>
                    <a:cubicBezTo>
                      <a:pt x="437" y="140"/>
                      <a:pt x="437" y="140"/>
                      <a:pt x="437" y="140"/>
                    </a:cubicBezTo>
                    <a:cubicBezTo>
                      <a:pt x="437" y="137"/>
                      <a:pt x="437" y="138"/>
                      <a:pt x="436" y="139"/>
                    </a:cubicBezTo>
                    <a:cubicBezTo>
                      <a:pt x="436" y="139"/>
                      <a:pt x="436" y="139"/>
                      <a:pt x="435" y="139"/>
                    </a:cubicBezTo>
                    <a:cubicBezTo>
                      <a:pt x="438" y="137"/>
                      <a:pt x="437" y="131"/>
                      <a:pt x="439" y="131"/>
                    </a:cubicBezTo>
                    <a:cubicBezTo>
                      <a:pt x="441" y="123"/>
                      <a:pt x="440" y="116"/>
                      <a:pt x="440" y="109"/>
                    </a:cubicBezTo>
                    <a:cubicBezTo>
                      <a:pt x="441" y="109"/>
                      <a:pt x="442" y="111"/>
                      <a:pt x="442" y="113"/>
                    </a:cubicBezTo>
                    <a:cubicBezTo>
                      <a:pt x="443" y="108"/>
                      <a:pt x="443" y="108"/>
                      <a:pt x="443" y="108"/>
                    </a:cubicBezTo>
                    <a:cubicBezTo>
                      <a:pt x="444" y="108"/>
                      <a:pt x="443" y="111"/>
                      <a:pt x="443" y="112"/>
                    </a:cubicBezTo>
                    <a:cubicBezTo>
                      <a:pt x="447" y="107"/>
                      <a:pt x="443" y="100"/>
                      <a:pt x="447" y="94"/>
                    </a:cubicBezTo>
                    <a:cubicBezTo>
                      <a:pt x="446" y="92"/>
                      <a:pt x="446" y="92"/>
                      <a:pt x="446" y="92"/>
                    </a:cubicBezTo>
                    <a:cubicBezTo>
                      <a:pt x="446" y="92"/>
                      <a:pt x="446" y="92"/>
                      <a:pt x="446" y="92"/>
                    </a:cubicBezTo>
                    <a:cubicBezTo>
                      <a:pt x="446" y="91"/>
                      <a:pt x="445" y="90"/>
                      <a:pt x="445" y="89"/>
                    </a:cubicBezTo>
                    <a:cubicBezTo>
                      <a:pt x="447" y="88"/>
                      <a:pt x="448" y="89"/>
                      <a:pt x="449" y="86"/>
                    </a:cubicBezTo>
                    <a:cubicBezTo>
                      <a:pt x="451" y="84"/>
                      <a:pt x="450" y="78"/>
                      <a:pt x="450" y="75"/>
                    </a:cubicBezTo>
                    <a:cubicBezTo>
                      <a:pt x="449" y="76"/>
                      <a:pt x="449" y="76"/>
                      <a:pt x="448" y="75"/>
                    </a:cubicBezTo>
                    <a:cubicBezTo>
                      <a:pt x="449" y="73"/>
                      <a:pt x="450" y="72"/>
                      <a:pt x="450" y="71"/>
                    </a:cubicBezTo>
                    <a:cubicBezTo>
                      <a:pt x="451" y="71"/>
                      <a:pt x="451" y="71"/>
                      <a:pt x="451" y="71"/>
                    </a:cubicBezTo>
                    <a:cubicBezTo>
                      <a:pt x="450" y="71"/>
                      <a:pt x="451" y="66"/>
                      <a:pt x="450" y="66"/>
                    </a:cubicBezTo>
                    <a:cubicBezTo>
                      <a:pt x="452" y="65"/>
                      <a:pt x="451" y="69"/>
                      <a:pt x="452" y="69"/>
                    </a:cubicBezTo>
                    <a:cubicBezTo>
                      <a:pt x="453" y="62"/>
                      <a:pt x="452" y="66"/>
                      <a:pt x="454" y="59"/>
                    </a:cubicBezTo>
                    <a:cubicBezTo>
                      <a:pt x="453" y="55"/>
                      <a:pt x="452" y="59"/>
                      <a:pt x="451" y="57"/>
                    </a:cubicBezTo>
                    <a:cubicBezTo>
                      <a:pt x="451" y="54"/>
                      <a:pt x="450" y="51"/>
                      <a:pt x="452" y="47"/>
                    </a:cubicBezTo>
                    <a:cubicBezTo>
                      <a:pt x="450" y="48"/>
                      <a:pt x="450" y="48"/>
                      <a:pt x="450" y="48"/>
                    </a:cubicBezTo>
                    <a:cubicBezTo>
                      <a:pt x="450" y="42"/>
                      <a:pt x="451" y="38"/>
                      <a:pt x="454" y="35"/>
                    </a:cubicBezTo>
                    <a:cubicBezTo>
                      <a:pt x="453" y="11"/>
                      <a:pt x="450" y="7"/>
                      <a:pt x="446" y="9"/>
                    </a:cubicBezTo>
                    <a:cubicBezTo>
                      <a:pt x="442" y="12"/>
                      <a:pt x="438" y="20"/>
                      <a:pt x="438" y="20"/>
                    </a:cubicBezTo>
                    <a:cubicBezTo>
                      <a:pt x="430" y="37"/>
                      <a:pt x="432" y="48"/>
                      <a:pt x="429" y="69"/>
                    </a:cubicBezTo>
                    <a:cubicBezTo>
                      <a:pt x="424" y="87"/>
                      <a:pt x="420" y="91"/>
                      <a:pt x="417" y="111"/>
                    </a:cubicBezTo>
                    <a:cubicBezTo>
                      <a:pt x="415" y="120"/>
                      <a:pt x="414" y="129"/>
                      <a:pt x="412" y="138"/>
                    </a:cubicBezTo>
                    <a:cubicBezTo>
                      <a:pt x="414" y="143"/>
                      <a:pt x="409" y="150"/>
                      <a:pt x="410" y="155"/>
                    </a:cubicBezTo>
                    <a:cubicBezTo>
                      <a:pt x="408" y="157"/>
                      <a:pt x="408" y="157"/>
                      <a:pt x="408" y="157"/>
                    </a:cubicBezTo>
                    <a:cubicBezTo>
                      <a:pt x="409" y="159"/>
                      <a:pt x="409" y="161"/>
                      <a:pt x="408" y="162"/>
                    </a:cubicBezTo>
                    <a:cubicBezTo>
                      <a:pt x="407" y="162"/>
                      <a:pt x="407" y="162"/>
                      <a:pt x="407" y="162"/>
                    </a:cubicBezTo>
                    <a:cubicBezTo>
                      <a:pt x="408" y="165"/>
                      <a:pt x="406" y="167"/>
                      <a:pt x="406" y="169"/>
                    </a:cubicBezTo>
                    <a:cubicBezTo>
                      <a:pt x="406" y="169"/>
                      <a:pt x="406" y="169"/>
                      <a:pt x="406" y="169"/>
                    </a:cubicBezTo>
                    <a:cubicBezTo>
                      <a:pt x="405" y="172"/>
                      <a:pt x="405" y="172"/>
                      <a:pt x="405" y="172"/>
                    </a:cubicBezTo>
                    <a:cubicBezTo>
                      <a:pt x="405" y="171"/>
                      <a:pt x="405" y="171"/>
                      <a:pt x="405" y="171"/>
                    </a:cubicBezTo>
                    <a:cubicBezTo>
                      <a:pt x="405" y="176"/>
                      <a:pt x="404" y="180"/>
                      <a:pt x="402" y="184"/>
                    </a:cubicBezTo>
                    <a:cubicBezTo>
                      <a:pt x="404" y="184"/>
                      <a:pt x="404" y="184"/>
                      <a:pt x="404" y="184"/>
                    </a:cubicBezTo>
                    <a:cubicBezTo>
                      <a:pt x="400" y="192"/>
                      <a:pt x="402" y="196"/>
                      <a:pt x="398" y="204"/>
                    </a:cubicBezTo>
                    <a:cubicBezTo>
                      <a:pt x="398" y="203"/>
                      <a:pt x="398" y="203"/>
                      <a:pt x="398" y="203"/>
                    </a:cubicBezTo>
                    <a:cubicBezTo>
                      <a:pt x="400" y="214"/>
                      <a:pt x="391" y="218"/>
                      <a:pt x="393" y="230"/>
                    </a:cubicBezTo>
                    <a:cubicBezTo>
                      <a:pt x="392" y="228"/>
                      <a:pt x="392" y="230"/>
                      <a:pt x="391" y="230"/>
                    </a:cubicBezTo>
                    <a:cubicBezTo>
                      <a:pt x="391" y="235"/>
                      <a:pt x="390" y="240"/>
                      <a:pt x="393" y="241"/>
                    </a:cubicBezTo>
                    <a:cubicBezTo>
                      <a:pt x="392" y="244"/>
                      <a:pt x="392" y="243"/>
                      <a:pt x="390" y="243"/>
                    </a:cubicBezTo>
                    <a:cubicBezTo>
                      <a:pt x="392" y="244"/>
                      <a:pt x="392" y="247"/>
                      <a:pt x="391" y="249"/>
                    </a:cubicBezTo>
                    <a:cubicBezTo>
                      <a:pt x="391" y="248"/>
                      <a:pt x="391" y="248"/>
                      <a:pt x="391" y="248"/>
                    </a:cubicBezTo>
                    <a:cubicBezTo>
                      <a:pt x="390" y="256"/>
                      <a:pt x="390" y="256"/>
                      <a:pt x="390" y="256"/>
                    </a:cubicBezTo>
                    <a:cubicBezTo>
                      <a:pt x="393" y="255"/>
                      <a:pt x="393" y="255"/>
                      <a:pt x="393" y="255"/>
                    </a:cubicBezTo>
                    <a:cubicBezTo>
                      <a:pt x="391" y="259"/>
                      <a:pt x="389" y="255"/>
                      <a:pt x="389" y="259"/>
                    </a:cubicBezTo>
                    <a:cubicBezTo>
                      <a:pt x="391" y="260"/>
                      <a:pt x="391" y="260"/>
                      <a:pt x="391" y="260"/>
                    </a:cubicBezTo>
                    <a:cubicBezTo>
                      <a:pt x="390" y="265"/>
                      <a:pt x="385" y="268"/>
                      <a:pt x="383" y="273"/>
                    </a:cubicBezTo>
                    <a:cubicBezTo>
                      <a:pt x="377" y="296"/>
                      <a:pt x="378" y="321"/>
                      <a:pt x="370" y="342"/>
                    </a:cubicBezTo>
                    <a:cubicBezTo>
                      <a:pt x="368" y="342"/>
                      <a:pt x="368" y="342"/>
                      <a:pt x="368" y="342"/>
                    </a:cubicBezTo>
                    <a:cubicBezTo>
                      <a:pt x="365" y="342"/>
                      <a:pt x="371" y="349"/>
                      <a:pt x="368" y="349"/>
                    </a:cubicBezTo>
                    <a:cubicBezTo>
                      <a:pt x="369" y="352"/>
                      <a:pt x="369" y="352"/>
                      <a:pt x="369" y="352"/>
                    </a:cubicBezTo>
                    <a:cubicBezTo>
                      <a:pt x="368" y="352"/>
                      <a:pt x="368" y="354"/>
                      <a:pt x="367" y="352"/>
                    </a:cubicBezTo>
                    <a:cubicBezTo>
                      <a:pt x="367" y="355"/>
                      <a:pt x="367" y="355"/>
                      <a:pt x="368" y="357"/>
                    </a:cubicBezTo>
                    <a:cubicBezTo>
                      <a:pt x="366" y="359"/>
                      <a:pt x="366" y="359"/>
                      <a:pt x="366" y="359"/>
                    </a:cubicBezTo>
                    <a:cubicBezTo>
                      <a:pt x="363" y="368"/>
                      <a:pt x="364" y="376"/>
                      <a:pt x="362" y="385"/>
                    </a:cubicBezTo>
                    <a:cubicBezTo>
                      <a:pt x="357" y="395"/>
                      <a:pt x="356" y="413"/>
                      <a:pt x="355" y="425"/>
                    </a:cubicBezTo>
                    <a:cubicBezTo>
                      <a:pt x="355" y="425"/>
                      <a:pt x="355" y="424"/>
                      <a:pt x="354" y="423"/>
                    </a:cubicBezTo>
                    <a:cubicBezTo>
                      <a:pt x="351" y="416"/>
                      <a:pt x="349" y="411"/>
                      <a:pt x="347" y="406"/>
                    </a:cubicBezTo>
                    <a:cubicBezTo>
                      <a:pt x="344" y="401"/>
                      <a:pt x="341" y="396"/>
                      <a:pt x="334" y="391"/>
                    </a:cubicBezTo>
                    <a:cubicBezTo>
                      <a:pt x="328" y="385"/>
                      <a:pt x="320" y="380"/>
                      <a:pt x="312" y="377"/>
                    </a:cubicBezTo>
                    <a:cubicBezTo>
                      <a:pt x="308" y="378"/>
                      <a:pt x="303" y="373"/>
                      <a:pt x="298" y="374"/>
                    </a:cubicBezTo>
                    <a:cubicBezTo>
                      <a:pt x="296" y="372"/>
                      <a:pt x="296" y="372"/>
                      <a:pt x="296" y="372"/>
                    </a:cubicBezTo>
                    <a:cubicBezTo>
                      <a:pt x="295" y="372"/>
                      <a:pt x="293" y="372"/>
                      <a:pt x="292" y="371"/>
                    </a:cubicBezTo>
                    <a:cubicBezTo>
                      <a:pt x="292" y="371"/>
                      <a:pt x="292" y="371"/>
                      <a:pt x="292" y="371"/>
                    </a:cubicBezTo>
                    <a:cubicBezTo>
                      <a:pt x="289" y="371"/>
                      <a:pt x="287" y="370"/>
                      <a:pt x="286" y="370"/>
                    </a:cubicBezTo>
                    <a:cubicBezTo>
                      <a:pt x="286" y="370"/>
                      <a:pt x="286" y="370"/>
                      <a:pt x="286" y="370"/>
                    </a:cubicBezTo>
                    <a:cubicBezTo>
                      <a:pt x="283" y="370"/>
                      <a:pt x="283" y="370"/>
                      <a:pt x="283" y="370"/>
                    </a:cubicBezTo>
                    <a:cubicBezTo>
                      <a:pt x="284" y="369"/>
                      <a:pt x="284" y="369"/>
                      <a:pt x="284" y="369"/>
                    </a:cubicBezTo>
                    <a:cubicBezTo>
                      <a:pt x="280" y="370"/>
                      <a:pt x="276" y="369"/>
                      <a:pt x="273" y="368"/>
                    </a:cubicBezTo>
                    <a:cubicBezTo>
                      <a:pt x="273" y="370"/>
                      <a:pt x="273" y="370"/>
                      <a:pt x="273" y="370"/>
                    </a:cubicBezTo>
                    <a:cubicBezTo>
                      <a:pt x="265" y="367"/>
                      <a:pt x="263" y="371"/>
                      <a:pt x="256" y="369"/>
                    </a:cubicBezTo>
                    <a:cubicBezTo>
                      <a:pt x="256" y="369"/>
                      <a:pt x="256" y="369"/>
                      <a:pt x="256" y="369"/>
                    </a:cubicBezTo>
                    <a:cubicBezTo>
                      <a:pt x="248" y="374"/>
                      <a:pt x="243" y="366"/>
                      <a:pt x="235" y="372"/>
                    </a:cubicBezTo>
                    <a:cubicBezTo>
                      <a:pt x="236" y="371"/>
                      <a:pt x="234" y="371"/>
                      <a:pt x="234" y="371"/>
                    </a:cubicBezTo>
                    <a:cubicBezTo>
                      <a:pt x="231" y="372"/>
                      <a:pt x="227" y="373"/>
                      <a:pt x="227" y="376"/>
                    </a:cubicBezTo>
                    <a:cubicBezTo>
                      <a:pt x="225" y="377"/>
                      <a:pt x="225" y="376"/>
                      <a:pt x="224" y="374"/>
                    </a:cubicBezTo>
                    <a:cubicBezTo>
                      <a:pt x="224" y="376"/>
                      <a:pt x="222" y="377"/>
                      <a:pt x="220" y="378"/>
                    </a:cubicBezTo>
                    <a:cubicBezTo>
                      <a:pt x="221" y="377"/>
                      <a:pt x="221" y="377"/>
                      <a:pt x="221" y="377"/>
                    </a:cubicBezTo>
                    <a:cubicBezTo>
                      <a:pt x="219" y="377"/>
                      <a:pt x="217" y="378"/>
                      <a:pt x="215" y="379"/>
                    </a:cubicBezTo>
                    <a:cubicBezTo>
                      <a:pt x="217" y="381"/>
                      <a:pt x="217" y="381"/>
                      <a:pt x="217" y="381"/>
                    </a:cubicBezTo>
                    <a:cubicBezTo>
                      <a:pt x="214" y="381"/>
                      <a:pt x="215" y="378"/>
                      <a:pt x="213" y="379"/>
                    </a:cubicBezTo>
                    <a:cubicBezTo>
                      <a:pt x="213" y="382"/>
                      <a:pt x="213" y="382"/>
                      <a:pt x="213" y="382"/>
                    </a:cubicBezTo>
                    <a:cubicBezTo>
                      <a:pt x="209" y="383"/>
                      <a:pt x="205" y="380"/>
                      <a:pt x="200" y="380"/>
                    </a:cubicBezTo>
                    <a:cubicBezTo>
                      <a:pt x="182" y="385"/>
                      <a:pt x="167" y="399"/>
                      <a:pt x="151" y="404"/>
                    </a:cubicBezTo>
                    <a:cubicBezTo>
                      <a:pt x="149" y="403"/>
                      <a:pt x="149" y="403"/>
                      <a:pt x="149" y="403"/>
                    </a:cubicBezTo>
                    <a:cubicBezTo>
                      <a:pt x="148" y="401"/>
                      <a:pt x="148" y="409"/>
                      <a:pt x="146" y="407"/>
                    </a:cubicBezTo>
                    <a:cubicBezTo>
                      <a:pt x="145" y="410"/>
                      <a:pt x="145" y="410"/>
                      <a:pt x="145" y="410"/>
                    </a:cubicBezTo>
                    <a:cubicBezTo>
                      <a:pt x="144" y="409"/>
                      <a:pt x="143" y="410"/>
                      <a:pt x="143" y="409"/>
                    </a:cubicBezTo>
                    <a:cubicBezTo>
                      <a:pt x="142" y="410"/>
                      <a:pt x="142" y="410"/>
                      <a:pt x="141" y="411"/>
                    </a:cubicBezTo>
                    <a:cubicBezTo>
                      <a:pt x="139" y="411"/>
                      <a:pt x="139" y="411"/>
                      <a:pt x="139" y="411"/>
                    </a:cubicBezTo>
                    <a:cubicBezTo>
                      <a:pt x="132" y="415"/>
                      <a:pt x="129" y="421"/>
                      <a:pt x="123" y="426"/>
                    </a:cubicBezTo>
                    <a:cubicBezTo>
                      <a:pt x="114" y="430"/>
                      <a:pt x="104" y="445"/>
                      <a:pt x="100" y="455"/>
                    </a:cubicBezTo>
                    <a:cubicBezTo>
                      <a:pt x="98" y="462"/>
                      <a:pt x="92" y="467"/>
                      <a:pt x="88" y="474"/>
                    </a:cubicBezTo>
                    <a:cubicBezTo>
                      <a:pt x="83" y="480"/>
                      <a:pt x="79" y="488"/>
                      <a:pt x="79" y="496"/>
                    </a:cubicBezTo>
                    <a:cubicBezTo>
                      <a:pt x="79" y="496"/>
                      <a:pt x="79" y="498"/>
                      <a:pt x="80" y="498"/>
                    </a:cubicBezTo>
                    <a:cubicBezTo>
                      <a:pt x="79" y="503"/>
                      <a:pt x="78" y="507"/>
                      <a:pt x="78" y="512"/>
                    </a:cubicBezTo>
                    <a:cubicBezTo>
                      <a:pt x="78" y="512"/>
                      <a:pt x="77" y="516"/>
                      <a:pt x="78" y="522"/>
                    </a:cubicBezTo>
                    <a:cubicBezTo>
                      <a:pt x="78" y="526"/>
                      <a:pt x="79" y="531"/>
                      <a:pt x="81" y="535"/>
                    </a:cubicBezTo>
                    <a:cubicBezTo>
                      <a:pt x="80" y="535"/>
                      <a:pt x="80" y="535"/>
                      <a:pt x="79" y="535"/>
                    </a:cubicBezTo>
                    <a:cubicBezTo>
                      <a:pt x="79" y="534"/>
                      <a:pt x="79" y="534"/>
                      <a:pt x="79" y="534"/>
                    </a:cubicBezTo>
                    <a:cubicBezTo>
                      <a:pt x="77" y="537"/>
                      <a:pt x="75" y="537"/>
                      <a:pt x="74" y="539"/>
                    </a:cubicBezTo>
                    <a:cubicBezTo>
                      <a:pt x="74" y="538"/>
                      <a:pt x="74" y="538"/>
                      <a:pt x="74" y="538"/>
                    </a:cubicBezTo>
                    <a:cubicBezTo>
                      <a:pt x="73" y="539"/>
                      <a:pt x="72" y="539"/>
                      <a:pt x="71" y="540"/>
                    </a:cubicBezTo>
                    <a:cubicBezTo>
                      <a:pt x="71" y="539"/>
                      <a:pt x="71" y="539"/>
                      <a:pt x="71" y="539"/>
                    </a:cubicBezTo>
                    <a:cubicBezTo>
                      <a:pt x="68" y="542"/>
                      <a:pt x="64" y="545"/>
                      <a:pt x="60" y="547"/>
                    </a:cubicBezTo>
                    <a:cubicBezTo>
                      <a:pt x="62" y="548"/>
                      <a:pt x="62" y="548"/>
                      <a:pt x="62" y="548"/>
                    </a:cubicBezTo>
                    <a:cubicBezTo>
                      <a:pt x="53" y="552"/>
                      <a:pt x="53" y="557"/>
                      <a:pt x="46" y="560"/>
                    </a:cubicBezTo>
                    <a:cubicBezTo>
                      <a:pt x="45" y="560"/>
                      <a:pt x="45" y="560"/>
                      <a:pt x="45" y="560"/>
                    </a:cubicBezTo>
                    <a:cubicBezTo>
                      <a:pt x="41" y="570"/>
                      <a:pt x="32" y="568"/>
                      <a:pt x="28" y="579"/>
                    </a:cubicBezTo>
                    <a:cubicBezTo>
                      <a:pt x="29" y="578"/>
                      <a:pt x="27" y="579"/>
                      <a:pt x="27" y="579"/>
                    </a:cubicBezTo>
                    <a:cubicBezTo>
                      <a:pt x="25" y="583"/>
                      <a:pt x="22" y="587"/>
                      <a:pt x="25" y="589"/>
                    </a:cubicBezTo>
                    <a:cubicBezTo>
                      <a:pt x="23" y="592"/>
                      <a:pt x="22" y="591"/>
                      <a:pt x="21" y="590"/>
                    </a:cubicBezTo>
                    <a:cubicBezTo>
                      <a:pt x="21" y="591"/>
                      <a:pt x="21" y="592"/>
                      <a:pt x="21" y="593"/>
                    </a:cubicBezTo>
                    <a:cubicBezTo>
                      <a:pt x="21" y="593"/>
                      <a:pt x="21" y="593"/>
                      <a:pt x="20" y="595"/>
                    </a:cubicBezTo>
                    <a:cubicBezTo>
                      <a:pt x="20" y="595"/>
                      <a:pt x="20" y="596"/>
                      <a:pt x="19" y="597"/>
                    </a:cubicBezTo>
                    <a:cubicBezTo>
                      <a:pt x="19" y="595"/>
                      <a:pt x="19" y="595"/>
                      <a:pt x="19" y="595"/>
                    </a:cubicBezTo>
                    <a:cubicBezTo>
                      <a:pt x="18" y="598"/>
                      <a:pt x="17" y="600"/>
                      <a:pt x="16" y="602"/>
                    </a:cubicBezTo>
                    <a:cubicBezTo>
                      <a:pt x="19" y="602"/>
                      <a:pt x="19" y="602"/>
                      <a:pt x="19" y="602"/>
                    </a:cubicBezTo>
                    <a:cubicBezTo>
                      <a:pt x="17" y="605"/>
                      <a:pt x="16" y="601"/>
                      <a:pt x="15" y="605"/>
                    </a:cubicBezTo>
                    <a:cubicBezTo>
                      <a:pt x="17" y="606"/>
                      <a:pt x="17" y="606"/>
                      <a:pt x="17" y="606"/>
                    </a:cubicBezTo>
                    <a:cubicBezTo>
                      <a:pt x="14" y="611"/>
                      <a:pt x="9" y="613"/>
                      <a:pt x="6" y="617"/>
                    </a:cubicBezTo>
                    <a:cubicBezTo>
                      <a:pt x="1" y="628"/>
                      <a:pt x="0" y="641"/>
                      <a:pt x="1" y="653"/>
                    </a:cubicBezTo>
                    <a:cubicBezTo>
                      <a:pt x="2" y="665"/>
                      <a:pt x="5" y="677"/>
                      <a:pt x="7" y="688"/>
                    </a:cubicBezTo>
                    <a:cubicBezTo>
                      <a:pt x="6" y="689"/>
                      <a:pt x="6" y="689"/>
                      <a:pt x="6" y="689"/>
                    </a:cubicBezTo>
                    <a:cubicBezTo>
                      <a:pt x="4" y="691"/>
                      <a:pt x="12" y="693"/>
                      <a:pt x="10" y="695"/>
                    </a:cubicBezTo>
                    <a:cubicBezTo>
                      <a:pt x="11" y="696"/>
                      <a:pt x="12" y="696"/>
                      <a:pt x="13" y="697"/>
                    </a:cubicBezTo>
                    <a:cubicBezTo>
                      <a:pt x="12" y="698"/>
                      <a:pt x="13" y="699"/>
                      <a:pt x="12" y="698"/>
                    </a:cubicBezTo>
                    <a:cubicBezTo>
                      <a:pt x="13" y="701"/>
                      <a:pt x="13" y="700"/>
                      <a:pt x="15" y="702"/>
                    </a:cubicBezTo>
                    <a:cubicBezTo>
                      <a:pt x="15" y="705"/>
                      <a:pt x="15" y="705"/>
                      <a:pt x="15" y="705"/>
                    </a:cubicBezTo>
                    <a:cubicBezTo>
                      <a:pt x="19" y="713"/>
                      <a:pt x="26" y="718"/>
                      <a:pt x="33" y="725"/>
                    </a:cubicBezTo>
                    <a:cubicBezTo>
                      <a:pt x="36" y="730"/>
                      <a:pt x="42" y="736"/>
                      <a:pt x="50" y="740"/>
                    </a:cubicBezTo>
                    <a:cubicBezTo>
                      <a:pt x="57" y="744"/>
                      <a:pt x="66" y="747"/>
                      <a:pt x="72" y="748"/>
                    </a:cubicBezTo>
                    <a:cubicBezTo>
                      <a:pt x="80" y="750"/>
                      <a:pt x="89" y="754"/>
                      <a:pt x="98" y="757"/>
                    </a:cubicBezTo>
                    <a:cubicBezTo>
                      <a:pt x="107" y="761"/>
                      <a:pt x="117" y="763"/>
                      <a:pt x="126" y="760"/>
                    </a:cubicBezTo>
                    <a:cubicBezTo>
                      <a:pt x="126" y="761"/>
                      <a:pt x="128" y="760"/>
                      <a:pt x="128" y="759"/>
                    </a:cubicBezTo>
                    <a:cubicBezTo>
                      <a:pt x="133" y="759"/>
                      <a:pt x="139" y="759"/>
                      <a:pt x="144" y="758"/>
                    </a:cubicBezTo>
                    <a:cubicBezTo>
                      <a:pt x="144" y="758"/>
                      <a:pt x="149" y="757"/>
                      <a:pt x="156" y="755"/>
                    </a:cubicBezTo>
                    <a:cubicBezTo>
                      <a:pt x="157" y="755"/>
                      <a:pt x="159" y="754"/>
                      <a:pt x="161" y="753"/>
                    </a:cubicBezTo>
                    <a:cubicBezTo>
                      <a:pt x="162" y="756"/>
                      <a:pt x="162" y="758"/>
                      <a:pt x="165" y="758"/>
                    </a:cubicBezTo>
                    <a:cubicBezTo>
                      <a:pt x="164" y="761"/>
                      <a:pt x="163" y="761"/>
                      <a:pt x="162" y="761"/>
                    </a:cubicBezTo>
                    <a:cubicBezTo>
                      <a:pt x="164" y="761"/>
                      <a:pt x="164" y="764"/>
                      <a:pt x="164" y="767"/>
                    </a:cubicBezTo>
                    <a:cubicBezTo>
                      <a:pt x="164" y="766"/>
                      <a:pt x="164" y="766"/>
                      <a:pt x="164" y="765"/>
                    </a:cubicBezTo>
                    <a:cubicBezTo>
                      <a:pt x="164" y="768"/>
                      <a:pt x="164" y="771"/>
                      <a:pt x="165" y="773"/>
                    </a:cubicBezTo>
                    <a:cubicBezTo>
                      <a:pt x="167" y="771"/>
                      <a:pt x="167" y="771"/>
                      <a:pt x="167" y="771"/>
                    </a:cubicBezTo>
                    <a:cubicBezTo>
                      <a:pt x="167" y="775"/>
                      <a:pt x="164" y="773"/>
                      <a:pt x="165" y="776"/>
                    </a:cubicBezTo>
                    <a:cubicBezTo>
                      <a:pt x="167" y="776"/>
                      <a:pt x="167" y="776"/>
                      <a:pt x="167" y="776"/>
                    </a:cubicBezTo>
                    <a:cubicBezTo>
                      <a:pt x="168" y="782"/>
                      <a:pt x="165" y="786"/>
                      <a:pt x="164" y="792"/>
                    </a:cubicBezTo>
                    <a:cubicBezTo>
                      <a:pt x="166" y="797"/>
                      <a:pt x="168" y="803"/>
                      <a:pt x="171" y="809"/>
                    </a:cubicBezTo>
                    <a:cubicBezTo>
                      <a:pt x="174" y="814"/>
                      <a:pt x="178" y="820"/>
                      <a:pt x="183" y="824"/>
                    </a:cubicBezTo>
                    <a:cubicBezTo>
                      <a:pt x="193" y="833"/>
                      <a:pt x="203" y="838"/>
                      <a:pt x="211" y="845"/>
                    </a:cubicBezTo>
                    <a:cubicBezTo>
                      <a:pt x="211" y="847"/>
                      <a:pt x="211" y="847"/>
                      <a:pt x="211" y="847"/>
                    </a:cubicBezTo>
                    <a:cubicBezTo>
                      <a:pt x="210" y="849"/>
                      <a:pt x="218" y="846"/>
                      <a:pt x="218" y="848"/>
                    </a:cubicBezTo>
                    <a:cubicBezTo>
                      <a:pt x="219" y="848"/>
                      <a:pt x="220" y="848"/>
                      <a:pt x="220" y="848"/>
                    </a:cubicBezTo>
                    <a:cubicBezTo>
                      <a:pt x="221" y="849"/>
                      <a:pt x="222" y="850"/>
                      <a:pt x="221" y="850"/>
                    </a:cubicBezTo>
                    <a:cubicBezTo>
                      <a:pt x="223" y="851"/>
                      <a:pt x="223" y="850"/>
                      <a:pt x="225" y="850"/>
                    </a:cubicBezTo>
                    <a:cubicBezTo>
                      <a:pt x="226" y="852"/>
                      <a:pt x="226" y="852"/>
                      <a:pt x="226" y="852"/>
                    </a:cubicBezTo>
                    <a:cubicBezTo>
                      <a:pt x="234" y="857"/>
                      <a:pt x="243" y="856"/>
                      <a:pt x="251" y="859"/>
                    </a:cubicBezTo>
                    <a:cubicBezTo>
                      <a:pt x="262" y="865"/>
                      <a:pt x="284" y="864"/>
                      <a:pt x="296" y="861"/>
                    </a:cubicBezTo>
                    <a:cubicBezTo>
                      <a:pt x="304" y="858"/>
                      <a:pt x="313" y="859"/>
                      <a:pt x="323" y="857"/>
                    </a:cubicBezTo>
                    <a:cubicBezTo>
                      <a:pt x="333" y="856"/>
                      <a:pt x="343" y="853"/>
                      <a:pt x="350" y="845"/>
                    </a:cubicBezTo>
                    <a:cubicBezTo>
                      <a:pt x="351" y="845"/>
                      <a:pt x="352" y="843"/>
                      <a:pt x="351" y="843"/>
                    </a:cubicBezTo>
                    <a:cubicBezTo>
                      <a:pt x="356" y="840"/>
                      <a:pt x="360" y="836"/>
                      <a:pt x="364" y="831"/>
                    </a:cubicBezTo>
                    <a:cubicBezTo>
                      <a:pt x="364" y="831"/>
                      <a:pt x="366" y="829"/>
                      <a:pt x="368" y="826"/>
                    </a:cubicBezTo>
                    <a:cubicBezTo>
                      <a:pt x="369" y="827"/>
                      <a:pt x="370" y="829"/>
                      <a:pt x="371" y="830"/>
                    </a:cubicBezTo>
                    <a:cubicBezTo>
                      <a:pt x="375" y="838"/>
                      <a:pt x="382" y="845"/>
                      <a:pt x="388" y="851"/>
                    </a:cubicBezTo>
                    <a:cubicBezTo>
                      <a:pt x="392" y="852"/>
                      <a:pt x="396" y="859"/>
                      <a:pt x="401" y="860"/>
                    </a:cubicBezTo>
                    <a:cubicBezTo>
                      <a:pt x="401" y="862"/>
                      <a:pt x="401" y="862"/>
                      <a:pt x="401" y="862"/>
                    </a:cubicBezTo>
                    <a:cubicBezTo>
                      <a:pt x="403" y="863"/>
                      <a:pt x="404" y="863"/>
                      <a:pt x="405" y="865"/>
                    </a:cubicBezTo>
                    <a:cubicBezTo>
                      <a:pt x="405" y="865"/>
                      <a:pt x="405" y="865"/>
                      <a:pt x="405" y="865"/>
                    </a:cubicBezTo>
                    <a:cubicBezTo>
                      <a:pt x="407" y="866"/>
                      <a:pt x="409" y="868"/>
                      <a:pt x="411" y="868"/>
                    </a:cubicBezTo>
                    <a:cubicBezTo>
                      <a:pt x="410" y="868"/>
                      <a:pt x="410" y="868"/>
                      <a:pt x="410" y="868"/>
                    </a:cubicBezTo>
                    <a:cubicBezTo>
                      <a:pt x="413" y="870"/>
                      <a:pt x="413" y="870"/>
                      <a:pt x="413" y="870"/>
                    </a:cubicBezTo>
                    <a:cubicBezTo>
                      <a:pt x="412" y="870"/>
                      <a:pt x="412" y="870"/>
                      <a:pt x="412" y="870"/>
                    </a:cubicBezTo>
                    <a:cubicBezTo>
                      <a:pt x="416" y="871"/>
                      <a:pt x="420" y="873"/>
                      <a:pt x="423" y="875"/>
                    </a:cubicBezTo>
                    <a:cubicBezTo>
                      <a:pt x="423" y="874"/>
                      <a:pt x="423" y="874"/>
                      <a:pt x="423" y="874"/>
                    </a:cubicBezTo>
                    <a:cubicBezTo>
                      <a:pt x="429" y="879"/>
                      <a:pt x="433" y="877"/>
                      <a:pt x="439" y="882"/>
                    </a:cubicBezTo>
                    <a:cubicBezTo>
                      <a:pt x="439" y="882"/>
                      <a:pt x="439" y="882"/>
                      <a:pt x="439" y="882"/>
                    </a:cubicBezTo>
                    <a:cubicBezTo>
                      <a:pt x="448" y="881"/>
                      <a:pt x="451" y="890"/>
                      <a:pt x="461" y="888"/>
                    </a:cubicBezTo>
                    <a:cubicBezTo>
                      <a:pt x="460" y="888"/>
                      <a:pt x="461" y="889"/>
                      <a:pt x="461" y="890"/>
                    </a:cubicBezTo>
                    <a:cubicBezTo>
                      <a:pt x="465" y="890"/>
                      <a:pt x="470" y="891"/>
                      <a:pt x="470" y="887"/>
                    </a:cubicBezTo>
                    <a:cubicBezTo>
                      <a:pt x="473" y="888"/>
                      <a:pt x="473" y="889"/>
                      <a:pt x="473" y="890"/>
                    </a:cubicBezTo>
                    <a:cubicBezTo>
                      <a:pt x="473" y="889"/>
                      <a:pt x="476" y="889"/>
                      <a:pt x="478" y="889"/>
                    </a:cubicBezTo>
                    <a:cubicBezTo>
                      <a:pt x="477" y="889"/>
                      <a:pt x="477" y="889"/>
                      <a:pt x="477" y="889"/>
                    </a:cubicBezTo>
                    <a:cubicBezTo>
                      <a:pt x="479" y="889"/>
                      <a:pt x="481" y="890"/>
                      <a:pt x="484" y="890"/>
                    </a:cubicBezTo>
                    <a:cubicBezTo>
                      <a:pt x="483" y="887"/>
                      <a:pt x="483" y="887"/>
                      <a:pt x="483" y="887"/>
                    </a:cubicBezTo>
                    <a:cubicBezTo>
                      <a:pt x="486" y="888"/>
                      <a:pt x="483" y="890"/>
                      <a:pt x="487" y="890"/>
                    </a:cubicBezTo>
                    <a:cubicBezTo>
                      <a:pt x="487" y="887"/>
                      <a:pt x="487" y="887"/>
                      <a:pt x="487" y="887"/>
                    </a:cubicBezTo>
                    <a:cubicBezTo>
                      <a:pt x="492" y="888"/>
                      <a:pt x="494" y="892"/>
                      <a:pt x="499" y="894"/>
                    </a:cubicBezTo>
                    <a:cubicBezTo>
                      <a:pt x="510" y="894"/>
                      <a:pt x="521" y="891"/>
                      <a:pt x="530" y="887"/>
                    </a:cubicBezTo>
                    <a:cubicBezTo>
                      <a:pt x="540" y="883"/>
                      <a:pt x="549" y="879"/>
                      <a:pt x="558" y="876"/>
                    </a:cubicBezTo>
                    <a:cubicBezTo>
                      <a:pt x="560" y="877"/>
                      <a:pt x="560" y="877"/>
                      <a:pt x="560" y="877"/>
                    </a:cubicBezTo>
                    <a:cubicBezTo>
                      <a:pt x="561" y="879"/>
                      <a:pt x="562" y="871"/>
                      <a:pt x="564" y="873"/>
                    </a:cubicBezTo>
                    <a:cubicBezTo>
                      <a:pt x="565" y="871"/>
                      <a:pt x="565" y="871"/>
                      <a:pt x="565" y="871"/>
                    </a:cubicBezTo>
                    <a:cubicBezTo>
                      <a:pt x="566" y="871"/>
                      <a:pt x="567" y="871"/>
                      <a:pt x="567" y="872"/>
                    </a:cubicBezTo>
                    <a:cubicBezTo>
                      <a:pt x="569" y="871"/>
                      <a:pt x="568" y="870"/>
                      <a:pt x="569" y="869"/>
                    </a:cubicBezTo>
                    <a:cubicBezTo>
                      <a:pt x="572" y="869"/>
                      <a:pt x="572" y="869"/>
                      <a:pt x="572" y="869"/>
                    </a:cubicBezTo>
                    <a:cubicBezTo>
                      <a:pt x="579" y="865"/>
                      <a:pt x="583" y="859"/>
                      <a:pt x="589" y="853"/>
                    </a:cubicBezTo>
                    <a:cubicBezTo>
                      <a:pt x="599" y="849"/>
                      <a:pt x="609" y="832"/>
                      <a:pt x="613" y="822"/>
                    </a:cubicBezTo>
                    <a:cubicBezTo>
                      <a:pt x="615" y="814"/>
                      <a:pt x="621" y="808"/>
                      <a:pt x="625" y="800"/>
                    </a:cubicBezTo>
                    <a:cubicBezTo>
                      <a:pt x="626" y="799"/>
                      <a:pt x="626" y="798"/>
                      <a:pt x="627" y="797"/>
                    </a:cubicBezTo>
                    <a:cubicBezTo>
                      <a:pt x="627" y="798"/>
                      <a:pt x="627" y="798"/>
                      <a:pt x="628" y="799"/>
                    </a:cubicBezTo>
                    <a:cubicBezTo>
                      <a:pt x="627" y="799"/>
                      <a:pt x="627" y="799"/>
                      <a:pt x="627" y="799"/>
                    </a:cubicBezTo>
                    <a:cubicBezTo>
                      <a:pt x="635" y="810"/>
                      <a:pt x="642" y="816"/>
                      <a:pt x="651" y="818"/>
                    </a:cubicBezTo>
                    <a:cubicBezTo>
                      <a:pt x="651" y="822"/>
                      <a:pt x="660" y="824"/>
                      <a:pt x="663" y="827"/>
                    </a:cubicBezTo>
                    <a:cubicBezTo>
                      <a:pt x="662" y="827"/>
                      <a:pt x="662" y="827"/>
                      <a:pt x="662" y="827"/>
                    </a:cubicBezTo>
                    <a:cubicBezTo>
                      <a:pt x="670" y="828"/>
                      <a:pt x="676" y="836"/>
                      <a:pt x="685" y="836"/>
                    </a:cubicBezTo>
                    <a:cubicBezTo>
                      <a:pt x="684" y="836"/>
                      <a:pt x="684" y="837"/>
                      <a:pt x="682" y="837"/>
                    </a:cubicBezTo>
                    <a:cubicBezTo>
                      <a:pt x="688" y="838"/>
                      <a:pt x="695" y="840"/>
                      <a:pt x="695" y="842"/>
                    </a:cubicBezTo>
                    <a:cubicBezTo>
                      <a:pt x="708" y="845"/>
                      <a:pt x="727" y="849"/>
                      <a:pt x="736" y="846"/>
                    </a:cubicBezTo>
                    <a:cubicBezTo>
                      <a:pt x="735" y="846"/>
                      <a:pt x="735" y="846"/>
                      <a:pt x="735" y="846"/>
                    </a:cubicBezTo>
                    <a:cubicBezTo>
                      <a:pt x="740" y="844"/>
                      <a:pt x="741" y="846"/>
                      <a:pt x="747" y="845"/>
                    </a:cubicBezTo>
                    <a:cubicBezTo>
                      <a:pt x="747" y="845"/>
                      <a:pt x="748" y="845"/>
                      <a:pt x="747" y="845"/>
                    </a:cubicBezTo>
                    <a:cubicBezTo>
                      <a:pt x="753" y="843"/>
                      <a:pt x="763" y="844"/>
                      <a:pt x="767" y="842"/>
                    </a:cubicBezTo>
                    <a:cubicBezTo>
                      <a:pt x="768" y="844"/>
                      <a:pt x="768" y="844"/>
                      <a:pt x="768" y="844"/>
                    </a:cubicBezTo>
                    <a:cubicBezTo>
                      <a:pt x="771" y="843"/>
                      <a:pt x="774" y="842"/>
                      <a:pt x="778" y="841"/>
                    </a:cubicBezTo>
                    <a:cubicBezTo>
                      <a:pt x="777" y="842"/>
                      <a:pt x="775" y="842"/>
                      <a:pt x="774" y="842"/>
                    </a:cubicBezTo>
                    <a:cubicBezTo>
                      <a:pt x="775" y="838"/>
                      <a:pt x="782" y="843"/>
                      <a:pt x="789" y="838"/>
                    </a:cubicBezTo>
                    <a:cubicBezTo>
                      <a:pt x="796" y="836"/>
                      <a:pt x="800" y="826"/>
                      <a:pt x="807" y="825"/>
                    </a:cubicBezTo>
                    <a:cubicBezTo>
                      <a:pt x="810" y="821"/>
                      <a:pt x="806" y="828"/>
                      <a:pt x="810" y="825"/>
                    </a:cubicBezTo>
                    <a:cubicBezTo>
                      <a:pt x="811" y="827"/>
                      <a:pt x="808" y="827"/>
                      <a:pt x="810" y="828"/>
                    </a:cubicBezTo>
                    <a:cubicBezTo>
                      <a:pt x="814" y="825"/>
                      <a:pt x="819" y="826"/>
                      <a:pt x="823" y="821"/>
                    </a:cubicBezTo>
                    <a:cubicBezTo>
                      <a:pt x="825" y="823"/>
                      <a:pt x="825" y="823"/>
                      <a:pt x="825" y="823"/>
                    </a:cubicBezTo>
                    <a:cubicBezTo>
                      <a:pt x="830" y="816"/>
                      <a:pt x="839" y="815"/>
                      <a:pt x="842" y="810"/>
                    </a:cubicBezTo>
                    <a:cubicBezTo>
                      <a:pt x="847" y="803"/>
                      <a:pt x="849" y="809"/>
                      <a:pt x="854" y="801"/>
                    </a:cubicBezTo>
                    <a:cubicBezTo>
                      <a:pt x="855" y="800"/>
                      <a:pt x="856" y="800"/>
                      <a:pt x="858" y="800"/>
                    </a:cubicBezTo>
                    <a:cubicBezTo>
                      <a:pt x="861" y="797"/>
                      <a:pt x="858" y="796"/>
                      <a:pt x="861" y="793"/>
                    </a:cubicBezTo>
                    <a:cubicBezTo>
                      <a:pt x="862" y="795"/>
                      <a:pt x="866" y="790"/>
                      <a:pt x="865" y="793"/>
                    </a:cubicBezTo>
                    <a:cubicBezTo>
                      <a:pt x="873" y="787"/>
                      <a:pt x="875" y="776"/>
                      <a:pt x="885" y="766"/>
                    </a:cubicBezTo>
                    <a:cubicBezTo>
                      <a:pt x="884" y="763"/>
                      <a:pt x="889" y="757"/>
                      <a:pt x="888" y="755"/>
                    </a:cubicBezTo>
                    <a:cubicBezTo>
                      <a:pt x="889" y="755"/>
                      <a:pt x="893" y="743"/>
                      <a:pt x="893" y="750"/>
                    </a:cubicBezTo>
                    <a:cubicBezTo>
                      <a:pt x="893" y="751"/>
                      <a:pt x="892" y="752"/>
                      <a:pt x="892" y="752"/>
                    </a:cubicBezTo>
                    <a:cubicBezTo>
                      <a:pt x="893" y="753"/>
                      <a:pt x="893" y="753"/>
                      <a:pt x="893" y="753"/>
                    </a:cubicBezTo>
                    <a:cubicBezTo>
                      <a:pt x="898" y="747"/>
                      <a:pt x="897" y="740"/>
                      <a:pt x="899" y="733"/>
                    </a:cubicBezTo>
                    <a:cubicBezTo>
                      <a:pt x="898" y="735"/>
                      <a:pt x="897" y="738"/>
                      <a:pt x="897" y="735"/>
                    </a:cubicBezTo>
                    <a:cubicBezTo>
                      <a:pt x="897" y="733"/>
                      <a:pt x="898" y="731"/>
                      <a:pt x="899" y="729"/>
                    </a:cubicBezTo>
                    <a:cubicBezTo>
                      <a:pt x="900" y="731"/>
                      <a:pt x="900" y="731"/>
                      <a:pt x="900" y="731"/>
                    </a:cubicBezTo>
                    <a:cubicBezTo>
                      <a:pt x="901" y="727"/>
                      <a:pt x="902" y="724"/>
                      <a:pt x="903" y="720"/>
                    </a:cubicBezTo>
                    <a:cubicBezTo>
                      <a:pt x="901" y="722"/>
                      <a:pt x="901" y="722"/>
                      <a:pt x="901" y="722"/>
                    </a:cubicBezTo>
                    <a:cubicBezTo>
                      <a:pt x="902" y="717"/>
                      <a:pt x="905" y="715"/>
                      <a:pt x="904" y="709"/>
                    </a:cubicBezTo>
                    <a:cubicBezTo>
                      <a:pt x="903" y="706"/>
                      <a:pt x="901" y="714"/>
                      <a:pt x="901" y="708"/>
                    </a:cubicBezTo>
                    <a:cubicBezTo>
                      <a:pt x="903" y="702"/>
                      <a:pt x="904" y="691"/>
                      <a:pt x="904" y="682"/>
                    </a:cubicBezTo>
                    <a:cubicBezTo>
                      <a:pt x="902" y="683"/>
                      <a:pt x="902" y="681"/>
                      <a:pt x="901" y="679"/>
                    </a:cubicBezTo>
                    <a:cubicBezTo>
                      <a:pt x="902" y="678"/>
                      <a:pt x="902" y="678"/>
                      <a:pt x="902" y="678"/>
                    </a:cubicBezTo>
                    <a:cubicBezTo>
                      <a:pt x="899" y="670"/>
                      <a:pt x="905" y="674"/>
                      <a:pt x="901" y="6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9"/>
              <p:cNvSpPr>
                <a:spLocks noEditPoints="1"/>
              </p:cNvSpPr>
              <p:nvPr/>
            </p:nvSpPr>
            <p:spPr bwMode="auto">
              <a:xfrm>
                <a:off x="3000375" y="2727326"/>
                <a:ext cx="669925" cy="654050"/>
              </a:xfrm>
              <a:custGeom>
                <a:avLst/>
                <a:gdLst>
                  <a:gd name="T0" fmla="*/ 287 w 311"/>
                  <a:gd name="T1" fmla="*/ 69 h 305"/>
                  <a:gd name="T2" fmla="*/ 274 w 311"/>
                  <a:gd name="T3" fmla="*/ 73 h 305"/>
                  <a:gd name="T4" fmla="*/ 264 w 311"/>
                  <a:gd name="T5" fmla="*/ 72 h 305"/>
                  <a:gd name="T6" fmla="*/ 258 w 311"/>
                  <a:gd name="T7" fmla="*/ 75 h 305"/>
                  <a:gd name="T8" fmla="*/ 250 w 311"/>
                  <a:gd name="T9" fmla="*/ 71 h 305"/>
                  <a:gd name="T10" fmla="*/ 239 w 311"/>
                  <a:gd name="T11" fmla="*/ 76 h 305"/>
                  <a:gd name="T12" fmla="*/ 229 w 311"/>
                  <a:gd name="T13" fmla="*/ 83 h 305"/>
                  <a:gd name="T14" fmla="*/ 213 w 311"/>
                  <a:gd name="T15" fmla="*/ 109 h 305"/>
                  <a:gd name="T16" fmla="*/ 204 w 311"/>
                  <a:gd name="T17" fmla="*/ 126 h 305"/>
                  <a:gd name="T18" fmla="*/ 194 w 311"/>
                  <a:gd name="T19" fmla="*/ 154 h 305"/>
                  <a:gd name="T20" fmla="*/ 157 w 311"/>
                  <a:gd name="T21" fmla="*/ 77 h 305"/>
                  <a:gd name="T22" fmla="*/ 156 w 311"/>
                  <a:gd name="T23" fmla="*/ 84 h 305"/>
                  <a:gd name="T24" fmla="*/ 150 w 311"/>
                  <a:gd name="T25" fmla="*/ 66 h 305"/>
                  <a:gd name="T26" fmla="*/ 137 w 311"/>
                  <a:gd name="T27" fmla="*/ 68 h 305"/>
                  <a:gd name="T28" fmla="*/ 134 w 311"/>
                  <a:gd name="T29" fmla="*/ 54 h 305"/>
                  <a:gd name="T30" fmla="*/ 132 w 311"/>
                  <a:gd name="T31" fmla="*/ 49 h 305"/>
                  <a:gd name="T32" fmla="*/ 110 w 311"/>
                  <a:gd name="T33" fmla="*/ 44 h 305"/>
                  <a:gd name="T34" fmla="*/ 101 w 311"/>
                  <a:gd name="T35" fmla="*/ 41 h 305"/>
                  <a:gd name="T36" fmla="*/ 78 w 311"/>
                  <a:gd name="T37" fmla="*/ 31 h 305"/>
                  <a:gd name="T38" fmla="*/ 64 w 311"/>
                  <a:gd name="T39" fmla="*/ 38 h 305"/>
                  <a:gd name="T40" fmla="*/ 51 w 311"/>
                  <a:gd name="T41" fmla="*/ 26 h 305"/>
                  <a:gd name="T42" fmla="*/ 38 w 311"/>
                  <a:gd name="T43" fmla="*/ 45 h 305"/>
                  <a:gd name="T44" fmla="*/ 29 w 311"/>
                  <a:gd name="T45" fmla="*/ 141 h 305"/>
                  <a:gd name="T46" fmla="*/ 62 w 311"/>
                  <a:gd name="T47" fmla="*/ 233 h 305"/>
                  <a:gd name="T48" fmla="*/ 117 w 311"/>
                  <a:gd name="T49" fmla="*/ 226 h 305"/>
                  <a:gd name="T50" fmla="*/ 183 w 311"/>
                  <a:gd name="T51" fmla="*/ 192 h 305"/>
                  <a:gd name="T52" fmla="*/ 254 w 311"/>
                  <a:gd name="T53" fmla="*/ 137 h 305"/>
                  <a:gd name="T54" fmla="*/ 72 w 311"/>
                  <a:gd name="T55" fmla="*/ 195 h 305"/>
                  <a:gd name="T56" fmla="*/ 82 w 311"/>
                  <a:gd name="T57" fmla="*/ 64 h 305"/>
                  <a:gd name="T58" fmla="*/ 101 w 311"/>
                  <a:gd name="T59" fmla="*/ 61 h 305"/>
                  <a:gd name="T60" fmla="*/ 92 w 311"/>
                  <a:gd name="T61" fmla="*/ 110 h 305"/>
                  <a:gd name="T62" fmla="*/ 141 w 311"/>
                  <a:gd name="T63" fmla="*/ 223 h 305"/>
                  <a:gd name="T64" fmla="*/ 142 w 311"/>
                  <a:gd name="T65" fmla="*/ 219 h 305"/>
                  <a:gd name="T66" fmla="*/ 126 w 311"/>
                  <a:gd name="T67" fmla="*/ 151 h 305"/>
                  <a:gd name="T68" fmla="*/ 142 w 311"/>
                  <a:gd name="T69" fmla="*/ 204 h 305"/>
                  <a:gd name="T70" fmla="*/ 125 w 311"/>
                  <a:gd name="T71" fmla="*/ 112 h 305"/>
                  <a:gd name="T72" fmla="*/ 141 w 311"/>
                  <a:gd name="T73" fmla="*/ 224 h 305"/>
                  <a:gd name="T74" fmla="*/ 72 w 311"/>
                  <a:gd name="T75" fmla="*/ 195 h 305"/>
                  <a:gd name="T76" fmla="*/ 72 w 311"/>
                  <a:gd name="T77" fmla="*/ 185 h 305"/>
                  <a:gd name="T78" fmla="*/ 72 w 311"/>
                  <a:gd name="T79" fmla="*/ 196 h 305"/>
                  <a:gd name="T80" fmla="*/ 80 w 311"/>
                  <a:gd name="T81" fmla="*/ 173 h 305"/>
                  <a:gd name="T82" fmla="*/ 147 w 311"/>
                  <a:gd name="T83" fmla="*/ 241 h 305"/>
                  <a:gd name="T84" fmla="*/ 157 w 311"/>
                  <a:gd name="T85" fmla="*/ 97 h 305"/>
                  <a:gd name="T86" fmla="*/ 147 w 311"/>
                  <a:gd name="T87" fmla="*/ 91 h 305"/>
                  <a:gd name="T88" fmla="*/ 146 w 311"/>
                  <a:gd name="T89" fmla="*/ 90 h 305"/>
                  <a:gd name="T90" fmla="*/ 66 w 311"/>
                  <a:gd name="T91" fmla="*/ 45 h 305"/>
                  <a:gd name="T92" fmla="*/ 64 w 311"/>
                  <a:gd name="T93" fmla="*/ 75 h 305"/>
                  <a:gd name="T94" fmla="*/ 70 w 311"/>
                  <a:gd name="T95" fmla="*/ 113 h 305"/>
                  <a:gd name="T96" fmla="*/ 61 w 311"/>
                  <a:gd name="T97" fmla="*/ 90 h 305"/>
                  <a:gd name="T98" fmla="*/ 58 w 311"/>
                  <a:gd name="T99" fmla="*/ 66 h 305"/>
                  <a:gd name="T100" fmla="*/ 53 w 311"/>
                  <a:gd name="T101" fmla="*/ 43 h 305"/>
                  <a:gd name="T102" fmla="*/ 29 w 311"/>
                  <a:gd name="T103" fmla="*/ 121 h 305"/>
                  <a:gd name="T104" fmla="*/ 72 w 311"/>
                  <a:gd name="T105" fmla="*/ 191 h 305"/>
                  <a:gd name="T106" fmla="*/ 143 w 311"/>
                  <a:gd name="T107" fmla="*/ 248 h 305"/>
                  <a:gd name="T108" fmla="*/ 211 w 311"/>
                  <a:gd name="T109" fmla="*/ 159 h 305"/>
                  <a:gd name="T110" fmla="*/ 218 w 311"/>
                  <a:gd name="T111" fmla="*/ 196 h 305"/>
                  <a:gd name="T112" fmla="*/ 288 w 311"/>
                  <a:gd name="T113" fmla="*/ 75 h 305"/>
                  <a:gd name="T114" fmla="*/ 284 w 311"/>
                  <a:gd name="T115" fmla="*/ 82 h 305"/>
                  <a:gd name="T116" fmla="*/ 296 w 311"/>
                  <a:gd name="T117" fmla="*/ 71 h 305"/>
                  <a:gd name="T118" fmla="*/ 252 w 311"/>
                  <a:gd name="T119" fmla="*/ 84 h 305"/>
                  <a:gd name="T120" fmla="*/ 243 w 311"/>
                  <a:gd name="T121" fmla="*/ 108 h 305"/>
                  <a:gd name="T122" fmla="*/ 270 w 311"/>
                  <a:gd name="T123" fmla="*/ 14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305">
                    <a:moveTo>
                      <a:pt x="296" y="71"/>
                    </a:moveTo>
                    <a:cubicBezTo>
                      <a:pt x="296" y="71"/>
                      <a:pt x="296" y="70"/>
                      <a:pt x="295" y="70"/>
                    </a:cubicBezTo>
                    <a:cubicBezTo>
                      <a:pt x="295" y="70"/>
                      <a:pt x="296" y="71"/>
                      <a:pt x="296" y="71"/>
                    </a:cubicBezTo>
                    <a:cubicBezTo>
                      <a:pt x="296" y="71"/>
                      <a:pt x="296" y="71"/>
                      <a:pt x="296" y="71"/>
                    </a:cubicBezTo>
                    <a:cubicBezTo>
                      <a:pt x="296" y="71"/>
                      <a:pt x="296" y="71"/>
                      <a:pt x="295" y="71"/>
                    </a:cubicBezTo>
                    <a:cubicBezTo>
                      <a:pt x="295" y="70"/>
                      <a:pt x="295" y="70"/>
                      <a:pt x="295" y="70"/>
                    </a:cubicBezTo>
                    <a:cubicBezTo>
                      <a:pt x="295" y="70"/>
                      <a:pt x="295" y="70"/>
                      <a:pt x="295" y="70"/>
                    </a:cubicBezTo>
                    <a:cubicBezTo>
                      <a:pt x="295" y="70"/>
                      <a:pt x="295" y="70"/>
                      <a:pt x="295" y="70"/>
                    </a:cubicBezTo>
                    <a:cubicBezTo>
                      <a:pt x="295" y="70"/>
                      <a:pt x="295" y="70"/>
                      <a:pt x="295" y="70"/>
                    </a:cubicBezTo>
                    <a:cubicBezTo>
                      <a:pt x="295" y="70"/>
                      <a:pt x="295" y="70"/>
                      <a:pt x="295" y="70"/>
                    </a:cubicBezTo>
                    <a:cubicBezTo>
                      <a:pt x="295" y="70"/>
                      <a:pt x="290" y="70"/>
                      <a:pt x="288" y="69"/>
                    </a:cubicBezTo>
                    <a:cubicBezTo>
                      <a:pt x="288" y="69"/>
                      <a:pt x="288" y="69"/>
                      <a:pt x="288" y="69"/>
                    </a:cubicBezTo>
                    <a:cubicBezTo>
                      <a:pt x="288" y="69"/>
                      <a:pt x="288" y="69"/>
                      <a:pt x="288" y="69"/>
                    </a:cubicBezTo>
                    <a:cubicBezTo>
                      <a:pt x="287" y="69"/>
                      <a:pt x="287" y="69"/>
                      <a:pt x="287" y="69"/>
                    </a:cubicBezTo>
                    <a:cubicBezTo>
                      <a:pt x="287" y="69"/>
                      <a:pt x="287" y="69"/>
                      <a:pt x="288" y="69"/>
                    </a:cubicBezTo>
                    <a:cubicBezTo>
                      <a:pt x="288" y="69"/>
                      <a:pt x="288" y="69"/>
                      <a:pt x="288" y="69"/>
                    </a:cubicBezTo>
                    <a:cubicBezTo>
                      <a:pt x="287" y="69"/>
                      <a:pt x="287" y="69"/>
                      <a:pt x="286" y="69"/>
                    </a:cubicBezTo>
                    <a:cubicBezTo>
                      <a:pt x="287" y="69"/>
                      <a:pt x="287" y="69"/>
                      <a:pt x="287" y="69"/>
                    </a:cubicBezTo>
                    <a:cubicBezTo>
                      <a:pt x="287" y="69"/>
                      <a:pt x="287" y="69"/>
                      <a:pt x="287" y="69"/>
                    </a:cubicBezTo>
                    <a:cubicBezTo>
                      <a:pt x="287" y="69"/>
                      <a:pt x="287" y="69"/>
                      <a:pt x="287" y="69"/>
                    </a:cubicBezTo>
                    <a:cubicBezTo>
                      <a:pt x="287" y="69"/>
                      <a:pt x="287" y="69"/>
                      <a:pt x="287" y="69"/>
                    </a:cubicBezTo>
                    <a:cubicBezTo>
                      <a:pt x="287" y="69"/>
                      <a:pt x="287" y="69"/>
                      <a:pt x="287" y="69"/>
                    </a:cubicBezTo>
                    <a:cubicBezTo>
                      <a:pt x="287" y="69"/>
                      <a:pt x="287" y="69"/>
                      <a:pt x="287" y="69"/>
                    </a:cubicBezTo>
                    <a:cubicBezTo>
                      <a:pt x="287" y="69"/>
                      <a:pt x="287" y="69"/>
                      <a:pt x="287" y="69"/>
                    </a:cubicBezTo>
                    <a:cubicBezTo>
                      <a:pt x="287" y="69"/>
                      <a:pt x="287" y="69"/>
                      <a:pt x="288" y="70"/>
                    </a:cubicBezTo>
                    <a:cubicBezTo>
                      <a:pt x="288" y="70"/>
                      <a:pt x="288" y="70"/>
                      <a:pt x="288" y="70"/>
                    </a:cubicBezTo>
                    <a:cubicBezTo>
                      <a:pt x="287" y="70"/>
                      <a:pt x="287" y="69"/>
                      <a:pt x="287" y="69"/>
                    </a:cubicBezTo>
                    <a:cubicBezTo>
                      <a:pt x="287" y="69"/>
                      <a:pt x="287" y="69"/>
                      <a:pt x="287" y="70"/>
                    </a:cubicBezTo>
                    <a:cubicBezTo>
                      <a:pt x="287" y="69"/>
                      <a:pt x="286" y="69"/>
                      <a:pt x="286" y="69"/>
                    </a:cubicBezTo>
                    <a:cubicBezTo>
                      <a:pt x="286" y="69"/>
                      <a:pt x="286" y="69"/>
                      <a:pt x="286" y="69"/>
                    </a:cubicBezTo>
                    <a:cubicBezTo>
                      <a:pt x="286" y="69"/>
                      <a:pt x="286" y="69"/>
                      <a:pt x="286" y="69"/>
                    </a:cubicBezTo>
                    <a:cubicBezTo>
                      <a:pt x="286" y="69"/>
                      <a:pt x="286" y="69"/>
                      <a:pt x="286" y="69"/>
                    </a:cubicBezTo>
                    <a:cubicBezTo>
                      <a:pt x="286" y="69"/>
                      <a:pt x="286" y="69"/>
                      <a:pt x="286" y="69"/>
                    </a:cubicBezTo>
                    <a:cubicBezTo>
                      <a:pt x="286" y="69"/>
                      <a:pt x="286" y="69"/>
                      <a:pt x="287" y="69"/>
                    </a:cubicBezTo>
                    <a:cubicBezTo>
                      <a:pt x="286" y="69"/>
                      <a:pt x="286" y="69"/>
                      <a:pt x="286" y="69"/>
                    </a:cubicBezTo>
                    <a:cubicBezTo>
                      <a:pt x="287" y="67"/>
                      <a:pt x="287" y="66"/>
                      <a:pt x="287" y="65"/>
                    </a:cubicBezTo>
                    <a:cubicBezTo>
                      <a:pt x="288" y="63"/>
                      <a:pt x="287" y="63"/>
                      <a:pt x="287" y="62"/>
                    </a:cubicBezTo>
                    <a:cubicBezTo>
                      <a:pt x="283" y="63"/>
                      <a:pt x="280" y="67"/>
                      <a:pt x="280" y="67"/>
                    </a:cubicBezTo>
                    <a:cubicBezTo>
                      <a:pt x="275" y="74"/>
                      <a:pt x="276" y="78"/>
                      <a:pt x="275" y="87"/>
                    </a:cubicBezTo>
                    <a:cubicBezTo>
                      <a:pt x="274" y="94"/>
                      <a:pt x="272" y="96"/>
                      <a:pt x="272" y="103"/>
                    </a:cubicBezTo>
                    <a:cubicBezTo>
                      <a:pt x="271" y="107"/>
                      <a:pt x="272" y="110"/>
                      <a:pt x="271" y="114"/>
                    </a:cubicBezTo>
                    <a:cubicBezTo>
                      <a:pt x="272" y="116"/>
                      <a:pt x="271" y="118"/>
                      <a:pt x="272" y="120"/>
                    </a:cubicBezTo>
                    <a:cubicBezTo>
                      <a:pt x="271" y="121"/>
                      <a:pt x="271" y="121"/>
                      <a:pt x="271" y="121"/>
                    </a:cubicBezTo>
                    <a:cubicBezTo>
                      <a:pt x="271" y="122"/>
                      <a:pt x="272" y="122"/>
                      <a:pt x="271" y="123"/>
                    </a:cubicBezTo>
                    <a:cubicBezTo>
                      <a:pt x="270" y="120"/>
                      <a:pt x="269" y="115"/>
                      <a:pt x="270" y="109"/>
                    </a:cubicBezTo>
                    <a:cubicBezTo>
                      <a:pt x="270" y="110"/>
                      <a:pt x="270" y="110"/>
                      <a:pt x="270" y="110"/>
                    </a:cubicBezTo>
                    <a:cubicBezTo>
                      <a:pt x="271" y="100"/>
                      <a:pt x="273" y="93"/>
                      <a:pt x="272" y="85"/>
                    </a:cubicBezTo>
                    <a:cubicBezTo>
                      <a:pt x="274" y="84"/>
                      <a:pt x="273" y="76"/>
                      <a:pt x="274" y="73"/>
                    </a:cubicBezTo>
                    <a:cubicBezTo>
                      <a:pt x="274" y="73"/>
                      <a:pt x="274" y="73"/>
                      <a:pt x="274" y="73"/>
                    </a:cubicBezTo>
                    <a:cubicBezTo>
                      <a:pt x="274" y="73"/>
                      <a:pt x="273" y="72"/>
                      <a:pt x="273" y="72"/>
                    </a:cubicBezTo>
                    <a:cubicBezTo>
                      <a:pt x="273" y="72"/>
                      <a:pt x="273" y="72"/>
                      <a:pt x="273" y="72"/>
                    </a:cubicBezTo>
                    <a:cubicBezTo>
                      <a:pt x="273" y="72"/>
                      <a:pt x="273" y="72"/>
                      <a:pt x="273" y="72"/>
                    </a:cubicBezTo>
                    <a:cubicBezTo>
                      <a:pt x="274" y="72"/>
                      <a:pt x="274" y="72"/>
                      <a:pt x="274" y="72"/>
                    </a:cubicBezTo>
                    <a:cubicBezTo>
                      <a:pt x="274" y="72"/>
                      <a:pt x="274" y="72"/>
                      <a:pt x="274" y="72"/>
                    </a:cubicBezTo>
                    <a:cubicBezTo>
                      <a:pt x="274" y="72"/>
                      <a:pt x="274" y="72"/>
                      <a:pt x="274" y="72"/>
                    </a:cubicBezTo>
                    <a:cubicBezTo>
                      <a:pt x="274" y="72"/>
                      <a:pt x="274" y="72"/>
                      <a:pt x="273" y="72"/>
                    </a:cubicBezTo>
                    <a:cubicBezTo>
                      <a:pt x="273" y="71"/>
                      <a:pt x="273" y="71"/>
                      <a:pt x="273" y="70"/>
                    </a:cubicBezTo>
                    <a:cubicBezTo>
                      <a:pt x="273" y="70"/>
                      <a:pt x="273" y="70"/>
                      <a:pt x="273" y="70"/>
                    </a:cubicBezTo>
                    <a:cubicBezTo>
                      <a:pt x="273" y="70"/>
                      <a:pt x="273" y="70"/>
                      <a:pt x="273" y="70"/>
                    </a:cubicBezTo>
                    <a:cubicBezTo>
                      <a:pt x="273" y="70"/>
                      <a:pt x="273" y="70"/>
                      <a:pt x="273" y="70"/>
                    </a:cubicBezTo>
                    <a:cubicBezTo>
                      <a:pt x="273" y="70"/>
                      <a:pt x="273" y="70"/>
                      <a:pt x="273" y="70"/>
                    </a:cubicBezTo>
                    <a:cubicBezTo>
                      <a:pt x="269" y="70"/>
                      <a:pt x="281" y="70"/>
                      <a:pt x="265" y="69"/>
                    </a:cubicBezTo>
                    <a:cubicBezTo>
                      <a:pt x="265" y="69"/>
                      <a:pt x="265" y="69"/>
                      <a:pt x="265" y="69"/>
                    </a:cubicBezTo>
                    <a:cubicBezTo>
                      <a:pt x="265" y="69"/>
                      <a:pt x="265" y="69"/>
                      <a:pt x="265" y="69"/>
                    </a:cubicBezTo>
                    <a:cubicBezTo>
                      <a:pt x="265" y="69"/>
                      <a:pt x="265" y="69"/>
                      <a:pt x="265" y="69"/>
                    </a:cubicBezTo>
                    <a:cubicBezTo>
                      <a:pt x="265" y="70"/>
                      <a:pt x="265" y="70"/>
                      <a:pt x="265" y="70"/>
                    </a:cubicBezTo>
                    <a:cubicBezTo>
                      <a:pt x="264" y="71"/>
                      <a:pt x="264" y="71"/>
                      <a:pt x="264" y="71"/>
                    </a:cubicBezTo>
                    <a:cubicBezTo>
                      <a:pt x="262" y="71"/>
                      <a:pt x="261" y="71"/>
                      <a:pt x="264" y="71"/>
                    </a:cubicBezTo>
                    <a:cubicBezTo>
                      <a:pt x="264" y="71"/>
                      <a:pt x="264" y="71"/>
                      <a:pt x="264" y="71"/>
                    </a:cubicBezTo>
                    <a:cubicBezTo>
                      <a:pt x="264" y="71"/>
                      <a:pt x="264" y="71"/>
                      <a:pt x="264" y="71"/>
                    </a:cubicBezTo>
                    <a:cubicBezTo>
                      <a:pt x="264" y="71"/>
                      <a:pt x="264" y="71"/>
                      <a:pt x="264" y="71"/>
                    </a:cubicBezTo>
                    <a:cubicBezTo>
                      <a:pt x="264" y="72"/>
                      <a:pt x="264" y="72"/>
                      <a:pt x="264" y="72"/>
                    </a:cubicBezTo>
                    <a:cubicBezTo>
                      <a:pt x="264" y="73"/>
                      <a:pt x="263" y="75"/>
                      <a:pt x="263" y="76"/>
                    </a:cubicBezTo>
                    <a:cubicBezTo>
                      <a:pt x="262" y="79"/>
                      <a:pt x="260" y="82"/>
                      <a:pt x="260" y="85"/>
                    </a:cubicBezTo>
                    <a:cubicBezTo>
                      <a:pt x="260" y="85"/>
                      <a:pt x="260" y="85"/>
                      <a:pt x="260" y="85"/>
                    </a:cubicBezTo>
                    <a:cubicBezTo>
                      <a:pt x="260" y="85"/>
                      <a:pt x="260" y="84"/>
                      <a:pt x="260" y="84"/>
                    </a:cubicBezTo>
                    <a:cubicBezTo>
                      <a:pt x="260" y="84"/>
                      <a:pt x="260" y="85"/>
                      <a:pt x="260" y="85"/>
                    </a:cubicBezTo>
                    <a:cubicBezTo>
                      <a:pt x="257" y="85"/>
                      <a:pt x="255" y="84"/>
                      <a:pt x="254" y="84"/>
                    </a:cubicBezTo>
                    <a:cubicBezTo>
                      <a:pt x="254" y="84"/>
                      <a:pt x="253" y="84"/>
                      <a:pt x="252" y="84"/>
                    </a:cubicBezTo>
                    <a:cubicBezTo>
                      <a:pt x="252" y="84"/>
                      <a:pt x="252" y="84"/>
                      <a:pt x="252" y="84"/>
                    </a:cubicBezTo>
                    <a:cubicBezTo>
                      <a:pt x="253" y="84"/>
                      <a:pt x="253" y="84"/>
                      <a:pt x="253" y="84"/>
                    </a:cubicBezTo>
                    <a:cubicBezTo>
                      <a:pt x="253" y="84"/>
                      <a:pt x="253" y="84"/>
                      <a:pt x="253" y="84"/>
                    </a:cubicBezTo>
                    <a:cubicBezTo>
                      <a:pt x="253" y="84"/>
                      <a:pt x="253" y="84"/>
                      <a:pt x="253" y="84"/>
                    </a:cubicBezTo>
                    <a:cubicBezTo>
                      <a:pt x="253" y="84"/>
                      <a:pt x="253" y="84"/>
                      <a:pt x="253" y="84"/>
                    </a:cubicBezTo>
                    <a:cubicBezTo>
                      <a:pt x="253" y="84"/>
                      <a:pt x="253" y="84"/>
                      <a:pt x="253" y="84"/>
                    </a:cubicBezTo>
                    <a:cubicBezTo>
                      <a:pt x="253" y="84"/>
                      <a:pt x="253" y="84"/>
                      <a:pt x="253" y="84"/>
                    </a:cubicBezTo>
                    <a:cubicBezTo>
                      <a:pt x="253" y="84"/>
                      <a:pt x="253" y="83"/>
                      <a:pt x="253" y="83"/>
                    </a:cubicBezTo>
                    <a:cubicBezTo>
                      <a:pt x="253" y="83"/>
                      <a:pt x="253" y="83"/>
                      <a:pt x="253" y="83"/>
                    </a:cubicBezTo>
                    <a:cubicBezTo>
                      <a:pt x="253" y="83"/>
                      <a:pt x="253" y="84"/>
                      <a:pt x="254" y="84"/>
                    </a:cubicBezTo>
                    <a:cubicBezTo>
                      <a:pt x="256" y="84"/>
                      <a:pt x="257" y="82"/>
                      <a:pt x="259" y="77"/>
                    </a:cubicBezTo>
                    <a:cubicBezTo>
                      <a:pt x="259" y="77"/>
                      <a:pt x="259" y="77"/>
                      <a:pt x="259" y="77"/>
                    </a:cubicBezTo>
                    <a:cubicBezTo>
                      <a:pt x="259" y="76"/>
                      <a:pt x="259" y="76"/>
                      <a:pt x="258" y="77"/>
                    </a:cubicBezTo>
                    <a:cubicBezTo>
                      <a:pt x="259" y="76"/>
                      <a:pt x="258" y="76"/>
                      <a:pt x="258" y="76"/>
                    </a:cubicBezTo>
                    <a:cubicBezTo>
                      <a:pt x="258" y="76"/>
                      <a:pt x="258" y="76"/>
                      <a:pt x="258" y="76"/>
                    </a:cubicBezTo>
                    <a:cubicBezTo>
                      <a:pt x="257" y="76"/>
                      <a:pt x="259" y="75"/>
                      <a:pt x="258" y="75"/>
                    </a:cubicBezTo>
                    <a:cubicBezTo>
                      <a:pt x="258" y="75"/>
                      <a:pt x="258" y="75"/>
                      <a:pt x="258" y="75"/>
                    </a:cubicBezTo>
                    <a:cubicBezTo>
                      <a:pt x="258" y="75"/>
                      <a:pt x="258" y="74"/>
                      <a:pt x="259" y="74"/>
                    </a:cubicBezTo>
                    <a:cubicBezTo>
                      <a:pt x="258" y="74"/>
                      <a:pt x="258" y="73"/>
                      <a:pt x="257" y="73"/>
                    </a:cubicBezTo>
                    <a:cubicBezTo>
                      <a:pt x="257" y="73"/>
                      <a:pt x="257" y="73"/>
                      <a:pt x="257" y="73"/>
                    </a:cubicBezTo>
                    <a:cubicBezTo>
                      <a:pt x="257" y="73"/>
                      <a:pt x="257" y="73"/>
                      <a:pt x="257" y="73"/>
                    </a:cubicBezTo>
                    <a:cubicBezTo>
                      <a:pt x="257" y="73"/>
                      <a:pt x="257" y="72"/>
                      <a:pt x="257" y="72"/>
                    </a:cubicBezTo>
                    <a:cubicBezTo>
                      <a:pt x="257" y="72"/>
                      <a:pt x="257" y="72"/>
                      <a:pt x="257" y="71"/>
                    </a:cubicBezTo>
                    <a:cubicBezTo>
                      <a:pt x="262" y="71"/>
                      <a:pt x="260" y="71"/>
                      <a:pt x="256" y="71"/>
                    </a:cubicBezTo>
                    <a:cubicBezTo>
                      <a:pt x="256" y="71"/>
                      <a:pt x="256" y="71"/>
                      <a:pt x="256" y="71"/>
                    </a:cubicBezTo>
                    <a:cubicBezTo>
                      <a:pt x="256" y="71"/>
                      <a:pt x="256" y="71"/>
                      <a:pt x="256" y="71"/>
                    </a:cubicBezTo>
                    <a:cubicBezTo>
                      <a:pt x="254" y="71"/>
                      <a:pt x="257" y="71"/>
                      <a:pt x="256" y="70"/>
                    </a:cubicBezTo>
                    <a:cubicBezTo>
                      <a:pt x="256" y="70"/>
                      <a:pt x="255" y="70"/>
                      <a:pt x="254" y="70"/>
                    </a:cubicBezTo>
                    <a:cubicBezTo>
                      <a:pt x="254" y="70"/>
                      <a:pt x="254" y="70"/>
                      <a:pt x="254" y="70"/>
                    </a:cubicBezTo>
                    <a:cubicBezTo>
                      <a:pt x="254" y="70"/>
                      <a:pt x="254" y="70"/>
                      <a:pt x="254" y="70"/>
                    </a:cubicBezTo>
                    <a:cubicBezTo>
                      <a:pt x="254" y="70"/>
                      <a:pt x="254" y="70"/>
                      <a:pt x="254" y="70"/>
                    </a:cubicBezTo>
                    <a:cubicBezTo>
                      <a:pt x="247" y="70"/>
                      <a:pt x="252" y="70"/>
                      <a:pt x="250" y="70"/>
                    </a:cubicBezTo>
                    <a:cubicBezTo>
                      <a:pt x="250" y="70"/>
                      <a:pt x="250" y="70"/>
                      <a:pt x="250" y="70"/>
                    </a:cubicBezTo>
                    <a:cubicBezTo>
                      <a:pt x="250" y="70"/>
                      <a:pt x="250" y="70"/>
                      <a:pt x="250" y="70"/>
                    </a:cubicBezTo>
                    <a:cubicBezTo>
                      <a:pt x="250" y="70"/>
                      <a:pt x="250" y="70"/>
                      <a:pt x="250" y="70"/>
                    </a:cubicBezTo>
                    <a:cubicBezTo>
                      <a:pt x="250" y="70"/>
                      <a:pt x="250" y="70"/>
                      <a:pt x="250" y="70"/>
                    </a:cubicBezTo>
                    <a:cubicBezTo>
                      <a:pt x="250" y="70"/>
                      <a:pt x="250" y="70"/>
                      <a:pt x="250" y="70"/>
                    </a:cubicBezTo>
                    <a:cubicBezTo>
                      <a:pt x="251" y="70"/>
                      <a:pt x="251" y="70"/>
                      <a:pt x="251" y="70"/>
                    </a:cubicBezTo>
                    <a:cubicBezTo>
                      <a:pt x="251" y="70"/>
                      <a:pt x="251" y="70"/>
                      <a:pt x="251" y="70"/>
                    </a:cubicBezTo>
                    <a:cubicBezTo>
                      <a:pt x="251" y="71"/>
                      <a:pt x="251" y="71"/>
                      <a:pt x="251" y="71"/>
                    </a:cubicBezTo>
                    <a:cubicBezTo>
                      <a:pt x="251" y="71"/>
                      <a:pt x="250" y="70"/>
                      <a:pt x="250" y="71"/>
                    </a:cubicBezTo>
                    <a:cubicBezTo>
                      <a:pt x="249" y="71"/>
                      <a:pt x="250" y="71"/>
                      <a:pt x="249" y="70"/>
                    </a:cubicBezTo>
                    <a:cubicBezTo>
                      <a:pt x="249" y="71"/>
                      <a:pt x="248" y="71"/>
                      <a:pt x="248" y="71"/>
                    </a:cubicBezTo>
                    <a:cubicBezTo>
                      <a:pt x="248" y="71"/>
                      <a:pt x="248" y="71"/>
                      <a:pt x="248" y="71"/>
                    </a:cubicBezTo>
                    <a:cubicBezTo>
                      <a:pt x="248" y="71"/>
                      <a:pt x="248" y="71"/>
                      <a:pt x="248" y="71"/>
                    </a:cubicBezTo>
                    <a:cubicBezTo>
                      <a:pt x="247" y="71"/>
                      <a:pt x="246" y="71"/>
                      <a:pt x="246" y="71"/>
                    </a:cubicBezTo>
                    <a:cubicBezTo>
                      <a:pt x="246" y="71"/>
                      <a:pt x="246" y="71"/>
                      <a:pt x="246" y="71"/>
                    </a:cubicBezTo>
                    <a:cubicBezTo>
                      <a:pt x="246" y="71"/>
                      <a:pt x="246" y="71"/>
                      <a:pt x="246" y="71"/>
                    </a:cubicBezTo>
                    <a:cubicBezTo>
                      <a:pt x="246" y="71"/>
                      <a:pt x="246" y="71"/>
                      <a:pt x="246" y="71"/>
                    </a:cubicBezTo>
                    <a:cubicBezTo>
                      <a:pt x="246" y="71"/>
                      <a:pt x="246" y="71"/>
                      <a:pt x="246" y="71"/>
                    </a:cubicBezTo>
                    <a:cubicBezTo>
                      <a:pt x="246" y="71"/>
                      <a:pt x="246" y="71"/>
                      <a:pt x="246" y="71"/>
                    </a:cubicBezTo>
                    <a:cubicBezTo>
                      <a:pt x="246" y="71"/>
                      <a:pt x="246" y="71"/>
                      <a:pt x="246" y="71"/>
                    </a:cubicBezTo>
                    <a:cubicBezTo>
                      <a:pt x="247" y="71"/>
                      <a:pt x="247" y="71"/>
                      <a:pt x="247" y="71"/>
                    </a:cubicBezTo>
                    <a:cubicBezTo>
                      <a:pt x="247" y="72"/>
                      <a:pt x="247" y="72"/>
                      <a:pt x="247" y="72"/>
                    </a:cubicBezTo>
                    <a:cubicBezTo>
                      <a:pt x="247" y="72"/>
                      <a:pt x="247" y="72"/>
                      <a:pt x="247" y="72"/>
                    </a:cubicBezTo>
                    <a:cubicBezTo>
                      <a:pt x="247" y="72"/>
                      <a:pt x="247" y="72"/>
                      <a:pt x="247" y="72"/>
                    </a:cubicBezTo>
                    <a:cubicBezTo>
                      <a:pt x="247" y="72"/>
                      <a:pt x="247" y="72"/>
                      <a:pt x="247" y="72"/>
                    </a:cubicBezTo>
                    <a:cubicBezTo>
                      <a:pt x="246" y="72"/>
                      <a:pt x="246" y="71"/>
                      <a:pt x="247" y="71"/>
                    </a:cubicBezTo>
                    <a:cubicBezTo>
                      <a:pt x="240" y="68"/>
                      <a:pt x="238" y="71"/>
                      <a:pt x="238" y="71"/>
                    </a:cubicBezTo>
                    <a:cubicBezTo>
                      <a:pt x="237" y="72"/>
                      <a:pt x="239" y="73"/>
                      <a:pt x="240" y="75"/>
                    </a:cubicBezTo>
                    <a:cubicBezTo>
                      <a:pt x="240" y="75"/>
                      <a:pt x="240" y="75"/>
                      <a:pt x="240" y="75"/>
                    </a:cubicBezTo>
                    <a:cubicBezTo>
                      <a:pt x="239" y="75"/>
                      <a:pt x="239" y="75"/>
                      <a:pt x="239" y="75"/>
                    </a:cubicBezTo>
                    <a:cubicBezTo>
                      <a:pt x="239" y="75"/>
                      <a:pt x="239" y="75"/>
                      <a:pt x="239" y="75"/>
                    </a:cubicBezTo>
                    <a:cubicBezTo>
                      <a:pt x="239" y="75"/>
                      <a:pt x="239" y="75"/>
                      <a:pt x="239" y="75"/>
                    </a:cubicBezTo>
                    <a:cubicBezTo>
                      <a:pt x="239" y="76"/>
                      <a:pt x="239" y="76"/>
                      <a:pt x="239" y="76"/>
                    </a:cubicBezTo>
                    <a:cubicBezTo>
                      <a:pt x="239" y="76"/>
                      <a:pt x="239" y="76"/>
                      <a:pt x="239" y="76"/>
                    </a:cubicBezTo>
                    <a:cubicBezTo>
                      <a:pt x="239" y="77"/>
                      <a:pt x="239" y="77"/>
                      <a:pt x="239" y="77"/>
                    </a:cubicBezTo>
                    <a:cubicBezTo>
                      <a:pt x="236" y="78"/>
                      <a:pt x="234" y="78"/>
                      <a:pt x="238" y="77"/>
                    </a:cubicBezTo>
                    <a:cubicBezTo>
                      <a:pt x="238" y="77"/>
                      <a:pt x="238" y="77"/>
                      <a:pt x="238" y="77"/>
                    </a:cubicBezTo>
                    <a:cubicBezTo>
                      <a:pt x="238" y="78"/>
                      <a:pt x="238" y="78"/>
                      <a:pt x="238" y="78"/>
                    </a:cubicBezTo>
                    <a:cubicBezTo>
                      <a:pt x="238" y="78"/>
                      <a:pt x="238" y="78"/>
                      <a:pt x="238" y="78"/>
                    </a:cubicBezTo>
                    <a:cubicBezTo>
                      <a:pt x="238" y="79"/>
                      <a:pt x="238" y="79"/>
                      <a:pt x="238" y="79"/>
                    </a:cubicBezTo>
                    <a:cubicBezTo>
                      <a:pt x="238" y="79"/>
                      <a:pt x="238" y="79"/>
                      <a:pt x="238" y="79"/>
                    </a:cubicBezTo>
                    <a:cubicBezTo>
                      <a:pt x="238" y="80"/>
                      <a:pt x="238" y="81"/>
                      <a:pt x="238" y="81"/>
                    </a:cubicBezTo>
                    <a:cubicBezTo>
                      <a:pt x="238" y="81"/>
                      <a:pt x="238" y="81"/>
                      <a:pt x="238" y="81"/>
                    </a:cubicBezTo>
                    <a:cubicBezTo>
                      <a:pt x="233" y="81"/>
                      <a:pt x="223" y="80"/>
                      <a:pt x="230" y="81"/>
                    </a:cubicBezTo>
                    <a:cubicBezTo>
                      <a:pt x="230" y="81"/>
                      <a:pt x="230" y="81"/>
                      <a:pt x="230" y="81"/>
                    </a:cubicBezTo>
                    <a:cubicBezTo>
                      <a:pt x="230" y="81"/>
                      <a:pt x="230" y="81"/>
                      <a:pt x="230" y="81"/>
                    </a:cubicBezTo>
                    <a:cubicBezTo>
                      <a:pt x="230" y="81"/>
                      <a:pt x="230" y="81"/>
                      <a:pt x="230" y="81"/>
                    </a:cubicBezTo>
                    <a:cubicBezTo>
                      <a:pt x="230" y="81"/>
                      <a:pt x="230" y="81"/>
                      <a:pt x="230" y="81"/>
                    </a:cubicBezTo>
                    <a:cubicBezTo>
                      <a:pt x="230" y="81"/>
                      <a:pt x="230" y="81"/>
                      <a:pt x="230" y="81"/>
                    </a:cubicBezTo>
                    <a:cubicBezTo>
                      <a:pt x="229" y="81"/>
                      <a:pt x="229" y="81"/>
                      <a:pt x="229" y="81"/>
                    </a:cubicBezTo>
                    <a:cubicBezTo>
                      <a:pt x="229" y="82"/>
                      <a:pt x="229" y="82"/>
                      <a:pt x="229" y="82"/>
                    </a:cubicBezTo>
                    <a:cubicBezTo>
                      <a:pt x="227" y="82"/>
                      <a:pt x="226" y="82"/>
                      <a:pt x="229" y="82"/>
                    </a:cubicBezTo>
                    <a:cubicBezTo>
                      <a:pt x="229" y="82"/>
                      <a:pt x="229" y="82"/>
                      <a:pt x="229" y="82"/>
                    </a:cubicBezTo>
                    <a:cubicBezTo>
                      <a:pt x="229" y="82"/>
                      <a:pt x="229" y="82"/>
                      <a:pt x="229" y="82"/>
                    </a:cubicBezTo>
                    <a:cubicBezTo>
                      <a:pt x="229" y="82"/>
                      <a:pt x="229" y="82"/>
                      <a:pt x="229" y="82"/>
                    </a:cubicBezTo>
                    <a:cubicBezTo>
                      <a:pt x="229" y="82"/>
                      <a:pt x="229" y="82"/>
                      <a:pt x="229" y="82"/>
                    </a:cubicBezTo>
                    <a:cubicBezTo>
                      <a:pt x="229" y="82"/>
                      <a:pt x="229" y="83"/>
                      <a:pt x="229" y="83"/>
                    </a:cubicBezTo>
                    <a:cubicBezTo>
                      <a:pt x="229" y="85"/>
                      <a:pt x="229" y="86"/>
                      <a:pt x="229" y="87"/>
                    </a:cubicBezTo>
                    <a:cubicBezTo>
                      <a:pt x="228" y="89"/>
                      <a:pt x="228" y="92"/>
                      <a:pt x="227" y="92"/>
                    </a:cubicBezTo>
                    <a:cubicBezTo>
                      <a:pt x="227" y="92"/>
                      <a:pt x="226" y="101"/>
                      <a:pt x="226" y="103"/>
                    </a:cubicBezTo>
                    <a:cubicBezTo>
                      <a:pt x="226" y="102"/>
                      <a:pt x="225" y="107"/>
                      <a:pt x="224" y="105"/>
                    </a:cubicBezTo>
                    <a:cubicBezTo>
                      <a:pt x="225" y="108"/>
                      <a:pt x="224" y="115"/>
                      <a:pt x="223" y="117"/>
                    </a:cubicBezTo>
                    <a:cubicBezTo>
                      <a:pt x="223" y="117"/>
                      <a:pt x="223" y="117"/>
                      <a:pt x="223" y="117"/>
                    </a:cubicBezTo>
                    <a:cubicBezTo>
                      <a:pt x="223" y="119"/>
                      <a:pt x="223" y="121"/>
                      <a:pt x="222" y="123"/>
                    </a:cubicBezTo>
                    <a:cubicBezTo>
                      <a:pt x="222" y="121"/>
                      <a:pt x="222" y="120"/>
                      <a:pt x="222" y="119"/>
                    </a:cubicBezTo>
                    <a:cubicBezTo>
                      <a:pt x="222" y="118"/>
                      <a:pt x="222" y="117"/>
                      <a:pt x="223" y="116"/>
                    </a:cubicBezTo>
                    <a:cubicBezTo>
                      <a:pt x="223" y="115"/>
                      <a:pt x="223" y="114"/>
                      <a:pt x="224" y="113"/>
                    </a:cubicBezTo>
                    <a:cubicBezTo>
                      <a:pt x="224" y="113"/>
                      <a:pt x="224" y="113"/>
                      <a:pt x="224" y="113"/>
                    </a:cubicBezTo>
                    <a:cubicBezTo>
                      <a:pt x="224" y="112"/>
                      <a:pt x="224" y="112"/>
                      <a:pt x="224" y="112"/>
                    </a:cubicBezTo>
                    <a:cubicBezTo>
                      <a:pt x="224" y="112"/>
                      <a:pt x="224" y="112"/>
                      <a:pt x="224" y="112"/>
                    </a:cubicBezTo>
                    <a:cubicBezTo>
                      <a:pt x="223" y="112"/>
                      <a:pt x="223" y="112"/>
                      <a:pt x="222" y="112"/>
                    </a:cubicBezTo>
                    <a:cubicBezTo>
                      <a:pt x="222" y="111"/>
                      <a:pt x="222" y="110"/>
                      <a:pt x="222" y="109"/>
                    </a:cubicBezTo>
                    <a:cubicBezTo>
                      <a:pt x="222" y="109"/>
                      <a:pt x="222" y="109"/>
                      <a:pt x="222" y="109"/>
                    </a:cubicBezTo>
                    <a:cubicBezTo>
                      <a:pt x="222" y="109"/>
                      <a:pt x="222" y="109"/>
                      <a:pt x="222" y="109"/>
                    </a:cubicBezTo>
                    <a:cubicBezTo>
                      <a:pt x="222" y="109"/>
                      <a:pt x="222" y="109"/>
                      <a:pt x="222" y="109"/>
                    </a:cubicBezTo>
                    <a:cubicBezTo>
                      <a:pt x="222" y="109"/>
                      <a:pt x="222" y="109"/>
                      <a:pt x="222" y="109"/>
                    </a:cubicBezTo>
                    <a:cubicBezTo>
                      <a:pt x="205" y="108"/>
                      <a:pt x="217" y="109"/>
                      <a:pt x="213" y="108"/>
                    </a:cubicBezTo>
                    <a:cubicBezTo>
                      <a:pt x="213" y="108"/>
                      <a:pt x="213" y="108"/>
                      <a:pt x="213" y="108"/>
                    </a:cubicBezTo>
                    <a:cubicBezTo>
                      <a:pt x="213" y="108"/>
                      <a:pt x="213" y="108"/>
                      <a:pt x="213" y="108"/>
                    </a:cubicBezTo>
                    <a:cubicBezTo>
                      <a:pt x="213" y="109"/>
                      <a:pt x="213" y="109"/>
                      <a:pt x="213" y="109"/>
                    </a:cubicBezTo>
                    <a:cubicBezTo>
                      <a:pt x="213" y="109"/>
                      <a:pt x="213" y="109"/>
                      <a:pt x="213" y="109"/>
                    </a:cubicBezTo>
                    <a:cubicBezTo>
                      <a:pt x="212" y="111"/>
                      <a:pt x="212" y="111"/>
                      <a:pt x="212" y="111"/>
                    </a:cubicBezTo>
                    <a:cubicBezTo>
                      <a:pt x="212" y="111"/>
                      <a:pt x="212" y="111"/>
                      <a:pt x="212" y="112"/>
                    </a:cubicBezTo>
                    <a:cubicBezTo>
                      <a:pt x="204" y="111"/>
                      <a:pt x="215" y="112"/>
                      <a:pt x="210" y="112"/>
                    </a:cubicBezTo>
                    <a:cubicBezTo>
                      <a:pt x="210" y="112"/>
                      <a:pt x="210" y="112"/>
                      <a:pt x="210" y="112"/>
                    </a:cubicBezTo>
                    <a:cubicBezTo>
                      <a:pt x="210" y="112"/>
                      <a:pt x="210" y="112"/>
                      <a:pt x="210" y="112"/>
                    </a:cubicBezTo>
                    <a:cubicBezTo>
                      <a:pt x="210" y="112"/>
                      <a:pt x="210" y="112"/>
                      <a:pt x="210" y="112"/>
                    </a:cubicBezTo>
                    <a:cubicBezTo>
                      <a:pt x="211" y="112"/>
                      <a:pt x="211" y="112"/>
                      <a:pt x="211" y="112"/>
                    </a:cubicBezTo>
                    <a:cubicBezTo>
                      <a:pt x="211" y="114"/>
                      <a:pt x="211" y="114"/>
                      <a:pt x="211" y="114"/>
                    </a:cubicBezTo>
                    <a:cubicBezTo>
                      <a:pt x="211" y="114"/>
                      <a:pt x="211" y="115"/>
                      <a:pt x="211" y="116"/>
                    </a:cubicBezTo>
                    <a:cubicBezTo>
                      <a:pt x="211" y="120"/>
                      <a:pt x="210" y="123"/>
                      <a:pt x="209" y="126"/>
                    </a:cubicBezTo>
                    <a:cubicBezTo>
                      <a:pt x="209" y="127"/>
                      <a:pt x="209" y="127"/>
                      <a:pt x="209" y="127"/>
                    </a:cubicBezTo>
                    <a:cubicBezTo>
                      <a:pt x="209" y="127"/>
                      <a:pt x="209" y="127"/>
                      <a:pt x="208" y="127"/>
                    </a:cubicBezTo>
                    <a:cubicBezTo>
                      <a:pt x="208" y="126"/>
                      <a:pt x="207" y="125"/>
                      <a:pt x="207" y="124"/>
                    </a:cubicBezTo>
                    <a:cubicBezTo>
                      <a:pt x="207" y="124"/>
                      <a:pt x="207" y="125"/>
                      <a:pt x="207" y="126"/>
                    </a:cubicBezTo>
                    <a:cubicBezTo>
                      <a:pt x="206" y="124"/>
                      <a:pt x="206" y="124"/>
                      <a:pt x="206" y="124"/>
                    </a:cubicBezTo>
                    <a:cubicBezTo>
                      <a:pt x="206" y="124"/>
                      <a:pt x="206" y="124"/>
                      <a:pt x="206" y="124"/>
                    </a:cubicBezTo>
                    <a:cubicBezTo>
                      <a:pt x="206" y="124"/>
                      <a:pt x="206" y="124"/>
                      <a:pt x="206" y="124"/>
                    </a:cubicBezTo>
                    <a:cubicBezTo>
                      <a:pt x="206" y="124"/>
                      <a:pt x="206" y="124"/>
                      <a:pt x="206" y="124"/>
                    </a:cubicBezTo>
                    <a:cubicBezTo>
                      <a:pt x="206" y="124"/>
                      <a:pt x="206" y="124"/>
                      <a:pt x="206" y="124"/>
                    </a:cubicBezTo>
                    <a:cubicBezTo>
                      <a:pt x="202" y="125"/>
                      <a:pt x="205" y="124"/>
                      <a:pt x="204" y="125"/>
                    </a:cubicBezTo>
                    <a:cubicBezTo>
                      <a:pt x="204" y="125"/>
                      <a:pt x="204" y="125"/>
                      <a:pt x="204" y="125"/>
                    </a:cubicBezTo>
                    <a:cubicBezTo>
                      <a:pt x="204" y="125"/>
                      <a:pt x="204" y="125"/>
                      <a:pt x="204" y="125"/>
                    </a:cubicBezTo>
                    <a:cubicBezTo>
                      <a:pt x="204" y="125"/>
                      <a:pt x="204" y="125"/>
                      <a:pt x="204" y="125"/>
                    </a:cubicBezTo>
                    <a:cubicBezTo>
                      <a:pt x="204" y="126"/>
                      <a:pt x="204" y="126"/>
                      <a:pt x="204" y="126"/>
                    </a:cubicBezTo>
                    <a:cubicBezTo>
                      <a:pt x="204" y="126"/>
                      <a:pt x="204" y="127"/>
                      <a:pt x="204" y="128"/>
                    </a:cubicBezTo>
                    <a:cubicBezTo>
                      <a:pt x="198" y="129"/>
                      <a:pt x="193" y="130"/>
                      <a:pt x="199" y="129"/>
                    </a:cubicBezTo>
                    <a:cubicBezTo>
                      <a:pt x="199" y="129"/>
                      <a:pt x="199" y="129"/>
                      <a:pt x="199" y="129"/>
                    </a:cubicBezTo>
                    <a:cubicBezTo>
                      <a:pt x="199" y="129"/>
                      <a:pt x="199" y="129"/>
                      <a:pt x="199" y="129"/>
                    </a:cubicBezTo>
                    <a:cubicBezTo>
                      <a:pt x="199" y="129"/>
                      <a:pt x="199" y="129"/>
                      <a:pt x="199" y="129"/>
                    </a:cubicBezTo>
                    <a:cubicBezTo>
                      <a:pt x="199" y="129"/>
                      <a:pt x="199" y="129"/>
                      <a:pt x="199" y="129"/>
                    </a:cubicBezTo>
                    <a:cubicBezTo>
                      <a:pt x="200" y="129"/>
                      <a:pt x="200" y="129"/>
                      <a:pt x="200" y="129"/>
                    </a:cubicBezTo>
                    <a:cubicBezTo>
                      <a:pt x="201" y="131"/>
                      <a:pt x="202" y="133"/>
                      <a:pt x="202" y="136"/>
                    </a:cubicBezTo>
                    <a:cubicBezTo>
                      <a:pt x="202" y="137"/>
                      <a:pt x="202" y="138"/>
                      <a:pt x="201" y="140"/>
                    </a:cubicBezTo>
                    <a:cubicBezTo>
                      <a:pt x="201" y="143"/>
                      <a:pt x="201" y="146"/>
                      <a:pt x="201" y="149"/>
                    </a:cubicBezTo>
                    <a:cubicBezTo>
                      <a:pt x="201" y="150"/>
                      <a:pt x="201" y="152"/>
                      <a:pt x="201" y="153"/>
                    </a:cubicBezTo>
                    <a:cubicBezTo>
                      <a:pt x="201" y="153"/>
                      <a:pt x="201" y="153"/>
                      <a:pt x="201" y="154"/>
                    </a:cubicBezTo>
                    <a:cubicBezTo>
                      <a:pt x="200" y="154"/>
                      <a:pt x="200" y="154"/>
                      <a:pt x="200" y="154"/>
                    </a:cubicBezTo>
                    <a:cubicBezTo>
                      <a:pt x="200" y="150"/>
                      <a:pt x="200" y="147"/>
                      <a:pt x="201" y="145"/>
                    </a:cubicBezTo>
                    <a:cubicBezTo>
                      <a:pt x="201" y="140"/>
                      <a:pt x="200" y="141"/>
                      <a:pt x="199" y="142"/>
                    </a:cubicBezTo>
                    <a:cubicBezTo>
                      <a:pt x="197" y="144"/>
                      <a:pt x="195" y="148"/>
                      <a:pt x="194" y="152"/>
                    </a:cubicBezTo>
                    <a:cubicBezTo>
                      <a:pt x="194" y="153"/>
                      <a:pt x="194" y="153"/>
                      <a:pt x="194" y="153"/>
                    </a:cubicBezTo>
                    <a:cubicBezTo>
                      <a:pt x="194" y="153"/>
                      <a:pt x="194" y="153"/>
                      <a:pt x="194" y="153"/>
                    </a:cubicBezTo>
                    <a:cubicBezTo>
                      <a:pt x="194" y="154"/>
                      <a:pt x="194" y="154"/>
                      <a:pt x="194" y="154"/>
                    </a:cubicBezTo>
                    <a:cubicBezTo>
                      <a:pt x="194" y="154"/>
                      <a:pt x="194" y="154"/>
                      <a:pt x="194" y="154"/>
                    </a:cubicBezTo>
                    <a:cubicBezTo>
                      <a:pt x="194" y="154"/>
                      <a:pt x="194" y="154"/>
                      <a:pt x="194" y="154"/>
                    </a:cubicBezTo>
                    <a:cubicBezTo>
                      <a:pt x="194" y="154"/>
                      <a:pt x="194" y="154"/>
                      <a:pt x="194" y="154"/>
                    </a:cubicBezTo>
                    <a:cubicBezTo>
                      <a:pt x="194" y="154"/>
                      <a:pt x="194" y="154"/>
                      <a:pt x="194" y="154"/>
                    </a:cubicBezTo>
                    <a:cubicBezTo>
                      <a:pt x="194" y="154"/>
                      <a:pt x="194" y="154"/>
                      <a:pt x="194" y="154"/>
                    </a:cubicBezTo>
                    <a:cubicBezTo>
                      <a:pt x="199" y="155"/>
                      <a:pt x="186" y="153"/>
                      <a:pt x="198" y="155"/>
                    </a:cubicBezTo>
                    <a:cubicBezTo>
                      <a:pt x="197" y="156"/>
                      <a:pt x="196" y="157"/>
                      <a:pt x="196" y="157"/>
                    </a:cubicBezTo>
                    <a:cubicBezTo>
                      <a:pt x="196" y="157"/>
                      <a:pt x="196" y="157"/>
                      <a:pt x="196" y="157"/>
                    </a:cubicBezTo>
                    <a:cubicBezTo>
                      <a:pt x="193" y="157"/>
                      <a:pt x="189" y="159"/>
                      <a:pt x="188" y="160"/>
                    </a:cubicBezTo>
                    <a:cubicBezTo>
                      <a:pt x="185" y="162"/>
                      <a:pt x="184" y="164"/>
                      <a:pt x="183" y="166"/>
                    </a:cubicBezTo>
                    <a:cubicBezTo>
                      <a:pt x="180" y="171"/>
                      <a:pt x="179" y="173"/>
                      <a:pt x="178" y="174"/>
                    </a:cubicBezTo>
                    <a:cubicBezTo>
                      <a:pt x="177" y="175"/>
                      <a:pt x="177" y="175"/>
                      <a:pt x="176" y="176"/>
                    </a:cubicBezTo>
                    <a:cubicBezTo>
                      <a:pt x="176" y="172"/>
                      <a:pt x="176" y="168"/>
                      <a:pt x="176" y="164"/>
                    </a:cubicBezTo>
                    <a:cubicBezTo>
                      <a:pt x="175" y="142"/>
                      <a:pt x="176" y="128"/>
                      <a:pt x="174" y="131"/>
                    </a:cubicBezTo>
                    <a:cubicBezTo>
                      <a:pt x="174" y="133"/>
                      <a:pt x="172" y="139"/>
                      <a:pt x="171" y="152"/>
                    </a:cubicBezTo>
                    <a:cubicBezTo>
                      <a:pt x="171" y="158"/>
                      <a:pt x="170" y="166"/>
                      <a:pt x="169" y="176"/>
                    </a:cubicBezTo>
                    <a:cubicBezTo>
                      <a:pt x="169" y="176"/>
                      <a:pt x="169" y="177"/>
                      <a:pt x="169" y="177"/>
                    </a:cubicBezTo>
                    <a:cubicBezTo>
                      <a:pt x="169" y="171"/>
                      <a:pt x="169" y="165"/>
                      <a:pt x="169" y="160"/>
                    </a:cubicBezTo>
                    <a:cubicBezTo>
                      <a:pt x="169" y="154"/>
                      <a:pt x="169" y="149"/>
                      <a:pt x="169" y="143"/>
                    </a:cubicBezTo>
                    <a:cubicBezTo>
                      <a:pt x="169" y="138"/>
                      <a:pt x="169" y="132"/>
                      <a:pt x="168" y="127"/>
                    </a:cubicBezTo>
                    <a:cubicBezTo>
                      <a:pt x="169" y="124"/>
                      <a:pt x="167" y="111"/>
                      <a:pt x="166" y="101"/>
                    </a:cubicBezTo>
                    <a:cubicBezTo>
                      <a:pt x="167" y="97"/>
                      <a:pt x="167" y="93"/>
                      <a:pt x="167" y="88"/>
                    </a:cubicBezTo>
                    <a:cubicBezTo>
                      <a:pt x="168" y="86"/>
                      <a:pt x="167" y="81"/>
                      <a:pt x="167" y="81"/>
                    </a:cubicBezTo>
                    <a:cubicBezTo>
                      <a:pt x="167" y="77"/>
                      <a:pt x="167" y="77"/>
                      <a:pt x="167" y="77"/>
                    </a:cubicBezTo>
                    <a:cubicBezTo>
                      <a:pt x="167" y="77"/>
                      <a:pt x="167" y="77"/>
                      <a:pt x="167" y="77"/>
                    </a:cubicBezTo>
                    <a:cubicBezTo>
                      <a:pt x="167" y="77"/>
                      <a:pt x="167" y="77"/>
                      <a:pt x="167" y="77"/>
                    </a:cubicBezTo>
                    <a:cubicBezTo>
                      <a:pt x="163" y="77"/>
                      <a:pt x="177" y="77"/>
                      <a:pt x="157" y="77"/>
                    </a:cubicBezTo>
                    <a:cubicBezTo>
                      <a:pt x="157" y="77"/>
                      <a:pt x="157" y="77"/>
                      <a:pt x="157" y="77"/>
                    </a:cubicBezTo>
                    <a:cubicBezTo>
                      <a:pt x="157" y="77"/>
                      <a:pt x="157" y="77"/>
                      <a:pt x="157" y="77"/>
                    </a:cubicBezTo>
                    <a:cubicBezTo>
                      <a:pt x="157" y="77"/>
                      <a:pt x="157" y="77"/>
                      <a:pt x="157" y="77"/>
                    </a:cubicBezTo>
                    <a:cubicBezTo>
                      <a:pt x="157" y="77"/>
                      <a:pt x="157" y="77"/>
                      <a:pt x="157" y="77"/>
                    </a:cubicBezTo>
                    <a:cubicBezTo>
                      <a:pt x="156" y="77"/>
                      <a:pt x="156" y="77"/>
                      <a:pt x="157" y="77"/>
                    </a:cubicBezTo>
                    <a:cubicBezTo>
                      <a:pt x="157" y="77"/>
                      <a:pt x="157" y="77"/>
                      <a:pt x="157" y="77"/>
                    </a:cubicBezTo>
                    <a:cubicBezTo>
                      <a:pt x="157" y="78"/>
                      <a:pt x="157" y="78"/>
                      <a:pt x="157" y="78"/>
                    </a:cubicBezTo>
                    <a:cubicBezTo>
                      <a:pt x="157" y="80"/>
                      <a:pt x="157" y="80"/>
                      <a:pt x="157" y="80"/>
                    </a:cubicBezTo>
                    <a:cubicBezTo>
                      <a:pt x="157" y="83"/>
                      <a:pt x="157" y="85"/>
                      <a:pt x="157" y="88"/>
                    </a:cubicBezTo>
                    <a:cubicBezTo>
                      <a:pt x="157" y="88"/>
                      <a:pt x="157" y="89"/>
                      <a:pt x="157" y="89"/>
                    </a:cubicBezTo>
                    <a:cubicBezTo>
                      <a:pt x="157" y="89"/>
                      <a:pt x="157" y="89"/>
                      <a:pt x="157" y="89"/>
                    </a:cubicBezTo>
                    <a:cubicBezTo>
                      <a:pt x="157" y="89"/>
                      <a:pt x="157" y="89"/>
                      <a:pt x="157" y="89"/>
                    </a:cubicBezTo>
                    <a:cubicBezTo>
                      <a:pt x="157" y="89"/>
                      <a:pt x="157" y="89"/>
                      <a:pt x="157" y="89"/>
                    </a:cubicBezTo>
                    <a:cubicBezTo>
                      <a:pt x="157" y="89"/>
                      <a:pt x="157" y="89"/>
                      <a:pt x="157" y="90"/>
                    </a:cubicBezTo>
                    <a:cubicBezTo>
                      <a:pt x="157" y="90"/>
                      <a:pt x="157" y="89"/>
                      <a:pt x="157" y="89"/>
                    </a:cubicBezTo>
                    <a:cubicBezTo>
                      <a:pt x="156" y="89"/>
                      <a:pt x="156" y="89"/>
                      <a:pt x="156" y="89"/>
                    </a:cubicBezTo>
                    <a:cubicBezTo>
                      <a:pt x="154" y="89"/>
                      <a:pt x="157" y="89"/>
                      <a:pt x="155" y="88"/>
                    </a:cubicBezTo>
                    <a:cubicBezTo>
                      <a:pt x="155" y="88"/>
                      <a:pt x="154" y="88"/>
                      <a:pt x="154" y="88"/>
                    </a:cubicBezTo>
                    <a:cubicBezTo>
                      <a:pt x="155" y="88"/>
                      <a:pt x="155" y="88"/>
                      <a:pt x="155" y="88"/>
                    </a:cubicBezTo>
                    <a:cubicBezTo>
                      <a:pt x="154" y="88"/>
                      <a:pt x="154" y="88"/>
                      <a:pt x="154" y="88"/>
                    </a:cubicBezTo>
                    <a:cubicBezTo>
                      <a:pt x="155" y="88"/>
                      <a:pt x="155" y="88"/>
                      <a:pt x="155" y="87"/>
                    </a:cubicBezTo>
                    <a:cubicBezTo>
                      <a:pt x="156" y="87"/>
                      <a:pt x="156" y="87"/>
                      <a:pt x="156" y="87"/>
                    </a:cubicBezTo>
                    <a:cubicBezTo>
                      <a:pt x="155" y="87"/>
                      <a:pt x="155" y="87"/>
                      <a:pt x="155" y="87"/>
                    </a:cubicBezTo>
                    <a:cubicBezTo>
                      <a:pt x="155" y="86"/>
                      <a:pt x="154" y="86"/>
                      <a:pt x="155" y="85"/>
                    </a:cubicBezTo>
                    <a:cubicBezTo>
                      <a:pt x="155" y="85"/>
                      <a:pt x="155" y="84"/>
                      <a:pt x="154" y="84"/>
                    </a:cubicBezTo>
                    <a:cubicBezTo>
                      <a:pt x="155" y="84"/>
                      <a:pt x="155" y="84"/>
                      <a:pt x="156" y="84"/>
                    </a:cubicBezTo>
                    <a:cubicBezTo>
                      <a:pt x="155" y="83"/>
                      <a:pt x="155" y="83"/>
                      <a:pt x="155" y="82"/>
                    </a:cubicBezTo>
                    <a:cubicBezTo>
                      <a:pt x="155" y="82"/>
                      <a:pt x="155" y="82"/>
                      <a:pt x="155" y="82"/>
                    </a:cubicBezTo>
                    <a:cubicBezTo>
                      <a:pt x="156" y="81"/>
                      <a:pt x="154" y="80"/>
                      <a:pt x="155" y="79"/>
                    </a:cubicBezTo>
                    <a:cubicBezTo>
                      <a:pt x="154" y="79"/>
                      <a:pt x="154" y="79"/>
                      <a:pt x="154" y="79"/>
                    </a:cubicBezTo>
                    <a:cubicBezTo>
                      <a:pt x="152" y="78"/>
                      <a:pt x="155" y="77"/>
                      <a:pt x="152" y="77"/>
                    </a:cubicBezTo>
                    <a:cubicBezTo>
                      <a:pt x="152" y="76"/>
                      <a:pt x="153" y="76"/>
                      <a:pt x="153" y="76"/>
                    </a:cubicBezTo>
                    <a:cubicBezTo>
                      <a:pt x="153" y="76"/>
                      <a:pt x="153" y="76"/>
                      <a:pt x="153" y="76"/>
                    </a:cubicBezTo>
                    <a:cubicBezTo>
                      <a:pt x="153" y="75"/>
                      <a:pt x="153" y="75"/>
                      <a:pt x="153" y="74"/>
                    </a:cubicBezTo>
                    <a:cubicBezTo>
                      <a:pt x="152" y="74"/>
                      <a:pt x="151" y="74"/>
                      <a:pt x="151" y="73"/>
                    </a:cubicBezTo>
                    <a:cubicBezTo>
                      <a:pt x="152" y="73"/>
                      <a:pt x="152" y="73"/>
                      <a:pt x="152" y="73"/>
                    </a:cubicBezTo>
                    <a:cubicBezTo>
                      <a:pt x="152" y="73"/>
                      <a:pt x="152" y="73"/>
                      <a:pt x="152" y="73"/>
                    </a:cubicBezTo>
                    <a:cubicBezTo>
                      <a:pt x="152" y="73"/>
                      <a:pt x="152" y="73"/>
                      <a:pt x="152" y="73"/>
                    </a:cubicBezTo>
                    <a:cubicBezTo>
                      <a:pt x="152" y="73"/>
                      <a:pt x="152" y="73"/>
                      <a:pt x="152" y="73"/>
                    </a:cubicBezTo>
                    <a:cubicBezTo>
                      <a:pt x="152" y="72"/>
                      <a:pt x="152" y="72"/>
                      <a:pt x="152" y="72"/>
                    </a:cubicBezTo>
                    <a:cubicBezTo>
                      <a:pt x="152" y="72"/>
                      <a:pt x="151" y="72"/>
                      <a:pt x="151" y="73"/>
                    </a:cubicBezTo>
                    <a:cubicBezTo>
                      <a:pt x="152" y="72"/>
                      <a:pt x="151" y="71"/>
                      <a:pt x="152" y="71"/>
                    </a:cubicBezTo>
                    <a:cubicBezTo>
                      <a:pt x="152" y="70"/>
                      <a:pt x="151" y="69"/>
                      <a:pt x="150" y="68"/>
                    </a:cubicBezTo>
                    <a:cubicBezTo>
                      <a:pt x="151" y="68"/>
                      <a:pt x="151" y="69"/>
                      <a:pt x="151" y="69"/>
                    </a:cubicBezTo>
                    <a:cubicBezTo>
                      <a:pt x="151" y="68"/>
                      <a:pt x="151" y="68"/>
                      <a:pt x="151" y="68"/>
                    </a:cubicBezTo>
                    <a:cubicBezTo>
                      <a:pt x="152" y="68"/>
                      <a:pt x="152" y="68"/>
                      <a:pt x="152" y="69"/>
                    </a:cubicBezTo>
                    <a:cubicBezTo>
                      <a:pt x="153" y="68"/>
                      <a:pt x="151" y="67"/>
                      <a:pt x="152" y="66"/>
                    </a:cubicBezTo>
                    <a:cubicBezTo>
                      <a:pt x="151" y="66"/>
                      <a:pt x="151" y="66"/>
                      <a:pt x="151" y="66"/>
                    </a:cubicBezTo>
                    <a:cubicBezTo>
                      <a:pt x="151" y="66"/>
                      <a:pt x="151" y="66"/>
                      <a:pt x="151" y="66"/>
                    </a:cubicBezTo>
                    <a:cubicBezTo>
                      <a:pt x="151" y="66"/>
                      <a:pt x="150" y="66"/>
                      <a:pt x="150" y="66"/>
                    </a:cubicBezTo>
                    <a:cubicBezTo>
                      <a:pt x="151" y="65"/>
                      <a:pt x="152" y="65"/>
                      <a:pt x="152" y="65"/>
                    </a:cubicBezTo>
                    <a:cubicBezTo>
                      <a:pt x="152" y="65"/>
                      <a:pt x="151" y="64"/>
                      <a:pt x="151" y="63"/>
                    </a:cubicBezTo>
                    <a:cubicBezTo>
                      <a:pt x="151" y="64"/>
                      <a:pt x="150" y="64"/>
                      <a:pt x="150" y="64"/>
                    </a:cubicBezTo>
                    <a:cubicBezTo>
                      <a:pt x="150" y="63"/>
                      <a:pt x="151" y="63"/>
                      <a:pt x="151" y="63"/>
                    </a:cubicBezTo>
                    <a:cubicBezTo>
                      <a:pt x="151" y="63"/>
                      <a:pt x="151" y="63"/>
                      <a:pt x="151" y="63"/>
                    </a:cubicBezTo>
                    <a:cubicBezTo>
                      <a:pt x="151" y="63"/>
                      <a:pt x="151" y="62"/>
                      <a:pt x="150" y="62"/>
                    </a:cubicBezTo>
                    <a:cubicBezTo>
                      <a:pt x="151" y="62"/>
                      <a:pt x="151" y="63"/>
                      <a:pt x="151" y="63"/>
                    </a:cubicBezTo>
                    <a:cubicBezTo>
                      <a:pt x="151" y="62"/>
                      <a:pt x="151" y="62"/>
                      <a:pt x="151" y="61"/>
                    </a:cubicBezTo>
                    <a:cubicBezTo>
                      <a:pt x="150" y="61"/>
                      <a:pt x="150" y="61"/>
                      <a:pt x="150" y="61"/>
                    </a:cubicBezTo>
                    <a:cubicBezTo>
                      <a:pt x="149" y="61"/>
                      <a:pt x="149" y="60"/>
                      <a:pt x="149" y="60"/>
                    </a:cubicBezTo>
                    <a:cubicBezTo>
                      <a:pt x="149" y="60"/>
                      <a:pt x="149" y="60"/>
                      <a:pt x="149" y="60"/>
                    </a:cubicBezTo>
                    <a:cubicBezTo>
                      <a:pt x="148" y="59"/>
                      <a:pt x="148" y="59"/>
                      <a:pt x="149" y="58"/>
                    </a:cubicBezTo>
                    <a:cubicBezTo>
                      <a:pt x="143" y="51"/>
                      <a:pt x="141" y="56"/>
                      <a:pt x="141" y="56"/>
                    </a:cubicBezTo>
                    <a:cubicBezTo>
                      <a:pt x="139" y="59"/>
                      <a:pt x="141" y="60"/>
                      <a:pt x="142" y="64"/>
                    </a:cubicBezTo>
                    <a:cubicBezTo>
                      <a:pt x="141" y="66"/>
                      <a:pt x="141" y="67"/>
                      <a:pt x="141" y="68"/>
                    </a:cubicBezTo>
                    <a:cubicBezTo>
                      <a:pt x="140" y="68"/>
                      <a:pt x="140" y="68"/>
                      <a:pt x="140" y="68"/>
                    </a:cubicBezTo>
                    <a:cubicBezTo>
                      <a:pt x="140" y="68"/>
                      <a:pt x="140" y="68"/>
                      <a:pt x="140" y="68"/>
                    </a:cubicBezTo>
                    <a:cubicBezTo>
                      <a:pt x="140" y="67"/>
                      <a:pt x="140" y="67"/>
                      <a:pt x="140" y="67"/>
                    </a:cubicBezTo>
                    <a:cubicBezTo>
                      <a:pt x="140" y="67"/>
                      <a:pt x="140" y="67"/>
                      <a:pt x="140" y="67"/>
                    </a:cubicBezTo>
                    <a:cubicBezTo>
                      <a:pt x="140" y="67"/>
                      <a:pt x="140" y="67"/>
                      <a:pt x="140" y="67"/>
                    </a:cubicBezTo>
                    <a:cubicBezTo>
                      <a:pt x="140" y="67"/>
                      <a:pt x="140" y="67"/>
                      <a:pt x="140" y="67"/>
                    </a:cubicBezTo>
                    <a:cubicBezTo>
                      <a:pt x="140" y="67"/>
                      <a:pt x="140" y="67"/>
                      <a:pt x="140" y="67"/>
                    </a:cubicBezTo>
                    <a:cubicBezTo>
                      <a:pt x="138" y="67"/>
                      <a:pt x="142" y="67"/>
                      <a:pt x="137" y="67"/>
                    </a:cubicBezTo>
                    <a:cubicBezTo>
                      <a:pt x="137" y="68"/>
                      <a:pt x="137" y="68"/>
                      <a:pt x="137" y="68"/>
                    </a:cubicBezTo>
                    <a:cubicBezTo>
                      <a:pt x="137" y="68"/>
                      <a:pt x="137" y="68"/>
                      <a:pt x="137" y="68"/>
                    </a:cubicBezTo>
                    <a:cubicBezTo>
                      <a:pt x="136" y="68"/>
                      <a:pt x="136" y="68"/>
                      <a:pt x="136" y="68"/>
                    </a:cubicBezTo>
                    <a:cubicBezTo>
                      <a:pt x="136" y="68"/>
                      <a:pt x="135" y="67"/>
                      <a:pt x="135" y="67"/>
                    </a:cubicBezTo>
                    <a:cubicBezTo>
                      <a:pt x="135" y="67"/>
                      <a:pt x="135" y="64"/>
                      <a:pt x="135" y="62"/>
                    </a:cubicBezTo>
                    <a:cubicBezTo>
                      <a:pt x="134" y="61"/>
                      <a:pt x="134" y="59"/>
                      <a:pt x="134" y="58"/>
                    </a:cubicBezTo>
                    <a:cubicBezTo>
                      <a:pt x="134" y="58"/>
                      <a:pt x="134" y="57"/>
                      <a:pt x="134" y="57"/>
                    </a:cubicBezTo>
                    <a:cubicBezTo>
                      <a:pt x="135" y="57"/>
                      <a:pt x="135" y="58"/>
                      <a:pt x="135" y="58"/>
                    </a:cubicBezTo>
                    <a:cubicBezTo>
                      <a:pt x="135" y="58"/>
                      <a:pt x="135" y="57"/>
                      <a:pt x="135" y="56"/>
                    </a:cubicBezTo>
                    <a:cubicBezTo>
                      <a:pt x="135" y="56"/>
                      <a:pt x="135" y="56"/>
                      <a:pt x="135" y="56"/>
                    </a:cubicBezTo>
                    <a:cubicBezTo>
                      <a:pt x="135" y="56"/>
                      <a:pt x="135" y="56"/>
                      <a:pt x="135" y="56"/>
                    </a:cubicBezTo>
                    <a:cubicBezTo>
                      <a:pt x="135" y="56"/>
                      <a:pt x="135" y="56"/>
                      <a:pt x="135" y="56"/>
                    </a:cubicBezTo>
                    <a:cubicBezTo>
                      <a:pt x="135" y="56"/>
                      <a:pt x="135" y="56"/>
                      <a:pt x="135" y="56"/>
                    </a:cubicBezTo>
                    <a:cubicBezTo>
                      <a:pt x="135" y="56"/>
                      <a:pt x="135" y="55"/>
                      <a:pt x="135" y="55"/>
                    </a:cubicBezTo>
                    <a:cubicBezTo>
                      <a:pt x="134" y="53"/>
                      <a:pt x="134" y="53"/>
                      <a:pt x="134" y="53"/>
                    </a:cubicBezTo>
                    <a:cubicBezTo>
                      <a:pt x="134" y="53"/>
                      <a:pt x="134" y="53"/>
                      <a:pt x="134" y="53"/>
                    </a:cubicBezTo>
                    <a:cubicBezTo>
                      <a:pt x="134" y="53"/>
                      <a:pt x="134" y="53"/>
                      <a:pt x="134" y="53"/>
                    </a:cubicBezTo>
                    <a:cubicBezTo>
                      <a:pt x="133" y="53"/>
                      <a:pt x="131" y="53"/>
                      <a:pt x="133" y="53"/>
                    </a:cubicBezTo>
                    <a:cubicBezTo>
                      <a:pt x="133" y="53"/>
                      <a:pt x="133" y="53"/>
                      <a:pt x="133" y="53"/>
                    </a:cubicBezTo>
                    <a:cubicBezTo>
                      <a:pt x="133" y="53"/>
                      <a:pt x="133" y="53"/>
                      <a:pt x="133" y="53"/>
                    </a:cubicBezTo>
                    <a:cubicBezTo>
                      <a:pt x="133" y="53"/>
                      <a:pt x="133" y="53"/>
                      <a:pt x="133" y="53"/>
                    </a:cubicBezTo>
                    <a:cubicBezTo>
                      <a:pt x="133" y="53"/>
                      <a:pt x="133" y="53"/>
                      <a:pt x="133" y="53"/>
                    </a:cubicBezTo>
                    <a:cubicBezTo>
                      <a:pt x="133" y="53"/>
                      <a:pt x="133" y="53"/>
                      <a:pt x="133" y="53"/>
                    </a:cubicBezTo>
                    <a:cubicBezTo>
                      <a:pt x="133" y="54"/>
                      <a:pt x="133" y="54"/>
                      <a:pt x="133" y="54"/>
                    </a:cubicBezTo>
                    <a:cubicBezTo>
                      <a:pt x="133" y="54"/>
                      <a:pt x="134" y="54"/>
                      <a:pt x="134" y="54"/>
                    </a:cubicBezTo>
                    <a:cubicBezTo>
                      <a:pt x="133" y="54"/>
                      <a:pt x="133" y="54"/>
                      <a:pt x="133" y="55"/>
                    </a:cubicBezTo>
                    <a:cubicBezTo>
                      <a:pt x="133" y="55"/>
                      <a:pt x="133" y="55"/>
                      <a:pt x="133" y="55"/>
                    </a:cubicBezTo>
                    <a:cubicBezTo>
                      <a:pt x="133" y="55"/>
                      <a:pt x="133" y="54"/>
                      <a:pt x="133" y="54"/>
                    </a:cubicBezTo>
                    <a:cubicBezTo>
                      <a:pt x="133" y="54"/>
                      <a:pt x="133" y="54"/>
                      <a:pt x="133" y="54"/>
                    </a:cubicBezTo>
                    <a:cubicBezTo>
                      <a:pt x="133" y="54"/>
                      <a:pt x="133" y="54"/>
                      <a:pt x="133" y="54"/>
                    </a:cubicBezTo>
                    <a:cubicBezTo>
                      <a:pt x="133" y="54"/>
                      <a:pt x="133" y="54"/>
                      <a:pt x="133" y="54"/>
                    </a:cubicBezTo>
                    <a:cubicBezTo>
                      <a:pt x="133" y="54"/>
                      <a:pt x="133" y="54"/>
                      <a:pt x="133" y="54"/>
                    </a:cubicBezTo>
                    <a:cubicBezTo>
                      <a:pt x="133" y="54"/>
                      <a:pt x="133" y="54"/>
                      <a:pt x="133" y="54"/>
                    </a:cubicBezTo>
                    <a:cubicBezTo>
                      <a:pt x="133" y="54"/>
                      <a:pt x="133" y="54"/>
                      <a:pt x="133" y="54"/>
                    </a:cubicBezTo>
                    <a:cubicBezTo>
                      <a:pt x="132" y="53"/>
                      <a:pt x="132" y="53"/>
                      <a:pt x="132" y="53"/>
                    </a:cubicBezTo>
                    <a:cubicBezTo>
                      <a:pt x="132" y="53"/>
                      <a:pt x="132" y="53"/>
                      <a:pt x="132" y="53"/>
                    </a:cubicBezTo>
                    <a:cubicBezTo>
                      <a:pt x="132" y="53"/>
                      <a:pt x="132" y="53"/>
                      <a:pt x="132" y="53"/>
                    </a:cubicBezTo>
                    <a:cubicBezTo>
                      <a:pt x="132" y="53"/>
                      <a:pt x="132" y="53"/>
                      <a:pt x="132" y="53"/>
                    </a:cubicBezTo>
                    <a:cubicBezTo>
                      <a:pt x="133" y="53"/>
                      <a:pt x="132" y="53"/>
                      <a:pt x="132" y="53"/>
                    </a:cubicBezTo>
                    <a:cubicBezTo>
                      <a:pt x="132" y="53"/>
                      <a:pt x="132" y="53"/>
                      <a:pt x="131" y="53"/>
                    </a:cubicBezTo>
                    <a:cubicBezTo>
                      <a:pt x="131" y="53"/>
                      <a:pt x="131" y="53"/>
                      <a:pt x="131" y="53"/>
                    </a:cubicBezTo>
                    <a:cubicBezTo>
                      <a:pt x="133" y="53"/>
                      <a:pt x="134" y="53"/>
                      <a:pt x="134" y="53"/>
                    </a:cubicBezTo>
                    <a:cubicBezTo>
                      <a:pt x="134" y="53"/>
                      <a:pt x="134" y="53"/>
                      <a:pt x="134" y="53"/>
                    </a:cubicBezTo>
                    <a:cubicBezTo>
                      <a:pt x="134" y="52"/>
                      <a:pt x="134" y="52"/>
                      <a:pt x="134" y="52"/>
                    </a:cubicBezTo>
                    <a:cubicBezTo>
                      <a:pt x="134" y="52"/>
                      <a:pt x="134" y="52"/>
                      <a:pt x="134" y="52"/>
                    </a:cubicBezTo>
                    <a:cubicBezTo>
                      <a:pt x="134" y="52"/>
                      <a:pt x="134" y="52"/>
                      <a:pt x="134" y="52"/>
                    </a:cubicBezTo>
                    <a:cubicBezTo>
                      <a:pt x="134" y="52"/>
                      <a:pt x="134" y="52"/>
                      <a:pt x="134" y="52"/>
                    </a:cubicBezTo>
                    <a:cubicBezTo>
                      <a:pt x="135" y="52"/>
                      <a:pt x="133" y="52"/>
                      <a:pt x="131" y="53"/>
                    </a:cubicBezTo>
                    <a:cubicBezTo>
                      <a:pt x="132" y="51"/>
                      <a:pt x="133" y="50"/>
                      <a:pt x="132" y="49"/>
                    </a:cubicBezTo>
                    <a:cubicBezTo>
                      <a:pt x="131" y="48"/>
                      <a:pt x="129" y="48"/>
                      <a:pt x="126" y="46"/>
                    </a:cubicBezTo>
                    <a:cubicBezTo>
                      <a:pt x="126" y="46"/>
                      <a:pt x="126" y="46"/>
                      <a:pt x="126" y="46"/>
                    </a:cubicBezTo>
                    <a:cubicBezTo>
                      <a:pt x="124" y="45"/>
                      <a:pt x="123" y="45"/>
                      <a:pt x="122" y="47"/>
                    </a:cubicBezTo>
                    <a:cubicBezTo>
                      <a:pt x="122" y="45"/>
                      <a:pt x="120" y="47"/>
                      <a:pt x="120" y="46"/>
                    </a:cubicBezTo>
                    <a:cubicBezTo>
                      <a:pt x="120" y="46"/>
                      <a:pt x="120" y="46"/>
                      <a:pt x="120" y="46"/>
                    </a:cubicBezTo>
                    <a:cubicBezTo>
                      <a:pt x="120" y="46"/>
                      <a:pt x="120" y="46"/>
                      <a:pt x="120" y="47"/>
                    </a:cubicBezTo>
                    <a:cubicBezTo>
                      <a:pt x="119" y="46"/>
                      <a:pt x="119" y="46"/>
                      <a:pt x="119" y="46"/>
                    </a:cubicBezTo>
                    <a:cubicBezTo>
                      <a:pt x="119" y="46"/>
                      <a:pt x="119" y="46"/>
                      <a:pt x="119" y="46"/>
                    </a:cubicBezTo>
                    <a:cubicBezTo>
                      <a:pt x="119" y="46"/>
                      <a:pt x="119" y="46"/>
                      <a:pt x="119" y="46"/>
                    </a:cubicBezTo>
                    <a:cubicBezTo>
                      <a:pt x="119" y="46"/>
                      <a:pt x="119" y="45"/>
                      <a:pt x="118" y="45"/>
                    </a:cubicBezTo>
                    <a:cubicBezTo>
                      <a:pt x="117" y="45"/>
                      <a:pt x="117" y="44"/>
                      <a:pt x="115" y="44"/>
                    </a:cubicBezTo>
                    <a:cubicBezTo>
                      <a:pt x="115" y="44"/>
                      <a:pt x="115" y="44"/>
                      <a:pt x="115" y="44"/>
                    </a:cubicBezTo>
                    <a:cubicBezTo>
                      <a:pt x="115" y="44"/>
                      <a:pt x="115" y="44"/>
                      <a:pt x="115" y="44"/>
                    </a:cubicBezTo>
                    <a:cubicBezTo>
                      <a:pt x="115" y="44"/>
                      <a:pt x="114" y="44"/>
                      <a:pt x="114" y="44"/>
                    </a:cubicBezTo>
                    <a:cubicBezTo>
                      <a:pt x="114" y="43"/>
                      <a:pt x="114" y="43"/>
                      <a:pt x="113" y="43"/>
                    </a:cubicBezTo>
                    <a:cubicBezTo>
                      <a:pt x="113" y="42"/>
                      <a:pt x="113" y="42"/>
                      <a:pt x="113" y="42"/>
                    </a:cubicBezTo>
                    <a:cubicBezTo>
                      <a:pt x="113" y="43"/>
                      <a:pt x="113" y="43"/>
                      <a:pt x="113" y="43"/>
                    </a:cubicBezTo>
                    <a:cubicBezTo>
                      <a:pt x="112" y="44"/>
                      <a:pt x="112" y="44"/>
                      <a:pt x="112" y="43"/>
                    </a:cubicBezTo>
                    <a:cubicBezTo>
                      <a:pt x="112" y="43"/>
                      <a:pt x="112" y="43"/>
                      <a:pt x="112" y="43"/>
                    </a:cubicBezTo>
                    <a:cubicBezTo>
                      <a:pt x="112" y="43"/>
                      <a:pt x="112" y="43"/>
                      <a:pt x="112" y="43"/>
                    </a:cubicBezTo>
                    <a:cubicBezTo>
                      <a:pt x="112" y="43"/>
                      <a:pt x="112" y="43"/>
                      <a:pt x="112" y="43"/>
                    </a:cubicBezTo>
                    <a:cubicBezTo>
                      <a:pt x="112" y="43"/>
                      <a:pt x="112" y="43"/>
                      <a:pt x="112" y="43"/>
                    </a:cubicBezTo>
                    <a:cubicBezTo>
                      <a:pt x="112" y="43"/>
                      <a:pt x="112" y="44"/>
                      <a:pt x="112" y="44"/>
                    </a:cubicBezTo>
                    <a:cubicBezTo>
                      <a:pt x="111" y="44"/>
                      <a:pt x="111" y="44"/>
                      <a:pt x="110" y="44"/>
                    </a:cubicBezTo>
                    <a:cubicBezTo>
                      <a:pt x="111" y="44"/>
                      <a:pt x="111" y="44"/>
                      <a:pt x="111" y="44"/>
                    </a:cubicBezTo>
                    <a:cubicBezTo>
                      <a:pt x="110" y="44"/>
                      <a:pt x="110" y="44"/>
                      <a:pt x="110" y="44"/>
                    </a:cubicBezTo>
                    <a:cubicBezTo>
                      <a:pt x="110" y="44"/>
                      <a:pt x="110" y="44"/>
                      <a:pt x="110" y="44"/>
                    </a:cubicBezTo>
                    <a:cubicBezTo>
                      <a:pt x="110" y="44"/>
                      <a:pt x="110" y="44"/>
                      <a:pt x="110" y="44"/>
                    </a:cubicBezTo>
                    <a:cubicBezTo>
                      <a:pt x="110" y="44"/>
                      <a:pt x="110" y="44"/>
                      <a:pt x="110" y="44"/>
                    </a:cubicBezTo>
                    <a:cubicBezTo>
                      <a:pt x="110" y="44"/>
                      <a:pt x="110" y="44"/>
                      <a:pt x="110" y="44"/>
                    </a:cubicBezTo>
                    <a:cubicBezTo>
                      <a:pt x="110" y="44"/>
                      <a:pt x="110" y="44"/>
                      <a:pt x="110" y="44"/>
                    </a:cubicBezTo>
                    <a:cubicBezTo>
                      <a:pt x="110" y="44"/>
                      <a:pt x="110" y="44"/>
                      <a:pt x="110" y="44"/>
                    </a:cubicBezTo>
                    <a:cubicBezTo>
                      <a:pt x="110" y="44"/>
                      <a:pt x="110" y="44"/>
                      <a:pt x="110" y="44"/>
                    </a:cubicBezTo>
                    <a:cubicBezTo>
                      <a:pt x="110" y="45"/>
                      <a:pt x="109" y="46"/>
                      <a:pt x="109" y="46"/>
                    </a:cubicBezTo>
                    <a:cubicBezTo>
                      <a:pt x="109" y="46"/>
                      <a:pt x="108" y="46"/>
                      <a:pt x="108" y="46"/>
                    </a:cubicBezTo>
                    <a:cubicBezTo>
                      <a:pt x="107" y="46"/>
                      <a:pt x="107" y="46"/>
                      <a:pt x="107" y="46"/>
                    </a:cubicBezTo>
                    <a:cubicBezTo>
                      <a:pt x="107" y="46"/>
                      <a:pt x="107" y="46"/>
                      <a:pt x="107" y="46"/>
                    </a:cubicBezTo>
                    <a:cubicBezTo>
                      <a:pt x="107" y="46"/>
                      <a:pt x="107" y="46"/>
                      <a:pt x="107" y="46"/>
                    </a:cubicBezTo>
                    <a:cubicBezTo>
                      <a:pt x="107" y="45"/>
                      <a:pt x="108" y="45"/>
                      <a:pt x="107" y="45"/>
                    </a:cubicBezTo>
                    <a:cubicBezTo>
                      <a:pt x="107" y="44"/>
                      <a:pt x="106" y="44"/>
                      <a:pt x="105" y="44"/>
                    </a:cubicBezTo>
                    <a:cubicBezTo>
                      <a:pt x="105" y="44"/>
                      <a:pt x="105" y="44"/>
                      <a:pt x="105" y="44"/>
                    </a:cubicBezTo>
                    <a:cubicBezTo>
                      <a:pt x="105" y="44"/>
                      <a:pt x="105" y="43"/>
                      <a:pt x="105" y="43"/>
                    </a:cubicBezTo>
                    <a:cubicBezTo>
                      <a:pt x="105" y="43"/>
                      <a:pt x="105" y="43"/>
                      <a:pt x="105" y="43"/>
                    </a:cubicBezTo>
                    <a:cubicBezTo>
                      <a:pt x="105" y="43"/>
                      <a:pt x="104" y="43"/>
                      <a:pt x="104" y="43"/>
                    </a:cubicBezTo>
                    <a:cubicBezTo>
                      <a:pt x="104" y="42"/>
                      <a:pt x="104" y="43"/>
                      <a:pt x="105" y="43"/>
                    </a:cubicBezTo>
                    <a:cubicBezTo>
                      <a:pt x="104" y="42"/>
                      <a:pt x="104" y="42"/>
                      <a:pt x="104" y="41"/>
                    </a:cubicBezTo>
                    <a:cubicBezTo>
                      <a:pt x="103" y="41"/>
                      <a:pt x="103" y="42"/>
                      <a:pt x="102" y="42"/>
                    </a:cubicBezTo>
                    <a:cubicBezTo>
                      <a:pt x="102" y="42"/>
                      <a:pt x="101" y="42"/>
                      <a:pt x="101" y="41"/>
                    </a:cubicBezTo>
                    <a:cubicBezTo>
                      <a:pt x="101" y="41"/>
                      <a:pt x="101" y="41"/>
                      <a:pt x="101" y="41"/>
                    </a:cubicBezTo>
                    <a:cubicBezTo>
                      <a:pt x="99" y="41"/>
                      <a:pt x="99" y="40"/>
                      <a:pt x="100" y="39"/>
                    </a:cubicBezTo>
                    <a:cubicBezTo>
                      <a:pt x="95" y="36"/>
                      <a:pt x="93" y="35"/>
                      <a:pt x="92" y="36"/>
                    </a:cubicBezTo>
                    <a:cubicBezTo>
                      <a:pt x="91" y="37"/>
                      <a:pt x="91" y="40"/>
                      <a:pt x="91" y="40"/>
                    </a:cubicBezTo>
                    <a:cubicBezTo>
                      <a:pt x="91" y="40"/>
                      <a:pt x="91" y="40"/>
                      <a:pt x="91" y="40"/>
                    </a:cubicBezTo>
                    <a:cubicBezTo>
                      <a:pt x="91" y="40"/>
                      <a:pt x="90" y="40"/>
                      <a:pt x="90" y="40"/>
                    </a:cubicBezTo>
                    <a:cubicBezTo>
                      <a:pt x="89" y="40"/>
                      <a:pt x="89" y="40"/>
                      <a:pt x="89" y="40"/>
                    </a:cubicBezTo>
                    <a:cubicBezTo>
                      <a:pt x="89" y="40"/>
                      <a:pt x="89" y="40"/>
                      <a:pt x="89" y="40"/>
                    </a:cubicBezTo>
                    <a:cubicBezTo>
                      <a:pt x="89" y="40"/>
                      <a:pt x="89" y="40"/>
                      <a:pt x="89" y="40"/>
                    </a:cubicBezTo>
                    <a:cubicBezTo>
                      <a:pt x="89" y="39"/>
                      <a:pt x="89" y="39"/>
                      <a:pt x="89" y="39"/>
                    </a:cubicBezTo>
                    <a:cubicBezTo>
                      <a:pt x="89" y="39"/>
                      <a:pt x="89" y="39"/>
                      <a:pt x="89" y="39"/>
                    </a:cubicBezTo>
                    <a:cubicBezTo>
                      <a:pt x="89" y="39"/>
                      <a:pt x="89" y="39"/>
                      <a:pt x="89" y="39"/>
                    </a:cubicBezTo>
                    <a:cubicBezTo>
                      <a:pt x="93" y="37"/>
                      <a:pt x="85" y="42"/>
                      <a:pt x="83" y="43"/>
                    </a:cubicBezTo>
                    <a:cubicBezTo>
                      <a:pt x="82" y="41"/>
                      <a:pt x="79" y="40"/>
                      <a:pt x="79" y="39"/>
                    </a:cubicBezTo>
                    <a:cubicBezTo>
                      <a:pt x="79" y="39"/>
                      <a:pt x="79" y="39"/>
                      <a:pt x="79" y="39"/>
                    </a:cubicBezTo>
                    <a:cubicBezTo>
                      <a:pt x="79" y="38"/>
                      <a:pt x="79" y="38"/>
                      <a:pt x="79" y="38"/>
                    </a:cubicBezTo>
                    <a:cubicBezTo>
                      <a:pt x="80" y="38"/>
                      <a:pt x="80" y="38"/>
                      <a:pt x="80" y="38"/>
                    </a:cubicBezTo>
                    <a:cubicBezTo>
                      <a:pt x="80" y="37"/>
                      <a:pt x="80" y="38"/>
                      <a:pt x="81" y="38"/>
                    </a:cubicBezTo>
                    <a:cubicBezTo>
                      <a:pt x="80" y="37"/>
                      <a:pt x="80" y="36"/>
                      <a:pt x="80" y="35"/>
                    </a:cubicBezTo>
                    <a:cubicBezTo>
                      <a:pt x="80" y="35"/>
                      <a:pt x="80" y="35"/>
                      <a:pt x="80" y="35"/>
                    </a:cubicBezTo>
                    <a:cubicBezTo>
                      <a:pt x="80" y="34"/>
                      <a:pt x="79" y="34"/>
                      <a:pt x="79" y="33"/>
                    </a:cubicBezTo>
                    <a:cubicBezTo>
                      <a:pt x="79" y="33"/>
                      <a:pt x="79" y="33"/>
                      <a:pt x="79" y="33"/>
                    </a:cubicBezTo>
                    <a:cubicBezTo>
                      <a:pt x="79" y="32"/>
                      <a:pt x="78" y="32"/>
                      <a:pt x="78" y="31"/>
                    </a:cubicBezTo>
                    <a:cubicBezTo>
                      <a:pt x="78" y="31"/>
                      <a:pt x="78" y="31"/>
                      <a:pt x="78" y="31"/>
                    </a:cubicBezTo>
                    <a:cubicBezTo>
                      <a:pt x="79" y="31"/>
                      <a:pt x="66" y="33"/>
                      <a:pt x="72" y="32"/>
                    </a:cubicBezTo>
                    <a:cubicBezTo>
                      <a:pt x="72" y="32"/>
                      <a:pt x="72" y="32"/>
                      <a:pt x="72" y="32"/>
                    </a:cubicBezTo>
                    <a:cubicBezTo>
                      <a:pt x="72" y="32"/>
                      <a:pt x="72" y="32"/>
                      <a:pt x="72" y="32"/>
                    </a:cubicBezTo>
                    <a:cubicBezTo>
                      <a:pt x="71" y="32"/>
                      <a:pt x="71" y="32"/>
                      <a:pt x="71" y="32"/>
                    </a:cubicBezTo>
                    <a:cubicBezTo>
                      <a:pt x="71" y="32"/>
                      <a:pt x="71" y="32"/>
                      <a:pt x="71" y="32"/>
                    </a:cubicBezTo>
                    <a:cubicBezTo>
                      <a:pt x="71" y="32"/>
                      <a:pt x="71" y="32"/>
                      <a:pt x="71" y="32"/>
                    </a:cubicBezTo>
                    <a:cubicBezTo>
                      <a:pt x="71" y="32"/>
                      <a:pt x="71" y="32"/>
                      <a:pt x="71" y="32"/>
                    </a:cubicBezTo>
                    <a:cubicBezTo>
                      <a:pt x="71" y="32"/>
                      <a:pt x="71" y="32"/>
                      <a:pt x="71" y="32"/>
                    </a:cubicBezTo>
                    <a:cubicBezTo>
                      <a:pt x="71" y="32"/>
                      <a:pt x="71" y="32"/>
                      <a:pt x="71" y="32"/>
                    </a:cubicBezTo>
                    <a:cubicBezTo>
                      <a:pt x="71" y="33"/>
                      <a:pt x="71" y="33"/>
                      <a:pt x="71" y="33"/>
                    </a:cubicBezTo>
                    <a:cubicBezTo>
                      <a:pt x="70" y="34"/>
                      <a:pt x="70" y="35"/>
                      <a:pt x="70" y="36"/>
                    </a:cubicBezTo>
                    <a:cubicBezTo>
                      <a:pt x="70" y="36"/>
                      <a:pt x="70" y="36"/>
                      <a:pt x="70" y="36"/>
                    </a:cubicBezTo>
                    <a:cubicBezTo>
                      <a:pt x="68" y="36"/>
                      <a:pt x="68" y="37"/>
                      <a:pt x="70" y="36"/>
                    </a:cubicBezTo>
                    <a:cubicBezTo>
                      <a:pt x="70" y="39"/>
                      <a:pt x="68" y="37"/>
                      <a:pt x="69" y="40"/>
                    </a:cubicBezTo>
                    <a:cubicBezTo>
                      <a:pt x="68" y="41"/>
                      <a:pt x="68" y="41"/>
                      <a:pt x="68" y="41"/>
                    </a:cubicBezTo>
                    <a:cubicBezTo>
                      <a:pt x="67" y="42"/>
                      <a:pt x="68" y="42"/>
                      <a:pt x="68" y="43"/>
                    </a:cubicBezTo>
                    <a:cubicBezTo>
                      <a:pt x="67" y="43"/>
                      <a:pt x="67" y="45"/>
                      <a:pt x="67" y="44"/>
                    </a:cubicBezTo>
                    <a:cubicBezTo>
                      <a:pt x="67" y="44"/>
                      <a:pt x="66" y="45"/>
                      <a:pt x="66" y="45"/>
                    </a:cubicBezTo>
                    <a:cubicBezTo>
                      <a:pt x="66" y="44"/>
                      <a:pt x="65" y="43"/>
                      <a:pt x="65" y="42"/>
                    </a:cubicBezTo>
                    <a:cubicBezTo>
                      <a:pt x="64" y="42"/>
                      <a:pt x="64" y="42"/>
                      <a:pt x="64" y="42"/>
                    </a:cubicBezTo>
                    <a:cubicBezTo>
                      <a:pt x="65" y="42"/>
                      <a:pt x="65" y="42"/>
                      <a:pt x="65" y="42"/>
                    </a:cubicBezTo>
                    <a:cubicBezTo>
                      <a:pt x="64" y="42"/>
                      <a:pt x="64" y="41"/>
                      <a:pt x="64" y="41"/>
                    </a:cubicBezTo>
                    <a:cubicBezTo>
                      <a:pt x="64" y="41"/>
                      <a:pt x="65" y="41"/>
                      <a:pt x="65" y="40"/>
                    </a:cubicBezTo>
                    <a:cubicBezTo>
                      <a:pt x="65" y="40"/>
                      <a:pt x="64" y="39"/>
                      <a:pt x="64" y="38"/>
                    </a:cubicBezTo>
                    <a:cubicBezTo>
                      <a:pt x="64" y="39"/>
                      <a:pt x="63" y="39"/>
                      <a:pt x="63" y="38"/>
                    </a:cubicBezTo>
                    <a:cubicBezTo>
                      <a:pt x="63" y="38"/>
                      <a:pt x="63" y="38"/>
                      <a:pt x="63" y="38"/>
                    </a:cubicBezTo>
                    <a:cubicBezTo>
                      <a:pt x="64" y="37"/>
                      <a:pt x="64" y="37"/>
                      <a:pt x="64" y="37"/>
                    </a:cubicBezTo>
                    <a:cubicBezTo>
                      <a:pt x="63" y="37"/>
                      <a:pt x="63" y="37"/>
                      <a:pt x="62" y="37"/>
                    </a:cubicBezTo>
                    <a:cubicBezTo>
                      <a:pt x="63" y="36"/>
                      <a:pt x="63" y="37"/>
                      <a:pt x="63" y="37"/>
                    </a:cubicBezTo>
                    <a:cubicBezTo>
                      <a:pt x="63" y="36"/>
                      <a:pt x="63" y="36"/>
                      <a:pt x="63" y="35"/>
                    </a:cubicBezTo>
                    <a:cubicBezTo>
                      <a:pt x="62" y="34"/>
                      <a:pt x="62" y="35"/>
                      <a:pt x="61" y="35"/>
                    </a:cubicBezTo>
                    <a:cubicBezTo>
                      <a:pt x="61" y="35"/>
                      <a:pt x="60" y="34"/>
                      <a:pt x="60" y="33"/>
                    </a:cubicBezTo>
                    <a:cubicBezTo>
                      <a:pt x="60" y="34"/>
                      <a:pt x="60" y="34"/>
                      <a:pt x="60" y="34"/>
                    </a:cubicBezTo>
                    <a:cubicBezTo>
                      <a:pt x="59" y="33"/>
                      <a:pt x="59" y="32"/>
                      <a:pt x="59" y="31"/>
                    </a:cubicBezTo>
                    <a:cubicBezTo>
                      <a:pt x="50" y="24"/>
                      <a:pt x="51" y="32"/>
                      <a:pt x="51" y="32"/>
                    </a:cubicBezTo>
                    <a:cubicBezTo>
                      <a:pt x="50" y="32"/>
                      <a:pt x="51" y="33"/>
                      <a:pt x="51" y="34"/>
                    </a:cubicBezTo>
                    <a:cubicBezTo>
                      <a:pt x="51" y="33"/>
                      <a:pt x="50" y="32"/>
                      <a:pt x="49" y="32"/>
                    </a:cubicBezTo>
                    <a:cubicBezTo>
                      <a:pt x="49" y="32"/>
                      <a:pt x="49" y="32"/>
                      <a:pt x="49" y="32"/>
                    </a:cubicBezTo>
                    <a:cubicBezTo>
                      <a:pt x="49" y="32"/>
                      <a:pt x="49" y="32"/>
                      <a:pt x="49" y="31"/>
                    </a:cubicBezTo>
                    <a:cubicBezTo>
                      <a:pt x="49" y="31"/>
                      <a:pt x="49" y="31"/>
                      <a:pt x="49" y="31"/>
                    </a:cubicBezTo>
                    <a:cubicBezTo>
                      <a:pt x="49" y="31"/>
                      <a:pt x="49" y="31"/>
                      <a:pt x="48" y="30"/>
                    </a:cubicBezTo>
                    <a:cubicBezTo>
                      <a:pt x="49" y="30"/>
                      <a:pt x="49" y="31"/>
                      <a:pt x="49" y="31"/>
                    </a:cubicBezTo>
                    <a:cubicBezTo>
                      <a:pt x="49" y="30"/>
                      <a:pt x="49" y="30"/>
                      <a:pt x="49" y="30"/>
                    </a:cubicBezTo>
                    <a:cubicBezTo>
                      <a:pt x="50" y="29"/>
                      <a:pt x="50" y="28"/>
                      <a:pt x="50" y="28"/>
                    </a:cubicBezTo>
                    <a:cubicBezTo>
                      <a:pt x="50" y="28"/>
                      <a:pt x="51" y="27"/>
                      <a:pt x="51" y="27"/>
                    </a:cubicBezTo>
                    <a:cubicBezTo>
                      <a:pt x="51" y="27"/>
                      <a:pt x="51" y="27"/>
                      <a:pt x="51" y="27"/>
                    </a:cubicBezTo>
                    <a:cubicBezTo>
                      <a:pt x="51" y="26"/>
                      <a:pt x="51" y="26"/>
                      <a:pt x="51" y="26"/>
                    </a:cubicBezTo>
                    <a:cubicBezTo>
                      <a:pt x="51" y="26"/>
                      <a:pt x="51" y="26"/>
                      <a:pt x="51" y="26"/>
                    </a:cubicBezTo>
                    <a:cubicBezTo>
                      <a:pt x="58" y="26"/>
                      <a:pt x="52" y="26"/>
                      <a:pt x="45" y="27"/>
                    </a:cubicBezTo>
                    <a:cubicBezTo>
                      <a:pt x="45" y="26"/>
                      <a:pt x="45" y="26"/>
                      <a:pt x="45" y="25"/>
                    </a:cubicBezTo>
                    <a:cubicBezTo>
                      <a:pt x="45" y="25"/>
                      <a:pt x="45" y="25"/>
                      <a:pt x="45" y="25"/>
                    </a:cubicBezTo>
                    <a:cubicBezTo>
                      <a:pt x="45" y="25"/>
                      <a:pt x="45" y="25"/>
                      <a:pt x="45" y="25"/>
                    </a:cubicBezTo>
                    <a:cubicBezTo>
                      <a:pt x="45" y="25"/>
                      <a:pt x="45" y="25"/>
                      <a:pt x="45" y="25"/>
                    </a:cubicBezTo>
                    <a:cubicBezTo>
                      <a:pt x="46" y="25"/>
                      <a:pt x="40" y="25"/>
                      <a:pt x="42" y="25"/>
                    </a:cubicBezTo>
                    <a:cubicBezTo>
                      <a:pt x="42" y="25"/>
                      <a:pt x="42" y="25"/>
                      <a:pt x="42" y="25"/>
                    </a:cubicBezTo>
                    <a:cubicBezTo>
                      <a:pt x="42" y="25"/>
                      <a:pt x="42" y="25"/>
                      <a:pt x="42" y="25"/>
                    </a:cubicBezTo>
                    <a:cubicBezTo>
                      <a:pt x="43" y="25"/>
                      <a:pt x="43" y="25"/>
                      <a:pt x="43" y="25"/>
                    </a:cubicBezTo>
                    <a:cubicBezTo>
                      <a:pt x="43" y="26"/>
                      <a:pt x="43" y="26"/>
                      <a:pt x="43" y="26"/>
                    </a:cubicBezTo>
                    <a:cubicBezTo>
                      <a:pt x="43" y="26"/>
                      <a:pt x="43" y="26"/>
                      <a:pt x="43" y="26"/>
                    </a:cubicBezTo>
                    <a:cubicBezTo>
                      <a:pt x="43" y="27"/>
                      <a:pt x="43" y="27"/>
                      <a:pt x="43" y="27"/>
                    </a:cubicBezTo>
                    <a:cubicBezTo>
                      <a:pt x="39" y="27"/>
                      <a:pt x="36" y="27"/>
                      <a:pt x="37" y="27"/>
                    </a:cubicBezTo>
                    <a:cubicBezTo>
                      <a:pt x="37" y="27"/>
                      <a:pt x="37" y="27"/>
                      <a:pt x="37" y="27"/>
                    </a:cubicBezTo>
                    <a:cubicBezTo>
                      <a:pt x="37" y="27"/>
                      <a:pt x="37" y="27"/>
                      <a:pt x="37" y="27"/>
                    </a:cubicBezTo>
                    <a:cubicBezTo>
                      <a:pt x="37" y="27"/>
                      <a:pt x="37" y="27"/>
                      <a:pt x="37" y="27"/>
                    </a:cubicBezTo>
                    <a:cubicBezTo>
                      <a:pt x="37" y="27"/>
                      <a:pt x="37" y="27"/>
                      <a:pt x="37" y="27"/>
                    </a:cubicBezTo>
                    <a:cubicBezTo>
                      <a:pt x="37" y="27"/>
                      <a:pt x="37" y="27"/>
                      <a:pt x="37" y="27"/>
                    </a:cubicBezTo>
                    <a:cubicBezTo>
                      <a:pt x="37" y="28"/>
                      <a:pt x="37" y="28"/>
                      <a:pt x="37" y="28"/>
                    </a:cubicBezTo>
                    <a:cubicBezTo>
                      <a:pt x="37" y="29"/>
                      <a:pt x="37" y="29"/>
                      <a:pt x="38" y="30"/>
                    </a:cubicBezTo>
                    <a:cubicBezTo>
                      <a:pt x="38" y="31"/>
                      <a:pt x="40" y="32"/>
                      <a:pt x="40" y="34"/>
                    </a:cubicBezTo>
                    <a:cubicBezTo>
                      <a:pt x="41" y="38"/>
                      <a:pt x="40" y="39"/>
                      <a:pt x="41" y="43"/>
                    </a:cubicBezTo>
                    <a:cubicBezTo>
                      <a:pt x="41" y="43"/>
                      <a:pt x="41" y="43"/>
                      <a:pt x="42" y="44"/>
                    </a:cubicBezTo>
                    <a:cubicBezTo>
                      <a:pt x="39" y="45"/>
                      <a:pt x="38" y="45"/>
                      <a:pt x="38" y="45"/>
                    </a:cubicBezTo>
                    <a:cubicBezTo>
                      <a:pt x="38" y="45"/>
                      <a:pt x="38" y="45"/>
                      <a:pt x="38" y="45"/>
                    </a:cubicBezTo>
                    <a:cubicBezTo>
                      <a:pt x="38" y="45"/>
                      <a:pt x="38" y="45"/>
                      <a:pt x="38" y="45"/>
                    </a:cubicBezTo>
                    <a:cubicBezTo>
                      <a:pt x="38" y="45"/>
                      <a:pt x="38" y="45"/>
                      <a:pt x="38" y="45"/>
                    </a:cubicBezTo>
                    <a:cubicBezTo>
                      <a:pt x="38" y="45"/>
                      <a:pt x="38" y="45"/>
                      <a:pt x="38" y="45"/>
                    </a:cubicBezTo>
                    <a:cubicBezTo>
                      <a:pt x="38" y="46"/>
                      <a:pt x="38" y="46"/>
                      <a:pt x="38" y="47"/>
                    </a:cubicBezTo>
                    <a:cubicBezTo>
                      <a:pt x="38" y="47"/>
                      <a:pt x="38" y="47"/>
                      <a:pt x="39" y="47"/>
                    </a:cubicBezTo>
                    <a:cubicBezTo>
                      <a:pt x="38" y="47"/>
                      <a:pt x="38" y="47"/>
                      <a:pt x="37" y="47"/>
                    </a:cubicBezTo>
                    <a:cubicBezTo>
                      <a:pt x="36" y="38"/>
                      <a:pt x="35" y="31"/>
                      <a:pt x="35" y="27"/>
                    </a:cubicBezTo>
                    <a:cubicBezTo>
                      <a:pt x="34" y="16"/>
                      <a:pt x="33" y="17"/>
                      <a:pt x="32" y="23"/>
                    </a:cubicBezTo>
                    <a:cubicBezTo>
                      <a:pt x="31" y="30"/>
                      <a:pt x="32" y="45"/>
                      <a:pt x="32" y="55"/>
                    </a:cubicBezTo>
                    <a:cubicBezTo>
                      <a:pt x="32" y="53"/>
                      <a:pt x="31" y="52"/>
                      <a:pt x="30" y="52"/>
                    </a:cubicBezTo>
                    <a:cubicBezTo>
                      <a:pt x="30" y="48"/>
                      <a:pt x="30" y="45"/>
                      <a:pt x="30" y="41"/>
                    </a:cubicBezTo>
                    <a:cubicBezTo>
                      <a:pt x="27" y="19"/>
                      <a:pt x="21" y="9"/>
                      <a:pt x="18" y="4"/>
                    </a:cubicBezTo>
                    <a:cubicBezTo>
                      <a:pt x="15" y="0"/>
                      <a:pt x="14" y="1"/>
                      <a:pt x="14" y="4"/>
                    </a:cubicBezTo>
                    <a:cubicBezTo>
                      <a:pt x="15" y="10"/>
                      <a:pt x="18" y="25"/>
                      <a:pt x="18" y="25"/>
                    </a:cubicBezTo>
                    <a:cubicBezTo>
                      <a:pt x="19" y="40"/>
                      <a:pt x="19" y="52"/>
                      <a:pt x="18" y="65"/>
                    </a:cubicBezTo>
                    <a:cubicBezTo>
                      <a:pt x="18" y="78"/>
                      <a:pt x="17" y="92"/>
                      <a:pt x="16" y="112"/>
                    </a:cubicBezTo>
                    <a:cubicBezTo>
                      <a:pt x="15" y="121"/>
                      <a:pt x="14" y="129"/>
                      <a:pt x="14" y="135"/>
                    </a:cubicBezTo>
                    <a:cubicBezTo>
                      <a:pt x="14" y="136"/>
                      <a:pt x="14" y="136"/>
                      <a:pt x="14" y="136"/>
                    </a:cubicBezTo>
                    <a:cubicBezTo>
                      <a:pt x="14" y="136"/>
                      <a:pt x="14" y="136"/>
                      <a:pt x="14" y="136"/>
                    </a:cubicBezTo>
                    <a:cubicBezTo>
                      <a:pt x="14" y="137"/>
                      <a:pt x="14" y="137"/>
                      <a:pt x="14" y="137"/>
                    </a:cubicBezTo>
                    <a:cubicBezTo>
                      <a:pt x="21" y="139"/>
                      <a:pt x="0" y="132"/>
                      <a:pt x="29" y="142"/>
                    </a:cubicBezTo>
                    <a:cubicBezTo>
                      <a:pt x="29" y="142"/>
                      <a:pt x="29" y="142"/>
                      <a:pt x="29" y="142"/>
                    </a:cubicBezTo>
                    <a:cubicBezTo>
                      <a:pt x="29" y="141"/>
                      <a:pt x="29" y="141"/>
                      <a:pt x="29" y="141"/>
                    </a:cubicBezTo>
                    <a:cubicBezTo>
                      <a:pt x="29" y="141"/>
                      <a:pt x="29" y="141"/>
                      <a:pt x="29" y="141"/>
                    </a:cubicBezTo>
                    <a:cubicBezTo>
                      <a:pt x="30" y="141"/>
                      <a:pt x="30" y="141"/>
                      <a:pt x="30" y="141"/>
                    </a:cubicBezTo>
                    <a:cubicBezTo>
                      <a:pt x="31" y="139"/>
                      <a:pt x="31" y="139"/>
                      <a:pt x="31" y="139"/>
                    </a:cubicBezTo>
                    <a:cubicBezTo>
                      <a:pt x="32" y="138"/>
                      <a:pt x="33" y="137"/>
                      <a:pt x="34" y="136"/>
                    </a:cubicBezTo>
                    <a:cubicBezTo>
                      <a:pt x="36" y="134"/>
                      <a:pt x="38" y="132"/>
                      <a:pt x="40" y="130"/>
                    </a:cubicBezTo>
                    <a:cubicBezTo>
                      <a:pt x="41" y="128"/>
                      <a:pt x="43" y="127"/>
                      <a:pt x="44" y="126"/>
                    </a:cubicBezTo>
                    <a:cubicBezTo>
                      <a:pt x="44" y="126"/>
                      <a:pt x="44" y="127"/>
                      <a:pt x="45" y="128"/>
                    </a:cubicBezTo>
                    <a:cubicBezTo>
                      <a:pt x="46" y="130"/>
                      <a:pt x="47" y="134"/>
                      <a:pt x="48" y="138"/>
                    </a:cubicBezTo>
                    <a:cubicBezTo>
                      <a:pt x="48" y="140"/>
                      <a:pt x="49" y="142"/>
                      <a:pt x="49" y="144"/>
                    </a:cubicBezTo>
                    <a:cubicBezTo>
                      <a:pt x="50" y="146"/>
                      <a:pt x="50" y="146"/>
                      <a:pt x="50" y="146"/>
                    </a:cubicBezTo>
                    <a:cubicBezTo>
                      <a:pt x="50" y="146"/>
                      <a:pt x="50" y="146"/>
                      <a:pt x="50" y="146"/>
                    </a:cubicBezTo>
                    <a:cubicBezTo>
                      <a:pt x="50" y="146"/>
                      <a:pt x="50" y="146"/>
                      <a:pt x="50" y="146"/>
                    </a:cubicBezTo>
                    <a:cubicBezTo>
                      <a:pt x="50" y="147"/>
                      <a:pt x="50" y="147"/>
                      <a:pt x="50" y="147"/>
                    </a:cubicBezTo>
                    <a:cubicBezTo>
                      <a:pt x="50" y="150"/>
                      <a:pt x="50" y="150"/>
                      <a:pt x="50" y="150"/>
                    </a:cubicBezTo>
                    <a:cubicBezTo>
                      <a:pt x="51" y="154"/>
                      <a:pt x="51" y="158"/>
                      <a:pt x="51" y="163"/>
                    </a:cubicBezTo>
                    <a:cubicBezTo>
                      <a:pt x="52" y="171"/>
                      <a:pt x="52" y="180"/>
                      <a:pt x="53" y="189"/>
                    </a:cubicBezTo>
                    <a:cubicBezTo>
                      <a:pt x="55" y="197"/>
                      <a:pt x="55" y="211"/>
                      <a:pt x="59" y="221"/>
                    </a:cubicBezTo>
                    <a:cubicBezTo>
                      <a:pt x="59" y="222"/>
                      <a:pt x="59" y="224"/>
                      <a:pt x="59" y="225"/>
                    </a:cubicBezTo>
                    <a:cubicBezTo>
                      <a:pt x="60" y="227"/>
                      <a:pt x="60" y="229"/>
                      <a:pt x="61" y="230"/>
                    </a:cubicBezTo>
                    <a:cubicBezTo>
                      <a:pt x="62" y="232"/>
                      <a:pt x="62" y="232"/>
                      <a:pt x="62" y="232"/>
                    </a:cubicBezTo>
                    <a:cubicBezTo>
                      <a:pt x="62" y="232"/>
                      <a:pt x="62" y="232"/>
                      <a:pt x="62" y="232"/>
                    </a:cubicBezTo>
                    <a:cubicBezTo>
                      <a:pt x="62" y="233"/>
                      <a:pt x="62" y="233"/>
                      <a:pt x="62" y="233"/>
                    </a:cubicBezTo>
                    <a:cubicBezTo>
                      <a:pt x="62" y="233"/>
                      <a:pt x="62" y="233"/>
                      <a:pt x="62" y="233"/>
                    </a:cubicBezTo>
                    <a:cubicBezTo>
                      <a:pt x="62" y="233"/>
                      <a:pt x="62" y="233"/>
                      <a:pt x="62" y="233"/>
                    </a:cubicBezTo>
                    <a:cubicBezTo>
                      <a:pt x="62" y="233"/>
                      <a:pt x="62" y="233"/>
                      <a:pt x="62" y="233"/>
                    </a:cubicBezTo>
                    <a:cubicBezTo>
                      <a:pt x="62" y="233"/>
                      <a:pt x="62" y="233"/>
                      <a:pt x="62" y="233"/>
                    </a:cubicBezTo>
                    <a:cubicBezTo>
                      <a:pt x="69" y="232"/>
                      <a:pt x="47" y="234"/>
                      <a:pt x="77" y="231"/>
                    </a:cubicBezTo>
                    <a:cubicBezTo>
                      <a:pt x="77" y="231"/>
                      <a:pt x="77" y="231"/>
                      <a:pt x="77" y="231"/>
                    </a:cubicBezTo>
                    <a:cubicBezTo>
                      <a:pt x="77" y="231"/>
                      <a:pt x="77" y="231"/>
                      <a:pt x="77" y="231"/>
                    </a:cubicBezTo>
                    <a:cubicBezTo>
                      <a:pt x="77" y="231"/>
                      <a:pt x="77" y="231"/>
                      <a:pt x="77" y="231"/>
                    </a:cubicBezTo>
                    <a:cubicBezTo>
                      <a:pt x="77" y="230"/>
                      <a:pt x="77" y="229"/>
                      <a:pt x="78" y="228"/>
                    </a:cubicBezTo>
                    <a:cubicBezTo>
                      <a:pt x="78" y="229"/>
                      <a:pt x="78" y="229"/>
                      <a:pt x="78" y="229"/>
                    </a:cubicBezTo>
                    <a:cubicBezTo>
                      <a:pt x="78" y="224"/>
                      <a:pt x="80" y="219"/>
                      <a:pt x="80" y="217"/>
                    </a:cubicBezTo>
                    <a:cubicBezTo>
                      <a:pt x="80" y="217"/>
                      <a:pt x="80" y="217"/>
                      <a:pt x="80" y="217"/>
                    </a:cubicBezTo>
                    <a:cubicBezTo>
                      <a:pt x="81" y="215"/>
                      <a:pt x="81" y="213"/>
                      <a:pt x="82" y="212"/>
                    </a:cubicBezTo>
                    <a:cubicBezTo>
                      <a:pt x="82" y="213"/>
                      <a:pt x="82" y="213"/>
                      <a:pt x="82" y="213"/>
                    </a:cubicBezTo>
                    <a:cubicBezTo>
                      <a:pt x="84" y="205"/>
                      <a:pt x="87" y="197"/>
                      <a:pt x="90" y="190"/>
                    </a:cubicBezTo>
                    <a:cubicBezTo>
                      <a:pt x="89" y="190"/>
                      <a:pt x="89" y="190"/>
                      <a:pt x="89" y="190"/>
                    </a:cubicBezTo>
                    <a:cubicBezTo>
                      <a:pt x="95" y="178"/>
                      <a:pt x="97" y="171"/>
                      <a:pt x="102" y="161"/>
                    </a:cubicBezTo>
                    <a:cubicBezTo>
                      <a:pt x="103" y="162"/>
                      <a:pt x="103" y="162"/>
                      <a:pt x="103" y="163"/>
                    </a:cubicBezTo>
                    <a:cubicBezTo>
                      <a:pt x="105" y="170"/>
                      <a:pt x="106" y="177"/>
                      <a:pt x="109" y="186"/>
                    </a:cubicBezTo>
                    <a:cubicBezTo>
                      <a:pt x="108" y="184"/>
                      <a:pt x="109" y="187"/>
                      <a:pt x="108" y="187"/>
                    </a:cubicBezTo>
                    <a:cubicBezTo>
                      <a:pt x="110" y="195"/>
                      <a:pt x="112" y="205"/>
                      <a:pt x="114" y="205"/>
                    </a:cubicBezTo>
                    <a:cubicBezTo>
                      <a:pt x="115" y="211"/>
                      <a:pt x="114" y="210"/>
                      <a:pt x="113" y="211"/>
                    </a:cubicBezTo>
                    <a:cubicBezTo>
                      <a:pt x="114" y="211"/>
                      <a:pt x="115" y="216"/>
                      <a:pt x="116" y="221"/>
                    </a:cubicBezTo>
                    <a:cubicBezTo>
                      <a:pt x="115" y="219"/>
                      <a:pt x="115" y="219"/>
                      <a:pt x="115" y="219"/>
                    </a:cubicBezTo>
                    <a:cubicBezTo>
                      <a:pt x="116" y="223"/>
                      <a:pt x="116" y="223"/>
                      <a:pt x="116" y="223"/>
                    </a:cubicBezTo>
                    <a:cubicBezTo>
                      <a:pt x="116" y="224"/>
                      <a:pt x="117" y="225"/>
                      <a:pt x="117" y="226"/>
                    </a:cubicBezTo>
                    <a:cubicBezTo>
                      <a:pt x="118" y="233"/>
                      <a:pt x="118" y="233"/>
                      <a:pt x="118" y="233"/>
                    </a:cubicBezTo>
                    <a:cubicBezTo>
                      <a:pt x="119" y="230"/>
                      <a:pt x="119" y="230"/>
                      <a:pt x="119" y="230"/>
                    </a:cubicBezTo>
                    <a:cubicBezTo>
                      <a:pt x="120" y="238"/>
                      <a:pt x="118" y="233"/>
                      <a:pt x="119" y="240"/>
                    </a:cubicBezTo>
                    <a:cubicBezTo>
                      <a:pt x="121" y="239"/>
                      <a:pt x="121" y="239"/>
                      <a:pt x="121" y="239"/>
                    </a:cubicBezTo>
                    <a:cubicBezTo>
                      <a:pt x="122" y="250"/>
                      <a:pt x="121" y="256"/>
                      <a:pt x="121" y="267"/>
                    </a:cubicBezTo>
                    <a:cubicBezTo>
                      <a:pt x="121" y="272"/>
                      <a:pt x="121" y="277"/>
                      <a:pt x="121" y="282"/>
                    </a:cubicBezTo>
                    <a:cubicBezTo>
                      <a:pt x="121" y="285"/>
                      <a:pt x="122" y="288"/>
                      <a:pt x="121" y="290"/>
                    </a:cubicBezTo>
                    <a:cubicBezTo>
                      <a:pt x="122" y="292"/>
                      <a:pt x="121" y="293"/>
                      <a:pt x="121" y="294"/>
                    </a:cubicBezTo>
                    <a:cubicBezTo>
                      <a:pt x="121" y="295"/>
                      <a:pt x="121" y="295"/>
                      <a:pt x="121" y="295"/>
                    </a:cubicBezTo>
                    <a:cubicBezTo>
                      <a:pt x="121" y="296"/>
                      <a:pt x="121" y="296"/>
                      <a:pt x="121" y="296"/>
                    </a:cubicBezTo>
                    <a:cubicBezTo>
                      <a:pt x="121" y="296"/>
                      <a:pt x="121" y="296"/>
                      <a:pt x="121" y="296"/>
                    </a:cubicBezTo>
                    <a:cubicBezTo>
                      <a:pt x="121" y="296"/>
                      <a:pt x="121" y="296"/>
                      <a:pt x="121" y="296"/>
                    </a:cubicBezTo>
                    <a:cubicBezTo>
                      <a:pt x="119" y="295"/>
                      <a:pt x="144" y="305"/>
                      <a:pt x="133" y="301"/>
                    </a:cubicBezTo>
                    <a:cubicBezTo>
                      <a:pt x="134" y="301"/>
                      <a:pt x="134" y="301"/>
                      <a:pt x="134" y="301"/>
                    </a:cubicBezTo>
                    <a:cubicBezTo>
                      <a:pt x="134" y="301"/>
                      <a:pt x="134" y="301"/>
                      <a:pt x="134" y="301"/>
                    </a:cubicBezTo>
                    <a:cubicBezTo>
                      <a:pt x="135" y="299"/>
                      <a:pt x="135" y="299"/>
                      <a:pt x="135" y="299"/>
                    </a:cubicBezTo>
                    <a:cubicBezTo>
                      <a:pt x="136" y="298"/>
                      <a:pt x="136" y="297"/>
                      <a:pt x="137" y="297"/>
                    </a:cubicBezTo>
                    <a:cubicBezTo>
                      <a:pt x="138" y="297"/>
                      <a:pt x="137" y="297"/>
                      <a:pt x="137" y="297"/>
                    </a:cubicBezTo>
                    <a:cubicBezTo>
                      <a:pt x="144" y="287"/>
                      <a:pt x="147" y="277"/>
                      <a:pt x="151" y="267"/>
                    </a:cubicBezTo>
                    <a:cubicBezTo>
                      <a:pt x="154" y="256"/>
                      <a:pt x="157" y="247"/>
                      <a:pt x="162" y="237"/>
                    </a:cubicBezTo>
                    <a:cubicBezTo>
                      <a:pt x="167" y="228"/>
                      <a:pt x="171" y="218"/>
                      <a:pt x="176" y="209"/>
                    </a:cubicBezTo>
                    <a:cubicBezTo>
                      <a:pt x="177" y="208"/>
                      <a:pt x="177" y="208"/>
                      <a:pt x="177" y="208"/>
                    </a:cubicBezTo>
                    <a:cubicBezTo>
                      <a:pt x="179" y="208"/>
                      <a:pt x="180" y="197"/>
                      <a:pt x="182" y="196"/>
                    </a:cubicBezTo>
                    <a:cubicBezTo>
                      <a:pt x="183" y="192"/>
                      <a:pt x="183" y="192"/>
                      <a:pt x="183" y="192"/>
                    </a:cubicBezTo>
                    <a:cubicBezTo>
                      <a:pt x="184" y="191"/>
                      <a:pt x="185" y="188"/>
                      <a:pt x="184" y="190"/>
                    </a:cubicBezTo>
                    <a:cubicBezTo>
                      <a:pt x="186" y="186"/>
                      <a:pt x="186" y="186"/>
                      <a:pt x="187" y="183"/>
                    </a:cubicBezTo>
                    <a:cubicBezTo>
                      <a:pt x="187" y="182"/>
                      <a:pt x="188" y="181"/>
                      <a:pt x="189" y="180"/>
                    </a:cubicBezTo>
                    <a:cubicBezTo>
                      <a:pt x="191" y="176"/>
                      <a:pt x="193" y="173"/>
                      <a:pt x="195" y="171"/>
                    </a:cubicBezTo>
                    <a:cubicBezTo>
                      <a:pt x="195" y="170"/>
                      <a:pt x="196" y="170"/>
                      <a:pt x="196" y="169"/>
                    </a:cubicBezTo>
                    <a:cubicBezTo>
                      <a:pt x="198" y="170"/>
                      <a:pt x="200" y="173"/>
                      <a:pt x="201" y="176"/>
                    </a:cubicBezTo>
                    <a:cubicBezTo>
                      <a:pt x="203" y="179"/>
                      <a:pt x="204" y="183"/>
                      <a:pt x="206" y="187"/>
                    </a:cubicBezTo>
                    <a:cubicBezTo>
                      <a:pt x="207" y="192"/>
                      <a:pt x="209" y="198"/>
                      <a:pt x="212" y="205"/>
                    </a:cubicBezTo>
                    <a:cubicBezTo>
                      <a:pt x="212" y="205"/>
                      <a:pt x="212" y="205"/>
                      <a:pt x="212" y="205"/>
                    </a:cubicBezTo>
                    <a:cubicBezTo>
                      <a:pt x="212" y="206"/>
                      <a:pt x="212" y="206"/>
                      <a:pt x="212" y="206"/>
                    </a:cubicBezTo>
                    <a:cubicBezTo>
                      <a:pt x="212" y="206"/>
                      <a:pt x="212" y="206"/>
                      <a:pt x="212" y="206"/>
                    </a:cubicBezTo>
                    <a:cubicBezTo>
                      <a:pt x="212" y="206"/>
                      <a:pt x="212" y="206"/>
                      <a:pt x="212" y="206"/>
                    </a:cubicBezTo>
                    <a:cubicBezTo>
                      <a:pt x="200" y="205"/>
                      <a:pt x="229" y="206"/>
                      <a:pt x="226" y="206"/>
                    </a:cubicBezTo>
                    <a:cubicBezTo>
                      <a:pt x="226" y="206"/>
                      <a:pt x="226" y="206"/>
                      <a:pt x="226" y="206"/>
                    </a:cubicBezTo>
                    <a:cubicBezTo>
                      <a:pt x="226" y="206"/>
                      <a:pt x="226" y="206"/>
                      <a:pt x="226" y="206"/>
                    </a:cubicBezTo>
                    <a:cubicBezTo>
                      <a:pt x="226" y="205"/>
                      <a:pt x="226" y="205"/>
                      <a:pt x="226" y="205"/>
                    </a:cubicBezTo>
                    <a:cubicBezTo>
                      <a:pt x="227" y="202"/>
                      <a:pt x="227" y="202"/>
                      <a:pt x="227" y="202"/>
                    </a:cubicBezTo>
                    <a:cubicBezTo>
                      <a:pt x="228" y="200"/>
                      <a:pt x="229" y="199"/>
                      <a:pt x="230" y="197"/>
                    </a:cubicBezTo>
                    <a:cubicBezTo>
                      <a:pt x="231" y="193"/>
                      <a:pt x="232" y="189"/>
                      <a:pt x="234" y="185"/>
                    </a:cubicBezTo>
                    <a:cubicBezTo>
                      <a:pt x="235" y="180"/>
                      <a:pt x="237" y="175"/>
                      <a:pt x="238" y="170"/>
                    </a:cubicBezTo>
                    <a:cubicBezTo>
                      <a:pt x="241" y="171"/>
                      <a:pt x="242" y="171"/>
                      <a:pt x="238" y="170"/>
                    </a:cubicBezTo>
                    <a:cubicBezTo>
                      <a:pt x="241" y="160"/>
                      <a:pt x="243" y="151"/>
                      <a:pt x="246" y="144"/>
                    </a:cubicBezTo>
                    <a:cubicBezTo>
                      <a:pt x="247" y="138"/>
                      <a:pt x="249" y="133"/>
                      <a:pt x="251" y="128"/>
                    </a:cubicBezTo>
                    <a:cubicBezTo>
                      <a:pt x="252" y="131"/>
                      <a:pt x="253" y="134"/>
                      <a:pt x="254" y="137"/>
                    </a:cubicBezTo>
                    <a:cubicBezTo>
                      <a:pt x="256" y="145"/>
                      <a:pt x="257" y="154"/>
                      <a:pt x="260" y="163"/>
                    </a:cubicBezTo>
                    <a:cubicBezTo>
                      <a:pt x="261" y="167"/>
                      <a:pt x="263" y="172"/>
                      <a:pt x="265" y="176"/>
                    </a:cubicBezTo>
                    <a:cubicBezTo>
                      <a:pt x="266" y="177"/>
                      <a:pt x="266" y="178"/>
                      <a:pt x="267" y="179"/>
                    </a:cubicBezTo>
                    <a:cubicBezTo>
                      <a:pt x="268" y="180"/>
                      <a:pt x="268" y="180"/>
                      <a:pt x="268" y="180"/>
                    </a:cubicBezTo>
                    <a:cubicBezTo>
                      <a:pt x="268" y="181"/>
                      <a:pt x="268" y="181"/>
                      <a:pt x="268" y="181"/>
                    </a:cubicBezTo>
                    <a:cubicBezTo>
                      <a:pt x="268" y="181"/>
                      <a:pt x="268" y="181"/>
                      <a:pt x="268" y="181"/>
                    </a:cubicBezTo>
                    <a:cubicBezTo>
                      <a:pt x="265" y="181"/>
                      <a:pt x="292" y="180"/>
                      <a:pt x="281" y="180"/>
                    </a:cubicBezTo>
                    <a:cubicBezTo>
                      <a:pt x="281" y="180"/>
                      <a:pt x="281" y="180"/>
                      <a:pt x="281" y="180"/>
                    </a:cubicBezTo>
                    <a:cubicBezTo>
                      <a:pt x="281" y="180"/>
                      <a:pt x="281" y="180"/>
                      <a:pt x="281" y="180"/>
                    </a:cubicBezTo>
                    <a:cubicBezTo>
                      <a:pt x="281" y="180"/>
                      <a:pt x="281" y="180"/>
                      <a:pt x="281" y="180"/>
                    </a:cubicBezTo>
                    <a:cubicBezTo>
                      <a:pt x="281" y="179"/>
                      <a:pt x="281" y="179"/>
                      <a:pt x="281" y="179"/>
                    </a:cubicBezTo>
                    <a:cubicBezTo>
                      <a:pt x="282" y="179"/>
                      <a:pt x="282" y="178"/>
                      <a:pt x="282" y="178"/>
                    </a:cubicBezTo>
                    <a:cubicBezTo>
                      <a:pt x="282" y="178"/>
                      <a:pt x="282" y="178"/>
                      <a:pt x="282" y="178"/>
                    </a:cubicBezTo>
                    <a:cubicBezTo>
                      <a:pt x="283" y="176"/>
                      <a:pt x="283" y="174"/>
                      <a:pt x="284" y="173"/>
                    </a:cubicBezTo>
                    <a:cubicBezTo>
                      <a:pt x="284" y="172"/>
                      <a:pt x="285" y="169"/>
                      <a:pt x="285" y="169"/>
                    </a:cubicBezTo>
                    <a:cubicBezTo>
                      <a:pt x="288" y="159"/>
                      <a:pt x="290" y="149"/>
                      <a:pt x="293" y="138"/>
                    </a:cubicBezTo>
                    <a:cubicBezTo>
                      <a:pt x="294" y="138"/>
                      <a:pt x="311" y="27"/>
                      <a:pt x="296" y="71"/>
                    </a:cubicBezTo>
                    <a:close/>
                    <a:moveTo>
                      <a:pt x="72" y="195"/>
                    </a:moveTo>
                    <a:cubicBezTo>
                      <a:pt x="72" y="195"/>
                      <a:pt x="72" y="195"/>
                      <a:pt x="72" y="195"/>
                    </a:cubicBezTo>
                    <a:cubicBezTo>
                      <a:pt x="72" y="195"/>
                      <a:pt x="73" y="195"/>
                      <a:pt x="73" y="195"/>
                    </a:cubicBezTo>
                    <a:cubicBezTo>
                      <a:pt x="73" y="195"/>
                      <a:pt x="73" y="195"/>
                      <a:pt x="73" y="195"/>
                    </a:cubicBezTo>
                    <a:cubicBezTo>
                      <a:pt x="73" y="195"/>
                      <a:pt x="73" y="195"/>
                      <a:pt x="72" y="195"/>
                    </a:cubicBezTo>
                    <a:cubicBezTo>
                      <a:pt x="72" y="195"/>
                      <a:pt x="73" y="195"/>
                      <a:pt x="73" y="195"/>
                    </a:cubicBezTo>
                    <a:cubicBezTo>
                      <a:pt x="72" y="195"/>
                      <a:pt x="72" y="195"/>
                      <a:pt x="72" y="195"/>
                    </a:cubicBezTo>
                    <a:cubicBezTo>
                      <a:pt x="72" y="195"/>
                      <a:pt x="72" y="195"/>
                      <a:pt x="72" y="195"/>
                    </a:cubicBezTo>
                    <a:cubicBezTo>
                      <a:pt x="72" y="195"/>
                      <a:pt x="72" y="195"/>
                      <a:pt x="72" y="195"/>
                    </a:cubicBezTo>
                    <a:cubicBezTo>
                      <a:pt x="72" y="195"/>
                      <a:pt x="72" y="195"/>
                      <a:pt x="72" y="195"/>
                    </a:cubicBezTo>
                    <a:cubicBezTo>
                      <a:pt x="72" y="195"/>
                      <a:pt x="72" y="195"/>
                      <a:pt x="72" y="195"/>
                    </a:cubicBezTo>
                    <a:cubicBezTo>
                      <a:pt x="72" y="195"/>
                      <a:pt x="72" y="195"/>
                      <a:pt x="72" y="195"/>
                    </a:cubicBezTo>
                    <a:cubicBezTo>
                      <a:pt x="72" y="195"/>
                      <a:pt x="72" y="195"/>
                      <a:pt x="72" y="195"/>
                    </a:cubicBezTo>
                    <a:cubicBezTo>
                      <a:pt x="72" y="195"/>
                      <a:pt x="72" y="195"/>
                      <a:pt x="72" y="195"/>
                    </a:cubicBezTo>
                    <a:close/>
                    <a:moveTo>
                      <a:pt x="42" y="72"/>
                    </a:moveTo>
                    <a:cubicBezTo>
                      <a:pt x="42" y="72"/>
                      <a:pt x="42" y="72"/>
                      <a:pt x="42" y="72"/>
                    </a:cubicBezTo>
                    <a:cubicBezTo>
                      <a:pt x="42" y="72"/>
                      <a:pt x="41" y="72"/>
                      <a:pt x="41" y="71"/>
                    </a:cubicBezTo>
                    <a:cubicBezTo>
                      <a:pt x="42" y="71"/>
                      <a:pt x="42" y="71"/>
                      <a:pt x="42" y="71"/>
                    </a:cubicBezTo>
                    <a:cubicBezTo>
                      <a:pt x="43" y="77"/>
                      <a:pt x="44" y="83"/>
                      <a:pt x="44" y="90"/>
                    </a:cubicBezTo>
                    <a:cubicBezTo>
                      <a:pt x="43" y="84"/>
                      <a:pt x="42" y="79"/>
                      <a:pt x="42" y="75"/>
                    </a:cubicBezTo>
                    <a:cubicBezTo>
                      <a:pt x="42" y="74"/>
                      <a:pt x="42" y="73"/>
                      <a:pt x="42" y="73"/>
                    </a:cubicBezTo>
                    <a:lnTo>
                      <a:pt x="42" y="72"/>
                    </a:lnTo>
                    <a:close/>
                    <a:moveTo>
                      <a:pt x="76" y="49"/>
                    </a:moveTo>
                    <a:cubicBezTo>
                      <a:pt x="77" y="52"/>
                      <a:pt x="78" y="54"/>
                      <a:pt x="79" y="56"/>
                    </a:cubicBezTo>
                    <a:cubicBezTo>
                      <a:pt x="80" y="58"/>
                      <a:pt x="81" y="59"/>
                      <a:pt x="81" y="61"/>
                    </a:cubicBezTo>
                    <a:cubicBezTo>
                      <a:pt x="81" y="61"/>
                      <a:pt x="81" y="61"/>
                      <a:pt x="81" y="61"/>
                    </a:cubicBezTo>
                    <a:cubicBezTo>
                      <a:pt x="81" y="61"/>
                      <a:pt x="81" y="62"/>
                      <a:pt x="81" y="62"/>
                    </a:cubicBezTo>
                    <a:cubicBezTo>
                      <a:pt x="81" y="63"/>
                      <a:pt x="81" y="63"/>
                      <a:pt x="81" y="63"/>
                    </a:cubicBezTo>
                    <a:cubicBezTo>
                      <a:pt x="82" y="64"/>
                      <a:pt x="82" y="64"/>
                      <a:pt x="82" y="64"/>
                    </a:cubicBezTo>
                    <a:cubicBezTo>
                      <a:pt x="82" y="64"/>
                      <a:pt x="82" y="64"/>
                      <a:pt x="82" y="64"/>
                    </a:cubicBezTo>
                    <a:cubicBezTo>
                      <a:pt x="82" y="64"/>
                      <a:pt x="82" y="64"/>
                      <a:pt x="82" y="64"/>
                    </a:cubicBezTo>
                    <a:cubicBezTo>
                      <a:pt x="78" y="64"/>
                      <a:pt x="80" y="64"/>
                      <a:pt x="83" y="64"/>
                    </a:cubicBezTo>
                    <a:cubicBezTo>
                      <a:pt x="83" y="64"/>
                      <a:pt x="83" y="64"/>
                      <a:pt x="83" y="64"/>
                    </a:cubicBezTo>
                    <a:cubicBezTo>
                      <a:pt x="82" y="67"/>
                      <a:pt x="82" y="68"/>
                      <a:pt x="82" y="70"/>
                    </a:cubicBezTo>
                    <a:cubicBezTo>
                      <a:pt x="81" y="70"/>
                      <a:pt x="79" y="70"/>
                      <a:pt x="77" y="70"/>
                    </a:cubicBezTo>
                    <a:cubicBezTo>
                      <a:pt x="77" y="63"/>
                      <a:pt x="75" y="56"/>
                      <a:pt x="76" y="49"/>
                    </a:cubicBezTo>
                    <a:close/>
                    <a:moveTo>
                      <a:pt x="102" y="58"/>
                    </a:moveTo>
                    <a:cubicBezTo>
                      <a:pt x="103" y="58"/>
                      <a:pt x="103" y="58"/>
                      <a:pt x="103" y="57"/>
                    </a:cubicBezTo>
                    <a:cubicBezTo>
                      <a:pt x="103" y="57"/>
                      <a:pt x="103" y="57"/>
                      <a:pt x="103" y="57"/>
                    </a:cubicBezTo>
                    <a:cubicBezTo>
                      <a:pt x="104" y="56"/>
                      <a:pt x="104" y="56"/>
                      <a:pt x="104" y="57"/>
                    </a:cubicBezTo>
                    <a:cubicBezTo>
                      <a:pt x="103" y="58"/>
                      <a:pt x="101" y="62"/>
                      <a:pt x="100" y="68"/>
                    </a:cubicBezTo>
                    <a:cubicBezTo>
                      <a:pt x="100" y="67"/>
                      <a:pt x="100" y="66"/>
                      <a:pt x="100" y="65"/>
                    </a:cubicBezTo>
                    <a:cubicBezTo>
                      <a:pt x="100" y="66"/>
                      <a:pt x="99" y="67"/>
                      <a:pt x="99" y="68"/>
                    </a:cubicBezTo>
                    <a:cubicBezTo>
                      <a:pt x="98" y="66"/>
                      <a:pt x="97" y="64"/>
                      <a:pt x="96" y="62"/>
                    </a:cubicBezTo>
                    <a:cubicBezTo>
                      <a:pt x="96" y="61"/>
                      <a:pt x="96" y="61"/>
                      <a:pt x="96" y="61"/>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100" y="60"/>
                      <a:pt x="96" y="60"/>
                      <a:pt x="91" y="60"/>
                    </a:cubicBezTo>
                    <a:cubicBezTo>
                      <a:pt x="92" y="58"/>
                      <a:pt x="92" y="56"/>
                      <a:pt x="92" y="54"/>
                    </a:cubicBezTo>
                    <a:cubicBezTo>
                      <a:pt x="94" y="55"/>
                      <a:pt x="96" y="56"/>
                      <a:pt x="98" y="57"/>
                    </a:cubicBezTo>
                    <a:cubicBezTo>
                      <a:pt x="99" y="58"/>
                      <a:pt x="101" y="59"/>
                      <a:pt x="102" y="58"/>
                    </a:cubicBezTo>
                    <a:cubicBezTo>
                      <a:pt x="101" y="59"/>
                      <a:pt x="101" y="60"/>
                      <a:pt x="101" y="61"/>
                    </a:cubicBezTo>
                    <a:cubicBezTo>
                      <a:pt x="101" y="60"/>
                      <a:pt x="102" y="59"/>
                      <a:pt x="102" y="58"/>
                    </a:cubicBezTo>
                    <a:close/>
                    <a:moveTo>
                      <a:pt x="134" y="56"/>
                    </a:moveTo>
                    <a:cubicBezTo>
                      <a:pt x="134" y="56"/>
                      <a:pt x="134" y="56"/>
                      <a:pt x="134" y="55"/>
                    </a:cubicBezTo>
                    <a:cubicBezTo>
                      <a:pt x="134" y="55"/>
                      <a:pt x="134" y="55"/>
                      <a:pt x="134" y="55"/>
                    </a:cubicBezTo>
                    <a:cubicBezTo>
                      <a:pt x="134" y="56"/>
                      <a:pt x="134" y="56"/>
                      <a:pt x="134" y="56"/>
                    </a:cubicBezTo>
                    <a:close/>
                    <a:moveTo>
                      <a:pt x="147" y="123"/>
                    </a:moveTo>
                    <a:cubicBezTo>
                      <a:pt x="147" y="123"/>
                      <a:pt x="147" y="123"/>
                      <a:pt x="147" y="123"/>
                    </a:cubicBezTo>
                    <a:cubicBezTo>
                      <a:pt x="147" y="123"/>
                      <a:pt x="147" y="123"/>
                      <a:pt x="147" y="123"/>
                    </a:cubicBezTo>
                    <a:cubicBezTo>
                      <a:pt x="147" y="123"/>
                      <a:pt x="147" y="123"/>
                      <a:pt x="147" y="123"/>
                    </a:cubicBezTo>
                    <a:close/>
                    <a:moveTo>
                      <a:pt x="92" y="103"/>
                    </a:moveTo>
                    <a:cubicBezTo>
                      <a:pt x="92" y="105"/>
                      <a:pt x="92" y="106"/>
                      <a:pt x="92" y="108"/>
                    </a:cubicBezTo>
                    <a:cubicBezTo>
                      <a:pt x="92" y="109"/>
                      <a:pt x="92" y="109"/>
                      <a:pt x="92" y="109"/>
                    </a:cubicBezTo>
                    <a:cubicBezTo>
                      <a:pt x="92" y="107"/>
                      <a:pt x="92" y="105"/>
                      <a:pt x="92" y="103"/>
                    </a:cubicBezTo>
                    <a:close/>
                    <a:moveTo>
                      <a:pt x="92" y="110"/>
                    </a:moveTo>
                    <a:cubicBezTo>
                      <a:pt x="93" y="118"/>
                      <a:pt x="93" y="126"/>
                      <a:pt x="93" y="134"/>
                    </a:cubicBezTo>
                    <a:cubicBezTo>
                      <a:pt x="93" y="137"/>
                      <a:pt x="93" y="140"/>
                      <a:pt x="93" y="144"/>
                    </a:cubicBezTo>
                    <a:cubicBezTo>
                      <a:pt x="92" y="144"/>
                      <a:pt x="91" y="144"/>
                      <a:pt x="93" y="144"/>
                    </a:cubicBezTo>
                    <a:cubicBezTo>
                      <a:pt x="93" y="144"/>
                      <a:pt x="93" y="144"/>
                      <a:pt x="93" y="144"/>
                    </a:cubicBezTo>
                    <a:cubicBezTo>
                      <a:pt x="93" y="147"/>
                      <a:pt x="93" y="147"/>
                      <a:pt x="93" y="147"/>
                    </a:cubicBezTo>
                    <a:cubicBezTo>
                      <a:pt x="93" y="147"/>
                      <a:pt x="93" y="147"/>
                      <a:pt x="92" y="147"/>
                    </a:cubicBezTo>
                    <a:cubicBezTo>
                      <a:pt x="93" y="146"/>
                      <a:pt x="93" y="146"/>
                      <a:pt x="93" y="146"/>
                    </a:cubicBezTo>
                    <a:cubicBezTo>
                      <a:pt x="92" y="147"/>
                      <a:pt x="92" y="148"/>
                      <a:pt x="91" y="149"/>
                    </a:cubicBezTo>
                    <a:cubicBezTo>
                      <a:pt x="91" y="149"/>
                      <a:pt x="91" y="149"/>
                      <a:pt x="91" y="148"/>
                    </a:cubicBezTo>
                    <a:cubicBezTo>
                      <a:pt x="91" y="135"/>
                      <a:pt x="92" y="122"/>
                      <a:pt x="92" y="110"/>
                    </a:cubicBezTo>
                    <a:close/>
                    <a:moveTo>
                      <a:pt x="105" y="142"/>
                    </a:moveTo>
                    <a:cubicBezTo>
                      <a:pt x="105" y="134"/>
                      <a:pt x="105" y="127"/>
                      <a:pt x="105" y="118"/>
                    </a:cubicBezTo>
                    <a:cubicBezTo>
                      <a:pt x="105" y="123"/>
                      <a:pt x="105" y="116"/>
                      <a:pt x="106" y="117"/>
                    </a:cubicBezTo>
                    <a:cubicBezTo>
                      <a:pt x="106" y="108"/>
                      <a:pt x="106" y="100"/>
                      <a:pt x="106" y="93"/>
                    </a:cubicBezTo>
                    <a:cubicBezTo>
                      <a:pt x="106" y="92"/>
                      <a:pt x="106" y="92"/>
                      <a:pt x="106" y="91"/>
                    </a:cubicBezTo>
                    <a:cubicBezTo>
                      <a:pt x="106" y="91"/>
                      <a:pt x="106" y="90"/>
                      <a:pt x="106" y="90"/>
                    </a:cubicBezTo>
                    <a:cubicBezTo>
                      <a:pt x="106" y="89"/>
                      <a:pt x="106" y="89"/>
                      <a:pt x="106" y="89"/>
                    </a:cubicBezTo>
                    <a:cubicBezTo>
                      <a:pt x="106" y="87"/>
                      <a:pt x="106" y="86"/>
                      <a:pt x="106" y="85"/>
                    </a:cubicBezTo>
                    <a:cubicBezTo>
                      <a:pt x="106" y="83"/>
                      <a:pt x="106" y="82"/>
                      <a:pt x="106" y="82"/>
                    </a:cubicBezTo>
                    <a:cubicBezTo>
                      <a:pt x="107" y="70"/>
                      <a:pt x="107" y="72"/>
                      <a:pt x="108" y="71"/>
                    </a:cubicBezTo>
                    <a:cubicBezTo>
                      <a:pt x="108" y="76"/>
                      <a:pt x="108" y="81"/>
                      <a:pt x="108" y="86"/>
                    </a:cubicBezTo>
                    <a:cubicBezTo>
                      <a:pt x="108" y="84"/>
                      <a:pt x="109" y="82"/>
                      <a:pt x="109" y="80"/>
                    </a:cubicBezTo>
                    <a:cubicBezTo>
                      <a:pt x="108" y="95"/>
                      <a:pt x="108" y="84"/>
                      <a:pt x="107" y="98"/>
                    </a:cubicBezTo>
                    <a:cubicBezTo>
                      <a:pt x="108" y="98"/>
                      <a:pt x="108" y="98"/>
                      <a:pt x="108" y="98"/>
                    </a:cubicBezTo>
                    <a:cubicBezTo>
                      <a:pt x="107" y="108"/>
                      <a:pt x="108" y="117"/>
                      <a:pt x="108" y="125"/>
                    </a:cubicBezTo>
                    <a:cubicBezTo>
                      <a:pt x="108" y="131"/>
                      <a:pt x="108" y="136"/>
                      <a:pt x="109" y="143"/>
                    </a:cubicBezTo>
                    <a:cubicBezTo>
                      <a:pt x="109" y="143"/>
                      <a:pt x="108" y="143"/>
                      <a:pt x="108" y="142"/>
                    </a:cubicBezTo>
                    <a:cubicBezTo>
                      <a:pt x="108" y="142"/>
                      <a:pt x="108" y="142"/>
                      <a:pt x="108" y="142"/>
                    </a:cubicBezTo>
                    <a:cubicBezTo>
                      <a:pt x="108" y="142"/>
                      <a:pt x="108" y="142"/>
                      <a:pt x="108" y="142"/>
                    </a:cubicBezTo>
                    <a:cubicBezTo>
                      <a:pt x="108" y="141"/>
                      <a:pt x="108" y="141"/>
                      <a:pt x="108" y="141"/>
                    </a:cubicBezTo>
                    <a:cubicBezTo>
                      <a:pt x="108" y="141"/>
                      <a:pt x="108" y="141"/>
                      <a:pt x="108" y="141"/>
                    </a:cubicBezTo>
                    <a:cubicBezTo>
                      <a:pt x="108" y="141"/>
                      <a:pt x="108" y="141"/>
                      <a:pt x="108" y="141"/>
                    </a:cubicBezTo>
                    <a:cubicBezTo>
                      <a:pt x="108" y="141"/>
                      <a:pt x="107" y="141"/>
                      <a:pt x="105" y="142"/>
                    </a:cubicBezTo>
                    <a:close/>
                    <a:moveTo>
                      <a:pt x="141" y="223"/>
                    </a:moveTo>
                    <a:cubicBezTo>
                      <a:pt x="141" y="223"/>
                      <a:pt x="141" y="223"/>
                      <a:pt x="141" y="223"/>
                    </a:cubicBezTo>
                    <a:cubicBezTo>
                      <a:pt x="141" y="224"/>
                      <a:pt x="141" y="224"/>
                      <a:pt x="141" y="224"/>
                    </a:cubicBezTo>
                    <a:cubicBezTo>
                      <a:pt x="141" y="223"/>
                      <a:pt x="141" y="223"/>
                      <a:pt x="141" y="223"/>
                    </a:cubicBezTo>
                    <a:cubicBezTo>
                      <a:pt x="141" y="223"/>
                      <a:pt x="141" y="224"/>
                      <a:pt x="141" y="224"/>
                    </a:cubicBezTo>
                    <a:cubicBezTo>
                      <a:pt x="141" y="224"/>
                      <a:pt x="141" y="224"/>
                      <a:pt x="141" y="224"/>
                    </a:cubicBezTo>
                    <a:cubicBezTo>
                      <a:pt x="139" y="225"/>
                      <a:pt x="140" y="224"/>
                      <a:pt x="139" y="225"/>
                    </a:cubicBezTo>
                    <a:cubicBezTo>
                      <a:pt x="138" y="226"/>
                      <a:pt x="139" y="226"/>
                      <a:pt x="139" y="227"/>
                    </a:cubicBezTo>
                    <a:cubicBezTo>
                      <a:pt x="139" y="227"/>
                      <a:pt x="139" y="227"/>
                      <a:pt x="139" y="227"/>
                    </a:cubicBezTo>
                    <a:cubicBezTo>
                      <a:pt x="138" y="226"/>
                      <a:pt x="138" y="224"/>
                      <a:pt x="139" y="223"/>
                    </a:cubicBezTo>
                    <a:cubicBezTo>
                      <a:pt x="138" y="219"/>
                      <a:pt x="137" y="217"/>
                      <a:pt x="136" y="215"/>
                    </a:cubicBezTo>
                    <a:cubicBezTo>
                      <a:pt x="136" y="216"/>
                      <a:pt x="137" y="216"/>
                      <a:pt x="137" y="216"/>
                    </a:cubicBezTo>
                    <a:cubicBezTo>
                      <a:pt x="137" y="216"/>
                      <a:pt x="137" y="215"/>
                      <a:pt x="137" y="215"/>
                    </a:cubicBezTo>
                    <a:cubicBezTo>
                      <a:pt x="137" y="216"/>
                      <a:pt x="137" y="216"/>
                      <a:pt x="137" y="216"/>
                    </a:cubicBezTo>
                    <a:cubicBezTo>
                      <a:pt x="137" y="216"/>
                      <a:pt x="137" y="216"/>
                      <a:pt x="137" y="216"/>
                    </a:cubicBezTo>
                    <a:cubicBezTo>
                      <a:pt x="137" y="216"/>
                      <a:pt x="137" y="216"/>
                      <a:pt x="138" y="216"/>
                    </a:cubicBezTo>
                    <a:cubicBezTo>
                      <a:pt x="137" y="217"/>
                      <a:pt x="137" y="216"/>
                      <a:pt x="137" y="216"/>
                    </a:cubicBezTo>
                    <a:cubicBezTo>
                      <a:pt x="137" y="217"/>
                      <a:pt x="137" y="217"/>
                      <a:pt x="137" y="217"/>
                    </a:cubicBezTo>
                    <a:cubicBezTo>
                      <a:pt x="138" y="217"/>
                      <a:pt x="138" y="217"/>
                      <a:pt x="139" y="217"/>
                    </a:cubicBezTo>
                    <a:cubicBezTo>
                      <a:pt x="139" y="217"/>
                      <a:pt x="140" y="217"/>
                      <a:pt x="139" y="217"/>
                    </a:cubicBezTo>
                    <a:cubicBezTo>
                      <a:pt x="140" y="217"/>
                      <a:pt x="140" y="217"/>
                      <a:pt x="140" y="217"/>
                    </a:cubicBezTo>
                    <a:cubicBezTo>
                      <a:pt x="141" y="217"/>
                      <a:pt x="141" y="217"/>
                      <a:pt x="140" y="218"/>
                    </a:cubicBezTo>
                    <a:cubicBezTo>
                      <a:pt x="141" y="218"/>
                      <a:pt x="142" y="218"/>
                      <a:pt x="143" y="218"/>
                    </a:cubicBezTo>
                    <a:cubicBezTo>
                      <a:pt x="143" y="218"/>
                      <a:pt x="143" y="218"/>
                      <a:pt x="143" y="218"/>
                    </a:cubicBezTo>
                    <a:cubicBezTo>
                      <a:pt x="142" y="219"/>
                      <a:pt x="142" y="219"/>
                      <a:pt x="142" y="219"/>
                    </a:cubicBezTo>
                    <a:cubicBezTo>
                      <a:pt x="142" y="219"/>
                      <a:pt x="142" y="220"/>
                      <a:pt x="142" y="221"/>
                    </a:cubicBezTo>
                    <a:cubicBezTo>
                      <a:pt x="142" y="220"/>
                      <a:pt x="142" y="220"/>
                      <a:pt x="142" y="220"/>
                    </a:cubicBezTo>
                    <a:cubicBezTo>
                      <a:pt x="142" y="221"/>
                      <a:pt x="141" y="222"/>
                      <a:pt x="141" y="223"/>
                    </a:cubicBezTo>
                    <a:cubicBezTo>
                      <a:pt x="141" y="223"/>
                      <a:pt x="141" y="223"/>
                      <a:pt x="141" y="223"/>
                    </a:cubicBezTo>
                    <a:cubicBezTo>
                      <a:pt x="141" y="223"/>
                      <a:pt x="141" y="223"/>
                      <a:pt x="141" y="223"/>
                    </a:cubicBezTo>
                    <a:cubicBezTo>
                      <a:pt x="141" y="223"/>
                      <a:pt x="141" y="223"/>
                      <a:pt x="141" y="223"/>
                    </a:cubicBezTo>
                    <a:close/>
                    <a:moveTo>
                      <a:pt x="108" y="70"/>
                    </a:moveTo>
                    <a:cubicBezTo>
                      <a:pt x="108" y="70"/>
                      <a:pt x="108" y="71"/>
                      <a:pt x="108" y="71"/>
                    </a:cubicBezTo>
                    <a:cubicBezTo>
                      <a:pt x="108" y="71"/>
                      <a:pt x="108" y="70"/>
                      <a:pt x="108" y="70"/>
                    </a:cubicBezTo>
                    <a:close/>
                    <a:moveTo>
                      <a:pt x="143" y="204"/>
                    </a:moveTo>
                    <a:cubicBezTo>
                      <a:pt x="143" y="204"/>
                      <a:pt x="143" y="204"/>
                      <a:pt x="143" y="204"/>
                    </a:cubicBezTo>
                    <a:cubicBezTo>
                      <a:pt x="143" y="204"/>
                      <a:pt x="143" y="204"/>
                      <a:pt x="143" y="204"/>
                    </a:cubicBezTo>
                    <a:cubicBezTo>
                      <a:pt x="143" y="204"/>
                      <a:pt x="143" y="204"/>
                      <a:pt x="142" y="204"/>
                    </a:cubicBezTo>
                    <a:cubicBezTo>
                      <a:pt x="142" y="204"/>
                      <a:pt x="142" y="204"/>
                      <a:pt x="142" y="204"/>
                    </a:cubicBezTo>
                    <a:lnTo>
                      <a:pt x="143" y="204"/>
                    </a:lnTo>
                    <a:close/>
                    <a:moveTo>
                      <a:pt x="127" y="215"/>
                    </a:moveTo>
                    <a:cubicBezTo>
                      <a:pt x="127" y="216"/>
                      <a:pt x="126" y="215"/>
                      <a:pt x="126" y="213"/>
                    </a:cubicBezTo>
                    <a:cubicBezTo>
                      <a:pt x="126" y="214"/>
                      <a:pt x="127" y="214"/>
                      <a:pt x="127" y="215"/>
                    </a:cubicBezTo>
                    <a:close/>
                    <a:moveTo>
                      <a:pt x="127" y="164"/>
                    </a:moveTo>
                    <a:cubicBezTo>
                      <a:pt x="126" y="167"/>
                      <a:pt x="126" y="167"/>
                      <a:pt x="126" y="167"/>
                    </a:cubicBezTo>
                    <a:cubicBezTo>
                      <a:pt x="126" y="167"/>
                      <a:pt x="126" y="168"/>
                      <a:pt x="126" y="170"/>
                    </a:cubicBezTo>
                    <a:cubicBezTo>
                      <a:pt x="125" y="169"/>
                      <a:pt x="125" y="168"/>
                      <a:pt x="124" y="167"/>
                    </a:cubicBezTo>
                    <a:cubicBezTo>
                      <a:pt x="124" y="164"/>
                      <a:pt x="125" y="162"/>
                      <a:pt x="125" y="160"/>
                    </a:cubicBezTo>
                    <a:cubicBezTo>
                      <a:pt x="125" y="157"/>
                      <a:pt x="126" y="154"/>
                      <a:pt x="126" y="151"/>
                    </a:cubicBezTo>
                    <a:cubicBezTo>
                      <a:pt x="126" y="155"/>
                      <a:pt x="126" y="159"/>
                      <a:pt x="127" y="164"/>
                    </a:cubicBezTo>
                    <a:close/>
                    <a:moveTo>
                      <a:pt x="143" y="205"/>
                    </a:moveTo>
                    <a:cubicBezTo>
                      <a:pt x="143" y="205"/>
                      <a:pt x="143" y="205"/>
                      <a:pt x="143" y="205"/>
                    </a:cubicBezTo>
                    <a:close/>
                    <a:moveTo>
                      <a:pt x="118" y="86"/>
                    </a:moveTo>
                    <a:cubicBezTo>
                      <a:pt x="118" y="86"/>
                      <a:pt x="118" y="86"/>
                      <a:pt x="118" y="86"/>
                    </a:cubicBezTo>
                    <a:cubicBezTo>
                      <a:pt x="119" y="88"/>
                      <a:pt x="119" y="88"/>
                      <a:pt x="119" y="88"/>
                    </a:cubicBezTo>
                    <a:cubicBezTo>
                      <a:pt x="119" y="87"/>
                      <a:pt x="119" y="87"/>
                      <a:pt x="118" y="86"/>
                    </a:cubicBezTo>
                    <a:close/>
                    <a:moveTo>
                      <a:pt x="117" y="66"/>
                    </a:moveTo>
                    <a:cubicBezTo>
                      <a:pt x="117" y="64"/>
                      <a:pt x="117" y="63"/>
                      <a:pt x="116" y="60"/>
                    </a:cubicBezTo>
                    <a:cubicBezTo>
                      <a:pt x="116" y="60"/>
                      <a:pt x="116" y="60"/>
                      <a:pt x="116" y="60"/>
                    </a:cubicBezTo>
                    <a:cubicBezTo>
                      <a:pt x="117" y="60"/>
                      <a:pt x="117" y="60"/>
                      <a:pt x="117" y="59"/>
                    </a:cubicBezTo>
                    <a:cubicBezTo>
                      <a:pt x="118" y="60"/>
                      <a:pt x="118" y="60"/>
                      <a:pt x="118" y="60"/>
                    </a:cubicBezTo>
                    <a:cubicBezTo>
                      <a:pt x="118" y="60"/>
                      <a:pt x="119" y="60"/>
                      <a:pt x="119" y="60"/>
                    </a:cubicBezTo>
                    <a:cubicBezTo>
                      <a:pt x="119" y="60"/>
                      <a:pt x="119" y="60"/>
                      <a:pt x="119" y="60"/>
                    </a:cubicBezTo>
                    <a:cubicBezTo>
                      <a:pt x="120" y="60"/>
                      <a:pt x="120" y="60"/>
                      <a:pt x="120" y="60"/>
                    </a:cubicBezTo>
                    <a:cubicBezTo>
                      <a:pt x="120" y="60"/>
                      <a:pt x="120" y="60"/>
                      <a:pt x="120" y="60"/>
                    </a:cubicBezTo>
                    <a:cubicBezTo>
                      <a:pt x="119" y="64"/>
                      <a:pt x="118" y="68"/>
                      <a:pt x="118" y="72"/>
                    </a:cubicBezTo>
                    <a:cubicBezTo>
                      <a:pt x="118" y="74"/>
                      <a:pt x="118" y="75"/>
                      <a:pt x="118" y="76"/>
                    </a:cubicBezTo>
                    <a:cubicBezTo>
                      <a:pt x="117" y="71"/>
                      <a:pt x="117" y="68"/>
                      <a:pt x="117" y="66"/>
                    </a:cubicBezTo>
                    <a:close/>
                    <a:moveTo>
                      <a:pt x="142" y="197"/>
                    </a:moveTo>
                    <a:cubicBezTo>
                      <a:pt x="143" y="199"/>
                      <a:pt x="143" y="201"/>
                      <a:pt x="143" y="204"/>
                    </a:cubicBezTo>
                    <a:cubicBezTo>
                      <a:pt x="143" y="203"/>
                      <a:pt x="143" y="203"/>
                      <a:pt x="143" y="203"/>
                    </a:cubicBezTo>
                    <a:cubicBezTo>
                      <a:pt x="143" y="204"/>
                      <a:pt x="143" y="204"/>
                      <a:pt x="143" y="204"/>
                    </a:cubicBezTo>
                    <a:cubicBezTo>
                      <a:pt x="143" y="204"/>
                      <a:pt x="142" y="204"/>
                      <a:pt x="142" y="204"/>
                    </a:cubicBezTo>
                    <a:cubicBezTo>
                      <a:pt x="142" y="203"/>
                      <a:pt x="142" y="203"/>
                      <a:pt x="142" y="203"/>
                    </a:cubicBezTo>
                    <a:cubicBezTo>
                      <a:pt x="142" y="203"/>
                      <a:pt x="143" y="203"/>
                      <a:pt x="142" y="203"/>
                    </a:cubicBezTo>
                    <a:cubicBezTo>
                      <a:pt x="142" y="203"/>
                      <a:pt x="142" y="203"/>
                      <a:pt x="142" y="203"/>
                    </a:cubicBezTo>
                    <a:cubicBezTo>
                      <a:pt x="143" y="203"/>
                      <a:pt x="143" y="203"/>
                      <a:pt x="143" y="203"/>
                    </a:cubicBezTo>
                    <a:cubicBezTo>
                      <a:pt x="140" y="202"/>
                      <a:pt x="144" y="201"/>
                      <a:pt x="142" y="200"/>
                    </a:cubicBezTo>
                    <a:cubicBezTo>
                      <a:pt x="142" y="201"/>
                      <a:pt x="142" y="200"/>
                      <a:pt x="142" y="200"/>
                    </a:cubicBezTo>
                    <a:cubicBezTo>
                      <a:pt x="142" y="200"/>
                      <a:pt x="142" y="200"/>
                      <a:pt x="141" y="200"/>
                    </a:cubicBezTo>
                    <a:cubicBezTo>
                      <a:pt x="141" y="199"/>
                      <a:pt x="141" y="199"/>
                      <a:pt x="141" y="199"/>
                    </a:cubicBezTo>
                    <a:cubicBezTo>
                      <a:pt x="142" y="199"/>
                      <a:pt x="142" y="199"/>
                      <a:pt x="141" y="199"/>
                    </a:cubicBezTo>
                    <a:cubicBezTo>
                      <a:pt x="141" y="199"/>
                      <a:pt x="141" y="199"/>
                      <a:pt x="141" y="199"/>
                    </a:cubicBezTo>
                    <a:cubicBezTo>
                      <a:pt x="142" y="198"/>
                      <a:pt x="142" y="198"/>
                      <a:pt x="142" y="198"/>
                    </a:cubicBezTo>
                    <a:cubicBezTo>
                      <a:pt x="142" y="198"/>
                      <a:pt x="142" y="198"/>
                      <a:pt x="141" y="198"/>
                    </a:cubicBezTo>
                    <a:cubicBezTo>
                      <a:pt x="141" y="198"/>
                      <a:pt x="141" y="198"/>
                      <a:pt x="142" y="198"/>
                    </a:cubicBezTo>
                    <a:cubicBezTo>
                      <a:pt x="142" y="198"/>
                      <a:pt x="142" y="198"/>
                      <a:pt x="142" y="198"/>
                    </a:cubicBezTo>
                    <a:cubicBezTo>
                      <a:pt x="142" y="197"/>
                      <a:pt x="142" y="197"/>
                      <a:pt x="142" y="197"/>
                    </a:cubicBezTo>
                    <a:cubicBezTo>
                      <a:pt x="142" y="196"/>
                      <a:pt x="142" y="196"/>
                      <a:pt x="142" y="195"/>
                    </a:cubicBezTo>
                    <a:cubicBezTo>
                      <a:pt x="142" y="195"/>
                      <a:pt x="142" y="195"/>
                      <a:pt x="142" y="195"/>
                    </a:cubicBezTo>
                    <a:cubicBezTo>
                      <a:pt x="142" y="195"/>
                      <a:pt x="142" y="195"/>
                      <a:pt x="142" y="195"/>
                    </a:cubicBezTo>
                    <a:cubicBezTo>
                      <a:pt x="142" y="194"/>
                      <a:pt x="142" y="194"/>
                      <a:pt x="142" y="193"/>
                    </a:cubicBezTo>
                    <a:cubicBezTo>
                      <a:pt x="142" y="192"/>
                      <a:pt x="142" y="190"/>
                      <a:pt x="142" y="188"/>
                    </a:cubicBezTo>
                    <a:cubicBezTo>
                      <a:pt x="142" y="191"/>
                      <a:pt x="142" y="194"/>
                      <a:pt x="142" y="197"/>
                    </a:cubicBezTo>
                    <a:close/>
                    <a:moveTo>
                      <a:pt x="127" y="104"/>
                    </a:moveTo>
                    <a:cubicBezTo>
                      <a:pt x="127" y="111"/>
                      <a:pt x="126" y="118"/>
                      <a:pt x="126" y="125"/>
                    </a:cubicBezTo>
                    <a:cubicBezTo>
                      <a:pt x="126" y="121"/>
                      <a:pt x="125" y="116"/>
                      <a:pt x="125" y="112"/>
                    </a:cubicBezTo>
                    <a:cubicBezTo>
                      <a:pt x="125" y="108"/>
                      <a:pt x="126" y="102"/>
                      <a:pt x="126" y="97"/>
                    </a:cubicBezTo>
                    <a:cubicBezTo>
                      <a:pt x="127" y="92"/>
                      <a:pt x="127" y="87"/>
                      <a:pt x="128" y="82"/>
                    </a:cubicBezTo>
                    <a:cubicBezTo>
                      <a:pt x="128" y="89"/>
                      <a:pt x="128" y="97"/>
                      <a:pt x="127" y="104"/>
                    </a:cubicBezTo>
                    <a:close/>
                    <a:moveTo>
                      <a:pt x="133" y="210"/>
                    </a:moveTo>
                    <a:cubicBezTo>
                      <a:pt x="134" y="210"/>
                      <a:pt x="134" y="210"/>
                      <a:pt x="134" y="210"/>
                    </a:cubicBezTo>
                    <a:cubicBezTo>
                      <a:pt x="134" y="210"/>
                      <a:pt x="134" y="210"/>
                      <a:pt x="134" y="210"/>
                    </a:cubicBezTo>
                    <a:cubicBezTo>
                      <a:pt x="134" y="210"/>
                      <a:pt x="134" y="210"/>
                      <a:pt x="134" y="210"/>
                    </a:cubicBezTo>
                    <a:cubicBezTo>
                      <a:pt x="134" y="210"/>
                      <a:pt x="134" y="210"/>
                      <a:pt x="134" y="210"/>
                    </a:cubicBezTo>
                    <a:cubicBezTo>
                      <a:pt x="134" y="210"/>
                      <a:pt x="135" y="210"/>
                      <a:pt x="135" y="210"/>
                    </a:cubicBezTo>
                    <a:cubicBezTo>
                      <a:pt x="135" y="210"/>
                      <a:pt x="135" y="210"/>
                      <a:pt x="135" y="210"/>
                    </a:cubicBezTo>
                    <a:cubicBezTo>
                      <a:pt x="134" y="210"/>
                      <a:pt x="135" y="211"/>
                      <a:pt x="134" y="211"/>
                    </a:cubicBezTo>
                    <a:cubicBezTo>
                      <a:pt x="135" y="212"/>
                      <a:pt x="136" y="212"/>
                      <a:pt x="136" y="212"/>
                    </a:cubicBezTo>
                    <a:cubicBezTo>
                      <a:pt x="136" y="213"/>
                      <a:pt x="136" y="213"/>
                      <a:pt x="135" y="212"/>
                    </a:cubicBezTo>
                    <a:cubicBezTo>
                      <a:pt x="136" y="213"/>
                      <a:pt x="136" y="213"/>
                      <a:pt x="136" y="213"/>
                    </a:cubicBezTo>
                    <a:cubicBezTo>
                      <a:pt x="135" y="213"/>
                      <a:pt x="135" y="213"/>
                      <a:pt x="135" y="213"/>
                    </a:cubicBezTo>
                    <a:cubicBezTo>
                      <a:pt x="134" y="214"/>
                      <a:pt x="136" y="213"/>
                      <a:pt x="136" y="214"/>
                    </a:cubicBezTo>
                    <a:cubicBezTo>
                      <a:pt x="136" y="214"/>
                      <a:pt x="136" y="214"/>
                      <a:pt x="136" y="214"/>
                    </a:cubicBezTo>
                    <a:cubicBezTo>
                      <a:pt x="136" y="214"/>
                      <a:pt x="136" y="214"/>
                      <a:pt x="136" y="214"/>
                    </a:cubicBezTo>
                    <a:cubicBezTo>
                      <a:pt x="136" y="214"/>
                      <a:pt x="137" y="214"/>
                      <a:pt x="137" y="214"/>
                    </a:cubicBezTo>
                    <a:cubicBezTo>
                      <a:pt x="136" y="215"/>
                      <a:pt x="136" y="215"/>
                      <a:pt x="136" y="215"/>
                    </a:cubicBezTo>
                    <a:cubicBezTo>
                      <a:pt x="136" y="215"/>
                      <a:pt x="136" y="215"/>
                      <a:pt x="136" y="215"/>
                    </a:cubicBezTo>
                    <a:cubicBezTo>
                      <a:pt x="135" y="214"/>
                      <a:pt x="134" y="214"/>
                      <a:pt x="134" y="214"/>
                    </a:cubicBezTo>
                    <a:cubicBezTo>
                      <a:pt x="134" y="213"/>
                      <a:pt x="134" y="211"/>
                      <a:pt x="133" y="210"/>
                    </a:cubicBezTo>
                    <a:close/>
                    <a:moveTo>
                      <a:pt x="141" y="224"/>
                    </a:moveTo>
                    <a:cubicBezTo>
                      <a:pt x="141" y="224"/>
                      <a:pt x="141" y="225"/>
                      <a:pt x="141" y="225"/>
                    </a:cubicBezTo>
                    <a:cubicBezTo>
                      <a:pt x="141" y="225"/>
                      <a:pt x="141" y="224"/>
                      <a:pt x="141" y="224"/>
                    </a:cubicBezTo>
                    <a:close/>
                    <a:moveTo>
                      <a:pt x="160" y="152"/>
                    </a:moveTo>
                    <a:cubicBezTo>
                      <a:pt x="159" y="152"/>
                      <a:pt x="159" y="153"/>
                      <a:pt x="159" y="153"/>
                    </a:cubicBezTo>
                    <a:cubicBezTo>
                      <a:pt x="159" y="151"/>
                      <a:pt x="159" y="149"/>
                      <a:pt x="160" y="147"/>
                    </a:cubicBezTo>
                    <a:cubicBezTo>
                      <a:pt x="160" y="148"/>
                      <a:pt x="160" y="150"/>
                      <a:pt x="160" y="152"/>
                    </a:cubicBezTo>
                    <a:close/>
                    <a:moveTo>
                      <a:pt x="151" y="133"/>
                    </a:moveTo>
                    <a:cubicBezTo>
                      <a:pt x="151" y="135"/>
                      <a:pt x="150" y="137"/>
                      <a:pt x="150" y="138"/>
                    </a:cubicBezTo>
                    <a:cubicBezTo>
                      <a:pt x="150" y="139"/>
                      <a:pt x="150" y="139"/>
                      <a:pt x="150" y="140"/>
                    </a:cubicBezTo>
                    <a:cubicBezTo>
                      <a:pt x="150" y="141"/>
                      <a:pt x="150" y="141"/>
                      <a:pt x="150" y="142"/>
                    </a:cubicBezTo>
                    <a:cubicBezTo>
                      <a:pt x="149" y="144"/>
                      <a:pt x="149" y="145"/>
                      <a:pt x="149" y="146"/>
                    </a:cubicBezTo>
                    <a:cubicBezTo>
                      <a:pt x="149" y="146"/>
                      <a:pt x="149" y="147"/>
                      <a:pt x="149" y="148"/>
                    </a:cubicBezTo>
                    <a:cubicBezTo>
                      <a:pt x="148" y="143"/>
                      <a:pt x="148" y="138"/>
                      <a:pt x="148" y="133"/>
                    </a:cubicBezTo>
                    <a:cubicBezTo>
                      <a:pt x="148" y="143"/>
                      <a:pt x="148" y="143"/>
                      <a:pt x="148" y="143"/>
                    </a:cubicBezTo>
                    <a:cubicBezTo>
                      <a:pt x="147" y="141"/>
                      <a:pt x="147" y="136"/>
                      <a:pt x="147" y="130"/>
                    </a:cubicBezTo>
                    <a:cubicBezTo>
                      <a:pt x="148" y="131"/>
                      <a:pt x="149" y="131"/>
                      <a:pt x="151" y="131"/>
                    </a:cubicBezTo>
                    <a:cubicBezTo>
                      <a:pt x="151" y="132"/>
                      <a:pt x="151" y="133"/>
                      <a:pt x="151" y="133"/>
                    </a:cubicBezTo>
                    <a:close/>
                    <a:moveTo>
                      <a:pt x="74" y="61"/>
                    </a:moveTo>
                    <a:cubicBezTo>
                      <a:pt x="74" y="61"/>
                      <a:pt x="74" y="61"/>
                      <a:pt x="74" y="61"/>
                    </a:cubicBezTo>
                    <a:cubicBezTo>
                      <a:pt x="74" y="61"/>
                      <a:pt x="74" y="61"/>
                      <a:pt x="74" y="61"/>
                    </a:cubicBezTo>
                    <a:close/>
                    <a:moveTo>
                      <a:pt x="73" y="195"/>
                    </a:moveTo>
                    <a:cubicBezTo>
                      <a:pt x="73" y="195"/>
                      <a:pt x="73" y="195"/>
                      <a:pt x="72" y="195"/>
                    </a:cubicBezTo>
                    <a:cubicBezTo>
                      <a:pt x="72" y="195"/>
                      <a:pt x="72" y="196"/>
                      <a:pt x="71" y="196"/>
                    </a:cubicBezTo>
                    <a:cubicBezTo>
                      <a:pt x="72" y="195"/>
                      <a:pt x="72" y="195"/>
                      <a:pt x="72" y="195"/>
                    </a:cubicBezTo>
                    <a:cubicBezTo>
                      <a:pt x="73" y="195"/>
                      <a:pt x="73" y="195"/>
                      <a:pt x="73" y="195"/>
                    </a:cubicBezTo>
                    <a:cubicBezTo>
                      <a:pt x="73" y="195"/>
                      <a:pt x="73" y="195"/>
                      <a:pt x="73" y="195"/>
                    </a:cubicBezTo>
                    <a:cubicBezTo>
                      <a:pt x="73" y="195"/>
                      <a:pt x="73" y="195"/>
                      <a:pt x="73" y="195"/>
                    </a:cubicBezTo>
                    <a:close/>
                    <a:moveTo>
                      <a:pt x="70" y="188"/>
                    </a:moveTo>
                    <a:cubicBezTo>
                      <a:pt x="70" y="188"/>
                      <a:pt x="70" y="188"/>
                      <a:pt x="70" y="188"/>
                    </a:cubicBezTo>
                    <a:cubicBezTo>
                      <a:pt x="69" y="187"/>
                      <a:pt x="69" y="187"/>
                      <a:pt x="70" y="187"/>
                    </a:cubicBezTo>
                    <a:cubicBezTo>
                      <a:pt x="70" y="187"/>
                      <a:pt x="70" y="187"/>
                      <a:pt x="70" y="187"/>
                    </a:cubicBezTo>
                    <a:cubicBezTo>
                      <a:pt x="70" y="188"/>
                      <a:pt x="70" y="188"/>
                      <a:pt x="70" y="188"/>
                    </a:cubicBezTo>
                    <a:close/>
                    <a:moveTo>
                      <a:pt x="70" y="187"/>
                    </a:moveTo>
                    <a:cubicBezTo>
                      <a:pt x="70" y="187"/>
                      <a:pt x="70" y="187"/>
                      <a:pt x="70" y="187"/>
                    </a:cubicBezTo>
                    <a:cubicBezTo>
                      <a:pt x="70" y="187"/>
                      <a:pt x="70" y="187"/>
                      <a:pt x="70" y="187"/>
                    </a:cubicBezTo>
                    <a:cubicBezTo>
                      <a:pt x="70" y="187"/>
                      <a:pt x="70" y="187"/>
                      <a:pt x="70" y="187"/>
                    </a:cubicBezTo>
                    <a:cubicBezTo>
                      <a:pt x="70" y="187"/>
                      <a:pt x="70" y="187"/>
                      <a:pt x="70" y="187"/>
                    </a:cubicBezTo>
                    <a:cubicBezTo>
                      <a:pt x="70" y="187"/>
                      <a:pt x="70" y="187"/>
                      <a:pt x="70" y="187"/>
                    </a:cubicBezTo>
                    <a:cubicBezTo>
                      <a:pt x="70" y="187"/>
                      <a:pt x="70" y="187"/>
                      <a:pt x="70" y="187"/>
                    </a:cubicBezTo>
                    <a:close/>
                    <a:moveTo>
                      <a:pt x="55" y="109"/>
                    </a:moveTo>
                    <a:cubicBezTo>
                      <a:pt x="55" y="110"/>
                      <a:pt x="54" y="110"/>
                      <a:pt x="54" y="111"/>
                    </a:cubicBezTo>
                    <a:cubicBezTo>
                      <a:pt x="54" y="110"/>
                      <a:pt x="54" y="110"/>
                      <a:pt x="54" y="109"/>
                    </a:cubicBezTo>
                    <a:cubicBezTo>
                      <a:pt x="54" y="109"/>
                      <a:pt x="55" y="109"/>
                      <a:pt x="55" y="109"/>
                    </a:cubicBezTo>
                    <a:close/>
                    <a:moveTo>
                      <a:pt x="59" y="127"/>
                    </a:moveTo>
                    <a:cubicBezTo>
                      <a:pt x="59" y="128"/>
                      <a:pt x="59" y="129"/>
                      <a:pt x="59" y="130"/>
                    </a:cubicBezTo>
                    <a:cubicBezTo>
                      <a:pt x="59" y="129"/>
                      <a:pt x="59" y="128"/>
                      <a:pt x="58" y="126"/>
                    </a:cubicBezTo>
                    <a:cubicBezTo>
                      <a:pt x="58" y="127"/>
                      <a:pt x="58" y="127"/>
                      <a:pt x="59" y="127"/>
                    </a:cubicBezTo>
                    <a:close/>
                    <a:moveTo>
                      <a:pt x="72" y="185"/>
                    </a:moveTo>
                    <a:cubicBezTo>
                      <a:pt x="73" y="185"/>
                      <a:pt x="74" y="185"/>
                      <a:pt x="75" y="185"/>
                    </a:cubicBezTo>
                    <a:cubicBezTo>
                      <a:pt x="75" y="185"/>
                      <a:pt x="75" y="185"/>
                      <a:pt x="75" y="185"/>
                    </a:cubicBezTo>
                    <a:cubicBezTo>
                      <a:pt x="75" y="185"/>
                      <a:pt x="74" y="185"/>
                      <a:pt x="72" y="185"/>
                    </a:cubicBezTo>
                    <a:cubicBezTo>
                      <a:pt x="72" y="185"/>
                      <a:pt x="72" y="185"/>
                      <a:pt x="72" y="185"/>
                    </a:cubicBezTo>
                    <a:close/>
                    <a:moveTo>
                      <a:pt x="36" y="114"/>
                    </a:moveTo>
                    <a:cubicBezTo>
                      <a:pt x="36" y="113"/>
                      <a:pt x="38" y="113"/>
                      <a:pt x="36" y="112"/>
                    </a:cubicBezTo>
                    <a:cubicBezTo>
                      <a:pt x="36" y="112"/>
                      <a:pt x="35" y="112"/>
                      <a:pt x="35" y="111"/>
                    </a:cubicBezTo>
                    <a:cubicBezTo>
                      <a:pt x="36" y="112"/>
                      <a:pt x="36" y="112"/>
                      <a:pt x="36" y="112"/>
                    </a:cubicBezTo>
                    <a:cubicBezTo>
                      <a:pt x="36" y="111"/>
                      <a:pt x="35" y="111"/>
                      <a:pt x="36" y="111"/>
                    </a:cubicBezTo>
                    <a:cubicBezTo>
                      <a:pt x="36" y="111"/>
                      <a:pt x="36" y="111"/>
                      <a:pt x="36" y="110"/>
                    </a:cubicBezTo>
                    <a:cubicBezTo>
                      <a:pt x="37" y="111"/>
                      <a:pt x="37" y="111"/>
                      <a:pt x="37" y="111"/>
                    </a:cubicBezTo>
                    <a:cubicBezTo>
                      <a:pt x="36" y="109"/>
                      <a:pt x="36" y="109"/>
                      <a:pt x="36" y="109"/>
                    </a:cubicBezTo>
                    <a:cubicBezTo>
                      <a:pt x="37" y="109"/>
                      <a:pt x="36" y="107"/>
                      <a:pt x="37" y="107"/>
                    </a:cubicBezTo>
                    <a:cubicBezTo>
                      <a:pt x="37" y="107"/>
                      <a:pt x="38" y="105"/>
                      <a:pt x="37" y="105"/>
                    </a:cubicBezTo>
                    <a:cubicBezTo>
                      <a:pt x="37" y="105"/>
                      <a:pt x="37" y="105"/>
                      <a:pt x="38" y="104"/>
                    </a:cubicBezTo>
                    <a:cubicBezTo>
                      <a:pt x="38" y="106"/>
                      <a:pt x="38" y="108"/>
                      <a:pt x="38" y="110"/>
                    </a:cubicBezTo>
                    <a:cubicBezTo>
                      <a:pt x="38" y="110"/>
                      <a:pt x="39" y="111"/>
                      <a:pt x="39" y="112"/>
                    </a:cubicBezTo>
                    <a:cubicBezTo>
                      <a:pt x="38" y="113"/>
                      <a:pt x="37" y="113"/>
                      <a:pt x="36" y="114"/>
                    </a:cubicBezTo>
                    <a:close/>
                    <a:moveTo>
                      <a:pt x="71" y="196"/>
                    </a:moveTo>
                    <a:cubicBezTo>
                      <a:pt x="72" y="196"/>
                      <a:pt x="72" y="196"/>
                      <a:pt x="72" y="196"/>
                    </a:cubicBezTo>
                    <a:cubicBezTo>
                      <a:pt x="72" y="196"/>
                      <a:pt x="72" y="196"/>
                      <a:pt x="72" y="196"/>
                    </a:cubicBezTo>
                    <a:cubicBezTo>
                      <a:pt x="72" y="196"/>
                      <a:pt x="72" y="196"/>
                      <a:pt x="72" y="196"/>
                    </a:cubicBezTo>
                    <a:cubicBezTo>
                      <a:pt x="72" y="196"/>
                      <a:pt x="72" y="196"/>
                      <a:pt x="72" y="196"/>
                    </a:cubicBezTo>
                    <a:cubicBezTo>
                      <a:pt x="72" y="196"/>
                      <a:pt x="72" y="196"/>
                      <a:pt x="72" y="196"/>
                    </a:cubicBezTo>
                    <a:cubicBezTo>
                      <a:pt x="72" y="196"/>
                      <a:pt x="72" y="196"/>
                      <a:pt x="72" y="196"/>
                    </a:cubicBezTo>
                    <a:cubicBezTo>
                      <a:pt x="72" y="196"/>
                      <a:pt x="72" y="196"/>
                      <a:pt x="72" y="196"/>
                    </a:cubicBezTo>
                    <a:cubicBezTo>
                      <a:pt x="72" y="196"/>
                      <a:pt x="72" y="196"/>
                      <a:pt x="72" y="196"/>
                    </a:cubicBezTo>
                    <a:cubicBezTo>
                      <a:pt x="73" y="195"/>
                      <a:pt x="73" y="195"/>
                      <a:pt x="73" y="195"/>
                    </a:cubicBezTo>
                    <a:cubicBezTo>
                      <a:pt x="73" y="195"/>
                      <a:pt x="73" y="195"/>
                      <a:pt x="73" y="195"/>
                    </a:cubicBezTo>
                    <a:cubicBezTo>
                      <a:pt x="73" y="196"/>
                      <a:pt x="72" y="197"/>
                      <a:pt x="72" y="197"/>
                    </a:cubicBezTo>
                    <a:cubicBezTo>
                      <a:pt x="72" y="197"/>
                      <a:pt x="72" y="197"/>
                      <a:pt x="72" y="197"/>
                    </a:cubicBezTo>
                    <a:cubicBezTo>
                      <a:pt x="72" y="197"/>
                      <a:pt x="72" y="197"/>
                      <a:pt x="72" y="197"/>
                    </a:cubicBezTo>
                    <a:cubicBezTo>
                      <a:pt x="72" y="197"/>
                      <a:pt x="72" y="197"/>
                      <a:pt x="72" y="197"/>
                    </a:cubicBezTo>
                    <a:cubicBezTo>
                      <a:pt x="72" y="197"/>
                      <a:pt x="72" y="197"/>
                      <a:pt x="72" y="197"/>
                    </a:cubicBezTo>
                    <a:cubicBezTo>
                      <a:pt x="72" y="197"/>
                      <a:pt x="71" y="197"/>
                      <a:pt x="71" y="196"/>
                    </a:cubicBezTo>
                    <a:cubicBezTo>
                      <a:pt x="71" y="196"/>
                      <a:pt x="71" y="196"/>
                      <a:pt x="71" y="196"/>
                    </a:cubicBezTo>
                    <a:close/>
                    <a:moveTo>
                      <a:pt x="73" y="195"/>
                    </a:moveTo>
                    <a:cubicBezTo>
                      <a:pt x="73" y="195"/>
                      <a:pt x="73" y="195"/>
                      <a:pt x="73" y="195"/>
                    </a:cubicBezTo>
                    <a:cubicBezTo>
                      <a:pt x="73" y="195"/>
                      <a:pt x="73" y="195"/>
                      <a:pt x="73" y="195"/>
                    </a:cubicBezTo>
                    <a:cubicBezTo>
                      <a:pt x="73" y="195"/>
                      <a:pt x="73" y="195"/>
                      <a:pt x="73" y="195"/>
                    </a:cubicBezTo>
                    <a:close/>
                    <a:moveTo>
                      <a:pt x="72" y="185"/>
                    </a:moveTo>
                    <a:cubicBezTo>
                      <a:pt x="74" y="185"/>
                      <a:pt x="75" y="185"/>
                      <a:pt x="75" y="185"/>
                    </a:cubicBezTo>
                    <a:cubicBezTo>
                      <a:pt x="75" y="185"/>
                      <a:pt x="75" y="185"/>
                      <a:pt x="75" y="185"/>
                    </a:cubicBezTo>
                    <a:cubicBezTo>
                      <a:pt x="74" y="185"/>
                      <a:pt x="73" y="185"/>
                      <a:pt x="72" y="185"/>
                    </a:cubicBezTo>
                    <a:close/>
                    <a:moveTo>
                      <a:pt x="80" y="173"/>
                    </a:moveTo>
                    <a:cubicBezTo>
                      <a:pt x="80" y="173"/>
                      <a:pt x="81" y="173"/>
                      <a:pt x="81" y="173"/>
                    </a:cubicBezTo>
                    <a:cubicBezTo>
                      <a:pt x="81" y="173"/>
                      <a:pt x="80" y="173"/>
                      <a:pt x="80" y="174"/>
                    </a:cubicBezTo>
                    <a:cubicBezTo>
                      <a:pt x="80" y="173"/>
                      <a:pt x="80" y="173"/>
                      <a:pt x="80" y="173"/>
                    </a:cubicBezTo>
                    <a:close/>
                    <a:moveTo>
                      <a:pt x="91" y="148"/>
                    </a:moveTo>
                    <a:cubicBezTo>
                      <a:pt x="91" y="149"/>
                      <a:pt x="91" y="149"/>
                      <a:pt x="91" y="149"/>
                    </a:cubicBezTo>
                    <a:cubicBezTo>
                      <a:pt x="91" y="149"/>
                      <a:pt x="91" y="149"/>
                      <a:pt x="91" y="149"/>
                    </a:cubicBezTo>
                    <a:cubicBezTo>
                      <a:pt x="91" y="149"/>
                      <a:pt x="91" y="149"/>
                      <a:pt x="91" y="148"/>
                    </a:cubicBezTo>
                    <a:close/>
                    <a:moveTo>
                      <a:pt x="135" y="259"/>
                    </a:moveTo>
                    <a:cubicBezTo>
                      <a:pt x="136" y="259"/>
                      <a:pt x="137" y="259"/>
                      <a:pt x="138" y="259"/>
                    </a:cubicBezTo>
                    <a:cubicBezTo>
                      <a:pt x="137" y="262"/>
                      <a:pt x="136" y="264"/>
                      <a:pt x="135" y="267"/>
                    </a:cubicBezTo>
                    <a:cubicBezTo>
                      <a:pt x="135" y="264"/>
                      <a:pt x="135" y="261"/>
                      <a:pt x="135" y="259"/>
                    </a:cubicBezTo>
                    <a:close/>
                    <a:moveTo>
                      <a:pt x="139" y="259"/>
                    </a:moveTo>
                    <a:cubicBezTo>
                      <a:pt x="140" y="259"/>
                      <a:pt x="140" y="259"/>
                      <a:pt x="140" y="259"/>
                    </a:cubicBezTo>
                    <a:cubicBezTo>
                      <a:pt x="140" y="259"/>
                      <a:pt x="140" y="259"/>
                      <a:pt x="140" y="259"/>
                    </a:cubicBezTo>
                    <a:cubicBezTo>
                      <a:pt x="140" y="258"/>
                      <a:pt x="140" y="258"/>
                      <a:pt x="140" y="258"/>
                    </a:cubicBezTo>
                    <a:cubicBezTo>
                      <a:pt x="140" y="258"/>
                      <a:pt x="140" y="258"/>
                      <a:pt x="140" y="258"/>
                    </a:cubicBezTo>
                    <a:cubicBezTo>
                      <a:pt x="140" y="258"/>
                      <a:pt x="140" y="257"/>
                      <a:pt x="140" y="257"/>
                    </a:cubicBezTo>
                    <a:cubicBezTo>
                      <a:pt x="140" y="257"/>
                      <a:pt x="140" y="257"/>
                      <a:pt x="140" y="257"/>
                    </a:cubicBezTo>
                    <a:cubicBezTo>
                      <a:pt x="140" y="257"/>
                      <a:pt x="140" y="257"/>
                      <a:pt x="140" y="257"/>
                    </a:cubicBezTo>
                    <a:cubicBezTo>
                      <a:pt x="140" y="256"/>
                      <a:pt x="141" y="256"/>
                      <a:pt x="141" y="256"/>
                    </a:cubicBezTo>
                    <a:cubicBezTo>
                      <a:pt x="141" y="257"/>
                      <a:pt x="141" y="258"/>
                      <a:pt x="140" y="259"/>
                    </a:cubicBezTo>
                    <a:cubicBezTo>
                      <a:pt x="140" y="259"/>
                      <a:pt x="140" y="259"/>
                      <a:pt x="139" y="259"/>
                    </a:cubicBezTo>
                    <a:close/>
                    <a:moveTo>
                      <a:pt x="135" y="239"/>
                    </a:moveTo>
                    <a:cubicBezTo>
                      <a:pt x="135" y="237"/>
                      <a:pt x="134" y="235"/>
                      <a:pt x="135" y="233"/>
                    </a:cubicBezTo>
                    <a:cubicBezTo>
                      <a:pt x="135" y="234"/>
                      <a:pt x="136" y="234"/>
                      <a:pt x="137" y="234"/>
                    </a:cubicBezTo>
                    <a:cubicBezTo>
                      <a:pt x="137" y="237"/>
                      <a:pt x="136" y="238"/>
                      <a:pt x="135" y="239"/>
                    </a:cubicBezTo>
                    <a:close/>
                    <a:moveTo>
                      <a:pt x="147" y="241"/>
                    </a:moveTo>
                    <a:cubicBezTo>
                      <a:pt x="147" y="241"/>
                      <a:pt x="147" y="241"/>
                      <a:pt x="147" y="241"/>
                    </a:cubicBezTo>
                    <a:cubicBezTo>
                      <a:pt x="147" y="241"/>
                      <a:pt x="147" y="241"/>
                      <a:pt x="147" y="241"/>
                    </a:cubicBezTo>
                    <a:cubicBezTo>
                      <a:pt x="147" y="241"/>
                      <a:pt x="147" y="241"/>
                      <a:pt x="147" y="241"/>
                    </a:cubicBezTo>
                    <a:close/>
                    <a:moveTo>
                      <a:pt x="153" y="227"/>
                    </a:moveTo>
                    <a:cubicBezTo>
                      <a:pt x="153" y="227"/>
                      <a:pt x="153" y="227"/>
                      <a:pt x="153" y="227"/>
                    </a:cubicBezTo>
                    <a:cubicBezTo>
                      <a:pt x="153" y="227"/>
                      <a:pt x="153" y="227"/>
                      <a:pt x="153" y="227"/>
                    </a:cubicBezTo>
                    <a:cubicBezTo>
                      <a:pt x="153" y="227"/>
                      <a:pt x="153" y="227"/>
                      <a:pt x="153" y="227"/>
                    </a:cubicBezTo>
                    <a:close/>
                    <a:moveTo>
                      <a:pt x="156" y="91"/>
                    </a:moveTo>
                    <a:cubicBezTo>
                      <a:pt x="156" y="91"/>
                      <a:pt x="156" y="91"/>
                      <a:pt x="155" y="91"/>
                    </a:cubicBezTo>
                    <a:cubicBezTo>
                      <a:pt x="156" y="91"/>
                      <a:pt x="156" y="91"/>
                      <a:pt x="156" y="91"/>
                    </a:cubicBezTo>
                    <a:cubicBezTo>
                      <a:pt x="155" y="90"/>
                      <a:pt x="157" y="90"/>
                      <a:pt x="157" y="90"/>
                    </a:cubicBezTo>
                    <a:cubicBezTo>
                      <a:pt x="157" y="92"/>
                      <a:pt x="157" y="93"/>
                      <a:pt x="157" y="95"/>
                    </a:cubicBezTo>
                    <a:cubicBezTo>
                      <a:pt x="157" y="96"/>
                      <a:pt x="157" y="96"/>
                      <a:pt x="157" y="96"/>
                    </a:cubicBezTo>
                    <a:cubicBezTo>
                      <a:pt x="157" y="96"/>
                      <a:pt x="156" y="96"/>
                      <a:pt x="157" y="96"/>
                    </a:cubicBezTo>
                    <a:cubicBezTo>
                      <a:pt x="156" y="96"/>
                      <a:pt x="156" y="96"/>
                      <a:pt x="156" y="96"/>
                    </a:cubicBezTo>
                    <a:cubicBezTo>
                      <a:pt x="156" y="95"/>
                      <a:pt x="156" y="95"/>
                      <a:pt x="156" y="95"/>
                    </a:cubicBezTo>
                    <a:cubicBezTo>
                      <a:pt x="157" y="95"/>
                      <a:pt x="157" y="95"/>
                      <a:pt x="157" y="95"/>
                    </a:cubicBezTo>
                    <a:cubicBezTo>
                      <a:pt x="157" y="94"/>
                      <a:pt x="157" y="94"/>
                      <a:pt x="157" y="94"/>
                    </a:cubicBezTo>
                    <a:cubicBezTo>
                      <a:pt x="156" y="95"/>
                      <a:pt x="156" y="95"/>
                      <a:pt x="156" y="95"/>
                    </a:cubicBezTo>
                    <a:cubicBezTo>
                      <a:pt x="156" y="94"/>
                      <a:pt x="157" y="94"/>
                      <a:pt x="156" y="93"/>
                    </a:cubicBezTo>
                    <a:cubicBezTo>
                      <a:pt x="156" y="93"/>
                      <a:pt x="156" y="94"/>
                      <a:pt x="155" y="93"/>
                    </a:cubicBezTo>
                    <a:cubicBezTo>
                      <a:pt x="156" y="93"/>
                      <a:pt x="156" y="92"/>
                      <a:pt x="156" y="91"/>
                    </a:cubicBezTo>
                    <a:close/>
                    <a:moveTo>
                      <a:pt x="157" y="97"/>
                    </a:moveTo>
                    <a:cubicBezTo>
                      <a:pt x="157" y="97"/>
                      <a:pt x="157" y="97"/>
                      <a:pt x="157" y="97"/>
                    </a:cubicBezTo>
                    <a:cubicBezTo>
                      <a:pt x="157" y="98"/>
                      <a:pt x="157" y="98"/>
                      <a:pt x="157" y="98"/>
                    </a:cubicBezTo>
                    <a:cubicBezTo>
                      <a:pt x="157" y="98"/>
                      <a:pt x="157" y="98"/>
                      <a:pt x="157" y="98"/>
                    </a:cubicBezTo>
                    <a:cubicBezTo>
                      <a:pt x="157" y="98"/>
                      <a:pt x="157" y="98"/>
                      <a:pt x="157" y="98"/>
                    </a:cubicBezTo>
                    <a:cubicBezTo>
                      <a:pt x="157" y="98"/>
                      <a:pt x="157" y="98"/>
                      <a:pt x="157" y="99"/>
                    </a:cubicBezTo>
                    <a:cubicBezTo>
                      <a:pt x="156" y="99"/>
                      <a:pt x="156" y="98"/>
                      <a:pt x="156" y="98"/>
                    </a:cubicBezTo>
                    <a:cubicBezTo>
                      <a:pt x="156" y="98"/>
                      <a:pt x="156" y="97"/>
                      <a:pt x="157" y="97"/>
                    </a:cubicBezTo>
                    <a:close/>
                    <a:moveTo>
                      <a:pt x="156" y="105"/>
                    </a:moveTo>
                    <a:cubicBezTo>
                      <a:pt x="156" y="105"/>
                      <a:pt x="156" y="105"/>
                      <a:pt x="156" y="105"/>
                    </a:cubicBezTo>
                    <a:cubicBezTo>
                      <a:pt x="156" y="105"/>
                      <a:pt x="156" y="105"/>
                      <a:pt x="155" y="105"/>
                    </a:cubicBezTo>
                    <a:cubicBezTo>
                      <a:pt x="155" y="105"/>
                      <a:pt x="155" y="105"/>
                      <a:pt x="156" y="105"/>
                    </a:cubicBezTo>
                    <a:close/>
                    <a:moveTo>
                      <a:pt x="155" y="107"/>
                    </a:moveTo>
                    <a:cubicBezTo>
                      <a:pt x="155" y="107"/>
                      <a:pt x="155" y="107"/>
                      <a:pt x="155" y="107"/>
                    </a:cubicBezTo>
                    <a:cubicBezTo>
                      <a:pt x="155" y="107"/>
                      <a:pt x="155" y="107"/>
                      <a:pt x="155" y="107"/>
                    </a:cubicBezTo>
                    <a:close/>
                    <a:moveTo>
                      <a:pt x="155" y="107"/>
                    </a:moveTo>
                    <a:cubicBezTo>
                      <a:pt x="155" y="108"/>
                      <a:pt x="155" y="108"/>
                      <a:pt x="155" y="108"/>
                    </a:cubicBezTo>
                    <a:cubicBezTo>
                      <a:pt x="155" y="108"/>
                      <a:pt x="155" y="108"/>
                      <a:pt x="155" y="107"/>
                    </a:cubicBezTo>
                    <a:close/>
                    <a:moveTo>
                      <a:pt x="154" y="109"/>
                    </a:moveTo>
                    <a:cubicBezTo>
                      <a:pt x="155" y="109"/>
                      <a:pt x="154" y="109"/>
                      <a:pt x="155" y="109"/>
                    </a:cubicBezTo>
                    <a:cubicBezTo>
                      <a:pt x="155" y="109"/>
                      <a:pt x="155" y="108"/>
                      <a:pt x="155" y="108"/>
                    </a:cubicBezTo>
                    <a:cubicBezTo>
                      <a:pt x="155" y="109"/>
                      <a:pt x="155" y="110"/>
                      <a:pt x="155" y="111"/>
                    </a:cubicBezTo>
                    <a:cubicBezTo>
                      <a:pt x="154" y="110"/>
                      <a:pt x="153" y="110"/>
                      <a:pt x="153" y="109"/>
                    </a:cubicBezTo>
                    <a:cubicBezTo>
                      <a:pt x="152" y="109"/>
                      <a:pt x="154" y="109"/>
                      <a:pt x="154" y="109"/>
                    </a:cubicBezTo>
                    <a:close/>
                    <a:moveTo>
                      <a:pt x="146" y="91"/>
                    </a:moveTo>
                    <a:cubicBezTo>
                      <a:pt x="147" y="91"/>
                      <a:pt x="147" y="91"/>
                      <a:pt x="147" y="91"/>
                    </a:cubicBezTo>
                    <a:cubicBezTo>
                      <a:pt x="147" y="92"/>
                      <a:pt x="146" y="92"/>
                      <a:pt x="145" y="93"/>
                    </a:cubicBezTo>
                    <a:cubicBezTo>
                      <a:pt x="145" y="97"/>
                      <a:pt x="148" y="100"/>
                      <a:pt x="147" y="103"/>
                    </a:cubicBezTo>
                    <a:cubicBezTo>
                      <a:pt x="146" y="103"/>
                      <a:pt x="146" y="103"/>
                      <a:pt x="146" y="103"/>
                    </a:cubicBezTo>
                    <a:cubicBezTo>
                      <a:pt x="145" y="103"/>
                      <a:pt x="148" y="104"/>
                      <a:pt x="147" y="104"/>
                    </a:cubicBezTo>
                    <a:cubicBezTo>
                      <a:pt x="147" y="104"/>
                      <a:pt x="147" y="104"/>
                      <a:pt x="147" y="104"/>
                    </a:cubicBezTo>
                    <a:cubicBezTo>
                      <a:pt x="147" y="104"/>
                      <a:pt x="147" y="105"/>
                      <a:pt x="146" y="104"/>
                    </a:cubicBezTo>
                    <a:cubicBezTo>
                      <a:pt x="146" y="105"/>
                      <a:pt x="147" y="105"/>
                      <a:pt x="147" y="105"/>
                    </a:cubicBezTo>
                    <a:cubicBezTo>
                      <a:pt x="146" y="105"/>
                      <a:pt x="146" y="105"/>
                      <a:pt x="146" y="105"/>
                    </a:cubicBezTo>
                    <a:cubicBezTo>
                      <a:pt x="146" y="107"/>
                      <a:pt x="147" y="108"/>
                      <a:pt x="147" y="109"/>
                    </a:cubicBezTo>
                    <a:cubicBezTo>
                      <a:pt x="146" y="110"/>
                      <a:pt x="147" y="113"/>
                      <a:pt x="148" y="115"/>
                    </a:cubicBezTo>
                    <a:cubicBezTo>
                      <a:pt x="149" y="117"/>
                      <a:pt x="148" y="118"/>
                      <a:pt x="147" y="120"/>
                    </a:cubicBezTo>
                    <a:cubicBezTo>
                      <a:pt x="147" y="115"/>
                      <a:pt x="146" y="110"/>
                      <a:pt x="145" y="104"/>
                    </a:cubicBezTo>
                    <a:cubicBezTo>
                      <a:pt x="145" y="97"/>
                      <a:pt x="144" y="90"/>
                      <a:pt x="142" y="82"/>
                    </a:cubicBezTo>
                    <a:cubicBezTo>
                      <a:pt x="143" y="81"/>
                      <a:pt x="143" y="80"/>
                      <a:pt x="143" y="79"/>
                    </a:cubicBezTo>
                    <a:cubicBezTo>
                      <a:pt x="143" y="80"/>
                      <a:pt x="143" y="80"/>
                      <a:pt x="143" y="81"/>
                    </a:cubicBezTo>
                    <a:cubicBezTo>
                      <a:pt x="144" y="81"/>
                      <a:pt x="144" y="81"/>
                      <a:pt x="144" y="81"/>
                    </a:cubicBezTo>
                    <a:cubicBezTo>
                      <a:pt x="143" y="82"/>
                      <a:pt x="145" y="82"/>
                      <a:pt x="144" y="83"/>
                    </a:cubicBezTo>
                    <a:cubicBezTo>
                      <a:pt x="144" y="83"/>
                      <a:pt x="144" y="83"/>
                      <a:pt x="144" y="83"/>
                    </a:cubicBezTo>
                    <a:cubicBezTo>
                      <a:pt x="146" y="85"/>
                      <a:pt x="143" y="86"/>
                      <a:pt x="145" y="87"/>
                    </a:cubicBezTo>
                    <a:cubicBezTo>
                      <a:pt x="144" y="87"/>
                      <a:pt x="144" y="87"/>
                      <a:pt x="144" y="87"/>
                    </a:cubicBezTo>
                    <a:cubicBezTo>
                      <a:pt x="144" y="88"/>
                      <a:pt x="145" y="89"/>
                      <a:pt x="146" y="88"/>
                    </a:cubicBezTo>
                    <a:cubicBezTo>
                      <a:pt x="146" y="89"/>
                      <a:pt x="146" y="89"/>
                      <a:pt x="145" y="89"/>
                    </a:cubicBezTo>
                    <a:cubicBezTo>
                      <a:pt x="146" y="89"/>
                      <a:pt x="146" y="89"/>
                      <a:pt x="146" y="90"/>
                    </a:cubicBezTo>
                    <a:cubicBezTo>
                      <a:pt x="146" y="90"/>
                      <a:pt x="146" y="90"/>
                      <a:pt x="146" y="90"/>
                    </a:cubicBezTo>
                    <a:cubicBezTo>
                      <a:pt x="146" y="91"/>
                      <a:pt x="146" y="91"/>
                      <a:pt x="146" y="91"/>
                    </a:cubicBezTo>
                    <a:cubicBezTo>
                      <a:pt x="148" y="90"/>
                      <a:pt x="148" y="90"/>
                      <a:pt x="148" y="90"/>
                    </a:cubicBezTo>
                    <a:cubicBezTo>
                      <a:pt x="147" y="91"/>
                      <a:pt x="146" y="91"/>
                      <a:pt x="146" y="91"/>
                    </a:cubicBezTo>
                    <a:close/>
                    <a:moveTo>
                      <a:pt x="143" y="78"/>
                    </a:moveTo>
                    <a:cubicBezTo>
                      <a:pt x="143" y="78"/>
                      <a:pt x="143" y="78"/>
                      <a:pt x="143" y="78"/>
                    </a:cubicBezTo>
                    <a:cubicBezTo>
                      <a:pt x="143" y="78"/>
                      <a:pt x="143" y="78"/>
                      <a:pt x="143" y="78"/>
                    </a:cubicBezTo>
                    <a:cubicBezTo>
                      <a:pt x="143" y="78"/>
                      <a:pt x="143" y="78"/>
                      <a:pt x="143" y="78"/>
                    </a:cubicBezTo>
                    <a:close/>
                    <a:moveTo>
                      <a:pt x="143" y="79"/>
                    </a:moveTo>
                    <a:cubicBezTo>
                      <a:pt x="143" y="79"/>
                      <a:pt x="143" y="79"/>
                      <a:pt x="143" y="79"/>
                    </a:cubicBezTo>
                    <a:cubicBezTo>
                      <a:pt x="143" y="79"/>
                      <a:pt x="143" y="79"/>
                      <a:pt x="143" y="79"/>
                    </a:cubicBezTo>
                    <a:close/>
                    <a:moveTo>
                      <a:pt x="134" y="54"/>
                    </a:moveTo>
                    <a:cubicBezTo>
                      <a:pt x="134" y="54"/>
                      <a:pt x="134" y="55"/>
                      <a:pt x="134" y="55"/>
                    </a:cubicBezTo>
                    <a:cubicBezTo>
                      <a:pt x="134" y="55"/>
                      <a:pt x="134" y="55"/>
                      <a:pt x="134" y="55"/>
                    </a:cubicBezTo>
                    <a:cubicBezTo>
                      <a:pt x="134" y="55"/>
                      <a:pt x="134" y="55"/>
                      <a:pt x="134" y="55"/>
                    </a:cubicBezTo>
                    <a:cubicBezTo>
                      <a:pt x="134" y="55"/>
                      <a:pt x="134" y="55"/>
                      <a:pt x="134" y="55"/>
                    </a:cubicBezTo>
                    <a:cubicBezTo>
                      <a:pt x="134" y="55"/>
                      <a:pt x="133" y="55"/>
                      <a:pt x="133" y="55"/>
                    </a:cubicBezTo>
                    <a:cubicBezTo>
                      <a:pt x="133" y="54"/>
                      <a:pt x="134" y="54"/>
                      <a:pt x="134" y="54"/>
                    </a:cubicBezTo>
                    <a:close/>
                    <a:moveTo>
                      <a:pt x="124" y="46"/>
                    </a:moveTo>
                    <a:cubicBezTo>
                      <a:pt x="124" y="46"/>
                      <a:pt x="124" y="46"/>
                      <a:pt x="124" y="46"/>
                    </a:cubicBezTo>
                    <a:close/>
                    <a:moveTo>
                      <a:pt x="103" y="56"/>
                    </a:moveTo>
                    <a:cubicBezTo>
                      <a:pt x="103" y="56"/>
                      <a:pt x="103" y="56"/>
                      <a:pt x="103" y="56"/>
                    </a:cubicBezTo>
                    <a:cubicBezTo>
                      <a:pt x="103" y="56"/>
                      <a:pt x="102" y="55"/>
                      <a:pt x="102" y="55"/>
                    </a:cubicBezTo>
                    <a:cubicBezTo>
                      <a:pt x="102" y="55"/>
                      <a:pt x="103" y="55"/>
                      <a:pt x="103" y="56"/>
                    </a:cubicBezTo>
                    <a:close/>
                    <a:moveTo>
                      <a:pt x="66" y="45"/>
                    </a:moveTo>
                    <a:cubicBezTo>
                      <a:pt x="66" y="45"/>
                      <a:pt x="66" y="45"/>
                      <a:pt x="66" y="45"/>
                    </a:cubicBezTo>
                    <a:cubicBezTo>
                      <a:pt x="66" y="45"/>
                      <a:pt x="66" y="45"/>
                      <a:pt x="66" y="45"/>
                    </a:cubicBezTo>
                    <a:close/>
                    <a:moveTo>
                      <a:pt x="51" y="34"/>
                    </a:moveTo>
                    <a:cubicBezTo>
                      <a:pt x="51" y="34"/>
                      <a:pt x="51" y="34"/>
                      <a:pt x="51" y="34"/>
                    </a:cubicBezTo>
                    <a:cubicBezTo>
                      <a:pt x="51" y="36"/>
                      <a:pt x="53" y="37"/>
                      <a:pt x="55" y="41"/>
                    </a:cubicBezTo>
                    <a:cubicBezTo>
                      <a:pt x="55" y="44"/>
                      <a:pt x="54" y="46"/>
                      <a:pt x="56" y="49"/>
                    </a:cubicBezTo>
                    <a:cubicBezTo>
                      <a:pt x="56" y="51"/>
                      <a:pt x="57" y="53"/>
                      <a:pt x="58" y="55"/>
                    </a:cubicBezTo>
                    <a:cubicBezTo>
                      <a:pt x="59" y="55"/>
                      <a:pt x="58" y="57"/>
                      <a:pt x="59" y="58"/>
                    </a:cubicBezTo>
                    <a:cubicBezTo>
                      <a:pt x="59" y="58"/>
                      <a:pt x="59" y="58"/>
                      <a:pt x="59" y="58"/>
                    </a:cubicBezTo>
                    <a:cubicBezTo>
                      <a:pt x="59" y="59"/>
                      <a:pt x="60" y="59"/>
                      <a:pt x="59" y="59"/>
                    </a:cubicBezTo>
                    <a:cubicBezTo>
                      <a:pt x="59" y="59"/>
                      <a:pt x="59" y="59"/>
                      <a:pt x="59" y="59"/>
                    </a:cubicBezTo>
                    <a:cubicBezTo>
                      <a:pt x="60" y="60"/>
                      <a:pt x="60" y="60"/>
                      <a:pt x="60" y="61"/>
                    </a:cubicBezTo>
                    <a:cubicBezTo>
                      <a:pt x="60" y="61"/>
                      <a:pt x="60" y="61"/>
                      <a:pt x="60" y="61"/>
                    </a:cubicBezTo>
                    <a:cubicBezTo>
                      <a:pt x="60" y="61"/>
                      <a:pt x="60" y="61"/>
                      <a:pt x="60" y="61"/>
                    </a:cubicBezTo>
                    <a:cubicBezTo>
                      <a:pt x="60" y="61"/>
                      <a:pt x="60" y="61"/>
                      <a:pt x="60" y="61"/>
                    </a:cubicBezTo>
                    <a:cubicBezTo>
                      <a:pt x="60" y="62"/>
                      <a:pt x="61" y="63"/>
                      <a:pt x="60" y="64"/>
                    </a:cubicBezTo>
                    <a:cubicBezTo>
                      <a:pt x="61" y="63"/>
                      <a:pt x="61" y="63"/>
                      <a:pt x="61" y="63"/>
                    </a:cubicBezTo>
                    <a:cubicBezTo>
                      <a:pt x="61" y="65"/>
                      <a:pt x="62" y="66"/>
                      <a:pt x="62" y="68"/>
                    </a:cubicBezTo>
                    <a:cubicBezTo>
                      <a:pt x="62" y="68"/>
                      <a:pt x="62" y="68"/>
                      <a:pt x="62" y="68"/>
                    </a:cubicBezTo>
                    <a:cubicBezTo>
                      <a:pt x="64" y="69"/>
                      <a:pt x="61" y="71"/>
                      <a:pt x="63" y="73"/>
                    </a:cubicBezTo>
                    <a:cubicBezTo>
                      <a:pt x="63" y="72"/>
                      <a:pt x="63" y="73"/>
                      <a:pt x="63" y="73"/>
                    </a:cubicBezTo>
                    <a:cubicBezTo>
                      <a:pt x="63" y="74"/>
                      <a:pt x="63" y="75"/>
                      <a:pt x="64" y="75"/>
                    </a:cubicBezTo>
                    <a:cubicBezTo>
                      <a:pt x="65" y="75"/>
                      <a:pt x="64" y="75"/>
                      <a:pt x="64" y="75"/>
                    </a:cubicBezTo>
                    <a:cubicBezTo>
                      <a:pt x="64" y="75"/>
                      <a:pt x="64" y="75"/>
                      <a:pt x="64" y="75"/>
                    </a:cubicBezTo>
                    <a:cubicBezTo>
                      <a:pt x="64" y="75"/>
                      <a:pt x="64" y="75"/>
                      <a:pt x="64" y="75"/>
                    </a:cubicBezTo>
                    <a:cubicBezTo>
                      <a:pt x="64" y="77"/>
                      <a:pt x="65" y="78"/>
                      <a:pt x="65" y="80"/>
                    </a:cubicBezTo>
                    <a:cubicBezTo>
                      <a:pt x="65" y="80"/>
                      <a:pt x="65" y="81"/>
                      <a:pt x="65" y="81"/>
                    </a:cubicBezTo>
                    <a:cubicBezTo>
                      <a:pt x="65" y="81"/>
                      <a:pt x="64" y="81"/>
                      <a:pt x="64" y="82"/>
                    </a:cubicBezTo>
                    <a:cubicBezTo>
                      <a:pt x="64" y="82"/>
                      <a:pt x="65" y="83"/>
                      <a:pt x="65" y="84"/>
                    </a:cubicBezTo>
                    <a:cubicBezTo>
                      <a:pt x="65" y="87"/>
                      <a:pt x="65" y="89"/>
                      <a:pt x="65" y="92"/>
                    </a:cubicBezTo>
                    <a:cubicBezTo>
                      <a:pt x="67" y="94"/>
                      <a:pt x="65" y="97"/>
                      <a:pt x="67" y="99"/>
                    </a:cubicBezTo>
                    <a:cubicBezTo>
                      <a:pt x="66" y="100"/>
                      <a:pt x="66" y="100"/>
                      <a:pt x="66" y="100"/>
                    </a:cubicBezTo>
                    <a:cubicBezTo>
                      <a:pt x="66" y="101"/>
                      <a:pt x="67" y="101"/>
                      <a:pt x="66" y="102"/>
                    </a:cubicBezTo>
                    <a:cubicBezTo>
                      <a:pt x="66" y="102"/>
                      <a:pt x="66" y="102"/>
                      <a:pt x="66" y="102"/>
                    </a:cubicBezTo>
                    <a:cubicBezTo>
                      <a:pt x="67" y="103"/>
                      <a:pt x="66" y="105"/>
                      <a:pt x="67" y="105"/>
                    </a:cubicBezTo>
                    <a:cubicBezTo>
                      <a:pt x="66" y="105"/>
                      <a:pt x="66" y="105"/>
                      <a:pt x="66" y="105"/>
                    </a:cubicBezTo>
                    <a:cubicBezTo>
                      <a:pt x="67" y="107"/>
                      <a:pt x="67" y="107"/>
                      <a:pt x="67" y="107"/>
                    </a:cubicBezTo>
                    <a:cubicBezTo>
                      <a:pt x="66" y="106"/>
                      <a:pt x="66" y="106"/>
                      <a:pt x="66" y="106"/>
                    </a:cubicBezTo>
                    <a:cubicBezTo>
                      <a:pt x="67" y="108"/>
                      <a:pt x="67" y="109"/>
                      <a:pt x="67" y="111"/>
                    </a:cubicBezTo>
                    <a:cubicBezTo>
                      <a:pt x="66" y="111"/>
                      <a:pt x="66" y="111"/>
                      <a:pt x="67" y="111"/>
                    </a:cubicBezTo>
                    <a:cubicBezTo>
                      <a:pt x="67" y="111"/>
                      <a:pt x="68" y="112"/>
                      <a:pt x="68" y="112"/>
                    </a:cubicBezTo>
                    <a:cubicBezTo>
                      <a:pt x="68" y="112"/>
                      <a:pt x="68" y="112"/>
                      <a:pt x="68" y="112"/>
                    </a:cubicBezTo>
                    <a:cubicBezTo>
                      <a:pt x="68" y="112"/>
                      <a:pt x="68" y="112"/>
                      <a:pt x="68" y="112"/>
                    </a:cubicBezTo>
                    <a:cubicBezTo>
                      <a:pt x="68" y="113"/>
                      <a:pt x="68" y="113"/>
                      <a:pt x="68" y="113"/>
                    </a:cubicBezTo>
                    <a:cubicBezTo>
                      <a:pt x="68" y="113"/>
                      <a:pt x="68" y="113"/>
                      <a:pt x="68" y="113"/>
                    </a:cubicBezTo>
                    <a:cubicBezTo>
                      <a:pt x="68" y="113"/>
                      <a:pt x="68" y="113"/>
                      <a:pt x="68" y="113"/>
                    </a:cubicBezTo>
                    <a:cubicBezTo>
                      <a:pt x="68" y="113"/>
                      <a:pt x="68" y="113"/>
                      <a:pt x="68" y="113"/>
                    </a:cubicBezTo>
                    <a:cubicBezTo>
                      <a:pt x="68" y="113"/>
                      <a:pt x="69" y="113"/>
                      <a:pt x="70" y="113"/>
                    </a:cubicBezTo>
                    <a:cubicBezTo>
                      <a:pt x="70" y="113"/>
                      <a:pt x="70" y="113"/>
                      <a:pt x="70" y="113"/>
                    </a:cubicBezTo>
                    <a:cubicBezTo>
                      <a:pt x="72" y="117"/>
                      <a:pt x="69" y="122"/>
                      <a:pt x="71" y="125"/>
                    </a:cubicBezTo>
                    <a:cubicBezTo>
                      <a:pt x="71" y="125"/>
                      <a:pt x="71" y="125"/>
                      <a:pt x="71" y="125"/>
                    </a:cubicBezTo>
                    <a:cubicBezTo>
                      <a:pt x="72" y="129"/>
                      <a:pt x="72" y="129"/>
                      <a:pt x="72" y="129"/>
                    </a:cubicBezTo>
                    <a:cubicBezTo>
                      <a:pt x="72" y="129"/>
                      <a:pt x="72" y="130"/>
                      <a:pt x="72" y="131"/>
                    </a:cubicBezTo>
                    <a:cubicBezTo>
                      <a:pt x="72" y="133"/>
                      <a:pt x="72" y="135"/>
                      <a:pt x="72" y="138"/>
                    </a:cubicBezTo>
                    <a:cubicBezTo>
                      <a:pt x="70" y="132"/>
                      <a:pt x="69" y="126"/>
                      <a:pt x="68" y="119"/>
                    </a:cubicBezTo>
                    <a:cubicBezTo>
                      <a:pt x="66" y="114"/>
                      <a:pt x="66" y="114"/>
                      <a:pt x="66" y="114"/>
                    </a:cubicBezTo>
                    <a:cubicBezTo>
                      <a:pt x="66" y="113"/>
                      <a:pt x="66" y="113"/>
                      <a:pt x="66" y="113"/>
                    </a:cubicBezTo>
                    <a:cubicBezTo>
                      <a:pt x="66" y="113"/>
                      <a:pt x="65" y="112"/>
                      <a:pt x="65" y="110"/>
                    </a:cubicBezTo>
                    <a:cubicBezTo>
                      <a:pt x="65" y="110"/>
                      <a:pt x="65" y="109"/>
                      <a:pt x="65" y="109"/>
                    </a:cubicBezTo>
                    <a:cubicBezTo>
                      <a:pt x="65" y="109"/>
                      <a:pt x="65" y="109"/>
                      <a:pt x="65" y="109"/>
                    </a:cubicBezTo>
                    <a:cubicBezTo>
                      <a:pt x="65" y="109"/>
                      <a:pt x="65" y="108"/>
                      <a:pt x="64" y="108"/>
                    </a:cubicBezTo>
                    <a:cubicBezTo>
                      <a:pt x="65" y="107"/>
                      <a:pt x="65" y="107"/>
                      <a:pt x="65" y="106"/>
                    </a:cubicBezTo>
                    <a:cubicBezTo>
                      <a:pt x="65" y="102"/>
                      <a:pt x="65" y="98"/>
                      <a:pt x="64" y="95"/>
                    </a:cubicBezTo>
                    <a:cubicBezTo>
                      <a:pt x="64" y="94"/>
                      <a:pt x="64" y="94"/>
                      <a:pt x="64" y="93"/>
                    </a:cubicBezTo>
                    <a:cubicBezTo>
                      <a:pt x="64" y="93"/>
                      <a:pt x="64" y="93"/>
                      <a:pt x="64" y="93"/>
                    </a:cubicBezTo>
                    <a:cubicBezTo>
                      <a:pt x="63" y="93"/>
                      <a:pt x="63" y="93"/>
                      <a:pt x="62" y="93"/>
                    </a:cubicBezTo>
                    <a:cubicBezTo>
                      <a:pt x="62" y="93"/>
                      <a:pt x="62" y="93"/>
                      <a:pt x="62" y="93"/>
                    </a:cubicBezTo>
                    <a:cubicBezTo>
                      <a:pt x="62" y="93"/>
                      <a:pt x="62" y="93"/>
                      <a:pt x="62" y="93"/>
                    </a:cubicBezTo>
                    <a:cubicBezTo>
                      <a:pt x="62" y="93"/>
                      <a:pt x="62" y="93"/>
                      <a:pt x="62" y="93"/>
                    </a:cubicBezTo>
                    <a:cubicBezTo>
                      <a:pt x="62" y="93"/>
                      <a:pt x="62" y="93"/>
                      <a:pt x="62" y="93"/>
                    </a:cubicBezTo>
                    <a:cubicBezTo>
                      <a:pt x="62" y="93"/>
                      <a:pt x="62" y="93"/>
                      <a:pt x="61" y="93"/>
                    </a:cubicBezTo>
                    <a:cubicBezTo>
                      <a:pt x="60" y="92"/>
                      <a:pt x="62" y="91"/>
                      <a:pt x="61" y="90"/>
                    </a:cubicBezTo>
                    <a:cubicBezTo>
                      <a:pt x="60" y="89"/>
                      <a:pt x="63" y="89"/>
                      <a:pt x="61" y="88"/>
                    </a:cubicBezTo>
                    <a:cubicBezTo>
                      <a:pt x="62" y="88"/>
                      <a:pt x="62" y="88"/>
                      <a:pt x="62" y="88"/>
                    </a:cubicBezTo>
                    <a:cubicBezTo>
                      <a:pt x="62" y="87"/>
                      <a:pt x="61" y="87"/>
                      <a:pt x="61" y="87"/>
                    </a:cubicBezTo>
                    <a:cubicBezTo>
                      <a:pt x="62" y="87"/>
                      <a:pt x="62" y="86"/>
                      <a:pt x="62" y="86"/>
                    </a:cubicBezTo>
                    <a:cubicBezTo>
                      <a:pt x="63" y="85"/>
                      <a:pt x="60" y="84"/>
                      <a:pt x="62" y="82"/>
                    </a:cubicBezTo>
                    <a:cubicBezTo>
                      <a:pt x="61" y="82"/>
                      <a:pt x="61" y="81"/>
                      <a:pt x="60" y="80"/>
                    </a:cubicBezTo>
                    <a:cubicBezTo>
                      <a:pt x="61" y="80"/>
                      <a:pt x="60" y="79"/>
                      <a:pt x="61" y="79"/>
                    </a:cubicBezTo>
                    <a:cubicBezTo>
                      <a:pt x="61" y="80"/>
                      <a:pt x="61" y="80"/>
                      <a:pt x="61" y="80"/>
                    </a:cubicBezTo>
                    <a:cubicBezTo>
                      <a:pt x="62" y="80"/>
                      <a:pt x="62" y="80"/>
                      <a:pt x="62" y="80"/>
                    </a:cubicBezTo>
                    <a:cubicBezTo>
                      <a:pt x="63" y="79"/>
                      <a:pt x="61" y="78"/>
                      <a:pt x="61" y="77"/>
                    </a:cubicBezTo>
                    <a:cubicBezTo>
                      <a:pt x="61" y="77"/>
                      <a:pt x="61" y="78"/>
                      <a:pt x="60" y="78"/>
                    </a:cubicBezTo>
                    <a:cubicBezTo>
                      <a:pt x="60" y="77"/>
                      <a:pt x="60" y="77"/>
                      <a:pt x="60" y="77"/>
                    </a:cubicBezTo>
                    <a:cubicBezTo>
                      <a:pt x="61" y="77"/>
                      <a:pt x="61" y="77"/>
                      <a:pt x="61" y="77"/>
                    </a:cubicBezTo>
                    <a:cubicBezTo>
                      <a:pt x="61" y="75"/>
                      <a:pt x="61" y="75"/>
                      <a:pt x="61" y="75"/>
                    </a:cubicBezTo>
                    <a:cubicBezTo>
                      <a:pt x="60" y="76"/>
                      <a:pt x="60" y="76"/>
                      <a:pt x="60" y="76"/>
                    </a:cubicBezTo>
                    <a:cubicBezTo>
                      <a:pt x="61" y="75"/>
                      <a:pt x="62" y="74"/>
                      <a:pt x="61" y="74"/>
                    </a:cubicBezTo>
                    <a:cubicBezTo>
                      <a:pt x="60" y="74"/>
                      <a:pt x="60" y="75"/>
                      <a:pt x="59" y="74"/>
                    </a:cubicBezTo>
                    <a:cubicBezTo>
                      <a:pt x="60" y="73"/>
                      <a:pt x="60" y="72"/>
                      <a:pt x="60" y="70"/>
                    </a:cubicBezTo>
                    <a:cubicBezTo>
                      <a:pt x="60" y="71"/>
                      <a:pt x="60" y="70"/>
                      <a:pt x="59" y="70"/>
                    </a:cubicBezTo>
                    <a:cubicBezTo>
                      <a:pt x="60" y="70"/>
                      <a:pt x="60" y="70"/>
                      <a:pt x="60" y="70"/>
                    </a:cubicBezTo>
                    <a:cubicBezTo>
                      <a:pt x="59" y="69"/>
                      <a:pt x="61" y="69"/>
                      <a:pt x="60" y="68"/>
                    </a:cubicBezTo>
                    <a:cubicBezTo>
                      <a:pt x="59" y="68"/>
                      <a:pt x="59" y="68"/>
                      <a:pt x="59" y="68"/>
                    </a:cubicBezTo>
                    <a:cubicBezTo>
                      <a:pt x="58" y="67"/>
                      <a:pt x="61" y="67"/>
                      <a:pt x="59" y="66"/>
                    </a:cubicBezTo>
                    <a:cubicBezTo>
                      <a:pt x="59" y="67"/>
                      <a:pt x="57" y="67"/>
                      <a:pt x="58" y="66"/>
                    </a:cubicBezTo>
                    <a:cubicBezTo>
                      <a:pt x="58" y="66"/>
                      <a:pt x="58" y="66"/>
                      <a:pt x="58" y="66"/>
                    </a:cubicBezTo>
                    <a:cubicBezTo>
                      <a:pt x="58" y="66"/>
                      <a:pt x="58" y="66"/>
                      <a:pt x="58" y="66"/>
                    </a:cubicBezTo>
                    <a:cubicBezTo>
                      <a:pt x="58" y="66"/>
                      <a:pt x="59" y="66"/>
                      <a:pt x="59" y="65"/>
                    </a:cubicBezTo>
                    <a:cubicBezTo>
                      <a:pt x="59" y="65"/>
                      <a:pt x="59" y="65"/>
                      <a:pt x="59" y="65"/>
                    </a:cubicBezTo>
                    <a:cubicBezTo>
                      <a:pt x="58" y="65"/>
                      <a:pt x="58" y="65"/>
                      <a:pt x="58" y="65"/>
                    </a:cubicBezTo>
                    <a:cubicBezTo>
                      <a:pt x="59" y="64"/>
                      <a:pt x="58" y="63"/>
                      <a:pt x="58" y="63"/>
                    </a:cubicBezTo>
                    <a:cubicBezTo>
                      <a:pt x="58" y="63"/>
                      <a:pt x="59" y="61"/>
                      <a:pt x="58" y="61"/>
                    </a:cubicBezTo>
                    <a:cubicBezTo>
                      <a:pt x="58" y="61"/>
                      <a:pt x="58" y="60"/>
                      <a:pt x="59" y="60"/>
                    </a:cubicBezTo>
                    <a:cubicBezTo>
                      <a:pt x="58" y="60"/>
                      <a:pt x="57" y="59"/>
                      <a:pt x="58" y="58"/>
                    </a:cubicBezTo>
                    <a:cubicBezTo>
                      <a:pt x="58" y="58"/>
                      <a:pt x="58" y="58"/>
                      <a:pt x="58" y="58"/>
                    </a:cubicBezTo>
                    <a:cubicBezTo>
                      <a:pt x="59" y="57"/>
                      <a:pt x="57" y="56"/>
                      <a:pt x="57" y="54"/>
                    </a:cubicBezTo>
                    <a:cubicBezTo>
                      <a:pt x="57" y="54"/>
                      <a:pt x="57" y="53"/>
                      <a:pt x="56" y="54"/>
                    </a:cubicBezTo>
                    <a:cubicBezTo>
                      <a:pt x="55" y="53"/>
                      <a:pt x="57" y="51"/>
                      <a:pt x="54" y="51"/>
                    </a:cubicBezTo>
                    <a:cubicBezTo>
                      <a:pt x="54" y="50"/>
                      <a:pt x="55" y="50"/>
                      <a:pt x="55" y="49"/>
                    </a:cubicBezTo>
                    <a:cubicBezTo>
                      <a:pt x="55" y="49"/>
                      <a:pt x="55" y="49"/>
                      <a:pt x="55" y="49"/>
                    </a:cubicBezTo>
                    <a:cubicBezTo>
                      <a:pt x="54" y="48"/>
                      <a:pt x="54" y="48"/>
                      <a:pt x="54" y="47"/>
                    </a:cubicBezTo>
                    <a:cubicBezTo>
                      <a:pt x="54" y="46"/>
                      <a:pt x="52" y="47"/>
                      <a:pt x="52" y="46"/>
                    </a:cubicBezTo>
                    <a:cubicBezTo>
                      <a:pt x="53" y="46"/>
                      <a:pt x="53" y="45"/>
                      <a:pt x="53" y="45"/>
                    </a:cubicBezTo>
                    <a:cubicBezTo>
                      <a:pt x="53" y="45"/>
                      <a:pt x="53" y="45"/>
                      <a:pt x="53" y="45"/>
                    </a:cubicBezTo>
                    <a:cubicBezTo>
                      <a:pt x="53" y="45"/>
                      <a:pt x="53" y="45"/>
                      <a:pt x="53" y="45"/>
                    </a:cubicBezTo>
                    <a:cubicBezTo>
                      <a:pt x="53" y="45"/>
                      <a:pt x="53" y="45"/>
                      <a:pt x="53" y="45"/>
                    </a:cubicBezTo>
                    <a:cubicBezTo>
                      <a:pt x="53" y="44"/>
                      <a:pt x="53" y="44"/>
                      <a:pt x="53" y="45"/>
                    </a:cubicBezTo>
                    <a:cubicBezTo>
                      <a:pt x="53" y="45"/>
                      <a:pt x="52" y="45"/>
                      <a:pt x="52" y="45"/>
                    </a:cubicBezTo>
                    <a:cubicBezTo>
                      <a:pt x="53" y="44"/>
                      <a:pt x="52" y="43"/>
                      <a:pt x="53" y="43"/>
                    </a:cubicBezTo>
                    <a:cubicBezTo>
                      <a:pt x="52" y="41"/>
                      <a:pt x="51" y="40"/>
                      <a:pt x="50" y="39"/>
                    </a:cubicBezTo>
                    <a:cubicBezTo>
                      <a:pt x="51" y="39"/>
                      <a:pt x="51" y="39"/>
                      <a:pt x="52" y="39"/>
                    </a:cubicBezTo>
                    <a:cubicBezTo>
                      <a:pt x="51" y="39"/>
                      <a:pt x="51" y="39"/>
                      <a:pt x="51" y="39"/>
                    </a:cubicBezTo>
                    <a:cubicBezTo>
                      <a:pt x="52" y="38"/>
                      <a:pt x="52" y="39"/>
                      <a:pt x="52" y="39"/>
                    </a:cubicBezTo>
                    <a:cubicBezTo>
                      <a:pt x="53" y="38"/>
                      <a:pt x="50" y="37"/>
                      <a:pt x="51" y="36"/>
                    </a:cubicBezTo>
                    <a:cubicBezTo>
                      <a:pt x="50" y="35"/>
                      <a:pt x="50" y="35"/>
                      <a:pt x="50" y="35"/>
                    </a:cubicBezTo>
                    <a:cubicBezTo>
                      <a:pt x="50" y="35"/>
                      <a:pt x="50" y="35"/>
                      <a:pt x="50" y="35"/>
                    </a:cubicBezTo>
                    <a:cubicBezTo>
                      <a:pt x="50" y="35"/>
                      <a:pt x="50" y="35"/>
                      <a:pt x="49" y="35"/>
                    </a:cubicBezTo>
                    <a:cubicBezTo>
                      <a:pt x="50" y="35"/>
                      <a:pt x="51" y="35"/>
                      <a:pt x="51" y="34"/>
                    </a:cubicBezTo>
                    <a:close/>
                    <a:moveTo>
                      <a:pt x="38" y="50"/>
                    </a:moveTo>
                    <a:cubicBezTo>
                      <a:pt x="38" y="51"/>
                      <a:pt x="39" y="51"/>
                      <a:pt x="39" y="52"/>
                    </a:cubicBezTo>
                    <a:cubicBezTo>
                      <a:pt x="39" y="52"/>
                      <a:pt x="39" y="52"/>
                      <a:pt x="39" y="53"/>
                    </a:cubicBezTo>
                    <a:cubicBezTo>
                      <a:pt x="39" y="52"/>
                      <a:pt x="39" y="52"/>
                      <a:pt x="39" y="52"/>
                    </a:cubicBezTo>
                    <a:cubicBezTo>
                      <a:pt x="39" y="52"/>
                      <a:pt x="38" y="52"/>
                      <a:pt x="38" y="52"/>
                    </a:cubicBezTo>
                    <a:cubicBezTo>
                      <a:pt x="38" y="51"/>
                      <a:pt x="38" y="50"/>
                      <a:pt x="38" y="49"/>
                    </a:cubicBezTo>
                    <a:lnTo>
                      <a:pt x="38" y="50"/>
                    </a:lnTo>
                    <a:close/>
                    <a:moveTo>
                      <a:pt x="33" y="66"/>
                    </a:moveTo>
                    <a:cubicBezTo>
                      <a:pt x="33" y="67"/>
                      <a:pt x="33" y="67"/>
                      <a:pt x="33" y="67"/>
                    </a:cubicBezTo>
                    <a:cubicBezTo>
                      <a:pt x="33" y="67"/>
                      <a:pt x="33" y="67"/>
                      <a:pt x="33" y="67"/>
                    </a:cubicBezTo>
                    <a:cubicBezTo>
                      <a:pt x="33" y="67"/>
                      <a:pt x="33" y="67"/>
                      <a:pt x="33" y="67"/>
                    </a:cubicBezTo>
                    <a:lnTo>
                      <a:pt x="33" y="66"/>
                    </a:lnTo>
                    <a:close/>
                    <a:moveTo>
                      <a:pt x="28" y="122"/>
                    </a:moveTo>
                    <a:cubicBezTo>
                      <a:pt x="28" y="121"/>
                      <a:pt x="28" y="121"/>
                      <a:pt x="28" y="121"/>
                    </a:cubicBezTo>
                    <a:cubicBezTo>
                      <a:pt x="28" y="121"/>
                      <a:pt x="29" y="121"/>
                      <a:pt x="29" y="121"/>
                    </a:cubicBezTo>
                    <a:cubicBezTo>
                      <a:pt x="29" y="121"/>
                      <a:pt x="28" y="121"/>
                      <a:pt x="28" y="122"/>
                    </a:cubicBezTo>
                    <a:close/>
                    <a:moveTo>
                      <a:pt x="46" y="124"/>
                    </a:moveTo>
                    <a:cubicBezTo>
                      <a:pt x="46" y="124"/>
                      <a:pt x="47" y="124"/>
                      <a:pt x="46" y="124"/>
                    </a:cubicBezTo>
                    <a:cubicBezTo>
                      <a:pt x="46" y="124"/>
                      <a:pt x="46" y="124"/>
                      <a:pt x="46" y="124"/>
                    </a:cubicBezTo>
                    <a:close/>
                    <a:moveTo>
                      <a:pt x="70" y="204"/>
                    </a:moveTo>
                    <a:cubicBezTo>
                      <a:pt x="69" y="203"/>
                      <a:pt x="69" y="203"/>
                      <a:pt x="69" y="202"/>
                    </a:cubicBezTo>
                    <a:cubicBezTo>
                      <a:pt x="69" y="200"/>
                      <a:pt x="68" y="199"/>
                      <a:pt x="68" y="197"/>
                    </a:cubicBezTo>
                    <a:cubicBezTo>
                      <a:pt x="69" y="197"/>
                      <a:pt x="71" y="197"/>
                      <a:pt x="72" y="197"/>
                    </a:cubicBezTo>
                    <a:cubicBezTo>
                      <a:pt x="71" y="200"/>
                      <a:pt x="70" y="202"/>
                      <a:pt x="70" y="204"/>
                    </a:cubicBezTo>
                    <a:close/>
                    <a:moveTo>
                      <a:pt x="75" y="190"/>
                    </a:moveTo>
                    <a:cubicBezTo>
                      <a:pt x="74" y="191"/>
                      <a:pt x="74" y="193"/>
                      <a:pt x="73" y="195"/>
                    </a:cubicBezTo>
                    <a:cubicBezTo>
                      <a:pt x="72" y="195"/>
                      <a:pt x="72" y="195"/>
                      <a:pt x="72" y="195"/>
                    </a:cubicBezTo>
                    <a:cubicBezTo>
                      <a:pt x="72" y="195"/>
                      <a:pt x="72" y="195"/>
                      <a:pt x="72" y="195"/>
                    </a:cubicBezTo>
                    <a:cubicBezTo>
                      <a:pt x="72" y="195"/>
                      <a:pt x="72" y="195"/>
                      <a:pt x="72" y="195"/>
                    </a:cubicBezTo>
                    <a:cubicBezTo>
                      <a:pt x="72" y="195"/>
                      <a:pt x="72" y="195"/>
                      <a:pt x="72" y="195"/>
                    </a:cubicBezTo>
                    <a:cubicBezTo>
                      <a:pt x="72" y="195"/>
                      <a:pt x="72" y="195"/>
                      <a:pt x="72" y="195"/>
                    </a:cubicBezTo>
                    <a:cubicBezTo>
                      <a:pt x="73" y="194"/>
                      <a:pt x="72" y="194"/>
                      <a:pt x="72" y="194"/>
                    </a:cubicBezTo>
                    <a:cubicBezTo>
                      <a:pt x="72" y="194"/>
                      <a:pt x="73" y="193"/>
                      <a:pt x="73" y="193"/>
                    </a:cubicBezTo>
                    <a:cubicBezTo>
                      <a:pt x="73" y="193"/>
                      <a:pt x="72" y="193"/>
                      <a:pt x="72" y="193"/>
                    </a:cubicBezTo>
                    <a:cubicBezTo>
                      <a:pt x="72" y="193"/>
                      <a:pt x="72" y="193"/>
                      <a:pt x="72" y="193"/>
                    </a:cubicBezTo>
                    <a:cubicBezTo>
                      <a:pt x="72" y="193"/>
                      <a:pt x="73" y="193"/>
                      <a:pt x="73" y="193"/>
                    </a:cubicBezTo>
                    <a:cubicBezTo>
                      <a:pt x="73" y="193"/>
                      <a:pt x="73" y="193"/>
                      <a:pt x="73" y="193"/>
                    </a:cubicBezTo>
                    <a:cubicBezTo>
                      <a:pt x="73" y="193"/>
                      <a:pt x="73" y="193"/>
                      <a:pt x="73" y="193"/>
                    </a:cubicBezTo>
                    <a:cubicBezTo>
                      <a:pt x="73" y="193"/>
                      <a:pt x="72" y="192"/>
                      <a:pt x="72" y="191"/>
                    </a:cubicBezTo>
                    <a:cubicBezTo>
                      <a:pt x="70" y="190"/>
                      <a:pt x="75" y="190"/>
                      <a:pt x="73" y="189"/>
                    </a:cubicBezTo>
                    <a:cubicBezTo>
                      <a:pt x="73" y="189"/>
                      <a:pt x="73" y="189"/>
                      <a:pt x="73" y="189"/>
                    </a:cubicBezTo>
                    <a:cubicBezTo>
                      <a:pt x="73" y="188"/>
                      <a:pt x="73" y="188"/>
                      <a:pt x="73" y="188"/>
                    </a:cubicBezTo>
                    <a:cubicBezTo>
                      <a:pt x="73" y="188"/>
                      <a:pt x="73" y="188"/>
                      <a:pt x="73" y="188"/>
                    </a:cubicBezTo>
                    <a:cubicBezTo>
                      <a:pt x="73" y="188"/>
                      <a:pt x="73" y="188"/>
                      <a:pt x="73" y="187"/>
                    </a:cubicBezTo>
                    <a:cubicBezTo>
                      <a:pt x="73" y="187"/>
                      <a:pt x="73" y="187"/>
                      <a:pt x="73" y="187"/>
                    </a:cubicBezTo>
                    <a:cubicBezTo>
                      <a:pt x="72" y="187"/>
                      <a:pt x="72" y="187"/>
                      <a:pt x="72" y="187"/>
                    </a:cubicBezTo>
                    <a:cubicBezTo>
                      <a:pt x="72" y="187"/>
                      <a:pt x="72" y="187"/>
                      <a:pt x="72" y="187"/>
                    </a:cubicBezTo>
                    <a:cubicBezTo>
                      <a:pt x="72" y="187"/>
                      <a:pt x="72" y="187"/>
                      <a:pt x="72" y="186"/>
                    </a:cubicBezTo>
                    <a:cubicBezTo>
                      <a:pt x="73" y="186"/>
                      <a:pt x="73" y="186"/>
                      <a:pt x="72" y="185"/>
                    </a:cubicBezTo>
                    <a:cubicBezTo>
                      <a:pt x="73" y="185"/>
                      <a:pt x="74" y="185"/>
                      <a:pt x="75" y="185"/>
                    </a:cubicBezTo>
                    <a:cubicBezTo>
                      <a:pt x="75" y="187"/>
                      <a:pt x="73" y="191"/>
                      <a:pt x="75" y="190"/>
                    </a:cubicBezTo>
                    <a:close/>
                    <a:moveTo>
                      <a:pt x="139" y="259"/>
                    </a:moveTo>
                    <a:cubicBezTo>
                      <a:pt x="140" y="259"/>
                      <a:pt x="140" y="259"/>
                      <a:pt x="140" y="259"/>
                    </a:cubicBezTo>
                    <a:cubicBezTo>
                      <a:pt x="140" y="260"/>
                      <a:pt x="139" y="261"/>
                      <a:pt x="139" y="259"/>
                    </a:cubicBezTo>
                    <a:close/>
                    <a:moveTo>
                      <a:pt x="142" y="254"/>
                    </a:moveTo>
                    <a:cubicBezTo>
                      <a:pt x="141" y="254"/>
                      <a:pt x="141" y="254"/>
                      <a:pt x="141" y="254"/>
                    </a:cubicBezTo>
                    <a:cubicBezTo>
                      <a:pt x="141" y="252"/>
                      <a:pt x="143" y="254"/>
                      <a:pt x="142" y="251"/>
                    </a:cubicBezTo>
                    <a:cubicBezTo>
                      <a:pt x="142" y="252"/>
                      <a:pt x="140" y="251"/>
                      <a:pt x="141" y="250"/>
                    </a:cubicBezTo>
                    <a:cubicBezTo>
                      <a:pt x="142" y="250"/>
                      <a:pt x="142" y="250"/>
                      <a:pt x="142" y="250"/>
                    </a:cubicBezTo>
                    <a:cubicBezTo>
                      <a:pt x="142" y="250"/>
                      <a:pt x="141" y="250"/>
                      <a:pt x="142" y="249"/>
                    </a:cubicBezTo>
                    <a:cubicBezTo>
                      <a:pt x="142" y="250"/>
                      <a:pt x="142" y="250"/>
                      <a:pt x="143" y="249"/>
                    </a:cubicBezTo>
                    <a:cubicBezTo>
                      <a:pt x="143" y="250"/>
                      <a:pt x="143" y="250"/>
                      <a:pt x="143" y="250"/>
                    </a:cubicBezTo>
                    <a:cubicBezTo>
                      <a:pt x="143" y="248"/>
                      <a:pt x="143" y="248"/>
                      <a:pt x="143" y="248"/>
                    </a:cubicBezTo>
                    <a:cubicBezTo>
                      <a:pt x="144" y="247"/>
                      <a:pt x="144" y="245"/>
                      <a:pt x="145" y="245"/>
                    </a:cubicBezTo>
                    <a:cubicBezTo>
                      <a:pt x="145" y="245"/>
                      <a:pt x="146" y="243"/>
                      <a:pt x="145" y="242"/>
                    </a:cubicBezTo>
                    <a:cubicBezTo>
                      <a:pt x="146" y="243"/>
                      <a:pt x="146" y="242"/>
                      <a:pt x="146" y="242"/>
                    </a:cubicBezTo>
                    <a:cubicBezTo>
                      <a:pt x="145" y="245"/>
                      <a:pt x="144" y="249"/>
                      <a:pt x="144" y="251"/>
                    </a:cubicBezTo>
                    <a:cubicBezTo>
                      <a:pt x="143" y="251"/>
                      <a:pt x="143" y="252"/>
                      <a:pt x="142" y="254"/>
                    </a:cubicBezTo>
                    <a:close/>
                    <a:moveTo>
                      <a:pt x="293" y="79"/>
                    </a:moveTo>
                    <a:cubicBezTo>
                      <a:pt x="293" y="79"/>
                      <a:pt x="293" y="79"/>
                      <a:pt x="293" y="79"/>
                    </a:cubicBezTo>
                    <a:cubicBezTo>
                      <a:pt x="293" y="79"/>
                      <a:pt x="293" y="79"/>
                      <a:pt x="293" y="79"/>
                    </a:cubicBezTo>
                    <a:cubicBezTo>
                      <a:pt x="293" y="79"/>
                      <a:pt x="293" y="79"/>
                      <a:pt x="293" y="79"/>
                    </a:cubicBezTo>
                    <a:close/>
                    <a:moveTo>
                      <a:pt x="207" y="155"/>
                    </a:moveTo>
                    <a:cubicBezTo>
                      <a:pt x="208" y="155"/>
                      <a:pt x="208" y="155"/>
                      <a:pt x="208" y="155"/>
                    </a:cubicBezTo>
                    <a:cubicBezTo>
                      <a:pt x="207" y="155"/>
                      <a:pt x="207" y="155"/>
                      <a:pt x="207" y="155"/>
                    </a:cubicBezTo>
                    <a:cubicBezTo>
                      <a:pt x="207" y="155"/>
                      <a:pt x="207" y="155"/>
                      <a:pt x="207" y="155"/>
                    </a:cubicBezTo>
                    <a:cubicBezTo>
                      <a:pt x="207" y="155"/>
                      <a:pt x="207" y="155"/>
                      <a:pt x="208" y="155"/>
                    </a:cubicBezTo>
                    <a:cubicBezTo>
                      <a:pt x="207" y="154"/>
                      <a:pt x="207" y="154"/>
                      <a:pt x="207" y="154"/>
                    </a:cubicBezTo>
                    <a:cubicBezTo>
                      <a:pt x="209" y="154"/>
                      <a:pt x="210" y="155"/>
                      <a:pt x="213" y="155"/>
                    </a:cubicBezTo>
                    <a:cubicBezTo>
                      <a:pt x="213" y="157"/>
                      <a:pt x="213" y="159"/>
                      <a:pt x="213" y="161"/>
                    </a:cubicBezTo>
                    <a:cubicBezTo>
                      <a:pt x="213" y="161"/>
                      <a:pt x="212" y="161"/>
                      <a:pt x="212" y="162"/>
                    </a:cubicBezTo>
                    <a:cubicBezTo>
                      <a:pt x="212" y="161"/>
                      <a:pt x="213" y="161"/>
                      <a:pt x="213" y="161"/>
                    </a:cubicBezTo>
                    <a:cubicBezTo>
                      <a:pt x="213" y="161"/>
                      <a:pt x="213" y="161"/>
                      <a:pt x="213" y="161"/>
                    </a:cubicBezTo>
                    <a:cubicBezTo>
                      <a:pt x="212" y="160"/>
                      <a:pt x="212" y="160"/>
                      <a:pt x="212" y="160"/>
                    </a:cubicBezTo>
                    <a:cubicBezTo>
                      <a:pt x="212" y="160"/>
                      <a:pt x="210" y="161"/>
                      <a:pt x="210" y="160"/>
                    </a:cubicBezTo>
                    <a:cubicBezTo>
                      <a:pt x="211" y="160"/>
                      <a:pt x="211" y="160"/>
                      <a:pt x="211" y="160"/>
                    </a:cubicBezTo>
                    <a:cubicBezTo>
                      <a:pt x="211" y="160"/>
                      <a:pt x="211" y="160"/>
                      <a:pt x="211" y="159"/>
                    </a:cubicBezTo>
                    <a:cubicBezTo>
                      <a:pt x="211" y="159"/>
                      <a:pt x="211" y="159"/>
                      <a:pt x="211" y="159"/>
                    </a:cubicBezTo>
                    <a:cubicBezTo>
                      <a:pt x="211" y="159"/>
                      <a:pt x="211" y="159"/>
                      <a:pt x="211" y="159"/>
                    </a:cubicBezTo>
                    <a:cubicBezTo>
                      <a:pt x="211" y="159"/>
                      <a:pt x="211" y="159"/>
                      <a:pt x="211" y="160"/>
                    </a:cubicBezTo>
                    <a:cubicBezTo>
                      <a:pt x="211" y="160"/>
                      <a:pt x="210" y="160"/>
                      <a:pt x="210" y="160"/>
                    </a:cubicBezTo>
                    <a:cubicBezTo>
                      <a:pt x="211" y="159"/>
                      <a:pt x="210" y="159"/>
                      <a:pt x="211" y="159"/>
                    </a:cubicBezTo>
                    <a:cubicBezTo>
                      <a:pt x="210" y="158"/>
                      <a:pt x="209" y="158"/>
                      <a:pt x="208" y="158"/>
                    </a:cubicBezTo>
                    <a:cubicBezTo>
                      <a:pt x="209" y="158"/>
                      <a:pt x="209" y="158"/>
                      <a:pt x="209" y="158"/>
                    </a:cubicBezTo>
                    <a:cubicBezTo>
                      <a:pt x="209" y="157"/>
                      <a:pt x="209" y="157"/>
                      <a:pt x="209" y="157"/>
                    </a:cubicBezTo>
                    <a:cubicBezTo>
                      <a:pt x="210" y="157"/>
                      <a:pt x="210" y="157"/>
                      <a:pt x="210" y="157"/>
                    </a:cubicBezTo>
                    <a:cubicBezTo>
                      <a:pt x="210" y="156"/>
                      <a:pt x="208" y="157"/>
                      <a:pt x="209" y="156"/>
                    </a:cubicBezTo>
                    <a:cubicBezTo>
                      <a:pt x="208" y="156"/>
                      <a:pt x="208" y="156"/>
                      <a:pt x="208" y="156"/>
                    </a:cubicBezTo>
                    <a:cubicBezTo>
                      <a:pt x="208" y="156"/>
                      <a:pt x="208" y="156"/>
                      <a:pt x="208" y="156"/>
                    </a:cubicBezTo>
                    <a:cubicBezTo>
                      <a:pt x="208" y="156"/>
                      <a:pt x="208" y="157"/>
                      <a:pt x="208" y="156"/>
                    </a:cubicBezTo>
                    <a:cubicBezTo>
                      <a:pt x="208" y="156"/>
                      <a:pt x="209" y="156"/>
                      <a:pt x="209" y="156"/>
                    </a:cubicBezTo>
                    <a:cubicBezTo>
                      <a:pt x="209" y="155"/>
                      <a:pt x="208" y="155"/>
                      <a:pt x="208" y="155"/>
                    </a:cubicBezTo>
                    <a:cubicBezTo>
                      <a:pt x="208" y="155"/>
                      <a:pt x="207" y="155"/>
                      <a:pt x="207" y="155"/>
                    </a:cubicBezTo>
                    <a:cubicBezTo>
                      <a:pt x="207" y="155"/>
                      <a:pt x="207" y="155"/>
                      <a:pt x="207" y="155"/>
                    </a:cubicBezTo>
                    <a:close/>
                    <a:moveTo>
                      <a:pt x="252" y="83"/>
                    </a:moveTo>
                    <a:cubicBezTo>
                      <a:pt x="252" y="83"/>
                      <a:pt x="252" y="83"/>
                      <a:pt x="251" y="83"/>
                    </a:cubicBezTo>
                    <a:cubicBezTo>
                      <a:pt x="251" y="83"/>
                      <a:pt x="251" y="83"/>
                      <a:pt x="251" y="83"/>
                    </a:cubicBezTo>
                    <a:cubicBezTo>
                      <a:pt x="252" y="83"/>
                      <a:pt x="252" y="83"/>
                      <a:pt x="252" y="83"/>
                    </a:cubicBezTo>
                    <a:close/>
                    <a:moveTo>
                      <a:pt x="225" y="182"/>
                    </a:moveTo>
                    <a:cubicBezTo>
                      <a:pt x="225" y="182"/>
                      <a:pt x="225" y="182"/>
                      <a:pt x="225" y="182"/>
                    </a:cubicBezTo>
                    <a:close/>
                    <a:moveTo>
                      <a:pt x="218" y="196"/>
                    </a:moveTo>
                    <a:cubicBezTo>
                      <a:pt x="217" y="195"/>
                      <a:pt x="217" y="193"/>
                      <a:pt x="216" y="192"/>
                    </a:cubicBezTo>
                    <a:cubicBezTo>
                      <a:pt x="214" y="188"/>
                      <a:pt x="219" y="195"/>
                      <a:pt x="216" y="189"/>
                    </a:cubicBezTo>
                    <a:cubicBezTo>
                      <a:pt x="217" y="188"/>
                      <a:pt x="218" y="190"/>
                      <a:pt x="218" y="190"/>
                    </a:cubicBezTo>
                    <a:cubicBezTo>
                      <a:pt x="218" y="190"/>
                      <a:pt x="218" y="190"/>
                      <a:pt x="218" y="190"/>
                    </a:cubicBezTo>
                    <a:cubicBezTo>
                      <a:pt x="218" y="190"/>
                      <a:pt x="218" y="191"/>
                      <a:pt x="219" y="192"/>
                    </a:cubicBezTo>
                    <a:cubicBezTo>
                      <a:pt x="218" y="193"/>
                      <a:pt x="218" y="195"/>
                      <a:pt x="218" y="196"/>
                    </a:cubicBezTo>
                    <a:close/>
                    <a:moveTo>
                      <a:pt x="217" y="187"/>
                    </a:moveTo>
                    <a:cubicBezTo>
                      <a:pt x="217" y="186"/>
                      <a:pt x="217" y="185"/>
                      <a:pt x="217" y="185"/>
                    </a:cubicBezTo>
                    <a:cubicBezTo>
                      <a:pt x="217" y="185"/>
                      <a:pt x="217" y="185"/>
                      <a:pt x="217" y="185"/>
                    </a:cubicBezTo>
                    <a:cubicBezTo>
                      <a:pt x="218" y="185"/>
                      <a:pt x="218" y="186"/>
                      <a:pt x="217" y="187"/>
                    </a:cubicBezTo>
                    <a:close/>
                    <a:moveTo>
                      <a:pt x="220" y="180"/>
                    </a:moveTo>
                    <a:cubicBezTo>
                      <a:pt x="220" y="180"/>
                      <a:pt x="222" y="179"/>
                      <a:pt x="221" y="179"/>
                    </a:cubicBezTo>
                    <a:cubicBezTo>
                      <a:pt x="221" y="179"/>
                      <a:pt x="221" y="179"/>
                      <a:pt x="221" y="179"/>
                    </a:cubicBezTo>
                    <a:cubicBezTo>
                      <a:pt x="222" y="179"/>
                      <a:pt x="222" y="179"/>
                      <a:pt x="223" y="179"/>
                    </a:cubicBezTo>
                    <a:cubicBezTo>
                      <a:pt x="223" y="179"/>
                      <a:pt x="223" y="179"/>
                      <a:pt x="222" y="179"/>
                    </a:cubicBezTo>
                    <a:cubicBezTo>
                      <a:pt x="222" y="180"/>
                      <a:pt x="220" y="180"/>
                      <a:pt x="220" y="180"/>
                    </a:cubicBezTo>
                    <a:close/>
                    <a:moveTo>
                      <a:pt x="242" y="107"/>
                    </a:moveTo>
                    <a:cubicBezTo>
                      <a:pt x="241" y="106"/>
                      <a:pt x="241" y="106"/>
                      <a:pt x="241" y="106"/>
                    </a:cubicBezTo>
                    <a:cubicBezTo>
                      <a:pt x="241" y="106"/>
                      <a:pt x="241" y="106"/>
                      <a:pt x="241" y="106"/>
                    </a:cubicBezTo>
                    <a:lnTo>
                      <a:pt x="242" y="107"/>
                    </a:lnTo>
                    <a:close/>
                    <a:moveTo>
                      <a:pt x="288" y="75"/>
                    </a:moveTo>
                    <a:cubicBezTo>
                      <a:pt x="287" y="75"/>
                      <a:pt x="288" y="75"/>
                      <a:pt x="289" y="75"/>
                    </a:cubicBezTo>
                    <a:cubicBezTo>
                      <a:pt x="289" y="75"/>
                      <a:pt x="288" y="75"/>
                      <a:pt x="288" y="75"/>
                    </a:cubicBezTo>
                    <a:cubicBezTo>
                      <a:pt x="288" y="75"/>
                      <a:pt x="288" y="75"/>
                      <a:pt x="288" y="75"/>
                    </a:cubicBezTo>
                    <a:cubicBezTo>
                      <a:pt x="288" y="75"/>
                      <a:pt x="288" y="75"/>
                      <a:pt x="288" y="75"/>
                    </a:cubicBezTo>
                    <a:close/>
                    <a:moveTo>
                      <a:pt x="293" y="78"/>
                    </a:moveTo>
                    <a:cubicBezTo>
                      <a:pt x="293" y="78"/>
                      <a:pt x="293" y="78"/>
                      <a:pt x="293" y="77"/>
                    </a:cubicBezTo>
                    <a:cubicBezTo>
                      <a:pt x="293" y="78"/>
                      <a:pt x="293" y="78"/>
                      <a:pt x="293" y="78"/>
                    </a:cubicBezTo>
                    <a:close/>
                    <a:moveTo>
                      <a:pt x="289" y="71"/>
                    </a:moveTo>
                    <a:cubicBezTo>
                      <a:pt x="289" y="71"/>
                      <a:pt x="288" y="71"/>
                      <a:pt x="288" y="71"/>
                    </a:cubicBezTo>
                    <a:cubicBezTo>
                      <a:pt x="288" y="71"/>
                      <a:pt x="289" y="71"/>
                      <a:pt x="289" y="71"/>
                    </a:cubicBezTo>
                    <a:close/>
                    <a:moveTo>
                      <a:pt x="286" y="70"/>
                    </a:moveTo>
                    <a:cubicBezTo>
                      <a:pt x="286" y="70"/>
                      <a:pt x="286" y="70"/>
                      <a:pt x="286" y="70"/>
                    </a:cubicBezTo>
                    <a:cubicBezTo>
                      <a:pt x="286" y="70"/>
                      <a:pt x="286" y="71"/>
                      <a:pt x="286" y="71"/>
                    </a:cubicBezTo>
                    <a:cubicBezTo>
                      <a:pt x="286" y="71"/>
                      <a:pt x="286" y="70"/>
                      <a:pt x="286" y="70"/>
                    </a:cubicBezTo>
                    <a:close/>
                    <a:moveTo>
                      <a:pt x="286" y="71"/>
                    </a:moveTo>
                    <a:cubicBezTo>
                      <a:pt x="286" y="71"/>
                      <a:pt x="286" y="71"/>
                      <a:pt x="286" y="71"/>
                    </a:cubicBezTo>
                    <a:cubicBezTo>
                      <a:pt x="286" y="71"/>
                      <a:pt x="286" y="71"/>
                      <a:pt x="286" y="71"/>
                    </a:cubicBezTo>
                    <a:cubicBezTo>
                      <a:pt x="286" y="71"/>
                      <a:pt x="286" y="71"/>
                      <a:pt x="286" y="71"/>
                    </a:cubicBezTo>
                    <a:close/>
                    <a:moveTo>
                      <a:pt x="285" y="75"/>
                    </a:moveTo>
                    <a:cubicBezTo>
                      <a:pt x="286" y="76"/>
                      <a:pt x="285" y="76"/>
                      <a:pt x="285" y="76"/>
                    </a:cubicBezTo>
                    <a:cubicBezTo>
                      <a:pt x="285" y="76"/>
                      <a:pt x="285" y="75"/>
                      <a:pt x="285" y="75"/>
                    </a:cubicBezTo>
                    <a:cubicBezTo>
                      <a:pt x="285" y="75"/>
                      <a:pt x="285" y="75"/>
                      <a:pt x="285" y="75"/>
                    </a:cubicBezTo>
                    <a:close/>
                    <a:moveTo>
                      <a:pt x="285" y="87"/>
                    </a:moveTo>
                    <a:cubicBezTo>
                      <a:pt x="285" y="87"/>
                      <a:pt x="285" y="87"/>
                      <a:pt x="285" y="87"/>
                    </a:cubicBezTo>
                    <a:close/>
                    <a:moveTo>
                      <a:pt x="285" y="85"/>
                    </a:moveTo>
                    <a:cubicBezTo>
                      <a:pt x="285" y="84"/>
                      <a:pt x="285" y="84"/>
                      <a:pt x="286" y="83"/>
                    </a:cubicBezTo>
                    <a:cubicBezTo>
                      <a:pt x="285" y="81"/>
                      <a:pt x="285" y="83"/>
                      <a:pt x="284" y="82"/>
                    </a:cubicBezTo>
                    <a:cubicBezTo>
                      <a:pt x="284" y="81"/>
                      <a:pt x="284" y="80"/>
                      <a:pt x="285" y="80"/>
                    </a:cubicBezTo>
                    <a:cubicBezTo>
                      <a:pt x="285" y="80"/>
                      <a:pt x="288" y="81"/>
                      <a:pt x="292" y="81"/>
                    </a:cubicBezTo>
                    <a:cubicBezTo>
                      <a:pt x="293" y="81"/>
                      <a:pt x="293" y="81"/>
                      <a:pt x="293" y="81"/>
                    </a:cubicBezTo>
                    <a:cubicBezTo>
                      <a:pt x="293" y="81"/>
                      <a:pt x="293" y="81"/>
                      <a:pt x="293" y="81"/>
                    </a:cubicBezTo>
                    <a:cubicBezTo>
                      <a:pt x="292" y="85"/>
                      <a:pt x="290" y="90"/>
                      <a:pt x="289" y="96"/>
                    </a:cubicBezTo>
                    <a:cubicBezTo>
                      <a:pt x="289" y="91"/>
                      <a:pt x="289" y="82"/>
                      <a:pt x="285" y="85"/>
                    </a:cubicBezTo>
                    <a:close/>
                    <a:moveTo>
                      <a:pt x="293" y="80"/>
                    </a:moveTo>
                    <a:cubicBezTo>
                      <a:pt x="293" y="80"/>
                      <a:pt x="293" y="80"/>
                      <a:pt x="292" y="80"/>
                    </a:cubicBezTo>
                    <a:cubicBezTo>
                      <a:pt x="294" y="80"/>
                      <a:pt x="293" y="80"/>
                      <a:pt x="293" y="80"/>
                    </a:cubicBezTo>
                    <a:cubicBezTo>
                      <a:pt x="293" y="80"/>
                      <a:pt x="293" y="80"/>
                      <a:pt x="293" y="80"/>
                    </a:cubicBezTo>
                    <a:cubicBezTo>
                      <a:pt x="292" y="80"/>
                      <a:pt x="293" y="80"/>
                      <a:pt x="293" y="80"/>
                    </a:cubicBezTo>
                    <a:cubicBezTo>
                      <a:pt x="293" y="80"/>
                      <a:pt x="293" y="80"/>
                      <a:pt x="293" y="80"/>
                    </a:cubicBezTo>
                    <a:close/>
                    <a:moveTo>
                      <a:pt x="294" y="78"/>
                    </a:moveTo>
                    <a:cubicBezTo>
                      <a:pt x="294" y="78"/>
                      <a:pt x="293" y="78"/>
                      <a:pt x="293" y="78"/>
                    </a:cubicBezTo>
                    <a:cubicBezTo>
                      <a:pt x="293" y="78"/>
                      <a:pt x="293" y="78"/>
                      <a:pt x="293" y="78"/>
                    </a:cubicBezTo>
                    <a:cubicBezTo>
                      <a:pt x="293" y="78"/>
                      <a:pt x="293" y="78"/>
                      <a:pt x="293" y="78"/>
                    </a:cubicBezTo>
                    <a:cubicBezTo>
                      <a:pt x="293" y="78"/>
                      <a:pt x="293" y="78"/>
                      <a:pt x="293" y="78"/>
                    </a:cubicBezTo>
                    <a:cubicBezTo>
                      <a:pt x="293" y="78"/>
                      <a:pt x="293" y="78"/>
                      <a:pt x="294" y="78"/>
                    </a:cubicBezTo>
                    <a:cubicBezTo>
                      <a:pt x="294" y="78"/>
                      <a:pt x="294" y="78"/>
                      <a:pt x="294" y="78"/>
                    </a:cubicBezTo>
                    <a:close/>
                    <a:moveTo>
                      <a:pt x="295" y="75"/>
                    </a:moveTo>
                    <a:cubicBezTo>
                      <a:pt x="295" y="75"/>
                      <a:pt x="295" y="75"/>
                      <a:pt x="295" y="75"/>
                    </a:cubicBezTo>
                    <a:cubicBezTo>
                      <a:pt x="295" y="75"/>
                      <a:pt x="295" y="75"/>
                      <a:pt x="295" y="75"/>
                    </a:cubicBezTo>
                    <a:close/>
                    <a:moveTo>
                      <a:pt x="296" y="71"/>
                    </a:moveTo>
                    <a:cubicBezTo>
                      <a:pt x="296" y="71"/>
                      <a:pt x="296" y="71"/>
                      <a:pt x="296" y="71"/>
                    </a:cubicBezTo>
                    <a:cubicBezTo>
                      <a:pt x="296" y="71"/>
                      <a:pt x="296" y="71"/>
                      <a:pt x="296" y="71"/>
                    </a:cubicBezTo>
                    <a:close/>
                    <a:moveTo>
                      <a:pt x="285" y="85"/>
                    </a:moveTo>
                    <a:cubicBezTo>
                      <a:pt x="285" y="85"/>
                      <a:pt x="285" y="86"/>
                      <a:pt x="284" y="86"/>
                    </a:cubicBezTo>
                    <a:cubicBezTo>
                      <a:pt x="284" y="85"/>
                      <a:pt x="284" y="85"/>
                      <a:pt x="284" y="85"/>
                    </a:cubicBezTo>
                    <a:cubicBezTo>
                      <a:pt x="285" y="85"/>
                      <a:pt x="285" y="85"/>
                      <a:pt x="285" y="85"/>
                    </a:cubicBezTo>
                    <a:close/>
                    <a:moveTo>
                      <a:pt x="254" y="84"/>
                    </a:moveTo>
                    <a:cubicBezTo>
                      <a:pt x="254" y="84"/>
                      <a:pt x="254" y="84"/>
                      <a:pt x="254" y="84"/>
                    </a:cubicBezTo>
                    <a:cubicBezTo>
                      <a:pt x="254" y="84"/>
                      <a:pt x="254" y="84"/>
                      <a:pt x="254" y="84"/>
                    </a:cubicBezTo>
                    <a:cubicBezTo>
                      <a:pt x="254" y="85"/>
                      <a:pt x="254" y="85"/>
                      <a:pt x="254" y="86"/>
                    </a:cubicBezTo>
                    <a:cubicBezTo>
                      <a:pt x="254" y="86"/>
                      <a:pt x="253" y="87"/>
                      <a:pt x="253" y="88"/>
                    </a:cubicBezTo>
                    <a:cubicBezTo>
                      <a:pt x="253" y="89"/>
                      <a:pt x="252" y="90"/>
                      <a:pt x="252" y="93"/>
                    </a:cubicBezTo>
                    <a:cubicBezTo>
                      <a:pt x="252" y="93"/>
                      <a:pt x="252" y="93"/>
                      <a:pt x="252" y="93"/>
                    </a:cubicBezTo>
                    <a:cubicBezTo>
                      <a:pt x="252" y="95"/>
                      <a:pt x="251" y="96"/>
                      <a:pt x="251" y="98"/>
                    </a:cubicBezTo>
                    <a:cubicBezTo>
                      <a:pt x="250" y="95"/>
                      <a:pt x="248" y="91"/>
                      <a:pt x="247" y="87"/>
                    </a:cubicBezTo>
                    <a:cubicBezTo>
                      <a:pt x="249" y="88"/>
                      <a:pt x="251" y="89"/>
                      <a:pt x="250" y="89"/>
                    </a:cubicBezTo>
                    <a:cubicBezTo>
                      <a:pt x="251" y="89"/>
                      <a:pt x="251" y="89"/>
                      <a:pt x="251" y="89"/>
                    </a:cubicBezTo>
                    <a:cubicBezTo>
                      <a:pt x="251" y="89"/>
                      <a:pt x="251" y="89"/>
                      <a:pt x="251" y="89"/>
                    </a:cubicBezTo>
                    <a:cubicBezTo>
                      <a:pt x="251" y="89"/>
                      <a:pt x="251" y="89"/>
                      <a:pt x="251" y="89"/>
                    </a:cubicBezTo>
                    <a:cubicBezTo>
                      <a:pt x="251" y="89"/>
                      <a:pt x="251" y="89"/>
                      <a:pt x="251" y="89"/>
                    </a:cubicBezTo>
                    <a:cubicBezTo>
                      <a:pt x="250" y="87"/>
                      <a:pt x="253" y="88"/>
                      <a:pt x="252" y="86"/>
                    </a:cubicBezTo>
                    <a:cubicBezTo>
                      <a:pt x="252" y="86"/>
                      <a:pt x="253" y="86"/>
                      <a:pt x="253" y="86"/>
                    </a:cubicBezTo>
                    <a:cubicBezTo>
                      <a:pt x="253" y="86"/>
                      <a:pt x="253" y="85"/>
                      <a:pt x="252" y="84"/>
                    </a:cubicBezTo>
                    <a:cubicBezTo>
                      <a:pt x="252" y="84"/>
                      <a:pt x="252" y="84"/>
                      <a:pt x="253" y="85"/>
                    </a:cubicBezTo>
                    <a:cubicBezTo>
                      <a:pt x="252" y="84"/>
                      <a:pt x="252" y="84"/>
                      <a:pt x="252" y="84"/>
                    </a:cubicBezTo>
                    <a:cubicBezTo>
                      <a:pt x="252" y="84"/>
                      <a:pt x="252" y="84"/>
                      <a:pt x="252" y="84"/>
                    </a:cubicBezTo>
                    <a:cubicBezTo>
                      <a:pt x="252" y="84"/>
                      <a:pt x="252" y="84"/>
                      <a:pt x="252" y="84"/>
                    </a:cubicBezTo>
                    <a:cubicBezTo>
                      <a:pt x="252" y="84"/>
                      <a:pt x="252" y="84"/>
                      <a:pt x="252" y="84"/>
                    </a:cubicBezTo>
                    <a:cubicBezTo>
                      <a:pt x="253" y="84"/>
                      <a:pt x="254" y="84"/>
                      <a:pt x="254" y="84"/>
                    </a:cubicBezTo>
                    <a:close/>
                    <a:moveTo>
                      <a:pt x="252" y="84"/>
                    </a:moveTo>
                    <a:cubicBezTo>
                      <a:pt x="252" y="84"/>
                      <a:pt x="252" y="84"/>
                      <a:pt x="252" y="84"/>
                    </a:cubicBezTo>
                    <a:cubicBezTo>
                      <a:pt x="252" y="84"/>
                      <a:pt x="252" y="84"/>
                      <a:pt x="252" y="84"/>
                    </a:cubicBezTo>
                    <a:cubicBezTo>
                      <a:pt x="252" y="84"/>
                      <a:pt x="252" y="84"/>
                      <a:pt x="252" y="84"/>
                    </a:cubicBezTo>
                    <a:close/>
                    <a:moveTo>
                      <a:pt x="252" y="83"/>
                    </a:moveTo>
                    <a:cubicBezTo>
                      <a:pt x="252" y="83"/>
                      <a:pt x="252" y="83"/>
                      <a:pt x="252" y="83"/>
                    </a:cubicBezTo>
                    <a:cubicBezTo>
                      <a:pt x="252" y="83"/>
                      <a:pt x="252" y="83"/>
                      <a:pt x="252" y="83"/>
                    </a:cubicBezTo>
                    <a:close/>
                    <a:moveTo>
                      <a:pt x="221" y="110"/>
                    </a:moveTo>
                    <a:cubicBezTo>
                      <a:pt x="221" y="110"/>
                      <a:pt x="222" y="111"/>
                      <a:pt x="222" y="112"/>
                    </a:cubicBezTo>
                    <a:cubicBezTo>
                      <a:pt x="222" y="112"/>
                      <a:pt x="222" y="112"/>
                      <a:pt x="222" y="112"/>
                    </a:cubicBezTo>
                    <a:cubicBezTo>
                      <a:pt x="221" y="111"/>
                      <a:pt x="221" y="110"/>
                      <a:pt x="221" y="110"/>
                    </a:cubicBezTo>
                    <a:close/>
                    <a:moveTo>
                      <a:pt x="196" y="169"/>
                    </a:moveTo>
                    <a:cubicBezTo>
                      <a:pt x="196" y="169"/>
                      <a:pt x="196" y="169"/>
                      <a:pt x="196" y="169"/>
                    </a:cubicBezTo>
                    <a:cubicBezTo>
                      <a:pt x="196" y="169"/>
                      <a:pt x="195" y="169"/>
                      <a:pt x="196" y="169"/>
                    </a:cubicBezTo>
                    <a:close/>
                    <a:moveTo>
                      <a:pt x="242" y="123"/>
                    </a:moveTo>
                    <a:cubicBezTo>
                      <a:pt x="242" y="121"/>
                      <a:pt x="241" y="119"/>
                      <a:pt x="242" y="118"/>
                    </a:cubicBezTo>
                    <a:cubicBezTo>
                      <a:pt x="242" y="115"/>
                      <a:pt x="242" y="115"/>
                      <a:pt x="242" y="115"/>
                    </a:cubicBezTo>
                    <a:cubicBezTo>
                      <a:pt x="242" y="115"/>
                      <a:pt x="242" y="113"/>
                      <a:pt x="243" y="114"/>
                    </a:cubicBezTo>
                    <a:cubicBezTo>
                      <a:pt x="243" y="112"/>
                      <a:pt x="243" y="111"/>
                      <a:pt x="243" y="109"/>
                    </a:cubicBezTo>
                    <a:cubicBezTo>
                      <a:pt x="243" y="108"/>
                      <a:pt x="243" y="108"/>
                      <a:pt x="243" y="108"/>
                    </a:cubicBezTo>
                    <a:cubicBezTo>
                      <a:pt x="243" y="110"/>
                      <a:pt x="243" y="111"/>
                      <a:pt x="244" y="113"/>
                    </a:cubicBezTo>
                    <a:cubicBezTo>
                      <a:pt x="244" y="115"/>
                      <a:pt x="244" y="115"/>
                      <a:pt x="244" y="115"/>
                    </a:cubicBezTo>
                    <a:cubicBezTo>
                      <a:pt x="244" y="115"/>
                      <a:pt x="244" y="115"/>
                      <a:pt x="244" y="115"/>
                    </a:cubicBezTo>
                    <a:cubicBezTo>
                      <a:pt x="244" y="115"/>
                      <a:pt x="244" y="115"/>
                      <a:pt x="244" y="115"/>
                    </a:cubicBezTo>
                    <a:cubicBezTo>
                      <a:pt x="244" y="115"/>
                      <a:pt x="244" y="115"/>
                      <a:pt x="244" y="115"/>
                    </a:cubicBezTo>
                    <a:cubicBezTo>
                      <a:pt x="244" y="115"/>
                      <a:pt x="244" y="115"/>
                      <a:pt x="244" y="115"/>
                    </a:cubicBezTo>
                    <a:cubicBezTo>
                      <a:pt x="247" y="116"/>
                      <a:pt x="240" y="114"/>
                      <a:pt x="245" y="116"/>
                    </a:cubicBezTo>
                    <a:cubicBezTo>
                      <a:pt x="244" y="117"/>
                      <a:pt x="244" y="119"/>
                      <a:pt x="243" y="120"/>
                    </a:cubicBezTo>
                    <a:cubicBezTo>
                      <a:pt x="243" y="119"/>
                      <a:pt x="243" y="119"/>
                      <a:pt x="243" y="119"/>
                    </a:cubicBezTo>
                    <a:cubicBezTo>
                      <a:pt x="243" y="121"/>
                      <a:pt x="242" y="122"/>
                      <a:pt x="242" y="123"/>
                    </a:cubicBezTo>
                    <a:close/>
                    <a:moveTo>
                      <a:pt x="258" y="112"/>
                    </a:moveTo>
                    <a:cubicBezTo>
                      <a:pt x="258" y="112"/>
                      <a:pt x="258" y="112"/>
                      <a:pt x="258" y="112"/>
                    </a:cubicBezTo>
                    <a:cubicBezTo>
                      <a:pt x="263" y="112"/>
                      <a:pt x="260" y="112"/>
                      <a:pt x="256" y="112"/>
                    </a:cubicBezTo>
                    <a:cubicBezTo>
                      <a:pt x="256" y="111"/>
                      <a:pt x="256" y="110"/>
                      <a:pt x="256" y="109"/>
                    </a:cubicBezTo>
                    <a:cubicBezTo>
                      <a:pt x="258" y="109"/>
                      <a:pt x="259" y="109"/>
                      <a:pt x="261" y="110"/>
                    </a:cubicBezTo>
                    <a:cubicBezTo>
                      <a:pt x="262" y="111"/>
                      <a:pt x="262" y="112"/>
                      <a:pt x="262" y="113"/>
                    </a:cubicBezTo>
                    <a:cubicBezTo>
                      <a:pt x="262" y="118"/>
                      <a:pt x="264" y="124"/>
                      <a:pt x="267" y="127"/>
                    </a:cubicBezTo>
                    <a:cubicBezTo>
                      <a:pt x="269" y="129"/>
                      <a:pt x="270" y="130"/>
                      <a:pt x="271" y="130"/>
                    </a:cubicBezTo>
                    <a:cubicBezTo>
                      <a:pt x="271" y="131"/>
                      <a:pt x="271" y="131"/>
                      <a:pt x="271" y="132"/>
                    </a:cubicBezTo>
                    <a:cubicBezTo>
                      <a:pt x="272" y="132"/>
                      <a:pt x="272" y="132"/>
                      <a:pt x="272" y="132"/>
                    </a:cubicBezTo>
                    <a:cubicBezTo>
                      <a:pt x="271" y="133"/>
                      <a:pt x="271" y="134"/>
                      <a:pt x="271" y="135"/>
                    </a:cubicBezTo>
                    <a:cubicBezTo>
                      <a:pt x="271" y="137"/>
                      <a:pt x="272" y="138"/>
                      <a:pt x="271" y="139"/>
                    </a:cubicBezTo>
                    <a:cubicBezTo>
                      <a:pt x="271" y="139"/>
                      <a:pt x="271" y="139"/>
                      <a:pt x="271" y="139"/>
                    </a:cubicBezTo>
                    <a:cubicBezTo>
                      <a:pt x="272" y="142"/>
                      <a:pt x="271" y="144"/>
                      <a:pt x="270" y="146"/>
                    </a:cubicBezTo>
                    <a:cubicBezTo>
                      <a:pt x="269" y="140"/>
                      <a:pt x="267" y="133"/>
                      <a:pt x="264" y="126"/>
                    </a:cubicBezTo>
                    <a:cubicBezTo>
                      <a:pt x="263" y="122"/>
                      <a:pt x="261" y="117"/>
                      <a:pt x="259" y="113"/>
                    </a:cubicBezTo>
                    <a:lnTo>
                      <a:pt x="258"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10"/>
              <p:cNvSpPr>
                <a:spLocks noEditPoints="1"/>
              </p:cNvSpPr>
              <p:nvPr/>
            </p:nvSpPr>
            <p:spPr bwMode="auto">
              <a:xfrm>
                <a:off x="3354388" y="1585913"/>
                <a:ext cx="377825" cy="298450"/>
              </a:xfrm>
              <a:custGeom>
                <a:avLst/>
                <a:gdLst>
                  <a:gd name="T0" fmla="*/ 157 w 176"/>
                  <a:gd name="T1" fmla="*/ 96 h 139"/>
                  <a:gd name="T2" fmla="*/ 158 w 176"/>
                  <a:gd name="T3" fmla="*/ 91 h 139"/>
                  <a:gd name="T4" fmla="*/ 155 w 176"/>
                  <a:gd name="T5" fmla="*/ 82 h 139"/>
                  <a:gd name="T6" fmla="*/ 149 w 176"/>
                  <a:gd name="T7" fmla="*/ 85 h 139"/>
                  <a:gd name="T8" fmla="*/ 155 w 176"/>
                  <a:gd name="T9" fmla="*/ 72 h 139"/>
                  <a:gd name="T10" fmla="*/ 145 w 176"/>
                  <a:gd name="T11" fmla="*/ 65 h 139"/>
                  <a:gd name="T12" fmla="*/ 147 w 176"/>
                  <a:gd name="T13" fmla="*/ 52 h 139"/>
                  <a:gd name="T14" fmla="*/ 147 w 176"/>
                  <a:gd name="T15" fmla="*/ 52 h 139"/>
                  <a:gd name="T16" fmla="*/ 143 w 176"/>
                  <a:gd name="T17" fmla="*/ 45 h 139"/>
                  <a:gd name="T18" fmla="*/ 120 w 176"/>
                  <a:gd name="T19" fmla="*/ 56 h 139"/>
                  <a:gd name="T20" fmla="*/ 112 w 176"/>
                  <a:gd name="T21" fmla="*/ 37 h 139"/>
                  <a:gd name="T22" fmla="*/ 122 w 176"/>
                  <a:gd name="T23" fmla="*/ 18 h 139"/>
                  <a:gd name="T24" fmla="*/ 111 w 176"/>
                  <a:gd name="T25" fmla="*/ 12 h 139"/>
                  <a:gd name="T26" fmla="*/ 103 w 176"/>
                  <a:gd name="T27" fmla="*/ 3 h 139"/>
                  <a:gd name="T28" fmla="*/ 98 w 176"/>
                  <a:gd name="T29" fmla="*/ 2 h 139"/>
                  <a:gd name="T30" fmla="*/ 92 w 176"/>
                  <a:gd name="T31" fmla="*/ 13 h 139"/>
                  <a:gd name="T32" fmla="*/ 96 w 176"/>
                  <a:gd name="T33" fmla="*/ 18 h 139"/>
                  <a:gd name="T34" fmla="*/ 104 w 176"/>
                  <a:gd name="T35" fmla="*/ 25 h 139"/>
                  <a:gd name="T36" fmla="*/ 75 w 176"/>
                  <a:gd name="T37" fmla="*/ 13 h 139"/>
                  <a:gd name="T38" fmla="*/ 76 w 176"/>
                  <a:gd name="T39" fmla="*/ 27 h 139"/>
                  <a:gd name="T40" fmla="*/ 68 w 176"/>
                  <a:gd name="T41" fmla="*/ 21 h 139"/>
                  <a:gd name="T42" fmla="*/ 78 w 176"/>
                  <a:gd name="T43" fmla="*/ 46 h 139"/>
                  <a:gd name="T44" fmla="*/ 52 w 176"/>
                  <a:gd name="T45" fmla="*/ 39 h 139"/>
                  <a:gd name="T46" fmla="*/ 41 w 176"/>
                  <a:gd name="T47" fmla="*/ 50 h 139"/>
                  <a:gd name="T48" fmla="*/ 36 w 176"/>
                  <a:gd name="T49" fmla="*/ 54 h 139"/>
                  <a:gd name="T50" fmla="*/ 30 w 176"/>
                  <a:gd name="T51" fmla="*/ 51 h 139"/>
                  <a:gd name="T52" fmla="*/ 26 w 176"/>
                  <a:gd name="T53" fmla="*/ 57 h 139"/>
                  <a:gd name="T54" fmla="*/ 26 w 176"/>
                  <a:gd name="T55" fmla="*/ 58 h 139"/>
                  <a:gd name="T56" fmla="*/ 23 w 176"/>
                  <a:gd name="T57" fmla="*/ 61 h 139"/>
                  <a:gd name="T58" fmla="*/ 20 w 176"/>
                  <a:gd name="T59" fmla="*/ 70 h 139"/>
                  <a:gd name="T60" fmla="*/ 29 w 176"/>
                  <a:gd name="T61" fmla="*/ 89 h 139"/>
                  <a:gd name="T62" fmla="*/ 22 w 176"/>
                  <a:gd name="T63" fmla="*/ 93 h 139"/>
                  <a:gd name="T64" fmla="*/ 15 w 176"/>
                  <a:gd name="T65" fmla="*/ 89 h 139"/>
                  <a:gd name="T66" fmla="*/ 11 w 176"/>
                  <a:gd name="T67" fmla="*/ 86 h 139"/>
                  <a:gd name="T68" fmla="*/ 5 w 176"/>
                  <a:gd name="T69" fmla="*/ 94 h 139"/>
                  <a:gd name="T70" fmla="*/ 14 w 176"/>
                  <a:gd name="T71" fmla="*/ 100 h 139"/>
                  <a:gd name="T72" fmla="*/ 23 w 176"/>
                  <a:gd name="T73" fmla="*/ 108 h 139"/>
                  <a:gd name="T74" fmla="*/ 29 w 176"/>
                  <a:gd name="T75" fmla="*/ 113 h 139"/>
                  <a:gd name="T76" fmla="*/ 37 w 176"/>
                  <a:gd name="T77" fmla="*/ 110 h 139"/>
                  <a:gd name="T78" fmla="*/ 60 w 176"/>
                  <a:gd name="T79" fmla="*/ 110 h 139"/>
                  <a:gd name="T80" fmla="*/ 65 w 176"/>
                  <a:gd name="T81" fmla="*/ 113 h 139"/>
                  <a:gd name="T82" fmla="*/ 88 w 176"/>
                  <a:gd name="T83" fmla="*/ 113 h 139"/>
                  <a:gd name="T84" fmla="*/ 90 w 176"/>
                  <a:gd name="T85" fmla="*/ 120 h 139"/>
                  <a:gd name="T86" fmla="*/ 109 w 176"/>
                  <a:gd name="T87" fmla="*/ 124 h 139"/>
                  <a:gd name="T88" fmla="*/ 139 w 176"/>
                  <a:gd name="T89" fmla="*/ 116 h 139"/>
                  <a:gd name="T90" fmla="*/ 153 w 176"/>
                  <a:gd name="T91" fmla="*/ 74 h 139"/>
                  <a:gd name="T92" fmla="*/ 26 w 176"/>
                  <a:gd name="T93" fmla="*/ 57 h 139"/>
                  <a:gd name="T94" fmla="*/ 29 w 176"/>
                  <a:gd name="T95" fmla="*/ 99 h 139"/>
                  <a:gd name="T96" fmla="*/ 28 w 176"/>
                  <a:gd name="T97" fmla="*/ 98 h 139"/>
                  <a:gd name="T98" fmla="*/ 113 w 176"/>
                  <a:gd name="T99" fmla="*/ 98 h 139"/>
                  <a:gd name="T100" fmla="*/ 110 w 176"/>
                  <a:gd name="T101" fmla="*/ 63 h 139"/>
                  <a:gd name="T102" fmla="*/ 78 w 176"/>
                  <a:gd name="T103" fmla="*/ 77 h 139"/>
                  <a:gd name="T104" fmla="*/ 53 w 176"/>
                  <a:gd name="T105" fmla="*/ 103 h 139"/>
                  <a:gd name="T106" fmla="*/ 143 w 176"/>
                  <a:gd name="T107" fmla="*/ 88 h 139"/>
                  <a:gd name="T108" fmla="*/ 139 w 176"/>
                  <a:gd name="T109" fmla="*/ 90 h 139"/>
                  <a:gd name="T110" fmla="*/ 111 w 176"/>
                  <a:gd name="T111" fmla="*/ 33 h 139"/>
                  <a:gd name="T112" fmla="*/ 108 w 176"/>
                  <a:gd name="T113" fmla="*/ 30 h 139"/>
                  <a:gd name="T114" fmla="*/ 27 w 176"/>
                  <a:gd name="T115" fmla="*/ 61 h 139"/>
                  <a:gd name="T116" fmla="*/ 27 w 176"/>
                  <a:gd name="T117" fmla="*/ 61 h 139"/>
                  <a:gd name="T118" fmla="*/ 111 w 176"/>
                  <a:gd name="T119" fmla="*/ 12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39">
                    <a:moveTo>
                      <a:pt x="174" y="112"/>
                    </a:moveTo>
                    <a:cubicBezTo>
                      <a:pt x="173" y="112"/>
                      <a:pt x="171" y="113"/>
                      <a:pt x="166" y="114"/>
                    </a:cubicBezTo>
                    <a:cubicBezTo>
                      <a:pt x="162" y="115"/>
                      <a:pt x="156" y="118"/>
                      <a:pt x="149" y="119"/>
                    </a:cubicBezTo>
                    <a:cubicBezTo>
                      <a:pt x="149" y="119"/>
                      <a:pt x="149" y="118"/>
                      <a:pt x="150" y="118"/>
                    </a:cubicBezTo>
                    <a:cubicBezTo>
                      <a:pt x="152" y="115"/>
                      <a:pt x="155" y="112"/>
                      <a:pt x="158" y="109"/>
                    </a:cubicBezTo>
                    <a:cubicBezTo>
                      <a:pt x="159" y="108"/>
                      <a:pt x="160" y="106"/>
                      <a:pt x="162" y="103"/>
                    </a:cubicBezTo>
                    <a:cubicBezTo>
                      <a:pt x="162" y="102"/>
                      <a:pt x="162" y="102"/>
                      <a:pt x="162" y="102"/>
                    </a:cubicBezTo>
                    <a:cubicBezTo>
                      <a:pt x="162" y="102"/>
                      <a:pt x="162" y="102"/>
                      <a:pt x="162" y="102"/>
                    </a:cubicBezTo>
                    <a:cubicBezTo>
                      <a:pt x="162" y="102"/>
                      <a:pt x="162" y="102"/>
                      <a:pt x="162" y="102"/>
                    </a:cubicBezTo>
                    <a:cubicBezTo>
                      <a:pt x="162" y="102"/>
                      <a:pt x="162" y="102"/>
                      <a:pt x="162" y="102"/>
                    </a:cubicBezTo>
                    <a:cubicBezTo>
                      <a:pt x="162" y="102"/>
                      <a:pt x="162" y="102"/>
                      <a:pt x="162" y="102"/>
                    </a:cubicBezTo>
                    <a:cubicBezTo>
                      <a:pt x="167" y="108"/>
                      <a:pt x="156" y="95"/>
                      <a:pt x="157" y="96"/>
                    </a:cubicBezTo>
                    <a:cubicBezTo>
                      <a:pt x="157" y="96"/>
                      <a:pt x="157" y="96"/>
                      <a:pt x="157" y="96"/>
                    </a:cubicBezTo>
                    <a:cubicBezTo>
                      <a:pt x="157" y="96"/>
                      <a:pt x="157" y="96"/>
                      <a:pt x="157" y="96"/>
                    </a:cubicBezTo>
                    <a:cubicBezTo>
                      <a:pt x="157" y="96"/>
                      <a:pt x="157" y="96"/>
                      <a:pt x="157" y="96"/>
                    </a:cubicBezTo>
                    <a:cubicBezTo>
                      <a:pt x="156" y="96"/>
                      <a:pt x="156" y="96"/>
                      <a:pt x="156" y="96"/>
                    </a:cubicBezTo>
                    <a:cubicBezTo>
                      <a:pt x="156" y="97"/>
                      <a:pt x="155" y="97"/>
                      <a:pt x="155" y="97"/>
                    </a:cubicBezTo>
                    <a:cubicBezTo>
                      <a:pt x="154" y="97"/>
                      <a:pt x="154" y="97"/>
                      <a:pt x="153" y="97"/>
                    </a:cubicBezTo>
                    <a:cubicBezTo>
                      <a:pt x="153" y="97"/>
                      <a:pt x="152" y="96"/>
                      <a:pt x="153" y="97"/>
                    </a:cubicBezTo>
                    <a:cubicBezTo>
                      <a:pt x="153" y="98"/>
                      <a:pt x="152" y="98"/>
                      <a:pt x="151" y="98"/>
                    </a:cubicBezTo>
                    <a:cubicBezTo>
                      <a:pt x="152" y="98"/>
                      <a:pt x="152" y="98"/>
                      <a:pt x="152" y="98"/>
                    </a:cubicBezTo>
                    <a:cubicBezTo>
                      <a:pt x="151" y="98"/>
                      <a:pt x="150" y="99"/>
                      <a:pt x="149" y="99"/>
                    </a:cubicBezTo>
                    <a:cubicBezTo>
                      <a:pt x="152" y="96"/>
                      <a:pt x="155" y="94"/>
                      <a:pt x="157" y="91"/>
                    </a:cubicBezTo>
                    <a:cubicBezTo>
                      <a:pt x="157" y="91"/>
                      <a:pt x="157" y="91"/>
                      <a:pt x="157" y="91"/>
                    </a:cubicBezTo>
                    <a:cubicBezTo>
                      <a:pt x="157" y="91"/>
                      <a:pt x="157" y="91"/>
                      <a:pt x="157" y="91"/>
                    </a:cubicBezTo>
                    <a:cubicBezTo>
                      <a:pt x="158" y="91"/>
                      <a:pt x="158" y="91"/>
                      <a:pt x="158" y="91"/>
                    </a:cubicBezTo>
                    <a:cubicBezTo>
                      <a:pt x="158" y="91"/>
                      <a:pt x="158" y="91"/>
                      <a:pt x="158" y="91"/>
                    </a:cubicBezTo>
                    <a:cubicBezTo>
                      <a:pt x="158" y="91"/>
                      <a:pt x="158" y="91"/>
                      <a:pt x="158" y="91"/>
                    </a:cubicBezTo>
                    <a:cubicBezTo>
                      <a:pt x="158" y="91"/>
                      <a:pt x="158" y="91"/>
                      <a:pt x="158" y="91"/>
                    </a:cubicBezTo>
                    <a:cubicBezTo>
                      <a:pt x="158" y="91"/>
                      <a:pt x="158" y="91"/>
                      <a:pt x="158" y="90"/>
                    </a:cubicBezTo>
                    <a:cubicBezTo>
                      <a:pt x="158" y="90"/>
                      <a:pt x="158" y="90"/>
                      <a:pt x="158" y="90"/>
                    </a:cubicBezTo>
                    <a:cubicBezTo>
                      <a:pt x="159" y="91"/>
                      <a:pt x="159" y="92"/>
                      <a:pt x="158" y="90"/>
                    </a:cubicBezTo>
                    <a:cubicBezTo>
                      <a:pt x="158" y="90"/>
                      <a:pt x="159" y="90"/>
                      <a:pt x="159" y="89"/>
                    </a:cubicBezTo>
                    <a:cubicBezTo>
                      <a:pt x="160" y="88"/>
                      <a:pt x="160" y="88"/>
                      <a:pt x="160" y="88"/>
                    </a:cubicBezTo>
                    <a:cubicBezTo>
                      <a:pt x="160" y="88"/>
                      <a:pt x="160" y="88"/>
                      <a:pt x="160" y="88"/>
                    </a:cubicBezTo>
                    <a:cubicBezTo>
                      <a:pt x="160" y="88"/>
                      <a:pt x="160" y="88"/>
                      <a:pt x="160" y="88"/>
                    </a:cubicBezTo>
                    <a:cubicBezTo>
                      <a:pt x="160" y="88"/>
                      <a:pt x="160" y="88"/>
                      <a:pt x="160" y="88"/>
                    </a:cubicBezTo>
                    <a:cubicBezTo>
                      <a:pt x="161" y="90"/>
                      <a:pt x="151" y="77"/>
                      <a:pt x="155" y="82"/>
                    </a:cubicBezTo>
                    <a:cubicBezTo>
                      <a:pt x="155" y="82"/>
                      <a:pt x="155" y="82"/>
                      <a:pt x="155" y="82"/>
                    </a:cubicBezTo>
                    <a:cubicBezTo>
                      <a:pt x="155" y="82"/>
                      <a:pt x="155" y="82"/>
                      <a:pt x="155" y="82"/>
                    </a:cubicBezTo>
                    <a:cubicBezTo>
                      <a:pt x="155" y="82"/>
                      <a:pt x="155" y="82"/>
                      <a:pt x="155" y="82"/>
                    </a:cubicBezTo>
                    <a:cubicBezTo>
                      <a:pt x="155" y="82"/>
                      <a:pt x="155" y="82"/>
                      <a:pt x="155" y="82"/>
                    </a:cubicBezTo>
                    <a:cubicBezTo>
                      <a:pt x="155" y="82"/>
                      <a:pt x="155" y="82"/>
                      <a:pt x="155" y="82"/>
                    </a:cubicBezTo>
                    <a:cubicBezTo>
                      <a:pt x="154" y="83"/>
                      <a:pt x="154" y="83"/>
                      <a:pt x="154" y="83"/>
                    </a:cubicBezTo>
                    <a:cubicBezTo>
                      <a:pt x="154" y="83"/>
                      <a:pt x="153" y="83"/>
                      <a:pt x="153" y="83"/>
                    </a:cubicBezTo>
                    <a:cubicBezTo>
                      <a:pt x="153" y="83"/>
                      <a:pt x="153" y="83"/>
                      <a:pt x="153" y="83"/>
                    </a:cubicBezTo>
                    <a:cubicBezTo>
                      <a:pt x="153" y="83"/>
                      <a:pt x="153" y="83"/>
                      <a:pt x="153" y="83"/>
                    </a:cubicBezTo>
                    <a:cubicBezTo>
                      <a:pt x="152" y="83"/>
                      <a:pt x="152" y="83"/>
                      <a:pt x="152" y="83"/>
                    </a:cubicBezTo>
                    <a:cubicBezTo>
                      <a:pt x="152" y="83"/>
                      <a:pt x="152" y="83"/>
                      <a:pt x="152" y="83"/>
                    </a:cubicBezTo>
                    <a:cubicBezTo>
                      <a:pt x="152" y="83"/>
                      <a:pt x="152" y="83"/>
                      <a:pt x="152" y="83"/>
                    </a:cubicBezTo>
                    <a:cubicBezTo>
                      <a:pt x="152" y="84"/>
                      <a:pt x="152" y="84"/>
                      <a:pt x="152" y="84"/>
                    </a:cubicBezTo>
                    <a:cubicBezTo>
                      <a:pt x="151" y="84"/>
                      <a:pt x="150" y="84"/>
                      <a:pt x="149" y="85"/>
                    </a:cubicBezTo>
                    <a:cubicBezTo>
                      <a:pt x="150" y="84"/>
                      <a:pt x="151" y="84"/>
                      <a:pt x="152" y="84"/>
                    </a:cubicBezTo>
                    <a:cubicBezTo>
                      <a:pt x="152" y="84"/>
                      <a:pt x="152" y="84"/>
                      <a:pt x="152" y="84"/>
                    </a:cubicBezTo>
                    <a:cubicBezTo>
                      <a:pt x="151" y="85"/>
                      <a:pt x="151" y="85"/>
                      <a:pt x="151" y="85"/>
                    </a:cubicBezTo>
                    <a:cubicBezTo>
                      <a:pt x="150" y="85"/>
                      <a:pt x="148" y="86"/>
                      <a:pt x="146" y="87"/>
                    </a:cubicBezTo>
                    <a:cubicBezTo>
                      <a:pt x="148" y="85"/>
                      <a:pt x="149" y="84"/>
                      <a:pt x="150" y="82"/>
                    </a:cubicBezTo>
                    <a:cubicBezTo>
                      <a:pt x="151" y="80"/>
                      <a:pt x="152" y="79"/>
                      <a:pt x="153" y="77"/>
                    </a:cubicBezTo>
                    <a:cubicBezTo>
                      <a:pt x="153" y="76"/>
                      <a:pt x="154" y="75"/>
                      <a:pt x="154" y="74"/>
                    </a:cubicBezTo>
                    <a:cubicBezTo>
                      <a:pt x="155" y="73"/>
                      <a:pt x="155" y="73"/>
                      <a:pt x="155" y="73"/>
                    </a:cubicBezTo>
                    <a:cubicBezTo>
                      <a:pt x="156" y="74"/>
                      <a:pt x="155" y="74"/>
                      <a:pt x="155" y="73"/>
                    </a:cubicBezTo>
                    <a:cubicBezTo>
                      <a:pt x="155" y="73"/>
                      <a:pt x="155" y="73"/>
                      <a:pt x="155" y="73"/>
                    </a:cubicBezTo>
                    <a:cubicBezTo>
                      <a:pt x="155" y="72"/>
                      <a:pt x="155" y="72"/>
                      <a:pt x="155" y="72"/>
                    </a:cubicBezTo>
                    <a:cubicBezTo>
                      <a:pt x="155" y="72"/>
                      <a:pt x="155" y="72"/>
                      <a:pt x="155" y="72"/>
                    </a:cubicBezTo>
                    <a:cubicBezTo>
                      <a:pt x="155" y="72"/>
                      <a:pt x="155" y="72"/>
                      <a:pt x="155" y="72"/>
                    </a:cubicBezTo>
                    <a:cubicBezTo>
                      <a:pt x="155" y="72"/>
                      <a:pt x="155" y="72"/>
                      <a:pt x="155" y="72"/>
                    </a:cubicBezTo>
                    <a:cubicBezTo>
                      <a:pt x="155" y="72"/>
                      <a:pt x="155" y="72"/>
                      <a:pt x="155" y="72"/>
                    </a:cubicBezTo>
                    <a:cubicBezTo>
                      <a:pt x="155" y="72"/>
                      <a:pt x="155" y="72"/>
                      <a:pt x="155" y="72"/>
                    </a:cubicBezTo>
                    <a:cubicBezTo>
                      <a:pt x="155" y="72"/>
                      <a:pt x="155" y="72"/>
                      <a:pt x="155" y="72"/>
                    </a:cubicBezTo>
                    <a:cubicBezTo>
                      <a:pt x="155" y="73"/>
                      <a:pt x="155" y="73"/>
                      <a:pt x="155" y="73"/>
                    </a:cubicBezTo>
                    <a:cubicBezTo>
                      <a:pt x="153" y="70"/>
                      <a:pt x="148" y="65"/>
                      <a:pt x="149" y="66"/>
                    </a:cubicBezTo>
                    <a:cubicBezTo>
                      <a:pt x="149" y="66"/>
                      <a:pt x="149" y="66"/>
                      <a:pt x="149" y="66"/>
                    </a:cubicBezTo>
                    <a:cubicBezTo>
                      <a:pt x="149" y="66"/>
                      <a:pt x="149" y="66"/>
                      <a:pt x="149" y="66"/>
                    </a:cubicBezTo>
                    <a:cubicBezTo>
                      <a:pt x="149" y="66"/>
                      <a:pt x="149" y="66"/>
                      <a:pt x="149" y="66"/>
                    </a:cubicBezTo>
                    <a:cubicBezTo>
                      <a:pt x="148" y="66"/>
                      <a:pt x="148" y="66"/>
                      <a:pt x="148" y="66"/>
                    </a:cubicBezTo>
                    <a:cubicBezTo>
                      <a:pt x="147" y="66"/>
                      <a:pt x="147" y="66"/>
                      <a:pt x="147" y="66"/>
                    </a:cubicBezTo>
                    <a:cubicBezTo>
                      <a:pt x="146" y="66"/>
                      <a:pt x="145" y="66"/>
                      <a:pt x="144" y="66"/>
                    </a:cubicBezTo>
                    <a:cubicBezTo>
                      <a:pt x="145" y="65"/>
                      <a:pt x="145" y="65"/>
                      <a:pt x="145" y="65"/>
                    </a:cubicBezTo>
                    <a:cubicBezTo>
                      <a:pt x="142" y="66"/>
                      <a:pt x="139" y="67"/>
                      <a:pt x="135" y="68"/>
                    </a:cubicBezTo>
                    <a:cubicBezTo>
                      <a:pt x="136" y="68"/>
                      <a:pt x="136" y="68"/>
                      <a:pt x="137" y="68"/>
                    </a:cubicBezTo>
                    <a:cubicBezTo>
                      <a:pt x="134" y="69"/>
                      <a:pt x="133" y="69"/>
                      <a:pt x="131" y="70"/>
                    </a:cubicBezTo>
                    <a:cubicBezTo>
                      <a:pt x="136" y="66"/>
                      <a:pt x="140" y="62"/>
                      <a:pt x="141" y="59"/>
                    </a:cubicBezTo>
                    <a:cubicBezTo>
                      <a:pt x="142" y="57"/>
                      <a:pt x="143" y="56"/>
                      <a:pt x="144" y="55"/>
                    </a:cubicBezTo>
                    <a:cubicBezTo>
                      <a:pt x="145" y="54"/>
                      <a:pt x="145" y="54"/>
                      <a:pt x="146" y="54"/>
                    </a:cubicBezTo>
                    <a:cubicBezTo>
                      <a:pt x="146" y="53"/>
                      <a:pt x="146" y="53"/>
                      <a:pt x="146" y="53"/>
                    </a:cubicBezTo>
                    <a:cubicBezTo>
                      <a:pt x="146" y="53"/>
                      <a:pt x="146" y="53"/>
                      <a:pt x="146" y="53"/>
                    </a:cubicBezTo>
                    <a:cubicBezTo>
                      <a:pt x="147" y="53"/>
                      <a:pt x="147" y="53"/>
                      <a:pt x="147" y="53"/>
                    </a:cubicBezTo>
                    <a:cubicBezTo>
                      <a:pt x="147" y="52"/>
                      <a:pt x="147" y="52"/>
                      <a:pt x="147" y="52"/>
                    </a:cubicBezTo>
                    <a:cubicBezTo>
                      <a:pt x="147" y="52"/>
                      <a:pt x="147" y="52"/>
                      <a:pt x="147" y="52"/>
                    </a:cubicBezTo>
                    <a:cubicBezTo>
                      <a:pt x="147" y="52"/>
                      <a:pt x="147" y="52"/>
                      <a:pt x="147" y="52"/>
                    </a:cubicBezTo>
                    <a:cubicBezTo>
                      <a:pt x="147" y="52"/>
                      <a:pt x="147" y="52"/>
                      <a:pt x="147" y="52"/>
                    </a:cubicBezTo>
                    <a:cubicBezTo>
                      <a:pt x="147" y="52"/>
                      <a:pt x="147" y="52"/>
                      <a:pt x="147" y="52"/>
                    </a:cubicBezTo>
                    <a:cubicBezTo>
                      <a:pt x="146" y="51"/>
                      <a:pt x="146" y="52"/>
                      <a:pt x="147" y="52"/>
                    </a:cubicBezTo>
                    <a:cubicBezTo>
                      <a:pt x="147" y="52"/>
                      <a:pt x="147" y="52"/>
                      <a:pt x="147" y="52"/>
                    </a:cubicBezTo>
                    <a:cubicBezTo>
                      <a:pt x="147" y="52"/>
                      <a:pt x="147" y="52"/>
                      <a:pt x="147" y="52"/>
                    </a:cubicBezTo>
                    <a:cubicBezTo>
                      <a:pt x="147" y="52"/>
                      <a:pt x="147" y="52"/>
                      <a:pt x="147" y="52"/>
                    </a:cubicBezTo>
                    <a:cubicBezTo>
                      <a:pt x="147" y="52"/>
                      <a:pt x="147" y="52"/>
                      <a:pt x="147" y="52"/>
                    </a:cubicBezTo>
                    <a:cubicBezTo>
                      <a:pt x="147" y="52"/>
                      <a:pt x="147" y="52"/>
                      <a:pt x="147" y="52"/>
                    </a:cubicBezTo>
                    <a:cubicBezTo>
                      <a:pt x="147" y="53"/>
                      <a:pt x="147" y="53"/>
                      <a:pt x="147" y="53"/>
                    </a:cubicBezTo>
                    <a:cubicBezTo>
                      <a:pt x="146" y="53"/>
                      <a:pt x="146" y="53"/>
                      <a:pt x="146" y="53"/>
                    </a:cubicBezTo>
                    <a:cubicBezTo>
                      <a:pt x="146" y="53"/>
                      <a:pt x="146" y="53"/>
                      <a:pt x="146" y="53"/>
                    </a:cubicBezTo>
                    <a:cubicBezTo>
                      <a:pt x="147" y="53"/>
                      <a:pt x="147" y="53"/>
                      <a:pt x="147" y="53"/>
                    </a:cubicBezTo>
                    <a:cubicBezTo>
                      <a:pt x="147" y="53"/>
                      <a:pt x="147" y="53"/>
                      <a:pt x="147" y="53"/>
                    </a:cubicBezTo>
                    <a:cubicBezTo>
                      <a:pt x="147" y="52"/>
                      <a:pt x="147" y="52"/>
                      <a:pt x="147" y="52"/>
                    </a:cubicBezTo>
                    <a:cubicBezTo>
                      <a:pt x="147" y="53"/>
                      <a:pt x="147" y="53"/>
                      <a:pt x="147" y="52"/>
                    </a:cubicBezTo>
                    <a:cubicBezTo>
                      <a:pt x="147" y="52"/>
                      <a:pt x="147" y="52"/>
                      <a:pt x="147" y="52"/>
                    </a:cubicBezTo>
                    <a:cubicBezTo>
                      <a:pt x="147" y="52"/>
                      <a:pt x="147" y="52"/>
                      <a:pt x="147" y="52"/>
                    </a:cubicBezTo>
                    <a:cubicBezTo>
                      <a:pt x="151" y="59"/>
                      <a:pt x="142" y="44"/>
                      <a:pt x="143" y="45"/>
                    </a:cubicBezTo>
                    <a:cubicBezTo>
                      <a:pt x="143" y="45"/>
                      <a:pt x="143" y="45"/>
                      <a:pt x="143" y="45"/>
                    </a:cubicBezTo>
                    <a:cubicBezTo>
                      <a:pt x="142" y="45"/>
                      <a:pt x="142" y="45"/>
                      <a:pt x="142" y="45"/>
                    </a:cubicBezTo>
                    <a:cubicBezTo>
                      <a:pt x="142" y="45"/>
                      <a:pt x="142" y="45"/>
                      <a:pt x="142" y="45"/>
                    </a:cubicBezTo>
                    <a:cubicBezTo>
                      <a:pt x="143" y="46"/>
                      <a:pt x="144" y="48"/>
                      <a:pt x="147" y="52"/>
                    </a:cubicBezTo>
                    <a:cubicBezTo>
                      <a:pt x="147" y="52"/>
                      <a:pt x="147" y="52"/>
                      <a:pt x="147" y="52"/>
                    </a:cubicBezTo>
                    <a:cubicBezTo>
                      <a:pt x="147" y="52"/>
                      <a:pt x="147" y="52"/>
                      <a:pt x="147" y="52"/>
                    </a:cubicBezTo>
                    <a:cubicBezTo>
                      <a:pt x="146" y="51"/>
                      <a:pt x="145" y="49"/>
                      <a:pt x="143" y="45"/>
                    </a:cubicBezTo>
                    <a:cubicBezTo>
                      <a:pt x="143" y="45"/>
                      <a:pt x="143" y="45"/>
                      <a:pt x="143" y="45"/>
                    </a:cubicBezTo>
                    <a:cubicBezTo>
                      <a:pt x="143" y="45"/>
                      <a:pt x="143" y="45"/>
                      <a:pt x="143" y="45"/>
                    </a:cubicBezTo>
                    <a:cubicBezTo>
                      <a:pt x="143" y="45"/>
                      <a:pt x="143" y="45"/>
                      <a:pt x="143" y="45"/>
                    </a:cubicBezTo>
                    <a:cubicBezTo>
                      <a:pt x="143" y="45"/>
                      <a:pt x="143" y="45"/>
                      <a:pt x="143" y="45"/>
                    </a:cubicBezTo>
                    <a:cubicBezTo>
                      <a:pt x="143" y="46"/>
                      <a:pt x="143" y="46"/>
                      <a:pt x="143" y="46"/>
                    </a:cubicBezTo>
                    <a:cubicBezTo>
                      <a:pt x="143" y="46"/>
                      <a:pt x="143" y="45"/>
                      <a:pt x="142" y="45"/>
                    </a:cubicBezTo>
                    <a:cubicBezTo>
                      <a:pt x="142" y="45"/>
                      <a:pt x="142" y="45"/>
                      <a:pt x="142" y="45"/>
                    </a:cubicBezTo>
                    <a:cubicBezTo>
                      <a:pt x="142" y="45"/>
                      <a:pt x="142" y="45"/>
                      <a:pt x="142" y="45"/>
                    </a:cubicBezTo>
                    <a:cubicBezTo>
                      <a:pt x="141" y="45"/>
                      <a:pt x="141" y="45"/>
                      <a:pt x="140" y="45"/>
                    </a:cubicBezTo>
                    <a:cubicBezTo>
                      <a:pt x="139" y="46"/>
                      <a:pt x="138" y="46"/>
                      <a:pt x="137" y="46"/>
                    </a:cubicBezTo>
                    <a:cubicBezTo>
                      <a:pt x="137" y="46"/>
                      <a:pt x="137" y="46"/>
                      <a:pt x="137" y="46"/>
                    </a:cubicBezTo>
                    <a:cubicBezTo>
                      <a:pt x="137" y="46"/>
                      <a:pt x="137" y="46"/>
                      <a:pt x="137" y="46"/>
                    </a:cubicBezTo>
                    <a:cubicBezTo>
                      <a:pt x="135" y="47"/>
                      <a:pt x="134" y="47"/>
                      <a:pt x="133" y="48"/>
                    </a:cubicBezTo>
                    <a:cubicBezTo>
                      <a:pt x="130" y="49"/>
                      <a:pt x="128" y="50"/>
                      <a:pt x="125" y="52"/>
                    </a:cubicBezTo>
                    <a:cubicBezTo>
                      <a:pt x="122" y="53"/>
                      <a:pt x="122" y="55"/>
                      <a:pt x="120" y="56"/>
                    </a:cubicBezTo>
                    <a:cubicBezTo>
                      <a:pt x="119" y="56"/>
                      <a:pt x="118" y="55"/>
                      <a:pt x="118" y="54"/>
                    </a:cubicBezTo>
                    <a:cubicBezTo>
                      <a:pt x="124" y="46"/>
                      <a:pt x="127" y="41"/>
                      <a:pt x="128" y="38"/>
                    </a:cubicBezTo>
                    <a:cubicBezTo>
                      <a:pt x="129" y="34"/>
                      <a:pt x="128" y="34"/>
                      <a:pt x="127" y="35"/>
                    </a:cubicBezTo>
                    <a:cubicBezTo>
                      <a:pt x="123" y="38"/>
                      <a:pt x="115" y="46"/>
                      <a:pt x="115" y="46"/>
                    </a:cubicBezTo>
                    <a:cubicBezTo>
                      <a:pt x="115" y="47"/>
                      <a:pt x="114" y="48"/>
                      <a:pt x="113" y="48"/>
                    </a:cubicBezTo>
                    <a:cubicBezTo>
                      <a:pt x="111" y="46"/>
                      <a:pt x="110" y="43"/>
                      <a:pt x="108" y="41"/>
                    </a:cubicBezTo>
                    <a:cubicBezTo>
                      <a:pt x="106" y="38"/>
                      <a:pt x="106" y="38"/>
                      <a:pt x="106" y="38"/>
                    </a:cubicBezTo>
                    <a:cubicBezTo>
                      <a:pt x="106" y="38"/>
                      <a:pt x="106" y="38"/>
                      <a:pt x="106" y="38"/>
                    </a:cubicBezTo>
                    <a:cubicBezTo>
                      <a:pt x="106" y="38"/>
                      <a:pt x="106" y="37"/>
                      <a:pt x="106" y="37"/>
                    </a:cubicBezTo>
                    <a:cubicBezTo>
                      <a:pt x="105" y="37"/>
                      <a:pt x="105" y="36"/>
                      <a:pt x="105" y="36"/>
                    </a:cubicBezTo>
                    <a:cubicBezTo>
                      <a:pt x="104" y="36"/>
                      <a:pt x="104" y="35"/>
                      <a:pt x="104" y="35"/>
                    </a:cubicBezTo>
                    <a:cubicBezTo>
                      <a:pt x="103" y="34"/>
                      <a:pt x="102" y="33"/>
                      <a:pt x="101" y="32"/>
                    </a:cubicBezTo>
                    <a:cubicBezTo>
                      <a:pt x="106" y="35"/>
                      <a:pt x="109" y="37"/>
                      <a:pt x="112" y="37"/>
                    </a:cubicBezTo>
                    <a:cubicBezTo>
                      <a:pt x="115" y="38"/>
                      <a:pt x="117" y="38"/>
                      <a:pt x="116" y="37"/>
                    </a:cubicBezTo>
                    <a:cubicBezTo>
                      <a:pt x="116" y="37"/>
                      <a:pt x="115" y="37"/>
                      <a:pt x="114" y="36"/>
                    </a:cubicBezTo>
                    <a:cubicBezTo>
                      <a:pt x="122" y="38"/>
                      <a:pt x="121" y="33"/>
                      <a:pt x="121" y="33"/>
                    </a:cubicBezTo>
                    <a:cubicBezTo>
                      <a:pt x="122" y="30"/>
                      <a:pt x="119" y="30"/>
                      <a:pt x="117" y="27"/>
                    </a:cubicBezTo>
                    <a:cubicBezTo>
                      <a:pt x="117" y="27"/>
                      <a:pt x="117" y="27"/>
                      <a:pt x="117" y="26"/>
                    </a:cubicBezTo>
                    <a:cubicBezTo>
                      <a:pt x="117" y="26"/>
                      <a:pt x="117" y="26"/>
                      <a:pt x="117" y="26"/>
                    </a:cubicBezTo>
                    <a:cubicBezTo>
                      <a:pt x="118" y="28"/>
                      <a:pt x="118" y="28"/>
                      <a:pt x="118" y="28"/>
                    </a:cubicBezTo>
                    <a:cubicBezTo>
                      <a:pt x="118" y="27"/>
                      <a:pt x="125" y="35"/>
                      <a:pt x="127" y="23"/>
                    </a:cubicBezTo>
                    <a:cubicBezTo>
                      <a:pt x="127" y="23"/>
                      <a:pt x="127" y="23"/>
                      <a:pt x="127" y="23"/>
                    </a:cubicBezTo>
                    <a:cubicBezTo>
                      <a:pt x="126" y="22"/>
                      <a:pt x="126" y="21"/>
                      <a:pt x="124" y="21"/>
                    </a:cubicBezTo>
                    <a:cubicBezTo>
                      <a:pt x="125" y="20"/>
                      <a:pt x="124" y="20"/>
                      <a:pt x="124" y="20"/>
                    </a:cubicBezTo>
                    <a:cubicBezTo>
                      <a:pt x="124" y="20"/>
                      <a:pt x="124" y="20"/>
                      <a:pt x="124" y="20"/>
                    </a:cubicBezTo>
                    <a:cubicBezTo>
                      <a:pt x="123" y="20"/>
                      <a:pt x="123" y="18"/>
                      <a:pt x="122" y="18"/>
                    </a:cubicBezTo>
                    <a:cubicBezTo>
                      <a:pt x="122" y="18"/>
                      <a:pt x="123" y="18"/>
                      <a:pt x="123" y="18"/>
                    </a:cubicBezTo>
                    <a:cubicBezTo>
                      <a:pt x="122" y="18"/>
                      <a:pt x="121" y="17"/>
                      <a:pt x="122" y="17"/>
                    </a:cubicBezTo>
                    <a:cubicBezTo>
                      <a:pt x="121" y="16"/>
                      <a:pt x="120" y="15"/>
                      <a:pt x="118" y="15"/>
                    </a:cubicBezTo>
                    <a:cubicBezTo>
                      <a:pt x="118" y="15"/>
                      <a:pt x="118" y="15"/>
                      <a:pt x="118" y="15"/>
                    </a:cubicBezTo>
                    <a:cubicBezTo>
                      <a:pt x="118" y="15"/>
                      <a:pt x="118" y="15"/>
                      <a:pt x="117" y="15"/>
                    </a:cubicBezTo>
                    <a:cubicBezTo>
                      <a:pt x="117" y="15"/>
                      <a:pt x="117" y="15"/>
                      <a:pt x="117" y="15"/>
                    </a:cubicBezTo>
                    <a:cubicBezTo>
                      <a:pt x="116" y="15"/>
                      <a:pt x="116" y="14"/>
                      <a:pt x="115" y="14"/>
                    </a:cubicBezTo>
                    <a:cubicBezTo>
                      <a:pt x="116" y="13"/>
                      <a:pt x="116" y="13"/>
                      <a:pt x="116" y="13"/>
                    </a:cubicBezTo>
                    <a:cubicBezTo>
                      <a:pt x="115" y="13"/>
                      <a:pt x="115" y="13"/>
                      <a:pt x="115" y="13"/>
                    </a:cubicBezTo>
                    <a:cubicBezTo>
                      <a:pt x="115" y="13"/>
                      <a:pt x="115" y="13"/>
                      <a:pt x="115" y="13"/>
                    </a:cubicBezTo>
                    <a:cubicBezTo>
                      <a:pt x="114" y="14"/>
                      <a:pt x="115" y="12"/>
                      <a:pt x="114" y="12"/>
                    </a:cubicBezTo>
                    <a:cubicBezTo>
                      <a:pt x="114" y="12"/>
                      <a:pt x="111" y="14"/>
                      <a:pt x="111" y="13"/>
                    </a:cubicBezTo>
                    <a:cubicBezTo>
                      <a:pt x="110" y="13"/>
                      <a:pt x="112" y="12"/>
                      <a:pt x="111" y="12"/>
                    </a:cubicBezTo>
                    <a:cubicBezTo>
                      <a:pt x="111" y="12"/>
                      <a:pt x="111" y="12"/>
                      <a:pt x="112" y="11"/>
                    </a:cubicBezTo>
                    <a:cubicBezTo>
                      <a:pt x="111" y="11"/>
                      <a:pt x="112" y="10"/>
                      <a:pt x="111" y="10"/>
                    </a:cubicBezTo>
                    <a:cubicBezTo>
                      <a:pt x="111" y="10"/>
                      <a:pt x="111" y="10"/>
                      <a:pt x="111" y="10"/>
                    </a:cubicBezTo>
                    <a:cubicBezTo>
                      <a:pt x="110" y="10"/>
                      <a:pt x="110" y="8"/>
                      <a:pt x="109" y="9"/>
                    </a:cubicBezTo>
                    <a:cubicBezTo>
                      <a:pt x="108" y="9"/>
                      <a:pt x="110" y="7"/>
                      <a:pt x="108" y="8"/>
                    </a:cubicBezTo>
                    <a:cubicBezTo>
                      <a:pt x="108" y="7"/>
                      <a:pt x="108" y="7"/>
                      <a:pt x="108" y="7"/>
                    </a:cubicBezTo>
                    <a:cubicBezTo>
                      <a:pt x="108" y="6"/>
                      <a:pt x="108" y="7"/>
                      <a:pt x="107" y="7"/>
                    </a:cubicBezTo>
                    <a:cubicBezTo>
                      <a:pt x="108" y="6"/>
                      <a:pt x="107" y="6"/>
                      <a:pt x="108" y="6"/>
                    </a:cubicBezTo>
                    <a:cubicBezTo>
                      <a:pt x="107" y="4"/>
                      <a:pt x="105" y="6"/>
                      <a:pt x="105" y="4"/>
                    </a:cubicBezTo>
                    <a:cubicBezTo>
                      <a:pt x="104" y="5"/>
                      <a:pt x="104" y="4"/>
                      <a:pt x="103" y="5"/>
                    </a:cubicBezTo>
                    <a:cubicBezTo>
                      <a:pt x="103" y="4"/>
                      <a:pt x="102" y="4"/>
                      <a:pt x="103" y="3"/>
                    </a:cubicBezTo>
                    <a:cubicBezTo>
                      <a:pt x="103" y="3"/>
                      <a:pt x="103" y="3"/>
                      <a:pt x="103" y="4"/>
                    </a:cubicBezTo>
                    <a:cubicBezTo>
                      <a:pt x="103" y="3"/>
                      <a:pt x="103" y="3"/>
                      <a:pt x="103" y="3"/>
                    </a:cubicBezTo>
                    <a:cubicBezTo>
                      <a:pt x="103" y="2"/>
                      <a:pt x="103" y="2"/>
                      <a:pt x="102" y="3"/>
                    </a:cubicBezTo>
                    <a:cubicBezTo>
                      <a:pt x="102" y="2"/>
                      <a:pt x="102" y="2"/>
                      <a:pt x="102" y="3"/>
                    </a:cubicBezTo>
                    <a:cubicBezTo>
                      <a:pt x="102" y="3"/>
                      <a:pt x="101" y="3"/>
                      <a:pt x="101" y="3"/>
                    </a:cubicBezTo>
                    <a:cubicBezTo>
                      <a:pt x="101" y="3"/>
                      <a:pt x="102" y="3"/>
                      <a:pt x="101" y="3"/>
                    </a:cubicBezTo>
                    <a:cubicBezTo>
                      <a:pt x="101" y="3"/>
                      <a:pt x="101" y="3"/>
                      <a:pt x="101" y="3"/>
                    </a:cubicBezTo>
                    <a:cubicBezTo>
                      <a:pt x="101" y="3"/>
                      <a:pt x="101" y="3"/>
                      <a:pt x="101" y="3"/>
                    </a:cubicBezTo>
                    <a:cubicBezTo>
                      <a:pt x="100" y="2"/>
                      <a:pt x="100" y="2"/>
                      <a:pt x="100" y="2"/>
                    </a:cubicBezTo>
                    <a:cubicBezTo>
                      <a:pt x="100" y="3"/>
                      <a:pt x="100" y="3"/>
                      <a:pt x="100" y="3"/>
                    </a:cubicBezTo>
                    <a:cubicBezTo>
                      <a:pt x="100" y="2"/>
                      <a:pt x="100" y="1"/>
                      <a:pt x="99" y="2"/>
                    </a:cubicBezTo>
                    <a:cubicBezTo>
                      <a:pt x="98" y="2"/>
                      <a:pt x="99" y="3"/>
                      <a:pt x="98" y="3"/>
                    </a:cubicBezTo>
                    <a:cubicBezTo>
                      <a:pt x="98" y="3"/>
                      <a:pt x="98" y="2"/>
                      <a:pt x="98" y="2"/>
                    </a:cubicBezTo>
                    <a:cubicBezTo>
                      <a:pt x="98" y="2"/>
                      <a:pt x="98" y="2"/>
                      <a:pt x="98" y="2"/>
                    </a:cubicBezTo>
                    <a:cubicBezTo>
                      <a:pt x="98" y="2"/>
                      <a:pt x="98" y="2"/>
                      <a:pt x="98" y="2"/>
                    </a:cubicBezTo>
                    <a:cubicBezTo>
                      <a:pt x="97" y="2"/>
                      <a:pt x="97" y="2"/>
                      <a:pt x="97" y="2"/>
                    </a:cubicBezTo>
                    <a:cubicBezTo>
                      <a:pt x="97" y="2"/>
                      <a:pt x="97" y="2"/>
                      <a:pt x="97" y="2"/>
                    </a:cubicBezTo>
                    <a:cubicBezTo>
                      <a:pt x="97" y="2"/>
                      <a:pt x="97" y="2"/>
                      <a:pt x="97" y="2"/>
                    </a:cubicBezTo>
                    <a:cubicBezTo>
                      <a:pt x="97" y="2"/>
                      <a:pt x="97" y="2"/>
                      <a:pt x="97" y="2"/>
                    </a:cubicBezTo>
                    <a:cubicBezTo>
                      <a:pt x="99" y="0"/>
                      <a:pt x="86" y="17"/>
                      <a:pt x="91" y="10"/>
                    </a:cubicBezTo>
                    <a:cubicBezTo>
                      <a:pt x="91" y="10"/>
                      <a:pt x="91" y="10"/>
                      <a:pt x="91" y="10"/>
                    </a:cubicBezTo>
                    <a:cubicBezTo>
                      <a:pt x="91" y="10"/>
                      <a:pt x="91" y="10"/>
                      <a:pt x="91" y="10"/>
                    </a:cubicBezTo>
                    <a:cubicBezTo>
                      <a:pt x="91" y="10"/>
                      <a:pt x="91" y="10"/>
                      <a:pt x="91" y="10"/>
                    </a:cubicBezTo>
                    <a:cubicBezTo>
                      <a:pt x="91" y="10"/>
                      <a:pt x="91" y="10"/>
                      <a:pt x="91" y="10"/>
                    </a:cubicBezTo>
                    <a:cubicBezTo>
                      <a:pt x="91" y="10"/>
                      <a:pt x="91" y="11"/>
                      <a:pt x="92" y="11"/>
                    </a:cubicBezTo>
                    <a:cubicBezTo>
                      <a:pt x="92" y="11"/>
                      <a:pt x="92" y="11"/>
                      <a:pt x="93" y="11"/>
                    </a:cubicBezTo>
                    <a:cubicBezTo>
                      <a:pt x="92" y="11"/>
                      <a:pt x="92" y="11"/>
                      <a:pt x="92" y="11"/>
                    </a:cubicBezTo>
                    <a:cubicBezTo>
                      <a:pt x="93" y="12"/>
                      <a:pt x="91" y="13"/>
                      <a:pt x="92" y="13"/>
                    </a:cubicBezTo>
                    <a:cubicBezTo>
                      <a:pt x="93" y="12"/>
                      <a:pt x="93" y="12"/>
                      <a:pt x="93" y="12"/>
                    </a:cubicBezTo>
                    <a:cubicBezTo>
                      <a:pt x="94" y="12"/>
                      <a:pt x="92" y="14"/>
                      <a:pt x="94" y="13"/>
                    </a:cubicBezTo>
                    <a:cubicBezTo>
                      <a:pt x="94" y="13"/>
                      <a:pt x="95" y="12"/>
                      <a:pt x="95" y="13"/>
                    </a:cubicBezTo>
                    <a:cubicBezTo>
                      <a:pt x="94" y="13"/>
                      <a:pt x="94" y="13"/>
                      <a:pt x="94" y="13"/>
                    </a:cubicBezTo>
                    <a:cubicBezTo>
                      <a:pt x="95" y="13"/>
                      <a:pt x="95" y="13"/>
                      <a:pt x="95" y="13"/>
                    </a:cubicBezTo>
                    <a:cubicBezTo>
                      <a:pt x="95" y="13"/>
                      <a:pt x="94" y="14"/>
                      <a:pt x="94" y="14"/>
                    </a:cubicBezTo>
                    <a:cubicBezTo>
                      <a:pt x="94" y="14"/>
                      <a:pt x="94" y="14"/>
                      <a:pt x="94" y="14"/>
                    </a:cubicBezTo>
                    <a:cubicBezTo>
                      <a:pt x="95" y="14"/>
                      <a:pt x="95" y="14"/>
                      <a:pt x="95" y="14"/>
                    </a:cubicBezTo>
                    <a:cubicBezTo>
                      <a:pt x="95" y="15"/>
                      <a:pt x="96" y="15"/>
                      <a:pt x="95" y="16"/>
                    </a:cubicBezTo>
                    <a:cubicBezTo>
                      <a:pt x="95" y="16"/>
                      <a:pt x="95" y="17"/>
                      <a:pt x="96" y="17"/>
                    </a:cubicBezTo>
                    <a:cubicBezTo>
                      <a:pt x="96" y="17"/>
                      <a:pt x="96" y="17"/>
                      <a:pt x="95" y="18"/>
                    </a:cubicBezTo>
                    <a:cubicBezTo>
                      <a:pt x="96" y="17"/>
                      <a:pt x="97" y="18"/>
                      <a:pt x="96" y="18"/>
                    </a:cubicBezTo>
                    <a:cubicBezTo>
                      <a:pt x="96" y="18"/>
                      <a:pt x="96" y="18"/>
                      <a:pt x="96" y="18"/>
                    </a:cubicBezTo>
                    <a:cubicBezTo>
                      <a:pt x="96" y="20"/>
                      <a:pt x="98" y="20"/>
                      <a:pt x="98" y="21"/>
                    </a:cubicBezTo>
                    <a:cubicBezTo>
                      <a:pt x="99" y="20"/>
                      <a:pt x="99" y="21"/>
                      <a:pt x="99" y="20"/>
                    </a:cubicBezTo>
                    <a:cubicBezTo>
                      <a:pt x="101" y="21"/>
                      <a:pt x="99" y="23"/>
                      <a:pt x="102" y="22"/>
                    </a:cubicBezTo>
                    <a:cubicBezTo>
                      <a:pt x="102" y="22"/>
                      <a:pt x="101" y="23"/>
                      <a:pt x="101" y="23"/>
                    </a:cubicBezTo>
                    <a:cubicBezTo>
                      <a:pt x="101" y="23"/>
                      <a:pt x="101" y="23"/>
                      <a:pt x="101" y="23"/>
                    </a:cubicBezTo>
                    <a:cubicBezTo>
                      <a:pt x="102" y="23"/>
                      <a:pt x="102" y="24"/>
                      <a:pt x="102" y="24"/>
                    </a:cubicBezTo>
                    <a:cubicBezTo>
                      <a:pt x="103" y="24"/>
                      <a:pt x="104" y="24"/>
                      <a:pt x="104" y="24"/>
                    </a:cubicBezTo>
                    <a:cubicBezTo>
                      <a:pt x="104" y="24"/>
                      <a:pt x="104" y="25"/>
                      <a:pt x="104" y="25"/>
                    </a:cubicBezTo>
                    <a:cubicBezTo>
                      <a:pt x="104" y="25"/>
                      <a:pt x="104" y="25"/>
                      <a:pt x="103" y="25"/>
                    </a:cubicBezTo>
                    <a:cubicBezTo>
                      <a:pt x="104" y="25"/>
                      <a:pt x="104" y="25"/>
                      <a:pt x="104" y="25"/>
                    </a:cubicBezTo>
                    <a:cubicBezTo>
                      <a:pt x="104" y="25"/>
                      <a:pt x="104" y="25"/>
                      <a:pt x="104" y="25"/>
                    </a:cubicBezTo>
                    <a:cubicBezTo>
                      <a:pt x="104" y="25"/>
                      <a:pt x="104" y="25"/>
                      <a:pt x="104" y="25"/>
                    </a:cubicBezTo>
                    <a:cubicBezTo>
                      <a:pt x="104" y="25"/>
                      <a:pt x="104" y="25"/>
                      <a:pt x="104" y="25"/>
                    </a:cubicBezTo>
                    <a:cubicBezTo>
                      <a:pt x="104" y="26"/>
                      <a:pt x="105" y="26"/>
                      <a:pt x="104" y="26"/>
                    </a:cubicBezTo>
                    <a:cubicBezTo>
                      <a:pt x="105" y="27"/>
                      <a:pt x="106" y="27"/>
                      <a:pt x="107" y="28"/>
                    </a:cubicBezTo>
                    <a:cubicBezTo>
                      <a:pt x="107" y="28"/>
                      <a:pt x="106" y="28"/>
                      <a:pt x="106" y="28"/>
                    </a:cubicBezTo>
                    <a:cubicBezTo>
                      <a:pt x="107" y="28"/>
                      <a:pt x="107" y="28"/>
                      <a:pt x="107" y="28"/>
                    </a:cubicBezTo>
                    <a:cubicBezTo>
                      <a:pt x="106" y="29"/>
                      <a:pt x="106" y="28"/>
                      <a:pt x="106" y="28"/>
                    </a:cubicBezTo>
                    <a:cubicBezTo>
                      <a:pt x="105" y="30"/>
                      <a:pt x="108" y="29"/>
                      <a:pt x="107" y="30"/>
                    </a:cubicBezTo>
                    <a:cubicBezTo>
                      <a:pt x="103" y="26"/>
                      <a:pt x="97" y="21"/>
                      <a:pt x="85" y="15"/>
                    </a:cubicBezTo>
                    <a:cubicBezTo>
                      <a:pt x="86" y="15"/>
                      <a:pt x="86" y="15"/>
                      <a:pt x="86" y="15"/>
                    </a:cubicBezTo>
                    <a:cubicBezTo>
                      <a:pt x="84" y="14"/>
                      <a:pt x="82" y="13"/>
                      <a:pt x="80" y="13"/>
                    </a:cubicBezTo>
                    <a:cubicBezTo>
                      <a:pt x="80" y="11"/>
                      <a:pt x="80" y="12"/>
                      <a:pt x="80" y="13"/>
                    </a:cubicBezTo>
                    <a:cubicBezTo>
                      <a:pt x="78" y="13"/>
                      <a:pt x="77" y="13"/>
                      <a:pt x="76" y="13"/>
                    </a:cubicBezTo>
                    <a:cubicBezTo>
                      <a:pt x="75" y="13"/>
                      <a:pt x="75" y="13"/>
                      <a:pt x="75" y="13"/>
                    </a:cubicBezTo>
                    <a:cubicBezTo>
                      <a:pt x="75" y="13"/>
                      <a:pt x="75" y="13"/>
                      <a:pt x="75" y="13"/>
                    </a:cubicBezTo>
                    <a:cubicBezTo>
                      <a:pt x="75" y="13"/>
                      <a:pt x="75" y="13"/>
                      <a:pt x="75" y="13"/>
                    </a:cubicBezTo>
                    <a:cubicBezTo>
                      <a:pt x="76" y="6"/>
                      <a:pt x="74" y="23"/>
                      <a:pt x="74" y="21"/>
                    </a:cubicBezTo>
                    <a:cubicBezTo>
                      <a:pt x="74" y="21"/>
                      <a:pt x="74" y="21"/>
                      <a:pt x="74" y="21"/>
                    </a:cubicBezTo>
                    <a:cubicBezTo>
                      <a:pt x="74" y="22"/>
                      <a:pt x="74" y="22"/>
                      <a:pt x="74" y="22"/>
                    </a:cubicBezTo>
                    <a:cubicBezTo>
                      <a:pt x="74" y="22"/>
                      <a:pt x="74" y="22"/>
                      <a:pt x="74" y="22"/>
                    </a:cubicBezTo>
                    <a:cubicBezTo>
                      <a:pt x="75" y="22"/>
                      <a:pt x="75" y="22"/>
                      <a:pt x="75" y="22"/>
                    </a:cubicBezTo>
                    <a:cubicBezTo>
                      <a:pt x="75" y="22"/>
                      <a:pt x="75" y="22"/>
                      <a:pt x="76" y="23"/>
                    </a:cubicBezTo>
                    <a:cubicBezTo>
                      <a:pt x="78" y="25"/>
                      <a:pt x="80" y="26"/>
                      <a:pt x="82" y="28"/>
                    </a:cubicBezTo>
                    <a:cubicBezTo>
                      <a:pt x="86" y="32"/>
                      <a:pt x="90" y="35"/>
                      <a:pt x="94" y="37"/>
                    </a:cubicBezTo>
                    <a:cubicBezTo>
                      <a:pt x="94" y="38"/>
                      <a:pt x="94" y="38"/>
                      <a:pt x="95" y="38"/>
                    </a:cubicBezTo>
                    <a:cubicBezTo>
                      <a:pt x="91" y="36"/>
                      <a:pt x="88" y="35"/>
                      <a:pt x="86" y="34"/>
                    </a:cubicBezTo>
                    <a:cubicBezTo>
                      <a:pt x="87" y="34"/>
                      <a:pt x="87" y="34"/>
                      <a:pt x="87" y="34"/>
                    </a:cubicBezTo>
                    <a:cubicBezTo>
                      <a:pt x="82" y="32"/>
                      <a:pt x="81" y="30"/>
                      <a:pt x="76" y="27"/>
                    </a:cubicBezTo>
                    <a:cubicBezTo>
                      <a:pt x="75" y="27"/>
                      <a:pt x="75" y="27"/>
                      <a:pt x="75" y="27"/>
                    </a:cubicBezTo>
                    <a:cubicBezTo>
                      <a:pt x="74" y="26"/>
                      <a:pt x="73" y="25"/>
                      <a:pt x="71" y="24"/>
                    </a:cubicBezTo>
                    <a:cubicBezTo>
                      <a:pt x="70" y="23"/>
                      <a:pt x="70" y="23"/>
                      <a:pt x="70" y="23"/>
                    </a:cubicBezTo>
                    <a:cubicBezTo>
                      <a:pt x="70" y="22"/>
                      <a:pt x="70" y="22"/>
                      <a:pt x="70" y="22"/>
                    </a:cubicBezTo>
                    <a:cubicBezTo>
                      <a:pt x="69" y="22"/>
                      <a:pt x="69" y="22"/>
                      <a:pt x="69" y="22"/>
                    </a:cubicBezTo>
                    <a:cubicBezTo>
                      <a:pt x="69" y="21"/>
                      <a:pt x="69" y="21"/>
                      <a:pt x="69" y="21"/>
                    </a:cubicBezTo>
                    <a:cubicBezTo>
                      <a:pt x="69" y="21"/>
                      <a:pt x="69" y="21"/>
                      <a:pt x="69" y="21"/>
                    </a:cubicBezTo>
                    <a:cubicBezTo>
                      <a:pt x="69" y="21"/>
                      <a:pt x="69" y="21"/>
                      <a:pt x="69" y="21"/>
                    </a:cubicBezTo>
                    <a:cubicBezTo>
                      <a:pt x="69" y="22"/>
                      <a:pt x="69" y="22"/>
                      <a:pt x="68" y="22"/>
                    </a:cubicBezTo>
                    <a:cubicBezTo>
                      <a:pt x="68" y="21"/>
                      <a:pt x="68" y="21"/>
                      <a:pt x="68" y="21"/>
                    </a:cubicBezTo>
                    <a:cubicBezTo>
                      <a:pt x="68" y="21"/>
                      <a:pt x="68" y="21"/>
                      <a:pt x="68" y="21"/>
                    </a:cubicBezTo>
                    <a:cubicBezTo>
                      <a:pt x="68" y="21"/>
                      <a:pt x="68" y="21"/>
                      <a:pt x="68" y="21"/>
                    </a:cubicBezTo>
                    <a:cubicBezTo>
                      <a:pt x="68" y="21"/>
                      <a:pt x="68" y="21"/>
                      <a:pt x="68" y="21"/>
                    </a:cubicBezTo>
                    <a:cubicBezTo>
                      <a:pt x="68" y="21"/>
                      <a:pt x="68" y="21"/>
                      <a:pt x="68" y="21"/>
                    </a:cubicBezTo>
                    <a:cubicBezTo>
                      <a:pt x="68" y="21"/>
                      <a:pt x="68" y="21"/>
                      <a:pt x="68" y="21"/>
                    </a:cubicBezTo>
                    <a:cubicBezTo>
                      <a:pt x="58" y="31"/>
                      <a:pt x="65" y="24"/>
                      <a:pt x="63" y="26"/>
                    </a:cubicBezTo>
                    <a:cubicBezTo>
                      <a:pt x="63" y="26"/>
                      <a:pt x="63" y="26"/>
                      <a:pt x="63" y="26"/>
                    </a:cubicBezTo>
                    <a:cubicBezTo>
                      <a:pt x="63" y="27"/>
                      <a:pt x="63" y="27"/>
                      <a:pt x="63" y="27"/>
                    </a:cubicBezTo>
                    <a:cubicBezTo>
                      <a:pt x="63" y="27"/>
                      <a:pt x="63" y="27"/>
                      <a:pt x="63" y="27"/>
                    </a:cubicBezTo>
                    <a:cubicBezTo>
                      <a:pt x="60" y="30"/>
                      <a:pt x="65" y="25"/>
                      <a:pt x="63" y="27"/>
                    </a:cubicBezTo>
                    <a:cubicBezTo>
                      <a:pt x="63" y="27"/>
                      <a:pt x="63" y="27"/>
                      <a:pt x="63" y="27"/>
                    </a:cubicBezTo>
                    <a:cubicBezTo>
                      <a:pt x="63" y="27"/>
                      <a:pt x="63" y="27"/>
                      <a:pt x="63" y="27"/>
                    </a:cubicBezTo>
                    <a:cubicBezTo>
                      <a:pt x="63" y="28"/>
                      <a:pt x="64" y="29"/>
                      <a:pt x="65" y="29"/>
                    </a:cubicBezTo>
                    <a:cubicBezTo>
                      <a:pt x="67" y="32"/>
                      <a:pt x="69" y="35"/>
                      <a:pt x="71" y="36"/>
                    </a:cubicBezTo>
                    <a:cubicBezTo>
                      <a:pt x="71" y="37"/>
                      <a:pt x="71" y="37"/>
                      <a:pt x="71" y="37"/>
                    </a:cubicBezTo>
                    <a:cubicBezTo>
                      <a:pt x="78" y="46"/>
                      <a:pt x="78" y="46"/>
                      <a:pt x="78" y="46"/>
                    </a:cubicBezTo>
                    <a:cubicBezTo>
                      <a:pt x="76" y="43"/>
                      <a:pt x="76" y="43"/>
                      <a:pt x="76" y="43"/>
                    </a:cubicBezTo>
                    <a:cubicBezTo>
                      <a:pt x="77" y="43"/>
                      <a:pt x="79" y="47"/>
                      <a:pt x="82" y="51"/>
                    </a:cubicBezTo>
                    <a:cubicBezTo>
                      <a:pt x="80" y="49"/>
                      <a:pt x="80" y="50"/>
                      <a:pt x="77" y="47"/>
                    </a:cubicBezTo>
                    <a:cubicBezTo>
                      <a:pt x="77" y="47"/>
                      <a:pt x="72" y="43"/>
                      <a:pt x="75" y="44"/>
                    </a:cubicBezTo>
                    <a:cubicBezTo>
                      <a:pt x="71" y="40"/>
                      <a:pt x="67" y="37"/>
                      <a:pt x="62" y="33"/>
                    </a:cubicBezTo>
                    <a:cubicBezTo>
                      <a:pt x="60" y="32"/>
                      <a:pt x="60" y="32"/>
                      <a:pt x="60" y="32"/>
                    </a:cubicBezTo>
                    <a:cubicBezTo>
                      <a:pt x="60" y="31"/>
                      <a:pt x="60" y="31"/>
                      <a:pt x="60" y="31"/>
                    </a:cubicBezTo>
                    <a:cubicBezTo>
                      <a:pt x="60" y="31"/>
                      <a:pt x="60" y="31"/>
                      <a:pt x="60" y="31"/>
                    </a:cubicBezTo>
                    <a:cubicBezTo>
                      <a:pt x="60" y="31"/>
                      <a:pt x="60" y="31"/>
                      <a:pt x="60" y="31"/>
                    </a:cubicBezTo>
                    <a:cubicBezTo>
                      <a:pt x="60" y="31"/>
                      <a:pt x="60" y="31"/>
                      <a:pt x="60" y="31"/>
                    </a:cubicBezTo>
                    <a:cubicBezTo>
                      <a:pt x="44" y="46"/>
                      <a:pt x="55" y="35"/>
                      <a:pt x="52" y="39"/>
                    </a:cubicBezTo>
                    <a:cubicBezTo>
                      <a:pt x="52" y="39"/>
                      <a:pt x="52" y="39"/>
                      <a:pt x="52" y="39"/>
                    </a:cubicBezTo>
                    <a:cubicBezTo>
                      <a:pt x="52" y="39"/>
                      <a:pt x="52" y="39"/>
                      <a:pt x="52" y="39"/>
                    </a:cubicBezTo>
                    <a:cubicBezTo>
                      <a:pt x="52" y="39"/>
                      <a:pt x="52" y="39"/>
                      <a:pt x="52" y="39"/>
                    </a:cubicBezTo>
                    <a:cubicBezTo>
                      <a:pt x="53" y="40"/>
                      <a:pt x="53" y="40"/>
                      <a:pt x="53" y="40"/>
                    </a:cubicBezTo>
                    <a:cubicBezTo>
                      <a:pt x="54" y="41"/>
                      <a:pt x="55" y="42"/>
                      <a:pt x="56" y="44"/>
                    </a:cubicBezTo>
                    <a:cubicBezTo>
                      <a:pt x="58" y="46"/>
                      <a:pt x="60" y="48"/>
                      <a:pt x="62" y="51"/>
                    </a:cubicBezTo>
                    <a:cubicBezTo>
                      <a:pt x="61" y="50"/>
                      <a:pt x="61" y="50"/>
                      <a:pt x="60" y="50"/>
                    </a:cubicBezTo>
                    <a:cubicBezTo>
                      <a:pt x="58" y="48"/>
                      <a:pt x="54" y="46"/>
                      <a:pt x="51" y="44"/>
                    </a:cubicBezTo>
                    <a:cubicBezTo>
                      <a:pt x="51" y="44"/>
                      <a:pt x="51" y="43"/>
                      <a:pt x="50" y="43"/>
                    </a:cubicBezTo>
                    <a:cubicBezTo>
                      <a:pt x="50" y="43"/>
                      <a:pt x="51" y="43"/>
                      <a:pt x="50" y="43"/>
                    </a:cubicBezTo>
                    <a:cubicBezTo>
                      <a:pt x="50" y="43"/>
                      <a:pt x="49" y="43"/>
                      <a:pt x="49" y="43"/>
                    </a:cubicBezTo>
                    <a:cubicBezTo>
                      <a:pt x="48" y="42"/>
                      <a:pt x="48" y="42"/>
                      <a:pt x="48" y="42"/>
                    </a:cubicBezTo>
                    <a:cubicBezTo>
                      <a:pt x="48" y="42"/>
                      <a:pt x="48" y="42"/>
                      <a:pt x="48" y="42"/>
                    </a:cubicBezTo>
                    <a:cubicBezTo>
                      <a:pt x="48" y="42"/>
                      <a:pt x="48" y="42"/>
                      <a:pt x="48" y="42"/>
                    </a:cubicBezTo>
                    <a:cubicBezTo>
                      <a:pt x="45" y="45"/>
                      <a:pt x="55" y="34"/>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2" y="50"/>
                      <a:pt x="42" y="50"/>
                      <a:pt x="42" y="50"/>
                    </a:cubicBezTo>
                    <a:cubicBezTo>
                      <a:pt x="43" y="51"/>
                      <a:pt x="43" y="52"/>
                      <a:pt x="43" y="53"/>
                    </a:cubicBezTo>
                    <a:cubicBezTo>
                      <a:pt x="43" y="53"/>
                      <a:pt x="51" y="62"/>
                      <a:pt x="53" y="64"/>
                    </a:cubicBezTo>
                    <a:cubicBezTo>
                      <a:pt x="52" y="64"/>
                      <a:pt x="55" y="67"/>
                      <a:pt x="54" y="67"/>
                    </a:cubicBezTo>
                    <a:cubicBezTo>
                      <a:pt x="54" y="67"/>
                      <a:pt x="53" y="66"/>
                      <a:pt x="53" y="65"/>
                    </a:cubicBezTo>
                    <a:cubicBezTo>
                      <a:pt x="49" y="63"/>
                      <a:pt x="48" y="61"/>
                      <a:pt x="44" y="59"/>
                    </a:cubicBezTo>
                    <a:cubicBezTo>
                      <a:pt x="42" y="57"/>
                      <a:pt x="40" y="57"/>
                      <a:pt x="38" y="55"/>
                    </a:cubicBezTo>
                    <a:cubicBezTo>
                      <a:pt x="37" y="55"/>
                      <a:pt x="37" y="54"/>
                      <a:pt x="36" y="54"/>
                    </a:cubicBezTo>
                    <a:cubicBezTo>
                      <a:pt x="34" y="51"/>
                      <a:pt x="34" y="51"/>
                      <a:pt x="34" y="51"/>
                    </a:cubicBezTo>
                    <a:cubicBezTo>
                      <a:pt x="34" y="51"/>
                      <a:pt x="34" y="51"/>
                      <a:pt x="34" y="51"/>
                    </a:cubicBezTo>
                    <a:cubicBezTo>
                      <a:pt x="34" y="51"/>
                      <a:pt x="34" y="51"/>
                      <a:pt x="34" y="51"/>
                    </a:cubicBezTo>
                    <a:cubicBezTo>
                      <a:pt x="34" y="51"/>
                      <a:pt x="34" y="51"/>
                      <a:pt x="34" y="51"/>
                    </a:cubicBezTo>
                    <a:cubicBezTo>
                      <a:pt x="34" y="50"/>
                      <a:pt x="34" y="51"/>
                      <a:pt x="33" y="52"/>
                    </a:cubicBezTo>
                    <a:cubicBezTo>
                      <a:pt x="32" y="52"/>
                      <a:pt x="32" y="52"/>
                      <a:pt x="31" y="52"/>
                    </a:cubicBezTo>
                    <a:cubicBezTo>
                      <a:pt x="31" y="52"/>
                      <a:pt x="30" y="52"/>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4" y="45"/>
                      <a:pt x="25" y="59"/>
                      <a:pt x="26" y="57"/>
                    </a:cubicBezTo>
                    <a:cubicBezTo>
                      <a:pt x="26" y="57"/>
                      <a:pt x="26" y="57"/>
                      <a:pt x="26" y="57"/>
                    </a:cubicBezTo>
                    <a:cubicBezTo>
                      <a:pt x="26" y="57"/>
                      <a:pt x="26" y="57"/>
                      <a:pt x="26" y="57"/>
                    </a:cubicBezTo>
                    <a:cubicBezTo>
                      <a:pt x="26" y="57"/>
                      <a:pt x="26" y="58"/>
                      <a:pt x="26" y="58"/>
                    </a:cubicBezTo>
                    <a:cubicBezTo>
                      <a:pt x="26" y="57"/>
                      <a:pt x="27" y="55"/>
                      <a:pt x="30" y="51"/>
                    </a:cubicBezTo>
                    <a:cubicBezTo>
                      <a:pt x="30" y="51"/>
                      <a:pt x="30" y="51"/>
                      <a:pt x="30" y="51"/>
                    </a:cubicBezTo>
                    <a:cubicBezTo>
                      <a:pt x="30" y="51"/>
                      <a:pt x="30" y="51"/>
                      <a:pt x="30" y="51"/>
                    </a:cubicBezTo>
                    <a:cubicBezTo>
                      <a:pt x="29" y="52"/>
                      <a:pt x="27" y="55"/>
                      <a:pt x="26" y="57"/>
                    </a:cubicBezTo>
                    <a:cubicBezTo>
                      <a:pt x="26" y="57"/>
                      <a:pt x="26" y="57"/>
                      <a:pt x="26" y="57"/>
                    </a:cubicBezTo>
                    <a:cubicBezTo>
                      <a:pt x="26" y="57"/>
                      <a:pt x="26" y="57"/>
                      <a:pt x="26" y="57"/>
                    </a:cubicBezTo>
                    <a:cubicBezTo>
                      <a:pt x="26" y="57"/>
                      <a:pt x="26" y="57"/>
                      <a:pt x="26" y="57"/>
                    </a:cubicBezTo>
                    <a:cubicBezTo>
                      <a:pt x="26" y="57"/>
                      <a:pt x="26" y="57"/>
                      <a:pt x="26" y="57"/>
                    </a:cubicBezTo>
                    <a:cubicBezTo>
                      <a:pt x="26" y="57"/>
                      <a:pt x="26" y="57"/>
                      <a:pt x="26" y="57"/>
                    </a:cubicBezTo>
                    <a:cubicBezTo>
                      <a:pt x="26" y="57"/>
                      <a:pt x="26" y="57"/>
                      <a:pt x="26" y="58"/>
                    </a:cubicBezTo>
                    <a:cubicBezTo>
                      <a:pt x="26" y="58"/>
                      <a:pt x="26" y="58"/>
                      <a:pt x="26" y="58"/>
                    </a:cubicBezTo>
                    <a:cubicBezTo>
                      <a:pt x="25" y="59"/>
                      <a:pt x="25" y="59"/>
                      <a:pt x="26" y="58"/>
                    </a:cubicBezTo>
                    <a:cubicBezTo>
                      <a:pt x="26" y="58"/>
                      <a:pt x="26" y="58"/>
                      <a:pt x="27" y="59"/>
                    </a:cubicBezTo>
                    <a:cubicBezTo>
                      <a:pt x="27" y="59"/>
                      <a:pt x="27" y="60"/>
                      <a:pt x="28" y="60"/>
                    </a:cubicBezTo>
                    <a:cubicBezTo>
                      <a:pt x="27" y="61"/>
                      <a:pt x="27" y="61"/>
                      <a:pt x="27" y="62"/>
                    </a:cubicBezTo>
                    <a:cubicBezTo>
                      <a:pt x="27" y="62"/>
                      <a:pt x="27" y="62"/>
                      <a:pt x="27" y="61"/>
                    </a:cubicBezTo>
                    <a:cubicBezTo>
                      <a:pt x="26" y="61"/>
                      <a:pt x="26" y="61"/>
                      <a:pt x="26" y="61"/>
                    </a:cubicBezTo>
                    <a:cubicBezTo>
                      <a:pt x="26" y="61"/>
                      <a:pt x="26" y="61"/>
                      <a:pt x="26" y="61"/>
                    </a:cubicBezTo>
                    <a:cubicBezTo>
                      <a:pt x="26" y="61"/>
                      <a:pt x="26" y="61"/>
                      <a:pt x="26" y="61"/>
                    </a:cubicBezTo>
                    <a:cubicBezTo>
                      <a:pt x="26" y="61"/>
                      <a:pt x="26" y="61"/>
                      <a:pt x="26" y="61"/>
                    </a:cubicBezTo>
                    <a:cubicBezTo>
                      <a:pt x="26" y="61"/>
                      <a:pt x="25" y="61"/>
                      <a:pt x="25" y="62"/>
                    </a:cubicBezTo>
                    <a:cubicBezTo>
                      <a:pt x="25" y="61"/>
                      <a:pt x="24" y="61"/>
                      <a:pt x="23" y="61"/>
                    </a:cubicBezTo>
                    <a:cubicBezTo>
                      <a:pt x="23" y="61"/>
                      <a:pt x="23" y="61"/>
                      <a:pt x="23" y="61"/>
                    </a:cubicBezTo>
                    <a:cubicBezTo>
                      <a:pt x="23" y="61"/>
                      <a:pt x="23" y="61"/>
                      <a:pt x="23" y="61"/>
                    </a:cubicBezTo>
                    <a:cubicBezTo>
                      <a:pt x="23" y="61"/>
                      <a:pt x="23" y="61"/>
                      <a:pt x="23" y="61"/>
                    </a:cubicBezTo>
                    <a:cubicBezTo>
                      <a:pt x="23" y="61"/>
                      <a:pt x="23" y="61"/>
                      <a:pt x="23" y="61"/>
                    </a:cubicBezTo>
                    <a:cubicBezTo>
                      <a:pt x="13" y="72"/>
                      <a:pt x="20" y="64"/>
                      <a:pt x="18" y="66"/>
                    </a:cubicBezTo>
                    <a:cubicBezTo>
                      <a:pt x="18" y="66"/>
                      <a:pt x="18" y="66"/>
                      <a:pt x="18" y="66"/>
                    </a:cubicBezTo>
                    <a:cubicBezTo>
                      <a:pt x="18" y="66"/>
                      <a:pt x="18" y="66"/>
                      <a:pt x="18" y="66"/>
                    </a:cubicBezTo>
                    <a:cubicBezTo>
                      <a:pt x="18" y="66"/>
                      <a:pt x="18" y="66"/>
                      <a:pt x="18" y="66"/>
                    </a:cubicBezTo>
                    <a:cubicBezTo>
                      <a:pt x="19" y="67"/>
                      <a:pt x="19" y="67"/>
                      <a:pt x="19" y="67"/>
                    </a:cubicBezTo>
                    <a:cubicBezTo>
                      <a:pt x="19" y="68"/>
                      <a:pt x="19" y="68"/>
                      <a:pt x="19" y="68"/>
                    </a:cubicBezTo>
                    <a:cubicBezTo>
                      <a:pt x="20" y="68"/>
                      <a:pt x="20" y="68"/>
                      <a:pt x="20" y="68"/>
                    </a:cubicBezTo>
                    <a:cubicBezTo>
                      <a:pt x="15" y="73"/>
                      <a:pt x="21" y="66"/>
                      <a:pt x="18" y="69"/>
                    </a:cubicBezTo>
                    <a:cubicBezTo>
                      <a:pt x="19" y="69"/>
                      <a:pt x="19" y="69"/>
                      <a:pt x="19" y="69"/>
                    </a:cubicBezTo>
                    <a:cubicBezTo>
                      <a:pt x="19" y="69"/>
                      <a:pt x="19" y="69"/>
                      <a:pt x="19" y="69"/>
                    </a:cubicBezTo>
                    <a:cubicBezTo>
                      <a:pt x="20" y="70"/>
                      <a:pt x="20" y="70"/>
                      <a:pt x="20" y="70"/>
                    </a:cubicBezTo>
                    <a:cubicBezTo>
                      <a:pt x="20" y="70"/>
                      <a:pt x="21" y="71"/>
                      <a:pt x="22" y="71"/>
                    </a:cubicBezTo>
                    <a:cubicBezTo>
                      <a:pt x="22" y="71"/>
                      <a:pt x="22" y="71"/>
                      <a:pt x="22" y="72"/>
                    </a:cubicBezTo>
                    <a:cubicBezTo>
                      <a:pt x="23" y="73"/>
                      <a:pt x="23" y="73"/>
                      <a:pt x="24" y="74"/>
                    </a:cubicBezTo>
                    <a:cubicBezTo>
                      <a:pt x="23" y="75"/>
                      <a:pt x="23" y="75"/>
                      <a:pt x="23" y="75"/>
                    </a:cubicBezTo>
                    <a:cubicBezTo>
                      <a:pt x="24" y="75"/>
                      <a:pt x="27" y="81"/>
                      <a:pt x="27" y="82"/>
                    </a:cubicBezTo>
                    <a:cubicBezTo>
                      <a:pt x="27" y="84"/>
                      <a:pt x="25" y="78"/>
                      <a:pt x="24" y="78"/>
                    </a:cubicBezTo>
                    <a:cubicBezTo>
                      <a:pt x="27" y="83"/>
                      <a:pt x="27" y="84"/>
                      <a:pt x="28" y="86"/>
                    </a:cubicBezTo>
                    <a:cubicBezTo>
                      <a:pt x="28" y="86"/>
                      <a:pt x="28" y="86"/>
                      <a:pt x="28" y="87"/>
                    </a:cubicBezTo>
                    <a:cubicBezTo>
                      <a:pt x="28" y="87"/>
                      <a:pt x="28" y="87"/>
                      <a:pt x="28" y="87"/>
                    </a:cubicBezTo>
                    <a:cubicBezTo>
                      <a:pt x="28" y="87"/>
                      <a:pt x="28" y="87"/>
                      <a:pt x="29" y="87"/>
                    </a:cubicBezTo>
                    <a:cubicBezTo>
                      <a:pt x="29" y="88"/>
                      <a:pt x="29" y="88"/>
                      <a:pt x="29" y="88"/>
                    </a:cubicBezTo>
                    <a:cubicBezTo>
                      <a:pt x="29" y="88"/>
                      <a:pt x="29" y="88"/>
                      <a:pt x="29" y="88"/>
                    </a:cubicBezTo>
                    <a:cubicBezTo>
                      <a:pt x="29" y="89"/>
                      <a:pt x="29" y="89"/>
                      <a:pt x="29" y="89"/>
                    </a:cubicBezTo>
                    <a:cubicBezTo>
                      <a:pt x="14" y="73"/>
                      <a:pt x="11" y="74"/>
                      <a:pt x="13" y="78"/>
                    </a:cubicBezTo>
                    <a:cubicBezTo>
                      <a:pt x="16" y="82"/>
                      <a:pt x="25" y="94"/>
                      <a:pt x="25" y="94"/>
                    </a:cubicBezTo>
                    <a:cubicBezTo>
                      <a:pt x="25" y="94"/>
                      <a:pt x="25" y="94"/>
                      <a:pt x="25" y="94"/>
                    </a:cubicBezTo>
                    <a:cubicBezTo>
                      <a:pt x="25" y="95"/>
                      <a:pt x="25" y="95"/>
                      <a:pt x="25" y="95"/>
                    </a:cubicBezTo>
                    <a:cubicBezTo>
                      <a:pt x="23" y="96"/>
                      <a:pt x="25" y="94"/>
                      <a:pt x="24" y="95"/>
                    </a:cubicBezTo>
                    <a:cubicBezTo>
                      <a:pt x="24" y="95"/>
                      <a:pt x="23" y="96"/>
                      <a:pt x="23" y="95"/>
                    </a:cubicBezTo>
                    <a:cubicBezTo>
                      <a:pt x="23" y="95"/>
                      <a:pt x="23" y="95"/>
                      <a:pt x="23" y="95"/>
                    </a:cubicBezTo>
                    <a:cubicBezTo>
                      <a:pt x="23" y="95"/>
                      <a:pt x="23" y="95"/>
                      <a:pt x="23" y="95"/>
                    </a:cubicBezTo>
                    <a:cubicBezTo>
                      <a:pt x="23" y="95"/>
                      <a:pt x="24" y="94"/>
                      <a:pt x="23" y="94"/>
                    </a:cubicBezTo>
                    <a:cubicBezTo>
                      <a:pt x="24" y="94"/>
                      <a:pt x="24" y="94"/>
                      <a:pt x="24" y="94"/>
                    </a:cubicBezTo>
                    <a:cubicBezTo>
                      <a:pt x="23" y="94"/>
                      <a:pt x="23" y="94"/>
                      <a:pt x="23" y="94"/>
                    </a:cubicBezTo>
                    <a:cubicBezTo>
                      <a:pt x="23" y="94"/>
                      <a:pt x="22" y="94"/>
                      <a:pt x="23" y="93"/>
                    </a:cubicBezTo>
                    <a:cubicBezTo>
                      <a:pt x="23" y="93"/>
                      <a:pt x="22" y="92"/>
                      <a:pt x="22" y="93"/>
                    </a:cubicBezTo>
                    <a:cubicBezTo>
                      <a:pt x="22" y="93"/>
                      <a:pt x="22" y="92"/>
                      <a:pt x="23" y="92"/>
                    </a:cubicBezTo>
                    <a:cubicBezTo>
                      <a:pt x="22" y="92"/>
                      <a:pt x="21" y="92"/>
                      <a:pt x="22" y="92"/>
                    </a:cubicBezTo>
                    <a:cubicBezTo>
                      <a:pt x="22" y="92"/>
                      <a:pt x="22" y="92"/>
                      <a:pt x="22" y="92"/>
                    </a:cubicBezTo>
                    <a:cubicBezTo>
                      <a:pt x="22" y="90"/>
                      <a:pt x="20" y="91"/>
                      <a:pt x="20" y="90"/>
                    </a:cubicBezTo>
                    <a:cubicBezTo>
                      <a:pt x="20" y="91"/>
                      <a:pt x="20" y="90"/>
                      <a:pt x="19" y="91"/>
                    </a:cubicBezTo>
                    <a:cubicBezTo>
                      <a:pt x="18" y="91"/>
                      <a:pt x="19" y="89"/>
                      <a:pt x="17" y="91"/>
                    </a:cubicBezTo>
                    <a:cubicBezTo>
                      <a:pt x="17" y="91"/>
                      <a:pt x="17" y="90"/>
                      <a:pt x="17" y="90"/>
                    </a:cubicBezTo>
                    <a:cubicBezTo>
                      <a:pt x="17" y="90"/>
                      <a:pt x="17" y="90"/>
                      <a:pt x="17" y="90"/>
                    </a:cubicBezTo>
                    <a:cubicBezTo>
                      <a:pt x="17" y="90"/>
                      <a:pt x="17" y="89"/>
                      <a:pt x="16" y="89"/>
                    </a:cubicBezTo>
                    <a:cubicBezTo>
                      <a:pt x="16" y="89"/>
                      <a:pt x="15" y="90"/>
                      <a:pt x="15" y="90"/>
                    </a:cubicBezTo>
                    <a:cubicBezTo>
                      <a:pt x="15" y="89"/>
                      <a:pt x="15" y="89"/>
                      <a:pt x="15" y="89"/>
                    </a:cubicBezTo>
                    <a:cubicBezTo>
                      <a:pt x="15" y="89"/>
                      <a:pt x="15" y="89"/>
                      <a:pt x="15" y="89"/>
                    </a:cubicBezTo>
                    <a:cubicBezTo>
                      <a:pt x="15" y="89"/>
                      <a:pt x="15" y="89"/>
                      <a:pt x="15" y="89"/>
                    </a:cubicBezTo>
                    <a:cubicBezTo>
                      <a:pt x="15" y="89"/>
                      <a:pt x="15" y="89"/>
                      <a:pt x="15" y="89"/>
                    </a:cubicBezTo>
                    <a:cubicBezTo>
                      <a:pt x="15" y="89"/>
                      <a:pt x="15" y="89"/>
                      <a:pt x="15" y="89"/>
                    </a:cubicBezTo>
                    <a:cubicBezTo>
                      <a:pt x="15" y="89"/>
                      <a:pt x="15" y="89"/>
                      <a:pt x="15" y="89"/>
                    </a:cubicBezTo>
                    <a:cubicBezTo>
                      <a:pt x="15" y="89"/>
                      <a:pt x="14" y="89"/>
                      <a:pt x="14" y="88"/>
                    </a:cubicBezTo>
                    <a:cubicBezTo>
                      <a:pt x="14" y="88"/>
                      <a:pt x="13" y="89"/>
                      <a:pt x="12" y="89"/>
                    </a:cubicBezTo>
                    <a:cubicBezTo>
                      <a:pt x="12" y="88"/>
                      <a:pt x="12" y="88"/>
                      <a:pt x="13" y="88"/>
                    </a:cubicBezTo>
                    <a:cubicBezTo>
                      <a:pt x="12" y="88"/>
                      <a:pt x="12" y="88"/>
                      <a:pt x="12" y="88"/>
                    </a:cubicBezTo>
                    <a:cubicBezTo>
                      <a:pt x="13" y="87"/>
                      <a:pt x="13" y="87"/>
                      <a:pt x="13" y="87"/>
                    </a:cubicBezTo>
                    <a:cubicBezTo>
                      <a:pt x="13" y="86"/>
                      <a:pt x="11" y="88"/>
                      <a:pt x="11" y="86"/>
                    </a:cubicBezTo>
                    <a:cubicBezTo>
                      <a:pt x="11" y="87"/>
                      <a:pt x="11" y="87"/>
                      <a:pt x="11" y="87"/>
                    </a:cubicBezTo>
                    <a:cubicBezTo>
                      <a:pt x="11" y="87"/>
                      <a:pt x="11" y="87"/>
                      <a:pt x="11" y="87"/>
                    </a:cubicBezTo>
                    <a:cubicBezTo>
                      <a:pt x="11" y="87"/>
                      <a:pt x="10" y="87"/>
                      <a:pt x="10" y="87"/>
                    </a:cubicBezTo>
                    <a:cubicBezTo>
                      <a:pt x="10" y="87"/>
                      <a:pt x="11" y="86"/>
                      <a:pt x="11" y="86"/>
                    </a:cubicBezTo>
                    <a:cubicBezTo>
                      <a:pt x="11" y="85"/>
                      <a:pt x="10" y="86"/>
                      <a:pt x="9" y="86"/>
                    </a:cubicBezTo>
                    <a:cubicBezTo>
                      <a:pt x="9" y="86"/>
                      <a:pt x="9" y="87"/>
                      <a:pt x="9" y="87"/>
                    </a:cubicBezTo>
                    <a:cubicBezTo>
                      <a:pt x="9" y="87"/>
                      <a:pt x="9" y="86"/>
                      <a:pt x="9" y="86"/>
                    </a:cubicBezTo>
                    <a:cubicBezTo>
                      <a:pt x="9" y="85"/>
                      <a:pt x="9" y="85"/>
                      <a:pt x="9" y="85"/>
                    </a:cubicBezTo>
                    <a:cubicBezTo>
                      <a:pt x="9" y="86"/>
                      <a:pt x="8" y="86"/>
                      <a:pt x="8" y="86"/>
                    </a:cubicBezTo>
                    <a:cubicBezTo>
                      <a:pt x="8" y="86"/>
                      <a:pt x="9" y="86"/>
                      <a:pt x="9" y="86"/>
                    </a:cubicBezTo>
                    <a:cubicBezTo>
                      <a:pt x="8" y="85"/>
                      <a:pt x="9" y="85"/>
                      <a:pt x="8" y="85"/>
                    </a:cubicBezTo>
                    <a:cubicBezTo>
                      <a:pt x="7" y="86"/>
                      <a:pt x="8" y="86"/>
                      <a:pt x="7" y="87"/>
                    </a:cubicBezTo>
                    <a:cubicBezTo>
                      <a:pt x="7" y="87"/>
                      <a:pt x="6" y="87"/>
                      <a:pt x="6" y="87"/>
                    </a:cubicBezTo>
                    <a:cubicBezTo>
                      <a:pt x="6" y="87"/>
                      <a:pt x="6" y="87"/>
                      <a:pt x="6" y="87"/>
                    </a:cubicBezTo>
                    <a:cubicBezTo>
                      <a:pt x="5" y="88"/>
                      <a:pt x="5" y="87"/>
                      <a:pt x="5" y="87"/>
                    </a:cubicBezTo>
                    <a:cubicBezTo>
                      <a:pt x="0" y="91"/>
                      <a:pt x="2" y="94"/>
                      <a:pt x="2" y="94"/>
                    </a:cubicBezTo>
                    <a:cubicBezTo>
                      <a:pt x="3" y="96"/>
                      <a:pt x="4" y="94"/>
                      <a:pt x="5" y="94"/>
                    </a:cubicBezTo>
                    <a:cubicBezTo>
                      <a:pt x="6" y="95"/>
                      <a:pt x="6" y="97"/>
                      <a:pt x="7" y="97"/>
                    </a:cubicBezTo>
                    <a:cubicBezTo>
                      <a:pt x="8" y="97"/>
                      <a:pt x="8" y="97"/>
                      <a:pt x="9" y="98"/>
                    </a:cubicBezTo>
                    <a:cubicBezTo>
                      <a:pt x="10" y="97"/>
                      <a:pt x="10" y="98"/>
                      <a:pt x="11" y="98"/>
                    </a:cubicBezTo>
                    <a:cubicBezTo>
                      <a:pt x="10" y="98"/>
                      <a:pt x="10" y="98"/>
                      <a:pt x="10" y="98"/>
                    </a:cubicBezTo>
                    <a:cubicBezTo>
                      <a:pt x="11" y="98"/>
                      <a:pt x="11" y="98"/>
                      <a:pt x="11" y="98"/>
                    </a:cubicBezTo>
                    <a:cubicBezTo>
                      <a:pt x="11" y="99"/>
                      <a:pt x="11" y="99"/>
                      <a:pt x="11" y="99"/>
                    </a:cubicBezTo>
                    <a:cubicBezTo>
                      <a:pt x="11" y="98"/>
                      <a:pt x="11" y="99"/>
                      <a:pt x="11" y="99"/>
                    </a:cubicBezTo>
                    <a:cubicBezTo>
                      <a:pt x="11" y="99"/>
                      <a:pt x="11" y="99"/>
                      <a:pt x="11" y="99"/>
                    </a:cubicBezTo>
                    <a:cubicBezTo>
                      <a:pt x="12" y="99"/>
                      <a:pt x="12" y="99"/>
                      <a:pt x="12" y="99"/>
                    </a:cubicBezTo>
                    <a:cubicBezTo>
                      <a:pt x="11" y="99"/>
                      <a:pt x="11" y="99"/>
                      <a:pt x="11" y="99"/>
                    </a:cubicBezTo>
                    <a:cubicBezTo>
                      <a:pt x="12" y="99"/>
                      <a:pt x="12" y="99"/>
                      <a:pt x="12" y="99"/>
                    </a:cubicBezTo>
                    <a:cubicBezTo>
                      <a:pt x="13" y="99"/>
                      <a:pt x="13" y="99"/>
                      <a:pt x="13" y="99"/>
                    </a:cubicBezTo>
                    <a:cubicBezTo>
                      <a:pt x="13" y="100"/>
                      <a:pt x="14" y="99"/>
                      <a:pt x="14" y="100"/>
                    </a:cubicBezTo>
                    <a:cubicBezTo>
                      <a:pt x="14" y="100"/>
                      <a:pt x="14" y="100"/>
                      <a:pt x="14" y="100"/>
                    </a:cubicBezTo>
                    <a:cubicBezTo>
                      <a:pt x="16" y="99"/>
                      <a:pt x="14" y="102"/>
                      <a:pt x="16" y="101"/>
                    </a:cubicBezTo>
                    <a:cubicBezTo>
                      <a:pt x="15" y="101"/>
                      <a:pt x="15" y="102"/>
                      <a:pt x="15" y="102"/>
                    </a:cubicBezTo>
                    <a:cubicBezTo>
                      <a:pt x="16" y="102"/>
                      <a:pt x="16" y="102"/>
                      <a:pt x="17" y="101"/>
                    </a:cubicBezTo>
                    <a:cubicBezTo>
                      <a:pt x="17" y="101"/>
                      <a:pt x="17" y="101"/>
                      <a:pt x="17" y="102"/>
                    </a:cubicBezTo>
                    <a:cubicBezTo>
                      <a:pt x="17" y="101"/>
                      <a:pt x="17" y="101"/>
                      <a:pt x="18" y="101"/>
                    </a:cubicBezTo>
                    <a:cubicBezTo>
                      <a:pt x="17" y="102"/>
                      <a:pt x="17" y="102"/>
                      <a:pt x="17" y="102"/>
                    </a:cubicBezTo>
                    <a:cubicBezTo>
                      <a:pt x="18" y="102"/>
                      <a:pt x="18" y="102"/>
                      <a:pt x="18" y="102"/>
                    </a:cubicBezTo>
                    <a:cubicBezTo>
                      <a:pt x="19" y="101"/>
                      <a:pt x="19" y="101"/>
                      <a:pt x="19" y="101"/>
                    </a:cubicBezTo>
                    <a:cubicBezTo>
                      <a:pt x="19" y="101"/>
                      <a:pt x="18" y="102"/>
                      <a:pt x="18" y="102"/>
                    </a:cubicBezTo>
                    <a:cubicBezTo>
                      <a:pt x="19" y="101"/>
                      <a:pt x="19" y="101"/>
                      <a:pt x="19" y="101"/>
                    </a:cubicBezTo>
                    <a:cubicBezTo>
                      <a:pt x="19" y="102"/>
                      <a:pt x="18" y="103"/>
                      <a:pt x="18" y="104"/>
                    </a:cubicBezTo>
                    <a:cubicBezTo>
                      <a:pt x="19" y="106"/>
                      <a:pt x="23" y="105"/>
                      <a:pt x="23" y="108"/>
                    </a:cubicBezTo>
                    <a:cubicBezTo>
                      <a:pt x="22" y="109"/>
                      <a:pt x="22" y="109"/>
                      <a:pt x="22" y="109"/>
                    </a:cubicBezTo>
                    <a:cubicBezTo>
                      <a:pt x="22" y="109"/>
                      <a:pt x="24" y="108"/>
                      <a:pt x="23" y="109"/>
                    </a:cubicBezTo>
                    <a:cubicBezTo>
                      <a:pt x="24" y="108"/>
                      <a:pt x="24" y="108"/>
                      <a:pt x="24" y="108"/>
                    </a:cubicBezTo>
                    <a:cubicBezTo>
                      <a:pt x="24" y="108"/>
                      <a:pt x="24" y="109"/>
                      <a:pt x="23" y="109"/>
                    </a:cubicBezTo>
                    <a:cubicBezTo>
                      <a:pt x="23" y="109"/>
                      <a:pt x="24" y="109"/>
                      <a:pt x="24" y="109"/>
                    </a:cubicBezTo>
                    <a:cubicBezTo>
                      <a:pt x="24" y="109"/>
                      <a:pt x="24" y="109"/>
                      <a:pt x="24" y="109"/>
                    </a:cubicBezTo>
                    <a:cubicBezTo>
                      <a:pt x="24" y="110"/>
                      <a:pt x="25" y="110"/>
                      <a:pt x="26" y="111"/>
                    </a:cubicBezTo>
                    <a:cubicBezTo>
                      <a:pt x="26" y="112"/>
                      <a:pt x="27" y="113"/>
                      <a:pt x="29" y="113"/>
                    </a:cubicBezTo>
                    <a:cubicBezTo>
                      <a:pt x="29" y="113"/>
                      <a:pt x="29" y="113"/>
                      <a:pt x="29" y="113"/>
                    </a:cubicBezTo>
                    <a:cubicBezTo>
                      <a:pt x="29" y="113"/>
                      <a:pt x="29" y="113"/>
                      <a:pt x="29" y="113"/>
                    </a:cubicBezTo>
                    <a:cubicBezTo>
                      <a:pt x="29" y="113"/>
                      <a:pt x="29" y="113"/>
                      <a:pt x="29" y="113"/>
                    </a:cubicBezTo>
                    <a:cubicBezTo>
                      <a:pt x="29" y="113"/>
                      <a:pt x="29" y="113"/>
                      <a:pt x="29" y="113"/>
                    </a:cubicBezTo>
                    <a:cubicBezTo>
                      <a:pt x="29" y="113"/>
                      <a:pt x="29" y="113"/>
                      <a:pt x="29" y="113"/>
                    </a:cubicBezTo>
                    <a:cubicBezTo>
                      <a:pt x="29" y="113"/>
                      <a:pt x="29" y="113"/>
                      <a:pt x="29" y="113"/>
                    </a:cubicBezTo>
                    <a:cubicBezTo>
                      <a:pt x="29" y="113"/>
                      <a:pt x="29" y="113"/>
                      <a:pt x="29" y="113"/>
                    </a:cubicBezTo>
                    <a:cubicBezTo>
                      <a:pt x="27" y="115"/>
                      <a:pt x="28" y="114"/>
                      <a:pt x="29" y="113"/>
                    </a:cubicBezTo>
                    <a:cubicBezTo>
                      <a:pt x="29" y="113"/>
                      <a:pt x="29" y="113"/>
                      <a:pt x="30" y="113"/>
                    </a:cubicBezTo>
                    <a:cubicBezTo>
                      <a:pt x="30" y="113"/>
                      <a:pt x="31" y="113"/>
                      <a:pt x="31" y="113"/>
                    </a:cubicBezTo>
                    <a:cubicBezTo>
                      <a:pt x="31" y="113"/>
                      <a:pt x="31" y="113"/>
                      <a:pt x="31" y="113"/>
                    </a:cubicBezTo>
                    <a:cubicBezTo>
                      <a:pt x="31" y="113"/>
                      <a:pt x="31" y="113"/>
                      <a:pt x="31" y="113"/>
                    </a:cubicBezTo>
                    <a:cubicBezTo>
                      <a:pt x="31" y="113"/>
                      <a:pt x="31" y="113"/>
                      <a:pt x="31" y="113"/>
                    </a:cubicBezTo>
                    <a:cubicBezTo>
                      <a:pt x="31" y="113"/>
                      <a:pt x="31" y="113"/>
                      <a:pt x="31" y="113"/>
                    </a:cubicBezTo>
                    <a:cubicBezTo>
                      <a:pt x="31" y="113"/>
                      <a:pt x="31" y="113"/>
                      <a:pt x="31" y="113"/>
                    </a:cubicBezTo>
                    <a:cubicBezTo>
                      <a:pt x="31" y="113"/>
                      <a:pt x="31" y="113"/>
                      <a:pt x="31" y="113"/>
                    </a:cubicBezTo>
                    <a:cubicBezTo>
                      <a:pt x="30" y="114"/>
                      <a:pt x="34" y="111"/>
                      <a:pt x="36" y="108"/>
                    </a:cubicBezTo>
                    <a:cubicBezTo>
                      <a:pt x="36" y="109"/>
                      <a:pt x="36" y="109"/>
                      <a:pt x="37" y="110"/>
                    </a:cubicBezTo>
                    <a:cubicBezTo>
                      <a:pt x="39" y="112"/>
                      <a:pt x="41" y="114"/>
                      <a:pt x="43" y="116"/>
                    </a:cubicBezTo>
                    <a:cubicBezTo>
                      <a:pt x="43" y="117"/>
                      <a:pt x="43" y="117"/>
                      <a:pt x="43" y="117"/>
                    </a:cubicBezTo>
                    <a:cubicBezTo>
                      <a:pt x="43" y="117"/>
                      <a:pt x="43" y="117"/>
                      <a:pt x="43" y="117"/>
                    </a:cubicBezTo>
                    <a:cubicBezTo>
                      <a:pt x="43" y="117"/>
                      <a:pt x="43" y="117"/>
                      <a:pt x="43" y="117"/>
                    </a:cubicBezTo>
                    <a:cubicBezTo>
                      <a:pt x="43" y="117"/>
                      <a:pt x="43" y="117"/>
                      <a:pt x="43" y="117"/>
                    </a:cubicBezTo>
                    <a:cubicBezTo>
                      <a:pt x="43" y="117"/>
                      <a:pt x="43" y="117"/>
                      <a:pt x="43" y="117"/>
                    </a:cubicBezTo>
                    <a:cubicBezTo>
                      <a:pt x="32" y="124"/>
                      <a:pt x="58" y="107"/>
                      <a:pt x="55" y="109"/>
                    </a:cubicBezTo>
                    <a:cubicBezTo>
                      <a:pt x="55" y="109"/>
                      <a:pt x="55" y="109"/>
                      <a:pt x="55" y="109"/>
                    </a:cubicBezTo>
                    <a:cubicBezTo>
                      <a:pt x="55" y="108"/>
                      <a:pt x="55" y="108"/>
                      <a:pt x="55" y="108"/>
                    </a:cubicBezTo>
                    <a:cubicBezTo>
                      <a:pt x="54" y="106"/>
                      <a:pt x="54" y="106"/>
                      <a:pt x="54" y="106"/>
                    </a:cubicBezTo>
                    <a:cubicBezTo>
                      <a:pt x="53" y="106"/>
                      <a:pt x="53" y="106"/>
                      <a:pt x="53" y="105"/>
                    </a:cubicBezTo>
                    <a:cubicBezTo>
                      <a:pt x="54" y="105"/>
                      <a:pt x="55" y="105"/>
                      <a:pt x="56" y="105"/>
                    </a:cubicBezTo>
                    <a:cubicBezTo>
                      <a:pt x="57" y="106"/>
                      <a:pt x="58" y="108"/>
                      <a:pt x="60" y="110"/>
                    </a:cubicBezTo>
                    <a:cubicBezTo>
                      <a:pt x="60" y="110"/>
                      <a:pt x="60" y="110"/>
                      <a:pt x="60" y="110"/>
                    </a:cubicBezTo>
                    <a:cubicBezTo>
                      <a:pt x="60" y="110"/>
                      <a:pt x="60" y="110"/>
                      <a:pt x="60" y="110"/>
                    </a:cubicBezTo>
                    <a:cubicBezTo>
                      <a:pt x="60" y="110"/>
                      <a:pt x="60" y="110"/>
                      <a:pt x="60" y="110"/>
                    </a:cubicBezTo>
                    <a:cubicBezTo>
                      <a:pt x="61" y="110"/>
                      <a:pt x="61" y="110"/>
                      <a:pt x="61" y="110"/>
                    </a:cubicBezTo>
                    <a:cubicBezTo>
                      <a:pt x="62" y="109"/>
                      <a:pt x="62" y="109"/>
                      <a:pt x="62" y="109"/>
                    </a:cubicBezTo>
                    <a:cubicBezTo>
                      <a:pt x="64" y="108"/>
                      <a:pt x="66" y="107"/>
                      <a:pt x="68" y="106"/>
                    </a:cubicBezTo>
                    <a:cubicBezTo>
                      <a:pt x="69" y="105"/>
                      <a:pt x="70" y="104"/>
                      <a:pt x="71" y="104"/>
                    </a:cubicBezTo>
                    <a:cubicBezTo>
                      <a:pt x="69" y="106"/>
                      <a:pt x="68" y="108"/>
                      <a:pt x="67" y="111"/>
                    </a:cubicBezTo>
                    <a:cubicBezTo>
                      <a:pt x="68" y="109"/>
                      <a:pt x="66" y="111"/>
                      <a:pt x="66" y="111"/>
                    </a:cubicBezTo>
                    <a:cubicBezTo>
                      <a:pt x="66" y="112"/>
                      <a:pt x="66" y="112"/>
                      <a:pt x="66" y="112"/>
                    </a:cubicBezTo>
                    <a:cubicBezTo>
                      <a:pt x="65" y="113"/>
                      <a:pt x="65" y="113"/>
                      <a:pt x="65" y="113"/>
                    </a:cubicBezTo>
                    <a:cubicBezTo>
                      <a:pt x="65" y="113"/>
                      <a:pt x="65" y="113"/>
                      <a:pt x="65" y="113"/>
                    </a:cubicBezTo>
                    <a:cubicBezTo>
                      <a:pt x="65" y="113"/>
                      <a:pt x="65" y="113"/>
                      <a:pt x="65" y="113"/>
                    </a:cubicBezTo>
                    <a:cubicBezTo>
                      <a:pt x="59" y="106"/>
                      <a:pt x="73" y="122"/>
                      <a:pt x="72" y="121"/>
                    </a:cubicBezTo>
                    <a:cubicBezTo>
                      <a:pt x="72" y="121"/>
                      <a:pt x="72" y="121"/>
                      <a:pt x="72" y="121"/>
                    </a:cubicBezTo>
                    <a:cubicBezTo>
                      <a:pt x="72" y="121"/>
                      <a:pt x="72" y="121"/>
                      <a:pt x="72" y="121"/>
                    </a:cubicBezTo>
                    <a:cubicBezTo>
                      <a:pt x="72" y="121"/>
                      <a:pt x="72" y="121"/>
                      <a:pt x="72" y="121"/>
                    </a:cubicBezTo>
                    <a:cubicBezTo>
                      <a:pt x="72" y="121"/>
                      <a:pt x="72" y="121"/>
                      <a:pt x="72" y="121"/>
                    </a:cubicBezTo>
                    <a:cubicBezTo>
                      <a:pt x="72" y="121"/>
                      <a:pt x="72" y="121"/>
                      <a:pt x="72" y="121"/>
                    </a:cubicBezTo>
                    <a:cubicBezTo>
                      <a:pt x="73" y="120"/>
                      <a:pt x="74" y="120"/>
                      <a:pt x="75" y="120"/>
                    </a:cubicBezTo>
                    <a:cubicBezTo>
                      <a:pt x="76" y="119"/>
                      <a:pt x="78" y="118"/>
                      <a:pt x="79" y="118"/>
                    </a:cubicBezTo>
                    <a:cubicBezTo>
                      <a:pt x="81" y="116"/>
                      <a:pt x="83" y="115"/>
                      <a:pt x="83" y="114"/>
                    </a:cubicBezTo>
                    <a:cubicBezTo>
                      <a:pt x="84" y="114"/>
                      <a:pt x="85" y="113"/>
                      <a:pt x="85" y="113"/>
                    </a:cubicBezTo>
                    <a:cubicBezTo>
                      <a:pt x="87" y="113"/>
                      <a:pt x="88" y="114"/>
                      <a:pt x="88" y="113"/>
                    </a:cubicBezTo>
                    <a:cubicBezTo>
                      <a:pt x="88" y="113"/>
                      <a:pt x="88" y="113"/>
                      <a:pt x="88" y="113"/>
                    </a:cubicBezTo>
                    <a:cubicBezTo>
                      <a:pt x="88" y="113"/>
                      <a:pt x="88" y="113"/>
                      <a:pt x="88" y="113"/>
                    </a:cubicBezTo>
                    <a:cubicBezTo>
                      <a:pt x="88" y="113"/>
                      <a:pt x="88" y="113"/>
                      <a:pt x="88" y="113"/>
                    </a:cubicBezTo>
                    <a:cubicBezTo>
                      <a:pt x="88" y="113"/>
                      <a:pt x="88" y="113"/>
                      <a:pt x="88" y="113"/>
                    </a:cubicBezTo>
                    <a:cubicBezTo>
                      <a:pt x="89" y="113"/>
                      <a:pt x="89" y="112"/>
                      <a:pt x="89" y="112"/>
                    </a:cubicBezTo>
                    <a:cubicBezTo>
                      <a:pt x="89" y="111"/>
                      <a:pt x="90" y="111"/>
                      <a:pt x="90" y="111"/>
                    </a:cubicBezTo>
                    <a:cubicBezTo>
                      <a:pt x="91" y="110"/>
                      <a:pt x="92" y="109"/>
                      <a:pt x="93" y="108"/>
                    </a:cubicBezTo>
                    <a:cubicBezTo>
                      <a:pt x="92" y="109"/>
                      <a:pt x="92" y="109"/>
                      <a:pt x="92" y="109"/>
                    </a:cubicBezTo>
                    <a:cubicBezTo>
                      <a:pt x="95" y="107"/>
                      <a:pt x="97" y="105"/>
                      <a:pt x="100" y="104"/>
                    </a:cubicBezTo>
                    <a:cubicBezTo>
                      <a:pt x="101" y="106"/>
                      <a:pt x="101" y="106"/>
                      <a:pt x="101" y="106"/>
                    </a:cubicBezTo>
                    <a:cubicBezTo>
                      <a:pt x="102" y="106"/>
                      <a:pt x="102" y="106"/>
                      <a:pt x="102" y="106"/>
                    </a:cubicBezTo>
                    <a:cubicBezTo>
                      <a:pt x="100" y="108"/>
                      <a:pt x="98" y="111"/>
                      <a:pt x="97" y="112"/>
                    </a:cubicBezTo>
                    <a:cubicBezTo>
                      <a:pt x="96" y="112"/>
                      <a:pt x="95" y="113"/>
                      <a:pt x="95" y="114"/>
                    </a:cubicBezTo>
                    <a:cubicBezTo>
                      <a:pt x="94" y="115"/>
                      <a:pt x="92" y="116"/>
                      <a:pt x="93" y="115"/>
                    </a:cubicBezTo>
                    <a:cubicBezTo>
                      <a:pt x="91" y="117"/>
                      <a:pt x="91" y="117"/>
                      <a:pt x="90" y="120"/>
                    </a:cubicBezTo>
                    <a:cubicBezTo>
                      <a:pt x="89" y="120"/>
                      <a:pt x="88" y="121"/>
                      <a:pt x="87" y="122"/>
                    </a:cubicBezTo>
                    <a:cubicBezTo>
                      <a:pt x="87" y="123"/>
                      <a:pt x="87" y="123"/>
                      <a:pt x="87" y="123"/>
                    </a:cubicBezTo>
                    <a:cubicBezTo>
                      <a:pt x="87" y="123"/>
                      <a:pt x="87" y="123"/>
                      <a:pt x="87" y="123"/>
                    </a:cubicBezTo>
                    <a:cubicBezTo>
                      <a:pt x="86" y="123"/>
                      <a:pt x="86" y="123"/>
                      <a:pt x="86" y="123"/>
                    </a:cubicBezTo>
                    <a:cubicBezTo>
                      <a:pt x="86" y="123"/>
                      <a:pt x="86" y="123"/>
                      <a:pt x="86" y="123"/>
                    </a:cubicBezTo>
                    <a:cubicBezTo>
                      <a:pt x="99" y="139"/>
                      <a:pt x="90" y="127"/>
                      <a:pt x="93" y="131"/>
                    </a:cubicBezTo>
                    <a:cubicBezTo>
                      <a:pt x="93" y="131"/>
                      <a:pt x="93" y="131"/>
                      <a:pt x="93" y="131"/>
                    </a:cubicBezTo>
                    <a:cubicBezTo>
                      <a:pt x="93" y="131"/>
                      <a:pt x="93" y="131"/>
                      <a:pt x="93" y="131"/>
                    </a:cubicBezTo>
                    <a:cubicBezTo>
                      <a:pt x="93" y="131"/>
                      <a:pt x="93" y="131"/>
                      <a:pt x="93" y="131"/>
                    </a:cubicBezTo>
                    <a:cubicBezTo>
                      <a:pt x="94" y="131"/>
                      <a:pt x="94" y="131"/>
                      <a:pt x="94" y="131"/>
                    </a:cubicBezTo>
                    <a:cubicBezTo>
                      <a:pt x="96" y="130"/>
                      <a:pt x="96" y="130"/>
                      <a:pt x="96" y="130"/>
                    </a:cubicBezTo>
                    <a:cubicBezTo>
                      <a:pt x="98" y="129"/>
                      <a:pt x="99" y="129"/>
                      <a:pt x="101" y="128"/>
                    </a:cubicBezTo>
                    <a:cubicBezTo>
                      <a:pt x="104" y="127"/>
                      <a:pt x="106" y="125"/>
                      <a:pt x="109" y="124"/>
                    </a:cubicBezTo>
                    <a:cubicBezTo>
                      <a:pt x="109" y="123"/>
                      <a:pt x="110" y="123"/>
                      <a:pt x="111" y="122"/>
                    </a:cubicBezTo>
                    <a:cubicBezTo>
                      <a:pt x="113" y="125"/>
                      <a:pt x="119" y="131"/>
                      <a:pt x="118" y="130"/>
                    </a:cubicBezTo>
                    <a:cubicBezTo>
                      <a:pt x="118" y="130"/>
                      <a:pt x="118" y="130"/>
                      <a:pt x="118" y="130"/>
                    </a:cubicBezTo>
                    <a:cubicBezTo>
                      <a:pt x="118" y="130"/>
                      <a:pt x="118" y="130"/>
                      <a:pt x="118" y="130"/>
                    </a:cubicBezTo>
                    <a:cubicBezTo>
                      <a:pt x="118" y="130"/>
                      <a:pt x="118" y="130"/>
                      <a:pt x="118" y="130"/>
                    </a:cubicBezTo>
                    <a:cubicBezTo>
                      <a:pt x="118" y="129"/>
                      <a:pt x="118" y="129"/>
                      <a:pt x="118" y="129"/>
                    </a:cubicBezTo>
                    <a:cubicBezTo>
                      <a:pt x="119" y="129"/>
                      <a:pt x="119" y="129"/>
                      <a:pt x="119" y="129"/>
                    </a:cubicBezTo>
                    <a:cubicBezTo>
                      <a:pt x="119" y="129"/>
                      <a:pt x="119" y="129"/>
                      <a:pt x="119" y="129"/>
                    </a:cubicBezTo>
                    <a:cubicBezTo>
                      <a:pt x="120" y="130"/>
                      <a:pt x="120" y="129"/>
                      <a:pt x="119" y="129"/>
                    </a:cubicBezTo>
                    <a:cubicBezTo>
                      <a:pt x="121" y="128"/>
                      <a:pt x="122" y="127"/>
                      <a:pt x="124" y="126"/>
                    </a:cubicBezTo>
                    <a:cubicBezTo>
                      <a:pt x="126" y="125"/>
                      <a:pt x="129" y="123"/>
                      <a:pt x="132" y="121"/>
                    </a:cubicBezTo>
                    <a:cubicBezTo>
                      <a:pt x="134" y="119"/>
                      <a:pt x="137" y="118"/>
                      <a:pt x="139" y="116"/>
                    </a:cubicBezTo>
                    <a:cubicBezTo>
                      <a:pt x="139" y="116"/>
                      <a:pt x="139" y="116"/>
                      <a:pt x="139" y="116"/>
                    </a:cubicBezTo>
                    <a:cubicBezTo>
                      <a:pt x="139" y="117"/>
                      <a:pt x="138" y="118"/>
                      <a:pt x="137" y="119"/>
                    </a:cubicBezTo>
                    <a:cubicBezTo>
                      <a:pt x="137" y="120"/>
                      <a:pt x="137" y="120"/>
                      <a:pt x="137" y="120"/>
                    </a:cubicBezTo>
                    <a:cubicBezTo>
                      <a:pt x="137" y="121"/>
                      <a:pt x="137" y="121"/>
                      <a:pt x="137" y="121"/>
                    </a:cubicBezTo>
                    <a:cubicBezTo>
                      <a:pt x="137" y="121"/>
                      <a:pt x="137" y="121"/>
                      <a:pt x="137" y="121"/>
                    </a:cubicBezTo>
                    <a:cubicBezTo>
                      <a:pt x="138" y="124"/>
                      <a:pt x="134" y="114"/>
                      <a:pt x="139" y="127"/>
                    </a:cubicBezTo>
                    <a:cubicBezTo>
                      <a:pt x="139" y="127"/>
                      <a:pt x="139" y="127"/>
                      <a:pt x="139" y="127"/>
                    </a:cubicBezTo>
                    <a:cubicBezTo>
                      <a:pt x="139" y="127"/>
                      <a:pt x="139" y="127"/>
                      <a:pt x="139" y="127"/>
                    </a:cubicBezTo>
                    <a:cubicBezTo>
                      <a:pt x="140" y="127"/>
                      <a:pt x="140" y="127"/>
                      <a:pt x="140" y="127"/>
                    </a:cubicBezTo>
                    <a:cubicBezTo>
                      <a:pt x="141" y="128"/>
                      <a:pt x="142" y="128"/>
                      <a:pt x="142" y="128"/>
                    </a:cubicBezTo>
                    <a:cubicBezTo>
                      <a:pt x="146" y="128"/>
                      <a:pt x="149" y="127"/>
                      <a:pt x="151" y="127"/>
                    </a:cubicBezTo>
                    <a:cubicBezTo>
                      <a:pt x="156" y="125"/>
                      <a:pt x="161" y="123"/>
                      <a:pt x="164" y="120"/>
                    </a:cubicBezTo>
                    <a:cubicBezTo>
                      <a:pt x="171" y="116"/>
                      <a:pt x="176" y="113"/>
                      <a:pt x="174" y="112"/>
                    </a:cubicBezTo>
                    <a:close/>
                    <a:moveTo>
                      <a:pt x="153" y="74"/>
                    </a:moveTo>
                    <a:cubicBezTo>
                      <a:pt x="154" y="72"/>
                      <a:pt x="154" y="72"/>
                      <a:pt x="154" y="72"/>
                    </a:cubicBezTo>
                    <a:cubicBezTo>
                      <a:pt x="154" y="72"/>
                      <a:pt x="154" y="72"/>
                      <a:pt x="154" y="72"/>
                    </a:cubicBezTo>
                    <a:cubicBezTo>
                      <a:pt x="154" y="72"/>
                      <a:pt x="154" y="72"/>
                      <a:pt x="154" y="72"/>
                    </a:cubicBezTo>
                    <a:cubicBezTo>
                      <a:pt x="154" y="72"/>
                      <a:pt x="154" y="72"/>
                      <a:pt x="154" y="72"/>
                    </a:cubicBezTo>
                    <a:cubicBezTo>
                      <a:pt x="154" y="72"/>
                      <a:pt x="154" y="72"/>
                      <a:pt x="154" y="72"/>
                    </a:cubicBezTo>
                    <a:cubicBezTo>
                      <a:pt x="154" y="72"/>
                      <a:pt x="154" y="72"/>
                      <a:pt x="154" y="72"/>
                    </a:cubicBezTo>
                    <a:cubicBezTo>
                      <a:pt x="154" y="72"/>
                      <a:pt x="154" y="72"/>
                      <a:pt x="154" y="73"/>
                    </a:cubicBezTo>
                    <a:cubicBezTo>
                      <a:pt x="154" y="73"/>
                      <a:pt x="154" y="73"/>
                      <a:pt x="154" y="73"/>
                    </a:cubicBezTo>
                    <a:cubicBezTo>
                      <a:pt x="154" y="74"/>
                      <a:pt x="154" y="74"/>
                      <a:pt x="154" y="74"/>
                    </a:cubicBezTo>
                    <a:cubicBezTo>
                      <a:pt x="153" y="75"/>
                      <a:pt x="153" y="75"/>
                      <a:pt x="153" y="74"/>
                    </a:cubicBezTo>
                    <a:close/>
                    <a:moveTo>
                      <a:pt x="26" y="57"/>
                    </a:moveTo>
                    <a:cubicBezTo>
                      <a:pt x="26" y="57"/>
                      <a:pt x="26" y="57"/>
                      <a:pt x="26" y="57"/>
                    </a:cubicBezTo>
                    <a:cubicBezTo>
                      <a:pt x="26" y="57"/>
                      <a:pt x="26" y="57"/>
                      <a:pt x="26" y="57"/>
                    </a:cubicBezTo>
                    <a:cubicBezTo>
                      <a:pt x="26" y="57"/>
                      <a:pt x="26" y="57"/>
                      <a:pt x="26" y="57"/>
                    </a:cubicBezTo>
                    <a:cubicBezTo>
                      <a:pt x="26" y="57"/>
                      <a:pt x="26" y="57"/>
                      <a:pt x="26" y="57"/>
                    </a:cubicBezTo>
                    <a:cubicBezTo>
                      <a:pt x="26" y="57"/>
                      <a:pt x="26" y="57"/>
                      <a:pt x="26" y="57"/>
                    </a:cubicBezTo>
                    <a:cubicBezTo>
                      <a:pt x="26" y="57"/>
                      <a:pt x="26" y="57"/>
                      <a:pt x="26" y="57"/>
                    </a:cubicBezTo>
                    <a:cubicBezTo>
                      <a:pt x="26" y="57"/>
                      <a:pt x="26" y="57"/>
                      <a:pt x="26" y="57"/>
                    </a:cubicBezTo>
                    <a:cubicBezTo>
                      <a:pt x="26" y="58"/>
                      <a:pt x="26" y="58"/>
                      <a:pt x="26" y="58"/>
                    </a:cubicBezTo>
                    <a:cubicBezTo>
                      <a:pt x="26" y="58"/>
                      <a:pt x="26" y="57"/>
                      <a:pt x="26" y="57"/>
                    </a:cubicBezTo>
                    <a:close/>
                    <a:moveTo>
                      <a:pt x="29" y="99"/>
                    </a:moveTo>
                    <a:cubicBezTo>
                      <a:pt x="28" y="100"/>
                      <a:pt x="28" y="99"/>
                      <a:pt x="27" y="99"/>
                    </a:cubicBezTo>
                    <a:cubicBezTo>
                      <a:pt x="28" y="99"/>
                      <a:pt x="27" y="99"/>
                      <a:pt x="28" y="98"/>
                    </a:cubicBezTo>
                    <a:cubicBezTo>
                      <a:pt x="28" y="98"/>
                      <a:pt x="28" y="98"/>
                      <a:pt x="28" y="99"/>
                    </a:cubicBezTo>
                    <a:cubicBezTo>
                      <a:pt x="28" y="98"/>
                      <a:pt x="28" y="98"/>
                      <a:pt x="28" y="98"/>
                    </a:cubicBezTo>
                    <a:cubicBezTo>
                      <a:pt x="28" y="99"/>
                      <a:pt x="28" y="99"/>
                      <a:pt x="29" y="99"/>
                    </a:cubicBezTo>
                    <a:close/>
                    <a:moveTo>
                      <a:pt x="29" y="101"/>
                    </a:moveTo>
                    <a:cubicBezTo>
                      <a:pt x="30" y="101"/>
                      <a:pt x="30" y="101"/>
                      <a:pt x="30" y="101"/>
                    </a:cubicBezTo>
                    <a:cubicBezTo>
                      <a:pt x="30" y="101"/>
                      <a:pt x="30" y="101"/>
                      <a:pt x="30" y="101"/>
                    </a:cubicBezTo>
                    <a:cubicBezTo>
                      <a:pt x="30" y="101"/>
                      <a:pt x="29" y="102"/>
                      <a:pt x="29" y="101"/>
                    </a:cubicBezTo>
                    <a:close/>
                    <a:moveTo>
                      <a:pt x="29" y="99"/>
                    </a:moveTo>
                    <a:cubicBezTo>
                      <a:pt x="29" y="100"/>
                      <a:pt x="29" y="100"/>
                      <a:pt x="29" y="100"/>
                    </a:cubicBezTo>
                    <a:cubicBezTo>
                      <a:pt x="29" y="100"/>
                      <a:pt x="29" y="100"/>
                      <a:pt x="29" y="99"/>
                    </a:cubicBezTo>
                    <a:close/>
                    <a:moveTo>
                      <a:pt x="27" y="98"/>
                    </a:moveTo>
                    <a:cubicBezTo>
                      <a:pt x="27" y="98"/>
                      <a:pt x="27" y="98"/>
                      <a:pt x="27" y="98"/>
                    </a:cubicBezTo>
                    <a:cubicBezTo>
                      <a:pt x="27" y="98"/>
                      <a:pt x="27" y="98"/>
                      <a:pt x="27" y="98"/>
                    </a:cubicBezTo>
                    <a:cubicBezTo>
                      <a:pt x="27" y="98"/>
                      <a:pt x="27" y="98"/>
                      <a:pt x="27" y="98"/>
                    </a:cubicBezTo>
                    <a:cubicBezTo>
                      <a:pt x="27" y="97"/>
                      <a:pt x="27" y="97"/>
                      <a:pt x="27" y="97"/>
                    </a:cubicBezTo>
                    <a:cubicBezTo>
                      <a:pt x="27" y="97"/>
                      <a:pt x="27" y="98"/>
                      <a:pt x="28" y="98"/>
                    </a:cubicBezTo>
                    <a:cubicBezTo>
                      <a:pt x="27" y="98"/>
                      <a:pt x="27" y="98"/>
                      <a:pt x="27" y="98"/>
                    </a:cubicBezTo>
                    <a:close/>
                    <a:moveTo>
                      <a:pt x="27" y="97"/>
                    </a:moveTo>
                    <a:cubicBezTo>
                      <a:pt x="27" y="97"/>
                      <a:pt x="27" y="97"/>
                      <a:pt x="27" y="97"/>
                    </a:cubicBezTo>
                    <a:cubicBezTo>
                      <a:pt x="27" y="97"/>
                      <a:pt x="27" y="97"/>
                      <a:pt x="27" y="97"/>
                    </a:cubicBezTo>
                    <a:close/>
                    <a:moveTo>
                      <a:pt x="30" y="101"/>
                    </a:moveTo>
                    <a:cubicBezTo>
                      <a:pt x="30" y="101"/>
                      <a:pt x="30" y="101"/>
                      <a:pt x="30" y="102"/>
                    </a:cubicBezTo>
                    <a:cubicBezTo>
                      <a:pt x="30" y="102"/>
                      <a:pt x="30" y="102"/>
                      <a:pt x="30" y="102"/>
                    </a:cubicBezTo>
                    <a:lnTo>
                      <a:pt x="30" y="101"/>
                    </a:lnTo>
                    <a:close/>
                    <a:moveTo>
                      <a:pt x="122" y="91"/>
                    </a:moveTo>
                    <a:cubicBezTo>
                      <a:pt x="121" y="92"/>
                      <a:pt x="121" y="92"/>
                      <a:pt x="121" y="92"/>
                    </a:cubicBezTo>
                    <a:cubicBezTo>
                      <a:pt x="121" y="92"/>
                      <a:pt x="121" y="92"/>
                      <a:pt x="120" y="93"/>
                    </a:cubicBezTo>
                    <a:cubicBezTo>
                      <a:pt x="118" y="95"/>
                      <a:pt x="118" y="95"/>
                      <a:pt x="118" y="95"/>
                    </a:cubicBezTo>
                    <a:cubicBezTo>
                      <a:pt x="116" y="96"/>
                      <a:pt x="115" y="97"/>
                      <a:pt x="113" y="98"/>
                    </a:cubicBezTo>
                    <a:cubicBezTo>
                      <a:pt x="113" y="99"/>
                      <a:pt x="112" y="99"/>
                      <a:pt x="111" y="100"/>
                    </a:cubicBezTo>
                    <a:cubicBezTo>
                      <a:pt x="110" y="99"/>
                      <a:pt x="109" y="97"/>
                      <a:pt x="108" y="96"/>
                    </a:cubicBezTo>
                    <a:cubicBezTo>
                      <a:pt x="112" y="94"/>
                      <a:pt x="116" y="92"/>
                      <a:pt x="120" y="89"/>
                    </a:cubicBezTo>
                    <a:cubicBezTo>
                      <a:pt x="126" y="85"/>
                      <a:pt x="132" y="82"/>
                      <a:pt x="138" y="79"/>
                    </a:cubicBezTo>
                    <a:cubicBezTo>
                      <a:pt x="133" y="83"/>
                      <a:pt x="128" y="87"/>
                      <a:pt x="122" y="91"/>
                    </a:cubicBezTo>
                    <a:close/>
                    <a:moveTo>
                      <a:pt x="52" y="104"/>
                    </a:moveTo>
                    <a:cubicBezTo>
                      <a:pt x="53" y="103"/>
                      <a:pt x="53" y="103"/>
                      <a:pt x="52" y="104"/>
                    </a:cubicBezTo>
                    <a:close/>
                    <a:moveTo>
                      <a:pt x="85" y="70"/>
                    </a:moveTo>
                    <a:cubicBezTo>
                      <a:pt x="86" y="70"/>
                      <a:pt x="86" y="70"/>
                      <a:pt x="86" y="70"/>
                    </a:cubicBezTo>
                    <a:cubicBezTo>
                      <a:pt x="85" y="70"/>
                      <a:pt x="85" y="70"/>
                      <a:pt x="85" y="70"/>
                    </a:cubicBezTo>
                    <a:close/>
                    <a:moveTo>
                      <a:pt x="110" y="63"/>
                    </a:moveTo>
                    <a:cubicBezTo>
                      <a:pt x="109" y="63"/>
                      <a:pt x="109" y="63"/>
                      <a:pt x="109" y="63"/>
                    </a:cubicBezTo>
                    <a:cubicBezTo>
                      <a:pt x="109" y="63"/>
                      <a:pt x="109" y="63"/>
                      <a:pt x="110" y="63"/>
                    </a:cubicBezTo>
                    <a:cubicBezTo>
                      <a:pt x="110" y="63"/>
                      <a:pt x="110" y="63"/>
                      <a:pt x="110" y="63"/>
                    </a:cubicBezTo>
                    <a:close/>
                    <a:moveTo>
                      <a:pt x="67" y="56"/>
                    </a:moveTo>
                    <a:cubicBezTo>
                      <a:pt x="67" y="56"/>
                      <a:pt x="66" y="55"/>
                      <a:pt x="66" y="55"/>
                    </a:cubicBezTo>
                    <a:cubicBezTo>
                      <a:pt x="66" y="55"/>
                      <a:pt x="66" y="55"/>
                      <a:pt x="66" y="55"/>
                    </a:cubicBezTo>
                    <a:cubicBezTo>
                      <a:pt x="67" y="55"/>
                      <a:pt x="67" y="56"/>
                      <a:pt x="67" y="56"/>
                    </a:cubicBezTo>
                    <a:close/>
                    <a:moveTo>
                      <a:pt x="78" y="77"/>
                    </a:moveTo>
                    <a:cubicBezTo>
                      <a:pt x="78" y="77"/>
                      <a:pt x="77" y="76"/>
                      <a:pt x="77" y="75"/>
                    </a:cubicBezTo>
                    <a:cubicBezTo>
                      <a:pt x="79" y="77"/>
                      <a:pt x="79" y="78"/>
                      <a:pt x="79" y="78"/>
                    </a:cubicBezTo>
                    <a:cubicBezTo>
                      <a:pt x="79" y="79"/>
                      <a:pt x="78" y="80"/>
                      <a:pt x="77" y="80"/>
                    </a:cubicBezTo>
                    <a:cubicBezTo>
                      <a:pt x="76" y="79"/>
                      <a:pt x="76" y="78"/>
                      <a:pt x="75" y="76"/>
                    </a:cubicBezTo>
                    <a:cubicBezTo>
                      <a:pt x="75" y="76"/>
                      <a:pt x="75" y="76"/>
                      <a:pt x="75" y="76"/>
                    </a:cubicBezTo>
                    <a:cubicBezTo>
                      <a:pt x="74" y="75"/>
                      <a:pt x="73" y="73"/>
                      <a:pt x="72" y="72"/>
                    </a:cubicBezTo>
                    <a:cubicBezTo>
                      <a:pt x="74" y="74"/>
                      <a:pt x="76" y="76"/>
                      <a:pt x="78" y="77"/>
                    </a:cubicBezTo>
                    <a:close/>
                    <a:moveTo>
                      <a:pt x="61" y="93"/>
                    </a:moveTo>
                    <a:cubicBezTo>
                      <a:pt x="60" y="92"/>
                      <a:pt x="60" y="91"/>
                      <a:pt x="59" y="89"/>
                    </a:cubicBezTo>
                    <a:cubicBezTo>
                      <a:pt x="59" y="88"/>
                      <a:pt x="59" y="88"/>
                      <a:pt x="58" y="87"/>
                    </a:cubicBezTo>
                    <a:cubicBezTo>
                      <a:pt x="60" y="89"/>
                      <a:pt x="62" y="90"/>
                      <a:pt x="63" y="92"/>
                    </a:cubicBezTo>
                    <a:cubicBezTo>
                      <a:pt x="62" y="92"/>
                      <a:pt x="62" y="93"/>
                      <a:pt x="61" y="93"/>
                    </a:cubicBezTo>
                    <a:close/>
                    <a:moveTo>
                      <a:pt x="52" y="104"/>
                    </a:moveTo>
                    <a:cubicBezTo>
                      <a:pt x="52" y="104"/>
                      <a:pt x="52" y="104"/>
                      <a:pt x="52" y="104"/>
                    </a:cubicBezTo>
                    <a:cubicBezTo>
                      <a:pt x="52" y="104"/>
                      <a:pt x="52" y="104"/>
                      <a:pt x="52" y="104"/>
                    </a:cubicBezTo>
                    <a:cubicBezTo>
                      <a:pt x="52" y="104"/>
                      <a:pt x="52" y="104"/>
                      <a:pt x="52" y="104"/>
                    </a:cubicBezTo>
                    <a:cubicBezTo>
                      <a:pt x="52" y="104"/>
                      <a:pt x="52" y="104"/>
                      <a:pt x="52" y="104"/>
                    </a:cubicBezTo>
                    <a:cubicBezTo>
                      <a:pt x="52" y="104"/>
                      <a:pt x="52" y="104"/>
                      <a:pt x="52" y="104"/>
                    </a:cubicBezTo>
                    <a:cubicBezTo>
                      <a:pt x="52" y="104"/>
                      <a:pt x="52" y="104"/>
                      <a:pt x="52" y="104"/>
                    </a:cubicBezTo>
                    <a:cubicBezTo>
                      <a:pt x="52" y="103"/>
                      <a:pt x="52" y="103"/>
                      <a:pt x="53" y="103"/>
                    </a:cubicBezTo>
                    <a:cubicBezTo>
                      <a:pt x="53" y="103"/>
                      <a:pt x="53" y="103"/>
                      <a:pt x="53" y="103"/>
                    </a:cubicBezTo>
                    <a:cubicBezTo>
                      <a:pt x="53" y="103"/>
                      <a:pt x="53" y="103"/>
                      <a:pt x="53" y="103"/>
                    </a:cubicBezTo>
                    <a:cubicBezTo>
                      <a:pt x="52" y="104"/>
                      <a:pt x="52" y="104"/>
                      <a:pt x="52" y="104"/>
                    </a:cubicBezTo>
                    <a:close/>
                    <a:moveTo>
                      <a:pt x="133" y="107"/>
                    </a:moveTo>
                    <a:cubicBezTo>
                      <a:pt x="133" y="107"/>
                      <a:pt x="133" y="107"/>
                      <a:pt x="133" y="107"/>
                    </a:cubicBezTo>
                    <a:cubicBezTo>
                      <a:pt x="133" y="107"/>
                      <a:pt x="133" y="107"/>
                      <a:pt x="133" y="107"/>
                    </a:cubicBezTo>
                    <a:close/>
                    <a:moveTo>
                      <a:pt x="153" y="83"/>
                    </a:moveTo>
                    <a:cubicBezTo>
                      <a:pt x="153" y="83"/>
                      <a:pt x="153" y="83"/>
                      <a:pt x="153" y="84"/>
                    </a:cubicBezTo>
                    <a:cubicBezTo>
                      <a:pt x="153" y="83"/>
                      <a:pt x="153" y="83"/>
                      <a:pt x="153" y="83"/>
                    </a:cubicBezTo>
                    <a:cubicBezTo>
                      <a:pt x="153" y="83"/>
                      <a:pt x="153" y="83"/>
                      <a:pt x="153" y="83"/>
                    </a:cubicBezTo>
                    <a:close/>
                    <a:moveTo>
                      <a:pt x="143" y="88"/>
                    </a:moveTo>
                    <a:cubicBezTo>
                      <a:pt x="143" y="88"/>
                      <a:pt x="143" y="88"/>
                      <a:pt x="143" y="88"/>
                    </a:cubicBezTo>
                    <a:cubicBezTo>
                      <a:pt x="143" y="88"/>
                      <a:pt x="143" y="88"/>
                      <a:pt x="143" y="88"/>
                    </a:cubicBezTo>
                    <a:cubicBezTo>
                      <a:pt x="142" y="89"/>
                      <a:pt x="141" y="90"/>
                      <a:pt x="140" y="90"/>
                    </a:cubicBezTo>
                    <a:cubicBezTo>
                      <a:pt x="134" y="94"/>
                      <a:pt x="130" y="101"/>
                      <a:pt x="125" y="104"/>
                    </a:cubicBezTo>
                    <a:cubicBezTo>
                      <a:pt x="122" y="107"/>
                      <a:pt x="126" y="102"/>
                      <a:pt x="123" y="105"/>
                    </a:cubicBezTo>
                    <a:cubicBezTo>
                      <a:pt x="122" y="104"/>
                      <a:pt x="124" y="103"/>
                      <a:pt x="123" y="103"/>
                    </a:cubicBezTo>
                    <a:cubicBezTo>
                      <a:pt x="122" y="104"/>
                      <a:pt x="121" y="105"/>
                      <a:pt x="120" y="106"/>
                    </a:cubicBezTo>
                    <a:cubicBezTo>
                      <a:pt x="121" y="104"/>
                      <a:pt x="123" y="103"/>
                      <a:pt x="125" y="101"/>
                    </a:cubicBezTo>
                    <a:cubicBezTo>
                      <a:pt x="126" y="100"/>
                      <a:pt x="126" y="100"/>
                      <a:pt x="126" y="100"/>
                    </a:cubicBezTo>
                    <a:cubicBezTo>
                      <a:pt x="126" y="100"/>
                      <a:pt x="126" y="100"/>
                      <a:pt x="126" y="100"/>
                    </a:cubicBezTo>
                    <a:cubicBezTo>
                      <a:pt x="126" y="100"/>
                      <a:pt x="126" y="100"/>
                      <a:pt x="126" y="100"/>
                    </a:cubicBezTo>
                    <a:cubicBezTo>
                      <a:pt x="127" y="100"/>
                      <a:pt x="127" y="100"/>
                      <a:pt x="127" y="100"/>
                    </a:cubicBezTo>
                    <a:cubicBezTo>
                      <a:pt x="127" y="99"/>
                      <a:pt x="127" y="99"/>
                      <a:pt x="127" y="99"/>
                    </a:cubicBezTo>
                    <a:cubicBezTo>
                      <a:pt x="129" y="98"/>
                      <a:pt x="130" y="98"/>
                      <a:pt x="131" y="97"/>
                    </a:cubicBezTo>
                    <a:cubicBezTo>
                      <a:pt x="133" y="95"/>
                      <a:pt x="138" y="92"/>
                      <a:pt x="139" y="90"/>
                    </a:cubicBezTo>
                    <a:cubicBezTo>
                      <a:pt x="140" y="90"/>
                      <a:pt x="149" y="82"/>
                      <a:pt x="144" y="87"/>
                    </a:cubicBezTo>
                    <a:cubicBezTo>
                      <a:pt x="144" y="87"/>
                      <a:pt x="144" y="88"/>
                      <a:pt x="143" y="88"/>
                    </a:cubicBezTo>
                    <a:cubicBezTo>
                      <a:pt x="143" y="88"/>
                      <a:pt x="143" y="88"/>
                      <a:pt x="143" y="88"/>
                    </a:cubicBezTo>
                    <a:close/>
                    <a:moveTo>
                      <a:pt x="126" y="74"/>
                    </a:moveTo>
                    <a:cubicBezTo>
                      <a:pt x="126" y="74"/>
                      <a:pt x="125" y="74"/>
                      <a:pt x="125" y="74"/>
                    </a:cubicBezTo>
                    <a:cubicBezTo>
                      <a:pt x="126" y="74"/>
                      <a:pt x="126" y="73"/>
                      <a:pt x="127" y="73"/>
                    </a:cubicBezTo>
                    <a:cubicBezTo>
                      <a:pt x="127" y="73"/>
                      <a:pt x="128" y="73"/>
                      <a:pt x="126" y="74"/>
                    </a:cubicBezTo>
                    <a:close/>
                    <a:moveTo>
                      <a:pt x="110" y="32"/>
                    </a:moveTo>
                    <a:cubicBezTo>
                      <a:pt x="110" y="32"/>
                      <a:pt x="110" y="32"/>
                      <a:pt x="110" y="32"/>
                    </a:cubicBezTo>
                    <a:cubicBezTo>
                      <a:pt x="110" y="32"/>
                      <a:pt x="109" y="32"/>
                      <a:pt x="109" y="32"/>
                    </a:cubicBezTo>
                    <a:cubicBezTo>
                      <a:pt x="109" y="32"/>
                      <a:pt x="110" y="32"/>
                      <a:pt x="110" y="32"/>
                    </a:cubicBezTo>
                    <a:close/>
                    <a:moveTo>
                      <a:pt x="111" y="33"/>
                    </a:moveTo>
                    <a:cubicBezTo>
                      <a:pt x="111" y="33"/>
                      <a:pt x="111" y="33"/>
                      <a:pt x="111" y="33"/>
                    </a:cubicBezTo>
                    <a:cubicBezTo>
                      <a:pt x="112" y="34"/>
                      <a:pt x="112" y="34"/>
                      <a:pt x="112" y="34"/>
                    </a:cubicBezTo>
                    <a:cubicBezTo>
                      <a:pt x="112" y="34"/>
                      <a:pt x="112" y="34"/>
                      <a:pt x="111" y="33"/>
                    </a:cubicBezTo>
                    <a:close/>
                    <a:moveTo>
                      <a:pt x="112" y="34"/>
                    </a:moveTo>
                    <a:cubicBezTo>
                      <a:pt x="113" y="34"/>
                      <a:pt x="113" y="34"/>
                      <a:pt x="113" y="34"/>
                    </a:cubicBezTo>
                    <a:cubicBezTo>
                      <a:pt x="114" y="34"/>
                      <a:pt x="114" y="35"/>
                      <a:pt x="114" y="35"/>
                    </a:cubicBezTo>
                    <a:cubicBezTo>
                      <a:pt x="113" y="35"/>
                      <a:pt x="113" y="35"/>
                      <a:pt x="112" y="34"/>
                    </a:cubicBezTo>
                    <a:close/>
                    <a:moveTo>
                      <a:pt x="108" y="30"/>
                    </a:moveTo>
                    <a:cubicBezTo>
                      <a:pt x="108" y="30"/>
                      <a:pt x="108" y="30"/>
                      <a:pt x="108" y="30"/>
                    </a:cubicBezTo>
                    <a:cubicBezTo>
                      <a:pt x="108" y="30"/>
                      <a:pt x="109" y="30"/>
                      <a:pt x="109" y="30"/>
                    </a:cubicBezTo>
                    <a:cubicBezTo>
                      <a:pt x="108" y="30"/>
                      <a:pt x="108" y="31"/>
                      <a:pt x="108" y="31"/>
                    </a:cubicBezTo>
                    <a:cubicBezTo>
                      <a:pt x="108" y="31"/>
                      <a:pt x="108" y="31"/>
                      <a:pt x="108" y="31"/>
                    </a:cubicBezTo>
                    <a:cubicBezTo>
                      <a:pt x="108" y="30"/>
                      <a:pt x="108" y="30"/>
                      <a:pt x="108" y="30"/>
                    </a:cubicBezTo>
                    <a:cubicBezTo>
                      <a:pt x="108" y="30"/>
                      <a:pt x="108" y="30"/>
                      <a:pt x="108" y="30"/>
                    </a:cubicBezTo>
                    <a:cubicBezTo>
                      <a:pt x="108" y="30"/>
                      <a:pt x="108" y="30"/>
                      <a:pt x="107" y="30"/>
                    </a:cubicBezTo>
                    <a:lnTo>
                      <a:pt x="108" y="30"/>
                    </a:lnTo>
                    <a:close/>
                    <a:moveTo>
                      <a:pt x="103" y="57"/>
                    </a:moveTo>
                    <a:cubicBezTo>
                      <a:pt x="103" y="57"/>
                      <a:pt x="103" y="57"/>
                      <a:pt x="103" y="57"/>
                    </a:cubicBezTo>
                    <a:cubicBezTo>
                      <a:pt x="103" y="58"/>
                      <a:pt x="102" y="59"/>
                      <a:pt x="101" y="60"/>
                    </a:cubicBezTo>
                    <a:cubicBezTo>
                      <a:pt x="98" y="56"/>
                      <a:pt x="94" y="51"/>
                      <a:pt x="91" y="47"/>
                    </a:cubicBezTo>
                    <a:cubicBezTo>
                      <a:pt x="91" y="47"/>
                      <a:pt x="91" y="47"/>
                      <a:pt x="91" y="47"/>
                    </a:cubicBezTo>
                    <a:cubicBezTo>
                      <a:pt x="95" y="50"/>
                      <a:pt x="99" y="53"/>
                      <a:pt x="103" y="57"/>
                    </a:cubicBezTo>
                    <a:close/>
                    <a:moveTo>
                      <a:pt x="32" y="53"/>
                    </a:moveTo>
                    <a:cubicBezTo>
                      <a:pt x="32" y="53"/>
                      <a:pt x="32" y="53"/>
                      <a:pt x="32" y="53"/>
                    </a:cubicBezTo>
                    <a:cubicBezTo>
                      <a:pt x="32" y="53"/>
                      <a:pt x="32" y="53"/>
                      <a:pt x="32" y="53"/>
                    </a:cubicBezTo>
                    <a:cubicBezTo>
                      <a:pt x="32" y="53"/>
                      <a:pt x="32" y="53"/>
                      <a:pt x="32" y="53"/>
                    </a:cubicBezTo>
                    <a:close/>
                    <a:moveTo>
                      <a:pt x="27" y="61"/>
                    </a:moveTo>
                    <a:cubicBezTo>
                      <a:pt x="27" y="61"/>
                      <a:pt x="27" y="61"/>
                      <a:pt x="27" y="61"/>
                    </a:cubicBezTo>
                    <a:cubicBezTo>
                      <a:pt x="27" y="61"/>
                      <a:pt x="27" y="61"/>
                      <a:pt x="27" y="61"/>
                    </a:cubicBezTo>
                    <a:cubicBezTo>
                      <a:pt x="27" y="61"/>
                      <a:pt x="27" y="61"/>
                      <a:pt x="27" y="61"/>
                    </a:cubicBezTo>
                    <a:cubicBezTo>
                      <a:pt x="27" y="61"/>
                      <a:pt x="27" y="61"/>
                      <a:pt x="27" y="61"/>
                    </a:cubicBezTo>
                    <a:cubicBezTo>
                      <a:pt x="28" y="61"/>
                      <a:pt x="28" y="61"/>
                      <a:pt x="28" y="62"/>
                    </a:cubicBezTo>
                    <a:cubicBezTo>
                      <a:pt x="28" y="62"/>
                      <a:pt x="29" y="62"/>
                      <a:pt x="29" y="62"/>
                    </a:cubicBezTo>
                    <a:cubicBezTo>
                      <a:pt x="31" y="64"/>
                      <a:pt x="31" y="63"/>
                      <a:pt x="30" y="62"/>
                    </a:cubicBezTo>
                    <a:cubicBezTo>
                      <a:pt x="30" y="62"/>
                      <a:pt x="30" y="62"/>
                      <a:pt x="30" y="62"/>
                    </a:cubicBezTo>
                    <a:cubicBezTo>
                      <a:pt x="31" y="64"/>
                      <a:pt x="33" y="66"/>
                      <a:pt x="35" y="68"/>
                    </a:cubicBezTo>
                    <a:cubicBezTo>
                      <a:pt x="33" y="67"/>
                      <a:pt x="31" y="65"/>
                      <a:pt x="28" y="63"/>
                    </a:cubicBezTo>
                    <a:cubicBezTo>
                      <a:pt x="28" y="63"/>
                      <a:pt x="28" y="63"/>
                      <a:pt x="28" y="63"/>
                    </a:cubicBezTo>
                    <a:cubicBezTo>
                      <a:pt x="27" y="63"/>
                      <a:pt x="27" y="62"/>
                      <a:pt x="27" y="62"/>
                    </a:cubicBezTo>
                    <a:cubicBezTo>
                      <a:pt x="27" y="62"/>
                      <a:pt x="27" y="61"/>
                      <a:pt x="27" y="61"/>
                    </a:cubicBezTo>
                    <a:close/>
                    <a:moveTo>
                      <a:pt x="25" y="95"/>
                    </a:moveTo>
                    <a:cubicBezTo>
                      <a:pt x="26" y="95"/>
                      <a:pt x="26" y="96"/>
                      <a:pt x="27" y="97"/>
                    </a:cubicBezTo>
                    <a:cubicBezTo>
                      <a:pt x="27" y="97"/>
                      <a:pt x="27" y="97"/>
                      <a:pt x="26" y="97"/>
                    </a:cubicBezTo>
                    <a:cubicBezTo>
                      <a:pt x="26" y="97"/>
                      <a:pt x="26" y="97"/>
                      <a:pt x="26" y="97"/>
                    </a:cubicBezTo>
                    <a:cubicBezTo>
                      <a:pt x="26" y="97"/>
                      <a:pt x="26" y="96"/>
                      <a:pt x="26" y="95"/>
                    </a:cubicBezTo>
                    <a:cubicBezTo>
                      <a:pt x="25" y="96"/>
                      <a:pt x="25" y="96"/>
                      <a:pt x="25" y="96"/>
                    </a:cubicBezTo>
                    <a:cubicBezTo>
                      <a:pt x="25" y="95"/>
                      <a:pt x="25" y="95"/>
                      <a:pt x="25" y="95"/>
                    </a:cubicBezTo>
                    <a:cubicBezTo>
                      <a:pt x="25" y="96"/>
                      <a:pt x="25" y="95"/>
                      <a:pt x="25" y="95"/>
                    </a:cubicBezTo>
                    <a:close/>
                    <a:moveTo>
                      <a:pt x="98" y="103"/>
                    </a:moveTo>
                    <a:cubicBezTo>
                      <a:pt x="98" y="103"/>
                      <a:pt x="98" y="103"/>
                      <a:pt x="99" y="103"/>
                    </a:cubicBezTo>
                    <a:cubicBezTo>
                      <a:pt x="99" y="103"/>
                      <a:pt x="99" y="103"/>
                      <a:pt x="99" y="103"/>
                    </a:cubicBezTo>
                    <a:lnTo>
                      <a:pt x="98" y="103"/>
                    </a:lnTo>
                    <a:close/>
                    <a:moveTo>
                      <a:pt x="111" y="122"/>
                    </a:moveTo>
                    <a:cubicBezTo>
                      <a:pt x="111" y="123"/>
                      <a:pt x="111" y="123"/>
                      <a:pt x="111" y="123"/>
                    </a:cubicBezTo>
                    <a:cubicBezTo>
                      <a:pt x="111" y="123"/>
                      <a:pt x="111" y="123"/>
                      <a:pt x="111" y="123"/>
                    </a:cubicBezTo>
                    <a:cubicBezTo>
                      <a:pt x="111" y="123"/>
                      <a:pt x="111" y="122"/>
                      <a:pt x="110" y="122"/>
                    </a:cubicBezTo>
                    <a:cubicBezTo>
                      <a:pt x="111" y="122"/>
                      <a:pt x="112" y="121"/>
                      <a:pt x="113" y="121"/>
                    </a:cubicBezTo>
                    <a:cubicBezTo>
                      <a:pt x="112" y="121"/>
                      <a:pt x="112" y="121"/>
                      <a:pt x="112" y="121"/>
                    </a:cubicBezTo>
                    <a:cubicBezTo>
                      <a:pt x="112" y="121"/>
                      <a:pt x="112" y="121"/>
                      <a:pt x="112" y="121"/>
                    </a:cubicBezTo>
                    <a:cubicBezTo>
                      <a:pt x="112" y="121"/>
                      <a:pt x="112" y="121"/>
                      <a:pt x="112" y="121"/>
                    </a:cubicBezTo>
                    <a:cubicBezTo>
                      <a:pt x="112" y="121"/>
                      <a:pt x="112" y="121"/>
                      <a:pt x="112" y="121"/>
                    </a:cubicBezTo>
                    <a:cubicBezTo>
                      <a:pt x="112" y="121"/>
                      <a:pt x="112" y="121"/>
                      <a:pt x="112" y="121"/>
                    </a:cubicBezTo>
                    <a:lnTo>
                      <a:pt x="111"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11"/>
              <p:cNvSpPr>
                <a:spLocks/>
              </p:cNvSpPr>
              <p:nvPr/>
            </p:nvSpPr>
            <p:spPr bwMode="auto">
              <a:xfrm>
                <a:off x="2941638" y="2678113"/>
                <a:ext cx="800100" cy="1006475"/>
              </a:xfrm>
              <a:custGeom>
                <a:avLst/>
                <a:gdLst>
                  <a:gd name="T0" fmla="*/ 316 w 371"/>
                  <a:gd name="T1" fmla="*/ 247 h 469"/>
                  <a:gd name="T2" fmla="*/ 299 w 371"/>
                  <a:gd name="T3" fmla="*/ 223 h 469"/>
                  <a:gd name="T4" fmla="*/ 287 w 371"/>
                  <a:gd name="T5" fmla="*/ 225 h 469"/>
                  <a:gd name="T6" fmla="*/ 278 w 371"/>
                  <a:gd name="T7" fmla="*/ 252 h 469"/>
                  <a:gd name="T8" fmla="*/ 249 w 371"/>
                  <a:gd name="T9" fmla="*/ 289 h 469"/>
                  <a:gd name="T10" fmla="*/ 242 w 371"/>
                  <a:gd name="T11" fmla="*/ 228 h 469"/>
                  <a:gd name="T12" fmla="*/ 228 w 371"/>
                  <a:gd name="T13" fmla="*/ 227 h 469"/>
                  <a:gd name="T14" fmla="*/ 189 w 371"/>
                  <a:gd name="T15" fmla="*/ 343 h 469"/>
                  <a:gd name="T16" fmla="*/ 188 w 371"/>
                  <a:gd name="T17" fmla="*/ 348 h 469"/>
                  <a:gd name="T18" fmla="*/ 185 w 371"/>
                  <a:gd name="T19" fmla="*/ 356 h 469"/>
                  <a:gd name="T20" fmla="*/ 151 w 371"/>
                  <a:gd name="T21" fmla="*/ 386 h 469"/>
                  <a:gd name="T22" fmla="*/ 112 w 371"/>
                  <a:gd name="T23" fmla="*/ 273 h 469"/>
                  <a:gd name="T24" fmla="*/ 94 w 371"/>
                  <a:gd name="T25" fmla="*/ 382 h 469"/>
                  <a:gd name="T26" fmla="*/ 85 w 371"/>
                  <a:gd name="T27" fmla="*/ 333 h 469"/>
                  <a:gd name="T28" fmla="*/ 79 w 371"/>
                  <a:gd name="T29" fmla="*/ 270 h 469"/>
                  <a:gd name="T30" fmla="*/ 61 w 371"/>
                  <a:gd name="T31" fmla="*/ 199 h 469"/>
                  <a:gd name="T32" fmla="*/ 57 w 371"/>
                  <a:gd name="T33" fmla="*/ 181 h 469"/>
                  <a:gd name="T34" fmla="*/ 42 w 371"/>
                  <a:gd name="T35" fmla="*/ 178 h 469"/>
                  <a:gd name="T36" fmla="*/ 26 w 371"/>
                  <a:gd name="T37" fmla="*/ 211 h 469"/>
                  <a:gd name="T38" fmla="*/ 18 w 371"/>
                  <a:gd name="T39" fmla="*/ 245 h 469"/>
                  <a:gd name="T40" fmla="*/ 15 w 371"/>
                  <a:gd name="T41" fmla="*/ 199 h 469"/>
                  <a:gd name="T42" fmla="*/ 15 w 371"/>
                  <a:gd name="T43" fmla="*/ 150 h 469"/>
                  <a:gd name="T44" fmla="*/ 16 w 371"/>
                  <a:gd name="T45" fmla="*/ 118 h 469"/>
                  <a:gd name="T46" fmla="*/ 18 w 371"/>
                  <a:gd name="T47" fmla="*/ 88 h 469"/>
                  <a:gd name="T48" fmla="*/ 1 w 371"/>
                  <a:gd name="T49" fmla="*/ 23 h 469"/>
                  <a:gd name="T50" fmla="*/ 2 w 371"/>
                  <a:gd name="T51" fmla="*/ 237 h 469"/>
                  <a:gd name="T52" fmla="*/ 6 w 371"/>
                  <a:gd name="T53" fmla="*/ 297 h 469"/>
                  <a:gd name="T54" fmla="*/ 5 w 371"/>
                  <a:gd name="T55" fmla="*/ 299 h 469"/>
                  <a:gd name="T56" fmla="*/ 6 w 371"/>
                  <a:gd name="T57" fmla="*/ 302 h 469"/>
                  <a:gd name="T58" fmla="*/ 20 w 371"/>
                  <a:gd name="T59" fmla="*/ 300 h 469"/>
                  <a:gd name="T60" fmla="*/ 21 w 371"/>
                  <a:gd name="T61" fmla="*/ 295 h 469"/>
                  <a:gd name="T62" fmla="*/ 31 w 371"/>
                  <a:gd name="T63" fmla="*/ 236 h 469"/>
                  <a:gd name="T64" fmla="*/ 46 w 371"/>
                  <a:gd name="T65" fmla="*/ 199 h 469"/>
                  <a:gd name="T66" fmla="*/ 71 w 371"/>
                  <a:gd name="T67" fmla="*/ 287 h 469"/>
                  <a:gd name="T68" fmla="*/ 91 w 371"/>
                  <a:gd name="T69" fmla="*/ 405 h 469"/>
                  <a:gd name="T70" fmla="*/ 101 w 371"/>
                  <a:gd name="T71" fmla="*/ 404 h 469"/>
                  <a:gd name="T72" fmla="*/ 120 w 371"/>
                  <a:gd name="T73" fmla="*/ 304 h 469"/>
                  <a:gd name="T74" fmla="*/ 135 w 371"/>
                  <a:gd name="T75" fmla="*/ 365 h 469"/>
                  <a:gd name="T76" fmla="*/ 151 w 371"/>
                  <a:gd name="T77" fmla="*/ 455 h 469"/>
                  <a:gd name="T78" fmla="*/ 151 w 371"/>
                  <a:gd name="T79" fmla="*/ 467 h 469"/>
                  <a:gd name="T80" fmla="*/ 161 w 371"/>
                  <a:gd name="T81" fmla="*/ 468 h 469"/>
                  <a:gd name="T82" fmla="*/ 163 w 371"/>
                  <a:gd name="T83" fmla="*/ 465 h 469"/>
                  <a:gd name="T84" fmla="*/ 172 w 371"/>
                  <a:gd name="T85" fmla="*/ 415 h 469"/>
                  <a:gd name="T86" fmla="*/ 199 w 371"/>
                  <a:gd name="T87" fmla="*/ 353 h 469"/>
                  <a:gd name="T88" fmla="*/ 200 w 371"/>
                  <a:gd name="T89" fmla="*/ 352 h 469"/>
                  <a:gd name="T90" fmla="*/ 216 w 371"/>
                  <a:gd name="T91" fmla="*/ 300 h 469"/>
                  <a:gd name="T92" fmla="*/ 229 w 371"/>
                  <a:gd name="T93" fmla="*/ 255 h 469"/>
                  <a:gd name="T94" fmla="*/ 233 w 371"/>
                  <a:gd name="T95" fmla="*/ 278 h 469"/>
                  <a:gd name="T96" fmla="*/ 238 w 371"/>
                  <a:gd name="T97" fmla="*/ 305 h 469"/>
                  <a:gd name="T98" fmla="*/ 245 w 371"/>
                  <a:gd name="T99" fmla="*/ 329 h 469"/>
                  <a:gd name="T100" fmla="*/ 259 w 371"/>
                  <a:gd name="T101" fmla="*/ 329 h 469"/>
                  <a:gd name="T102" fmla="*/ 292 w 371"/>
                  <a:gd name="T103" fmla="*/ 251 h 469"/>
                  <a:gd name="T104" fmla="*/ 314 w 371"/>
                  <a:gd name="T105" fmla="*/ 284 h 469"/>
                  <a:gd name="T106" fmla="*/ 316 w 371"/>
                  <a:gd name="T107" fmla="*/ 289 h 469"/>
                  <a:gd name="T108" fmla="*/ 316 w 371"/>
                  <a:gd name="T109" fmla="*/ 293 h 469"/>
                  <a:gd name="T110" fmla="*/ 327 w 371"/>
                  <a:gd name="T111" fmla="*/ 291 h 469"/>
                  <a:gd name="T112" fmla="*/ 330 w 371"/>
                  <a:gd name="T113" fmla="*/ 285 h 469"/>
                  <a:gd name="T114" fmla="*/ 346 w 371"/>
                  <a:gd name="T115" fmla="*/ 214 h 469"/>
                  <a:gd name="T116" fmla="*/ 355 w 371"/>
                  <a:gd name="T117" fmla="*/ 168 h 469"/>
                  <a:gd name="T118" fmla="*/ 367 w 371"/>
                  <a:gd name="T119" fmla="*/ 73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1" h="469">
                    <a:moveTo>
                      <a:pt x="367" y="73"/>
                    </a:moveTo>
                    <a:cubicBezTo>
                      <a:pt x="363" y="78"/>
                      <a:pt x="359" y="94"/>
                      <a:pt x="359" y="94"/>
                    </a:cubicBezTo>
                    <a:cubicBezTo>
                      <a:pt x="354" y="109"/>
                      <a:pt x="351" y="122"/>
                      <a:pt x="349" y="134"/>
                    </a:cubicBezTo>
                    <a:cubicBezTo>
                      <a:pt x="347" y="147"/>
                      <a:pt x="345" y="160"/>
                      <a:pt x="340" y="179"/>
                    </a:cubicBezTo>
                    <a:cubicBezTo>
                      <a:pt x="332" y="213"/>
                      <a:pt x="330" y="221"/>
                      <a:pt x="323" y="255"/>
                    </a:cubicBezTo>
                    <a:cubicBezTo>
                      <a:pt x="323" y="257"/>
                      <a:pt x="322" y="258"/>
                      <a:pt x="322" y="260"/>
                    </a:cubicBezTo>
                    <a:cubicBezTo>
                      <a:pt x="320" y="255"/>
                      <a:pt x="318" y="251"/>
                      <a:pt x="316" y="247"/>
                    </a:cubicBezTo>
                    <a:cubicBezTo>
                      <a:pt x="316" y="246"/>
                      <a:pt x="315" y="245"/>
                      <a:pt x="315" y="243"/>
                    </a:cubicBezTo>
                    <a:cubicBezTo>
                      <a:pt x="313" y="241"/>
                      <a:pt x="311" y="237"/>
                      <a:pt x="309" y="234"/>
                    </a:cubicBezTo>
                    <a:cubicBezTo>
                      <a:pt x="309" y="234"/>
                      <a:pt x="309" y="234"/>
                      <a:pt x="309" y="234"/>
                    </a:cubicBezTo>
                    <a:cubicBezTo>
                      <a:pt x="306" y="230"/>
                      <a:pt x="302" y="226"/>
                      <a:pt x="300" y="224"/>
                    </a:cubicBezTo>
                    <a:cubicBezTo>
                      <a:pt x="300" y="224"/>
                      <a:pt x="300" y="224"/>
                      <a:pt x="300" y="224"/>
                    </a:cubicBezTo>
                    <a:cubicBezTo>
                      <a:pt x="300" y="223"/>
                      <a:pt x="300" y="223"/>
                      <a:pt x="300" y="223"/>
                    </a:cubicBezTo>
                    <a:cubicBezTo>
                      <a:pt x="299" y="223"/>
                      <a:pt x="299" y="223"/>
                      <a:pt x="299" y="223"/>
                    </a:cubicBezTo>
                    <a:cubicBezTo>
                      <a:pt x="299" y="223"/>
                      <a:pt x="299" y="223"/>
                      <a:pt x="299" y="223"/>
                    </a:cubicBezTo>
                    <a:cubicBezTo>
                      <a:pt x="299" y="223"/>
                      <a:pt x="299" y="223"/>
                      <a:pt x="299" y="223"/>
                    </a:cubicBezTo>
                    <a:cubicBezTo>
                      <a:pt x="299" y="223"/>
                      <a:pt x="299" y="223"/>
                      <a:pt x="299" y="223"/>
                    </a:cubicBezTo>
                    <a:cubicBezTo>
                      <a:pt x="294" y="224"/>
                      <a:pt x="312" y="221"/>
                      <a:pt x="287" y="225"/>
                    </a:cubicBezTo>
                    <a:cubicBezTo>
                      <a:pt x="287" y="225"/>
                      <a:pt x="287" y="225"/>
                      <a:pt x="287" y="225"/>
                    </a:cubicBezTo>
                    <a:cubicBezTo>
                      <a:pt x="287" y="225"/>
                      <a:pt x="287" y="225"/>
                      <a:pt x="287" y="225"/>
                    </a:cubicBezTo>
                    <a:cubicBezTo>
                      <a:pt x="287" y="225"/>
                      <a:pt x="287" y="225"/>
                      <a:pt x="287" y="225"/>
                    </a:cubicBezTo>
                    <a:cubicBezTo>
                      <a:pt x="287" y="225"/>
                      <a:pt x="287" y="225"/>
                      <a:pt x="287" y="225"/>
                    </a:cubicBezTo>
                    <a:cubicBezTo>
                      <a:pt x="287" y="225"/>
                      <a:pt x="287" y="225"/>
                      <a:pt x="287" y="225"/>
                    </a:cubicBezTo>
                    <a:cubicBezTo>
                      <a:pt x="286" y="227"/>
                      <a:pt x="286" y="227"/>
                      <a:pt x="286" y="227"/>
                    </a:cubicBezTo>
                    <a:cubicBezTo>
                      <a:pt x="286" y="228"/>
                      <a:pt x="285" y="229"/>
                      <a:pt x="285" y="230"/>
                    </a:cubicBezTo>
                    <a:cubicBezTo>
                      <a:pt x="285" y="229"/>
                      <a:pt x="285" y="229"/>
                      <a:pt x="285" y="229"/>
                    </a:cubicBezTo>
                    <a:cubicBezTo>
                      <a:pt x="282" y="237"/>
                      <a:pt x="279" y="245"/>
                      <a:pt x="276" y="252"/>
                    </a:cubicBezTo>
                    <a:cubicBezTo>
                      <a:pt x="278" y="252"/>
                      <a:pt x="278" y="252"/>
                      <a:pt x="278" y="252"/>
                    </a:cubicBezTo>
                    <a:cubicBezTo>
                      <a:pt x="271" y="266"/>
                      <a:pt x="272" y="273"/>
                      <a:pt x="265" y="286"/>
                    </a:cubicBezTo>
                    <a:cubicBezTo>
                      <a:pt x="265" y="285"/>
                      <a:pt x="265" y="285"/>
                      <a:pt x="265" y="285"/>
                    </a:cubicBezTo>
                    <a:cubicBezTo>
                      <a:pt x="263" y="294"/>
                      <a:pt x="260" y="300"/>
                      <a:pt x="257" y="306"/>
                    </a:cubicBezTo>
                    <a:cubicBezTo>
                      <a:pt x="256" y="308"/>
                      <a:pt x="255" y="309"/>
                      <a:pt x="254" y="311"/>
                    </a:cubicBezTo>
                    <a:cubicBezTo>
                      <a:pt x="253" y="307"/>
                      <a:pt x="252" y="305"/>
                      <a:pt x="251" y="305"/>
                    </a:cubicBezTo>
                    <a:cubicBezTo>
                      <a:pt x="250" y="299"/>
                      <a:pt x="251" y="300"/>
                      <a:pt x="252" y="299"/>
                    </a:cubicBezTo>
                    <a:cubicBezTo>
                      <a:pt x="251" y="299"/>
                      <a:pt x="250" y="294"/>
                      <a:pt x="249" y="289"/>
                    </a:cubicBezTo>
                    <a:cubicBezTo>
                      <a:pt x="250" y="291"/>
                      <a:pt x="250" y="291"/>
                      <a:pt x="250" y="291"/>
                    </a:cubicBezTo>
                    <a:cubicBezTo>
                      <a:pt x="249" y="287"/>
                      <a:pt x="248" y="282"/>
                      <a:pt x="248" y="277"/>
                    </a:cubicBezTo>
                    <a:cubicBezTo>
                      <a:pt x="247" y="280"/>
                      <a:pt x="247" y="280"/>
                      <a:pt x="247" y="280"/>
                    </a:cubicBezTo>
                    <a:cubicBezTo>
                      <a:pt x="246" y="273"/>
                      <a:pt x="248" y="278"/>
                      <a:pt x="247" y="271"/>
                    </a:cubicBezTo>
                    <a:cubicBezTo>
                      <a:pt x="246" y="271"/>
                      <a:pt x="246" y="271"/>
                      <a:pt x="246" y="271"/>
                    </a:cubicBezTo>
                    <a:cubicBezTo>
                      <a:pt x="245" y="261"/>
                      <a:pt x="246" y="255"/>
                      <a:pt x="246" y="244"/>
                    </a:cubicBezTo>
                    <a:cubicBezTo>
                      <a:pt x="245" y="239"/>
                      <a:pt x="243" y="233"/>
                      <a:pt x="242" y="228"/>
                    </a:cubicBezTo>
                    <a:cubicBezTo>
                      <a:pt x="241" y="227"/>
                      <a:pt x="241" y="227"/>
                      <a:pt x="241" y="227"/>
                    </a:cubicBezTo>
                    <a:cubicBezTo>
                      <a:pt x="244" y="228"/>
                      <a:pt x="218" y="224"/>
                      <a:pt x="229" y="226"/>
                    </a:cubicBezTo>
                    <a:cubicBezTo>
                      <a:pt x="229" y="226"/>
                      <a:pt x="229" y="226"/>
                      <a:pt x="229" y="226"/>
                    </a:cubicBezTo>
                    <a:cubicBezTo>
                      <a:pt x="229" y="226"/>
                      <a:pt x="229" y="226"/>
                      <a:pt x="229" y="226"/>
                    </a:cubicBezTo>
                    <a:cubicBezTo>
                      <a:pt x="229" y="226"/>
                      <a:pt x="229" y="226"/>
                      <a:pt x="229" y="226"/>
                    </a:cubicBezTo>
                    <a:cubicBezTo>
                      <a:pt x="229" y="226"/>
                      <a:pt x="229" y="226"/>
                      <a:pt x="229" y="226"/>
                    </a:cubicBezTo>
                    <a:cubicBezTo>
                      <a:pt x="228" y="227"/>
                      <a:pt x="228" y="227"/>
                      <a:pt x="228" y="227"/>
                    </a:cubicBezTo>
                    <a:cubicBezTo>
                      <a:pt x="227" y="229"/>
                      <a:pt x="227" y="229"/>
                      <a:pt x="227" y="229"/>
                    </a:cubicBezTo>
                    <a:cubicBezTo>
                      <a:pt x="226" y="230"/>
                      <a:pt x="225" y="231"/>
                      <a:pt x="224" y="232"/>
                    </a:cubicBezTo>
                    <a:cubicBezTo>
                      <a:pt x="223" y="235"/>
                      <a:pt x="222" y="237"/>
                      <a:pt x="221" y="240"/>
                    </a:cubicBezTo>
                    <a:cubicBezTo>
                      <a:pt x="216" y="250"/>
                      <a:pt x="213" y="261"/>
                      <a:pt x="210" y="271"/>
                    </a:cubicBezTo>
                    <a:cubicBezTo>
                      <a:pt x="204" y="292"/>
                      <a:pt x="200" y="312"/>
                      <a:pt x="193" y="330"/>
                    </a:cubicBezTo>
                    <a:cubicBezTo>
                      <a:pt x="192" y="331"/>
                      <a:pt x="192" y="331"/>
                      <a:pt x="192" y="331"/>
                    </a:cubicBezTo>
                    <a:cubicBezTo>
                      <a:pt x="190" y="332"/>
                      <a:pt x="191" y="342"/>
                      <a:pt x="189" y="343"/>
                    </a:cubicBezTo>
                    <a:cubicBezTo>
                      <a:pt x="189" y="344"/>
                      <a:pt x="188" y="346"/>
                      <a:pt x="188" y="347"/>
                    </a:cubicBezTo>
                    <a:cubicBezTo>
                      <a:pt x="188" y="347"/>
                      <a:pt x="188" y="347"/>
                      <a:pt x="188" y="347"/>
                    </a:cubicBezTo>
                    <a:cubicBezTo>
                      <a:pt x="188" y="347"/>
                      <a:pt x="188" y="347"/>
                      <a:pt x="188" y="347"/>
                    </a:cubicBezTo>
                    <a:cubicBezTo>
                      <a:pt x="188" y="347"/>
                      <a:pt x="188" y="347"/>
                      <a:pt x="188" y="347"/>
                    </a:cubicBezTo>
                    <a:cubicBezTo>
                      <a:pt x="188" y="347"/>
                      <a:pt x="188" y="347"/>
                      <a:pt x="188" y="347"/>
                    </a:cubicBezTo>
                    <a:cubicBezTo>
                      <a:pt x="188" y="347"/>
                      <a:pt x="187" y="348"/>
                      <a:pt x="188" y="348"/>
                    </a:cubicBezTo>
                    <a:cubicBezTo>
                      <a:pt x="188" y="348"/>
                      <a:pt x="188" y="348"/>
                      <a:pt x="188" y="348"/>
                    </a:cubicBezTo>
                    <a:cubicBezTo>
                      <a:pt x="188" y="348"/>
                      <a:pt x="188" y="348"/>
                      <a:pt x="188" y="348"/>
                    </a:cubicBezTo>
                    <a:cubicBezTo>
                      <a:pt x="188" y="348"/>
                      <a:pt x="188" y="348"/>
                      <a:pt x="188" y="348"/>
                    </a:cubicBezTo>
                    <a:cubicBezTo>
                      <a:pt x="188" y="348"/>
                      <a:pt x="188" y="348"/>
                      <a:pt x="188" y="348"/>
                    </a:cubicBezTo>
                    <a:cubicBezTo>
                      <a:pt x="187" y="349"/>
                      <a:pt x="187" y="349"/>
                      <a:pt x="187" y="349"/>
                    </a:cubicBezTo>
                    <a:cubicBezTo>
                      <a:pt x="187" y="349"/>
                      <a:pt x="187" y="349"/>
                      <a:pt x="187" y="349"/>
                    </a:cubicBezTo>
                    <a:cubicBezTo>
                      <a:pt x="186" y="350"/>
                      <a:pt x="186" y="350"/>
                      <a:pt x="186" y="349"/>
                    </a:cubicBezTo>
                    <a:cubicBezTo>
                      <a:pt x="185" y="353"/>
                      <a:pt x="185" y="353"/>
                      <a:pt x="185" y="356"/>
                    </a:cubicBezTo>
                    <a:cubicBezTo>
                      <a:pt x="183" y="360"/>
                      <a:pt x="183" y="360"/>
                      <a:pt x="183" y="360"/>
                    </a:cubicBezTo>
                    <a:cubicBezTo>
                      <a:pt x="177" y="375"/>
                      <a:pt x="174" y="388"/>
                      <a:pt x="167" y="404"/>
                    </a:cubicBezTo>
                    <a:cubicBezTo>
                      <a:pt x="164" y="411"/>
                      <a:pt x="161" y="419"/>
                      <a:pt x="158" y="429"/>
                    </a:cubicBezTo>
                    <a:cubicBezTo>
                      <a:pt x="156" y="419"/>
                      <a:pt x="154" y="408"/>
                      <a:pt x="152" y="398"/>
                    </a:cubicBezTo>
                    <a:cubicBezTo>
                      <a:pt x="152" y="396"/>
                      <a:pt x="152" y="394"/>
                      <a:pt x="152" y="392"/>
                    </a:cubicBezTo>
                    <a:cubicBezTo>
                      <a:pt x="152" y="391"/>
                      <a:pt x="151" y="389"/>
                      <a:pt x="151" y="389"/>
                    </a:cubicBezTo>
                    <a:cubicBezTo>
                      <a:pt x="151" y="386"/>
                      <a:pt x="151" y="386"/>
                      <a:pt x="151" y="386"/>
                    </a:cubicBezTo>
                    <a:cubicBezTo>
                      <a:pt x="151" y="381"/>
                      <a:pt x="150" y="377"/>
                      <a:pt x="150" y="373"/>
                    </a:cubicBezTo>
                    <a:cubicBezTo>
                      <a:pt x="149" y="364"/>
                      <a:pt x="148" y="356"/>
                      <a:pt x="146" y="348"/>
                    </a:cubicBezTo>
                    <a:cubicBezTo>
                      <a:pt x="146" y="347"/>
                      <a:pt x="145" y="344"/>
                      <a:pt x="145" y="344"/>
                    </a:cubicBezTo>
                    <a:cubicBezTo>
                      <a:pt x="141" y="315"/>
                      <a:pt x="141" y="315"/>
                      <a:pt x="141" y="315"/>
                    </a:cubicBezTo>
                    <a:cubicBezTo>
                      <a:pt x="141" y="315"/>
                      <a:pt x="130" y="229"/>
                      <a:pt x="126" y="242"/>
                    </a:cubicBezTo>
                    <a:cubicBezTo>
                      <a:pt x="124" y="244"/>
                      <a:pt x="119" y="253"/>
                      <a:pt x="113" y="273"/>
                    </a:cubicBezTo>
                    <a:cubicBezTo>
                      <a:pt x="112" y="273"/>
                      <a:pt x="112" y="273"/>
                      <a:pt x="112" y="273"/>
                    </a:cubicBezTo>
                    <a:cubicBezTo>
                      <a:pt x="109" y="286"/>
                      <a:pt x="108" y="294"/>
                      <a:pt x="108" y="304"/>
                    </a:cubicBezTo>
                    <a:cubicBezTo>
                      <a:pt x="106" y="305"/>
                      <a:pt x="106" y="315"/>
                      <a:pt x="105" y="318"/>
                    </a:cubicBezTo>
                    <a:cubicBezTo>
                      <a:pt x="105" y="317"/>
                      <a:pt x="105" y="317"/>
                      <a:pt x="105" y="317"/>
                    </a:cubicBezTo>
                    <a:cubicBezTo>
                      <a:pt x="105" y="326"/>
                      <a:pt x="101" y="334"/>
                      <a:pt x="102" y="342"/>
                    </a:cubicBezTo>
                    <a:cubicBezTo>
                      <a:pt x="102" y="342"/>
                      <a:pt x="101" y="341"/>
                      <a:pt x="101" y="340"/>
                    </a:cubicBezTo>
                    <a:cubicBezTo>
                      <a:pt x="101" y="346"/>
                      <a:pt x="100" y="353"/>
                      <a:pt x="99" y="353"/>
                    </a:cubicBezTo>
                    <a:cubicBezTo>
                      <a:pt x="98" y="362"/>
                      <a:pt x="95" y="373"/>
                      <a:pt x="94" y="382"/>
                    </a:cubicBezTo>
                    <a:cubicBezTo>
                      <a:pt x="94" y="381"/>
                      <a:pt x="93" y="380"/>
                      <a:pt x="93" y="380"/>
                    </a:cubicBezTo>
                    <a:cubicBezTo>
                      <a:pt x="94" y="379"/>
                      <a:pt x="94" y="379"/>
                      <a:pt x="94" y="379"/>
                    </a:cubicBezTo>
                    <a:cubicBezTo>
                      <a:pt x="93" y="376"/>
                      <a:pt x="92" y="372"/>
                      <a:pt x="92" y="369"/>
                    </a:cubicBezTo>
                    <a:cubicBezTo>
                      <a:pt x="92" y="370"/>
                      <a:pt x="92" y="371"/>
                      <a:pt x="92" y="373"/>
                    </a:cubicBezTo>
                    <a:cubicBezTo>
                      <a:pt x="90" y="372"/>
                      <a:pt x="92" y="365"/>
                      <a:pt x="90" y="357"/>
                    </a:cubicBezTo>
                    <a:cubicBezTo>
                      <a:pt x="89" y="350"/>
                      <a:pt x="84" y="343"/>
                      <a:pt x="84" y="335"/>
                    </a:cubicBezTo>
                    <a:cubicBezTo>
                      <a:pt x="83" y="332"/>
                      <a:pt x="86" y="338"/>
                      <a:pt x="85" y="333"/>
                    </a:cubicBezTo>
                    <a:cubicBezTo>
                      <a:pt x="86" y="333"/>
                      <a:pt x="86" y="335"/>
                      <a:pt x="86" y="334"/>
                    </a:cubicBezTo>
                    <a:cubicBezTo>
                      <a:pt x="85" y="329"/>
                      <a:pt x="87" y="325"/>
                      <a:pt x="85" y="318"/>
                    </a:cubicBezTo>
                    <a:cubicBezTo>
                      <a:pt x="86" y="318"/>
                      <a:pt x="86" y="318"/>
                      <a:pt x="86" y="318"/>
                    </a:cubicBezTo>
                    <a:cubicBezTo>
                      <a:pt x="84" y="310"/>
                      <a:pt x="86" y="301"/>
                      <a:pt x="83" y="296"/>
                    </a:cubicBezTo>
                    <a:cubicBezTo>
                      <a:pt x="81" y="287"/>
                      <a:pt x="85" y="289"/>
                      <a:pt x="81" y="280"/>
                    </a:cubicBezTo>
                    <a:cubicBezTo>
                      <a:pt x="82" y="276"/>
                      <a:pt x="82" y="276"/>
                      <a:pt x="82" y="276"/>
                    </a:cubicBezTo>
                    <a:cubicBezTo>
                      <a:pt x="81" y="273"/>
                      <a:pt x="80" y="274"/>
                      <a:pt x="79" y="270"/>
                    </a:cubicBezTo>
                    <a:cubicBezTo>
                      <a:pt x="80" y="270"/>
                      <a:pt x="79" y="264"/>
                      <a:pt x="80" y="266"/>
                    </a:cubicBezTo>
                    <a:cubicBezTo>
                      <a:pt x="79" y="256"/>
                      <a:pt x="73" y="247"/>
                      <a:pt x="72" y="234"/>
                    </a:cubicBezTo>
                    <a:cubicBezTo>
                      <a:pt x="70" y="231"/>
                      <a:pt x="68" y="225"/>
                      <a:pt x="67" y="223"/>
                    </a:cubicBezTo>
                    <a:cubicBezTo>
                      <a:pt x="67" y="222"/>
                      <a:pt x="63" y="210"/>
                      <a:pt x="67" y="217"/>
                    </a:cubicBezTo>
                    <a:cubicBezTo>
                      <a:pt x="67" y="217"/>
                      <a:pt x="67" y="219"/>
                      <a:pt x="67" y="219"/>
                    </a:cubicBezTo>
                    <a:cubicBezTo>
                      <a:pt x="68" y="219"/>
                      <a:pt x="68" y="219"/>
                      <a:pt x="68" y="219"/>
                    </a:cubicBezTo>
                    <a:cubicBezTo>
                      <a:pt x="67" y="211"/>
                      <a:pt x="63" y="206"/>
                      <a:pt x="61" y="199"/>
                    </a:cubicBezTo>
                    <a:cubicBezTo>
                      <a:pt x="62" y="201"/>
                      <a:pt x="63" y="204"/>
                      <a:pt x="61" y="202"/>
                    </a:cubicBezTo>
                    <a:cubicBezTo>
                      <a:pt x="60" y="196"/>
                      <a:pt x="60" y="196"/>
                      <a:pt x="60" y="196"/>
                    </a:cubicBezTo>
                    <a:cubicBezTo>
                      <a:pt x="61" y="197"/>
                      <a:pt x="61" y="197"/>
                      <a:pt x="61" y="197"/>
                    </a:cubicBezTo>
                    <a:cubicBezTo>
                      <a:pt x="58" y="187"/>
                      <a:pt x="58" y="187"/>
                      <a:pt x="58" y="187"/>
                    </a:cubicBezTo>
                    <a:cubicBezTo>
                      <a:pt x="58" y="189"/>
                      <a:pt x="58" y="189"/>
                      <a:pt x="58" y="189"/>
                    </a:cubicBezTo>
                    <a:cubicBezTo>
                      <a:pt x="57" y="186"/>
                      <a:pt x="57" y="184"/>
                      <a:pt x="57" y="183"/>
                    </a:cubicBezTo>
                    <a:cubicBezTo>
                      <a:pt x="57" y="182"/>
                      <a:pt x="57" y="182"/>
                      <a:pt x="57" y="181"/>
                    </a:cubicBezTo>
                    <a:cubicBezTo>
                      <a:pt x="56" y="181"/>
                      <a:pt x="56" y="181"/>
                      <a:pt x="56" y="181"/>
                    </a:cubicBezTo>
                    <a:cubicBezTo>
                      <a:pt x="56" y="181"/>
                      <a:pt x="56" y="181"/>
                      <a:pt x="56" y="181"/>
                    </a:cubicBezTo>
                    <a:cubicBezTo>
                      <a:pt x="56" y="181"/>
                      <a:pt x="56" y="181"/>
                      <a:pt x="56" y="181"/>
                    </a:cubicBezTo>
                    <a:cubicBezTo>
                      <a:pt x="56" y="181"/>
                      <a:pt x="56" y="181"/>
                      <a:pt x="56" y="181"/>
                    </a:cubicBezTo>
                    <a:cubicBezTo>
                      <a:pt x="56" y="181"/>
                      <a:pt x="56" y="181"/>
                      <a:pt x="56" y="181"/>
                    </a:cubicBezTo>
                    <a:cubicBezTo>
                      <a:pt x="27" y="175"/>
                      <a:pt x="48" y="179"/>
                      <a:pt x="42" y="178"/>
                    </a:cubicBezTo>
                    <a:cubicBezTo>
                      <a:pt x="42" y="178"/>
                      <a:pt x="42" y="178"/>
                      <a:pt x="42" y="178"/>
                    </a:cubicBezTo>
                    <a:cubicBezTo>
                      <a:pt x="42" y="178"/>
                      <a:pt x="42" y="178"/>
                      <a:pt x="42" y="178"/>
                    </a:cubicBezTo>
                    <a:cubicBezTo>
                      <a:pt x="42" y="178"/>
                      <a:pt x="42" y="178"/>
                      <a:pt x="42" y="178"/>
                    </a:cubicBezTo>
                    <a:cubicBezTo>
                      <a:pt x="41" y="179"/>
                      <a:pt x="41" y="179"/>
                      <a:pt x="41" y="179"/>
                    </a:cubicBezTo>
                    <a:cubicBezTo>
                      <a:pt x="41" y="180"/>
                      <a:pt x="40" y="181"/>
                      <a:pt x="39" y="182"/>
                    </a:cubicBezTo>
                    <a:cubicBezTo>
                      <a:pt x="38" y="185"/>
                      <a:pt x="43" y="179"/>
                      <a:pt x="40" y="184"/>
                    </a:cubicBezTo>
                    <a:cubicBezTo>
                      <a:pt x="36" y="189"/>
                      <a:pt x="30" y="199"/>
                      <a:pt x="26" y="207"/>
                    </a:cubicBezTo>
                    <a:cubicBezTo>
                      <a:pt x="28" y="206"/>
                      <a:pt x="27" y="209"/>
                      <a:pt x="26" y="211"/>
                    </a:cubicBezTo>
                    <a:cubicBezTo>
                      <a:pt x="25" y="211"/>
                      <a:pt x="25" y="211"/>
                      <a:pt x="25" y="211"/>
                    </a:cubicBezTo>
                    <a:cubicBezTo>
                      <a:pt x="23" y="220"/>
                      <a:pt x="22" y="214"/>
                      <a:pt x="20" y="223"/>
                    </a:cubicBezTo>
                    <a:cubicBezTo>
                      <a:pt x="21" y="225"/>
                      <a:pt x="21" y="225"/>
                      <a:pt x="21" y="225"/>
                    </a:cubicBezTo>
                    <a:cubicBezTo>
                      <a:pt x="21" y="234"/>
                      <a:pt x="18" y="229"/>
                      <a:pt x="18" y="238"/>
                    </a:cubicBezTo>
                    <a:cubicBezTo>
                      <a:pt x="19" y="235"/>
                      <a:pt x="20" y="237"/>
                      <a:pt x="19" y="242"/>
                    </a:cubicBezTo>
                    <a:cubicBezTo>
                      <a:pt x="18" y="240"/>
                      <a:pt x="18" y="240"/>
                      <a:pt x="18" y="240"/>
                    </a:cubicBezTo>
                    <a:cubicBezTo>
                      <a:pt x="18" y="243"/>
                      <a:pt x="18" y="244"/>
                      <a:pt x="18" y="245"/>
                    </a:cubicBezTo>
                    <a:cubicBezTo>
                      <a:pt x="18" y="244"/>
                      <a:pt x="17" y="244"/>
                      <a:pt x="17" y="245"/>
                    </a:cubicBezTo>
                    <a:cubicBezTo>
                      <a:pt x="17" y="243"/>
                      <a:pt x="16" y="242"/>
                      <a:pt x="15" y="241"/>
                    </a:cubicBezTo>
                    <a:cubicBezTo>
                      <a:pt x="15" y="236"/>
                      <a:pt x="16" y="235"/>
                      <a:pt x="16" y="232"/>
                    </a:cubicBezTo>
                    <a:cubicBezTo>
                      <a:pt x="16" y="233"/>
                      <a:pt x="16" y="233"/>
                      <a:pt x="16" y="233"/>
                    </a:cubicBezTo>
                    <a:cubicBezTo>
                      <a:pt x="16" y="223"/>
                      <a:pt x="16" y="220"/>
                      <a:pt x="16" y="213"/>
                    </a:cubicBezTo>
                    <a:cubicBezTo>
                      <a:pt x="16" y="209"/>
                      <a:pt x="14" y="208"/>
                      <a:pt x="15" y="202"/>
                    </a:cubicBezTo>
                    <a:cubicBezTo>
                      <a:pt x="15" y="204"/>
                      <a:pt x="15" y="201"/>
                      <a:pt x="15" y="199"/>
                    </a:cubicBezTo>
                    <a:cubicBezTo>
                      <a:pt x="15" y="200"/>
                      <a:pt x="16" y="201"/>
                      <a:pt x="16" y="197"/>
                    </a:cubicBezTo>
                    <a:cubicBezTo>
                      <a:pt x="16" y="197"/>
                      <a:pt x="16" y="196"/>
                      <a:pt x="16" y="196"/>
                    </a:cubicBezTo>
                    <a:cubicBezTo>
                      <a:pt x="16" y="196"/>
                      <a:pt x="16" y="195"/>
                      <a:pt x="16" y="196"/>
                    </a:cubicBezTo>
                    <a:cubicBezTo>
                      <a:pt x="16" y="191"/>
                      <a:pt x="15" y="192"/>
                      <a:pt x="15" y="194"/>
                    </a:cubicBezTo>
                    <a:cubicBezTo>
                      <a:pt x="15" y="194"/>
                      <a:pt x="15" y="194"/>
                      <a:pt x="15" y="195"/>
                    </a:cubicBezTo>
                    <a:cubicBezTo>
                      <a:pt x="16" y="190"/>
                      <a:pt x="15" y="183"/>
                      <a:pt x="16" y="182"/>
                    </a:cubicBezTo>
                    <a:cubicBezTo>
                      <a:pt x="16" y="170"/>
                      <a:pt x="15" y="161"/>
                      <a:pt x="15" y="150"/>
                    </a:cubicBezTo>
                    <a:cubicBezTo>
                      <a:pt x="16" y="149"/>
                      <a:pt x="16" y="151"/>
                      <a:pt x="16" y="154"/>
                    </a:cubicBezTo>
                    <a:cubicBezTo>
                      <a:pt x="16" y="147"/>
                      <a:pt x="16" y="147"/>
                      <a:pt x="16" y="147"/>
                    </a:cubicBezTo>
                    <a:cubicBezTo>
                      <a:pt x="17" y="147"/>
                      <a:pt x="17" y="151"/>
                      <a:pt x="17" y="154"/>
                    </a:cubicBezTo>
                    <a:cubicBezTo>
                      <a:pt x="19" y="145"/>
                      <a:pt x="16" y="135"/>
                      <a:pt x="17" y="125"/>
                    </a:cubicBezTo>
                    <a:cubicBezTo>
                      <a:pt x="17" y="123"/>
                      <a:pt x="17" y="123"/>
                      <a:pt x="17" y="123"/>
                    </a:cubicBezTo>
                    <a:cubicBezTo>
                      <a:pt x="17" y="122"/>
                      <a:pt x="17" y="122"/>
                      <a:pt x="17" y="122"/>
                    </a:cubicBezTo>
                    <a:cubicBezTo>
                      <a:pt x="16" y="122"/>
                      <a:pt x="16" y="120"/>
                      <a:pt x="16" y="118"/>
                    </a:cubicBezTo>
                    <a:cubicBezTo>
                      <a:pt x="17" y="117"/>
                      <a:pt x="18" y="118"/>
                      <a:pt x="18" y="113"/>
                    </a:cubicBezTo>
                    <a:cubicBezTo>
                      <a:pt x="19" y="109"/>
                      <a:pt x="18" y="102"/>
                      <a:pt x="17" y="96"/>
                    </a:cubicBezTo>
                    <a:cubicBezTo>
                      <a:pt x="17" y="99"/>
                      <a:pt x="16" y="98"/>
                      <a:pt x="16" y="97"/>
                    </a:cubicBezTo>
                    <a:cubicBezTo>
                      <a:pt x="16" y="94"/>
                      <a:pt x="17" y="93"/>
                      <a:pt x="17" y="91"/>
                    </a:cubicBezTo>
                    <a:cubicBezTo>
                      <a:pt x="17" y="91"/>
                      <a:pt x="17" y="91"/>
                      <a:pt x="17" y="91"/>
                    </a:cubicBezTo>
                    <a:cubicBezTo>
                      <a:pt x="17" y="90"/>
                      <a:pt x="17" y="84"/>
                      <a:pt x="16" y="83"/>
                    </a:cubicBezTo>
                    <a:cubicBezTo>
                      <a:pt x="17" y="82"/>
                      <a:pt x="17" y="87"/>
                      <a:pt x="18" y="88"/>
                    </a:cubicBezTo>
                    <a:cubicBezTo>
                      <a:pt x="17" y="77"/>
                      <a:pt x="17" y="83"/>
                      <a:pt x="17" y="72"/>
                    </a:cubicBezTo>
                    <a:cubicBezTo>
                      <a:pt x="16" y="67"/>
                      <a:pt x="16" y="73"/>
                      <a:pt x="15" y="71"/>
                    </a:cubicBezTo>
                    <a:cubicBezTo>
                      <a:pt x="15" y="66"/>
                      <a:pt x="14" y="61"/>
                      <a:pt x="14" y="55"/>
                    </a:cubicBezTo>
                    <a:cubicBezTo>
                      <a:pt x="13" y="57"/>
                      <a:pt x="13" y="57"/>
                      <a:pt x="13" y="57"/>
                    </a:cubicBezTo>
                    <a:cubicBezTo>
                      <a:pt x="12" y="48"/>
                      <a:pt x="12" y="43"/>
                      <a:pt x="13" y="37"/>
                    </a:cubicBezTo>
                    <a:cubicBezTo>
                      <a:pt x="6" y="3"/>
                      <a:pt x="2" y="0"/>
                      <a:pt x="1" y="5"/>
                    </a:cubicBezTo>
                    <a:cubicBezTo>
                      <a:pt x="0" y="10"/>
                      <a:pt x="1" y="23"/>
                      <a:pt x="1" y="23"/>
                    </a:cubicBezTo>
                    <a:cubicBezTo>
                      <a:pt x="1" y="50"/>
                      <a:pt x="4" y="63"/>
                      <a:pt x="5" y="95"/>
                    </a:cubicBezTo>
                    <a:cubicBezTo>
                      <a:pt x="4" y="122"/>
                      <a:pt x="2" y="130"/>
                      <a:pt x="2" y="159"/>
                    </a:cubicBezTo>
                    <a:cubicBezTo>
                      <a:pt x="2" y="172"/>
                      <a:pt x="2" y="187"/>
                      <a:pt x="2" y="201"/>
                    </a:cubicBezTo>
                    <a:cubicBezTo>
                      <a:pt x="3" y="207"/>
                      <a:pt x="1" y="219"/>
                      <a:pt x="3" y="226"/>
                    </a:cubicBezTo>
                    <a:cubicBezTo>
                      <a:pt x="2" y="229"/>
                      <a:pt x="2" y="229"/>
                      <a:pt x="2" y="229"/>
                    </a:cubicBezTo>
                    <a:cubicBezTo>
                      <a:pt x="2" y="232"/>
                      <a:pt x="2" y="235"/>
                      <a:pt x="2" y="237"/>
                    </a:cubicBezTo>
                    <a:cubicBezTo>
                      <a:pt x="2" y="237"/>
                      <a:pt x="2" y="237"/>
                      <a:pt x="2" y="237"/>
                    </a:cubicBezTo>
                    <a:cubicBezTo>
                      <a:pt x="2" y="241"/>
                      <a:pt x="2" y="246"/>
                      <a:pt x="2" y="248"/>
                    </a:cubicBezTo>
                    <a:cubicBezTo>
                      <a:pt x="2" y="247"/>
                      <a:pt x="2" y="247"/>
                      <a:pt x="2" y="247"/>
                    </a:cubicBezTo>
                    <a:cubicBezTo>
                      <a:pt x="2" y="252"/>
                      <a:pt x="2" y="252"/>
                      <a:pt x="2" y="252"/>
                    </a:cubicBezTo>
                    <a:cubicBezTo>
                      <a:pt x="2" y="251"/>
                      <a:pt x="2" y="251"/>
                      <a:pt x="2" y="251"/>
                    </a:cubicBezTo>
                    <a:cubicBezTo>
                      <a:pt x="3" y="258"/>
                      <a:pt x="3" y="265"/>
                      <a:pt x="3" y="272"/>
                    </a:cubicBezTo>
                    <a:cubicBezTo>
                      <a:pt x="4" y="271"/>
                      <a:pt x="4" y="271"/>
                      <a:pt x="4" y="271"/>
                    </a:cubicBezTo>
                    <a:cubicBezTo>
                      <a:pt x="4" y="283"/>
                      <a:pt x="5" y="288"/>
                      <a:pt x="6" y="297"/>
                    </a:cubicBezTo>
                    <a:cubicBezTo>
                      <a:pt x="6" y="297"/>
                      <a:pt x="6" y="297"/>
                      <a:pt x="5" y="297"/>
                    </a:cubicBezTo>
                    <a:cubicBezTo>
                      <a:pt x="6" y="297"/>
                      <a:pt x="6" y="297"/>
                      <a:pt x="6" y="297"/>
                    </a:cubicBezTo>
                    <a:cubicBezTo>
                      <a:pt x="5" y="297"/>
                      <a:pt x="5" y="298"/>
                      <a:pt x="5" y="299"/>
                    </a:cubicBezTo>
                    <a:cubicBezTo>
                      <a:pt x="5" y="299"/>
                      <a:pt x="5" y="299"/>
                      <a:pt x="5" y="299"/>
                    </a:cubicBezTo>
                    <a:cubicBezTo>
                      <a:pt x="5" y="299"/>
                      <a:pt x="5" y="299"/>
                      <a:pt x="5" y="299"/>
                    </a:cubicBezTo>
                    <a:cubicBezTo>
                      <a:pt x="5" y="299"/>
                      <a:pt x="5" y="299"/>
                      <a:pt x="5" y="299"/>
                    </a:cubicBezTo>
                    <a:cubicBezTo>
                      <a:pt x="5" y="299"/>
                      <a:pt x="5" y="299"/>
                      <a:pt x="5" y="299"/>
                    </a:cubicBezTo>
                    <a:cubicBezTo>
                      <a:pt x="5" y="299"/>
                      <a:pt x="5" y="299"/>
                      <a:pt x="6" y="299"/>
                    </a:cubicBezTo>
                    <a:cubicBezTo>
                      <a:pt x="6" y="300"/>
                      <a:pt x="6" y="301"/>
                      <a:pt x="6" y="301"/>
                    </a:cubicBezTo>
                    <a:cubicBezTo>
                      <a:pt x="6" y="301"/>
                      <a:pt x="6" y="301"/>
                      <a:pt x="6" y="301"/>
                    </a:cubicBezTo>
                    <a:cubicBezTo>
                      <a:pt x="6" y="302"/>
                      <a:pt x="6" y="302"/>
                      <a:pt x="6" y="302"/>
                    </a:cubicBezTo>
                    <a:cubicBezTo>
                      <a:pt x="6" y="302"/>
                      <a:pt x="6" y="302"/>
                      <a:pt x="6" y="302"/>
                    </a:cubicBezTo>
                    <a:cubicBezTo>
                      <a:pt x="6" y="302"/>
                      <a:pt x="6" y="302"/>
                      <a:pt x="6" y="302"/>
                    </a:cubicBezTo>
                    <a:cubicBezTo>
                      <a:pt x="6" y="302"/>
                      <a:pt x="6" y="302"/>
                      <a:pt x="6" y="302"/>
                    </a:cubicBezTo>
                    <a:cubicBezTo>
                      <a:pt x="6" y="302"/>
                      <a:pt x="6" y="302"/>
                      <a:pt x="6" y="302"/>
                    </a:cubicBezTo>
                    <a:cubicBezTo>
                      <a:pt x="6" y="302"/>
                      <a:pt x="6" y="302"/>
                      <a:pt x="6" y="302"/>
                    </a:cubicBezTo>
                    <a:cubicBezTo>
                      <a:pt x="34" y="304"/>
                      <a:pt x="14" y="302"/>
                      <a:pt x="20" y="303"/>
                    </a:cubicBezTo>
                    <a:cubicBezTo>
                      <a:pt x="20" y="302"/>
                      <a:pt x="20" y="302"/>
                      <a:pt x="20" y="302"/>
                    </a:cubicBezTo>
                    <a:cubicBezTo>
                      <a:pt x="20" y="301"/>
                      <a:pt x="20" y="301"/>
                      <a:pt x="20" y="301"/>
                    </a:cubicBezTo>
                    <a:cubicBezTo>
                      <a:pt x="20" y="301"/>
                      <a:pt x="20" y="300"/>
                      <a:pt x="20" y="300"/>
                    </a:cubicBezTo>
                    <a:cubicBezTo>
                      <a:pt x="26" y="301"/>
                      <a:pt x="22" y="300"/>
                      <a:pt x="20" y="300"/>
                    </a:cubicBezTo>
                    <a:cubicBezTo>
                      <a:pt x="20" y="300"/>
                      <a:pt x="20" y="300"/>
                      <a:pt x="20" y="300"/>
                    </a:cubicBezTo>
                    <a:cubicBezTo>
                      <a:pt x="21" y="300"/>
                      <a:pt x="21" y="300"/>
                      <a:pt x="21" y="300"/>
                    </a:cubicBezTo>
                    <a:cubicBezTo>
                      <a:pt x="21" y="300"/>
                      <a:pt x="21" y="300"/>
                      <a:pt x="21" y="300"/>
                    </a:cubicBezTo>
                    <a:cubicBezTo>
                      <a:pt x="21" y="300"/>
                      <a:pt x="21" y="300"/>
                      <a:pt x="21" y="300"/>
                    </a:cubicBezTo>
                    <a:cubicBezTo>
                      <a:pt x="21" y="300"/>
                      <a:pt x="21" y="300"/>
                      <a:pt x="21" y="300"/>
                    </a:cubicBezTo>
                    <a:cubicBezTo>
                      <a:pt x="21" y="299"/>
                      <a:pt x="21" y="299"/>
                      <a:pt x="21" y="299"/>
                    </a:cubicBezTo>
                    <a:cubicBezTo>
                      <a:pt x="21" y="297"/>
                      <a:pt x="21" y="296"/>
                      <a:pt x="21" y="295"/>
                    </a:cubicBezTo>
                    <a:cubicBezTo>
                      <a:pt x="21" y="294"/>
                      <a:pt x="21" y="294"/>
                      <a:pt x="21" y="293"/>
                    </a:cubicBezTo>
                    <a:cubicBezTo>
                      <a:pt x="22" y="290"/>
                      <a:pt x="23" y="287"/>
                      <a:pt x="24" y="284"/>
                    </a:cubicBezTo>
                    <a:cubicBezTo>
                      <a:pt x="25" y="278"/>
                      <a:pt x="27" y="272"/>
                      <a:pt x="27" y="264"/>
                    </a:cubicBezTo>
                    <a:cubicBezTo>
                      <a:pt x="27" y="266"/>
                      <a:pt x="28" y="264"/>
                      <a:pt x="28" y="264"/>
                    </a:cubicBezTo>
                    <a:cubicBezTo>
                      <a:pt x="29" y="257"/>
                      <a:pt x="30" y="249"/>
                      <a:pt x="28" y="249"/>
                    </a:cubicBezTo>
                    <a:cubicBezTo>
                      <a:pt x="29" y="244"/>
                      <a:pt x="30" y="245"/>
                      <a:pt x="31" y="244"/>
                    </a:cubicBezTo>
                    <a:cubicBezTo>
                      <a:pt x="30" y="244"/>
                      <a:pt x="30" y="240"/>
                      <a:pt x="31" y="236"/>
                    </a:cubicBezTo>
                    <a:cubicBezTo>
                      <a:pt x="31" y="238"/>
                      <a:pt x="31" y="238"/>
                      <a:pt x="31" y="238"/>
                    </a:cubicBezTo>
                    <a:cubicBezTo>
                      <a:pt x="32" y="234"/>
                      <a:pt x="33" y="230"/>
                      <a:pt x="34" y="227"/>
                    </a:cubicBezTo>
                    <a:cubicBezTo>
                      <a:pt x="31" y="228"/>
                      <a:pt x="31" y="228"/>
                      <a:pt x="31" y="228"/>
                    </a:cubicBezTo>
                    <a:cubicBezTo>
                      <a:pt x="34" y="223"/>
                      <a:pt x="34" y="227"/>
                      <a:pt x="35" y="222"/>
                    </a:cubicBezTo>
                    <a:cubicBezTo>
                      <a:pt x="34" y="221"/>
                      <a:pt x="34" y="221"/>
                      <a:pt x="34" y="221"/>
                    </a:cubicBezTo>
                    <a:cubicBezTo>
                      <a:pt x="37" y="214"/>
                      <a:pt x="40" y="210"/>
                      <a:pt x="45" y="203"/>
                    </a:cubicBezTo>
                    <a:cubicBezTo>
                      <a:pt x="45" y="202"/>
                      <a:pt x="46" y="201"/>
                      <a:pt x="46" y="199"/>
                    </a:cubicBezTo>
                    <a:cubicBezTo>
                      <a:pt x="48" y="205"/>
                      <a:pt x="50" y="211"/>
                      <a:pt x="52" y="216"/>
                    </a:cubicBezTo>
                    <a:cubicBezTo>
                      <a:pt x="58" y="233"/>
                      <a:pt x="63" y="249"/>
                      <a:pt x="65" y="265"/>
                    </a:cubicBezTo>
                    <a:cubicBezTo>
                      <a:pt x="65" y="267"/>
                      <a:pt x="65" y="267"/>
                      <a:pt x="65" y="267"/>
                    </a:cubicBezTo>
                    <a:cubicBezTo>
                      <a:pt x="63" y="268"/>
                      <a:pt x="69" y="275"/>
                      <a:pt x="68" y="276"/>
                    </a:cubicBezTo>
                    <a:cubicBezTo>
                      <a:pt x="69" y="280"/>
                      <a:pt x="69" y="280"/>
                      <a:pt x="69" y="280"/>
                    </a:cubicBezTo>
                    <a:cubicBezTo>
                      <a:pt x="69" y="281"/>
                      <a:pt x="69" y="283"/>
                      <a:pt x="69" y="281"/>
                    </a:cubicBezTo>
                    <a:cubicBezTo>
                      <a:pt x="69" y="285"/>
                      <a:pt x="70" y="285"/>
                      <a:pt x="71" y="287"/>
                    </a:cubicBezTo>
                    <a:cubicBezTo>
                      <a:pt x="71" y="288"/>
                      <a:pt x="70" y="289"/>
                      <a:pt x="70" y="290"/>
                    </a:cubicBezTo>
                    <a:cubicBezTo>
                      <a:pt x="72" y="304"/>
                      <a:pt x="75" y="315"/>
                      <a:pt x="75" y="329"/>
                    </a:cubicBezTo>
                    <a:cubicBezTo>
                      <a:pt x="75" y="338"/>
                      <a:pt x="76" y="350"/>
                      <a:pt x="78" y="363"/>
                    </a:cubicBezTo>
                    <a:cubicBezTo>
                      <a:pt x="80" y="376"/>
                      <a:pt x="84" y="388"/>
                      <a:pt x="88" y="397"/>
                    </a:cubicBezTo>
                    <a:cubicBezTo>
                      <a:pt x="88" y="399"/>
                      <a:pt x="89" y="400"/>
                      <a:pt x="90" y="402"/>
                    </a:cubicBezTo>
                    <a:cubicBezTo>
                      <a:pt x="91" y="404"/>
                      <a:pt x="91" y="404"/>
                      <a:pt x="91" y="404"/>
                    </a:cubicBezTo>
                    <a:cubicBezTo>
                      <a:pt x="91" y="405"/>
                      <a:pt x="91" y="405"/>
                      <a:pt x="91" y="405"/>
                    </a:cubicBezTo>
                    <a:cubicBezTo>
                      <a:pt x="91" y="405"/>
                      <a:pt x="91" y="405"/>
                      <a:pt x="91" y="405"/>
                    </a:cubicBezTo>
                    <a:cubicBezTo>
                      <a:pt x="91" y="406"/>
                      <a:pt x="91" y="406"/>
                      <a:pt x="91" y="406"/>
                    </a:cubicBezTo>
                    <a:cubicBezTo>
                      <a:pt x="95" y="405"/>
                      <a:pt x="81" y="406"/>
                      <a:pt x="101" y="405"/>
                    </a:cubicBezTo>
                    <a:cubicBezTo>
                      <a:pt x="101" y="405"/>
                      <a:pt x="101" y="405"/>
                      <a:pt x="101" y="405"/>
                    </a:cubicBezTo>
                    <a:cubicBezTo>
                      <a:pt x="101" y="405"/>
                      <a:pt x="101" y="405"/>
                      <a:pt x="101" y="405"/>
                    </a:cubicBezTo>
                    <a:cubicBezTo>
                      <a:pt x="101" y="405"/>
                      <a:pt x="101" y="405"/>
                      <a:pt x="101" y="405"/>
                    </a:cubicBezTo>
                    <a:cubicBezTo>
                      <a:pt x="101" y="404"/>
                      <a:pt x="101" y="404"/>
                      <a:pt x="101" y="404"/>
                    </a:cubicBezTo>
                    <a:cubicBezTo>
                      <a:pt x="101" y="403"/>
                      <a:pt x="102" y="402"/>
                      <a:pt x="102" y="402"/>
                    </a:cubicBezTo>
                    <a:cubicBezTo>
                      <a:pt x="103" y="401"/>
                      <a:pt x="103" y="401"/>
                      <a:pt x="102" y="402"/>
                    </a:cubicBezTo>
                    <a:cubicBezTo>
                      <a:pt x="102" y="399"/>
                      <a:pt x="103" y="396"/>
                      <a:pt x="104" y="393"/>
                    </a:cubicBezTo>
                    <a:cubicBezTo>
                      <a:pt x="106" y="387"/>
                      <a:pt x="108" y="380"/>
                      <a:pt x="109" y="373"/>
                    </a:cubicBezTo>
                    <a:cubicBezTo>
                      <a:pt x="113" y="359"/>
                      <a:pt x="116" y="344"/>
                      <a:pt x="116" y="331"/>
                    </a:cubicBezTo>
                    <a:cubicBezTo>
                      <a:pt x="117" y="330"/>
                      <a:pt x="116" y="328"/>
                      <a:pt x="116" y="328"/>
                    </a:cubicBezTo>
                    <a:cubicBezTo>
                      <a:pt x="117" y="320"/>
                      <a:pt x="119" y="312"/>
                      <a:pt x="120" y="304"/>
                    </a:cubicBezTo>
                    <a:cubicBezTo>
                      <a:pt x="120" y="303"/>
                      <a:pt x="122" y="286"/>
                      <a:pt x="125" y="270"/>
                    </a:cubicBezTo>
                    <a:cubicBezTo>
                      <a:pt x="125" y="274"/>
                      <a:pt x="125" y="278"/>
                      <a:pt x="125" y="282"/>
                    </a:cubicBezTo>
                    <a:cubicBezTo>
                      <a:pt x="124" y="282"/>
                      <a:pt x="124" y="282"/>
                      <a:pt x="124" y="282"/>
                    </a:cubicBezTo>
                    <a:cubicBezTo>
                      <a:pt x="126" y="298"/>
                      <a:pt x="127" y="308"/>
                      <a:pt x="130" y="319"/>
                    </a:cubicBezTo>
                    <a:cubicBezTo>
                      <a:pt x="128" y="321"/>
                      <a:pt x="132" y="332"/>
                      <a:pt x="132" y="336"/>
                    </a:cubicBezTo>
                    <a:cubicBezTo>
                      <a:pt x="131" y="336"/>
                      <a:pt x="131" y="336"/>
                      <a:pt x="131" y="336"/>
                    </a:cubicBezTo>
                    <a:cubicBezTo>
                      <a:pt x="134" y="345"/>
                      <a:pt x="133" y="356"/>
                      <a:pt x="135" y="365"/>
                    </a:cubicBezTo>
                    <a:cubicBezTo>
                      <a:pt x="135" y="365"/>
                      <a:pt x="135" y="365"/>
                      <a:pt x="134" y="363"/>
                    </a:cubicBezTo>
                    <a:cubicBezTo>
                      <a:pt x="135" y="370"/>
                      <a:pt x="137" y="379"/>
                      <a:pt x="136" y="379"/>
                    </a:cubicBezTo>
                    <a:cubicBezTo>
                      <a:pt x="138" y="396"/>
                      <a:pt x="143" y="419"/>
                      <a:pt x="147" y="429"/>
                    </a:cubicBezTo>
                    <a:cubicBezTo>
                      <a:pt x="147" y="428"/>
                      <a:pt x="147" y="428"/>
                      <a:pt x="147" y="428"/>
                    </a:cubicBezTo>
                    <a:cubicBezTo>
                      <a:pt x="149" y="434"/>
                      <a:pt x="148" y="436"/>
                      <a:pt x="150" y="442"/>
                    </a:cubicBezTo>
                    <a:cubicBezTo>
                      <a:pt x="150" y="443"/>
                      <a:pt x="150" y="443"/>
                      <a:pt x="150" y="443"/>
                    </a:cubicBezTo>
                    <a:cubicBezTo>
                      <a:pt x="151" y="446"/>
                      <a:pt x="151" y="451"/>
                      <a:pt x="151" y="455"/>
                    </a:cubicBezTo>
                    <a:cubicBezTo>
                      <a:pt x="151" y="459"/>
                      <a:pt x="150" y="462"/>
                      <a:pt x="150" y="466"/>
                    </a:cubicBezTo>
                    <a:cubicBezTo>
                      <a:pt x="150" y="466"/>
                      <a:pt x="150" y="466"/>
                      <a:pt x="150" y="466"/>
                    </a:cubicBezTo>
                    <a:cubicBezTo>
                      <a:pt x="150" y="466"/>
                      <a:pt x="150" y="466"/>
                      <a:pt x="150" y="466"/>
                    </a:cubicBezTo>
                    <a:cubicBezTo>
                      <a:pt x="150" y="466"/>
                      <a:pt x="150" y="466"/>
                      <a:pt x="150" y="466"/>
                    </a:cubicBezTo>
                    <a:cubicBezTo>
                      <a:pt x="144" y="466"/>
                      <a:pt x="147" y="466"/>
                      <a:pt x="152" y="466"/>
                    </a:cubicBezTo>
                    <a:cubicBezTo>
                      <a:pt x="152" y="466"/>
                      <a:pt x="152" y="466"/>
                      <a:pt x="152" y="467"/>
                    </a:cubicBezTo>
                    <a:cubicBezTo>
                      <a:pt x="151" y="467"/>
                      <a:pt x="151" y="467"/>
                      <a:pt x="151" y="467"/>
                    </a:cubicBezTo>
                    <a:cubicBezTo>
                      <a:pt x="151" y="467"/>
                      <a:pt x="151" y="467"/>
                      <a:pt x="151" y="467"/>
                    </a:cubicBezTo>
                    <a:cubicBezTo>
                      <a:pt x="151" y="467"/>
                      <a:pt x="151" y="467"/>
                      <a:pt x="151" y="467"/>
                    </a:cubicBezTo>
                    <a:cubicBezTo>
                      <a:pt x="151" y="467"/>
                      <a:pt x="151" y="467"/>
                      <a:pt x="151" y="467"/>
                    </a:cubicBezTo>
                    <a:cubicBezTo>
                      <a:pt x="151" y="467"/>
                      <a:pt x="151" y="467"/>
                      <a:pt x="151" y="467"/>
                    </a:cubicBezTo>
                    <a:cubicBezTo>
                      <a:pt x="172" y="469"/>
                      <a:pt x="157" y="468"/>
                      <a:pt x="161" y="468"/>
                    </a:cubicBezTo>
                    <a:cubicBezTo>
                      <a:pt x="161" y="468"/>
                      <a:pt x="161" y="468"/>
                      <a:pt x="161" y="468"/>
                    </a:cubicBezTo>
                    <a:cubicBezTo>
                      <a:pt x="161" y="468"/>
                      <a:pt x="161" y="468"/>
                      <a:pt x="161" y="468"/>
                    </a:cubicBezTo>
                    <a:cubicBezTo>
                      <a:pt x="161" y="468"/>
                      <a:pt x="161" y="468"/>
                      <a:pt x="161" y="468"/>
                    </a:cubicBezTo>
                    <a:cubicBezTo>
                      <a:pt x="162" y="468"/>
                      <a:pt x="162" y="468"/>
                      <a:pt x="162" y="468"/>
                    </a:cubicBezTo>
                    <a:cubicBezTo>
                      <a:pt x="163" y="468"/>
                      <a:pt x="163" y="468"/>
                      <a:pt x="163" y="468"/>
                    </a:cubicBezTo>
                    <a:cubicBezTo>
                      <a:pt x="163" y="468"/>
                      <a:pt x="163" y="468"/>
                      <a:pt x="163" y="468"/>
                    </a:cubicBezTo>
                    <a:cubicBezTo>
                      <a:pt x="163" y="467"/>
                      <a:pt x="163" y="467"/>
                      <a:pt x="163" y="467"/>
                    </a:cubicBezTo>
                    <a:cubicBezTo>
                      <a:pt x="163" y="467"/>
                      <a:pt x="163" y="467"/>
                      <a:pt x="163" y="467"/>
                    </a:cubicBezTo>
                    <a:cubicBezTo>
                      <a:pt x="163" y="465"/>
                      <a:pt x="163" y="465"/>
                      <a:pt x="163" y="465"/>
                    </a:cubicBezTo>
                    <a:cubicBezTo>
                      <a:pt x="163" y="462"/>
                      <a:pt x="163" y="462"/>
                      <a:pt x="163" y="462"/>
                    </a:cubicBezTo>
                    <a:cubicBezTo>
                      <a:pt x="163" y="462"/>
                      <a:pt x="163" y="462"/>
                      <a:pt x="163" y="461"/>
                    </a:cubicBezTo>
                    <a:cubicBezTo>
                      <a:pt x="163" y="459"/>
                      <a:pt x="163" y="457"/>
                      <a:pt x="164" y="456"/>
                    </a:cubicBezTo>
                    <a:cubicBezTo>
                      <a:pt x="163" y="460"/>
                      <a:pt x="163" y="460"/>
                      <a:pt x="163" y="460"/>
                    </a:cubicBezTo>
                    <a:cubicBezTo>
                      <a:pt x="162" y="459"/>
                      <a:pt x="162" y="458"/>
                      <a:pt x="162" y="457"/>
                    </a:cubicBezTo>
                    <a:cubicBezTo>
                      <a:pt x="163" y="454"/>
                      <a:pt x="166" y="448"/>
                      <a:pt x="167" y="442"/>
                    </a:cubicBezTo>
                    <a:cubicBezTo>
                      <a:pt x="170" y="433"/>
                      <a:pt x="168" y="423"/>
                      <a:pt x="172" y="415"/>
                    </a:cubicBezTo>
                    <a:cubicBezTo>
                      <a:pt x="173" y="410"/>
                      <a:pt x="172" y="419"/>
                      <a:pt x="174" y="413"/>
                    </a:cubicBezTo>
                    <a:cubicBezTo>
                      <a:pt x="175" y="413"/>
                      <a:pt x="173" y="416"/>
                      <a:pt x="175" y="414"/>
                    </a:cubicBezTo>
                    <a:cubicBezTo>
                      <a:pt x="176" y="408"/>
                      <a:pt x="180" y="405"/>
                      <a:pt x="182" y="397"/>
                    </a:cubicBezTo>
                    <a:cubicBezTo>
                      <a:pt x="183" y="397"/>
                      <a:pt x="183" y="397"/>
                      <a:pt x="183" y="397"/>
                    </a:cubicBezTo>
                    <a:cubicBezTo>
                      <a:pt x="185" y="387"/>
                      <a:pt x="191" y="379"/>
                      <a:pt x="191" y="372"/>
                    </a:cubicBezTo>
                    <a:cubicBezTo>
                      <a:pt x="194" y="362"/>
                      <a:pt x="196" y="366"/>
                      <a:pt x="198" y="355"/>
                    </a:cubicBezTo>
                    <a:cubicBezTo>
                      <a:pt x="199" y="353"/>
                      <a:pt x="199" y="353"/>
                      <a:pt x="199" y="353"/>
                    </a:cubicBezTo>
                    <a:cubicBezTo>
                      <a:pt x="200" y="352"/>
                      <a:pt x="200" y="352"/>
                      <a:pt x="200" y="352"/>
                    </a:cubicBezTo>
                    <a:cubicBezTo>
                      <a:pt x="200" y="352"/>
                      <a:pt x="200" y="352"/>
                      <a:pt x="200" y="352"/>
                    </a:cubicBezTo>
                    <a:cubicBezTo>
                      <a:pt x="200" y="351"/>
                      <a:pt x="200" y="351"/>
                      <a:pt x="200" y="351"/>
                    </a:cubicBezTo>
                    <a:cubicBezTo>
                      <a:pt x="200" y="351"/>
                      <a:pt x="200" y="351"/>
                      <a:pt x="200" y="351"/>
                    </a:cubicBezTo>
                    <a:cubicBezTo>
                      <a:pt x="200" y="351"/>
                      <a:pt x="200" y="351"/>
                      <a:pt x="200" y="351"/>
                    </a:cubicBezTo>
                    <a:cubicBezTo>
                      <a:pt x="200" y="351"/>
                      <a:pt x="200" y="351"/>
                      <a:pt x="200" y="351"/>
                    </a:cubicBezTo>
                    <a:cubicBezTo>
                      <a:pt x="200" y="353"/>
                      <a:pt x="200" y="352"/>
                      <a:pt x="200" y="352"/>
                    </a:cubicBezTo>
                    <a:cubicBezTo>
                      <a:pt x="200" y="352"/>
                      <a:pt x="200" y="352"/>
                      <a:pt x="200" y="352"/>
                    </a:cubicBezTo>
                    <a:cubicBezTo>
                      <a:pt x="200" y="352"/>
                      <a:pt x="200" y="352"/>
                      <a:pt x="200" y="352"/>
                    </a:cubicBezTo>
                    <a:cubicBezTo>
                      <a:pt x="200" y="352"/>
                      <a:pt x="200" y="352"/>
                      <a:pt x="200" y="352"/>
                    </a:cubicBezTo>
                    <a:cubicBezTo>
                      <a:pt x="200" y="351"/>
                      <a:pt x="200" y="351"/>
                      <a:pt x="200" y="351"/>
                    </a:cubicBezTo>
                    <a:cubicBezTo>
                      <a:pt x="202" y="347"/>
                      <a:pt x="200" y="347"/>
                      <a:pt x="203" y="343"/>
                    </a:cubicBezTo>
                    <a:cubicBezTo>
                      <a:pt x="203" y="343"/>
                      <a:pt x="205" y="336"/>
                      <a:pt x="205" y="339"/>
                    </a:cubicBezTo>
                    <a:cubicBezTo>
                      <a:pt x="210" y="328"/>
                      <a:pt x="210" y="315"/>
                      <a:pt x="216" y="300"/>
                    </a:cubicBezTo>
                    <a:cubicBezTo>
                      <a:pt x="216" y="297"/>
                      <a:pt x="218" y="289"/>
                      <a:pt x="218" y="286"/>
                    </a:cubicBezTo>
                    <a:cubicBezTo>
                      <a:pt x="219" y="286"/>
                      <a:pt x="222" y="271"/>
                      <a:pt x="221" y="280"/>
                    </a:cubicBezTo>
                    <a:cubicBezTo>
                      <a:pt x="221" y="281"/>
                      <a:pt x="221" y="282"/>
                      <a:pt x="221" y="282"/>
                    </a:cubicBezTo>
                    <a:cubicBezTo>
                      <a:pt x="221" y="283"/>
                      <a:pt x="221" y="283"/>
                      <a:pt x="221" y="283"/>
                    </a:cubicBezTo>
                    <a:cubicBezTo>
                      <a:pt x="225" y="275"/>
                      <a:pt x="225" y="268"/>
                      <a:pt x="228" y="260"/>
                    </a:cubicBezTo>
                    <a:cubicBezTo>
                      <a:pt x="227" y="262"/>
                      <a:pt x="226" y="265"/>
                      <a:pt x="226" y="263"/>
                    </a:cubicBezTo>
                    <a:cubicBezTo>
                      <a:pt x="227" y="260"/>
                      <a:pt x="228" y="258"/>
                      <a:pt x="229" y="255"/>
                    </a:cubicBezTo>
                    <a:cubicBezTo>
                      <a:pt x="229" y="257"/>
                      <a:pt x="229" y="257"/>
                      <a:pt x="229" y="257"/>
                    </a:cubicBezTo>
                    <a:cubicBezTo>
                      <a:pt x="230" y="255"/>
                      <a:pt x="231" y="253"/>
                      <a:pt x="232" y="251"/>
                    </a:cubicBezTo>
                    <a:cubicBezTo>
                      <a:pt x="232" y="254"/>
                      <a:pt x="232" y="257"/>
                      <a:pt x="233" y="259"/>
                    </a:cubicBezTo>
                    <a:cubicBezTo>
                      <a:pt x="233" y="258"/>
                      <a:pt x="234" y="261"/>
                      <a:pt x="234" y="264"/>
                    </a:cubicBezTo>
                    <a:cubicBezTo>
                      <a:pt x="233" y="264"/>
                      <a:pt x="233" y="264"/>
                      <a:pt x="233" y="264"/>
                    </a:cubicBezTo>
                    <a:cubicBezTo>
                      <a:pt x="236" y="275"/>
                      <a:pt x="232" y="268"/>
                      <a:pt x="234" y="279"/>
                    </a:cubicBezTo>
                    <a:cubicBezTo>
                      <a:pt x="233" y="278"/>
                      <a:pt x="233" y="278"/>
                      <a:pt x="233" y="278"/>
                    </a:cubicBezTo>
                    <a:cubicBezTo>
                      <a:pt x="235" y="281"/>
                      <a:pt x="235" y="281"/>
                      <a:pt x="235" y="281"/>
                    </a:cubicBezTo>
                    <a:cubicBezTo>
                      <a:pt x="238" y="290"/>
                      <a:pt x="234" y="286"/>
                      <a:pt x="238" y="297"/>
                    </a:cubicBezTo>
                    <a:cubicBezTo>
                      <a:pt x="237" y="292"/>
                      <a:pt x="239" y="294"/>
                      <a:pt x="240" y="300"/>
                    </a:cubicBezTo>
                    <a:cubicBezTo>
                      <a:pt x="239" y="299"/>
                      <a:pt x="239" y="299"/>
                      <a:pt x="239" y="299"/>
                    </a:cubicBezTo>
                    <a:cubicBezTo>
                      <a:pt x="239" y="302"/>
                      <a:pt x="240" y="302"/>
                      <a:pt x="240" y="304"/>
                    </a:cubicBezTo>
                    <a:cubicBezTo>
                      <a:pt x="239" y="303"/>
                      <a:pt x="239" y="304"/>
                      <a:pt x="239" y="308"/>
                    </a:cubicBezTo>
                    <a:cubicBezTo>
                      <a:pt x="238" y="305"/>
                      <a:pt x="238" y="305"/>
                      <a:pt x="238" y="305"/>
                    </a:cubicBezTo>
                    <a:cubicBezTo>
                      <a:pt x="239" y="308"/>
                      <a:pt x="240" y="311"/>
                      <a:pt x="241" y="313"/>
                    </a:cubicBezTo>
                    <a:cubicBezTo>
                      <a:pt x="241" y="317"/>
                      <a:pt x="242" y="321"/>
                      <a:pt x="243" y="325"/>
                    </a:cubicBezTo>
                    <a:cubicBezTo>
                      <a:pt x="243" y="326"/>
                      <a:pt x="244" y="326"/>
                      <a:pt x="244" y="327"/>
                    </a:cubicBezTo>
                    <a:cubicBezTo>
                      <a:pt x="244" y="329"/>
                      <a:pt x="244" y="329"/>
                      <a:pt x="244" y="329"/>
                    </a:cubicBezTo>
                    <a:cubicBezTo>
                      <a:pt x="244" y="329"/>
                      <a:pt x="244" y="329"/>
                      <a:pt x="244" y="329"/>
                    </a:cubicBezTo>
                    <a:cubicBezTo>
                      <a:pt x="245" y="329"/>
                      <a:pt x="245" y="329"/>
                      <a:pt x="245" y="329"/>
                    </a:cubicBezTo>
                    <a:cubicBezTo>
                      <a:pt x="245" y="329"/>
                      <a:pt x="245" y="329"/>
                      <a:pt x="245" y="329"/>
                    </a:cubicBezTo>
                    <a:cubicBezTo>
                      <a:pt x="245" y="329"/>
                      <a:pt x="245" y="329"/>
                      <a:pt x="245" y="329"/>
                    </a:cubicBezTo>
                    <a:cubicBezTo>
                      <a:pt x="267" y="334"/>
                      <a:pt x="251" y="330"/>
                      <a:pt x="256" y="332"/>
                    </a:cubicBezTo>
                    <a:cubicBezTo>
                      <a:pt x="256" y="332"/>
                      <a:pt x="256" y="332"/>
                      <a:pt x="256" y="332"/>
                    </a:cubicBezTo>
                    <a:cubicBezTo>
                      <a:pt x="256" y="332"/>
                      <a:pt x="256" y="332"/>
                      <a:pt x="256" y="332"/>
                    </a:cubicBezTo>
                    <a:cubicBezTo>
                      <a:pt x="256" y="332"/>
                      <a:pt x="256" y="332"/>
                      <a:pt x="256" y="332"/>
                    </a:cubicBezTo>
                    <a:cubicBezTo>
                      <a:pt x="257" y="331"/>
                      <a:pt x="257" y="331"/>
                      <a:pt x="257" y="331"/>
                    </a:cubicBezTo>
                    <a:cubicBezTo>
                      <a:pt x="258" y="330"/>
                      <a:pt x="259" y="329"/>
                      <a:pt x="259" y="329"/>
                    </a:cubicBezTo>
                    <a:cubicBezTo>
                      <a:pt x="259" y="329"/>
                      <a:pt x="262" y="326"/>
                      <a:pt x="264" y="322"/>
                    </a:cubicBezTo>
                    <a:cubicBezTo>
                      <a:pt x="267" y="319"/>
                      <a:pt x="268" y="315"/>
                      <a:pt x="269" y="313"/>
                    </a:cubicBezTo>
                    <a:cubicBezTo>
                      <a:pt x="268" y="315"/>
                      <a:pt x="272" y="309"/>
                      <a:pt x="272" y="311"/>
                    </a:cubicBezTo>
                    <a:cubicBezTo>
                      <a:pt x="273" y="308"/>
                      <a:pt x="276" y="297"/>
                      <a:pt x="279" y="294"/>
                    </a:cubicBezTo>
                    <a:cubicBezTo>
                      <a:pt x="278" y="295"/>
                      <a:pt x="278" y="295"/>
                      <a:pt x="278" y="295"/>
                    </a:cubicBezTo>
                    <a:cubicBezTo>
                      <a:pt x="285" y="280"/>
                      <a:pt x="286" y="269"/>
                      <a:pt x="292" y="257"/>
                    </a:cubicBezTo>
                    <a:cubicBezTo>
                      <a:pt x="291" y="257"/>
                      <a:pt x="293" y="250"/>
                      <a:pt x="292" y="251"/>
                    </a:cubicBezTo>
                    <a:cubicBezTo>
                      <a:pt x="293" y="247"/>
                      <a:pt x="295" y="242"/>
                      <a:pt x="296" y="239"/>
                    </a:cubicBezTo>
                    <a:cubicBezTo>
                      <a:pt x="300" y="243"/>
                      <a:pt x="299" y="245"/>
                      <a:pt x="301" y="248"/>
                    </a:cubicBezTo>
                    <a:cubicBezTo>
                      <a:pt x="300" y="246"/>
                      <a:pt x="300" y="246"/>
                      <a:pt x="300" y="246"/>
                    </a:cubicBezTo>
                    <a:cubicBezTo>
                      <a:pt x="306" y="256"/>
                      <a:pt x="307" y="259"/>
                      <a:pt x="310" y="268"/>
                    </a:cubicBezTo>
                    <a:cubicBezTo>
                      <a:pt x="311" y="271"/>
                      <a:pt x="313" y="272"/>
                      <a:pt x="315" y="279"/>
                    </a:cubicBezTo>
                    <a:cubicBezTo>
                      <a:pt x="314" y="277"/>
                      <a:pt x="315" y="280"/>
                      <a:pt x="315" y="283"/>
                    </a:cubicBezTo>
                    <a:cubicBezTo>
                      <a:pt x="315" y="281"/>
                      <a:pt x="314" y="281"/>
                      <a:pt x="314" y="284"/>
                    </a:cubicBezTo>
                    <a:cubicBezTo>
                      <a:pt x="315" y="285"/>
                      <a:pt x="315" y="285"/>
                      <a:pt x="315" y="285"/>
                    </a:cubicBezTo>
                    <a:cubicBezTo>
                      <a:pt x="314" y="286"/>
                      <a:pt x="314" y="286"/>
                      <a:pt x="314" y="287"/>
                    </a:cubicBezTo>
                    <a:cubicBezTo>
                      <a:pt x="313" y="288"/>
                      <a:pt x="313" y="288"/>
                      <a:pt x="313" y="288"/>
                    </a:cubicBezTo>
                    <a:cubicBezTo>
                      <a:pt x="313" y="288"/>
                      <a:pt x="313" y="288"/>
                      <a:pt x="313" y="288"/>
                    </a:cubicBezTo>
                    <a:cubicBezTo>
                      <a:pt x="313" y="288"/>
                      <a:pt x="313" y="288"/>
                      <a:pt x="313" y="288"/>
                    </a:cubicBezTo>
                    <a:cubicBezTo>
                      <a:pt x="313" y="288"/>
                      <a:pt x="313" y="288"/>
                      <a:pt x="313" y="288"/>
                    </a:cubicBezTo>
                    <a:cubicBezTo>
                      <a:pt x="306" y="287"/>
                      <a:pt x="310" y="288"/>
                      <a:pt x="316" y="289"/>
                    </a:cubicBezTo>
                    <a:cubicBezTo>
                      <a:pt x="316" y="290"/>
                      <a:pt x="316" y="290"/>
                      <a:pt x="316" y="289"/>
                    </a:cubicBezTo>
                    <a:cubicBezTo>
                      <a:pt x="316" y="289"/>
                      <a:pt x="316" y="289"/>
                      <a:pt x="316" y="289"/>
                    </a:cubicBezTo>
                    <a:cubicBezTo>
                      <a:pt x="316" y="290"/>
                      <a:pt x="316" y="291"/>
                      <a:pt x="316" y="292"/>
                    </a:cubicBezTo>
                    <a:cubicBezTo>
                      <a:pt x="316" y="292"/>
                      <a:pt x="316" y="292"/>
                      <a:pt x="316" y="292"/>
                    </a:cubicBezTo>
                    <a:cubicBezTo>
                      <a:pt x="316" y="292"/>
                      <a:pt x="316" y="292"/>
                      <a:pt x="316" y="292"/>
                    </a:cubicBezTo>
                    <a:cubicBezTo>
                      <a:pt x="316" y="293"/>
                      <a:pt x="316" y="293"/>
                      <a:pt x="316" y="293"/>
                    </a:cubicBezTo>
                    <a:cubicBezTo>
                      <a:pt x="316" y="293"/>
                      <a:pt x="316" y="293"/>
                      <a:pt x="316" y="293"/>
                    </a:cubicBezTo>
                    <a:cubicBezTo>
                      <a:pt x="316" y="293"/>
                      <a:pt x="316" y="293"/>
                      <a:pt x="316" y="293"/>
                    </a:cubicBezTo>
                    <a:cubicBezTo>
                      <a:pt x="316" y="293"/>
                      <a:pt x="316" y="293"/>
                      <a:pt x="316" y="293"/>
                    </a:cubicBezTo>
                    <a:cubicBezTo>
                      <a:pt x="316" y="293"/>
                      <a:pt x="316" y="293"/>
                      <a:pt x="316" y="293"/>
                    </a:cubicBezTo>
                    <a:cubicBezTo>
                      <a:pt x="308" y="291"/>
                      <a:pt x="328" y="295"/>
                      <a:pt x="326" y="294"/>
                    </a:cubicBezTo>
                    <a:cubicBezTo>
                      <a:pt x="326" y="294"/>
                      <a:pt x="326" y="294"/>
                      <a:pt x="326" y="294"/>
                    </a:cubicBezTo>
                    <a:cubicBezTo>
                      <a:pt x="326" y="293"/>
                      <a:pt x="326" y="293"/>
                      <a:pt x="326" y="293"/>
                    </a:cubicBezTo>
                    <a:cubicBezTo>
                      <a:pt x="327" y="292"/>
                      <a:pt x="327" y="292"/>
                      <a:pt x="327" y="291"/>
                    </a:cubicBezTo>
                    <a:cubicBezTo>
                      <a:pt x="330" y="291"/>
                      <a:pt x="331" y="292"/>
                      <a:pt x="330" y="292"/>
                    </a:cubicBezTo>
                    <a:cubicBezTo>
                      <a:pt x="330" y="292"/>
                      <a:pt x="330" y="292"/>
                      <a:pt x="330" y="292"/>
                    </a:cubicBezTo>
                    <a:cubicBezTo>
                      <a:pt x="330" y="292"/>
                      <a:pt x="330" y="292"/>
                      <a:pt x="330" y="292"/>
                    </a:cubicBezTo>
                    <a:cubicBezTo>
                      <a:pt x="330" y="291"/>
                      <a:pt x="330" y="291"/>
                      <a:pt x="330" y="291"/>
                    </a:cubicBezTo>
                    <a:cubicBezTo>
                      <a:pt x="330" y="291"/>
                      <a:pt x="330" y="291"/>
                      <a:pt x="330" y="291"/>
                    </a:cubicBezTo>
                    <a:cubicBezTo>
                      <a:pt x="330" y="289"/>
                      <a:pt x="330" y="288"/>
                      <a:pt x="330" y="286"/>
                    </a:cubicBezTo>
                    <a:cubicBezTo>
                      <a:pt x="330" y="286"/>
                      <a:pt x="330" y="285"/>
                      <a:pt x="330" y="285"/>
                    </a:cubicBezTo>
                    <a:cubicBezTo>
                      <a:pt x="335" y="270"/>
                      <a:pt x="336" y="259"/>
                      <a:pt x="338" y="247"/>
                    </a:cubicBezTo>
                    <a:cubicBezTo>
                      <a:pt x="339" y="246"/>
                      <a:pt x="339" y="249"/>
                      <a:pt x="338" y="252"/>
                    </a:cubicBezTo>
                    <a:cubicBezTo>
                      <a:pt x="339" y="249"/>
                      <a:pt x="339" y="246"/>
                      <a:pt x="340" y="243"/>
                    </a:cubicBezTo>
                    <a:cubicBezTo>
                      <a:pt x="341" y="244"/>
                      <a:pt x="339" y="249"/>
                      <a:pt x="339" y="251"/>
                    </a:cubicBezTo>
                    <a:cubicBezTo>
                      <a:pt x="343" y="241"/>
                      <a:pt x="342" y="229"/>
                      <a:pt x="346" y="217"/>
                    </a:cubicBezTo>
                    <a:cubicBezTo>
                      <a:pt x="345" y="215"/>
                      <a:pt x="345" y="215"/>
                      <a:pt x="345" y="215"/>
                    </a:cubicBezTo>
                    <a:cubicBezTo>
                      <a:pt x="346" y="214"/>
                      <a:pt x="346" y="214"/>
                      <a:pt x="346" y="214"/>
                    </a:cubicBezTo>
                    <a:cubicBezTo>
                      <a:pt x="345" y="214"/>
                      <a:pt x="345" y="211"/>
                      <a:pt x="345" y="209"/>
                    </a:cubicBezTo>
                    <a:cubicBezTo>
                      <a:pt x="346" y="208"/>
                      <a:pt x="347" y="210"/>
                      <a:pt x="348" y="204"/>
                    </a:cubicBezTo>
                    <a:cubicBezTo>
                      <a:pt x="350" y="199"/>
                      <a:pt x="350" y="190"/>
                      <a:pt x="351" y="184"/>
                    </a:cubicBezTo>
                    <a:cubicBezTo>
                      <a:pt x="351" y="187"/>
                      <a:pt x="350" y="186"/>
                      <a:pt x="350" y="184"/>
                    </a:cubicBezTo>
                    <a:cubicBezTo>
                      <a:pt x="351" y="181"/>
                      <a:pt x="352" y="180"/>
                      <a:pt x="353" y="178"/>
                    </a:cubicBezTo>
                    <a:cubicBezTo>
                      <a:pt x="353" y="178"/>
                      <a:pt x="353" y="178"/>
                      <a:pt x="353" y="178"/>
                    </a:cubicBezTo>
                    <a:cubicBezTo>
                      <a:pt x="353" y="177"/>
                      <a:pt x="355" y="169"/>
                      <a:pt x="355" y="168"/>
                    </a:cubicBezTo>
                    <a:cubicBezTo>
                      <a:pt x="356" y="167"/>
                      <a:pt x="354" y="173"/>
                      <a:pt x="354" y="174"/>
                    </a:cubicBezTo>
                    <a:cubicBezTo>
                      <a:pt x="358" y="162"/>
                      <a:pt x="356" y="168"/>
                      <a:pt x="359" y="156"/>
                    </a:cubicBezTo>
                    <a:cubicBezTo>
                      <a:pt x="360" y="149"/>
                      <a:pt x="358" y="157"/>
                      <a:pt x="357" y="154"/>
                    </a:cubicBezTo>
                    <a:cubicBezTo>
                      <a:pt x="359" y="148"/>
                      <a:pt x="359" y="142"/>
                      <a:pt x="361" y="136"/>
                    </a:cubicBezTo>
                    <a:cubicBezTo>
                      <a:pt x="360" y="137"/>
                      <a:pt x="360" y="137"/>
                      <a:pt x="360" y="137"/>
                    </a:cubicBezTo>
                    <a:cubicBezTo>
                      <a:pt x="361" y="127"/>
                      <a:pt x="363" y="120"/>
                      <a:pt x="365" y="113"/>
                    </a:cubicBezTo>
                    <a:cubicBezTo>
                      <a:pt x="371" y="73"/>
                      <a:pt x="370" y="68"/>
                      <a:pt x="36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12"/>
              <p:cNvSpPr>
                <a:spLocks noEditPoints="1"/>
              </p:cNvSpPr>
              <p:nvPr/>
            </p:nvSpPr>
            <p:spPr bwMode="auto">
              <a:xfrm>
                <a:off x="2759075" y="1576388"/>
                <a:ext cx="1236663" cy="1577975"/>
              </a:xfrm>
              <a:custGeom>
                <a:avLst/>
                <a:gdLst>
                  <a:gd name="T0" fmla="*/ 509 w 574"/>
                  <a:gd name="T1" fmla="*/ 267 h 735"/>
                  <a:gd name="T2" fmla="*/ 467 w 574"/>
                  <a:gd name="T3" fmla="*/ 126 h 735"/>
                  <a:gd name="T4" fmla="*/ 424 w 574"/>
                  <a:gd name="T5" fmla="*/ 37 h 735"/>
                  <a:gd name="T6" fmla="*/ 257 w 574"/>
                  <a:gd name="T7" fmla="*/ 97 h 735"/>
                  <a:gd name="T8" fmla="*/ 175 w 574"/>
                  <a:gd name="T9" fmla="*/ 212 h 735"/>
                  <a:gd name="T10" fmla="*/ 55 w 574"/>
                  <a:gd name="T11" fmla="*/ 374 h 735"/>
                  <a:gd name="T12" fmla="*/ 10 w 574"/>
                  <a:gd name="T13" fmla="*/ 490 h 735"/>
                  <a:gd name="T14" fmla="*/ 37 w 574"/>
                  <a:gd name="T15" fmla="*/ 588 h 735"/>
                  <a:gd name="T16" fmla="*/ 59 w 574"/>
                  <a:gd name="T17" fmla="*/ 548 h 735"/>
                  <a:gd name="T18" fmla="*/ 148 w 574"/>
                  <a:gd name="T19" fmla="*/ 559 h 735"/>
                  <a:gd name="T20" fmla="*/ 249 w 574"/>
                  <a:gd name="T21" fmla="*/ 588 h 735"/>
                  <a:gd name="T22" fmla="*/ 334 w 574"/>
                  <a:gd name="T23" fmla="*/ 636 h 735"/>
                  <a:gd name="T24" fmla="*/ 387 w 574"/>
                  <a:gd name="T25" fmla="*/ 604 h 735"/>
                  <a:gd name="T26" fmla="*/ 463 w 574"/>
                  <a:gd name="T27" fmla="*/ 593 h 735"/>
                  <a:gd name="T28" fmla="*/ 500 w 574"/>
                  <a:gd name="T29" fmla="*/ 640 h 735"/>
                  <a:gd name="T30" fmla="*/ 556 w 574"/>
                  <a:gd name="T31" fmla="*/ 641 h 735"/>
                  <a:gd name="T32" fmla="*/ 573 w 574"/>
                  <a:gd name="T33" fmla="*/ 544 h 735"/>
                  <a:gd name="T34" fmla="*/ 454 w 574"/>
                  <a:gd name="T35" fmla="*/ 130 h 735"/>
                  <a:gd name="T36" fmla="*/ 391 w 574"/>
                  <a:gd name="T37" fmla="*/ 136 h 735"/>
                  <a:gd name="T38" fmla="*/ 349 w 574"/>
                  <a:gd name="T39" fmla="*/ 130 h 735"/>
                  <a:gd name="T40" fmla="*/ 307 w 574"/>
                  <a:gd name="T41" fmla="*/ 120 h 735"/>
                  <a:gd name="T42" fmla="*/ 271 w 574"/>
                  <a:gd name="T43" fmla="*/ 100 h 735"/>
                  <a:gd name="T44" fmla="*/ 281 w 574"/>
                  <a:gd name="T45" fmla="*/ 626 h 735"/>
                  <a:gd name="T46" fmla="*/ 294 w 574"/>
                  <a:gd name="T47" fmla="*/ 553 h 735"/>
                  <a:gd name="T48" fmla="*/ 316 w 574"/>
                  <a:gd name="T49" fmla="*/ 473 h 735"/>
                  <a:gd name="T50" fmla="*/ 326 w 574"/>
                  <a:gd name="T51" fmla="*/ 394 h 735"/>
                  <a:gd name="T52" fmla="*/ 354 w 574"/>
                  <a:gd name="T53" fmla="*/ 483 h 735"/>
                  <a:gd name="T54" fmla="*/ 559 w 574"/>
                  <a:gd name="T55" fmla="*/ 491 h 735"/>
                  <a:gd name="T56" fmla="*/ 557 w 574"/>
                  <a:gd name="T57" fmla="*/ 563 h 735"/>
                  <a:gd name="T58" fmla="*/ 539 w 574"/>
                  <a:gd name="T59" fmla="*/ 645 h 735"/>
                  <a:gd name="T60" fmla="*/ 517 w 574"/>
                  <a:gd name="T61" fmla="*/ 701 h 735"/>
                  <a:gd name="T62" fmla="*/ 516 w 574"/>
                  <a:gd name="T63" fmla="*/ 655 h 735"/>
                  <a:gd name="T64" fmla="*/ 509 w 574"/>
                  <a:gd name="T65" fmla="*/ 628 h 735"/>
                  <a:gd name="T66" fmla="*/ 492 w 574"/>
                  <a:gd name="T67" fmla="*/ 593 h 735"/>
                  <a:gd name="T68" fmla="*/ 454 w 574"/>
                  <a:gd name="T69" fmla="*/ 581 h 735"/>
                  <a:gd name="T70" fmla="*/ 418 w 574"/>
                  <a:gd name="T71" fmla="*/ 588 h 735"/>
                  <a:gd name="T72" fmla="*/ 397 w 574"/>
                  <a:gd name="T73" fmla="*/ 589 h 735"/>
                  <a:gd name="T74" fmla="*/ 363 w 574"/>
                  <a:gd name="T75" fmla="*/ 591 h 735"/>
                  <a:gd name="T76" fmla="*/ 360 w 574"/>
                  <a:gd name="T77" fmla="*/ 562 h 735"/>
                  <a:gd name="T78" fmla="*/ 367 w 574"/>
                  <a:gd name="T79" fmla="*/ 493 h 735"/>
                  <a:gd name="T80" fmla="*/ 352 w 574"/>
                  <a:gd name="T81" fmla="*/ 399 h 735"/>
                  <a:gd name="T82" fmla="*/ 305 w 574"/>
                  <a:gd name="T83" fmla="*/ 457 h 735"/>
                  <a:gd name="T84" fmla="*/ 264 w 574"/>
                  <a:gd name="T85" fmla="*/ 576 h 735"/>
                  <a:gd name="T86" fmla="*/ 221 w 574"/>
                  <a:gd name="T87" fmla="*/ 569 h 735"/>
                  <a:gd name="T88" fmla="*/ 181 w 574"/>
                  <a:gd name="T89" fmla="*/ 556 h 735"/>
                  <a:gd name="T90" fmla="*/ 140 w 574"/>
                  <a:gd name="T91" fmla="*/ 543 h 735"/>
                  <a:gd name="T92" fmla="*/ 110 w 574"/>
                  <a:gd name="T93" fmla="*/ 527 h 735"/>
                  <a:gd name="T94" fmla="*/ 62 w 574"/>
                  <a:gd name="T95" fmla="*/ 528 h 735"/>
                  <a:gd name="T96" fmla="*/ 38 w 574"/>
                  <a:gd name="T97" fmla="*/ 553 h 735"/>
                  <a:gd name="T98" fmla="*/ 25 w 574"/>
                  <a:gd name="T99" fmla="*/ 584 h 735"/>
                  <a:gd name="T100" fmla="*/ 15 w 574"/>
                  <a:gd name="T101" fmla="*/ 557 h 735"/>
                  <a:gd name="T102" fmla="*/ 29 w 574"/>
                  <a:gd name="T103" fmla="*/ 475 h 735"/>
                  <a:gd name="T104" fmla="*/ 48 w 574"/>
                  <a:gd name="T105" fmla="*/ 417 h 735"/>
                  <a:gd name="T106" fmla="*/ 92 w 574"/>
                  <a:gd name="T107" fmla="*/ 345 h 735"/>
                  <a:gd name="T108" fmla="*/ 105 w 574"/>
                  <a:gd name="T109" fmla="*/ 370 h 735"/>
                  <a:gd name="T110" fmla="*/ 88 w 574"/>
                  <a:gd name="T111" fmla="*/ 478 h 735"/>
                  <a:gd name="T112" fmla="*/ 161 w 574"/>
                  <a:gd name="T113" fmla="*/ 261 h 735"/>
                  <a:gd name="T114" fmla="*/ 313 w 574"/>
                  <a:gd name="T115" fmla="*/ 136 h 735"/>
                  <a:gd name="T116" fmla="*/ 388 w 574"/>
                  <a:gd name="T117" fmla="*/ 149 h 735"/>
                  <a:gd name="T118" fmla="*/ 486 w 574"/>
                  <a:gd name="T119" fmla="*/ 229 h 735"/>
                  <a:gd name="T120" fmla="*/ 474 w 574"/>
                  <a:gd name="T121" fmla="*/ 568 h 735"/>
                  <a:gd name="T122" fmla="*/ 519 w 574"/>
                  <a:gd name="T123" fmla="*/ 396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4" h="735">
                    <a:moveTo>
                      <a:pt x="568" y="462"/>
                    </a:moveTo>
                    <a:cubicBezTo>
                      <a:pt x="569" y="454"/>
                      <a:pt x="563" y="439"/>
                      <a:pt x="560" y="430"/>
                    </a:cubicBezTo>
                    <a:cubicBezTo>
                      <a:pt x="554" y="419"/>
                      <a:pt x="554" y="403"/>
                      <a:pt x="546" y="392"/>
                    </a:cubicBezTo>
                    <a:cubicBezTo>
                      <a:pt x="545" y="392"/>
                      <a:pt x="545" y="391"/>
                      <a:pt x="544" y="391"/>
                    </a:cubicBezTo>
                    <a:cubicBezTo>
                      <a:pt x="542" y="388"/>
                      <a:pt x="540" y="384"/>
                      <a:pt x="538" y="381"/>
                    </a:cubicBezTo>
                    <a:cubicBezTo>
                      <a:pt x="538" y="381"/>
                      <a:pt x="530" y="368"/>
                      <a:pt x="521" y="363"/>
                    </a:cubicBezTo>
                    <a:cubicBezTo>
                      <a:pt x="520" y="362"/>
                      <a:pt x="520" y="362"/>
                      <a:pt x="519" y="361"/>
                    </a:cubicBezTo>
                    <a:cubicBezTo>
                      <a:pt x="519" y="361"/>
                      <a:pt x="519" y="360"/>
                      <a:pt x="519" y="360"/>
                    </a:cubicBezTo>
                    <a:cubicBezTo>
                      <a:pt x="519" y="360"/>
                      <a:pt x="519" y="355"/>
                      <a:pt x="520" y="357"/>
                    </a:cubicBezTo>
                    <a:cubicBezTo>
                      <a:pt x="520" y="350"/>
                      <a:pt x="517" y="342"/>
                      <a:pt x="518" y="332"/>
                    </a:cubicBezTo>
                    <a:cubicBezTo>
                      <a:pt x="516" y="330"/>
                      <a:pt x="517" y="325"/>
                      <a:pt x="515" y="323"/>
                    </a:cubicBezTo>
                    <a:cubicBezTo>
                      <a:pt x="516" y="323"/>
                      <a:pt x="514" y="313"/>
                      <a:pt x="516" y="319"/>
                    </a:cubicBezTo>
                    <a:cubicBezTo>
                      <a:pt x="516" y="319"/>
                      <a:pt x="517" y="320"/>
                      <a:pt x="516" y="320"/>
                    </a:cubicBezTo>
                    <a:cubicBezTo>
                      <a:pt x="517" y="320"/>
                      <a:pt x="517" y="320"/>
                      <a:pt x="517" y="320"/>
                    </a:cubicBezTo>
                    <a:cubicBezTo>
                      <a:pt x="518" y="315"/>
                      <a:pt x="515" y="310"/>
                      <a:pt x="515" y="305"/>
                    </a:cubicBezTo>
                    <a:cubicBezTo>
                      <a:pt x="515" y="306"/>
                      <a:pt x="515" y="309"/>
                      <a:pt x="514" y="307"/>
                    </a:cubicBezTo>
                    <a:cubicBezTo>
                      <a:pt x="514" y="302"/>
                      <a:pt x="514" y="302"/>
                      <a:pt x="514" y="302"/>
                    </a:cubicBezTo>
                    <a:cubicBezTo>
                      <a:pt x="514" y="303"/>
                      <a:pt x="514" y="303"/>
                      <a:pt x="514" y="303"/>
                    </a:cubicBezTo>
                    <a:cubicBezTo>
                      <a:pt x="514" y="300"/>
                      <a:pt x="514" y="298"/>
                      <a:pt x="514" y="295"/>
                    </a:cubicBezTo>
                    <a:cubicBezTo>
                      <a:pt x="513" y="296"/>
                      <a:pt x="513" y="296"/>
                      <a:pt x="513" y="296"/>
                    </a:cubicBezTo>
                    <a:cubicBezTo>
                      <a:pt x="513" y="292"/>
                      <a:pt x="514" y="291"/>
                      <a:pt x="512" y="287"/>
                    </a:cubicBezTo>
                    <a:cubicBezTo>
                      <a:pt x="511" y="285"/>
                      <a:pt x="512" y="291"/>
                      <a:pt x="511" y="287"/>
                    </a:cubicBezTo>
                    <a:cubicBezTo>
                      <a:pt x="511" y="281"/>
                      <a:pt x="510" y="274"/>
                      <a:pt x="509" y="267"/>
                    </a:cubicBezTo>
                    <a:cubicBezTo>
                      <a:pt x="508" y="268"/>
                      <a:pt x="508" y="266"/>
                      <a:pt x="508" y="264"/>
                    </a:cubicBezTo>
                    <a:cubicBezTo>
                      <a:pt x="509" y="264"/>
                      <a:pt x="509" y="264"/>
                      <a:pt x="509" y="264"/>
                    </a:cubicBezTo>
                    <a:cubicBezTo>
                      <a:pt x="506" y="258"/>
                      <a:pt x="510" y="261"/>
                      <a:pt x="508" y="255"/>
                    </a:cubicBezTo>
                    <a:cubicBezTo>
                      <a:pt x="506" y="254"/>
                      <a:pt x="506" y="254"/>
                      <a:pt x="506" y="254"/>
                    </a:cubicBezTo>
                    <a:cubicBezTo>
                      <a:pt x="503" y="248"/>
                      <a:pt x="507" y="250"/>
                      <a:pt x="504" y="244"/>
                    </a:cubicBezTo>
                    <a:cubicBezTo>
                      <a:pt x="504" y="246"/>
                      <a:pt x="502" y="245"/>
                      <a:pt x="502" y="242"/>
                    </a:cubicBezTo>
                    <a:cubicBezTo>
                      <a:pt x="503" y="243"/>
                      <a:pt x="503" y="243"/>
                      <a:pt x="503" y="243"/>
                    </a:cubicBezTo>
                    <a:cubicBezTo>
                      <a:pt x="502" y="241"/>
                      <a:pt x="502" y="240"/>
                      <a:pt x="502" y="239"/>
                    </a:cubicBezTo>
                    <a:cubicBezTo>
                      <a:pt x="502" y="240"/>
                      <a:pt x="503" y="239"/>
                      <a:pt x="502" y="237"/>
                    </a:cubicBezTo>
                    <a:cubicBezTo>
                      <a:pt x="504" y="238"/>
                      <a:pt x="504" y="238"/>
                      <a:pt x="504" y="238"/>
                    </a:cubicBezTo>
                    <a:cubicBezTo>
                      <a:pt x="501" y="234"/>
                      <a:pt x="501" y="234"/>
                      <a:pt x="501" y="234"/>
                    </a:cubicBezTo>
                    <a:cubicBezTo>
                      <a:pt x="501" y="230"/>
                      <a:pt x="499" y="224"/>
                      <a:pt x="499" y="222"/>
                    </a:cubicBezTo>
                    <a:cubicBezTo>
                      <a:pt x="499" y="222"/>
                      <a:pt x="498" y="214"/>
                      <a:pt x="496" y="212"/>
                    </a:cubicBezTo>
                    <a:cubicBezTo>
                      <a:pt x="497" y="213"/>
                      <a:pt x="497" y="209"/>
                      <a:pt x="498" y="210"/>
                    </a:cubicBezTo>
                    <a:cubicBezTo>
                      <a:pt x="496" y="208"/>
                      <a:pt x="494" y="202"/>
                      <a:pt x="494" y="199"/>
                    </a:cubicBezTo>
                    <a:cubicBezTo>
                      <a:pt x="495" y="199"/>
                      <a:pt x="495" y="199"/>
                      <a:pt x="495" y="199"/>
                    </a:cubicBezTo>
                    <a:cubicBezTo>
                      <a:pt x="493" y="190"/>
                      <a:pt x="489" y="183"/>
                      <a:pt x="487" y="175"/>
                    </a:cubicBezTo>
                    <a:cubicBezTo>
                      <a:pt x="487" y="175"/>
                      <a:pt x="486" y="171"/>
                      <a:pt x="485" y="172"/>
                    </a:cubicBezTo>
                    <a:cubicBezTo>
                      <a:pt x="481" y="164"/>
                      <a:pt x="483" y="156"/>
                      <a:pt x="478" y="154"/>
                    </a:cubicBezTo>
                    <a:cubicBezTo>
                      <a:pt x="476" y="150"/>
                      <a:pt x="477" y="149"/>
                      <a:pt x="477" y="147"/>
                    </a:cubicBezTo>
                    <a:cubicBezTo>
                      <a:pt x="477" y="148"/>
                      <a:pt x="477" y="148"/>
                      <a:pt x="477" y="148"/>
                    </a:cubicBezTo>
                    <a:cubicBezTo>
                      <a:pt x="474" y="141"/>
                      <a:pt x="473" y="139"/>
                      <a:pt x="472" y="133"/>
                    </a:cubicBezTo>
                    <a:cubicBezTo>
                      <a:pt x="470" y="131"/>
                      <a:pt x="468" y="131"/>
                      <a:pt x="467" y="126"/>
                    </a:cubicBezTo>
                    <a:cubicBezTo>
                      <a:pt x="468" y="127"/>
                      <a:pt x="467" y="125"/>
                      <a:pt x="467" y="124"/>
                    </a:cubicBezTo>
                    <a:cubicBezTo>
                      <a:pt x="467" y="125"/>
                      <a:pt x="468" y="125"/>
                      <a:pt x="467" y="122"/>
                    </a:cubicBezTo>
                    <a:cubicBezTo>
                      <a:pt x="467" y="122"/>
                      <a:pt x="467" y="122"/>
                      <a:pt x="466" y="121"/>
                    </a:cubicBezTo>
                    <a:cubicBezTo>
                      <a:pt x="466" y="121"/>
                      <a:pt x="466" y="121"/>
                      <a:pt x="466" y="121"/>
                    </a:cubicBezTo>
                    <a:cubicBezTo>
                      <a:pt x="465" y="118"/>
                      <a:pt x="465" y="119"/>
                      <a:pt x="465" y="120"/>
                    </a:cubicBezTo>
                    <a:cubicBezTo>
                      <a:pt x="465" y="120"/>
                      <a:pt x="465" y="120"/>
                      <a:pt x="465" y="121"/>
                    </a:cubicBezTo>
                    <a:cubicBezTo>
                      <a:pt x="465" y="117"/>
                      <a:pt x="462" y="112"/>
                      <a:pt x="463" y="111"/>
                    </a:cubicBezTo>
                    <a:cubicBezTo>
                      <a:pt x="459" y="103"/>
                      <a:pt x="455" y="97"/>
                      <a:pt x="451" y="90"/>
                    </a:cubicBezTo>
                    <a:cubicBezTo>
                      <a:pt x="451" y="89"/>
                      <a:pt x="453" y="90"/>
                      <a:pt x="454" y="92"/>
                    </a:cubicBezTo>
                    <a:cubicBezTo>
                      <a:pt x="451" y="87"/>
                      <a:pt x="451" y="87"/>
                      <a:pt x="451" y="87"/>
                    </a:cubicBezTo>
                    <a:cubicBezTo>
                      <a:pt x="452" y="87"/>
                      <a:pt x="453" y="90"/>
                      <a:pt x="454" y="91"/>
                    </a:cubicBezTo>
                    <a:cubicBezTo>
                      <a:pt x="453" y="85"/>
                      <a:pt x="447" y="79"/>
                      <a:pt x="444" y="72"/>
                    </a:cubicBezTo>
                    <a:cubicBezTo>
                      <a:pt x="443" y="71"/>
                      <a:pt x="443" y="71"/>
                      <a:pt x="443" y="71"/>
                    </a:cubicBezTo>
                    <a:cubicBezTo>
                      <a:pt x="443" y="70"/>
                      <a:pt x="443" y="70"/>
                      <a:pt x="443" y="70"/>
                    </a:cubicBezTo>
                    <a:cubicBezTo>
                      <a:pt x="443" y="70"/>
                      <a:pt x="441" y="69"/>
                      <a:pt x="441" y="68"/>
                    </a:cubicBezTo>
                    <a:cubicBezTo>
                      <a:pt x="441" y="67"/>
                      <a:pt x="442" y="67"/>
                      <a:pt x="440" y="64"/>
                    </a:cubicBezTo>
                    <a:cubicBezTo>
                      <a:pt x="440" y="61"/>
                      <a:pt x="436" y="56"/>
                      <a:pt x="433" y="53"/>
                    </a:cubicBezTo>
                    <a:cubicBezTo>
                      <a:pt x="434" y="55"/>
                      <a:pt x="434" y="55"/>
                      <a:pt x="433" y="54"/>
                    </a:cubicBezTo>
                    <a:cubicBezTo>
                      <a:pt x="432" y="52"/>
                      <a:pt x="432" y="51"/>
                      <a:pt x="431" y="50"/>
                    </a:cubicBezTo>
                    <a:cubicBezTo>
                      <a:pt x="432" y="49"/>
                      <a:pt x="432" y="49"/>
                      <a:pt x="432" y="49"/>
                    </a:cubicBezTo>
                    <a:cubicBezTo>
                      <a:pt x="431" y="49"/>
                      <a:pt x="428" y="45"/>
                      <a:pt x="427" y="45"/>
                    </a:cubicBezTo>
                    <a:cubicBezTo>
                      <a:pt x="428" y="43"/>
                      <a:pt x="430" y="47"/>
                      <a:pt x="430" y="47"/>
                    </a:cubicBezTo>
                    <a:cubicBezTo>
                      <a:pt x="426" y="40"/>
                      <a:pt x="428" y="44"/>
                      <a:pt x="424" y="37"/>
                    </a:cubicBezTo>
                    <a:cubicBezTo>
                      <a:pt x="421" y="34"/>
                      <a:pt x="424" y="38"/>
                      <a:pt x="422" y="37"/>
                    </a:cubicBezTo>
                    <a:cubicBezTo>
                      <a:pt x="419" y="34"/>
                      <a:pt x="417" y="32"/>
                      <a:pt x="415" y="28"/>
                    </a:cubicBezTo>
                    <a:cubicBezTo>
                      <a:pt x="415" y="29"/>
                      <a:pt x="415" y="29"/>
                      <a:pt x="415" y="29"/>
                    </a:cubicBezTo>
                    <a:cubicBezTo>
                      <a:pt x="410" y="24"/>
                      <a:pt x="408" y="21"/>
                      <a:pt x="405" y="17"/>
                    </a:cubicBezTo>
                    <a:cubicBezTo>
                      <a:pt x="397" y="9"/>
                      <a:pt x="391" y="6"/>
                      <a:pt x="387" y="4"/>
                    </a:cubicBezTo>
                    <a:cubicBezTo>
                      <a:pt x="388" y="3"/>
                      <a:pt x="388" y="2"/>
                      <a:pt x="388" y="2"/>
                    </a:cubicBezTo>
                    <a:cubicBezTo>
                      <a:pt x="386" y="1"/>
                      <a:pt x="378" y="0"/>
                      <a:pt x="361" y="6"/>
                    </a:cubicBezTo>
                    <a:cubicBezTo>
                      <a:pt x="361" y="6"/>
                      <a:pt x="361" y="6"/>
                      <a:pt x="361" y="6"/>
                    </a:cubicBezTo>
                    <a:cubicBezTo>
                      <a:pt x="351" y="10"/>
                      <a:pt x="346" y="14"/>
                      <a:pt x="341" y="19"/>
                    </a:cubicBezTo>
                    <a:cubicBezTo>
                      <a:pt x="339" y="18"/>
                      <a:pt x="334" y="24"/>
                      <a:pt x="331" y="25"/>
                    </a:cubicBezTo>
                    <a:cubicBezTo>
                      <a:pt x="331" y="25"/>
                      <a:pt x="331" y="25"/>
                      <a:pt x="331" y="25"/>
                    </a:cubicBezTo>
                    <a:cubicBezTo>
                      <a:pt x="327" y="30"/>
                      <a:pt x="320" y="32"/>
                      <a:pt x="316" y="37"/>
                    </a:cubicBezTo>
                    <a:cubicBezTo>
                      <a:pt x="316" y="36"/>
                      <a:pt x="316" y="36"/>
                      <a:pt x="317" y="35"/>
                    </a:cubicBezTo>
                    <a:cubicBezTo>
                      <a:pt x="314" y="38"/>
                      <a:pt x="310" y="42"/>
                      <a:pt x="309" y="42"/>
                    </a:cubicBezTo>
                    <a:cubicBezTo>
                      <a:pt x="301" y="49"/>
                      <a:pt x="290" y="59"/>
                      <a:pt x="286" y="65"/>
                    </a:cubicBezTo>
                    <a:cubicBezTo>
                      <a:pt x="286" y="65"/>
                      <a:pt x="286" y="65"/>
                      <a:pt x="286" y="65"/>
                    </a:cubicBezTo>
                    <a:cubicBezTo>
                      <a:pt x="284" y="68"/>
                      <a:pt x="283" y="68"/>
                      <a:pt x="280" y="72"/>
                    </a:cubicBezTo>
                    <a:cubicBezTo>
                      <a:pt x="280" y="72"/>
                      <a:pt x="280" y="72"/>
                      <a:pt x="280" y="72"/>
                    </a:cubicBezTo>
                    <a:cubicBezTo>
                      <a:pt x="278" y="76"/>
                      <a:pt x="272" y="81"/>
                      <a:pt x="270" y="84"/>
                    </a:cubicBezTo>
                    <a:cubicBezTo>
                      <a:pt x="269" y="84"/>
                      <a:pt x="269" y="84"/>
                      <a:pt x="269" y="84"/>
                    </a:cubicBezTo>
                    <a:cubicBezTo>
                      <a:pt x="263" y="90"/>
                      <a:pt x="263" y="90"/>
                      <a:pt x="263" y="90"/>
                    </a:cubicBezTo>
                    <a:cubicBezTo>
                      <a:pt x="266" y="88"/>
                      <a:pt x="266" y="88"/>
                      <a:pt x="266" y="88"/>
                    </a:cubicBezTo>
                    <a:cubicBezTo>
                      <a:pt x="267" y="90"/>
                      <a:pt x="260" y="92"/>
                      <a:pt x="257" y="97"/>
                    </a:cubicBezTo>
                    <a:cubicBezTo>
                      <a:pt x="254" y="102"/>
                      <a:pt x="253" y="109"/>
                      <a:pt x="249" y="113"/>
                    </a:cubicBezTo>
                    <a:cubicBezTo>
                      <a:pt x="248" y="116"/>
                      <a:pt x="249" y="110"/>
                      <a:pt x="247" y="114"/>
                    </a:cubicBezTo>
                    <a:cubicBezTo>
                      <a:pt x="246" y="113"/>
                      <a:pt x="248" y="112"/>
                      <a:pt x="247" y="112"/>
                    </a:cubicBezTo>
                    <a:cubicBezTo>
                      <a:pt x="244" y="116"/>
                      <a:pt x="241" y="117"/>
                      <a:pt x="239" y="121"/>
                    </a:cubicBezTo>
                    <a:cubicBezTo>
                      <a:pt x="238" y="121"/>
                      <a:pt x="238" y="121"/>
                      <a:pt x="238" y="121"/>
                    </a:cubicBezTo>
                    <a:cubicBezTo>
                      <a:pt x="235" y="127"/>
                      <a:pt x="229" y="130"/>
                      <a:pt x="228" y="135"/>
                    </a:cubicBezTo>
                    <a:cubicBezTo>
                      <a:pt x="224" y="141"/>
                      <a:pt x="223" y="137"/>
                      <a:pt x="220" y="144"/>
                    </a:cubicBezTo>
                    <a:cubicBezTo>
                      <a:pt x="218" y="145"/>
                      <a:pt x="218" y="145"/>
                      <a:pt x="218" y="145"/>
                    </a:cubicBezTo>
                    <a:cubicBezTo>
                      <a:pt x="216" y="147"/>
                      <a:pt x="218" y="148"/>
                      <a:pt x="215" y="150"/>
                    </a:cubicBezTo>
                    <a:cubicBezTo>
                      <a:pt x="215" y="150"/>
                      <a:pt x="212" y="153"/>
                      <a:pt x="213" y="151"/>
                    </a:cubicBezTo>
                    <a:cubicBezTo>
                      <a:pt x="207" y="157"/>
                      <a:pt x="205" y="165"/>
                      <a:pt x="198" y="172"/>
                    </a:cubicBezTo>
                    <a:cubicBezTo>
                      <a:pt x="198" y="175"/>
                      <a:pt x="194" y="179"/>
                      <a:pt x="194" y="181"/>
                    </a:cubicBezTo>
                    <a:cubicBezTo>
                      <a:pt x="194" y="181"/>
                      <a:pt x="189" y="189"/>
                      <a:pt x="191" y="184"/>
                    </a:cubicBezTo>
                    <a:cubicBezTo>
                      <a:pt x="191" y="183"/>
                      <a:pt x="191" y="183"/>
                      <a:pt x="192" y="183"/>
                    </a:cubicBezTo>
                    <a:cubicBezTo>
                      <a:pt x="191" y="182"/>
                      <a:pt x="191" y="182"/>
                      <a:pt x="191" y="182"/>
                    </a:cubicBezTo>
                    <a:cubicBezTo>
                      <a:pt x="187" y="186"/>
                      <a:pt x="186" y="191"/>
                      <a:pt x="183" y="196"/>
                    </a:cubicBezTo>
                    <a:cubicBezTo>
                      <a:pt x="184" y="195"/>
                      <a:pt x="185" y="193"/>
                      <a:pt x="185" y="194"/>
                    </a:cubicBezTo>
                    <a:cubicBezTo>
                      <a:pt x="182" y="199"/>
                      <a:pt x="182" y="199"/>
                      <a:pt x="182" y="199"/>
                    </a:cubicBezTo>
                    <a:cubicBezTo>
                      <a:pt x="182" y="197"/>
                      <a:pt x="182" y="197"/>
                      <a:pt x="182" y="197"/>
                    </a:cubicBezTo>
                    <a:cubicBezTo>
                      <a:pt x="181" y="200"/>
                      <a:pt x="179" y="202"/>
                      <a:pt x="178" y="204"/>
                    </a:cubicBezTo>
                    <a:cubicBezTo>
                      <a:pt x="179" y="203"/>
                      <a:pt x="179" y="203"/>
                      <a:pt x="179" y="203"/>
                    </a:cubicBezTo>
                    <a:cubicBezTo>
                      <a:pt x="177" y="207"/>
                      <a:pt x="175" y="207"/>
                      <a:pt x="173" y="211"/>
                    </a:cubicBezTo>
                    <a:cubicBezTo>
                      <a:pt x="173" y="213"/>
                      <a:pt x="176" y="209"/>
                      <a:pt x="175" y="212"/>
                    </a:cubicBezTo>
                    <a:cubicBezTo>
                      <a:pt x="171" y="217"/>
                      <a:pt x="167" y="223"/>
                      <a:pt x="163" y="229"/>
                    </a:cubicBezTo>
                    <a:cubicBezTo>
                      <a:pt x="164" y="228"/>
                      <a:pt x="164" y="230"/>
                      <a:pt x="163" y="232"/>
                    </a:cubicBezTo>
                    <a:cubicBezTo>
                      <a:pt x="162" y="231"/>
                      <a:pt x="162" y="231"/>
                      <a:pt x="162" y="231"/>
                    </a:cubicBezTo>
                    <a:cubicBezTo>
                      <a:pt x="160" y="238"/>
                      <a:pt x="159" y="233"/>
                      <a:pt x="157" y="239"/>
                    </a:cubicBezTo>
                    <a:cubicBezTo>
                      <a:pt x="157" y="241"/>
                      <a:pt x="157" y="241"/>
                      <a:pt x="157" y="241"/>
                    </a:cubicBezTo>
                    <a:cubicBezTo>
                      <a:pt x="156" y="247"/>
                      <a:pt x="154" y="243"/>
                      <a:pt x="153" y="251"/>
                    </a:cubicBezTo>
                    <a:cubicBezTo>
                      <a:pt x="154" y="248"/>
                      <a:pt x="155" y="250"/>
                      <a:pt x="153" y="253"/>
                    </a:cubicBezTo>
                    <a:cubicBezTo>
                      <a:pt x="153" y="252"/>
                      <a:pt x="153" y="252"/>
                      <a:pt x="153" y="252"/>
                    </a:cubicBezTo>
                    <a:cubicBezTo>
                      <a:pt x="152" y="254"/>
                      <a:pt x="152" y="254"/>
                      <a:pt x="151" y="255"/>
                    </a:cubicBezTo>
                    <a:cubicBezTo>
                      <a:pt x="152" y="254"/>
                      <a:pt x="151" y="254"/>
                      <a:pt x="149" y="257"/>
                    </a:cubicBezTo>
                    <a:cubicBezTo>
                      <a:pt x="149" y="255"/>
                      <a:pt x="149" y="255"/>
                      <a:pt x="149" y="255"/>
                    </a:cubicBezTo>
                    <a:cubicBezTo>
                      <a:pt x="148" y="260"/>
                      <a:pt x="148" y="260"/>
                      <a:pt x="148" y="260"/>
                    </a:cubicBezTo>
                    <a:cubicBezTo>
                      <a:pt x="146" y="263"/>
                      <a:pt x="144" y="270"/>
                      <a:pt x="142" y="271"/>
                    </a:cubicBezTo>
                    <a:cubicBezTo>
                      <a:pt x="142" y="271"/>
                      <a:pt x="138" y="278"/>
                      <a:pt x="138" y="280"/>
                    </a:cubicBezTo>
                    <a:cubicBezTo>
                      <a:pt x="138" y="279"/>
                      <a:pt x="136" y="283"/>
                      <a:pt x="136" y="281"/>
                    </a:cubicBezTo>
                    <a:cubicBezTo>
                      <a:pt x="135" y="284"/>
                      <a:pt x="133" y="290"/>
                      <a:pt x="131" y="292"/>
                    </a:cubicBezTo>
                    <a:cubicBezTo>
                      <a:pt x="132" y="292"/>
                      <a:pt x="132" y="292"/>
                      <a:pt x="132" y="292"/>
                    </a:cubicBezTo>
                    <a:cubicBezTo>
                      <a:pt x="128" y="297"/>
                      <a:pt x="127" y="302"/>
                      <a:pt x="125" y="307"/>
                    </a:cubicBezTo>
                    <a:cubicBezTo>
                      <a:pt x="123" y="307"/>
                      <a:pt x="120" y="308"/>
                      <a:pt x="120" y="308"/>
                    </a:cubicBezTo>
                    <a:cubicBezTo>
                      <a:pt x="107" y="312"/>
                      <a:pt x="103" y="318"/>
                      <a:pt x="93" y="328"/>
                    </a:cubicBezTo>
                    <a:cubicBezTo>
                      <a:pt x="83" y="336"/>
                      <a:pt x="79" y="338"/>
                      <a:pt x="72" y="348"/>
                    </a:cubicBezTo>
                    <a:cubicBezTo>
                      <a:pt x="67" y="353"/>
                      <a:pt x="64" y="359"/>
                      <a:pt x="61" y="364"/>
                    </a:cubicBezTo>
                    <a:cubicBezTo>
                      <a:pt x="60" y="367"/>
                      <a:pt x="56" y="370"/>
                      <a:pt x="55" y="374"/>
                    </a:cubicBezTo>
                    <a:cubicBezTo>
                      <a:pt x="54" y="375"/>
                      <a:pt x="54" y="375"/>
                      <a:pt x="54" y="375"/>
                    </a:cubicBezTo>
                    <a:cubicBezTo>
                      <a:pt x="54" y="376"/>
                      <a:pt x="53" y="377"/>
                      <a:pt x="52" y="378"/>
                    </a:cubicBezTo>
                    <a:cubicBezTo>
                      <a:pt x="52" y="378"/>
                      <a:pt x="52" y="378"/>
                      <a:pt x="52" y="378"/>
                    </a:cubicBezTo>
                    <a:cubicBezTo>
                      <a:pt x="52" y="380"/>
                      <a:pt x="50" y="381"/>
                      <a:pt x="50" y="382"/>
                    </a:cubicBezTo>
                    <a:cubicBezTo>
                      <a:pt x="50" y="382"/>
                      <a:pt x="50" y="382"/>
                      <a:pt x="50" y="382"/>
                    </a:cubicBezTo>
                    <a:cubicBezTo>
                      <a:pt x="49" y="384"/>
                      <a:pt x="49" y="384"/>
                      <a:pt x="49" y="384"/>
                    </a:cubicBezTo>
                    <a:cubicBezTo>
                      <a:pt x="49" y="383"/>
                      <a:pt x="49" y="383"/>
                      <a:pt x="49" y="383"/>
                    </a:cubicBezTo>
                    <a:cubicBezTo>
                      <a:pt x="48" y="386"/>
                      <a:pt x="47" y="389"/>
                      <a:pt x="45" y="391"/>
                    </a:cubicBezTo>
                    <a:cubicBezTo>
                      <a:pt x="46" y="391"/>
                      <a:pt x="46" y="391"/>
                      <a:pt x="46" y="391"/>
                    </a:cubicBezTo>
                    <a:cubicBezTo>
                      <a:pt x="42" y="396"/>
                      <a:pt x="43" y="399"/>
                      <a:pt x="40" y="403"/>
                    </a:cubicBezTo>
                    <a:cubicBezTo>
                      <a:pt x="39" y="403"/>
                      <a:pt x="39" y="403"/>
                      <a:pt x="39" y="403"/>
                    </a:cubicBezTo>
                    <a:cubicBezTo>
                      <a:pt x="39" y="410"/>
                      <a:pt x="33" y="412"/>
                      <a:pt x="33" y="419"/>
                    </a:cubicBezTo>
                    <a:cubicBezTo>
                      <a:pt x="33" y="418"/>
                      <a:pt x="32" y="419"/>
                      <a:pt x="32" y="419"/>
                    </a:cubicBezTo>
                    <a:cubicBezTo>
                      <a:pt x="31" y="422"/>
                      <a:pt x="30" y="425"/>
                      <a:pt x="32" y="426"/>
                    </a:cubicBezTo>
                    <a:cubicBezTo>
                      <a:pt x="31" y="428"/>
                      <a:pt x="30" y="427"/>
                      <a:pt x="30" y="427"/>
                    </a:cubicBezTo>
                    <a:cubicBezTo>
                      <a:pt x="30" y="428"/>
                      <a:pt x="30" y="430"/>
                      <a:pt x="29" y="431"/>
                    </a:cubicBezTo>
                    <a:cubicBezTo>
                      <a:pt x="29" y="431"/>
                      <a:pt x="29" y="431"/>
                      <a:pt x="29" y="431"/>
                    </a:cubicBezTo>
                    <a:cubicBezTo>
                      <a:pt x="29" y="432"/>
                      <a:pt x="28" y="434"/>
                      <a:pt x="28" y="435"/>
                    </a:cubicBezTo>
                    <a:cubicBezTo>
                      <a:pt x="30" y="435"/>
                      <a:pt x="30" y="435"/>
                      <a:pt x="30" y="435"/>
                    </a:cubicBezTo>
                    <a:cubicBezTo>
                      <a:pt x="28" y="437"/>
                      <a:pt x="28" y="435"/>
                      <a:pt x="27" y="438"/>
                    </a:cubicBezTo>
                    <a:cubicBezTo>
                      <a:pt x="28" y="438"/>
                      <a:pt x="28" y="438"/>
                      <a:pt x="28" y="438"/>
                    </a:cubicBezTo>
                    <a:cubicBezTo>
                      <a:pt x="27" y="441"/>
                      <a:pt x="24" y="443"/>
                      <a:pt x="22" y="446"/>
                    </a:cubicBezTo>
                    <a:cubicBezTo>
                      <a:pt x="16" y="460"/>
                      <a:pt x="15" y="477"/>
                      <a:pt x="10" y="490"/>
                    </a:cubicBezTo>
                    <a:cubicBezTo>
                      <a:pt x="9" y="491"/>
                      <a:pt x="9" y="491"/>
                      <a:pt x="9" y="491"/>
                    </a:cubicBezTo>
                    <a:cubicBezTo>
                      <a:pt x="7" y="491"/>
                      <a:pt x="10" y="495"/>
                      <a:pt x="9" y="495"/>
                    </a:cubicBezTo>
                    <a:cubicBezTo>
                      <a:pt x="9" y="497"/>
                      <a:pt x="9" y="497"/>
                      <a:pt x="9" y="497"/>
                    </a:cubicBezTo>
                    <a:cubicBezTo>
                      <a:pt x="9" y="497"/>
                      <a:pt x="9" y="498"/>
                      <a:pt x="8" y="497"/>
                    </a:cubicBezTo>
                    <a:cubicBezTo>
                      <a:pt x="8" y="499"/>
                      <a:pt x="8" y="499"/>
                      <a:pt x="8" y="500"/>
                    </a:cubicBezTo>
                    <a:cubicBezTo>
                      <a:pt x="7" y="502"/>
                      <a:pt x="7" y="502"/>
                      <a:pt x="7" y="502"/>
                    </a:cubicBezTo>
                    <a:cubicBezTo>
                      <a:pt x="5" y="507"/>
                      <a:pt x="7" y="513"/>
                      <a:pt x="5" y="519"/>
                    </a:cubicBezTo>
                    <a:cubicBezTo>
                      <a:pt x="2" y="526"/>
                      <a:pt x="3" y="541"/>
                      <a:pt x="4" y="549"/>
                    </a:cubicBezTo>
                    <a:cubicBezTo>
                      <a:pt x="6" y="561"/>
                      <a:pt x="0" y="574"/>
                      <a:pt x="4" y="586"/>
                    </a:cubicBezTo>
                    <a:cubicBezTo>
                      <a:pt x="4" y="587"/>
                      <a:pt x="5" y="588"/>
                      <a:pt x="5" y="588"/>
                    </a:cubicBezTo>
                    <a:cubicBezTo>
                      <a:pt x="5" y="591"/>
                      <a:pt x="6" y="595"/>
                      <a:pt x="6" y="599"/>
                    </a:cubicBezTo>
                    <a:cubicBezTo>
                      <a:pt x="6" y="598"/>
                      <a:pt x="8" y="612"/>
                      <a:pt x="12" y="619"/>
                    </a:cubicBezTo>
                    <a:cubicBezTo>
                      <a:pt x="15" y="625"/>
                      <a:pt x="17" y="627"/>
                      <a:pt x="19" y="620"/>
                    </a:cubicBezTo>
                    <a:cubicBezTo>
                      <a:pt x="24" y="630"/>
                      <a:pt x="28" y="622"/>
                      <a:pt x="28" y="622"/>
                    </a:cubicBezTo>
                    <a:cubicBezTo>
                      <a:pt x="31" y="619"/>
                      <a:pt x="29" y="616"/>
                      <a:pt x="29" y="611"/>
                    </a:cubicBezTo>
                    <a:cubicBezTo>
                      <a:pt x="31" y="607"/>
                      <a:pt x="33" y="606"/>
                      <a:pt x="34" y="602"/>
                    </a:cubicBezTo>
                    <a:cubicBezTo>
                      <a:pt x="35" y="599"/>
                      <a:pt x="35" y="597"/>
                      <a:pt x="35" y="595"/>
                    </a:cubicBezTo>
                    <a:cubicBezTo>
                      <a:pt x="34" y="594"/>
                      <a:pt x="36" y="592"/>
                      <a:pt x="36" y="591"/>
                    </a:cubicBezTo>
                    <a:cubicBezTo>
                      <a:pt x="37" y="591"/>
                      <a:pt x="37" y="591"/>
                      <a:pt x="37" y="591"/>
                    </a:cubicBezTo>
                    <a:cubicBezTo>
                      <a:pt x="36" y="590"/>
                      <a:pt x="36" y="590"/>
                      <a:pt x="37" y="589"/>
                    </a:cubicBezTo>
                    <a:cubicBezTo>
                      <a:pt x="37" y="589"/>
                      <a:pt x="37" y="589"/>
                      <a:pt x="37" y="589"/>
                    </a:cubicBezTo>
                    <a:cubicBezTo>
                      <a:pt x="37" y="589"/>
                      <a:pt x="37" y="588"/>
                      <a:pt x="37" y="588"/>
                    </a:cubicBezTo>
                    <a:cubicBezTo>
                      <a:pt x="37" y="588"/>
                      <a:pt x="37" y="588"/>
                      <a:pt x="37" y="588"/>
                    </a:cubicBezTo>
                    <a:cubicBezTo>
                      <a:pt x="38" y="587"/>
                      <a:pt x="38" y="587"/>
                      <a:pt x="38" y="587"/>
                    </a:cubicBezTo>
                    <a:cubicBezTo>
                      <a:pt x="38" y="587"/>
                      <a:pt x="38" y="587"/>
                      <a:pt x="38" y="587"/>
                    </a:cubicBezTo>
                    <a:cubicBezTo>
                      <a:pt x="38" y="586"/>
                      <a:pt x="38" y="585"/>
                      <a:pt x="39" y="584"/>
                    </a:cubicBezTo>
                    <a:cubicBezTo>
                      <a:pt x="38" y="584"/>
                      <a:pt x="38" y="584"/>
                      <a:pt x="38" y="584"/>
                    </a:cubicBezTo>
                    <a:cubicBezTo>
                      <a:pt x="40" y="582"/>
                      <a:pt x="38" y="581"/>
                      <a:pt x="40" y="580"/>
                    </a:cubicBezTo>
                    <a:cubicBezTo>
                      <a:pt x="40" y="580"/>
                      <a:pt x="40" y="580"/>
                      <a:pt x="40" y="580"/>
                    </a:cubicBezTo>
                    <a:cubicBezTo>
                      <a:pt x="39" y="576"/>
                      <a:pt x="44" y="577"/>
                      <a:pt x="43" y="574"/>
                    </a:cubicBezTo>
                    <a:cubicBezTo>
                      <a:pt x="43" y="574"/>
                      <a:pt x="43" y="574"/>
                      <a:pt x="43" y="574"/>
                    </a:cubicBezTo>
                    <a:cubicBezTo>
                      <a:pt x="44" y="573"/>
                      <a:pt x="44" y="572"/>
                      <a:pt x="42" y="571"/>
                    </a:cubicBezTo>
                    <a:cubicBezTo>
                      <a:pt x="43" y="570"/>
                      <a:pt x="43" y="571"/>
                      <a:pt x="44" y="571"/>
                    </a:cubicBezTo>
                    <a:cubicBezTo>
                      <a:pt x="43" y="570"/>
                      <a:pt x="43" y="570"/>
                      <a:pt x="43" y="569"/>
                    </a:cubicBezTo>
                    <a:cubicBezTo>
                      <a:pt x="44" y="569"/>
                      <a:pt x="44" y="569"/>
                      <a:pt x="44" y="569"/>
                    </a:cubicBezTo>
                    <a:cubicBezTo>
                      <a:pt x="44" y="568"/>
                      <a:pt x="44" y="568"/>
                      <a:pt x="44" y="568"/>
                    </a:cubicBezTo>
                    <a:cubicBezTo>
                      <a:pt x="43" y="567"/>
                      <a:pt x="43" y="567"/>
                      <a:pt x="43" y="567"/>
                    </a:cubicBezTo>
                    <a:cubicBezTo>
                      <a:pt x="43" y="566"/>
                      <a:pt x="44" y="568"/>
                      <a:pt x="45" y="567"/>
                    </a:cubicBezTo>
                    <a:cubicBezTo>
                      <a:pt x="43" y="566"/>
                      <a:pt x="43" y="566"/>
                      <a:pt x="43" y="566"/>
                    </a:cubicBezTo>
                    <a:cubicBezTo>
                      <a:pt x="44" y="565"/>
                      <a:pt x="47" y="565"/>
                      <a:pt x="48" y="565"/>
                    </a:cubicBezTo>
                    <a:cubicBezTo>
                      <a:pt x="51" y="561"/>
                      <a:pt x="52" y="554"/>
                      <a:pt x="57" y="551"/>
                    </a:cubicBezTo>
                    <a:cubicBezTo>
                      <a:pt x="58" y="551"/>
                      <a:pt x="58" y="551"/>
                      <a:pt x="58" y="551"/>
                    </a:cubicBezTo>
                    <a:cubicBezTo>
                      <a:pt x="59" y="552"/>
                      <a:pt x="57" y="549"/>
                      <a:pt x="58" y="550"/>
                    </a:cubicBezTo>
                    <a:cubicBezTo>
                      <a:pt x="58" y="549"/>
                      <a:pt x="58" y="549"/>
                      <a:pt x="58" y="549"/>
                    </a:cubicBezTo>
                    <a:cubicBezTo>
                      <a:pt x="58" y="549"/>
                      <a:pt x="59" y="549"/>
                      <a:pt x="59" y="549"/>
                    </a:cubicBezTo>
                    <a:cubicBezTo>
                      <a:pt x="59" y="549"/>
                      <a:pt x="59" y="549"/>
                      <a:pt x="59" y="548"/>
                    </a:cubicBezTo>
                    <a:cubicBezTo>
                      <a:pt x="60" y="548"/>
                      <a:pt x="60" y="548"/>
                      <a:pt x="60" y="548"/>
                    </a:cubicBezTo>
                    <a:cubicBezTo>
                      <a:pt x="62" y="547"/>
                      <a:pt x="62" y="544"/>
                      <a:pt x="64" y="543"/>
                    </a:cubicBezTo>
                    <a:cubicBezTo>
                      <a:pt x="67" y="542"/>
                      <a:pt x="69" y="538"/>
                      <a:pt x="71" y="535"/>
                    </a:cubicBezTo>
                    <a:cubicBezTo>
                      <a:pt x="73" y="531"/>
                      <a:pt x="80" y="533"/>
                      <a:pt x="82" y="529"/>
                    </a:cubicBezTo>
                    <a:cubicBezTo>
                      <a:pt x="82" y="529"/>
                      <a:pt x="82" y="528"/>
                      <a:pt x="82" y="528"/>
                    </a:cubicBezTo>
                    <a:cubicBezTo>
                      <a:pt x="83" y="528"/>
                      <a:pt x="84" y="527"/>
                      <a:pt x="86" y="527"/>
                    </a:cubicBezTo>
                    <a:cubicBezTo>
                      <a:pt x="86" y="527"/>
                      <a:pt x="87" y="526"/>
                      <a:pt x="88" y="526"/>
                    </a:cubicBezTo>
                    <a:cubicBezTo>
                      <a:pt x="88" y="526"/>
                      <a:pt x="89" y="527"/>
                      <a:pt x="89" y="527"/>
                    </a:cubicBezTo>
                    <a:cubicBezTo>
                      <a:pt x="92" y="534"/>
                      <a:pt x="97" y="534"/>
                      <a:pt x="104" y="538"/>
                    </a:cubicBezTo>
                    <a:cubicBezTo>
                      <a:pt x="109" y="542"/>
                      <a:pt x="110" y="544"/>
                      <a:pt x="116" y="547"/>
                    </a:cubicBezTo>
                    <a:cubicBezTo>
                      <a:pt x="119" y="549"/>
                      <a:pt x="123" y="550"/>
                      <a:pt x="126" y="551"/>
                    </a:cubicBezTo>
                    <a:cubicBezTo>
                      <a:pt x="128" y="550"/>
                      <a:pt x="129" y="553"/>
                      <a:pt x="132" y="553"/>
                    </a:cubicBezTo>
                    <a:cubicBezTo>
                      <a:pt x="132" y="554"/>
                      <a:pt x="132" y="554"/>
                      <a:pt x="132" y="554"/>
                    </a:cubicBezTo>
                    <a:cubicBezTo>
                      <a:pt x="133" y="553"/>
                      <a:pt x="133" y="553"/>
                      <a:pt x="134" y="554"/>
                    </a:cubicBezTo>
                    <a:cubicBezTo>
                      <a:pt x="134" y="554"/>
                      <a:pt x="134" y="554"/>
                      <a:pt x="134" y="554"/>
                    </a:cubicBezTo>
                    <a:cubicBezTo>
                      <a:pt x="135" y="554"/>
                      <a:pt x="135" y="555"/>
                      <a:pt x="136" y="555"/>
                    </a:cubicBezTo>
                    <a:cubicBezTo>
                      <a:pt x="136" y="555"/>
                      <a:pt x="136" y="555"/>
                      <a:pt x="136" y="555"/>
                    </a:cubicBezTo>
                    <a:cubicBezTo>
                      <a:pt x="137" y="555"/>
                      <a:pt x="137" y="555"/>
                      <a:pt x="137" y="555"/>
                    </a:cubicBezTo>
                    <a:cubicBezTo>
                      <a:pt x="137" y="556"/>
                      <a:pt x="137" y="556"/>
                      <a:pt x="137" y="556"/>
                    </a:cubicBezTo>
                    <a:cubicBezTo>
                      <a:pt x="138" y="556"/>
                      <a:pt x="140" y="556"/>
                      <a:pt x="141" y="557"/>
                    </a:cubicBezTo>
                    <a:cubicBezTo>
                      <a:pt x="141" y="556"/>
                      <a:pt x="141" y="556"/>
                      <a:pt x="141" y="556"/>
                    </a:cubicBezTo>
                    <a:cubicBezTo>
                      <a:pt x="144" y="558"/>
                      <a:pt x="146" y="557"/>
                      <a:pt x="148" y="559"/>
                    </a:cubicBezTo>
                    <a:cubicBezTo>
                      <a:pt x="148" y="559"/>
                      <a:pt x="148" y="559"/>
                      <a:pt x="148" y="559"/>
                    </a:cubicBezTo>
                    <a:cubicBezTo>
                      <a:pt x="152" y="558"/>
                      <a:pt x="152" y="563"/>
                      <a:pt x="157" y="562"/>
                    </a:cubicBezTo>
                    <a:cubicBezTo>
                      <a:pt x="156" y="562"/>
                      <a:pt x="157" y="562"/>
                      <a:pt x="156" y="563"/>
                    </a:cubicBezTo>
                    <a:cubicBezTo>
                      <a:pt x="158" y="563"/>
                      <a:pt x="160" y="563"/>
                      <a:pt x="161" y="562"/>
                    </a:cubicBezTo>
                    <a:cubicBezTo>
                      <a:pt x="162" y="562"/>
                      <a:pt x="161" y="563"/>
                      <a:pt x="161" y="563"/>
                    </a:cubicBezTo>
                    <a:cubicBezTo>
                      <a:pt x="161" y="562"/>
                      <a:pt x="163" y="562"/>
                      <a:pt x="163" y="563"/>
                    </a:cubicBezTo>
                    <a:cubicBezTo>
                      <a:pt x="163" y="563"/>
                      <a:pt x="163" y="563"/>
                      <a:pt x="163" y="563"/>
                    </a:cubicBezTo>
                    <a:cubicBezTo>
                      <a:pt x="166" y="564"/>
                      <a:pt x="166" y="564"/>
                      <a:pt x="166" y="564"/>
                    </a:cubicBezTo>
                    <a:cubicBezTo>
                      <a:pt x="166" y="562"/>
                      <a:pt x="166" y="562"/>
                      <a:pt x="166" y="562"/>
                    </a:cubicBezTo>
                    <a:cubicBezTo>
                      <a:pt x="167" y="563"/>
                      <a:pt x="165" y="564"/>
                      <a:pt x="167" y="564"/>
                    </a:cubicBezTo>
                    <a:cubicBezTo>
                      <a:pt x="167" y="563"/>
                      <a:pt x="167" y="563"/>
                      <a:pt x="167" y="563"/>
                    </a:cubicBezTo>
                    <a:cubicBezTo>
                      <a:pt x="169" y="564"/>
                      <a:pt x="169" y="566"/>
                      <a:pt x="171" y="567"/>
                    </a:cubicBezTo>
                    <a:cubicBezTo>
                      <a:pt x="178" y="571"/>
                      <a:pt x="188" y="570"/>
                      <a:pt x="194" y="574"/>
                    </a:cubicBezTo>
                    <a:cubicBezTo>
                      <a:pt x="194" y="575"/>
                      <a:pt x="194" y="575"/>
                      <a:pt x="194" y="575"/>
                    </a:cubicBezTo>
                    <a:cubicBezTo>
                      <a:pt x="194" y="577"/>
                      <a:pt x="197" y="574"/>
                      <a:pt x="196" y="575"/>
                    </a:cubicBezTo>
                    <a:cubicBezTo>
                      <a:pt x="198" y="575"/>
                      <a:pt x="198" y="575"/>
                      <a:pt x="198" y="575"/>
                    </a:cubicBezTo>
                    <a:cubicBezTo>
                      <a:pt x="198" y="575"/>
                      <a:pt x="198" y="575"/>
                      <a:pt x="198" y="576"/>
                    </a:cubicBezTo>
                    <a:cubicBezTo>
                      <a:pt x="198" y="576"/>
                      <a:pt x="198" y="576"/>
                      <a:pt x="199" y="575"/>
                    </a:cubicBezTo>
                    <a:cubicBezTo>
                      <a:pt x="200" y="577"/>
                      <a:pt x="200" y="577"/>
                      <a:pt x="200" y="577"/>
                    </a:cubicBezTo>
                    <a:cubicBezTo>
                      <a:pt x="203" y="578"/>
                      <a:pt x="206" y="577"/>
                      <a:pt x="209" y="578"/>
                    </a:cubicBezTo>
                    <a:cubicBezTo>
                      <a:pt x="212" y="581"/>
                      <a:pt x="220" y="581"/>
                      <a:pt x="224" y="581"/>
                    </a:cubicBezTo>
                    <a:cubicBezTo>
                      <a:pt x="231" y="581"/>
                      <a:pt x="236" y="588"/>
                      <a:pt x="243" y="587"/>
                    </a:cubicBezTo>
                    <a:cubicBezTo>
                      <a:pt x="243" y="587"/>
                      <a:pt x="244" y="587"/>
                      <a:pt x="244" y="587"/>
                    </a:cubicBezTo>
                    <a:cubicBezTo>
                      <a:pt x="249" y="588"/>
                      <a:pt x="249" y="588"/>
                      <a:pt x="249" y="588"/>
                    </a:cubicBezTo>
                    <a:cubicBezTo>
                      <a:pt x="249" y="588"/>
                      <a:pt x="254" y="589"/>
                      <a:pt x="258" y="589"/>
                    </a:cubicBezTo>
                    <a:cubicBezTo>
                      <a:pt x="259" y="595"/>
                      <a:pt x="262" y="599"/>
                      <a:pt x="264" y="605"/>
                    </a:cubicBezTo>
                    <a:cubicBezTo>
                      <a:pt x="264" y="614"/>
                      <a:pt x="270" y="628"/>
                      <a:pt x="274" y="635"/>
                    </a:cubicBezTo>
                    <a:cubicBezTo>
                      <a:pt x="280" y="646"/>
                      <a:pt x="277" y="661"/>
                      <a:pt x="281" y="672"/>
                    </a:cubicBezTo>
                    <a:cubicBezTo>
                      <a:pt x="281" y="673"/>
                      <a:pt x="282" y="674"/>
                      <a:pt x="282" y="674"/>
                    </a:cubicBezTo>
                    <a:cubicBezTo>
                      <a:pt x="282" y="677"/>
                      <a:pt x="282" y="681"/>
                      <a:pt x="282" y="685"/>
                    </a:cubicBezTo>
                    <a:cubicBezTo>
                      <a:pt x="282" y="685"/>
                      <a:pt x="282" y="698"/>
                      <a:pt x="282" y="706"/>
                    </a:cubicBezTo>
                    <a:cubicBezTo>
                      <a:pt x="283" y="710"/>
                      <a:pt x="283" y="713"/>
                      <a:pt x="285" y="713"/>
                    </a:cubicBezTo>
                    <a:cubicBezTo>
                      <a:pt x="285" y="713"/>
                      <a:pt x="286" y="713"/>
                      <a:pt x="286" y="712"/>
                    </a:cubicBezTo>
                    <a:cubicBezTo>
                      <a:pt x="289" y="712"/>
                      <a:pt x="293" y="709"/>
                      <a:pt x="300" y="703"/>
                    </a:cubicBezTo>
                    <a:cubicBezTo>
                      <a:pt x="300" y="703"/>
                      <a:pt x="300" y="703"/>
                      <a:pt x="300" y="703"/>
                    </a:cubicBezTo>
                    <a:cubicBezTo>
                      <a:pt x="304" y="698"/>
                      <a:pt x="307" y="695"/>
                      <a:pt x="307" y="690"/>
                    </a:cubicBezTo>
                    <a:cubicBezTo>
                      <a:pt x="310" y="690"/>
                      <a:pt x="310" y="685"/>
                      <a:pt x="312" y="685"/>
                    </a:cubicBezTo>
                    <a:cubicBezTo>
                      <a:pt x="312" y="685"/>
                      <a:pt x="312" y="685"/>
                      <a:pt x="312" y="685"/>
                    </a:cubicBezTo>
                    <a:cubicBezTo>
                      <a:pt x="312" y="681"/>
                      <a:pt x="317" y="678"/>
                      <a:pt x="317" y="674"/>
                    </a:cubicBezTo>
                    <a:cubicBezTo>
                      <a:pt x="317" y="674"/>
                      <a:pt x="318" y="675"/>
                      <a:pt x="317" y="676"/>
                    </a:cubicBezTo>
                    <a:cubicBezTo>
                      <a:pt x="319" y="673"/>
                      <a:pt x="320" y="669"/>
                      <a:pt x="321" y="670"/>
                    </a:cubicBezTo>
                    <a:cubicBezTo>
                      <a:pt x="324" y="664"/>
                      <a:pt x="328" y="656"/>
                      <a:pt x="328" y="651"/>
                    </a:cubicBezTo>
                    <a:cubicBezTo>
                      <a:pt x="328" y="651"/>
                      <a:pt x="328" y="651"/>
                      <a:pt x="328" y="651"/>
                    </a:cubicBezTo>
                    <a:cubicBezTo>
                      <a:pt x="328" y="649"/>
                      <a:pt x="330" y="648"/>
                      <a:pt x="330" y="646"/>
                    </a:cubicBezTo>
                    <a:cubicBezTo>
                      <a:pt x="330" y="646"/>
                      <a:pt x="330" y="645"/>
                      <a:pt x="331" y="645"/>
                    </a:cubicBezTo>
                    <a:cubicBezTo>
                      <a:pt x="330" y="643"/>
                      <a:pt x="333" y="638"/>
                      <a:pt x="334" y="636"/>
                    </a:cubicBezTo>
                    <a:cubicBezTo>
                      <a:pt x="334" y="636"/>
                      <a:pt x="334" y="636"/>
                      <a:pt x="334" y="636"/>
                    </a:cubicBezTo>
                    <a:cubicBezTo>
                      <a:pt x="335" y="635"/>
                      <a:pt x="336" y="633"/>
                      <a:pt x="336" y="631"/>
                    </a:cubicBezTo>
                    <a:cubicBezTo>
                      <a:pt x="335" y="633"/>
                      <a:pt x="335" y="633"/>
                      <a:pt x="335" y="633"/>
                    </a:cubicBezTo>
                    <a:cubicBezTo>
                      <a:pt x="334" y="632"/>
                      <a:pt x="338" y="630"/>
                      <a:pt x="338" y="626"/>
                    </a:cubicBezTo>
                    <a:cubicBezTo>
                      <a:pt x="340" y="623"/>
                      <a:pt x="337" y="618"/>
                      <a:pt x="339" y="615"/>
                    </a:cubicBezTo>
                    <a:cubicBezTo>
                      <a:pt x="338" y="613"/>
                      <a:pt x="340" y="617"/>
                      <a:pt x="340" y="614"/>
                    </a:cubicBezTo>
                    <a:cubicBezTo>
                      <a:pt x="341" y="614"/>
                      <a:pt x="340" y="615"/>
                      <a:pt x="341" y="615"/>
                    </a:cubicBezTo>
                    <a:cubicBezTo>
                      <a:pt x="342" y="612"/>
                      <a:pt x="344" y="611"/>
                      <a:pt x="344" y="608"/>
                    </a:cubicBezTo>
                    <a:cubicBezTo>
                      <a:pt x="345" y="608"/>
                      <a:pt x="345" y="608"/>
                      <a:pt x="345" y="608"/>
                    </a:cubicBezTo>
                    <a:cubicBezTo>
                      <a:pt x="345" y="607"/>
                      <a:pt x="345" y="606"/>
                      <a:pt x="346" y="604"/>
                    </a:cubicBezTo>
                    <a:cubicBezTo>
                      <a:pt x="346" y="605"/>
                      <a:pt x="346" y="605"/>
                      <a:pt x="346" y="605"/>
                    </a:cubicBezTo>
                    <a:cubicBezTo>
                      <a:pt x="350" y="607"/>
                      <a:pt x="353" y="604"/>
                      <a:pt x="358" y="604"/>
                    </a:cubicBezTo>
                    <a:cubicBezTo>
                      <a:pt x="362" y="605"/>
                      <a:pt x="364" y="607"/>
                      <a:pt x="368" y="606"/>
                    </a:cubicBezTo>
                    <a:cubicBezTo>
                      <a:pt x="371" y="606"/>
                      <a:pt x="373" y="606"/>
                      <a:pt x="375" y="606"/>
                    </a:cubicBezTo>
                    <a:cubicBezTo>
                      <a:pt x="377" y="604"/>
                      <a:pt x="378" y="606"/>
                      <a:pt x="380" y="604"/>
                    </a:cubicBezTo>
                    <a:cubicBezTo>
                      <a:pt x="380" y="605"/>
                      <a:pt x="380" y="605"/>
                      <a:pt x="380" y="605"/>
                    </a:cubicBezTo>
                    <a:cubicBezTo>
                      <a:pt x="381" y="605"/>
                      <a:pt x="381" y="604"/>
                      <a:pt x="381" y="605"/>
                    </a:cubicBezTo>
                    <a:cubicBezTo>
                      <a:pt x="381" y="605"/>
                      <a:pt x="381" y="605"/>
                      <a:pt x="381" y="605"/>
                    </a:cubicBezTo>
                    <a:cubicBezTo>
                      <a:pt x="382" y="605"/>
                      <a:pt x="383" y="605"/>
                      <a:pt x="383" y="605"/>
                    </a:cubicBezTo>
                    <a:cubicBezTo>
                      <a:pt x="383" y="605"/>
                      <a:pt x="383" y="605"/>
                      <a:pt x="383" y="605"/>
                    </a:cubicBezTo>
                    <a:cubicBezTo>
                      <a:pt x="384" y="605"/>
                      <a:pt x="384" y="605"/>
                      <a:pt x="384" y="605"/>
                    </a:cubicBezTo>
                    <a:cubicBezTo>
                      <a:pt x="384" y="605"/>
                      <a:pt x="384" y="605"/>
                      <a:pt x="384" y="605"/>
                    </a:cubicBezTo>
                    <a:cubicBezTo>
                      <a:pt x="385" y="604"/>
                      <a:pt x="386" y="604"/>
                      <a:pt x="387" y="605"/>
                    </a:cubicBezTo>
                    <a:cubicBezTo>
                      <a:pt x="387" y="604"/>
                      <a:pt x="387" y="604"/>
                      <a:pt x="387" y="604"/>
                    </a:cubicBezTo>
                    <a:cubicBezTo>
                      <a:pt x="389" y="605"/>
                      <a:pt x="390" y="603"/>
                      <a:pt x="392" y="604"/>
                    </a:cubicBezTo>
                    <a:cubicBezTo>
                      <a:pt x="392" y="604"/>
                      <a:pt x="392" y="604"/>
                      <a:pt x="392" y="604"/>
                    </a:cubicBezTo>
                    <a:cubicBezTo>
                      <a:pt x="394" y="601"/>
                      <a:pt x="396" y="606"/>
                      <a:pt x="398" y="603"/>
                    </a:cubicBezTo>
                    <a:cubicBezTo>
                      <a:pt x="398" y="604"/>
                      <a:pt x="399" y="604"/>
                      <a:pt x="399" y="604"/>
                    </a:cubicBezTo>
                    <a:cubicBezTo>
                      <a:pt x="400" y="604"/>
                      <a:pt x="401" y="604"/>
                      <a:pt x="401" y="602"/>
                    </a:cubicBezTo>
                    <a:cubicBezTo>
                      <a:pt x="402" y="602"/>
                      <a:pt x="402" y="602"/>
                      <a:pt x="402" y="603"/>
                    </a:cubicBezTo>
                    <a:cubicBezTo>
                      <a:pt x="402" y="602"/>
                      <a:pt x="403" y="602"/>
                      <a:pt x="403" y="602"/>
                    </a:cubicBezTo>
                    <a:cubicBezTo>
                      <a:pt x="403" y="602"/>
                      <a:pt x="403" y="602"/>
                      <a:pt x="403" y="602"/>
                    </a:cubicBezTo>
                    <a:cubicBezTo>
                      <a:pt x="405" y="602"/>
                      <a:pt x="405" y="602"/>
                      <a:pt x="405" y="602"/>
                    </a:cubicBezTo>
                    <a:cubicBezTo>
                      <a:pt x="404" y="600"/>
                      <a:pt x="404" y="600"/>
                      <a:pt x="404" y="600"/>
                    </a:cubicBezTo>
                    <a:cubicBezTo>
                      <a:pt x="405" y="600"/>
                      <a:pt x="405" y="602"/>
                      <a:pt x="406" y="601"/>
                    </a:cubicBezTo>
                    <a:cubicBezTo>
                      <a:pt x="406" y="600"/>
                      <a:pt x="406" y="600"/>
                      <a:pt x="406" y="600"/>
                    </a:cubicBezTo>
                    <a:cubicBezTo>
                      <a:pt x="407" y="600"/>
                      <a:pt x="408" y="602"/>
                      <a:pt x="409" y="603"/>
                    </a:cubicBezTo>
                    <a:cubicBezTo>
                      <a:pt x="415" y="603"/>
                      <a:pt x="421" y="599"/>
                      <a:pt x="427" y="601"/>
                    </a:cubicBezTo>
                    <a:cubicBezTo>
                      <a:pt x="427" y="602"/>
                      <a:pt x="427" y="602"/>
                      <a:pt x="427" y="602"/>
                    </a:cubicBezTo>
                    <a:cubicBezTo>
                      <a:pt x="427" y="604"/>
                      <a:pt x="428" y="600"/>
                      <a:pt x="428" y="601"/>
                    </a:cubicBezTo>
                    <a:cubicBezTo>
                      <a:pt x="429" y="600"/>
                      <a:pt x="429" y="600"/>
                      <a:pt x="429" y="600"/>
                    </a:cubicBezTo>
                    <a:cubicBezTo>
                      <a:pt x="429" y="600"/>
                      <a:pt x="430" y="601"/>
                      <a:pt x="429" y="601"/>
                    </a:cubicBezTo>
                    <a:cubicBezTo>
                      <a:pt x="430" y="601"/>
                      <a:pt x="430" y="601"/>
                      <a:pt x="430" y="600"/>
                    </a:cubicBezTo>
                    <a:cubicBezTo>
                      <a:pt x="431" y="601"/>
                      <a:pt x="431" y="601"/>
                      <a:pt x="431" y="601"/>
                    </a:cubicBezTo>
                    <a:cubicBezTo>
                      <a:pt x="433" y="602"/>
                      <a:pt x="435" y="599"/>
                      <a:pt x="437" y="599"/>
                    </a:cubicBezTo>
                    <a:cubicBezTo>
                      <a:pt x="441" y="601"/>
                      <a:pt x="446" y="598"/>
                      <a:pt x="449" y="596"/>
                    </a:cubicBezTo>
                    <a:cubicBezTo>
                      <a:pt x="452" y="593"/>
                      <a:pt x="459" y="597"/>
                      <a:pt x="463" y="593"/>
                    </a:cubicBezTo>
                    <a:cubicBezTo>
                      <a:pt x="463" y="593"/>
                      <a:pt x="463" y="592"/>
                      <a:pt x="463" y="592"/>
                    </a:cubicBezTo>
                    <a:cubicBezTo>
                      <a:pt x="464" y="592"/>
                      <a:pt x="466" y="591"/>
                      <a:pt x="467" y="591"/>
                    </a:cubicBezTo>
                    <a:cubicBezTo>
                      <a:pt x="467" y="591"/>
                      <a:pt x="468" y="590"/>
                      <a:pt x="470" y="589"/>
                    </a:cubicBezTo>
                    <a:cubicBezTo>
                      <a:pt x="472" y="593"/>
                      <a:pt x="475" y="593"/>
                      <a:pt x="479" y="596"/>
                    </a:cubicBezTo>
                    <a:cubicBezTo>
                      <a:pt x="481" y="600"/>
                      <a:pt x="480" y="603"/>
                      <a:pt x="484" y="606"/>
                    </a:cubicBezTo>
                    <a:cubicBezTo>
                      <a:pt x="485" y="608"/>
                      <a:pt x="486" y="610"/>
                      <a:pt x="487" y="612"/>
                    </a:cubicBezTo>
                    <a:cubicBezTo>
                      <a:pt x="489" y="613"/>
                      <a:pt x="489" y="615"/>
                      <a:pt x="490" y="616"/>
                    </a:cubicBezTo>
                    <a:cubicBezTo>
                      <a:pt x="490" y="617"/>
                      <a:pt x="490" y="617"/>
                      <a:pt x="490" y="617"/>
                    </a:cubicBezTo>
                    <a:cubicBezTo>
                      <a:pt x="490" y="617"/>
                      <a:pt x="491" y="617"/>
                      <a:pt x="491" y="618"/>
                    </a:cubicBezTo>
                    <a:cubicBezTo>
                      <a:pt x="490" y="618"/>
                      <a:pt x="490" y="618"/>
                      <a:pt x="490" y="618"/>
                    </a:cubicBezTo>
                    <a:cubicBezTo>
                      <a:pt x="491" y="618"/>
                      <a:pt x="491" y="619"/>
                      <a:pt x="492" y="620"/>
                    </a:cubicBezTo>
                    <a:cubicBezTo>
                      <a:pt x="491" y="620"/>
                      <a:pt x="491" y="620"/>
                      <a:pt x="491" y="620"/>
                    </a:cubicBezTo>
                    <a:cubicBezTo>
                      <a:pt x="492" y="620"/>
                      <a:pt x="492" y="620"/>
                      <a:pt x="492" y="620"/>
                    </a:cubicBezTo>
                    <a:cubicBezTo>
                      <a:pt x="491" y="620"/>
                      <a:pt x="491" y="620"/>
                      <a:pt x="491" y="620"/>
                    </a:cubicBezTo>
                    <a:cubicBezTo>
                      <a:pt x="492" y="621"/>
                      <a:pt x="493" y="622"/>
                      <a:pt x="493" y="624"/>
                    </a:cubicBezTo>
                    <a:cubicBezTo>
                      <a:pt x="494" y="623"/>
                      <a:pt x="494" y="623"/>
                      <a:pt x="494" y="623"/>
                    </a:cubicBezTo>
                    <a:cubicBezTo>
                      <a:pt x="494" y="626"/>
                      <a:pt x="496" y="626"/>
                      <a:pt x="495" y="628"/>
                    </a:cubicBezTo>
                    <a:cubicBezTo>
                      <a:pt x="495" y="628"/>
                      <a:pt x="495" y="628"/>
                      <a:pt x="495" y="628"/>
                    </a:cubicBezTo>
                    <a:cubicBezTo>
                      <a:pt x="498" y="630"/>
                      <a:pt x="494" y="633"/>
                      <a:pt x="498" y="635"/>
                    </a:cubicBezTo>
                    <a:cubicBezTo>
                      <a:pt x="497" y="635"/>
                      <a:pt x="497" y="635"/>
                      <a:pt x="497" y="635"/>
                    </a:cubicBezTo>
                    <a:cubicBezTo>
                      <a:pt x="498" y="636"/>
                      <a:pt x="498" y="638"/>
                      <a:pt x="500" y="637"/>
                    </a:cubicBezTo>
                    <a:cubicBezTo>
                      <a:pt x="500" y="638"/>
                      <a:pt x="500" y="638"/>
                      <a:pt x="499" y="639"/>
                    </a:cubicBezTo>
                    <a:cubicBezTo>
                      <a:pt x="500" y="638"/>
                      <a:pt x="500" y="639"/>
                      <a:pt x="500" y="640"/>
                    </a:cubicBezTo>
                    <a:cubicBezTo>
                      <a:pt x="500" y="640"/>
                      <a:pt x="500" y="640"/>
                      <a:pt x="500" y="640"/>
                    </a:cubicBezTo>
                    <a:cubicBezTo>
                      <a:pt x="501" y="642"/>
                      <a:pt x="501" y="642"/>
                      <a:pt x="501" y="642"/>
                    </a:cubicBezTo>
                    <a:cubicBezTo>
                      <a:pt x="502" y="641"/>
                      <a:pt x="502" y="641"/>
                      <a:pt x="502" y="641"/>
                    </a:cubicBezTo>
                    <a:cubicBezTo>
                      <a:pt x="502" y="642"/>
                      <a:pt x="500" y="641"/>
                      <a:pt x="501" y="642"/>
                    </a:cubicBezTo>
                    <a:cubicBezTo>
                      <a:pt x="502" y="642"/>
                      <a:pt x="502" y="642"/>
                      <a:pt x="502" y="642"/>
                    </a:cubicBezTo>
                    <a:cubicBezTo>
                      <a:pt x="503" y="644"/>
                      <a:pt x="501" y="645"/>
                      <a:pt x="500" y="647"/>
                    </a:cubicBezTo>
                    <a:cubicBezTo>
                      <a:pt x="500" y="653"/>
                      <a:pt x="505" y="659"/>
                      <a:pt x="503" y="665"/>
                    </a:cubicBezTo>
                    <a:cubicBezTo>
                      <a:pt x="502" y="666"/>
                      <a:pt x="502" y="666"/>
                      <a:pt x="502" y="666"/>
                    </a:cubicBezTo>
                    <a:cubicBezTo>
                      <a:pt x="500" y="666"/>
                      <a:pt x="504" y="667"/>
                      <a:pt x="503" y="667"/>
                    </a:cubicBezTo>
                    <a:cubicBezTo>
                      <a:pt x="504" y="668"/>
                      <a:pt x="504" y="668"/>
                      <a:pt x="504" y="668"/>
                    </a:cubicBezTo>
                    <a:cubicBezTo>
                      <a:pt x="503" y="668"/>
                      <a:pt x="503" y="669"/>
                      <a:pt x="503" y="668"/>
                    </a:cubicBezTo>
                    <a:cubicBezTo>
                      <a:pt x="503" y="669"/>
                      <a:pt x="503" y="669"/>
                      <a:pt x="504" y="669"/>
                    </a:cubicBezTo>
                    <a:cubicBezTo>
                      <a:pt x="503" y="670"/>
                      <a:pt x="503" y="670"/>
                      <a:pt x="503" y="670"/>
                    </a:cubicBezTo>
                    <a:cubicBezTo>
                      <a:pt x="502" y="673"/>
                      <a:pt x="504" y="675"/>
                      <a:pt x="504" y="677"/>
                    </a:cubicBezTo>
                    <a:cubicBezTo>
                      <a:pt x="502" y="681"/>
                      <a:pt x="504" y="687"/>
                      <a:pt x="505" y="690"/>
                    </a:cubicBezTo>
                    <a:cubicBezTo>
                      <a:pt x="507" y="695"/>
                      <a:pt x="501" y="700"/>
                      <a:pt x="503" y="705"/>
                    </a:cubicBezTo>
                    <a:cubicBezTo>
                      <a:pt x="503" y="705"/>
                      <a:pt x="504" y="706"/>
                      <a:pt x="504" y="706"/>
                    </a:cubicBezTo>
                    <a:cubicBezTo>
                      <a:pt x="503" y="710"/>
                      <a:pt x="503" y="710"/>
                      <a:pt x="503" y="710"/>
                    </a:cubicBezTo>
                    <a:cubicBezTo>
                      <a:pt x="504" y="710"/>
                      <a:pt x="501" y="730"/>
                      <a:pt x="512" y="719"/>
                    </a:cubicBezTo>
                    <a:cubicBezTo>
                      <a:pt x="510" y="735"/>
                      <a:pt x="521" y="720"/>
                      <a:pt x="521" y="720"/>
                    </a:cubicBezTo>
                    <a:cubicBezTo>
                      <a:pt x="529" y="710"/>
                      <a:pt x="530" y="702"/>
                      <a:pt x="536" y="688"/>
                    </a:cubicBezTo>
                    <a:cubicBezTo>
                      <a:pt x="542" y="676"/>
                      <a:pt x="545" y="674"/>
                      <a:pt x="550" y="660"/>
                    </a:cubicBezTo>
                    <a:cubicBezTo>
                      <a:pt x="552" y="654"/>
                      <a:pt x="554" y="647"/>
                      <a:pt x="556" y="641"/>
                    </a:cubicBezTo>
                    <a:cubicBezTo>
                      <a:pt x="555" y="637"/>
                      <a:pt x="558" y="633"/>
                      <a:pt x="558" y="629"/>
                    </a:cubicBezTo>
                    <a:cubicBezTo>
                      <a:pt x="559" y="628"/>
                      <a:pt x="559" y="628"/>
                      <a:pt x="559" y="628"/>
                    </a:cubicBezTo>
                    <a:cubicBezTo>
                      <a:pt x="559" y="626"/>
                      <a:pt x="559" y="625"/>
                      <a:pt x="560" y="624"/>
                    </a:cubicBezTo>
                    <a:cubicBezTo>
                      <a:pt x="560" y="624"/>
                      <a:pt x="560" y="624"/>
                      <a:pt x="560" y="624"/>
                    </a:cubicBezTo>
                    <a:cubicBezTo>
                      <a:pt x="560" y="622"/>
                      <a:pt x="561" y="620"/>
                      <a:pt x="561" y="619"/>
                    </a:cubicBezTo>
                    <a:cubicBezTo>
                      <a:pt x="561" y="619"/>
                      <a:pt x="561" y="619"/>
                      <a:pt x="561" y="619"/>
                    </a:cubicBezTo>
                    <a:cubicBezTo>
                      <a:pt x="562" y="617"/>
                      <a:pt x="562" y="617"/>
                      <a:pt x="562" y="617"/>
                    </a:cubicBezTo>
                    <a:cubicBezTo>
                      <a:pt x="562" y="617"/>
                      <a:pt x="562" y="617"/>
                      <a:pt x="562" y="617"/>
                    </a:cubicBezTo>
                    <a:cubicBezTo>
                      <a:pt x="562" y="614"/>
                      <a:pt x="563" y="611"/>
                      <a:pt x="564" y="608"/>
                    </a:cubicBezTo>
                    <a:cubicBezTo>
                      <a:pt x="563" y="608"/>
                      <a:pt x="563" y="608"/>
                      <a:pt x="563" y="608"/>
                    </a:cubicBezTo>
                    <a:cubicBezTo>
                      <a:pt x="565" y="602"/>
                      <a:pt x="564" y="599"/>
                      <a:pt x="566" y="594"/>
                    </a:cubicBezTo>
                    <a:cubicBezTo>
                      <a:pt x="566" y="594"/>
                      <a:pt x="566" y="594"/>
                      <a:pt x="566" y="594"/>
                    </a:cubicBezTo>
                    <a:cubicBezTo>
                      <a:pt x="565" y="586"/>
                      <a:pt x="570" y="583"/>
                      <a:pt x="569" y="575"/>
                    </a:cubicBezTo>
                    <a:cubicBezTo>
                      <a:pt x="569" y="576"/>
                      <a:pt x="569" y="575"/>
                      <a:pt x="570" y="575"/>
                    </a:cubicBezTo>
                    <a:cubicBezTo>
                      <a:pt x="570" y="571"/>
                      <a:pt x="570" y="568"/>
                      <a:pt x="568" y="568"/>
                    </a:cubicBezTo>
                    <a:cubicBezTo>
                      <a:pt x="569" y="565"/>
                      <a:pt x="569" y="566"/>
                      <a:pt x="570" y="565"/>
                    </a:cubicBezTo>
                    <a:cubicBezTo>
                      <a:pt x="569" y="565"/>
                      <a:pt x="569" y="563"/>
                      <a:pt x="569" y="561"/>
                    </a:cubicBezTo>
                    <a:cubicBezTo>
                      <a:pt x="569" y="562"/>
                      <a:pt x="569" y="562"/>
                      <a:pt x="569" y="562"/>
                    </a:cubicBezTo>
                    <a:cubicBezTo>
                      <a:pt x="569" y="560"/>
                      <a:pt x="570" y="558"/>
                      <a:pt x="570" y="556"/>
                    </a:cubicBezTo>
                    <a:cubicBezTo>
                      <a:pt x="568" y="557"/>
                      <a:pt x="568" y="557"/>
                      <a:pt x="568" y="557"/>
                    </a:cubicBezTo>
                    <a:cubicBezTo>
                      <a:pt x="569" y="554"/>
                      <a:pt x="570" y="557"/>
                      <a:pt x="570" y="554"/>
                    </a:cubicBezTo>
                    <a:cubicBezTo>
                      <a:pt x="568" y="554"/>
                      <a:pt x="568" y="554"/>
                      <a:pt x="568" y="554"/>
                    </a:cubicBezTo>
                    <a:cubicBezTo>
                      <a:pt x="569" y="550"/>
                      <a:pt x="571" y="548"/>
                      <a:pt x="573" y="544"/>
                    </a:cubicBezTo>
                    <a:cubicBezTo>
                      <a:pt x="574" y="527"/>
                      <a:pt x="571" y="509"/>
                      <a:pt x="572" y="494"/>
                    </a:cubicBezTo>
                    <a:cubicBezTo>
                      <a:pt x="573" y="493"/>
                      <a:pt x="573" y="493"/>
                      <a:pt x="573" y="493"/>
                    </a:cubicBezTo>
                    <a:cubicBezTo>
                      <a:pt x="574" y="493"/>
                      <a:pt x="570" y="489"/>
                      <a:pt x="572" y="488"/>
                    </a:cubicBezTo>
                    <a:cubicBezTo>
                      <a:pt x="571" y="487"/>
                      <a:pt x="571" y="487"/>
                      <a:pt x="571" y="487"/>
                    </a:cubicBezTo>
                    <a:cubicBezTo>
                      <a:pt x="571" y="486"/>
                      <a:pt x="571" y="485"/>
                      <a:pt x="572" y="486"/>
                    </a:cubicBezTo>
                    <a:cubicBezTo>
                      <a:pt x="572" y="484"/>
                      <a:pt x="571" y="484"/>
                      <a:pt x="571" y="483"/>
                    </a:cubicBezTo>
                    <a:cubicBezTo>
                      <a:pt x="572" y="481"/>
                      <a:pt x="572" y="481"/>
                      <a:pt x="572" y="481"/>
                    </a:cubicBezTo>
                    <a:cubicBezTo>
                      <a:pt x="571" y="474"/>
                      <a:pt x="569" y="469"/>
                      <a:pt x="568" y="462"/>
                    </a:cubicBezTo>
                    <a:close/>
                    <a:moveTo>
                      <a:pt x="455" y="130"/>
                    </a:moveTo>
                    <a:cubicBezTo>
                      <a:pt x="455" y="130"/>
                      <a:pt x="455" y="130"/>
                      <a:pt x="455" y="130"/>
                    </a:cubicBezTo>
                    <a:cubicBezTo>
                      <a:pt x="455" y="130"/>
                      <a:pt x="455" y="130"/>
                      <a:pt x="455" y="130"/>
                    </a:cubicBezTo>
                    <a:close/>
                    <a:moveTo>
                      <a:pt x="285" y="82"/>
                    </a:moveTo>
                    <a:cubicBezTo>
                      <a:pt x="297" y="66"/>
                      <a:pt x="318" y="55"/>
                      <a:pt x="332" y="40"/>
                    </a:cubicBezTo>
                    <a:cubicBezTo>
                      <a:pt x="333" y="40"/>
                      <a:pt x="334" y="39"/>
                      <a:pt x="334" y="39"/>
                    </a:cubicBezTo>
                    <a:cubicBezTo>
                      <a:pt x="339" y="35"/>
                      <a:pt x="344" y="31"/>
                      <a:pt x="349" y="28"/>
                    </a:cubicBezTo>
                    <a:cubicBezTo>
                      <a:pt x="349" y="28"/>
                      <a:pt x="367" y="15"/>
                      <a:pt x="379" y="9"/>
                    </a:cubicBezTo>
                    <a:cubicBezTo>
                      <a:pt x="381" y="8"/>
                      <a:pt x="382" y="7"/>
                      <a:pt x="383" y="7"/>
                    </a:cubicBezTo>
                    <a:cubicBezTo>
                      <a:pt x="386" y="10"/>
                      <a:pt x="390" y="16"/>
                      <a:pt x="390" y="16"/>
                    </a:cubicBezTo>
                    <a:cubicBezTo>
                      <a:pt x="401" y="32"/>
                      <a:pt x="409" y="38"/>
                      <a:pt x="422" y="58"/>
                    </a:cubicBezTo>
                    <a:cubicBezTo>
                      <a:pt x="432" y="76"/>
                      <a:pt x="433" y="82"/>
                      <a:pt x="442" y="101"/>
                    </a:cubicBezTo>
                    <a:cubicBezTo>
                      <a:pt x="446" y="111"/>
                      <a:pt x="451" y="121"/>
                      <a:pt x="455" y="130"/>
                    </a:cubicBezTo>
                    <a:cubicBezTo>
                      <a:pt x="455" y="130"/>
                      <a:pt x="455" y="130"/>
                      <a:pt x="455" y="130"/>
                    </a:cubicBezTo>
                    <a:cubicBezTo>
                      <a:pt x="455" y="130"/>
                      <a:pt x="454" y="130"/>
                      <a:pt x="454" y="130"/>
                    </a:cubicBezTo>
                    <a:cubicBezTo>
                      <a:pt x="455" y="130"/>
                      <a:pt x="455" y="130"/>
                      <a:pt x="455" y="130"/>
                    </a:cubicBezTo>
                    <a:cubicBezTo>
                      <a:pt x="451" y="130"/>
                      <a:pt x="450" y="131"/>
                      <a:pt x="448" y="133"/>
                    </a:cubicBezTo>
                    <a:cubicBezTo>
                      <a:pt x="447" y="131"/>
                      <a:pt x="445" y="133"/>
                      <a:pt x="444" y="133"/>
                    </a:cubicBezTo>
                    <a:cubicBezTo>
                      <a:pt x="444" y="133"/>
                      <a:pt x="444" y="133"/>
                      <a:pt x="444" y="133"/>
                    </a:cubicBezTo>
                    <a:cubicBezTo>
                      <a:pt x="443" y="135"/>
                      <a:pt x="440" y="132"/>
                      <a:pt x="438" y="134"/>
                    </a:cubicBezTo>
                    <a:cubicBezTo>
                      <a:pt x="438" y="134"/>
                      <a:pt x="438" y="133"/>
                      <a:pt x="439" y="133"/>
                    </a:cubicBezTo>
                    <a:cubicBezTo>
                      <a:pt x="437" y="134"/>
                      <a:pt x="435" y="134"/>
                      <a:pt x="435" y="133"/>
                    </a:cubicBezTo>
                    <a:cubicBezTo>
                      <a:pt x="432" y="134"/>
                      <a:pt x="427" y="134"/>
                      <a:pt x="425" y="136"/>
                    </a:cubicBezTo>
                    <a:cubicBezTo>
                      <a:pt x="425" y="136"/>
                      <a:pt x="425" y="136"/>
                      <a:pt x="425" y="136"/>
                    </a:cubicBezTo>
                    <a:cubicBezTo>
                      <a:pt x="424" y="137"/>
                      <a:pt x="423" y="136"/>
                      <a:pt x="422" y="137"/>
                    </a:cubicBezTo>
                    <a:cubicBezTo>
                      <a:pt x="422" y="137"/>
                      <a:pt x="422" y="137"/>
                      <a:pt x="422" y="137"/>
                    </a:cubicBezTo>
                    <a:cubicBezTo>
                      <a:pt x="420" y="138"/>
                      <a:pt x="418" y="137"/>
                      <a:pt x="417" y="138"/>
                    </a:cubicBezTo>
                    <a:cubicBezTo>
                      <a:pt x="416" y="137"/>
                      <a:pt x="416" y="137"/>
                      <a:pt x="416" y="137"/>
                    </a:cubicBezTo>
                    <a:cubicBezTo>
                      <a:pt x="414" y="137"/>
                      <a:pt x="414" y="137"/>
                      <a:pt x="414" y="137"/>
                    </a:cubicBezTo>
                    <a:cubicBezTo>
                      <a:pt x="415" y="137"/>
                      <a:pt x="415" y="137"/>
                      <a:pt x="415" y="137"/>
                    </a:cubicBezTo>
                    <a:cubicBezTo>
                      <a:pt x="414" y="139"/>
                      <a:pt x="412" y="136"/>
                      <a:pt x="411" y="137"/>
                    </a:cubicBezTo>
                    <a:cubicBezTo>
                      <a:pt x="409" y="137"/>
                      <a:pt x="407" y="142"/>
                      <a:pt x="405" y="141"/>
                    </a:cubicBezTo>
                    <a:cubicBezTo>
                      <a:pt x="404" y="142"/>
                      <a:pt x="406" y="139"/>
                      <a:pt x="404" y="140"/>
                    </a:cubicBezTo>
                    <a:cubicBezTo>
                      <a:pt x="404" y="139"/>
                      <a:pt x="405" y="139"/>
                      <a:pt x="404" y="138"/>
                    </a:cubicBezTo>
                    <a:cubicBezTo>
                      <a:pt x="403" y="139"/>
                      <a:pt x="402" y="137"/>
                      <a:pt x="400" y="138"/>
                    </a:cubicBezTo>
                    <a:cubicBezTo>
                      <a:pt x="400" y="137"/>
                      <a:pt x="400" y="137"/>
                      <a:pt x="400" y="137"/>
                    </a:cubicBezTo>
                    <a:cubicBezTo>
                      <a:pt x="398" y="139"/>
                      <a:pt x="396" y="136"/>
                      <a:pt x="395" y="137"/>
                    </a:cubicBezTo>
                    <a:cubicBezTo>
                      <a:pt x="392" y="138"/>
                      <a:pt x="393" y="135"/>
                      <a:pt x="391" y="136"/>
                    </a:cubicBezTo>
                    <a:cubicBezTo>
                      <a:pt x="390" y="135"/>
                      <a:pt x="390" y="135"/>
                      <a:pt x="390" y="135"/>
                    </a:cubicBezTo>
                    <a:cubicBezTo>
                      <a:pt x="389" y="135"/>
                      <a:pt x="389" y="137"/>
                      <a:pt x="388" y="136"/>
                    </a:cubicBezTo>
                    <a:cubicBezTo>
                      <a:pt x="388" y="135"/>
                      <a:pt x="387" y="135"/>
                      <a:pt x="387" y="135"/>
                    </a:cubicBezTo>
                    <a:cubicBezTo>
                      <a:pt x="385" y="133"/>
                      <a:pt x="382" y="136"/>
                      <a:pt x="379" y="134"/>
                    </a:cubicBezTo>
                    <a:cubicBezTo>
                      <a:pt x="378" y="135"/>
                      <a:pt x="376" y="134"/>
                      <a:pt x="376" y="135"/>
                    </a:cubicBezTo>
                    <a:cubicBezTo>
                      <a:pt x="376" y="134"/>
                      <a:pt x="372" y="135"/>
                      <a:pt x="374" y="133"/>
                    </a:cubicBezTo>
                    <a:cubicBezTo>
                      <a:pt x="375" y="133"/>
                      <a:pt x="375" y="133"/>
                      <a:pt x="375" y="134"/>
                    </a:cubicBezTo>
                    <a:cubicBezTo>
                      <a:pt x="375" y="133"/>
                      <a:pt x="375" y="133"/>
                      <a:pt x="375" y="133"/>
                    </a:cubicBezTo>
                    <a:cubicBezTo>
                      <a:pt x="373" y="131"/>
                      <a:pt x="372" y="133"/>
                      <a:pt x="370" y="133"/>
                    </a:cubicBezTo>
                    <a:cubicBezTo>
                      <a:pt x="370" y="133"/>
                      <a:pt x="371" y="133"/>
                      <a:pt x="370" y="134"/>
                    </a:cubicBezTo>
                    <a:cubicBezTo>
                      <a:pt x="369" y="133"/>
                      <a:pt x="369" y="133"/>
                      <a:pt x="369" y="133"/>
                    </a:cubicBezTo>
                    <a:cubicBezTo>
                      <a:pt x="369" y="133"/>
                      <a:pt x="369" y="133"/>
                      <a:pt x="369" y="133"/>
                    </a:cubicBezTo>
                    <a:cubicBezTo>
                      <a:pt x="367" y="132"/>
                      <a:pt x="367" y="132"/>
                      <a:pt x="367" y="132"/>
                    </a:cubicBezTo>
                    <a:cubicBezTo>
                      <a:pt x="367" y="133"/>
                      <a:pt x="367" y="133"/>
                      <a:pt x="367" y="133"/>
                    </a:cubicBezTo>
                    <a:cubicBezTo>
                      <a:pt x="366" y="132"/>
                      <a:pt x="365" y="131"/>
                      <a:pt x="364" y="132"/>
                    </a:cubicBezTo>
                    <a:cubicBezTo>
                      <a:pt x="363" y="132"/>
                      <a:pt x="365" y="133"/>
                      <a:pt x="363" y="133"/>
                    </a:cubicBezTo>
                    <a:cubicBezTo>
                      <a:pt x="362" y="132"/>
                      <a:pt x="359" y="131"/>
                      <a:pt x="357" y="130"/>
                    </a:cubicBezTo>
                    <a:cubicBezTo>
                      <a:pt x="357" y="132"/>
                      <a:pt x="357" y="131"/>
                      <a:pt x="356" y="131"/>
                    </a:cubicBezTo>
                    <a:cubicBezTo>
                      <a:pt x="356" y="131"/>
                      <a:pt x="356" y="131"/>
                      <a:pt x="356" y="131"/>
                    </a:cubicBezTo>
                    <a:cubicBezTo>
                      <a:pt x="354" y="131"/>
                      <a:pt x="356" y="129"/>
                      <a:pt x="353" y="129"/>
                    </a:cubicBezTo>
                    <a:cubicBezTo>
                      <a:pt x="354" y="129"/>
                      <a:pt x="354" y="129"/>
                      <a:pt x="354" y="129"/>
                    </a:cubicBezTo>
                    <a:cubicBezTo>
                      <a:pt x="353" y="130"/>
                      <a:pt x="353" y="130"/>
                      <a:pt x="353" y="130"/>
                    </a:cubicBezTo>
                    <a:cubicBezTo>
                      <a:pt x="350" y="132"/>
                      <a:pt x="352" y="128"/>
                      <a:pt x="349" y="130"/>
                    </a:cubicBezTo>
                    <a:cubicBezTo>
                      <a:pt x="350" y="130"/>
                      <a:pt x="349" y="132"/>
                      <a:pt x="348" y="132"/>
                    </a:cubicBezTo>
                    <a:cubicBezTo>
                      <a:pt x="349" y="131"/>
                      <a:pt x="349" y="131"/>
                      <a:pt x="349" y="131"/>
                    </a:cubicBezTo>
                    <a:cubicBezTo>
                      <a:pt x="348" y="131"/>
                      <a:pt x="348" y="131"/>
                      <a:pt x="347" y="131"/>
                    </a:cubicBezTo>
                    <a:cubicBezTo>
                      <a:pt x="348" y="131"/>
                      <a:pt x="348" y="130"/>
                      <a:pt x="347" y="130"/>
                    </a:cubicBezTo>
                    <a:cubicBezTo>
                      <a:pt x="348" y="129"/>
                      <a:pt x="348" y="129"/>
                      <a:pt x="348" y="129"/>
                    </a:cubicBezTo>
                    <a:cubicBezTo>
                      <a:pt x="346" y="130"/>
                      <a:pt x="346" y="130"/>
                      <a:pt x="346" y="130"/>
                    </a:cubicBezTo>
                    <a:cubicBezTo>
                      <a:pt x="345" y="129"/>
                      <a:pt x="342" y="129"/>
                      <a:pt x="342" y="128"/>
                    </a:cubicBezTo>
                    <a:cubicBezTo>
                      <a:pt x="342" y="128"/>
                      <a:pt x="339" y="127"/>
                      <a:pt x="339" y="128"/>
                    </a:cubicBezTo>
                    <a:cubicBezTo>
                      <a:pt x="339" y="127"/>
                      <a:pt x="338" y="127"/>
                      <a:pt x="338" y="126"/>
                    </a:cubicBezTo>
                    <a:cubicBezTo>
                      <a:pt x="338" y="127"/>
                      <a:pt x="335" y="127"/>
                      <a:pt x="335" y="126"/>
                    </a:cubicBezTo>
                    <a:cubicBezTo>
                      <a:pt x="335" y="126"/>
                      <a:pt x="335" y="126"/>
                      <a:pt x="335" y="126"/>
                    </a:cubicBezTo>
                    <a:cubicBezTo>
                      <a:pt x="332" y="124"/>
                      <a:pt x="329" y="125"/>
                      <a:pt x="327" y="123"/>
                    </a:cubicBezTo>
                    <a:cubicBezTo>
                      <a:pt x="327" y="124"/>
                      <a:pt x="325" y="123"/>
                      <a:pt x="325" y="125"/>
                    </a:cubicBezTo>
                    <a:cubicBezTo>
                      <a:pt x="322" y="125"/>
                      <a:pt x="321" y="121"/>
                      <a:pt x="319" y="124"/>
                    </a:cubicBezTo>
                    <a:cubicBezTo>
                      <a:pt x="317" y="124"/>
                      <a:pt x="317" y="123"/>
                      <a:pt x="317" y="122"/>
                    </a:cubicBezTo>
                    <a:cubicBezTo>
                      <a:pt x="317" y="122"/>
                      <a:pt x="317" y="122"/>
                      <a:pt x="317" y="122"/>
                    </a:cubicBezTo>
                    <a:cubicBezTo>
                      <a:pt x="315" y="122"/>
                      <a:pt x="314" y="121"/>
                      <a:pt x="312" y="121"/>
                    </a:cubicBezTo>
                    <a:cubicBezTo>
                      <a:pt x="311" y="121"/>
                      <a:pt x="310" y="122"/>
                      <a:pt x="309" y="121"/>
                    </a:cubicBezTo>
                    <a:cubicBezTo>
                      <a:pt x="310" y="121"/>
                      <a:pt x="309" y="121"/>
                      <a:pt x="308" y="120"/>
                    </a:cubicBezTo>
                    <a:cubicBezTo>
                      <a:pt x="309" y="120"/>
                      <a:pt x="309" y="120"/>
                      <a:pt x="309" y="119"/>
                    </a:cubicBezTo>
                    <a:cubicBezTo>
                      <a:pt x="308" y="120"/>
                      <a:pt x="308" y="120"/>
                      <a:pt x="308" y="120"/>
                    </a:cubicBezTo>
                    <a:cubicBezTo>
                      <a:pt x="308" y="120"/>
                      <a:pt x="308" y="120"/>
                      <a:pt x="308" y="120"/>
                    </a:cubicBezTo>
                    <a:cubicBezTo>
                      <a:pt x="307" y="119"/>
                      <a:pt x="307" y="120"/>
                      <a:pt x="307" y="120"/>
                    </a:cubicBezTo>
                    <a:cubicBezTo>
                      <a:pt x="307" y="120"/>
                      <a:pt x="307" y="120"/>
                      <a:pt x="307" y="120"/>
                    </a:cubicBezTo>
                    <a:cubicBezTo>
                      <a:pt x="307" y="119"/>
                      <a:pt x="304" y="119"/>
                      <a:pt x="305" y="118"/>
                    </a:cubicBezTo>
                    <a:cubicBezTo>
                      <a:pt x="302" y="117"/>
                      <a:pt x="299" y="117"/>
                      <a:pt x="297" y="116"/>
                    </a:cubicBezTo>
                    <a:cubicBezTo>
                      <a:pt x="297" y="116"/>
                      <a:pt x="298" y="115"/>
                      <a:pt x="298" y="116"/>
                    </a:cubicBezTo>
                    <a:cubicBezTo>
                      <a:pt x="297" y="115"/>
                      <a:pt x="297" y="115"/>
                      <a:pt x="297" y="115"/>
                    </a:cubicBezTo>
                    <a:cubicBezTo>
                      <a:pt x="297" y="114"/>
                      <a:pt x="298" y="115"/>
                      <a:pt x="298" y="115"/>
                    </a:cubicBezTo>
                    <a:cubicBezTo>
                      <a:pt x="297" y="113"/>
                      <a:pt x="294" y="114"/>
                      <a:pt x="292" y="112"/>
                    </a:cubicBezTo>
                    <a:cubicBezTo>
                      <a:pt x="291" y="112"/>
                      <a:pt x="291" y="112"/>
                      <a:pt x="291" y="112"/>
                    </a:cubicBezTo>
                    <a:cubicBezTo>
                      <a:pt x="291" y="112"/>
                      <a:pt x="291" y="112"/>
                      <a:pt x="291" y="112"/>
                    </a:cubicBezTo>
                    <a:cubicBezTo>
                      <a:pt x="291" y="112"/>
                      <a:pt x="290" y="112"/>
                      <a:pt x="290" y="112"/>
                    </a:cubicBezTo>
                    <a:cubicBezTo>
                      <a:pt x="290" y="111"/>
                      <a:pt x="291" y="111"/>
                      <a:pt x="290" y="110"/>
                    </a:cubicBezTo>
                    <a:cubicBezTo>
                      <a:pt x="289" y="109"/>
                      <a:pt x="287" y="109"/>
                      <a:pt x="286" y="108"/>
                    </a:cubicBezTo>
                    <a:cubicBezTo>
                      <a:pt x="286" y="109"/>
                      <a:pt x="286" y="109"/>
                      <a:pt x="285" y="109"/>
                    </a:cubicBezTo>
                    <a:cubicBezTo>
                      <a:pt x="285" y="109"/>
                      <a:pt x="285" y="108"/>
                      <a:pt x="284" y="108"/>
                    </a:cubicBezTo>
                    <a:cubicBezTo>
                      <a:pt x="285" y="107"/>
                      <a:pt x="285" y="107"/>
                      <a:pt x="285" y="107"/>
                    </a:cubicBezTo>
                    <a:cubicBezTo>
                      <a:pt x="284" y="108"/>
                      <a:pt x="283" y="107"/>
                      <a:pt x="283" y="107"/>
                    </a:cubicBezTo>
                    <a:cubicBezTo>
                      <a:pt x="283" y="106"/>
                      <a:pt x="284" y="107"/>
                      <a:pt x="284" y="107"/>
                    </a:cubicBezTo>
                    <a:cubicBezTo>
                      <a:pt x="282" y="105"/>
                      <a:pt x="283" y="106"/>
                      <a:pt x="281" y="105"/>
                    </a:cubicBezTo>
                    <a:cubicBezTo>
                      <a:pt x="280" y="104"/>
                      <a:pt x="281" y="105"/>
                      <a:pt x="280" y="106"/>
                    </a:cubicBezTo>
                    <a:cubicBezTo>
                      <a:pt x="279" y="105"/>
                      <a:pt x="277" y="105"/>
                      <a:pt x="277" y="104"/>
                    </a:cubicBezTo>
                    <a:cubicBezTo>
                      <a:pt x="276" y="105"/>
                      <a:pt x="276" y="105"/>
                      <a:pt x="276" y="105"/>
                    </a:cubicBezTo>
                    <a:cubicBezTo>
                      <a:pt x="274" y="104"/>
                      <a:pt x="273" y="102"/>
                      <a:pt x="273" y="101"/>
                    </a:cubicBezTo>
                    <a:cubicBezTo>
                      <a:pt x="272" y="100"/>
                      <a:pt x="272" y="100"/>
                      <a:pt x="271" y="100"/>
                    </a:cubicBezTo>
                    <a:cubicBezTo>
                      <a:pt x="276" y="94"/>
                      <a:pt x="281" y="87"/>
                      <a:pt x="285" y="82"/>
                    </a:cubicBezTo>
                    <a:close/>
                    <a:moveTo>
                      <a:pt x="340" y="585"/>
                    </a:moveTo>
                    <a:cubicBezTo>
                      <a:pt x="340" y="587"/>
                      <a:pt x="340" y="587"/>
                      <a:pt x="340" y="587"/>
                    </a:cubicBezTo>
                    <a:cubicBezTo>
                      <a:pt x="339" y="587"/>
                      <a:pt x="339" y="588"/>
                      <a:pt x="339" y="587"/>
                    </a:cubicBezTo>
                    <a:cubicBezTo>
                      <a:pt x="338" y="588"/>
                      <a:pt x="338" y="589"/>
                      <a:pt x="339" y="590"/>
                    </a:cubicBezTo>
                    <a:cubicBezTo>
                      <a:pt x="337" y="591"/>
                      <a:pt x="337" y="591"/>
                      <a:pt x="337" y="591"/>
                    </a:cubicBezTo>
                    <a:cubicBezTo>
                      <a:pt x="335" y="597"/>
                      <a:pt x="335" y="603"/>
                      <a:pt x="332" y="609"/>
                    </a:cubicBezTo>
                    <a:cubicBezTo>
                      <a:pt x="328" y="616"/>
                      <a:pt x="324" y="631"/>
                      <a:pt x="321" y="639"/>
                    </a:cubicBezTo>
                    <a:cubicBezTo>
                      <a:pt x="318" y="651"/>
                      <a:pt x="307" y="661"/>
                      <a:pt x="303" y="674"/>
                    </a:cubicBezTo>
                    <a:cubicBezTo>
                      <a:pt x="303" y="674"/>
                      <a:pt x="303" y="675"/>
                      <a:pt x="303" y="675"/>
                    </a:cubicBezTo>
                    <a:cubicBezTo>
                      <a:pt x="301" y="678"/>
                      <a:pt x="299" y="682"/>
                      <a:pt x="297" y="685"/>
                    </a:cubicBezTo>
                    <a:cubicBezTo>
                      <a:pt x="297" y="685"/>
                      <a:pt x="296" y="686"/>
                      <a:pt x="295" y="688"/>
                    </a:cubicBezTo>
                    <a:cubicBezTo>
                      <a:pt x="295" y="686"/>
                      <a:pt x="294" y="685"/>
                      <a:pt x="294" y="683"/>
                    </a:cubicBezTo>
                    <a:cubicBezTo>
                      <a:pt x="296" y="683"/>
                      <a:pt x="294" y="678"/>
                      <a:pt x="294" y="676"/>
                    </a:cubicBezTo>
                    <a:cubicBezTo>
                      <a:pt x="294" y="677"/>
                      <a:pt x="294" y="677"/>
                      <a:pt x="294" y="677"/>
                    </a:cubicBezTo>
                    <a:cubicBezTo>
                      <a:pt x="292" y="673"/>
                      <a:pt x="295" y="668"/>
                      <a:pt x="293" y="665"/>
                    </a:cubicBezTo>
                    <a:cubicBezTo>
                      <a:pt x="293" y="665"/>
                      <a:pt x="294" y="665"/>
                      <a:pt x="294" y="666"/>
                    </a:cubicBezTo>
                    <a:cubicBezTo>
                      <a:pt x="293" y="663"/>
                      <a:pt x="292" y="659"/>
                      <a:pt x="293" y="659"/>
                    </a:cubicBezTo>
                    <a:cubicBezTo>
                      <a:pt x="291" y="652"/>
                      <a:pt x="290" y="643"/>
                      <a:pt x="287" y="640"/>
                    </a:cubicBezTo>
                    <a:cubicBezTo>
                      <a:pt x="287" y="640"/>
                      <a:pt x="287" y="640"/>
                      <a:pt x="287" y="640"/>
                    </a:cubicBezTo>
                    <a:cubicBezTo>
                      <a:pt x="285" y="638"/>
                      <a:pt x="286" y="637"/>
                      <a:pt x="285" y="635"/>
                    </a:cubicBezTo>
                    <a:cubicBezTo>
                      <a:pt x="285" y="635"/>
                      <a:pt x="285" y="634"/>
                      <a:pt x="285" y="634"/>
                    </a:cubicBezTo>
                    <a:cubicBezTo>
                      <a:pt x="283" y="632"/>
                      <a:pt x="282" y="627"/>
                      <a:pt x="281" y="626"/>
                    </a:cubicBezTo>
                    <a:cubicBezTo>
                      <a:pt x="282" y="625"/>
                      <a:pt x="282" y="625"/>
                      <a:pt x="282" y="625"/>
                    </a:cubicBezTo>
                    <a:cubicBezTo>
                      <a:pt x="280" y="620"/>
                      <a:pt x="280" y="620"/>
                      <a:pt x="280" y="620"/>
                    </a:cubicBezTo>
                    <a:cubicBezTo>
                      <a:pt x="281" y="622"/>
                      <a:pt x="281" y="622"/>
                      <a:pt x="281" y="622"/>
                    </a:cubicBezTo>
                    <a:cubicBezTo>
                      <a:pt x="278" y="622"/>
                      <a:pt x="281" y="618"/>
                      <a:pt x="278" y="615"/>
                    </a:cubicBezTo>
                    <a:cubicBezTo>
                      <a:pt x="278" y="612"/>
                      <a:pt x="272" y="610"/>
                      <a:pt x="272" y="606"/>
                    </a:cubicBezTo>
                    <a:cubicBezTo>
                      <a:pt x="271" y="605"/>
                      <a:pt x="274" y="607"/>
                      <a:pt x="273" y="605"/>
                    </a:cubicBezTo>
                    <a:cubicBezTo>
                      <a:pt x="274" y="604"/>
                      <a:pt x="274" y="606"/>
                      <a:pt x="274" y="605"/>
                    </a:cubicBezTo>
                    <a:cubicBezTo>
                      <a:pt x="273" y="603"/>
                      <a:pt x="274" y="601"/>
                      <a:pt x="273" y="598"/>
                    </a:cubicBezTo>
                    <a:cubicBezTo>
                      <a:pt x="273" y="598"/>
                      <a:pt x="273" y="598"/>
                      <a:pt x="273" y="598"/>
                    </a:cubicBezTo>
                    <a:cubicBezTo>
                      <a:pt x="271" y="594"/>
                      <a:pt x="272" y="590"/>
                      <a:pt x="270" y="588"/>
                    </a:cubicBezTo>
                    <a:cubicBezTo>
                      <a:pt x="270" y="588"/>
                      <a:pt x="270" y="588"/>
                      <a:pt x="270" y="587"/>
                    </a:cubicBezTo>
                    <a:cubicBezTo>
                      <a:pt x="272" y="587"/>
                      <a:pt x="272" y="587"/>
                      <a:pt x="272" y="587"/>
                    </a:cubicBezTo>
                    <a:cubicBezTo>
                      <a:pt x="274" y="586"/>
                      <a:pt x="272" y="585"/>
                      <a:pt x="274" y="584"/>
                    </a:cubicBezTo>
                    <a:cubicBezTo>
                      <a:pt x="275" y="584"/>
                      <a:pt x="277" y="582"/>
                      <a:pt x="276" y="583"/>
                    </a:cubicBezTo>
                    <a:cubicBezTo>
                      <a:pt x="281" y="580"/>
                      <a:pt x="281" y="574"/>
                      <a:pt x="286" y="569"/>
                    </a:cubicBezTo>
                    <a:cubicBezTo>
                      <a:pt x="285" y="567"/>
                      <a:pt x="288" y="565"/>
                      <a:pt x="287" y="564"/>
                    </a:cubicBezTo>
                    <a:cubicBezTo>
                      <a:pt x="288" y="564"/>
                      <a:pt x="290" y="558"/>
                      <a:pt x="290" y="562"/>
                    </a:cubicBezTo>
                    <a:cubicBezTo>
                      <a:pt x="290" y="562"/>
                      <a:pt x="290" y="562"/>
                      <a:pt x="289" y="562"/>
                    </a:cubicBezTo>
                    <a:cubicBezTo>
                      <a:pt x="290" y="563"/>
                      <a:pt x="290" y="563"/>
                      <a:pt x="290" y="563"/>
                    </a:cubicBezTo>
                    <a:cubicBezTo>
                      <a:pt x="293" y="561"/>
                      <a:pt x="292" y="557"/>
                      <a:pt x="294" y="554"/>
                    </a:cubicBezTo>
                    <a:cubicBezTo>
                      <a:pt x="293" y="554"/>
                      <a:pt x="292" y="556"/>
                      <a:pt x="292" y="555"/>
                    </a:cubicBezTo>
                    <a:cubicBezTo>
                      <a:pt x="294" y="552"/>
                      <a:pt x="294" y="552"/>
                      <a:pt x="294" y="552"/>
                    </a:cubicBezTo>
                    <a:cubicBezTo>
                      <a:pt x="294" y="553"/>
                      <a:pt x="294" y="553"/>
                      <a:pt x="294" y="553"/>
                    </a:cubicBezTo>
                    <a:cubicBezTo>
                      <a:pt x="295" y="551"/>
                      <a:pt x="296" y="550"/>
                      <a:pt x="296" y="548"/>
                    </a:cubicBezTo>
                    <a:cubicBezTo>
                      <a:pt x="295" y="548"/>
                      <a:pt x="295" y="548"/>
                      <a:pt x="295" y="548"/>
                    </a:cubicBezTo>
                    <a:cubicBezTo>
                      <a:pt x="296" y="546"/>
                      <a:pt x="298" y="546"/>
                      <a:pt x="298" y="543"/>
                    </a:cubicBezTo>
                    <a:cubicBezTo>
                      <a:pt x="298" y="542"/>
                      <a:pt x="296" y="545"/>
                      <a:pt x="297" y="542"/>
                    </a:cubicBezTo>
                    <a:cubicBezTo>
                      <a:pt x="298" y="540"/>
                      <a:pt x="301" y="535"/>
                      <a:pt x="302" y="532"/>
                    </a:cubicBezTo>
                    <a:cubicBezTo>
                      <a:pt x="301" y="532"/>
                      <a:pt x="302" y="531"/>
                      <a:pt x="302" y="530"/>
                    </a:cubicBezTo>
                    <a:cubicBezTo>
                      <a:pt x="303" y="530"/>
                      <a:pt x="303" y="530"/>
                      <a:pt x="303" y="530"/>
                    </a:cubicBezTo>
                    <a:cubicBezTo>
                      <a:pt x="303" y="525"/>
                      <a:pt x="305" y="529"/>
                      <a:pt x="306" y="524"/>
                    </a:cubicBezTo>
                    <a:cubicBezTo>
                      <a:pt x="305" y="523"/>
                      <a:pt x="305" y="523"/>
                      <a:pt x="305" y="523"/>
                    </a:cubicBezTo>
                    <a:cubicBezTo>
                      <a:pt x="304" y="519"/>
                      <a:pt x="307" y="522"/>
                      <a:pt x="306" y="517"/>
                    </a:cubicBezTo>
                    <a:cubicBezTo>
                      <a:pt x="306" y="519"/>
                      <a:pt x="304" y="517"/>
                      <a:pt x="305" y="515"/>
                    </a:cubicBezTo>
                    <a:cubicBezTo>
                      <a:pt x="305" y="516"/>
                      <a:pt x="305" y="516"/>
                      <a:pt x="305" y="516"/>
                    </a:cubicBezTo>
                    <a:cubicBezTo>
                      <a:pt x="306" y="515"/>
                      <a:pt x="305" y="515"/>
                      <a:pt x="306" y="514"/>
                    </a:cubicBezTo>
                    <a:cubicBezTo>
                      <a:pt x="306" y="515"/>
                      <a:pt x="307" y="515"/>
                      <a:pt x="307" y="513"/>
                    </a:cubicBezTo>
                    <a:cubicBezTo>
                      <a:pt x="308" y="514"/>
                      <a:pt x="308" y="514"/>
                      <a:pt x="308" y="514"/>
                    </a:cubicBezTo>
                    <a:cubicBezTo>
                      <a:pt x="307" y="511"/>
                      <a:pt x="307" y="511"/>
                      <a:pt x="307" y="511"/>
                    </a:cubicBezTo>
                    <a:cubicBezTo>
                      <a:pt x="309" y="509"/>
                      <a:pt x="309" y="505"/>
                      <a:pt x="310" y="504"/>
                    </a:cubicBezTo>
                    <a:cubicBezTo>
                      <a:pt x="310" y="504"/>
                      <a:pt x="312" y="499"/>
                      <a:pt x="311" y="497"/>
                    </a:cubicBezTo>
                    <a:cubicBezTo>
                      <a:pt x="312" y="499"/>
                      <a:pt x="313" y="496"/>
                      <a:pt x="313" y="497"/>
                    </a:cubicBezTo>
                    <a:cubicBezTo>
                      <a:pt x="313" y="495"/>
                      <a:pt x="313" y="491"/>
                      <a:pt x="314" y="490"/>
                    </a:cubicBezTo>
                    <a:cubicBezTo>
                      <a:pt x="314" y="490"/>
                      <a:pt x="314" y="490"/>
                      <a:pt x="314" y="490"/>
                    </a:cubicBezTo>
                    <a:cubicBezTo>
                      <a:pt x="317" y="485"/>
                      <a:pt x="315" y="480"/>
                      <a:pt x="318" y="475"/>
                    </a:cubicBezTo>
                    <a:cubicBezTo>
                      <a:pt x="317" y="475"/>
                      <a:pt x="318" y="472"/>
                      <a:pt x="316" y="473"/>
                    </a:cubicBezTo>
                    <a:cubicBezTo>
                      <a:pt x="316" y="467"/>
                      <a:pt x="321" y="463"/>
                      <a:pt x="317" y="461"/>
                    </a:cubicBezTo>
                    <a:cubicBezTo>
                      <a:pt x="318" y="458"/>
                      <a:pt x="319" y="458"/>
                      <a:pt x="319" y="457"/>
                    </a:cubicBezTo>
                    <a:cubicBezTo>
                      <a:pt x="320" y="457"/>
                      <a:pt x="320" y="457"/>
                      <a:pt x="320" y="457"/>
                    </a:cubicBezTo>
                    <a:cubicBezTo>
                      <a:pt x="320" y="453"/>
                      <a:pt x="320" y="451"/>
                      <a:pt x="321" y="448"/>
                    </a:cubicBezTo>
                    <a:cubicBezTo>
                      <a:pt x="321" y="446"/>
                      <a:pt x="319" y="445"/>
                      <a:pt x="320" y="442"/>
                    </a:cubicBezTo>
                    <a:cubicBezTo>
                      <a:pt x="321" y="443"/>
                      <a:pt x="321" y="442"/>
                      <a:pt x="321" y="441"/>
                    </a:cubicBezTo>
                    <a:cubicBezTo>
                      <a:pt x="321" y="442"/>
                      <a:pt x="321" y="442"/>
                      <a:pt x="322" y="441"/>
                    </a:cubicBezTo>
                    <a:cubicBezTo>
                      <a:pt x="322" y="440"/>
                      <a:pt x="322" y="440"/>
                      <a:pt x="322" y="440"/>
                    </a:cubicBezTo>
                    <a:cubicBezTo>
                      <a:pt x="322" y="440"/>
                      <a:pt x="322" y="440"/>
                      <a:pt x="322" y="440"/>
                    </a:cubicBezTo>
                    <a:cubicBezTo>
                      <a:pt x="322" y="438"/>
                      <a:pt x="321" y="438"/>
                      <a:pt x="321" y="439"/>
                    </a:cubicBezTo>
                    <a:cubicBezTo>
                      <a:pt x="321" y="439"/>
                      <a:pt x="321" y="439"/>
                      <a:pt x="321" y="439"/>
                    </a:cubicBezTo>
                    <a:cubicBezTo>
                      <a:pt x="322" y="437"/>
                      <a:pt x="322" y="434"/>
                      <a:pt x="323" y="433"/>
                    </a:cubicBezTo>
                    <a:cubicBezTo>
                      <a:pt x="323" y="428"/>
                      <a:pt x="323" y="423"/>
                      <a:pt x="323" y="418"/>
                    </a:cubicBezTo>
                    <a:cubicBezTo>
                      <a:pt x="324" y="418"/>
                      <a:pt x="324" y="419"/>
                      <a:pt x="324" y="420"/>
                    </a:cubicBezTo>
                    <a:cubicBezTo>
                      <a:pt x="324" y="417"/>
                      <a:pt x="324" y="417"/>
                      <a:pt x="324" y="417"/>
                    </a:cubicBezTo>
                    <a:cubicBezTo>
                      <a:pt x="325" y="417"/>
                      <a:pt x="324" y="419"/>
                      <a:pt x="325" y="420"/>
                    </a:cubicBezTo>
                    <a:cubicBezTo>
                      <a:pt x="327" y="416"/>
                      <a:pt x="324" y="411"/>
                      <a:pt x="326" y="407"/>
                    </a:cubicBezTo>
                    <a:cubicBezTo>
                      <a:pt x="325" y="406"/>
                      <a:pt x="325" y="406"/>
                      <a:pt x="325" y="406"/>
                    </a:cubicBezTo>
                    <a:cubicBezTo>
                      <a:pt x="326" y="405"/>
                      <a:pt x="326" y="405"/>
                      <a:pt x="326" y="405"/>
                    </a:cubicBezTo>
                    <a:cubicBezTo>
                      <a:pt x="325" y="405"/>
                      <a:pt x="325" y="404"/>
                      <a:pt x="325" y="404"/>
                    </a:cubicBezTo>
                    <a:cubicBezTo>
                      <a:pt x="326" y="403"/>
                      <a:pt x="327" y="404"/>
                      <a:pt x="327" y="401"/>
                    </a:cubicBezTo>
                    <a:cubicBezTo>
                      <a:pt x="328" y="400"/>
                      <a:pt x="327" y="396"/>
                      <a:pt x="327" y="393"/>
                    </a:cubicBezTo>
                    <a:cubicBezTo>
                      <a:pt x="326" y="395"/>
                      <a:pt x="326" y="394"/>
                      <a:pt x="326" y="394"/>
                    </a:cubicBezTo>
                    <a:cubicBezTo>
                      <a:pt x="326" y="392"/>
                      <a:pt x="327" y="392"/>
                      <a:pt x="326" y="391"/>
                    </a:cubicBezTo>
                    <a:cubicBezTo>
                      <a:pt x="327" y="391"/>
                      <a:pt x="327" y="391"/>
                      <a:pt x="327" y="391"/>
                    </a:cubicBezTo>
                    <a:cubicBezTo>
                      <a:pt x="326" y="391"/>
                      <a:pt x="326" y="388"/>
                      <a:pt x="326" y="387"/>
                    </a:cubicBezTo>
                    <a:cubicBezTo>
                      <a:pt x="327" y="387"/>
                      <a:pt x="327" y="389"/>
                      <a:pt x="327" y="389"/>
                    </a:cubicBezTo>
                    <a:cubicBezTo>
                      <a:pt x="327" y="385"/>
                      <a:pt x="327" y="387"/>
                      <a:pt x="327" y="382"/>
                    </a:cubicBezTo>
                    <a:cubicBezTo>
                      <a:pt x="327" y="380"/>
                      <a:pt x="326" y="383"/>
                      <a:pt x="325" y="381"/>
                    </a:cubicBezTo>
                    <a:cubicBezTo>
                      <a:pt x="325" y="379"/>
                      <a:pt x="325" y="377"/>
                      <a:pt x="325" y="374"/>
                    </a:cubicBezTo>
                    <a:cubicBezTo>
                      <a:pt x="324" y="375"/>
                      <a:pt x="324" y="375"/>
                      <a:pt x="324" y="375"/>
                    </a:cubicBezTo>
                    <a:cubicBezTo>
                      <a:pt x="324" y="374"/>
                      <a:pt x="324" y="373"/>
                      <a:pt x="324" y="372"/>
                    </a:cubicBezTo>
                    <a:cubicBezTo>
                      <a:pt x="327" y="377"/>
                      <a:pt x="331" y="382"/>
                      <a:pt x="336" y="391"/>
                    </a:cubicBezTo>
                    <a:cubicBezTo>
                      <a:pt x="340" y="403"/>
                      <a:pt x="339" y="407"/>
                      <a:pt x="343" y="419"/>
                    </a:cubicBezTo>
                    <a:cubicBezTo>
                      <a:pt x="345" y="425"/>
                      <a:pt x="347" y="432"/>
                      <a:pt x="348" y="438"/>
                    </a:cubicBezTo>
                    <a:cubicBezTo>
                      <a:pt x="350" y="440"/>
                      <a:pt x="349" y="446"/>
                      <a:pt x="351" y="449"/>
                    </a:cubicBezTo>
                    <a:cubicBezTo>
                      <a:pt x="350" y="450"/>
                      <a:pt x="350" y="450"/>
                      <a:pt x="350" y="450"/>
                    </a:cubicBezTo>
                    <a:cubicBezTo>
                      <a:pt x="351" y="452"/>
                      <a:pt x="351" y="453"/>
                      <a:pt x="351" y="454"/>
                    </a:cubicBezTo>
                    <a:cubicBezTo>
                      <a:pt x="351" y="454"/>
                      <a:pt x="351" y="454"/>
                      <a:pt x="351" y="454"/>
                    </a:cubicBezTo>
                    <a:cubicBezTo>
                      <a:pt x="352" y="456"/>
                      <a:pt x="351" y="458"/>
                      <a:pt x="352" y="459"/>
                    </a:cubicBezTo>
                    <a:cubicBezTo>
                      <a:pt x="352" y="459"/>
                      <a:pt x="352" y="459"/>
                      <a:pt x="352" y="459"/>
                    </a:cubicBezTo>
                    <a:cubicBezTo>
                      <a:pt x="352" y="461"/>
                      <a:pt x="352" y="461"/>
                      <a:pt x="352" y="461"/>
                    </a:cubicBezTo>
                    <a:cubicBezTo>
                      <a:pt x="351" y="461"/>
                      <a:pt x="351" y="461"/>
                      <a:pt x="351" y="461"/>
                    </a:cubicBezTo>
                    <a:cubicBezTo>
                      <a:pt x="352" y="464"/>
                      <a:pt x="353" y="467"/>
                      <a:pt x="353" y="470"/>
                    </a:cubicBezTo>
                    <a:cubicBezTo>
                      <a:pt x="354" y="470"/>
                      <a:pt x="354" y="470"/>
                      <a:pt x="354" y="470"/>
                    </a:cubicBezTo>
                    <a:cubicBezTo>
                      <a:pt x="353" y="476"/>
                      <a:pt x="355" y="478"/>
                      <a:pt x="354" y="483"/>
                    </a:cubicBezTo>
                    <a:cubicBezTo>
                      <a:pt x="353" y="483"/>
                      <a:pt x="353" y="483"/>
                      <a:pt x="353" y="483"/>
                    </a:cubicBezTo>
                    <a:cubicBezTo>
                      <a:pt x="356" y="490"/>
                      <a:pt x="351" y="494"/>
                      <a:pt x="354" y="502"/>
                    </a:cubicBezTo>
                    <a:cubicBezTo>
                      <a:pt x="353" y="501"/>
                      <a:pt x="353" y="502"/>
                      <a:pt x="353" y="502"/>
                    </a:cubicBezTo>
                    <a:cubicBezTo>
                      <a:pt x="353" y="505"/>
                      <a:pt x="353" y="509"/>
                      <a:pt x="355" y="509"/>
                    </a:cubicBezTo>
                    <a:cubicBezTo>
                      <a:pt x="355" y="511"/>
                      <a:pt x="354" y="511"/>
                      <a:pt x="353" y="511"/>
                    </a:cubicBezTo>
                    <a:cubicBezTo>
                      <a:pt x="354" y="511"/>
                      <a:pt x="354" y="513"/>
                      <a:pt x="354" y="515"/>
                    </a:cubicBezTo>
                    <a:cubicBezTo>
                      <a:pt x="354" y="514"/>
                      <a:pt x="354" y="514"/>
                      <a:pt x="354" y="514"/>
                    </a:cubicBezTo>
                    <a:cubicBezTo>
                      <a:pt x="354" y="516"/>
                      <a:pt x="354" y="518"/>
                      <a:pt x="354" y="520"/>
                    </a:cubicBezTo>
                    <a:cubicBezTo>
                      <a:pt x="356" y="519"/>
                      <a:pt x="356" y="519"/>
                      <a:pt x="356" y="519"/>
                    </a:cubicBezTo>
                    <a:cubicBezTo>
                      <a:pt x="355" y="522"/>
                      <a:pt x="353" y="519"/>
                      <a:pt x="354" y="522"/>
                    </a:cubicBezTo>
                    <a:cubicBezTo>
                      <a:pt x="355" y="522"/>
                      <a:pt x="355" y="522"/>
                      <a:pt x="355" y="522"/>
                    </a:cubicBezTo>
                    <a:cubicBezTo>
                      <a:pt x="354" y="526"/>
                      <a:pt x="352" y="528"/>
                      <a:pt x="350" y="532"/>
                    </a:cubicBezTo>
                    <a:cubicBezTo>
                      <a:pt x="348" y="548"/>
                      <a:pt x="347" y="566"/>
                      <a:pt x="341" y="579"/>
                    </a:cubicBezTo>
                    <a:cubicBezTo>
                      <a:pt x="340" y="580"/>
                      <a:pt x="340" y="580"/>
                      <a:pt x="340" y="580"/>
                    </a:cubicBezTo>
                    <a:cubicBezTo>
                      <a:pt x="338" y="580"/>
                      <a:pt x="341" y="584"/>
                      <a:pt x="340" y="585"/>
                    </a:cubicBezTo>
                    <a:close/>
                    <a:moveTo>
                      <a:pt x="559" y="462"/>
                    </a:moveTo>
                    <a:cubicBezTo>
                      <a:pt x="558" y="462"/>
                      <a:pt x="558" y="461"/>
                      <a:pt x="557" y="461"/>
                    </a:cubicBezTo>
                    <a:cubicBezTo>
                      <a:pt x="558" y="464"/>
                      <a:pt x="557" y="466"/>
                      <a:pt x="558" y="469"/>
                    </a:cubicBezTo>
                    <a:cubicBezTo>
                      <a:pt x="557" y="469"/>
                      <a:pt x="557" y="469"/>
                      <a:pt x="557" y="469"/>
                    </a:cubicBezTo>
                    <a:cubicBezTo>
                      <a:pt x="559" y="473"/>
                      <a:pt x="557" y="477"/>
                      <a:pt x="559" y="479"/>
                    </a:cubicBezTo>
                    <a:cubicBezTo>
                      <a:pt x="560" y="483"/>
                      <a:pt x="557" y="482"/>
                      <a:pt x="559" y="486"/>
                    </a:cubicBezTo>
                    <a:cubicBezTo>
                      <a:pt x="558" y="488"/>
                      <a:pt x="558" y="488"/>
                      <a:pt x="558" y="488"/>
                    </a:cubicBezTo>
                    <a:cubicBezTo>
                      <a:pt x="558" y="490"/>
                      <a:pt x="559" y="489"/>
                      <a:pt x="559" y="491"/>
                    </a:cubicBezTo>
                    <a:cubicBezTo>
                      <a:pt x="558" y="491"/>
                      <a:pt x="558" y="494"/>
                      <a:pt x="558" y="493"/>
                    </a:cubicBezTo>
                    <a:cubicBezTo>
                      <a:pt x="557" y="497"/>
                      <a:pt x="560" y="502"/>
                      <a:pt x="558" y="508"/>
                    </a:cubicBezTo>
                    <a:cubicBezTo>
                      <a:pt x="560" y="509"/>
                      <a:pt x="559" y="512"/>
                      <a:pt x="560" y="513"/>
                    </a:cubicBezTo>
                    <a:cubicBezTo>
                      <a:pt x="559" y="514"/>
                      <a:pt x="560" y="520"/>
                      <a:pt x="559" y="516"/>
                    </a:cubicBezTo>
                    <a:cubicBezTo>
                      <a:pt x="558" y="516"/>
                      <a:pt x="558" y="515"/>
                      <a:pt x="559" y="515"/>
                    </a:cubicBezTo>
                    <a:cubicBezTo>
                      <a:pt x="558" y="515"/>
                      <a:pt x="558" y="515"/>
                      <a:pt x="558" y="515"/>
                    </a:cubicBezTo>
                    <a:cubicBezTo>
                      <a:pt x="556" y="518"/>
                      <a:pt x="559" y="521"/>
                      <a:pt x="558" y="525"/>
                    </a:cubicBezTo>
                    <a:cubicBezTo>
                      <a:pt x="559" y="524"/>
                      <a:pt x="559" y="522"/>
                      <a:pt x="559" y="523"/>
                    </a:cubicBezTo>
                    <a:cubicBezTo>
                      <a:pt x="559" y="524"/>
                      <a:pt x="559" y="525"/>
                      <a:pt x="559" y="526"/>
                    </a:cubicBezTo>
                    <a:cubicBezTo>
                      <a:pt x="558" y="526"/>
                      <a:pt x="558" y="526"/>
                      <a:pt x="558" y="526"/>
                    </a:cubicBezTo>
                    <a:cubicBezTo>
                      <a:pt x="558" y="531"/>
                      <a:pt x="558" y="531"/>
                      <a:pt x="558" y="531"/>
                    </a:cubicBezTo>
                    <a:cubicBezTo>
                      <a:pt x="559" y="530"/>
                      <a:pt x="559" y="530"/>
                      <a:pt x="559" y="530"/>
                    </a:cubicBezTo>
                    <a:cubicBezTo>
                      <a:pt x="558" y="532"/>
                      <a:pt x="557" y="533"/>
                      <a:pt x="558" y="536"/>
                    </a:cubicBezTo>
                    <a:cubicBezTo>
                      <a:pt x="559" y="537"/>
                      <a:pt x="559" y="533"/>
                      <a:pt x="559" y="536"/>
                    </a:cubicBezTo>
                    <a:cubicBezTo>
                      <a:pt x="559" y="539"/>
                      <a:pt x="557" y="544"/>
                      <a:pt x="557" y="548"/>
                    </a:cubicBezTo>
                    <a:cubicBezTo>
                      <a:pt x="558" y="547"/>
                      <a:pt x="558" y="548"/>
                      <a:pt x="558" y="549"/>
                    </a:cubicBezTo>
                    <a:cubicBezTo>
                      <a:pt x="557" y="549"/>
                      <a:pt x="557" y="549"/>
                      <a:pt x="557" y="549"/>
                    </a:cubicBezTo>
                    <a:cubicBezTo>
                      <a:pt x="558" y="554"/>
                      <a:pt x="555" y="551"/>
                      <a:pt x="556" y="555"/>
                    </a:cubicBezTo>
                    <a:cubicBezTo>
                      <a:pt x="555" y="555"/>
                      <a:pt x="555" y="555"/>
                      <a:pt x="555" y="555"/>
                    </a:cubicBezTo>
                    <a:cubicBezTo>
                      <a:pt x="557" y="556"/>
                      <a:pt x="557" y="556"/>
                      <a:pt x="557" y="556"/>
                    </a:cubicBezTo>
                    <a:cubicBezTo>
                      <a:pt x="558" y="560"/>
                      <a:pt x="555" y="558"/>
                      <a:pt x="557" y="562"/>
                    </a:cubicBezTo>
                    <a:cubicBezTo>
                      <a:pt x="557" y="561"/>
                      <a:pt x="559" y="562"/>
                      <a:pt x="558" y="564"/>
                    </a:cubicBezTo>
                    <a:cubicBezTo>
                      <a:pt x="557" y="563"/>
                      <a:pt x="557" y="563"/>
                      <a:pt x="557" y="563"/>
                    </a:cubicBezTo>
                    <a:cubicBezTo>
                      <a:pt x="557" y="564"/>
                      <a:pt x="558" y="565"/>
                      <a:pt x="557" y="565"/>
                    </a:cubicBezTo>
                    <a:cubicBezTo>
                      <a:pt x="557" y="565"/>
                      <a:pt x="556" y="565"/>
                      <a:pt x="556" y="566"/>
                    </a:cubicBezTo>
                    <a:cubicBezTo>
                      <a:pt x="555" y="565"/>
                      <a:pt x="555" y="565"/>
                      <a:pt x="555" y="565"/>
                    </a:cubicBezTo>
                    <a:cubicBezTo>
                      <a:pt x="556" y="569"/>
                      <a:pt x="556" y="569"/>
                      <a:pt x="556" y="569"/>
                    </a:cubicBezTo>
                    <a:cubicBezTo>
                      <a:pt x="555" y="571"/>
                      <a:pt x="556" y="575"/>
                      <a:pt x="554" y="576"/>
                    </a:cubicBezTo>
                    <a:cubicBezTo>
                      <a:pt x="554" y="576"/>
                      <a:pt x="553" y="581"/>
                      <a:pt x="554" y="582"/>
                    </a:cubicBezTo>
                    <a:cubicBezTo>
                      <a:pt x="553" y="581"/>
                      <a:pt x="553" y="584"/>
                      <a:pt x="552" y="583"/>
                    </a:cubicBezTo>
                    <a:cubicBezTo>
                      <a:pt x="552" y="584"/>
                      <a:pt x="552" y="588"/>
                      <a:pt x="551" y="590"/>
                    </a:cubicBezTo>
                    <a:cubicBezTo>
                      <a:pt x="551" y="589"/>
                      <a:pt x="551" y="589"/>
                      <a:pt x="551" y="589"/>
                    </a:cubicBezTo>
                    <a:cubicBezTo>
                      <a:pt x="549" y="595"/>
                      <a:pt x="550" y="599"/>
                      <a:pt x="548" y="604"/>
                    </a:cubicBezTo>
                    <a:cubicBezTo>
                      <a:pt x="549" y="604"/>
                      <a:pt x="548" y="607"/>
                      <a:pt x="549" y="607"/>
                    </a:cubicBezTo>
                    <a:cubicBezTo>
                      <a:pt x="549" y="612"/>
                      <a:pt x="544" y="616"/>
                      <a:pt x="548" y="619"/>
                    </a:cubicBezTo>
                    <a:cubicBezTo>
                      <a:pt x="547" y="621"/>
                      <a:pt x="546" y="621"/>
                      <a:pt x="546" y="622"/>
                    </a:cubicBezTo>
                    <a:cubicBezTo>
                      <a:pt x="545" y="622"/>
                      <a:pt x="545" y="622"/>
                      <a:pt x="545" y="622"/>
                    </a:cubicBezTo>
                    <a:cubicBezTo>
                      <a:pt x="545" y="626"/>
                      <a:pt x="544" y="628"/>
                      <a:pt x="543" y="631"/>
                    </a:cubicBezTo>
                    <a:cubicBezTo>
                      <a:pt x="543" y="633"/>
                      <a:pt x="545" y="634"/>
                      <a:pt x="543" y="636"/>
                    </a:cubicBezTo>
                    <a:cubicBezTo>
                      <a:pt x="543" y="635"/>
                      <a:pt x="543" y="637"/>
                      <a:pt x="542" y="638"/>
                    </a:cubicBezTo>
                    <a:cubicBezTo>
                      <a:pt x="542" y="637"/>
                      <a:pt x="542" y="637"/>
                      <a:pt x="541" y="638"/>
                    </a:cubicBezTo>
                    <a:cubicBezTo>
                      <a:pt x="541" y="638"/>
                      <a:pt x="541" y="639"/>
                      <a:pt x="541" y="639"/>
                    </a:cubicBezTo>
                    <a:cubicBezTo>
                      <a:pt x="541" y="639"/>
                      <a:pt x="541" y="639"/>
                      <a:pt x="541" y="639"/>
                    </a:cubicBezTo>
                    <a:cubicBezTo>
                      <a:pt x="541" y="641"/>
                      <a:pt x="541" y="641"/>
                      <a:pt x="542" y="640"/>
                    </a:cubicBezTo>
                    <a:cubicBezTo>
                      <a:pt x="542" y="640"/>
                      <a:pt x="542" y="640"/>
                      <a:pt x="542" y="640"/>
                    </a:cubicBezTo>
                    <a:cubicBezTo>
                      <a:pt x="541" y="641"/>
                      <a:pt x="540" y="645"/>
                      <a:pt x="539" y="645"/>
                    </a:cubicBezTo>
                    <a:cubicBezTo>
                      <a:pt x="537" y="650"/>
                      <a:pt x="537" y="655"/>
                      <a:pt x="536" y="660"/>
                    </a:cubicBezTo>
                    <a:cubicBezTo>
                      <a:pt x="535" y="660"/>
                      <a:pt x="535" y="659"/>
                      <a:pt x="535" y="657"/>
                    </a:cubicBezTo>
                    <a:cubicBezTo>
                      <a:pt x="534" y="660"/>
                      <a:pt x="534" y="660"/>
                      <a:pt x="534" y="660"/>
                    </a:cubicBezTo>
                    <a:cubicBezTo>
                      <a:pt x="533" y="660"/>
                      <a:pt x="534" y="658"/>
                      <a:pt x="535" y="657"/>
                    </a:cubicBezTo>
                    <a:cubicBezTo>
                      <a:pt x="532" y="661"/>
                      <a:pt x="533" y="666"/>
                      <a:pt x="530" y="670"/>
                    </a:cubicBezTo>
                    <a:cubicBezTo>
                      <a:pt x="530" y="671"/>
                      <a:pt x="530" y="671"/>
                      <a:pt x="530" y="671"/>
                    </a:cubicBezTo>
                    <a:cubicBezTo>
                      <a:pt x="530" y="671"/>
                      <a:pt x="530" y="671"/>
                      <a:pt x="530" y="671"/>
                    </a:cubicBezTo>
                    <a:cubicBezTo>
                      <a:pt x="530" y="671"/>
                      <a:pt x="530" y="672"/>
                      <a:pt x="530" y="673"/>
                    </a:cubicBezTo>
                    <a:cubicBezTo>
                      <a:pt x="529" y="674"/>
                      <a:pt x="528" y="672"/>
                      <a:pt x="527" y="675"/>
                    </a:cubicBezTo>
                    <a:cubicBezTo>
                      <a:pt x="526" y="676"/>
                      <a:pt x="526" y="680"/>
                      <a:pt x="525" y="682"/>
                    </a:cubicBezTo>
                    <a:cubicBezTo>
                      <a:pt x="526" y="681"/>
                      <a:pt x="526" y="682"/>
                      <a:pt x="526" y="682"/>
                    </a:cubicBezTo>
                    <a:cubicBezTo>
                      <a:pt x="525" y="683"/>
                      <a:pt x="524" y="684"/>
                      <a:pt x="524" y="685"/>
                    </a:cubicBezTo>
                    <a:cubicBezTo>
                      <a:pt x="523" y="684"/>
                      <a:pt x="523" y="684"/>
                      <a:pt x="523" y="684"/>
                    </a:cubicBezTo>
                    <a:cubicBezTo>
                      <a:pt x="524" y="685"/>
                      <a:pt x="523" y="688"/>
                      <a:pt x="523" y="688"/>
                    </a:cubicBezTo>
                    <a:cubicBezTo>
                      <a:pt x="522" y="688"/>
                      <a:pt x="523" y="686"/>
                      <a:pt x="523" y="686"/>
                    </a:cubicBezTo>
                    <a:cubicBezTo>
                      <a:pt x="521" y="690"/>
                      <a:pt x="522" y="688"/>
                      <a:pt x="520" y="692"/>
                    </a:cubicBezTo>
                    <a:cubicBezTo>
                      <a:pt x="519" y="695"/>
                      <a:pt x="521" y="692"/>
                      <a:pt x="521" y="694"/>
                    </a:cubicBezTo>
                    <a:cubicBezTo>
                      <a:pt x="520" y="696"/>
                      <a:pt x="520" y="698"/>
                      <a:pt x="518" y="700"/>
                    </a:cubicBezTo>
                    <a:cubicBezTo>
                      <a:pt x="520" y="700"/>
                      <a:pt x="520" y="700"/>
                      <a:pt x="520" y="700"/>
                    </a:cubicBezTo>
                    <a:cubicBezTo>
                      <a:pt x="518" y="703"/>
                      <a:pt x="517" y="706"/>
                      <a:pt x="516" y="707"/>
                    </a:cubicBezTo>
                    <a:cubicBezTo>
                      <a:pt x="515" y="706"/>
                      <a:pt x="517" y="705"/>
                      <a:pt x="516" y="703"/>
                    </a:cubicBezTo>
                    <a:cubicBezTo>
                      <a:pt x="516" y="704"/>
                      <a:pt x="517" y="704"/>
                      <a:pt x="517" y="704"/>
                    </a:cubicBezTo>
                    <a:cubicBezTo>
                      <a:pt x="517" y="703"/>
                      <a:pt x="516" y="701"/>
                      <a:pt x="517" y="701"/>
                    </a:cubicBezTo>
                    <a:cubicBezTo>
                      <a:pt x="517" y="699"/>
                      <a:pt x="518" y="695"/>
                      <a:pt x="516" y="693"/>
                    </a:cubicBezTo>
                    <a:cubicBezTo>
                      <a:pt x="516" y="693"/>
                      <a:pt x="516" y="693"/>
                      <a:pt x="516" y="693"/>
                    </a:cubicBezTo>
                    <a:cubicBezTo>
                      <a:pt x="515" y="692"/>
                      <a:pt x="516" y="692"/>
                      <a:pt x="515" y="691"/>
                    </a:cubicBezTo>
                    <a:cubicBezTo>
                      <a:pt x="516" y="691"/>
                      <a:pt x="516" y="691"/>
                      <a:pt x="516" y="691"/>
                    </a:cubicBezTo>
                    <a:cubicBezTo>
                      <a:pt x="514" y="690"/>
                      <a:pt x="516" y="688"/>
                      <a:pt x="515" y="687"/>
                    </a:cubicBezTo>
                    <a:cubicBezTo>
                      <a:pt x="516" y="687"/>
                      <a:pt x="516" y="687"/>
                      <a:pt x="516" y="687"/>
                    </a:cubicBezTo>
                    <a:cubicBezTo>
                      <a:pt x="516" y="685"/>
                      <a:pt x="516" y="685"/>
                      <a:pt x="516" y="685"/>
                    </a:cubicBezTo>
                    <a:cubicBezTo>
                      <a:pt x="515" y="686"/>
                      <a:pt x="515" y="686"/>
                      <a:pt x="515" y="686"/>
                    </a:cubicBezTo>
                    <a:cubicBezTo>
                      <a:pt x="513" y="685"/>
                      <a:pt x="517" y="684"/>
                      <a:pt x="515" y="682"/>
                    </a:cubicBezTo>
                    <a:cubicBezTo>
                      <a:pt x="516" y="681"/>
                      <a:pt x="511" y="680"/>
                      <a:pt x="512" y="678"/>
                    </a:cubicBezTo>
                    <a:cubicBezTo>
                      <a:pt x="511" y="678"/>
                      <a:pt x="513" y="679"/>
                      <a:pt x="513" y="678"/>
                    </a:cubicBezTo>
                    <a:cubicBezTo>
                      <a:pt x="514" y="678"/>
                      <a:pt x="513" y="678"/>
                      <a:pt x="514" y="678"/>
                    </a:cubicBezTo>
                    <a:cubicBezTo>
                      <a:pt x="514" y="677"/>
                      <a:pt x="515" y="676"/>
                      <a:pt x="514" y="675"/>
                    </a:cubicBezTo>
                    <a:cubicBezTo>
                      <a:pt x="515" y="675"/>
                      <a:pt x="515" y="675"/>
                      <a:pt x="515" y="675"/>
                    </a:cubicBezTo>
                    <a:cubicBezTo>
                      <a:pt x="514" y="673"/>
                      <a:pt x="516" y="672"/>
                      <a:pt x="515" y="671"/>
                    </a:cubicBezTo>
                    <a:cubicBezTo>
                      <a:pt x="514" y="669"/>
                      <a:pt x="517" y="669"/>
                      <a:pt x="515" y="668"/>
                    </a:cubicBezTo>
                    <a:cubicBezTo>
                      <a:pt x="516" y="667"/>
                      <a:pt x="516" y="667"/>
                      <a:pt x="516" y="667"/>
                    </a:cubicBezTo>
                    <a:cubicBezTo>
                      <a:pt x="517" y="666"/>
                      <a:pt x="515" y="667"/>
                      <a:pt x="515" y="666"/>
                    </a:cubicBezTo>
                    <a:cubicBezTo>
                      <a:pt x="516" y="666"/>
                      <a:pt x="516" y="664"/>
                      <a:pt x="517" y="665"/>
                    </a:cubicBezTo>
                    <a:cubicBezTo>
                      <a:pt x="518" y="663"/>
                      <a:pt x="515" y="661"/>
                      <a:pt x="516" y="658"/>
                    </a:cubicBezTo>
                    <a:cubicBezTo>
                      <a:pt x="515" y="658"/>
                      <a:pt x="516" y="657"/>
                      <a:pt x="514" y="656"/>
                    </a:cubicBezTo>
                    <a:cubicBezTo>
                      <a:pt x="515" y="656"/>
                      <a:pt x="514" y="654"/>
                      <a:pt x="516" y="655"/>
                    </a:cubicBezTo>
                    <a:cubicBezTo>
                      <a:pt x="516" y="655"/>
                      <a:pt x="516" y="655"/>
                      <a:pt x="516" y="655"/>
                    </a:cubicBezTo>
                    <a:cubicBezTo>
                      <a:pt x="517" y="655"/>
                      <a:pt x="517" y="655"/>
                      <a:pt x="517" y="655"/>
                    </a:cubicBezTo>
                    <a:cubicBezTo>
                      <a:pt x="518" y="654"/>
                      <a:pt x="515" y="653"/>
                      <a:pt x="515" y="652"/>
                    </a:cubicBezTo>
                    <a:cubicBezTo>
                      <a:pt x="515" y="652"/>
                      <a:pt x="515" y="653"/>
                      <a:pt x="515" y="652"/>
                    </a:cubicBezTo>
                    <a:cubicBezTo>
                      <a:pt x="515" y="651"/>
                      <a:pt x="515" y="651"/>
                      <a:pt x="515" y="651"/>
                    </a:cubicBezTo>
                    <a:cubicBezTo>
                      <a:pt x="515" y="651"/>
                      <a:pt x="515" y="651"/>
                      <a:pt x="515" y="651"/>
                    </a:cubicBezTo>
                    <a:cubicBezTo>
                      <a:pt x="515" y="649"/>
                      <a:pt x="515" y="649"/>
                      <a:pt x="515" y="649"/>
                    </a:cubicBezTo>
                    <a:cubicBezTo>
                      <a:pt x="515" y="649"/>
                      <a:pt x="515" y="649"/>
                      <a:pt x="515" y="649"/>
                    </a:cubicBezTo>
                    <a:cubicBezTo>
                      <a:pt x="515" y="648"/>
                      <a:pt x="516" y="648"/>
                      <a:pt x="515" y="647"/>
                    </a:cubicBezTo>
                    <a:cubicBezTo>
                      <a:pt x="514" y="647"/>
                      <a:pt x="514" y="648"/>
                      <a:pt x="513" y="647"/>
                    </a:cubicBezTo>
                    <a:cubicBezTo>
                      <a:pt x="514" y="646"/>
                      <a:pt x="514" y="644"/>
                      <a:pt x="514" y="642"/>
                    </a:cubicBezTo>
                    <a:cubicBezTo>
                      <a:pt x="513" y="642"/>
                      <a:pt x="513" y="642"/>
                      <a:pt x="513" y="641"/>
                    </a:cubicBezTo>
                    <a:cubicBezTo>
                      <a:pt x="514" y="641"/>
                      <a:pt x="514" y="641"/>
                      <a:pt x="514" y="641"/>
                    </a:cubicBezTo>
                    <a:cubicBezTo>
                      <a:pt x="512" y="640"/>
                      <a:pt x="516" y="640"/>
                      <a:pt x="514" y="639"/>
                    </a:cubicBezTo>
                    <a:cubicBezTo>
                      <a:pt x="513" y="639"/>
                      <a:pt x="513" y="639"/>
                      <a:pt x="513" y="639"/>
                    </a:cubicBezTo>
                    <a:cubicBezTo>
                      <a:pt x="511" y="637"/>
                      <a:pt x="515" y="637"/>
                      <a:pt x="512" y="636"/>
                    </a:cubicBezTo>
                    <a:cubicBezTo>
                      <a:pt x="512" y="637"/>
                      <a:pt x="510" y="637"/>
                      <a:pt x="510" y="636"/>
                    </a:cubicBezTo>
                    <a:cubicBezTo>
                      <a:pt x="511" y="636"/>
                      <a:pt x="511" y="636"/>
                      <a:pt x="511" y="636"/>
                    </a:cubicBezTo>
                    <a:cubicBezTo>
                      <a:pt x="511" y="635"/>
                      <a:pt x="510" y="635"/>
                      <a:pt x="511" y="635"/>
                    </a:cubicBezTo>
                    <a:cubicBezTo>
                      <a:pt x="511" y="635"/>
                      <a:pt x="512" y="635"/>
                      <a:pt x="511" y="634"/>
                    </a:cubicBezTo>
                    <a:cubicBezTo>
                      <a:pt x="513" y="634"/>
                      <a:pt x="513" y="634"/>
                      <a:pt x="513" y="634"/>
                    </a:cubicBezTo>
                    <a:cubicBezTo>
                      <a:pt x="511" y="634"/>
                      <a:pt x="511" y="634"/>
                      <a:pt x="511" y="634"/>
                    </a:cubicBezTo>
                    <a:cubicBezTo>
                      <a:pt x="511" y="632"/>
                      <a:pt x="510" y="631"/>
                      <a:pt x="511" y="630"/>
                    </a:cubicBezTo>
                    <a:cubicBezTo>
                      <a:pt x="511" y="630"/>
                      <a:pt x="511" y="628"/>
                      <a:pt x="509" y="628"/>
                    </a:cubicBezTo>
                    <a:cubicBezTo>
                      <a:pt x="510" y="628"/>
                      <a:pt x="510" y="627"/>
                      <a:pt x="511" y="627"/>
                    </a:cubicBezTo>
                    <a:cubicBezTo>
                      <a:pt x="510" y="627"/>
                      <a:pt x="509" y="625"/>
                      <a:pt x="510" y="624"/>
                    </a:cubicBezTo>
                    <a:cubicBezTo>
                      <a:pt x="510" y="624"/>
                      <a:pt x="510" y="624"/>
                      <a:pt x="510" y="624"/>
                    </a:cubicBezTo>
                    <a:cubicBezTo>
                      <a:pt x="510" y="622"/>
                      <a:pt x="507" y="621"/>
                      <a:pt x="508" y="618"/>
                    </a:cubicBezTo>
                    <a:cubicBezTo>
                      <a:pt x="507" y="619"/>
                      <a:pt x="507" y="617"/>
                      <a:pt x="506" y="618"/>
                    </a:cubicBezTo>
                    <a:cubicBezTo>
                      <a:pt x="504" y="616"/>
                      <a:pt x="507" y="613"/>
                      <a:pt x="503" y="614"/>
                    </a:cubicBezTo>
                    <a:cubicBezTo>
                      <a:pt x="502" y="613"/>
                      <a:pt x="503" y="612"/>
                      <a:pt x="503" y="612"/>
                    </a:cubicBezTo>
                    <a:cubicBezTo>
                      <a:pt x="503" y="612"/>
                      <a:pt x="503" y="612"/>
                      <a:pt x="503" y="612"/>
                    </a:cubicBezTo>
                    <a:cubicBezTo>
                      <a:pt x="502" y="610"/>
                      <a:pt x="502" y="610"/>
                      <a:pt x="502" y="608"/>
                    </a:cubicBezTo>
                    <a:cubicBezTo>
                      <a:pt x="501" y="608"/>
                      <a:pt x="499" y="608"/>
                      <a:pt x="499" y="607"/>
                    </a:cubicBezTo>
                    <a:cubicBezTo>
                      <a:pt x="500" y="607"/>
                      <a:pt x="499" y="607"/>
                      <a:pt x="499" y="606"/>
                    </a:cubicBezTo>
                    <a:cubicBezTo>
                      <a:pt x="500" y="606"/>
                      <a:pt x="500" y="606"/>
                      <a:pt x="500" y="606"/>
                    </a:cubicBezTo>
                    <a:cubicBezTo>
                      <a:pt x="500" y="606"/>
                      <a:pt x="500" y="605"/>
                      <a:pt x="499" y="605"/>
                    </a:cubicBezTo>
                    <a:cubicBezTo>
                      <a:pt x="499" y="605"/>
                      <a:pt x="499" y="605"/>
                      <a:pt x="500" y="605"/>
                    </a:cubicBezTo>
                    <a:cubicBezTo>
                      <a:pt x="499" y="605"/>
                      <a:pt x="499" y="605"/>
                      <a:pt x="499" y="605"/>
                    </a:cubicBezTo>
                    <a:cubicBezTo>
                      <a:pt x="499" y="605"/>
                      <a:pt x="499" y="605"/>
                      <a:pt x="498" y="606"/>
                    </a:cubicBezTo>
                    <a:cubicBezTo>
                      <a:pt x="499" y="604"/>
                      <a:pt x="497" y="604"/>
                      <a:pt x="498" y="603"/>
                    </a:cubicBezTo>
                    <a:cubicBezTo>
                      <a:pt x="497" y="601"/>
                      <a:pt x="495" y="600"/>
                      <a:pt x="493" y="598"/>
                    </a:cubicBezTo>
                    <a:cubicBezTo>
                      <a:pt x="494" y="598"/>
                      <a:pt x="495" y="598"/>
                      <a:pt x="495" y="598"/>
                    </a:cubicBezTo>
                    <a:cubicBezTo>
                      <a:pt x="494" y="597"/>
                      <a:pt x="494" y="597"/>
                      <a:pt x="494" y="597"/>
                    </a:cubicBezTo>
                    <a:cubicBezTo>
                      <a:pt x="495" y="597"/>
                      <a:pt x="495" y="598"/>
                      <a:pt x="496" y="598"/>
                    </a:cubicBezTo>
                    <a:cubicBezTo>
                      <a:pt x="496" y="596"/>
                      <a:pt x="492" y="596"/>
                      <a:pt x="492" y="593"/>
                    </a:cubicBezTo>
                    <a:cubicBezTo>
                      <a:pt x="492" y="593"/>
                      <a:pt x="492" y="593"/>
                      <a:pt x="492" y="593"/>
                    </a:cubicBezTo>
                    <a:cubicBezTo>
                      <a:pt x="492" y="593"/>
                      <a:pt x="492" y="593"/>
                      <a:pt x="492" y="593"/>
                    </a:cubicBezTo>
                    <a:cubicBezTo>
                      <a:pt x="491" y="593"/>
                      <a:pt x="491" y="593"/>
                      <a:pt x="490" y="593"/>
                    </a:cubicBezTo>
                    <a:cubicBezTo>
                      <a:pt x="491" y="592"/>
                      <a:pt x="492" y="592"/>
                      <a:pt x="491" y="591"/>
                    </a:cubicBezTo>
                    <a:cubicBezTo>
                      <a:pt x="491" y="590"/>
                      <a:pt x="490" y="590"/>
                      <a:pt x="489" y="589"/>
                    </a:cubicBezTo>
                    <a:cubicBezTo>
                      <a:pt x="489" y="590"/>
                      <a:pt x="488" y="590"/>
                      <a:pt x="488" y="590"/>
                    </a:cubicBezTo>
                    <a:cubicBezTo>
                      <a:pt x="488" y="589"/>
                      <a:pt x="488" y="589"/>
                      <a:pt x="487" y="588"/>
                    </a:cubicBezTo>
                    <a:cubicBezTo>
                      <a:pt x="488" y="588"/>
                      <a:pt x="488" y="588"/>
                      <a:pt x="488" y="588"/>
                    </a:cubicBezTo>
                    <a:cubicBezTo>
                      <a:pt x="487" y="588"/>
                      <a:pt x="487" y="587"/>
                      <a:pt x="486" y="588"/>
                    </a:cubicBezTo>
                    <a:cubicBezTo>
                      <a:pt x="487" y="587"/>
                      <a:pt x="487" y="588"/>
                      <a:pt x="488" y="587"/>
                    </a:cubicBezTo>
                    <a:cubicBezTo>
                      <a:pt x="486" y="586"/>
                      <a:pt x="487" y="587"/>
                      <a:pt x="486" y="585"/>
                    </a:cubicBezTo>
                    <a:cubicBezTo>
                      <a:pt x="484" y="585"/>
                      <a:pt x="485" y="586"/>
                      <a:pt x="484" y="586"/>
                    </a:cubicBezTo>
                    <a:cubicBezTo>
                      <a:pt x="483" y="586"/>
                      <a:pt x="482" y="586"/>
                      <a:pt x="482" y="584"/>
                    </a:cubicBezTo>
                    <a:cubicBezTo>
                      <a:pt x="481" y="585"/>
                      <a:pt x="481" y="585"/>
                      <a:pt x="481" y="585"/>
                    </a:cubicBezTo>
                    <a:cubicBezTo>
                      <a:pt x="479" y="584"/>
                      <a:pt x="479" y="584"/>
                      <a:pt x="479" y="582"/>
                    </a:cubicBezTo>
                    <a:cubicBezTo>
                      <a:pt x="477" y="582"/>
                      <a:pt x="475" y="582"/>
                      <a:pt x="474" y="582"/>
                    </a:cubicBezTo>
                    <a:cubicBezTo>
                      <a:pt x="473" y="580"/>
                      <a:pt x="471" y="579"/>
                      <a:pt x="465" y="578"/>
                    </a:cubicBezTo>
                    <a:cubicBezTo>
                      <a:pt x="465" y="577"/>
                      <a:pt x="465" y="577"/>
                      <a:pt x="465" y="577"/>
                    </a:cubicBezTo>
                    <a:cubicBezTo>
                      <a:pt x="463" y="578"/>
                      <a:pt x="462" y="578"/>
                      <a:pt x="462" y="580"/>
                    </a:cubicBezTo>
                    <a:cubicBezTo>
                      <a:pt x="460" y="578"/>
                      <a:pt x="460" y="581"/>
                      <a:pt x="459" y="580"/>
                    </a:cubicBezTo>
                    <a:cubicBezTo>
                      <a:pt x="459" y="580"/>
                      <a:pt x="459" y="580"/>
                      <a:pt x="459" y="580"/>
                    </a:cubicBezTo>
                    <a:cubicBezTo>
                      <a:pt x="459" y="582"/>
                      <a:pt x="456" y="580"/>
                      <a:pt x="456" y="582"/>
                    </a:cubicBezTo>
                    <a:cubicBezTo>
                      <a:pt x="456" y="581"/>
                      <a:pt x="456" y="581"/>
                      <a:pt x="456" y="581"/>
                    </a:cubicBezTo>
                    <a:cubicBezTo>
                      <a:pt x="455" y="581"/>
                      <a:pt x="454" y="582"/>
                      <a:pt x="454" y="581"/>
                    </a:cubicBezTo>
                    <a:cubicBezTo>
                      <a:pt x="452" y="582"/>
                      <a:pt x="449" y="582"/>
                      <a:pt x="448" y="584"/>
                    </a:cubicBezTo>
                    <a:cubicBezTo>
                      <a:pt x="448" y="584"/>
                      <a:pt x="448" y="584"/>
                      <a:pt x="448" y="584"/>
                    </a:cubicBezTo>
                    <a:cubicBezTo>
                      <a:pt x="448" y="586"/>
                      <a:pt x="447" y="585"/>
                      <a:pt x="446" y="585"/>
                    </a:cubicBezTo>
                    <a:cubicBezTo>
                      <a:pt x="446" y="585"/>
                      <a:pt x="446" y="585"/>
                      <a:pt x="446" y="585"/>
                    </a:cubicBezTo>
                    <a:cubicBezTo>
                      <a:pt x="446" y="587"/>
                      <a:pt x="444" y="586"/>
                      <a:pt x="443" y="587"/>
                    </a:cubicBezTo>
                    <a:cubicBezTo>
                      <a:pt x="443" y="586"/>
                      <a:pt x="443" y="586"/>
                      <a:pt x="443" y="586"/>
                    </a:cubicBezTo>
                    <a:cubicBezTo>
                      <a:pt x="442" y="586"/>
                      <a:pt x="442" y="586"/>
                      <a:pt x="442" y="586"/>
                    </a:cubicBezTo>
                    <a:cubicBezTo>
                      <a:pt x="442" y="586"/>
                      <a:pt x="442" y="586"/>
                      <a:pt x="442" y="586"/>
                    </a:cubicBezTo>
                    <a:cubicBezTo>
                      <a:pt x="442" y="589"/>
                      <a:pt x="441" y="585"/>
                      <a:pt x="440" y="587"/>
                    </a:cubicBezTo>
                    <a:cubicBezTo>
                      <a:pt x="439" y="587"/>
                      <a:pt x="438" y="592"/>
                      <a:pt x="437" y="591"/>
                    </a:cubicBezTo>
                    <a:cubicBezTo>
                      <a:pt x="436" y="592"/>
                      <a:pt x="437" y="589"/>
                      <a:pt x="436" y="590"/>
                    </a:cubicBezTo>
                    <a:cubicBezTo>
                      <a:pt x="436" y="589"/>
                      <a:pt x="437" y="590"/>
                      <a:pt x="436" y="589"/>
                    </a:cubicBezTo>
                    <a:cubicBezTo>
                      <a:pt x="435" y="589"/>
                      <a:pt x="435" y="588"/>
                      <a:pt x="434" y="589"/>
                    </a:cubicBezTo>
                    <a:cubicBezTo>
                      <a:pt x="434" y="588"/>
                      <a:pt x="434" y="588"/>
                      <a:pt x="434" y="588"/>
                    </a:cubicBezTo>
                    <a:cubicBezTo>
                      <a:pt x="432" y="590"/>
                      <a:pt x="431" y="587"/>
                      <a:pt x="430" y="589"/>
                    </a:cubicBezTo>
                    <a:cubicBezTo>
                      <a:pt x="429" y="590"/>
                      <a:pt x="429" y="586"/>
                      <a:pt x="428" y="588"/>
                    </a:cubicBezTo>
                    <a:cubicBezTo>
                      <a:pt x="427" y="587"/>
                      <a:pt x="427" y="587"/>
                      <a:pt x="427" y="587"/>
                    </a:cubicBezTo>
                    <a:cubicBezTo>
                      <a:pt x="426" y="587"/>
                      <a:pt x="427" y="589"/>
                      <a:pt x="426" y="588"/>
                    </a:cubicBezTo>
                    <a:cubicBezTo>
                      <a:pt x="426" y="588"/>
                      <a:pt x="425" y="588"/>
                      <a:pt x="425" y="587"/>
                    </a:cubicBezTo>
                    <a:cubicBezTo>
                      <a:pt x="424" y="586"/>
                      <a:pt x="422" y="589"/>
                      <a:pt x="420" y="587"/>
                    </a:cubicBezTo>
                    <a:cubicBezTo>
                      <a:pt x="420" y="589"/>
                      <a:pt x="419" y="588"/>
                      <a:pt x="418" y="589"/>
                    </a:cubicBezTo>
                    <a:cubicBezTo>
                      <a:pt x="418" y="589"/>
                      <a:pt x="416" y="589"/>
                      <a:pt x="417" y="588"/>
                    </a:cubicBezTo>
                    <a:cubicBezTo>
                      <a:pt x="417" y="588"/>
                      <a:pt x="418" y="588"/>
                      <a:pt x="418" y="588"/>
                    </a:cubicBezTo>
                    <a:cubicBezTo>
                      <a:pt x="418" y="587"/>
                      <a:pt x="418" y="587"/>
                      <a:pt x="418" y="587"/>
                    </a:cubicBezTo>
                    <a:cubicBezTo>
                      <a:pt x="416" y="586"/>
                      <a:pt x="416" y="588"/>
                      <a:pt x="414" y="588"/>
                    </a:cubicBezTo>
                    <a:cubicBezTo>
                      <a:pt x="415" y="588"/>
                      <a:pt x="415" y="588"/>
                      <a:pt x="415" y="589"/>
                    </a:cubicBezTo>
                    <a:cubicBezTo>
                      <a:pt x="414" y="589"/>
                      <a:pt x="414" y="589"/>
                      <a:pt x="414" y="589"/>
                    </a:cubicBezTo>
                    <a:cubicBezTo>
                      <a:pt x="414" y="588"/>
                      <a:pt x="414" y="588"/>
                      <a:pt x="414" y="588"/>
                    </a:cubicBezTo>
                    <a:cubicBezTo>
                      <a:pt x="412" y="588"/>
                      <a:pt x="412" y="588"/>
                      <a:pt x="412" y="588"/>
                    </a:cubicBezTo>
                    <a:cubicBezTo>
                      <a:pt x="413" y="589"/>
                      <a:pt x="413" y="589"/>
                      <a:pt x="413" y="589"/>
                    </a:cubicBezTo>
                    <a:cubicBezTo>
                      <a:pt x="412" y="588"/>
                      <a:pt x="411" y="587"/>
                      <a:pt x="411" y="588"/>
                    </a:cubicBezTo>
                    <a:cubicBezTo>
                      <a:pt x="410" y="589"/>
                      <a:pt x="411" y="589"/>
                      <a:pt x="411" y="590"/>
                    </a:cubicBezTo>
                    <a:cubicBezTo>
                      <a:pt x="410" y="589"/>
                      <a:pt x="408" y="588"/>
                      <a:pt x="406" y="588"/>
                    </a:cubicBezTo>
                    <a:cubicBezTo>
                      <a:pt x="407" y="589"/>
                      <a:pt x="406" y="589"/>
                      <a:pt x="406" y="589"/>
                    </a:cubicBezTo>
                    <a:cubicBezTo>
                      <a:pt x="406" y="588"/>
                      <a:pt x="406" y="588"/>
                      <a:pt x="406" y="588"/>
                    </a:cubicBezTo>
                    <a:cubicBezTo>
                      <a:pt x="404" y="590"/>
                      <a:pt x="405" y="587"/>
                      <a:pt x="404" y="588"/>
                    </a:cubicBezTo>
                    <a:cubicBezTo>
                      <a:pt x="404" y="587"/>
                      <a:pt x="404" y="587"/>
                      <a:pt x="404" y="587"/>
                    </a:cubicBezTo>
                    <a:cubicBezTo>
                      <a:pt x="404" y="589"/>
                      <a:pt x="404" y="589"/>
                      <a:pt x="404" y="589"/>
                    </a:cubicBezTo>
                    <a:cubicBezTo>
                      <a:pt x="402" y="591"/>
                      <a:pt x="403" y="587"/>
                      <a:pt x="402" y="589"/>
                    </a:cubicBezTo>
                    <a:cubicBezTo>
                      <a:pt x="402" y="589"/>
                      <a:pt x="402" y="591"/>
                      <a:pt x="401" y="591"/>
                    </a:cubicBezTo>
                    <a:cubicBezTo>
                      <a:pt x="401" y="590"/>
                      <a:pt x="401" y="590"/>
                      <a:pt x="401" y="590"/>
                    </a:cubicBezTo>
                    <a:cubicBezTo>
                      <a:pt x="401" y="590"/>
                      <a:pt x="401" y="591"/>
                      <a:pt x="401" y="591"/>
                    </a:cubicBezTo>
                    <a:cubicBezTo>
                      <a:pt x="401" y="590"/>
                      <a:pt x="401" y="589"/>
                      <a:pt x="400" y="590"/>
                    </a:cubicBezTo>
                    <a:cubicBezTo>
                      <a:pt x="400" y="588"/>
                      <a:pt x="400" y="588"/>
                      <a:pt x="400" y="588"/>
                    </a:cubicBezTo>
                    <a:cubicBezTo>
                      <a:pt x="399" y="590"/>
                      <a:pt x="399" y="590"/>
                      <a:pt x="399" y="590"/>
                    </a:cubicBezTo>
                    <a:cubicBezTo>
                      <a:pt x="399" y="589"/>
                      <a:pt x="397" y="590"/>
                      <a:pt x="397" y="589"/>
                    </a:cubicBezTo>
                    <a:cubicBezTo>
                      <a:pt x="397" y="589"/>
                      <a:pt x="395" y="589"/>
                      <a:pt x="395" y="590"/>
                    </a:cubicBezTo>
                    <a:cubicBezTo>
                      <a:pt x="395" y="589"/>
                      <a:pt x="394" y="589"/>
                      <a:pt x="394" y="588"/>
                    </a:cubicBezTo>
                    <a:cubicBezTo>
                      <a:pt x="394" y="589"/>
                      <a:pt x="393" y="590"/>
                      <a:pt x="392" y="589"/>
                    </a:cubicBezTo>
                    <a:cubicBezTo>
                      <a:pt x="392" y="589"/>
                      <a:pt x="392" y="589"/>
                      <a:pt x="392" y="589"/>
                    </a:cubicBezTo>
                    <a:cubicBezTo>
                      <a:pt x="390" y="588"/>
                      <a:pt x="389" y="590"/>
                      <a:pt x="387" y="589"/>
                    </a:cubicBezTo>
                    <a:cubicBezTo>
                      <a:pt x="387" y="590"/>
                      <a:pt x="386" y="589"/>
                      <a:pt x="386" y="591"/>
                    </a:cubicBezTo>
                    <a:cubicBezTo>
                      <a:pt x="384" y="592"/>
                      <a:pt x="383" y="588"/>
                      <a:pt x="382" y="592"/>
                    </a:cubicBezTo>
                    <a:cubicBezTo>
                      <a:pt x="381" y="592"/>
                      <a:pt x="381" y="591"/>
                      <a:pt x="380" y="591"/>
                    </a:cubicBezTo>
                    <a:cubicBezTo>
                      <a:pt x="381" y="591"/>
                      <a:pt x="381" y="591"/>
                      <a:pt x="381" y="591"/>
                    </a:cubicBezTo>
                    <a:cubicBezTo>
                      <a:pt x="379" y="591"/>
                      <a:pt x="379" y="591"/>
                      <a:pt x="377" y="591"/>
                    </a:cubicBezTo>
                    <a:cubicBezTo>
                      <a:pt x="377" y="591"/>
                      <a:pt x="377" y="593"/>
                      <a:pt x="376" y="593"/>
                    </a:cubicBezTo>
                    <a:cubicBezTo>
                      <a:pt x="376" y="592"/>
                      <a:pt x="376" y="592"/>
                      <a:pt x="375" y="592"/>
                    </a:cubicBezTo>
                    <a:cubicBezTo>
                      <a:pt x="375" y="592"/>
                      <a:pt x="375" y="592"/>
                      <a:pt x="375" y="591"/>
                    </a:cubicBezTo>
                    <a:cubicBezTo>
                      <a:pt x="375" y="591"/>
                      <a:pt x="375" y="591"/>
                      <a:pt x="375" y="592"/>
                    </a:cubicBezTo>
                    <a:cubicBezTo>
                      <a:pt x="375" y="591"/>
                      <a:pt x="375" y="591"/>
                      <a:pt x="375" y="591"/>
                    </a:cubicBezTo>
                    <a:cubicBezTo>
                      <a:pt x="374" y="592"/>
                      <a:pt x="374" y="592"/>
                      <a:pt x="374" y="592"/>
                    </a:cubicBezTo>
                    <a:cubicBezTo>
                      <a:pt x="374" y="592"/>
                      <a:pt x="374" y="592"/>
                      <a:pt x="374" y="592"/>
                    </a:cubicBezTo>
                    <a:cubicBezTo>
                      <a:pt x="374" y="591"/>
                      <a:pt x="373" y="592"/>
                      <a:pt x="372" y="591"/>
                    </a:cubicBezTo>
                    <a:cubicBezTo>
                      <a:pt x="370" y="591"/>
                      <a:pt x="369" y="593"/>
                      <a:pt x="367" y="593"/>
                    </a:cubicBezTo>
                    <a:cubicBezTo>
                      <a:pt x="367" y="592"/>
                      <a:pt x="367" y="592"/>
                      <a:pt x="368" y="592"/>
                    </a:cubicBezTo>
                    <a:cubicBezTo>
                      <a:pt x="367" y="592"/>
                      <a:pt x="367" y="592"/>
                      <a:pt x="367" y="592"/>
                    </a:cubicBezTo>
                    <a:cubicBezTo>
                      <a:pt x="367" y="591"/>
                      <a:pt x="367" y="591"/>
                      <a:pt x="368" y="591"/>
                    </a:cubicBezTo>
                    <a:cubicBezTo>
                      <a:pt x="366" y="590"/>
                      <a:pt x="365" y="593"/>
                      <a:pt x="363" y="591"/>
                    </a:cubicBezTo>
                    <a:cubicBezTo>
                      <a:pt x="363" y="592"/>
                      <a:pt x="363" y="592"/>
                      <a:pt x="363" y="592"/>
                    </a:cubicBezTo>
                    <a:cubicBezTo>
                      <a:pt x="363" y="592"/>
                      <a:pt x="363" y="592"/>
                      <a:pt x="363" y="592"/>
                    </a:cubicBezTo>
                    <a:cubicBezTo>
                      <a:pt x="363" y="592"/>
                      <a:pt x="362" y="593"/>
                      <a:pt x="362" y="593"/>
                    </a:cubicBezTo>
                    <a:cubicBezTo>
                      <a:pt x="362" y="592"/>
                      <a:pt x="362" y="591"/>
                      <a:pt x="361" y="591"/>
                    </a:cubicBezTo>
                    <a:cubicBezTo>
                      <a:pt x="361" y="590"/>
                      <a:pt x="360" y="591"/>
                      <a:pt x="359" y="592"/>
                    </a:cubicBezTo>
                    <a:cubicBezTo>
                      <a:pt x="359" y="592"/>
                      <a:pt x="359" y="592"/>
                      <a:pt x="359" y="592"/>
                    </a:cubicBezTo>
                    <a:cubicBezTo>
                      <a:pt x="358" y="592"/>
                      <a:pt x="358" y="592"/>
                      <a:pt x="358" y="592"/>
                    </a:cubicBezTo>
                    <a:cubicBezTo>
                      <a:pt x="358" y="591"/>
                      <a:pt x="358" y="591"/>
                      <a:pt x="358" y="591"/>
                    </a:cubicBezTo>
                    <a:cubicBezTo>
                      <a:pt x="358" y="592"/>
                      <a:pt x="357" y="592"/>
                      <a:pt x="356" y="592"/>
                    </a:cubicBezTo>
                    <a:cubicBezTo>
                      <a:pt x="356" y="592"/>
                      <a:pt x="357" y="592"/>
                      <a:pt x="357" y="591"/>
                    </a:cubicBezTo>
                    <a:cubicBezTo>
                      <a:pt x="356" y="591"/>
                      <a:pt x="356" y="591"/>
                      <a:pt x="355" y="591"/>
                    </a:cubicBezTo>
                    <a:cubicBezTo>
                      <a:pt x="354" y="592"/>
                      <a:pt x="355" y="592"/>
                      <a:pt x="354" y="593"/>
                    </a:cubicBezTo>
                    <a:cubicBezTo>
                      <a:pt x="354" y="593"/>
                      <a:pt x="353" y="594"/>
                      <a:pt x="352" y="593"/>
                    </a:cubicBezTo>
                    <a:cubicBezTo>
                      <a:pt x="352" y="594"/>
                      <a:pt x="352" y="594"/>
                      <a:pt x="352" y="594"/>
                    </a:cubicBezTo>
                    <a:cubicBezTo>
                      <a:pt x="351" y="595"/>
                      <a:pt x="350" y="595"/>
                      <a:pt x="350" y="595"/>
                    </a:cubicBezTo>
                    <a:cubicBezTo>
                      <a:pt x="350" y="594"/>
                      <a:pt x="351" y="593"/>
                      <a:pt x="351" y="591"/>
                    </a:cubicBezTo>
                    <a:cubicBezTo>
                      <a:pt x="352" y="590"/>
                      <a:pt x="352" y="590"/>
                      <a:pt x="352" y="590"/>
                    </a:cubicBezTo>
                    <a:cubicBezTo>
                      <a:pt x="353" y="588"/>
                      <a:pt x="351" y="588"/>
                      <a:pt x="352" y="586"/>
                    </a:cubicBezTo>
                    <a:cubicBezTo>
                      <a:pt x="353" y="587"/>
                      <a:pt x="354" y="584"/>
                      <a:pt x="354" y="585"/>
                    </a:cubicBezTo>
                    <a:cubicBezTo>
                      <a:pt x="356" y="581"/>
                      <a:pt x="355" y="575"/>
                      <a:pt x="358" y="570"/>
                    </a:cubicBezTo>
                    <a:cubicBezTo>
                      <a:pt x="357" y="568"/>
                      <a:pt x="359" y="565"/>
                      <a:pt x="358" y="564"/>
                    </a:cubicBezTo>
                    <a:cubicBezTo>
                      <a:pt x="359" y="564"/>
                      <a:pt x="359" y="558"/>
                      <a:pt x="360" y="561"/>
                    </a:cubicBezTo>
                    <a:cubicBezTo>
                      <a:pt x="360" y="562"/>
                      <a:pt x="360" y="562"/>
                      <a:pt x="360" y="562"/>
                    </a:cubicBezTo>
                    <a:cubicBezTo>
                      <a:pt x="360" y="563"/>
                      <a:pt x="360" y="563"/>
                      <a:pt x="360" y="563"/>
                    </a:cubicBezTo>
                    <a:cubicBezTo>
                      <a:pt x="363" y="560"/>
                      <a:pt x="361" y="556"/>
                      <a:pt x="362" y="553"/>
                    </a:cubicBezTo>
                    <a:cubicBezTo>
                      <a:pt x="361" y="554"/>
                      <a:pt x="361" y="555"/>
                      <a:pt x="361" y="554"/>
                    </a:cubicBezTo>
                    <a:cubicBezTo>
                      <a:pt x="361" y="551"/>
                      <a:pt x="361" y="551"/>
                      <a:pt x="361" y="551"/>
                    </a:cubicBezTo>
                    <a:cubicBezTo>
                      <a:pt x="362" y="552"/>
                      <a:pt x="362" y="552"/>
                      <a:pt x="362" y="552"/>
                    </a:cubicBezTo>
                    <a:cubicBezTo>
                      <a:pt x="362" y="550"/>
                      <a:pt x="363" y="548"/>
                      <a:pt x="363" y="547"/>
                    </a:cubicBezTo>
                    <a:cubicBezTo>
                      <a:pt x="362" y="547"/>
                      <a:pt x="362" y="547"/>
                      <a:pt x="362" y="547"/>
                    </a:cubicBezTo>
                    <a:cubicBezTo>
                      <a:pt x="363" y="545"/>
                      <a:pt x="365" y="544"/>
                      <a:pt x="364" y="541"/>
                    </a:cubicBezTo>
                    <a:cubicBezTo>
                      <a:pt x="363" y="540"/>
                      <a:pt x="362" y="544"/>
                      <a:pt x="363" y="541"/>
                    </a:cubicBezTo>
                    <a:cubicBezTo>
                      <a:pt x="364" y="538"/>
                      <a:pt x="365" y="533"/>
                      <a:pt x="366" y="529"/>
                    </a:cubicBezTo>
                    <a:cubicBezTo>
                      <a:pt x="365" y="529"/>
                      <a:pt x="365" y="528"/>
                      <a:pt x="365" y="527"/>
                    </a:cubicBezTo>
                    <a:cubicBezTo>
                      <a:pt x="366" y="527"/>
                      <a:pt x="366" y="527"/>
                      <a:pt x="366" y="527"/>
                    </a:cubicBezTo>
                    <a:cubicBezTo>
                      <a:pt x="365" y="523"/>
                      <a:pt x="368" y="526"/>
                      <a:pt x="368" y="521"/>
                    </a:cubicBezTo>
                    <a:cubicBezTo>
                      <a:pt x="367" y="520"/>
                      <a:pt x="367" y="520"/>
                      <a:pt x="367" y="520"/>
                    </a:cubicBezTo>
                    <a:cubicBezTo>
                      <a:pt x="365" y="516"/>
                      <a:pt x="369" y="518"/>
                      <a:pt x="367" y="514"/>
                    </a:cubicBezTo>
                    <a:cubicBezTo>
                      <a:pt x="367" y="515"/>
                      <a:pt x="365" y="514"/>
                      <a:pt x="365" y="512"/>
                    </a:cubicBezTo>
                    <a:cubicBezTo>
                      <a:pt x="366" y="513"/>
                      <a:pt x="366" y="513"/>
                      <a:pt x="366" y="513"/>
                    </a:cubicBezTo>
                    <a:cubicBezTo>
                      <a:pt x="366" y="512"/>
                      <a:pt x="366" y="511"/>
                      <a:pt x="366" y="511"/>
                    </a:cubicBezTo>
                    <a:cubicBezTo>
                      <a:pt x="366" y="511"/>
                      <a:pt x="367" y="511"/>
                      <a:pt x="367" y="509"/>
                    </a:cubicBezTo>
                    <a:cubicBezTo>
                      <a:pt x="368" y="511"/>
                      <a:pt x="368" y="511"/>
                      <a:pt x="368" y="511"/>
                    </a:cubicBezTo>
                    <a:cubicBezTo>
                      <a:pt x="367" y="507"/>
                      <a:pt x="367" y="507"/>
                      <a:pt x="367" y="507"/>
                    </a:cubicBezTo>
                    <a:cubicBezTo>
                      <a:pt x="368" y="505"/>
                      <a:pt x="367" y="501"/>
                      <a:pt x="368" y="500"/>
                    </a:cubicBezTo>
                    <a:cubicBezTo>
                      <a:pt x="368" y="500"/>
                      <a:pt x="369" y="494"/>
                      <a:pt x="367" y="493"/>
                    </a:cubicBezTo>
                    <a:cubicBezTo>
                      <a:pt x="368" y="494"/>
                      <a:pt x="369" y="491"/>
                      <a:pt x="370" y="492"/>
                    </a:cubicBezTo>
                    <a:cubicBezTo>
                      <a:pt x="369" y="490"/>
                      <a:pt x="368" y="486"/>
                      <a:pt x="369" y="485"/>
                    </a:cubicBezTo>
                    <a:cubicBezTo>
                      <a:pt x="369" y="485"/>
                      <a:pt x="369" y="485"/>
                      <a:pt x="369" y="485"/>
                    </a:cubicBezTo>
                    <a:cubicBezTo>
                      <a:pt x="370" y="479"/>
                      <a:pt x="367" y="474"/>
                      <a:pt x="368" y="469"/>
                    </a:cubicBezTo>
                    <a:cubicBezTo>
                      <a:pt x="367" y="469"/>
                      <a:pt x="368" y="466"/>
                      <a:pt x="367" y="467"/>
                    </a:cubicBezTo>
                    <a:cubicBezTo>
                      <a:pt x="365" y="461"/>
                      <a:pt x="368" y="456"/>
                      <a:pt x="364" y="454"/>
                    </a:cubicBezTo>
                    <a:cubicBezTo>
                      <a:pt x="364" y="452"/>
                      <a:pt x="365" y="451"/>
                      <a:pt x="365" y="450"/>
                    </a:cubicBezTo>
                    <a:cubicBezTo>
                      <a:pt x="365" y="451"/>
                      <a:pt x="365" y="451"/>
                      <a:pt x="365" y="451"/>
                    </a:cubicBezTo>
                    <a:cubicBezTo>
                      <a:pt x="364" y="446"/>
                      <a:pt x="364" y="444"/>
                      <a:pt x="363" y="441"/>
                    </a:cubicBezTo>
                    <a:cubicBezTo>
                      <a:pt x="363" y="439"/>
                      <a:pt x="361" y="439"/>
                      <a:pt x="361" y="436"/>
                    </a:cubicBezTo>
                    <a:cubicBezTo>
                      <a:pt x="362" y="437"/>
                      <a:pt x="361" y="435"/>
                      <a:pt x="361" y="434"/>
                    </a:cubicBezTo>
                    <a:cubicBezTo>
                      <a:pt x="361" y="435"/>
                      <a:pt x="362" y="435"/>
                      <a:pt x="362" y="433"/>
                    </a:cubicBezTo>
                    <a:cubicBezTo>
                      <a:pt x="362" y="433"/>
                      <a:pt x="361" y="433"/>
                      <a:pt x="361" y="433"/>
                    </a:cubicBezTo>
                    <a:cubicBezTo>
                      <a:pt x="361" y="433"/>
                      <a:pt x="361" y="433"/>
                      <a:pt x="361" y="433"/>
                    </a:cubicBezTo>
                    <a:cubicBezTo>
                      <a:pt x="361" y="431"/>
                      <a:pt x="361" y="431"/>
                      <a:pt x="361" y="432"/>
                    </a:cubicBezTo>
                    <a:cubicBezTo>
                      <a:pt x="361" y="432"/>
                      <a:pt x="360" y="432"/>
                      <a:pt x="360" y="432"/>
                    </a:cubicBezTo>
                    <a:cubicBezTo>
                      <a:pt x="361" y="430"/>
                      <a:pt x="359" y="427"/>
                      <a:pt x="360" y="426"/>
                    </a:cubicBezTo>
                    <a:cubicBezTo>
                      <a:pt x="359" y="420"/>
                      <a:pt x="356" y="416"/>
                      <a:pt x="355" y="412"/>
                    </a:cubicBezTo>
                    <a:cubicBezTo>
                      <a:pt x="355" y="411"/>
                      <a:pt x="356" y="412"/>
                      <a:pt x="357" y="413"/>
                    </a:cubicBezTo>
                    <a:cubicBezTo>
                      <a:pt x="356" y="412"/>
                      <a:pt x="356" y="411"/>
                      <a:pt x="355" y="410"/>
                    </a:cubicBezTo>
                    <a:cubicBezTo>
                      <a:pt x="356" y="410"/>
                      <a:pt x="356" y="412"/>
                      <a:pt x="357" y="413"/>
                    </a:cubicBezTo>
                    <a:cubicBezTo>
                      <a:pt x="357" y="408"/>
                      <a:pt x="353" y="405"/>
                      <a:pt x="353" y="399"/>
                    </a:cubicBezTo>
                    <a:cubicBezTo>
                      <a:pt x="352" y="399"/>
                      <a:pt x="352" y="399"/>
                      <a:pt x="352" y="399"/>
                    </a:cubicBezTo>
                    <a:cubicBezTo>
                      <a:pt x="352" y="398"/>
                      <a:pt x="352" y="398"/>
                      <a:pt x="352" y="398"/>
                    </a:cubicBezTo>
                    <a:cubicBezTo>
                      <a:pt x="351" y="398"/>
                      <a:pt x="350" y="398"/>
                      <a:pt x="350" y="397"/>
                    </a:cubicBezTo>
                    <a:cubicBezTo>
                      <a:pt x="351" y="396"/>
                      <a:pt x="352" y="396"/>
                      <a:pt x="351" y="394"/>
                    </a:cubicBezTo>
                    <a:cubicBezTo>
                      <a:pt x="351" y="392"/>
                      <a:pt x="349" y="389"/>
                      <a:pt x="347" y="387"/>
                    </a:cubicBezTo>
                    <a:cubicBezTo>
                      <a:pt x="348" y="388"/>
                      <a:pt x="347" y="388"/>
                      <a:pt x="347" y="387"/>
                    </a:cubicBezTo>
                    <a:cubicBezTo>
                      <a:pt x="346" y="386"/>
                      <a:pt x="347" y="385"/>
                      <a:pt x="346" y="384"/>
                    </a:cubicBezTo>
                    <a:cubicBezTo>
                      <a:pt x="347" y="384"/>
                      <a:pt x="347" y="384"/>
                      <a:pt x="347" y="384"/>
                    </a:cubicBezTo>
                    <a:cubicBezTo>
                      <a:pt x="346" y="384"/>
                      <a:pt x="344" y="381"/>
                      <a:pt x="344" y="381"/>
                    </a:cubicBezTo>
                    <a:cubicBezTo>
                      <a:pt x="344" y="380"/>
                      <a:pt x="345" y="383"/>
                      <a:pt x="346" y="383"/>
                    </a:cubicBezTo>
                    <a:cubicBezTo>
                      <a:pt x="344" y="378"/>
                      <a:pt x="345" y="380"/>
                      <a:pt x="343" y="376"/>
                    </a:cubicBezTo>
                    <a:cubicBezTo>
                      <a:pt x="341" y="374"/>
                      <a:pt x="342" y="377"/>
                      <a:pt x="341" y="376"/>
                    </a:cubicBezTo>
                    <a:cubicBezTo>
                      <a:pt x="339" y="374"/>
                      <a:pt x="338" y="372"/>
                      <a:pt x="337" y="370"/>
                    </a:cubicBezTo>
                    <a:cubicBezTo>
                      <a:pt x="336" y="371"/>
                      <a:pt x="336" y="371"/>
                      <a:pt x="336" y="371"/>
                    </a:cubicBezTo>
                    <a:cubicBezTo>
                      <a:pt x="334" y="367"/>
                      <a:pt x="333" y="365"/>
                      <a:pt x="332" y="362"/>
                    </a:cubicBezTo>
                    <a:cubicBezTo>
                      <a:pt x="326" y="356"/>
                      <a:pt x="322" y="354"/>
                      <a:pt x="320" y="353"/>
                    </a:cubicBezTo>
                    <a:cubicBezTo>
                      <a:pt x="318" y="349"/>
                      <a:pt x="316" y="350"/>
                      <a:pt x="315" y="351"/>
                    </a:cubicBezTo>
                    <a:cubicBezTo>
                      <a:pt x="314" y="353"/>
                      <a:pt x="313" y="359"/>
                      <a:pt x="313" y="359"/>
                    </a:cubicBezTo>
                    <a:cubicBezTo>
                      <a:pt x="312" y="371"/>
                      <a:pt x="314" y="377"/>
                      <a:pt x="314" y="392"/>
                    </a:cubicBezTo>
                    <a:cubicBezTo>
                      <a:pt x="313" y="404"/>
                      <a:pt x="310" y="408"/>
                      <a:pt x="310" y="421"/>
                    </a:cubicBezTo>
                    <a:cubicBezTo>
                      <a:pt x="309" y="427"/>
                      <a:pt x="308" y="434"/>
                      <a:pt x="307" y="440"/>
                    </a:cubicBezTo>
                    <a:cubicBezTo>
                      <a:pt x="308" y="443"/>
                      <a:pt x="306" y="448"/>
                      <a:pt x="306" y="452"/>
                    </a:cubicBezTo>
                    <a:cubicBezTo>
                      <a:pt x="305" y="453"/>
                      <a:pt x="305" y="453"/>
                      <a:pt x="305" y="453"/>
                    </a:cubicBezTo>
                    <a:cubicBezTo>
                      <a:pt x="306" y="454"/>
                      <a:pt x="306" y="455"/>
                      <a:pt x="305" y="457"/>
                    </a:cubicBezTo>
                    <a:cubicBezTo>
                      <a:pt x="305" y="456"/>
                      <a:pt x="305" y="456"/>
                      <a:pt x="305" y="456"/>
                    </a:cubicBezTo>
                    <a:cubicBezTo>
                      <a:pt x="305" y="458"/>
                      <a:pt x="304" y="460"/>
                      <a:pt x="304" y="461"/>
                    </a:cubicBezTo>
                    <a:cubicBezTo>
                      <a:pt x="304" y="461"/>
                      <a:pt x="304" y="461"/>
                      <a:pt x="304" y="461"/>
                    </a:cubicBezTo>
                    <a:cubicBezTo>
                      <a:pt x="304" y="463"/>
                      <a:pt x="304" y="463"/>
                      <a:pt x="304" y="463"/>
                    </a:cubicBezTo>
                    <a:cubicBezTo>
                      <a:pt x="304" y="463"/>
                      <a:pt x="304" y="463"/>
                      <a:pt x="304" y="463"/>
                    </a:cubicBezTo>
                    <a:cubicBezTo>
                      <a:pt x="304" y="466"/>
                      <a:pt x="303" y="469"/>
                      <a:pt x="302" y="472"/>
                    </a:cubicBezTo>
                    <a:cubicBezTo>
                      <a:pt x="303" y="472"/>
                      <a:pt x="303" y="472"/>
                      <a:pt x="303" y="472"/>
                    </a:cubicBezTo>
                    <a:cubicBezTo>
                      <a:pt x="301" y="477"/>
                      <a:pt x="302" y="480"/>
                      <a:pt x="300" y="485"/>
                    </a:cubicBezTo>
                    <a:cubicBezTo>
                      <a:pt x="300" y="485"/>
                      <a:pt x="300" y="485"/>
                      <a:pt x="300" y="485"/>
                    </a:cubicBezTo>
                    <a:cubicBezTo>
                      <a:pt x="301" y="492"/>
                      <a:pt x="295" y="495"/>
                      <a:pt x="296" y="503"/>
                    </a:cubicBezTo>
                    <a:cubicBezTo>
                      <a:pt x="296" y="502"/>
                      <a:pt x="295" y="503"/>
                      <a:pt x="295" y="503"/>
                    </a:cubicBezTo>
                    <a:cubicBezTo>
                      <a:pt x="294" y="506"/>
                      <a:pt x="293" y="509"/>
                      <a:pt x="295" y="510"/>
                    </a:cubicBezTo>
                    <a:cubicBezTo>
                      <a:pt x="295" y="512"/>
                      <a:pt x="294" y="512"/>
                      <a:pt x="293" y="512"/>
                    </a:cubicBezTo>
                    <a:cubicBezTo>
                      <a:pt x="294" y="512"/>
                      <a:pt x="294" y="514"/>
                      <a:pt x="294" y="516"/>
                    </a:cubicBezTo>
                    <a:cubicBezTo>
                      <a:pt x="293" y="515"/>
                      <a:pt x="293" y="515"/>
                      <a:pt x="293" y="515"/>
                    </a:cubicBezTo>
                    <a:cubicBezTo>
                      <a:pt x="293" y="517"/>
                      <a:pt x="293" y="519"/>
                      <a:pt x="292" y="520"/>
                    </a:cubicBezTo>
                    <a:cubicBezTo>
                      <a:pt x="294" y="520"/>
                      <a:pt x="294" y="520"/>
                      <a:pt x="294" y="520"/>
                    </a:cubicBezTo>
                    <a:cubicBezTo>
                      <a:pt x="293" y="522"/>
                      <a:pt x="292" y="520"/>
                      <a:pt x="291" y="523"/>
                    </a:cubicBezTo>
                    <a:cubicBezTo>
                      <a:pt x="293" y="523"/>
                      <a:pt x="293" y="523"/>
                      <a:pt x="293" y="523"/>
                    </a:cubicBezTo>
                    <a:cubicBezTo>
                      <a:pt x="291" y="527"/>
                      <a:pt x="289" y="528"/>
                      <a:pt x="286" y="531"/>
                    </a:cubicBezTo>
                    <a:cubicBezTo>
                      <a:pt x="281" y="546"/>
                      <a:pt x="277" y="563"/>
                      <a:pt x="267" y="573"/>
                    </a:cubicBezTo>
                    <a:cubicBezTo>
                      <a:pt x="266" y="573"/>
                      <a:pt x="266" y="573"/>
                      <a:pt x="266" y="573"/>
                    </a:cubicBezTo>
                    <a:cubicBezTo>
                      <a:pt x="264" y="572"/>
                      <a:pt x="265" y="577"/>
                      <a:pt x="264" y="576"/>
                    </a:cubicBezTo>
                    <a:cubicBezTo>
                      <a:pt x="264" y="577"/>
                      <a:pt x="263" y="577"/>
                      <a:pt x="263" y="578"/>
                    </a:cubicBezTo>
                    <a:cubicBezTo>
                      <a:pt x="263" y="578"/>
                      <a:pt x="262" y="578"/>
                      <a:pt x="262" y="577"/>
                    </a:cubicBezTo>
                    <a:cubicBezTo>
                      <a:pt x="261" y="578"/>
                      <a:pt x="261" y="578"/>
                      <a:pt x="261" y="579"/>
                    </a:cubicBezTo>
                    <a:cubicBezTo>
                      <a:pt x="261" y="579"/>
                      <a:pt x="261" y="579"/>
                      <a:pt x="261" y="579"/>
                    </a:cubicBezTo>
                    <a:cubicBezTo>
                      <a:pt x="261" y="579"/>
                      <a:pt x="261" y="579"/>
                      <a:pt x="261" y="579"/>
                    </a:cubicBezTo>
                    <a:cubicBezTo>
                      <a:pt x="261" y="579"/>
                      <a:pt x="261" y="579"/>
                      <a:pt x="261" y="579"/>
                    </a:cubicBezTo>
                    <a:cubicBezTo>
                      <a:pt x="261" y="578"/>
                      <a:pt x="261" y="578"/>
                      <a:pt x="261" y="578"/>
                    </a:cubicBezTo>
                    <a:cubicBezTo>
                      <a:pt x="261" y="578"/>
                      <a:pt x="261" y="579"/>
                      <a:pt x="260" y="580"/>
                    </a:cubicBezTo>
                    <a:cubicBezTo>
                      <a:pt x="260" y="579"/>
                      <a:pt x="259" y="579"/>
                      <a:pt x="258" y="578"/>
                    </a:cubicBezTo>
                    <a:cubicBezTo>
                      <a:pt x="258" y="578"/>
                      <a:pt x="258" y="578"/>
                      <a:pt x="258" y="578"/>
                    </a:cubicBezTo>
                    <a:cubicBezTo>
                      <a:pt x="255" y="576"/>
                      <a:pt x="253" y="576"/>
                      <a:pt x="251" y="577"/>
                    </a:cubicBezTo>
                    <a:cubicBezTo>
                      <a:pt x="251" y="575"/>
                      <a:pt x="249" y="576"/>
                      <a:pt x="248" y="575"/>
                    </a:cubicBezTo>
                    <a:cubicBezTo>
                      <a:pt x="248" y="575"/>
                      <a:pt x="248" y="575"/>
                      <a:pt x="248" y="575"/>
                    </a:cubicBezTo>
                    <a:cubicBezTo>
                      <a:pt x="246" y="576"/>
                      <a:pt x="245" y="573"/>
                      <a:pt x="243" y="574"/>
                    </a:cubicBezTo>
                    <a:cubicBezTo>
                      <a:pt x="243" y="574"/>
                      <a:pt x="243" y="573"/>
                      <a:pt x="243" y="573"/>
                    </a:cubicBezTo>
                    <a:cubicBezTo>
                      <a:pt x="242" y="573"/>
                      <a:pt x="240" y="573"/>
                      <a:pt x="240" y="572"/>
                    </a:cubicBezTo>
                    <a:cubicBezTo>
                      <a:pt x="237" y="572"/>
                      <a:pt x="233" y="570"/>
                      <a:pt x="231" y="572"/>
                    </a:cubicBezTo>
                    <a:cubicBezTo>
                      <a:pt x="231" y="571"/>
                      <a:pt x="231" y="571"/>
                      <a:pt x="231" y="571"/>
                    </a:cubicBezTo>
                    <a:cubicBezTo>
                      <a:pt x="229" y="572"/>
                      <a:pt x="229" y="571"/>
                      <a:pt x="228" y="571"/>
                    </a:cubicBezTo>
                    <a:cubicBezTo>
                      <a:pt x="228" y="571"/>
                      <a:pt x="228" y="571"/>
                      <a:pt x="228" y="571"/>
                    </a:cubicBezTo>
                    <a:cubicBezTo>
                      <a:pt x="226" y="572"/>
                      <a:pt x="224" y="570"/>
                      <a:pt x="223" y="571"/>
                    </a:cubicBezTo>
                    <a:cubicBezTo>
                      <a:pt x="223" y="570"/>
                      <a:pt x="223" y="570"/>
                      <a:pt x="223" y="570"/>
                    </a:cubicBezTo>
                    <a:cubicBezTo>
                      <a:pt x="221" y="569"/>
                      <a:pt x="221" y="569"/>
                      <a:pt x="221" y="569"/>
                    </a:cubicBezTo>
                    <a:cubicBezTo>
                      <a:pt x="222" y="570"/>
                      <a:pt x="222" y="570"/>
                      <a:pt x="222" y="570"/>
                    </a:cubicBezTo>
                    <a:cubicBezTo>
                      <a:pt x="221" y="572"/>
                      <a:pt x="220" y="568"/>
                      <a:pt x="218" y="569"/>
                    </a:cubicBezTo>
                    <a:cubicBezTo>
                      <a:pt x="217" y="568"/>
                      <a:pt x="214" y="572"/>
                      <a:pt x="212" y="571"/>
                    </a:cubicBezTo>
                    <a:cubicBezTo>
                      <a:pt x="211" y="572"/>
                      <a:pt x="213" y="570"/>
                      <a:pt x="212" y="570"/>
                    </a:cubicBezTo>
                    <a:cubicBezTo>
                      <a:pt x="212" y="569"/>
                      <a:pt x="213" y="569"/>
                      <a:pt x="213" y="568"/>
                    </a:cubicBezTo>
                    <a:cubicBezTo>
                      <a:pt x="211" y="569"/>
                      <a:pt x="211" y="567"/>
                      <a:pt x="209" y="567"/>
                    </a:cubicBezTo>
                    <a:cubicBezTo>
                      <a:pt x="209" y="566"/>
                      <a:pt x="209" y="566"/>
                      <a:pt x="209" y="566"/>
                    </a:cubicBezTo>
                    <a:cubicBezTo>
                      <a:pt x="207" y="567"/>
                      <a:pt x="206" y="564"/>
                      <a:pt x="205" y="565"/>
                    </a:cubicBezTo>
                    <a:cubicBezTo>
                      <a:pt x="202" y="565"/>
                      <a:pt x="204" y="562"/>
                      <a:pt x="201" y="564"/>
                    </a:cubicBezTo>
                    <a:cubicBezTo>
                      <a:pt x="201" y="562"/>
                      <a:pt x="201" y="562"/>
                      <a:pt x="201" y="562"/>
                    </a:cubicBezTo>
                    <a:cubicBezTo>
                      <a:pt x="200" y="562"/>
                      <a:pt x="200" y="563"/>
                      <a:pt x="199" y="562"/>
                    </a:cubicBezTo>
                    <a:cubicBezTo>
                      <a:pt x="199" y="562"/>
                      <a:pt x="198" y="562"/>
                      <a:pt x="199" y="561"/>
                    </a:cubicBezTo>
                    <a:cubicBezTo>
                      <a:pt x="197" y="559"/>
                      <a:pt x="194" y="561"/>
                      <a:pt x="192" y="559"/>
                    </a:cubicBezTo>
                    <a:cubicBezTo>
                      <a:pt x="191" y="560"/>
                      <a:pt x="189" y="559"/>
                      <a:pt x="189" y="559"/>
                    </a:cubicBezTo>
                    <a:cubicBezTo>
                      <a:pt x="189" y="559"/>
                      <a:pt x="186" y="558"/>
                      <a:pt x="188" y="558"/>
                    </a:cubicBezTo>
                    <a:cubicBezTo>
                      <a:pt x="188" y="558"/>
                      <a:pt x="188" y="558"/>
                      <a:pt x="188" y="558"/>
                    </a:cubicBezTo>
                    <a:cubicBezTo>
                      <a:pt x="189" y="557"/>
                      <a:pt x="189" y="557"/>
                      <a:pt x="189" y="557"/>
                    </a:cubicBezTo>
                    <a:cubicBezTo>
                      <a:pt x="187" y="555"/>
                      <a:pt x="185" y="557"/>
                      <a:pt x="184" y="556"/>
                    </a:cubicBezTo>
                    <a:cubicBezTo>
                      <a:pt x="184" y="557"/>
                      <a:pt x="185" y="557"/>
                      <a:pt x="184" y="557"/>
                    </a:cubicBezTo>
                    <a:cubicBezTo>
                      <a:pt x="183" y="557"/>
                      <a:pt x="183" y="557"/>
                      <a:pt x="183" y="557"/>
                    </a:cubicBezTo>
                    <a:cubicBezTo>
                      <a:pt x="183" y="556"/>
                      <a:pt x="183" y="556"/>
                      <a:pt x="183" y="556"/>
                    </a:cubicBezTo>
                    <a:cubicBezTo>
                      <a:pt x="181" y="555"/>
                      <a:pt x="181" y="555"/>
                      <a:pt x="181" y="555"/>
                    </a:cubicBezTo>
                    <a:cubicBezTo>
                      <a:pt x="181" y="556"/>
                      <a:pt x="181" y="556"/>
                      <a:pt x="181" y="556"/>
                    </a:cubicBezTo>
                    <a:cubicBezTo>
                      <a:pt x="180" y="555"/>
                      <a:pt x="180" y="554"/>
                      <a:pt x="179" y="554"/>
                    </a:cubicBezTo>
                    <a:cubicBezTo>
                      <a:pt x="178" y="555"/>
                      <a:pt x="179" y="556"/>
                      <a:pt x="178" y="556"/>
                    </a:cubicBezTo>
                    <a:cubicBezTo>
                      <a:pt x="177" y="555"/>
                      <a:pt x="175" y="553"/>
                      <a:pt x="173" y="552"/>
                    </a:cubicBezTo>
                    <a:cubicBezTo>
                      <a:pt x="173" y="553"/>
                      <a:pt x="173" y="553"/>
                      <a:pt x="172" y="553"/>
                    </a:cubicBezTo>
                    <a:cubicBezTo>
                      <a:pt x="172" y="552"/>
                      <a:pt x="172" y="552"/>
                      <a:pt x="172" y="552"/>
                    </a:cubicBezTo>
                    <a:cubicBezTo>
                      <a:pt x="170" y="553"/>
                      <a:pt x="172" y="550"/>
                      <a:pt x="170" y="550"/>
                    </a:cubicBezTo>
                    <a:cubicBezTo>
                      <a:pt x="170" y="550"/>
                      <a:pt x="170" y="550"/>
                      <a:pt x="170" y="550"/>
                    </a:cubicBezTo>
                    <a:cubicBezTo>
                      <a:pt x="169" y="551"/>
                      <a:pt x="169" y="551"/>
                      <a:pt x="169" y="551"/>
                    </a:cubicBezTo>
                    <a:cubicBezTo>
                      <a:pt x="167" y="552"/>
                      <a:pt x="169" y="549"/>
                      <a:pt x="166" y="551"/>
                    </a:cubicBezTo>
                    <a:cubicBezTo>
                      <a:pt x="167" y="551"/>
                      <a:pt x="166" y="553"/>
                      <a:pt x="165" y="552"/>
                    </a:cubicBezTo>
                    <a:cubicBezTo>
                      <a:pt x="166" y="551"/>
                      <a:pt x="166" y="551"/>
                      <a:pt x="166" y="551"/>
                    </a:cubicBezTo>
                    <a:cubicBezTo>
                      <a:pt x="165" y="551"/>
                      <a:pt x="165" y="552"/>
                      <a:pt x="165" y="551"/>
                    </a:cubicBezTo>
                    <a:cubicBezTo>
                      <a:pt x="165" y="551"/>
                      <a:pt x="165" y="550"/>
                      <a:pt x="164" y="550"/>
                    </a:cubicBezTo>
                    <a:cubicBezTo>
                      <a:pt x="165" y="549"/>
                      <a:pt x="165" y="549"/>
                      <a:pt x="165" y="549"/>
                    </a:cubicBezTo>
                    <a:cubicBezTo>
                      <a:pt x="163" y="550"/>
                      <a:pt x="163" y="550"/>
                      <a:pt x="163" y="550"/>
                    </a:cubicBezTo>
                    <a:cubicBezTo>
                      <a:pt x="162" y="549"/>
                      <a:pt x="160" y="549"/>
                      <a:pt x="160" y="548"/>
                    </a:cubicBezTo>
                    <a:cubicBezTo>
                      <a:pt x="160" y="548"/>
                      <a:pt x="158" y="547"/>
                      <a:pt x="157" y="548"/>
                    </a:cubicBezTo>
                    <a:cubicBezTo>
                      <a:pt x="158" y="547"/>
                      <a:pt x="157" y="546"/>
                      <a:pt x="157" y="546"/>
                    </a:cubicBezTo>
                    <a:cubicBezTo>
                      <a:pt x="156" y="546"/>
                      <a:pt x="154" y="546"/>
                      <a:pt x="154" y="545"/>
                    </a:cubicBezTo>
                    <a:cubicBezTo>
                      <a:pt x="154" y="545"/>
                      <a:pt x="154" y="545"/>
                      <a:pt x="154" y="545"/>
                    </a:cubicBezTo>
                    <a:cubicBezTo>
                      <a:pt x="152" y="543"/>
                      <a:pt x="149" y="544"/>
                      <a:pt x="147" y="542"/>
                    </a:cubicBezTo>
                    <a:cubicBezTo>
                      <a:pt x="147" y="543"/>
                      <a:pt x="146" y="542"/>
                      <a:pt x="146" y="544"/>
                    </a:cubicBezTo>
                    <a:cubicBezTo>
                      <a:pt x="143" y="544"/>
                      <a:pt x="142" y="539"/>
                      <a:pt x="140" y="543"/>
                    </a:cubicBezTo>
                    <a:cubicBezTo>
                      <a:pt x="139" y="542"/>
                      <a:pt x="139" y="541"/>
                      <a:pt x="138" y="541"/>
                    </a:cubicBezTo>
                    <a:cubicBezTo>
                      <a:pt x="139" y="541"/>
                      <a:pt x="139" y="541"/>
                      <a:pt x="139" y="541"/>
                    </a:cubicBezTo>
                    <a:cubicBezTo>
                      <a:pt x="136" y="540"/>
                      <a:pt x="136" y="540"/>
                      <a:pt x="134" y="539"/>
                    </a:cubicBezTo>
                    <a:cubicBezTo>
                      <a:pt x="133" y="539"/>
                      <a:pt x="133" y="540"/>
                      <a:pt x="131" y="539"/>
                    </a:cubicBezTo>
                    <a:cubicBezTo>
                      <a:pt x="132" y="539"/>
                      <a:pt x="131" y="539"/>
                      <a:pt x="131" y="539"/>
                    </a:cubicBezTo>
                    <a:cubicBezTo>
                      <a:pt x="131" y="539"/>
                      <a:pt x="132" y="538"/>
                      <a:pt x="131" y="538"/>
                    </a:cubicBezTo>
                    <a:cubicBezTo>
                      <a:pt x="131" y="538"/>
                      <a:pt x="131" y="538"/>
                      <a:pt x="131" y="538"/>
                    </a:cubicBezTo>
                    <a:cubicBezTo>
                      <a:pt x="131" y="538"/>
                      <a:pt x="131" y="538"/>
                      <a:pt x="131" y="538"/>
                    </a:cubicBezTo>
                    <a:cubicBezTo>
                      <a:pt x="130" y="538"/>
                      <a:pt x="130" y="538"/>
                      <a:pt x="130" y="538"/>
                    </a:cubicBezTo>
                    <a:cubicBezTo>
                      <a:pt x="130" y="538"/>
                      <a:pt x="130" y="538"/>
                      <a:pt x="130" y="539"/>
                    </a:cubicBezTo>
                    <a:cubicBezTo>
                      <a:pt x="129" y="537"/>
                      <a:pt x="127" y="537"/>
                      <a:pt x="128" y="536"/>
                    </a:cubicBezTo>
                    <a:cubicBezTo>
                      <a:pt x="125" y="535"/>
                      <a:pt x="123" y="535"/>
                      <a:pt x="121" y="535"/>
                    </a:cubicBezTo>
                    <a:cubicBezTo>
                      <a:pt x="121" y="534"/>
                      <a:pt x="121" y="534"/>
                      <a:pt x="122" y="534"/>
                    </a:cubicBezTo>
                    <a:cubicBezTo>
                      <a:pt x="121" y="533"/>
                      <a:pt x="121" y="533"/>
                      <a:pt x="121" y="533"/>
                    </a:cubicBezTo>
                    <a:cubicBezTo>
                      <a:pt x="121" y="532"/>
                      <a:pt x="122" y="533"/>
                      <a:pt x="122" y="533"/>
                    </a:cubicBezTo>
                    <a:cubicBezTo>
                      <a:pt x="121" y="531"/>
                      <a:pt x="118" y="533"/>
                      <a:pt x="117" y="530"/>
                    </a:cubicBezTo>
                    <a:cubicBezTo>
                      <a:pt x="116" y="531"/>
                      <a:pt x="116" y="531"/>
                      <a:pt x="116" y="531"/>
                    </a:cubicBezTo>
                    <a:cubicBezTo>
                      <a:pt x="116" y="531"/>
                      <a:pt x="116" y="531"/>
                      <a:pt x="116" y="531"/>
                    </a:cubicBezTo>
                    <a:cubicBezTo>
                      <a:pt x="116" y="531"/>
                      <a:pt x="115" y="531"/>
                      <a:pt x="115" y="531"/>
                    </a:cubicBezTo>
                    <a:cubicBezTo>
                      <a:pt x="115" y="530"/>
                      <a:pt x="116" y="529"/>
                      <a:pt x="115" y="529"/>
                    </a:cubicBezTo>
                    <a:cubicBezTo>
                      <a:pt x="114" y="528"/>
                      <a:pt x="112" y="528"/>
                      <a:pt x="111" y="528"/>
                    </a:cubicBezTo>
                    <a:cubicBezTo>
                      <a:pt x="111" y="528"/>
                      <a:pt x="111" y="528"/>
                      <a:pt x="111" y="528"/>
                    </a:cubicBezTo>
                    <a:cubicBezTo>
                      <a:pt x="110" y="528"/>
                      <a:pt x="110" y="527"/>
                      <a:pt x="110" y="527"/>
                    </a:cubicBezTo>
                    <a:cubicBezTo>
                      <a:pt x="110" y="527"/>
                      <a:pt x="110" y="527"/>
                      <a:pt x="110" y="527"/>
                    </a:cubicBezTo>
                    <a:cubicBezTo>
                      <a:pt x="110" y="527"/>
                      <a:pt x="108" y="526"/>
                      <a:pt x="108" y="527"/>
                    </a:cubicBezTo>
                    <a:cubicBezTo>
                      <a:pt x="108" y="526"/>
                      <a:pt x="109" y="527"/>
                      <a:pt x="110" y="526"/>
                    </a:cubicBezTo>
                    <a:cubicBezTo>
                      <a:pt x="108" y="525"/>
                      <a:pt x="109" y="526"/>
                      <a:pt x="107" y="524"/>
                    </a:cubicBezTo>
                    <a:cubicBezTo>
                      <a:pt x="105" y="524"/>
                      <a:pt x="106" y="525"/>
                      <a:pt x="105" y="526"/>
                    </a:cubicBezTo>
                    <a:cubicBezTo>
                      <a:pt x="104" y="525"/>
                      <a:pt x="103" y="525"/>
                      <a:pt x="102" y="524"/>
                    </a:cubicBezTo>
                    <a:cubicBezTo>
                      <a:pt x="102" y="525"/>
                      <a:pt x="102" y="525"/>
                      <a:pt x="102" y="525"/>
                    </a:cubicBezTo>
                    <a:cubicBezTo>
                      <a:pt x="100" y="524"/>
                      <a:pt x="99" y="523"/>
                      <a:pt x="99" y="522"/>
                    </a:cubicBezTo>
                    <a:cubicBezTo>
                      <a:pt x="97" y="521"/>
                      <a:pt x="95" y="520"/>
                      <a:pt x="93" y="520"/>
                    </a:cubicBezTo>
                    <a:cubicBezTo>
                      <a:pt x="93" y="518"/>
                      <a:pt x="91" y="516"/>
                      <a:pt x="85" y="514"/>
                    </a:cubicBezTo>
                    <a:cubicBezTo>
                      <a:pt x="85" y="513"/>
                      <a:pt x="85" y="513"/>
                      <a:pt x="85" y="513"/>
                    </a:cubicBezTo>
                    <a:cubicBezTo>
                      <a:pt x="83" y="514"/>
                      <a:pt x="81" y="514"/>
                      <a:pt x="80" y="516"/>
                    </a:cubicBezTo>
                    <a:cubicBezTo>
                      <a:pt x="79" y="515"/>
                      <a:pt x="78" y="517"/>
                      <a:pt x="78" y="517"/>
                    </a:cubicBezTo>
                    <a:cubicBezTo>
                      <a:pt x="78" y="516"/>
                      <a:pt x="78" y="516"/>
                      <a:pt x="78" y="516"/>
                    </a:cubicBezTo>
                    <a:cubicBezTo>
                      <a:pt x="77" y="518"/>
                      <a:pt x="74" y="517"/>
                      <a:pt x="74" y="519"/>
                    </a:cubicBezTo>
                    <a:cubicBezTo>
                      <a:pt x="74" y="519"/>
                      <a:pt x="73" y="518"/>
                      <a:pt x="74" y="518"/>
                    </a:cubicBezTo>
                    <a:cubicBezTo>
                      <a:pt x="73" y="519"/>
                      <a:pt x="72" y="520"/>
                      <a:pt x="71" y="519"/>
                    </a:cubicBezTo>
                    <a:cubicBezTo>
                      <a:pt x="69" y="520"/>
                      <a:pt x="66" y="522"/>
                      <a:pt x="66" y="525"/>
                    </a:cubicBezTo>
                    <a:cubicBezTo>
                      <a:pt x="66" y="524"/>
                      <a:pt x="66" y="524"/>
                      <a:pt x="66" y="524"/>
                    </a:cubicBezTo>
                    <a:cubicBezTo>
                      <a:pt x="66" y="526"/>
                      <a:pt x="65" y="525"/>
                      <a:pt x="65" y="526"/>
                    </a:cubicBezTo>
                    <a:cubicBezTo>
                      <a:pt x="65" y="526"/>
                      <a:pt x="64" y="526"/>
                      <a:pt x="64" y="526"/>
                    </a:cubicBezTo>
                    <a:cubicBezTo>
                      <a:pt x="64" y="528"/>
                      <a:pt x="62" y="528"/>
                      <a:pt x="62" y="529"/>
                    </a:cubicBezTo>
                    <a:cubicBezTo>
                      <a:pt x="62" y="528"/>
                      <a:pt x="62" y="528"/>
                      <a:pt x="62" y="528"/>
                    </a:cubicBezTo>
                    <a:cubicBezTo>
                      <a:pt x="60" y="530"/>
                      <a:pt x="60" y="530"/>
                      <a:pt x="60" y="530"/>
                    </a:cubicBezTo>
                    <a:cubicBezTo>
                      <a:pt x="61" y="529"/>
                      <a:pt x="61" y="529"/>
                      <a:pt x="61" y="529"/>
                    </a:cubicBezTo>
                    <a:cubicBezTo>
                      <a:pt x="62" y="531"/>
                      <a:pt x="59" y="529"/>
                      <a:pt x="59" y="531"/>
                    </a:cubicBezTo>
                    <a:cubicBezTo>
                      <a:pt x="58" y="532"/>
                      <a:pt x="60" y="536"/>
                      <a:pt x="59" y="537"/>
                    </a:cubicBezTo>
                    <a:cubicBezTo>
                      <a:pt x="59" y="538"/>
                      <a:pt x="58" y="535"/>
                      <a:pt x="58" y="536"/>
                    </a:cubicBezTo>
                    <a:cubicBezTo>
                      <a:pt x="57" y="536"/>
                      <a:pt x="58" y="535"/>
                      <a:pt x="57" y="535"/>
                    </a:cubicBezTo>
                    <a:cubicBezTo>
                      <a:pt x="56" y="536"/>
                      <a:pt x="55" y="535"/>
                      <a:pt x="55" y="537"/>
                    </a:cubicBezTo>
                    <a:cubicBezTo>
                      <a:pt x="54" y="536"/>
                      <a:pt x="54" y="536"/>
                      <a:pt x="54" y="536"/>
                    </a:cubicBezTo>
                    <a:cubicBezTo>
                      <a:pt x="54" y="538"/>
                      <a:pt x="51" y="538"/>
                      <a:pt x="52" y="539"/>
                    </a:cubicBezTo>
                    <a:cubicBezTo>
                      <a:pt x="51" y="541"/>
                      <a:pt x="49" y="538"/>
                      <a:pt x="49" y="541"/>
                    </a:cubicBezTo>
                    <a:cubicBezTo>
                      <a:pt x="48" y="541"/>
                      <a:pt x="48" y="541"/>
                      <a:pt x="48" y="541"/>
                    </a:cubicBezTo>
                    <a:cubicBezTo>
                      <a:pt x="47" y="541"/>
                      <a:pt x="49" y="542"/>
                      <a:pt x="48" y="542"/>
                    </a:cubicBezTo>
                    <a:cubicBezTo>
                      <a:pt x="47" y="542"/>
                      <a:pt x="47" y="542"/>
                      <a:pt x="46" y="542"/>
                    </a:cubicBezTo>
                    <a:cubicBezTo>
                      <a:pt x="44" y="542"/>
                      <a:pt x="46" y="545"/>
                      <a:pt x="43" y="546"/>
                    </a:cubicBezTo>
                    <a:cubicBezTo>
                      <a:pt x="44" y="547"/>
                      <a:pt x="42" y="548"/>
                      <a:pt x="43" y="549"/>
                    </a:cubicBezTo>
                    <a:cubicBezTo>
                      <a:pt x="42" y="548"/>
                      <a:pt x="41" y="551"/>
                      <a:pt x="41" y="549"/>
                    </a:cubicBezTo>
                    <a:cubicBezTo>
                      <a:pt x="41" y="549"/>
                      <a:pt x="41" y="548"/>
                      <a:pt x="41" y="549"/>
                    </a:cubicBezTo>
                    <a:cubicBezTo>
                      <a:pt x="41" y="548"/>
                      <a:pt x="41" y="548"/>
                      <a:pt x="41" y="548"/>
                    </a:cubicBezTo>
                    <a:cubicBezTo>
                      <a:pt x="39" y="548"/>
                      <a:pt x="40" y="550"/>
                      <a:pt x="39" y="551"/>
                    </a:cubicBezTo>
                    <a:cubicBezTo>
                      <a:pt x="40" y="551"/>
                      <a:pt x="40" y="551"/>
                      <a:pt x="40" y="551"/>
                    </a:cubicBezTo>
                    <a:cubicBezTo>
                      <a:pt x="39" y="552"/>
                      <a:pt x="39" y="552"/>
                      <a:pt x="39" y="552"/>
                    </a:cubicBezTo>
                    <a:cubicBezTo>
                      <a:pt x="39" y="552"/>
                      <a:pt x="39" y="552"/>
                      <a:pt x="39" y="552"/>
                    </a:cubicBezTo>
                    <a:cubicBezTo>
                      <a:pt x="38" y="553"/>
                      <a:pt x="38" y="553"/>
                      <a:pt x="38" y="553"/>
                    </a:cubicBezTo>
                    <a:cubicBezTo>
                      <a:pt x="38" y="553"/>
                      <a:pt x="38" y="553"/>
                      <a:pt x="38" y="553"/>
                    </a:cubicBezTo>
                    <a:cubicBezTo>
                      <a:pt x="38" y="554"/>
                      <a:pt x="36" y="553"/>
                      <a:pt x="37" y="555"/>
                    </a:cubicBezTo>
                    <a:cubicBezTo>
                      <a:pt x="37" y="555"/>
                      <a:pt x="38" y="555"/>
                      <a:pt x="38" y="556"/>
                    </a:cubicBezTo>
                    <a:cubicBezTo>
                      <a:pt x="37" y="556"/>
                      <a:pt x="35" y="557"/>
                      <a:pt x="34" y="558"/>
                    </a:cubicBezTo>
                    <a:cubicBezTo>
                      <a:pt x="35" y="559"/>
                      <a:pt x="35" y="559"/>
                      <a:pt x="35" y="560"/>
                    </a:cubicBezTo>
                    <a:cubicBezTo>
                      <a:pt x="34" y="559"/>
                      <a:pt x="34" y="559"/>
                      <a:pt x="34" y="559"/>
                    </a:cubicBezTo>
                    <a:cubicBezTo>
                      <a:pt x="34" y="561"/>
                      <a:pt x="32" y="559"/>
                      <a:pt x="32" y="561"/>
                    </a:cubicBezTo>
                    <a:cubicBezTo>
                      <a:pt x="33" y="561"/>
                      <a:pt x="33" y="561"/>
                      <a:pt x="33" y="561"/>
                    </a:cubicBezTo>
                    <a:cubicBezTo>
                      <a:pt x="34" y="564"/>
                      <a:pt x="31" y="561"/>
                      <a:pt x="32" y="564"/>
                    </a:cubicBezTo>
                    <a:cubicBezTo>
                      <a:pt x="32" y="563"/>
                      <a:pt x="34" y="564"/>
                      <a:pt x="33" y="565"/>
                    </a:cubicBezTo>
                    <a:cubicBezTo>
                      <a:pt x="33" y="564"/>
                      <a:pt x="33" y="564"/>
                      <a:pt x="33" y="564"/>
                    </a:cubicBezTo>
                    <a:cubicBezTo>
                      <a:pt x="33" y="565"/>
                      <a:pt x="33" y="565"/>
                      <a:pt x="33" y="565"/>
                    </a:cubicBezTo>
                    <a:cubicBezTo>
                      <a:pt x="32" y="565"/>
                      <a:pt x="32" y="565"/>
                      <a:pt x="31" y="565"/>
                    </a:cubicBezTo>
                    <a:cubicBezTo>
                      <a:pt x="31" y="564"/>
                      <a:pt x="31" y="564"/>
                      <a:pt x="31" y="564"/>
                    </a:cubicBezTo>
                    <a:cubicBezTo>
                      <a:pt x="32" y="566"/>
                      <a:pt x="32" y="566"/>
                      <a:pt x="32" y="566"/>
                    </a:cubicBezTo>
                    <a:cubicBezTo>
                      <a:pt x="30" y="567"/>
                      <a:pt x="31" y="568"/>
                      <a:pt x="29" y="568"/>
                    </a:cubicBezTo>
                    <a:cubicBezTo>
                      <a:pt x="29" y="568"/>
                      <a:pt x="28" y="570"/>
                      <a:pt x="29" y="571"/>
                    </a:cubicBezTo>
                    <a:cubicBezTo>
                      <a:pt x="28" y="570"/>
                      <a:pt x="28" y="571"/>
                      <a:pt x="27" y="570"/>
                    </a:cubicBezTo>
                    <a:cubicBezTo>
                      <a:pt x="28" y="571"/>
                      <a:pt x="28" y="573"/>
                      <a:pt x="26" y="573"/>
                    </a:cubicBezTo>
                    <a:cubicBezTo>
                      <a:pt x="26" y="572"/>
                      <a:pt x="26" y="572"/>
                      <a:pt x="26" y="572"/>
                    </a:cubicBezTo>
                    <a:cubicBezTo>
                      <a:pt x="25" y="574"/>
                      <a:pt x="26" y="576"/>
                      <a:pt x="24" y="578"/>
                    </a:cubicBezTo>
                    <a:cubicBezTo>
                      <a:pt x="25" y="578"/>
                      <a:pt x="24" y="579"/>
                      <a:pt x="25" y="579"/>
                    </a:cubicBezTo>
                    <a:cubicBezTo>
                      <a:pt x="26" y="582"/>
                      <a:pt x="22" y="582"/>
                      <a:pt x="25" y="584"/>
                    </a:cubicBezTo>
                    <a:cubicBezTo>
                      <a:pt x="25" y="585"/>
                      <a:pt x="24" y="584"/>
                      <a:pt x="23" y="585"/>
                    </a:cubicBezTo>
                    <a:cubicBezTo>
                      <a:pt x="23" y="585"/>
                      <a:pt x="23" y="585"/>
                      <a:pt x="23" y="585"/>
                    </a:cubicBezTo>
                    <a:cubicBezTo>
                      <a:pt x="23" y="586"/>
                      <a:pt x="23" y="587"/>
                      <a:pt x="22" y="588"/>
                    </a:cubicBezTo>
                    <a:cubicBezTo>
                      <a:pt x="22" y="589"/>
                      <a:pt x="24" y="589"/>
                      <a:pt x="23" y="590"/>
                    </a:cubicBezTo>
                    <a:cubicBezTo>
                      <a:pt x="23" y="590"/>
                      <a:pt x="23" y="590"/>
                      <a:pt x="23" y="591"/>
                    </a:cubicBezTo>
                    <a:cubicBezTo>
                      <a:pt x="23" y="590"/>
                      <a:pt x="22" y="590"/>
                      <a:pt x="22" y="591"/>
                    </a:cubicBezTo>
                    <a:cubicBezTo>
                      <a:pt x="22" y="591"/>
                      <a:pt x="22" y="591"/>
                      <a:pt x="22" y="591"/>
                    </a:cubicBezTo>
                    <a:cubicBezTo>
                      <a:pt x="22" y="591"/>
                      <a:pt x="22" y="591"/>
                      <a:pt x="22" y="591"/>
                    </a:cubicBezTo>
                    <a:cubicBezTo>
                      <a:pt x="22" y="592"/>
                      <a:pt x="22" y="592"/>
                      <a:pt x="22" y="591"/>
                    </a:cubicBezTo>
                    <a:cubicBezTo>
                      <a:pt x="22" y="591"/>
                      <a:pt x="23" y="591"/>
                      <a:pt x="23" y="591"/>
                    </a:cubicBezTo>
                    <a:cubicBezTo>
                      <a:pt x="22" y="592"/>
                      <a:pt x="22" y="593"/>
                      <a:pt x="21" y="593"/>
                    </a:cubicBezTo>
                    <a:cubicBezTo>
                      <a:pt x="20" y="595"/>
                      <a:pt x="21" y="597"/>
                      <a:pt x="21" y="599"/>
                    </a:cubicBezTo>
                    <a:cubicBezTo>
                      <a:pt x="20" y="599"/>
                      <a:pt x="20" y="598"/>
                      <a:pt x="20" y="598"/>
                    </a:cubicBezTo>
                    <a:cubicBezTo>
                      <a:pt x="20" y="599"/>
                      <a:pt x="20" y="599"/>
                      <a:pt x="20" y="599"/>
                    </a:cubicBezTo>
                    <a:cubicBezTo>
                      <a:pt x="19" y="599"/>
                      <a:pt x="19" y="598"/>
                      <a:pt x="19" y="598"/>
                    </a:cubicBezTo>
                    <a:cubicBezTo>
                      <a:pt x="19" y="598"/>
                      <a:pt x="19" y="598"/>
                      <a:pt x="19" y="598"/>
                    </a:cubicBezTo>
                    <a:cubicBezTo>
                      <a:pt x="18" y="597"/>
                      <a:pt x="18" y="597"/>
                      <a:pt x="18" y="596"/>
                    </a:cubicBezTo>
                    <a:cubicBezTo>
                      <a:pt x="19" y="595"/>
                      <a:pt x="17" y="591"/>
                      <a:pt x="18" y="590"/>
                    </a:cubicBezTo>
                    <a:cubicBezTo>
                      <a:pt x="18" y="590"/>
                      <a:pt x="18" y="590"/>
                      <a:pt x="18" y="590"/>
                    </a:cubicBezTo>
                    <a:cubicBezTo>
                      <a:pt x="16" y="586"/>
                      <a:pt x="18" y="583"/>
                      <a:pt x="16" y="579"/>
                    </a:cubicBezTo>
                    <a:cubicBezTo>
                      <a:pt x="17" y="579"/>
                      <a:pt x="17" y="579"/>
                      <a:pt x="17" y="580"/>
                    </a:cubicBezTo>
                    <a:cubicBezTo>
                      <a:pt x="17" y="578"/>
                      <a:pt x="16" y="575"/>
                      <a:pt x="17" y="574"/>
                    </a:cubicBezTo>
                    <a:cubicBezTo>
                      <a:pt x="16" y="568"/>
                      <a:pt x="17" y="560"/>
                      <a:pt x="15" y="557"/>
                    </a:cubicBezTo>
                    <a:cubicBezTo>
                      <a:pt x="15" y="557"/>
                      <a:pt x="15" y="557"/>
                      <a:pt x="15" y="557"/>
                    </a:cubicBezTo>
                    <a:cubicBezTo>
                      <a:pt x="14" y="555"/>
                      <a:pt x="15" y="554"/>
                      <a:pt x="15" y="552"/>
                    </a:cubicBezTo>
                    <a:cubicBezTo>
                      <a:pt x="15" y="552"/>
                      <a:pt x="15" y="551"/>
                      <a:pt x="15" y="551"/>
                    </a:cubicBezTo>
                    <a:cubicBezTo>
                      <a:pt x="14" y="549"/>
                      <a:pt x="15" y="545"/>
                      <a:pt x="14" y="543"/>
                    </a:cubicBezTo>
                    <a:cubicBezTo>
                      <a:pt x="15" y="543"/>
                      <a:pt x="15" y="543"/>
                      <a:pt x="15" y="543"/>
                    </a:cubicBezTo>
                    <a:cubicBezTo>
                      <a:pt x="15" y="541"/>
                      <a:pt x="15" y="540"/>
                      <a:pt x="15" y="538"/>
                    </a:cubicBezTo>
                    <a:cubicBezTo>
                      <a:pt x="15" y="540"/>
                      <a:pt x="15" y="540"/>
                      <a:pt x="15" y="540"/>
                    </a:cubicBezTo>
                    <a:cubicBezTo>
                      <a:pt x="13" y="539"/>
                      <a:pt x="17" y="536"/>
                      <a:pt x="15" y="533"/>
                    </a:cubicBezTo>
                    <a:cubicBezTo>
                      <a:pt x="16" y="530"/>
                      <a:pt x="12" y="526"/>
                      <a:pt x="13" y="523"/>
                    </a:cubicBezTo>
                    <a:cubicBezTo>
                      <a:pt x="12" y="521"/>
                      <a:pt x="14" y="524"/>
                      <a:pt x="14" y="522"/>
                    </a:cubicBezTo>
                    <a:cubicBezTo>
                      <a:pt x="15" y="522"/>
                      <a:pt x="15" y="523"/>
                      <a:pt x="15" y="523"/>
                    </a:cubicBezTo>
                    <a:cubicBezTo>
                      <a:pt x="15" y="520"/>
                      <a:pt x="17" y="519"/>
                      <a:pt x="17" y="516"/>
                    </a:cubicBezTo>
                    <a:cubicBezTo>
                      <a:pt x="18" y="516"/>
                      <a:pt x="18" y="516"/>
                      <a:pt x="18" y="516"/>
                    </a:cubicBezTo>
                    <a:cubicBezTo>
                      <a:pt x="17" y="512"/>
                      <a:pt x="20" y="509"/>
                      <a:pt x="19" y="507"/>
                    </a:cubicBezTo>
                    <a:cubicBezTo>
                      <a:pt x="19" y="503"/>
                      <a:pt x="22" y="505"/>
                      <a:pt x="21" y="500"/>
                    </a:cubicBezTo>
                    <a:cubicBezTo>
                      <a:pt x="22" y="499"/>
                      <a:pt x="22" y="499"/>
                      <a:pt x="22" y="499"/>
                    </a:cubicBezTo>
                    <a:cubicBezTo>
                      <a:pt x="23" y="498"/>
                      <a:pt x="21" y="498"/>
                      <a:pt x="22" y="496"/>
                    </a:cubicBezTo>
                    <a:cubicBezTo>
                      <a:pt x="23" y="496"/>
                      <a:pt x="23" y="494"/>
                      <a:pt x="23" y="495"/>
                    </a:cubicBezTo>
                    <a:cubicBezTo>
                      <a:pt x="25" y="491"/>
                      <a:pt x="24" y="486"/>
                      <a:pt x="27" y="481"/>
                    </a:cubicBezTo>
                    <a:cubicBezTo>
                      <a:pt x="26" y="480"/>
                      <a:pt x="27" y="477"/>
                      <a:pt x="26" y="476"/>
                    </a:cubicBezTo>
                    <a:cubicBezTo>
                      <a:pt x="27" y="476"/>
                      <a:pt x="28" y="471"/>
                      <a:pt x="29" y="474"/>
                    </a:cubicBezTo>
                    <a:cubicBezTo>
                      <a:pt x="29" y="474"/>
                      <a:pt x="28" y="475"/>
                      <a:pt x="28" y="475"/>
                    </a:cubicBezTo>
                    <a:cubicBezTo>
                      <a:pt x="29" y="475"/>
                      <a:pt x="29" y="475"/>
                      <a:pt x="29" y="475"/>
                    </a:cubicBezTo>
                    <a:cubicBezTo>
                      <a:pt x="31" y="473"/>
                      <a:pt x="30" y="469"/>
                      <a:pt x="31" y="466"/>
                    </a:cubicBezTo>
                    <a:cubicBezTo>
                      <a:pt x="30" y="467"/>
                      <a:pt x="30" y="468"/>
                      <a:pt x="30" y="467"/>
                    </a:cubicBezTo>
                    <a:cubicBezTo>
                      <a:pt x="31" y="465"/>
                      <a:pt x="31" y="465"/>
                      <a:pt x="31" y="465"/>
                    </a:cubicBezTo>
                    <a:cubicBezTo>
                      <a:pt x="31" y="465"/>
                      <a:pt x="31" y="465"/>
                      <a:pt x="31" y="465"/>
                    </a:cubicBezTo>
                    <a:cubicBezTo>
                      <a:pt x="33" y="461"/>
                      <a:pt x="33" y="461"/>
                      <a:pt x="33" y="461"/>
                    </a:cubicBezTo>
                    <a:cubicBezTo>
                      <a:pt x="32" y="462"/>
                      <a:pt x="32" y="462"/>
                      <a:pt x="32" y="462"/>
                    </a:cubicBezTo>
                    <a:cubicBezTo>
                      <a:pt x="33" y="460"/>
                      <a:pt x="34" y="460"/>
                      <a:pt x="34" y="457"/>
                    </a:cubicBezTo>
                    <a:cubicBezTo>
                      <a:pt x="34" y="456"/>
                      <a:pt x="32" y="458"/>
                      <a:pt x="33" y="456"/>
                    </a:cubicBezTo>
                    <a:cubicBezTo>
                      <a:pt x="34" y="454"/>
                      <a:pt x="36" y="450"/>
                      <a:pt x="38" y="447"/>
                    </a:cubicBezTo>
                    <a:cubicBezTo>
                      <a:pt x="37" y="447"/>
                      <a:pt x="37" y="446"/>
                      <a:pt x="37" y="445"/>
                    </a:cubicBezTo>
                    <a:cubicBezTo>
                      <a:pt x="38" y="445"/>
                      <a:pt x="38" y="445"/>
                      <a:pt x="38" y="445"/>
                    </a:cubicBezTo>
                    <a:cubicBezTo>
                      <a:pt x="38" y="441"/>
                      <a:pt x="40" y="444"/>
                      <a:pt x="41" y="440"/>
                    </a:cubicBezTo>
                    <a:cubicBezTo>
                      <a:pt x="41" y="441"/>
                      <a:pt x="41" y="441"/>
                      <a:pt x="41" y="441"/>
                    </a:cubicBezTo>
                    <a:cubicBezTo>
                      <a:pt x="40" y="439"/>
                      <a:pt x="40" y="439"/>
                      <a:pt x="40" y="439"/>
                    </a:cubicBezTo>
                    <a:cubicBezTo>
                      <a:pt x="40" y="435"/>
                      <a:pt x="42" y="438"/>
                      <a:pt x="41" y="434"/>
                    </a:cubicBezTo>
                    <a:cubicBezTo>
                      <a:pt x="41" y="435"/>
                      <a:pt x="39" y="434"/>
                      <a:pt x="40" y="432"/>
                    </a:cubicBezTo>
                    <a:cubicBezTo>
                      <a:pt x="41" y="433"/>
                      <a:pt x="41" y="433"/>
                      <a:pt x="41" y="433"/>
                    </a:cubicBezTo>
                    <a:cubicBezTo>
                      <a:pt x="41" y="432"/>
                      <a:pt x="41" y="431"/>
                      <a:pt x="41" y="431"/>
                    </a:cubicBezTo>
                    <a:cubicBezTo>
                      <a:pt x="42" y="431"/>
                      <a:pt x="43" y="431"/>
                      <a:pt x="43" y="430"/>
                    </a:cubicBezTo>
                    <a:cubicBezTo>
                      <a:pt x="44" y="431"/>
                      <a:pt x="44" y="431"/>
                      <a:pt x="44" y="431"/>
                    </a:cubicBezTo>
                    <a:cubicBezTo>
                      <a:pt x="43" y="428"/>
                      <a:pt x="43" y="428"/>
                      <a:pt x="43" y="428"/>
                    </a:cubicBezTo>
                    <a:cubicBezTo>
                      <a:pt x="45" y="426"/>
                      <a:pt x="45" y="423"/>
                      <a:pt x="47" y="422"/>
                    </a:cubicBezTo>
                    <a:cubicBezTo>
                      <a:pt x="47" y="422"/>
                      <a:pt x="49" y="418"/>
                      <a:pt x="48" y="417"/>
                    </a:cubicBezTo>
                    <a:cubicBezTo>
                      <a:pt x="49" y="418"/>
                      <a:pt x="50" y="416"/>
                      <a:pt x="51" y="417"/>
                    </a:cubicBezTo>
                    <a:cubicBezTo>
                      <a:pt x="50" y="415"/>
                      <a:pt x="51" y="412"/>
                      <a:pt x="53" y="411"/>
                    </a:cubicBezTo>
                    <a:cubicBezTo>
                      <a:pt x="53" y="411"/>
                      <a:pt x="53" y="411"/>
                      <a:pt x="53" y="411"/>
                    </a:cubicBezTo>
                    <a:cubicBezTo>
                      <a:pt x="56" y="407"/>
                      <a:pt x="56" y="402"/>
                      <a:pt x="59" y="398"/>
                    </a:cubicBezTo>
                    <a:cubicBezTo>
                      <a:pt x="58" y="398"/>
                      <a:pt x="60" y="396"/>
                      <a:pt x="58" y="396"/>
                    </a:cubicBezTo>
                    <a:cubicBezTo>
                      <a:pt x="60" y="391"/>
                      <a:pt x="65" y="389"/>
                      <a:pt x="63" y="386"/>
                    </a:cubicBezTo>
                    <a:cubicBezTo>
                      <a:pt x="64" y="384"/>
                      <a:pt x="65" y="384"/>
                      <a:pt x="66" y="383"/>
                    </a:cubicBezTo>
                    <a:cubicBezTo>
                      <a:pt x="66" y="384"/>
                      <a:pt x="66" y="384"/>
                      <a:pt x="66" y="384"/>
                    </a:cubicBezTo>
                    <a:cubicBezTo>
                      <a:pt x="68" y="380"/>
                      <a:pt x="68" y="379"/>
                      <a:pt x="70" y="376"/>
                    </a:cubicBezTo>
                    <a:cubicBezTo>
                      <a:pt x="71" y="375"/>
                      <a:pt x="69" y="373"/>
                      <a:pt x="71" y="371"/>
                    </a:cubicBezTo>
                    <a:cubicBezTo>
                      <a:pt x="71" y="372"/>
                      <a:pt x="72" y="371"/>
                      <a:pt x="72" y="371"/>
                    </a:cubicBezTo>
                    <a:cubicBezTo>
                      <a:pt x="72" y="371"/>
                      <a:pt x="72" y="372"/>
                      <a:pt x="73" y="371"/>
                    </a:cubicBezTo>
                    <a:cubicBezTo>
                      <a:pt x="73" y="370"/>
                      <a:pt x="73" y="370"/>
                      <a:pt x="73" y="370"/>
                    </a:cubicBezTo>
                    <a:cubicBezTo>
                      <a:pt x="74" y="370"/>
                      <a:pt x="74" y="370"/>
                      <a:pt x="74" y="370"/>
                    </a:cubicBezTo>
                    <a:cubicBezTo>
                      <a:pt x="74" y="368"/>
                      <a:pt x="74" y="368"/>
                      <a:pt x="74" y="369"/>
                    </a:cubicBezTo>
                    <a:cubicBezTo>
                      <a:pt x="73" y="369"/>
                      <a:pt x="73" y="369"/>
                      <a:pt x="73" y="369"/>
                    </a:cubicBezTo>
                    <a:cubicBezTo>
                      <a:pt x="75" y="368"/>
                      <a:pt x="76" y="365"/>
                      <a:pt x="77" y="365"/>
                    </a:cubicBezTo>
                    <a:cubicBezTo>
                      <a:pt x="80" y="361"/>
                      <a:pt x="81" y="357"/>
                      <a:pt x="84" y="353"/>
                    </a:cubicBezTo>
                    <a:cubicBezTo>
                      <a:pt x="85" y="353"/>
                      <a:pt x="84" y="354"/>
                      <a:pt x="84" y="356"/>
                    </a:cubicBezTo>
                    <a:cubicBezTo>
                      <a:pt x="86" y="353"/>
                      <a:pt x="86" y="353"/>
                      <a:pt x="86" y="353"/>
                    </a:cubicBezTo>
                    <a:cubicBezTo>
                      <a:pt x="86" y="354"/>
                      <a:pt x="85" y="355"/>
                      <a:pt x="84" y="356"/>
                    </a:cubicBezTo>
                    <a:cubicBezTo>
                      <a:pt x="88" y="354"/>
                      <a:pt x="88" y="349"/>
                      <a:pt x="92" y="346"/>
                    </a:cubicBezTo>
                    <a:cubicBezTo>
                      <a:pt x="92" y="345"/>
                      <a:pt x="92" y="345"/>
                      <a:pt x="92" y="345"/>
                    </a:cubicBezTo>
                    <a:cubicBezTo>
                      <a:pt x="93" y="345"/>
                      <a:pt x="93" y="345"/>
                      <a:pt x="93" y="345"/>
                    </a:cubicBezTo>
                    <a:cubicBezTo>
                      <a:pt x="92" y="345"/>
                      <a:pt x="93" y="344"/>
                      <a:pt x="93" y="343"/>
                    </a:cubicBezTo>
                    <a:cubicBezTo>
                      <a:pt x="94" y="343"/>
                      <a:pt x="94" y="345"/>
                      <a:pt x="96" y="343"/>
                    </a:cubicBezTo>
                    <a:cubicBezTo>
                      <a:pt x="98" y="342"/>
                      <a:pt x="99" y="339"/>
                      <a:pt x="100" y="338"/>
                    </a:cubicBezTo>
                    <a:cubicBezTo>
                      <a:pt x="99" y="338"/>
                      <a:pt x="99" y="338"/>
                      <a:pt x="100" y="337"/>
                    </a:cubicBezTo>
                    <a:cubicBezTo>
                      <a:pt x="100" y="336"/>
                      <a:pt x="101" y="337"/>
                      <a:pt x="102" y="336"/>
                    </a:cubicBezTo>
                    <a:cubicBezTo>
                      <a:pt x="102" y="336"/>
                      <a:pt x="102" y="336"/>
                      <a:pt x="102" y="336"/>
                    </a:cubicBezTo>
                    <a:cubicBezTo>
                      <a:pt x="102" y="336"/>
                      <a:pt x="104" y="334"/>
                      <a:pt x="104" y="333"/>
                    </a:cubicBezTo>
                    <a:cubicBezTo>
                      <a:pt x="105" y="333"/>
                      <a:pt x="103" y="335"/>
                      <a:pt x="103" y="336"/>
                    </a:cubicBezTo>
                    <a:cubicBezTo>
                      <a:pt x="107" y="333"/>
                      <a:pt x="105" y="334"/>
                      <a:pt x="108" y="331"/>
                    </a:cubicBezTo>
                    <a:cubicBezTo>
                      <a:pt x="110" y="329"/>
                      <a:pt x="107" y="331"/>
                      <a:pt x="108" y="329"/>
                    </a:cubicBezTo>
                    <a:cubicBezTo>
                      <a:pt x="109" y="328"/>
                      <a:pt x="110" y="326"/>
                      <a:pt x="113" y="325"/>
                    </a:cubicBezTo>
                    <a:cubicBezTo>
                      <a:pt x="111" y="325"/>
                      <a:pt x="111" y="325"/>
                      <a:pt x="111" y="325"/>
                    </a:cubicBezTo>
                    <a:cubicBezTo>
                      <a:pt x="114" y="322"/>
                      <a:pt x="116" y="321"/>
                      <a:pt x="119" y="321"/>
                    </a:cubicBezTo>
                    <a:cubicBezTo>
                      <a:pt x="120" y="320"/>
                      <a:pt x="121" y="319"/>
                      <a:pt x="121" y="318"/>
                    </a:cubicBezTo>
                    <a:cubicBezTo>
                      <a:pt x="121" y="319"/>
                      <a:pt x="122" y="319"/>
                      <a:pt x="122" y="319"/>
                    </a:cubicBezTo>
                    <a:cubicBezTo>
                      <a:pt x="120" y="328"/>
                      <a:pt x="114" y="333"/>
                      <a:pt x="116" y="338"/>
                    </a:cubicBezTo>
                    <a:cubicBezTo>
                      <a:pt x="115" y="342"/>
                      <a:pt x="114" y="342"/>
                      <a:pt x="113" y="344"/>
                    </a:cubicBezTo>
                    <a:cubicBezTo>
                      <a:pt x="113" y="343"/>
                      <a:pt x="113" y="343"/>
                      <a:pt x="113" y="343"/>
                    </a:cubicBezTo>
                    <a:cubicBezTo>
                      <a:pt x="111" y="351"/>
                      <a:pt x="110" y="353"/>
                      <a:pt x="108" y="358"/>
                    </a:cubicBezTo>
                    <a:cubicBezTo>
                      <a:pt x="107" y="361"/>
                      <a:pt x="109" y="362"/>
                      <a:pt x="107" y="367"/>
                    </a:cubicBezTo>
                    <a:cubicBezTo>
                      <a:pt x="107" y="365"/>
                      <a:pt x="106" y="367"/>
                      <a:pt x="106" y="369"/>
                    </a:cubicBezTo>
                    <a:cubicBezTo>
                      <a:pt x="106" y="368"/>
                      <a:pt x="106" y="367"/>
                      <a:pt x="105" y="370"/>
                    </a:cubicBezTo>
                    <a:cubicBezTo>
                      <a:pt x="105" y="370"/>
                      <a:pt x="105" y="371"/>
                      <a:pt x="105" y="371"/>
                    </a:cubicBezTo>
                    <a:cubicBezTo>
                      <a:pt x="105" y="371"/>
                      <a:pt x="105" y="371"/>
                      <a:pt x="105" y="371"/>
                    </a:cubicBezTo>
                    <a:cubicBezTo>
                      <a:pt x="104" y="374"/>
                      <a:pt x="104" y="374"/>
                      <a:pt x="105" y="372"/>
                    </a:cubicBezTo>
                    <a:cubicBezTo>
                      <a:pt x="105" y="372"/>
                      <a:pt x="105" y="372"/>
                      <a:pt x="105" y="372"/>
                    </a:cubicBezTo>
                    <a:cubicBezTo>
                      <a:pt x="103" y="375"/>
                      <a:pt x="103" y="381"/>
                      <a:pt x="101" y="381"/>
                    </a:cubicBezTo>
                    <a:cubicBezTo>
                      <a:pt x="99" y="391"/>
                      <a:pt x="99" y="398"/>
                      <a:pt x="97" y="406"/>
                    </a:cubicBezTo>
                    <a:cubicBezTo>
                      <a:pt x="96" y="406"/>
                      <a:pt x="96" y="404"/>
                      <a:pt x="97" y="402"/>
                    </a:cubicBezTo>
                    <a:cubicBezTo>
                      <a:pt x="96" y="404"/>
                      <a:pt x="96" y="406"/>
                      <a:pt x="96" y="408"/>
                    </a:cubicBezTo>
                    <a:cubicBezTo>
                      <a:pt x="95" y="407"/>
                      <a:pt x="96" y="404"/>
                      <a:pt x="96" y="403"/>
                    </a:cubicBezTo>
                    <a:cubicBezTo>
                      <a:pt x="93" y="409"/>
                      <a:pt x="94" y="417"/>
                      <a:pt x="92" y="424"/>
                    </a:cubicBezTo>
                    <a:cubicBezTo>
                      <a:pt x="92" y="426"/>
                      <a:pt x="92" y="426"/>
                      <a:pt x="92" y="426"/>
                    </a:cubicBezTo>
                    <a:cubicBezTo>
                      <a:pt x="92" y="426"/>
                      <a:pt x="92" y="426"/>
                      <a:pt x="92" y="426"/>
                    </a:cubicBezTo>
                    <a:cubicBezTo>
                      <a:pt x="92" y="427"/>
                      <a:pt x="92" y="428"/>
                      <a:pt x="92" y="430"/>
                    </a:cubicBezTo>
                    <a:cubicBezTo>
                      <a:pt x="91" y="431"/>
                      <a:pt x="90" y="429"/>
                      <a:pt x="90" y="433"/>
                    </a:cubicBezTo>
                    <a:cubicBezTo>
                      <a:pt x="89" y="436"/>
                      <a:pt x="89" y="442"/>
                      <a:pt x="89" y="446"/>
                    </a:cubicBezTo>
                    <a:cubicBezTo>
                      <a:pt x="89" y="444"/>
                      <a:pt x="90" y="445"/>
                      <a:pt x="90" y="446"/>
                    </a:cubicBezTo>
                    <a:cubicBezTo>
                      <a:pt x="90" y="448"/>
                      <a:pt x="89" y="449"/>
                      <a:pt x="89" y="450"/>
                    </a:cubicBezTo>
                    <a:cubicBezTo>
                      <a:pt x="88" y="450"/>
                      <a:pt x="88" y="450"/>
                      <a:pt x="88" y="450"/>
                    </a:cubicBezTo>
                    <a:cubicBezTo>
                      <a:pt x="89" y="451"/>
                      <a:pt x="88" y="456"/>
                      <a:pt x="89" y="456"/>
                    </a:cubicBezTo>
                    <a:cubicBezTo>
                      <a:pt x="88" y="457"/>
                      <a:pt x="88" y="453"/>
                      <a:pt x="88" y="453"/>
                    </a:cubicBezTo>
                    <a:cubicBezTo>
                      <a:pt x="87" y="461"/>
                      <a:pt x="87" y="457"/>
                      <a:pt x="87" y="465"/>
                    </a:cubicBezTo>
                    <a:cubicBezTo>
                      <a:pt x="87" y="469"/>
                      <a:pt x="88" y="464"/>
                      <a:pt x="89" y="466"/>
                    </a:cubicBezTo>
                    <a:cubicBezTo>
                      <a:pt x="89" y="470"/>
                      <a:pt x="89" y="474"/>
                      <a:pt x="88" y="478"/>
                    </a:cubicBezTo>
                    <a:cubicBezTo>
                      <a:pt x="89" y="476"/>
                      <a:pt x="89" y="476"/>
                      <a:pt x="89" y="476"/>
                    </a:cubicBezTo>
                    <a:cubicBezTo>
                      <a:pt x="90" y="484"/>
                      <a:pt x="90" y="488"/>
                      <a:pt x="89" y="492"/>
                    </a:cubicBezTo>
                    <a:cubicBezTo>
                      <a:pt x="91" y="505"/>
                      <a:pt x="94" y="512"/>
                      <a:pt x="96" y="516"/>
                    </a:cubicBezTo>
                    <a:cubicBezTo>
                      <a:pt x="97" y="519"/>
                      <a:pt x="99" y="518"/>
                      <a:pt x="99" y="516"/>
                    </a:cubicBezTo>
                    <a:cubicBezTo>
                      <a:pt x="100" y="513"/>
                      <a:pt x="100" y="503"/>
                      <a:pt x="100" y="503"/>
                    </a:cubicBezTo>
                    <a:cubicBezTo>
                      <a:pt x="102" y="483"/>
                      <a:pt x="99" y="473"/>
                      <a:pt x="101" y="449"/>
                    </a:cubicBezTo>
                    <a:cubicBezTo>
                      <a:pt x="104" y="428"/>
                      <a:pt x="107" y="423"/>
                      <a:pt x="111" y="402"/>
                    </a:cubicBezTo>
                    <a:cubicBezTo>
                      <a:pt x="114" y="392"/>
                      <a:pt x="116" y="381"/>
                      <a:pt x="119" y="371"/>
                    </a:cubicBezTo>
                    <a:cubicBezTo>
                      <a:pt x="119" y="366"/>
                      <a:pt x="123" y="358"/>
                      <a:pt x="124" y="353"/>
                    </a:cubicBezTo>
                    <a:cubicBezTo>
                      <a:pt x="126" y="351"/>
                      <a:pt x="126" y="351"/>
                      <a:pt x="126" y="351"/>
                    </a:cubicBezTo>
                    <a:cubicBezTo>
                      <a:pt x="126" y="349"/>
                      <a:pt x="126" y="347"/>
                      <a:pt x="128" y="345"/>
                    </a:cubicBezTo>
                    <a:cubicBezTo>
                      <a:pt x="128" y="345"/>
                      <a:pt x="128" y="345"/>
                      <a:pt x="128" y="345"/>
                    </a:cubicBezTo>
                    <a:cubicBezTo>
                      <a:pt x="128" y="342"/>
                      <a:pt x="130" y="339"/>
                      <a:pt x="130" y="338"/>
                    </a:cubicBezTo>
                    <a:cubicBezTo>
                      <a:pt x="130" y="338"/>
                      <a:pt x="130" y="338"/>
                      <a:pt x="130" y="338"/>
                    </a:cubicBezTo>
                    <a:cubicBezTo>
                      <a:pt x="131" y="334"/>
                      <a:pt x="131" y="334"/>
                      <a:pt x="131" y="334"/>
                    </a:cubicBezTo>
                    <a:cubicBezTo>
                      <a:pt x="131" y="335"/>
                      <a:pt x="131" y="335"/>
                      <a:pt x="131" y="335"/>
                    </a:cubicBezTo>
                    <a:cubicBezTo>
                      <a:pt x="132" y="330"/>
                      <a:pt x="134" y="325"/>
                      <a:pt x="136" y="321"/>
                    </a:cubicBezTo>
                    <a:cubicBezTo>
                      <a:pt x="135" y="321"/>
                      <a:pt x="135" y="321"/>
                      <a:pt x="135" y="321"/>
                    </a:cubicBezTo>
                    <a:cubicBezTo>
                      <a:pt x="140" y="312"/>
                      <a:pt x="140" y="308"/>
                      <a:pt x="145" y="300"/>
                    </a:cubicBezTo>
                    <a:cubicBezTo>
                      <a:pt x="145" y="300"/>
                      <a:pt x="145" y="300"/>
                      <a:pt x="145" y="300"/>
                    </a:cubicBezTo>
                    <a:cubicBezTo>
                      <a:pt x="147" y="289"/>
                      <a:pt x="154" y="285"/>
                      <a:pt x="157" y="273"/>
                    </a:cubicBezTo>
                    <a:cubicBezTo>
                      <a:pt x="156" y="274"/>
                      <a:pt x="158" y="272"/>
                      <a:pt x="158" y="273"/>
                    </a:cubicBezTo>
                    <a:cubicBezTo>
                      <a:pt x="160" y="268"/>
                      <a:pt x="162" y="262"/>
                      <a:pt x="161" y="261"/>
                    </a:cubicBezTo>
                    <a:cubicBezTo>
                      <a:pt x="162" y="258"/>
                      <a:pt x="163" y="259"/>
                      <a:pt x="164" y="259"/>
                    </a:cubicBezTo>
                    <a:cubicBezTo>
                      <a:pt x="163" y="258"/>
                      <a:pt x="164" y="255"/>
                      <a:pt x="165" y="252"/>
                    </a:cubicBezTo>
                    <a:cubicBezTo>
                      <a:pt x="165" y="254"/>
                      <a:pt x="165" y="254"/>
                      <a:pt x="165" y="254"/>
                    </a:cubicBezTo>
                    <a:cubicBezTo>
                      <a:pt x="166" y="251"/>
                      <a:pt x="168" y="248"/>
                      <a:pt x="169" y="246"/>
                    </a:cubicBezTo>
                    <a:cubicBezTo>
                      <a:pt x="167" y="247"/>
                      <a:pt x="167" y="247"/>
                      <a:pt x="167" y="247"/>
                    </a:cubicBezTo>
                    <a:cubicBezTo>
                      <a:pt x="169" y="243"/>
                      <a:pt x="169" y="246"/>
                      <a:pt x="171" y="242"/>
                    </a:cubicBezTo>
                    <a:cubicBezTo>
                      <a:pt x="170" y="242"/>
                      <a:pt x="170" y="242"/>
                      <a:pt x="170" y="242"/>
                    </a:cubicBezTo>
                    <a:cubicBezTo>
                      <a:pt x="173" y="236"/>
                      <a:pt x="177" y="234"/>
                      <a:pt x="181" y="229"/>
                    </a:cubicBezTo>
                    <a:cubicBezTo>
                      <a:pt x="194" y="206"/>
                      <a:pt x="206" y="181"/>
                      <a:pt x="222" y="162"/>
                    </a:cubicBezTo>
                    <a:cubicBezTo>
                      <a:pt x="224" y="162"/>
                      <a:pt x="224" y="162"/>
                      <a:pt x="224" y="162"/>
                    </a:cubicBezTo>
                    <a:cubicBezTo>
                      <a:pt x="225" y="162"/>
                      <a:pt x="226" y="155"/>
                      <a:pt x="227" y="155"/>
                    </a:cubicBezTo>
                    <a:cubicBezTo>
                      <a:pt x="228" y="152"/>
                      <a:pt x="228" y="152"/>
                      <a:pt x="228" y="152"/>
                    </a:cubicBezTo>
                    <a:cubicBezTo>
                      <a:pt x="229" y="152"/>
                      <a:pt x="230" y="151"/>
                      <a:pt x="230" y="152"/>
                    </a:cubicBezTo>
                    <a:cubicBezTo>
                      <a:pt x="231" y="150"/>
                      <a:pt x="231" y="150"/>
                      <a:pt x="232" y="148"/>
                    </a:cubicBezTo>
                    <a:cubicBezTo>
                      <a:pt x="234" y="146"/>
                      <a:pt x="234" y="146"/>
                      <a:pt x="234" y="146"/>
                    </a:cubicBezTo>
                    <a:cubicBezTo>
                      <a:pt x="241" y="138"/>
                      <a:pt x="245" y="130"/>
                      <a:pt x="252" y="122"/>
                    </a:cubicBezTo>
                    <a:cubicBezTo>
                      <a:pt x="256" y="119"/>
                      <a:pt x="260" y="114"/>
                      <a:pt x="264" y="109"/>
                    </a:cubicBezTo>
                    <a:cubicBezTo>
                      <a:pt x="268" y="113"/>
                      <a:pt x="272" y="114"/>
                      <a:pt x="278" y="118"/>
                    </a:cubicBezTo>
                    <a:cubicBezTo>
                      <a:pt x="284" y="123"/>
                      <a:pt x="285" y="126"/>
                      <a:pt x="293" y="129"/>
                    </a:cubicBezTo>
                    <a:cubicBezTo>
                      <a:pt x="296" y="131"/>
                      <a:pt x="300" y="132"/>
                      <a:pt x="304" y="133"/>
                    </a:cubicBezTo>
                    <a:cubicBezTo>
                      <a:pt x="306" y="132"/>
                      <a:pt x="308" y="135"/>
                      <a:pt x="311" y="134"/>
                    </a:cubicBezTo>
                    <a:cubicBezTo>
                      <a:pt x="311" y="135"/>
                      <a:pt x="311" y="135"/>
                      <a:pt x="311" y="135"/>
                    </a:cubicBezTo>
                    <a:cubicBezTo>
                      <a:pt x="312" y="135"/>
                      <a:pt x="313" y="135"/>
                      <a:pt x="313" y="136"/>
                    </a:cubicBezTo>
                    <a:cubicBezTo>
                      <a:pt x="313" y="136"/>
                      <a:pt x="313" y="136"/>
                      <a:pt x="313" y="136"/>
                    </a:cubicBezTo>
                    <a:cubicBezTo>
                      <a:pt x="315" y="136"/>
                      <a:pt x="316" y="137"/>
                      <a:pt x="316" y="137"/>
                    </a:cubicBezTo>
                    <a:cubicBezTo>
                      <a:pt x="316" y="137"/>
                      <a:pt x="316" y="137"/>
                      <a:pt x="316" y="137"/>
                    </a:cubicBezTo>
                    <a:cubicBezTo>
                      <a:pt x="317" y="137"/>
                      <a:pt x="317" y="137"/>
                      <a:pt x="317" y="137"/>
                    </a:cubicBezTo>
                    <a:cubicBezTo>
                      <a:pt x="317" y="137"/>
                      <a:pt x="317" y="137"/>
                      <a:pt x="317" y="137"/>
                    </a:cubicBezTo>
                    <a:cubicBezTo>
                      <a:pt x="319" y="137"/>
                      <a:pt x="321" y="138"/>
                      <a:pt x="322" y="139"/>
                    </a:cubicBezTo>
                    <a:cubicBezTo>
                      <a:pt x="322" y="138"/>
                      <a:pt x="322" y="138"/>
                      <a:pt x="322" y="138"/>
                    </a:cubicBezTo>
                    <a:cubicBezTo>
                      <a:pt x="325" y="140"/>
                      <a:pt x="327" y="138"/>
                      <a:pt x="330" y="140"/>
                    </a:cubicBezTo>
                    <a:cubicBezTo>
                      <a:pt x="330" y="140"/>
                      <a:pt x="330" y="140"/>
                      <a:pt x="330" y="140"/>
                    </a:cubicBezTo>
                    <a:cubicBezTo>
                      <a:pt x="335" y="139"/>
                      <a:pt x="336" y="144"/>
                      <a:pt x="340" y="142"/>
                    </a:cubicBezTo>
                    <a:cubicBezTo>
                      <a:pt x="340" y="142"/>
                      <a:pt x="341" y="143"/>
                      <a:pt x="340" y="143"/>
                    </a:cubicBezTo>
                    <a:cubicBezTo>
                      <a:pt x="342" y="143"/>
                      <a:pt x="344" y="143"/>
                      <a:pt x="345" y="141"/>
                    </a:cubicBezTo>
                    <a:cubicBezTo>
                      <a:pt x="346" y="142"/>
                      <a:pt x="346" y="142"/>
                      <a:pt x="346" y="143"/>
                    </a:cubicBezTo>
                    <a:cubicBezTo>
                      <a:pt x="346" y="142"/>
                      <a:pt x="347" y="142"/>
                      <a:pt x="348" y="142"/>
                    </a:cubicBezTo>
                    <a:cubicBezTo>
                      <a:pt x="348" y="142"/>
                      <a:pt x="348" y="142"/>
                      <a:pt x="348" y="142"/>
                    </a:cubicBezTo>
                    <a:cubicBezTo>
                      <a:pt x="351" y="143"/>
                      <a:pt x="351" y="143"/>
                      <a:pt x="351" y="143"/>
                    </a:cubicBezTo>
                    <a:cubicBezTo>
                      <a:pt x="351" y="141"/>
                      <a:pt x="351" y="141"/>
                      <a:pt x="351" y="141"/>
                    </a:cubicBezTo>
                    <a:cubicBezTo>
                      <a:pt x="352" y="142"/>
                      <a:pt x="351" y="143"/>
                      <a:pt x="352" y="143"/>
                    </a:cubicBezTo>
                    <a:cubicBezTo>
                      <a:pt x="353" y="142"/>
                      <a:pt x="353" y="142"/>
                      <a:pt x="353" y="142"/>
                    </a:cubicBezTo>
                    <a:cubicBezTo>
                      <a:pt x="355" y="142"/>
                      <a:pt x="356" y="144"/>
                      <a:pt x="358" y="146"/>
                    </a:cubicBezTo>
                    <a:cubicBezTo>
                      <a:pt x="367" y="148"/>
                      <a:pt x="377" y="145"/>
                      <a:pt x="385" y="148"/>
                    </a:cubicBezTo>
                    <a:cubicBezTo>
                      <a:pt x="386" y="149"/>
                      <a:pt x="386" y="149"/>
                      <a:pt x="386" y="149"/>
                    </a:cubicBezTo>
                    <a:cubicBezTo>
                      <a:pt x="386" y="151"/>
                      <a:pt x="388" y="147"/>
                      <a:pt x="388" y="149"/>
                    </a:cubicBezTo>
                    <a:cubicBezTo>
                      <a:pt x="389" y="148"/>
                      <a:pt x="389" y="148"/>
                      <a:pt x="389" y="148"/>
                    </a:cubicBezTo>
                    <a:cubicBezTo>
                      <a:pt x="390" y="148"/>
                      <a:pt x="390" y="149"/>
                      <a:pt x="390" y="149"/>
                    </a:cubicBezTo>
                    <a:cubicBezTo>
                      <a:pt x="391" y="149"/>
                      <a:pt x="391" y="149"/>
                      <a:pt x="391" y="148"/>
                    </a:cubicBezTo>
                    <a:cubicBezTo>
                      <a:pt x="392" y="149"/>
                      <a:pt x="392" y="149"/>
                      <a:pt x="392" y="149"/>
                    </a:cubicBezTo>
                    <a:cubicBezTo>
                      <a:pt x="396" y="150"/>
                      <a:pt x="399" y="148"/>
                      <a:pt x="403" y="149"/>
                    </a:cubicBezTo>
                    <a:cubicBezTo>
                      <a:pt x="408" y="151"/>
                      <a:pt x="416" y="149"/>
                      <a:pt x="421" y="147"/>
                    </a:cubicBezTo>
                    <a:cubicBezTo>
                      <a:pt x="428" y="145"/>
                      <a:pt x="437" y="150"/>
                      <a:pt x="444" y="146"/>
                    </a:cubicBezTo>
                    <a:cubicBezTo>
                      <a:pt x="444" y="146"/>
                      <a:pt x="445" y="145"/>
                      <a:pt x="445" y="145"/>
                    </a:cubicBezTo>
                    <a:cubicBezTo>
                      <a:pt x="447" y="145"/>
                      <a:pt x="449" y="144"/>
                      <a:pt x="451" y="144"/>
                    </a:cubicBezTo>
                    <a:cubicBezTo>
                      <a:pt x="451" y="144"/>
                      <a:pt x="455" y="143"/>
                      <a:pt x="459" y="141"/>
                    </a:cubicBezTo>
                    <a:cubicBezTo>
                      <a:pt x="460" y="143"/>
                      <a:pt x="461" y="145"/>
                      <a:pt x="462" y="147"/>
                    </a:cubicBezTo>
                    <a:cubicBezTo>
                      <a:pt x="462" y="150"/>
                      <a:pt x="462" y="150"/>
                      <a:pt x="462" y="150"/>
                    </a:cubicBezTo>
                    <a:cubicBezTo>
                      <a:pt x="463" y="151"/>
                      <a:pt x="464" y="153"/>
                      <a:pt x="464" y="155"/>
                    </a:cubicBezTo>
                    <a:cubicBezTo>
                      <a:pt x="464" y="155"/>
                      <a:pt x="464" y="155"/>
                      <a:pt x="464" y="155"/>
                    </a:cubicBezTo>
                    <a:cubicBezTo>
                      <a:pt x="466" y="158"/>
                      <a:pt x="466" y="161"/>
                      <a:pt x="467" y="162"/>
                    </a:cubicBezTo>
                    <a:cubicBezTo>
                      <a:pt x="467" y="162"/>
                      <a:pt x="467" y="162"/>
                      <a:pt x="467" y="162"/>
                    </a:cubicBezTo>
                    <a:cubicBezTo>
                      <a:pt x="468" y="166"/>
                      <a:pt x="468" y="166"/>
                      <a:pt x="468" y="166"/>
                    </a:cubicBezTo>
                    <a:cubicBezTo>
                      <a:pt x="468" y="165"/>
                      <a:pt x="468" y="165"/>
                      <a:pt x="468" y="165"/>
                    </a:cubicBezTo>
                    <a:cubicBezTo>
                      <a:pt x="470" y="170"/>
                      <a:pt x="471" y="175"/>
                      <a:pt x="472" y="180"/>
                    </a:cubicBezTo>
                    <a:cubicBezTo>
                      <a:pt x="473" y="179"/>
                      <a:pt x="473" y="179"/>
                      <a:pt x="473" y="179"/>
                    </a:cubicBezTo>
                    <a:cubicBezTo>
                      <a:pt x="475" y="189"/>
                      <a:pt x="478" y="192"/>
                      <a:pt x="479" y="201"/>
                    </a:cubicBezTo>
                    <a:cubicBezTo>
                      <a:pt x="479" y="201"/>
                      <a:pt x="479" y="201"/>
                      <a:pt x="479" y="201"/>
                    </a:cubicBezTo>
                    <a:cubicBezTo>
                      <a:pt x="484" y="211"/>
                      <a:pt x="481" y="218"/>
                      <a:pt x="486" y="229"/>
                    </a:cubicBezTo>
                    <a:cubicBezTo>
                      <a:pt x="486" y="228"/>
                      <a:pt x="486" y="230"/>
                      <a:pt x="486" y="230"/>
                    </a:cubicBezTo>
                    <a:cubicBezTo>
                      <a:pt x="487" y="235"/>
                      <a:pt x="489" y="240"/>
                      <a:pt x="491" y="240"/>
                    </a:cubicBezTo>
                    <a:cubicBezTo>
                      <a:pt x="491" y="244"/>
                      <a:pt x="491" y="243"/>
                      <a:pt x="490" y="244"/>
                    </a:cubicBezTo>
                    <a:cubicBezTo>
                      <a:pt x="491" y="244"/>
                      <a:pt x="492" y="247"/>
                      <a:pt x="493" y="250"/>
                    </a:cubicBezTo>
                    <a:cubicBezTo>
                      <a:pt x="492" y="249"/>
                      <a:pt x="492" y="249"/>
                      <a:pt x="492" y="249"/>
                    </a:cubicBezTo>
                    <a:cubicBezTo>
                      <a:pt x="493" y="252"/>
                      <a:pt x="493" y="254"/>
                      <a:pt x="494" y="257"/>
                    </a:cubicBezTo>
                    <a:cubicBezTo>
                      <a:pt x="495" y="255"/>
                      <a:pt x="495" y="255"/>
                      <a:pt x="495" y="255"/>
                    </a:cubicBezTo>
                    <a:cubicBezTo>
                      <a:pt x="496" y="260"/>
                      <a:pt x="494" y="257"/>
                      <a:pt x="495" y="261"/>
                    </a:cubicBezTo>
                    <a:cubicBezTo>
                      <a:pt x="496" y="261"/>
                      <a:pt x="496" y="261"/>
                      <a:pt x="496" y="261"/>
                    </a:cubicBezTo>
                    <a:cubicBezTo>
                      <a:pt x="497" y="267"/>
                      <a:pt x="496" y="271"/>
                      <a:pt x="496" y="278"/>
                    </a:cubicBezTo>
                    <a:cubicBezTo>
                      <a:pt x="500" y="303"/>
                      <a:pt x="506" y="330"/>
                      <a:pt x="506" y="355"/>
                    </a:cubicBezTo>
                    <a:cubicBezTo>
                      <a:pt x="505" y="356"/>
                      <a:pt x="505" y="356"/>
                      <a:pt x="505" y="356"/>
                    </a:cubicBezTo>
                    <a:cubicBezTo>
                      <a:pt x="503" y="356"/>
                      <a:pt x="507" y="362"/>
                      <a:pt x="506" y="363"/>
                    </a:cubicBezTo>
                    <a:cubicBezTo>
                      <a:pt x="507" y="366"/>
                      <a:pt x="507" y="366"/>
                      <a:pt x="507" y="366"/>
                    </a:cubicBezTo>
                    <a:cubicBezTo>
                      <a:pt x="507" y="367"/>
                      <a:pt x="506" y="368"/>
                      <a:pt x="506" y="367"/>
                    </a:cubicBezTo>
                    <a:cubicBezTo>
                      <a:pt x="506" y="370"/>
                      <a:pt x="506" y="370"/>
                      <a:pt x="507" y="372"/>
                    </a:cubicBezTo>
                    <a:cubicBezTo>
                      <a:pt x="506" y="374"/>
                      <a:pt x="506" y="374"/>
                      <a:pt x="506" y="374"/>
                    </a:cubicBezTo>
                    <a:cubicBezTo>
                      <a:pt x="506" y="385"/>
                      <a:pt x="508" y="393"/>
                      <a:pt x="507" y="404"/>
                    </a:cubicBezTo>
                    <a:cubicBezTo>
                      <a:pt x="506" y="417"/>
                      <a:pt x="506" y="441"/>
                      <a:pt x="506" y="455"/>
                    </a:cubicBezTo>
                    <a:cubicBezTo>
                      <a:pt x="506" y="475"/>
                      <a:pt x="497" y="496"/>
                      <a:pt x="494" y="516"/>
                    </a:cubicBezTo>
                    <a:cubicBezTo>
                      <a:pt x="494" y="516"/>
                      <a:pt x="494" y="518"/>
                      <a:pt x="494" y="518"/>
                    </a:cubicBezTo>
                    <a:cubicBezTo>
                      <a:pt x="492" y="524"/>
                      <a:pt x="490" y="530"/>
                      <a:pt x="488" y="535"/>
                    </a:cubicBezTo>
                    <a:cubicBezTo>
                      <a:pt x="488" y="535"/>
                      <a:pt x="480" y="556"/>
                      <a:pt x="474" y="568"/>
                    </a:cubicBezTo>
                    <a:cubicBezTo>
                      <a:pt x="471" y="574"/>
                      <a:pt x="469" y="578"/>
                      <a:pt x="471" y="578"/>
                    </a:cubicBezTo>
                    <a:cubicBezTo>
                      <a:pt x="473" y="578"/>
                      <a:pt x="480" y="574"/>
                      <a:pt x="491" y="560"/>
                    </a:cubicBezTo>
                    <a:cubicBezTo>
                      <a:pt x="491" y="560"/>
                      <a:pt x="491" y="560"/>
                      <a:pt x="491" y="560"/>
                    </a:cubicBezTo>
                    <a:cubicBezTo>
                      <a:pt x="496" y="551"/>
                      <a:pt x="498" y="545"/>
                      <a:pt x="499" y="538"/>
                    </a:cubicBezTo>
                    <a:cubicBezTo>
                      <a:pt x="502" y="537"/>
                      <a:pt x="502" y="530"/>
                      <a:pt x="504" y="528"/>
                    </a:cubicBezTo>
                    <a:cubicBezTo>
                      <a:pt x="504" y="528"/>
                      <a:pt x="504" y="528"/>
                      <a:pt x="504" y="528"/>
                    </a:cubicBezTo>
                    <a:cubicBezTo>
                      <a:pt x="504" y="521"/>
                      <a:pt x="509" y="516"/>
                      <a:pt x="509" y="509"/>
                    </a:cubicBezTo>
                    <a:cubicBezTo>
                      <a:pt x="509" y="510"/>
                      <a:pt x="509" y="510"/>
                      <a:pt x="509" y="511"/>
                    </a:cubicBezTo>
                    <a:cubicBezTo>
                      <a:pt x="510" y="507"/>
                      <a:pt x="511" y="501"/>
                      <a:pt x="512" y="501"/>
                    </a:cubicBezTo>
                    <a:cubicBezTo>
                      <a:pt x="514" y="490"/>
                      <a:pt x="517" y="476"/>
                      <a:pt x="516" y="469"/>
                    </a:cubicBezTo>
                    <a:cubicBezTo>
                      <a:pt x="516" y="469"/>
                      <a:pt x="516" y="469"/>
                      <a:pt x="516" y="469"/>
                    </a:cubicBezTo>
                    <a:cubicBezTo>
                      <a:pt x="515" y="465"/>
                      <a:pt x="516" y="464"/>
                      <a:pt x="516" y="460"/>
                    </a:cubicBezTo>
                    <a:cubicBezTo>
                      <a:pt x="516" y="460"/>
                      <a:pt x="516" y="460"/>
                      <a:pt x="516" y="460"/>
                    </a:cubicBezTo>
                    <a:cubicBezTo>
                      <a:pt x="516" y="455"/>
                      <a:pt x="517" y="447"/>
                      <a:pt x="517" y="444"/>
                    </a:cubicBezTo>
                    <a:cubicBezTo>
                      <a:pt x="518" y="444"/>
                      <a:pt x="518" y="444"/>
                      <a:pt x="518" y="444"/>
                    </a:cubicBezTo>
                    <a:cubicBezTo>
                      <a:pt x="518" y="441"/>
                      <a:pt x="518" y="438"/>
                      <a:pt x="518" y="436"/>
                    </a:cubicBezTo>
                    <a:cubicBezTo>
                      <a:pt x="518" y="439"/>
                      <a:pt x="518" y="439"/>
                      <a:pt x="518" y="439"/>
                    </a:cubicBezTo>
                    <a:cubicBezTo>
                      <a:pt x="516" y="437"/>
                      <a:pt x="520" y="432"/>
                      <a:pt x="518" y="426"/>
                    </a:cubicBezTo>
                    <a:cubicBezTo>
                      <a:pt x="519" y="421"/>
                      <a:pt x="514" y="415"/>
                      <a:pt x="515" y="409"/>
                    </a:cubicBezTo>
                    <a:cubicBezTo>
                      <a:pt x="514" y="406"/>
                      <a:pt x="517" y="411"/>
                      <a:pt x="516" y="407"/>
                    </a:cubicBezTo>
                    <a:cubicBezTo>
                      <a:pt x="517" y="407"/>
                      <a:pt x="517" y="409"/>
                      <a:pt x="518" y="408"/>
                    </a:cubicBezTo>
                    <a:cubicBezTo>
                      <a:pt x="517" y="404"/>
                      <a:pt x="519" y="401"/>
                      <a:pt x="518" y="396"/>
                    </a:cubicBezTo>
                    <a:cubicBezTo>
                      <a:pt x="519" y="396"/>
                      <a:pt x="519" y="396"/>
                      <a:pt x="519" y="396"/>
                    </a:cubicBezTo>
                    <a:cubicBezTo>
                      <a:pt x="517" y="390"/>
                      <a:pt x="520" y="384"/>
                      <a:pt x="518" y="379"/>
                    </a:cubicBezTo>
                    <a:cubicBezTo>
                      <a:pt x="518" y="376"/>
                      <a:pt x="518" y="375"/>
                      <a:pt x="519" y="374"/>
                    </a:cubicBezTo>
                    <a:cubicBezTo>
                      <a:pt x="519" y="375"/>
                      <a:pt x="520" y="376"/>
                      <a:pt x="521" y="377"/>
                    </a:cubicBezTo>
                    <a:cubicBezTo>
                      <a:pt x="520" y="377"/>
                      <a:pt x="520" y="377"/>
                      <a:pt x="520" y="377"/>
                    </a:cubicBezTo>
                    <a:cubicBezTo>
                      <a:pt x="523" y="382"/>
                      <a:pt x="525" y="385"/>
                      <a:pt x="529" y="388"/>
                    </a:cubicBezTo>
                    <a:cubicBezTo>
                      <a:pt x="528" y="389"/>
                      <a:pt x="532" y="392"/>
                      <a:pt x="532" y="394"/>
                    </a:cubicBezTo>
                    <a:cubicBezTo>
                      <a:pt x="532" y="394"/>
                      <a:pt x="532" y="394"/>
                      <a:pt x="532" y="394"/>
                    </a:cubicBezTo>
                    <a:cubicBezTo>
                      <a:pt x="535" y="396"/>
                      <a:pt x="534" y="401"/>
                      <a:pt x="537" y="403"/>
                    </a:cubicBezTo>
                    <a:cubicBezTo>
                      <a:pt x="537" y="403"/>
                      <a:pt x="536" y="403"/>
                      <a:pt x="536" y="403"/>
                    </a:cubicBezTo>
                    <a:cubicBezTo>
                      <a:pt x="537" y="405"/>
                      <a:pt x="539" y="408"/>
                      <a:pt x="538" y="409"/>
                    </a:cubicBezTo>
                    <a:cubicBezTo>
                      <a:pt x="541" y="414"/>
                      <a:pt x="544" y="423"/>
                      <a:pt x="547" y="426"/>
                    </a:cubicBezTo>
                    <a:cubicBezTo>
                      <a:pt x="546" y="426"/>
                      <a:pt x="546" y="426"/>
                      <a:pt x="546" y="426"/>
                    </a:cubicBezTo>
                    <a:cubicBezTo>
                      <a:pt x="548" y="428"/>
                      <a:pt x="547" y="429"/>
                      <a:pt x="549" y="431"/>
                    </a:cubicBezTo>
                    <a:cubicBezTo>
                      <a:pt x="549" y="431"/>
                      <a:pt x="549" y="431"/>
                      <a:pt x="549" y="431"/>
                    </a:cubicBezTo>
                    <a:cubicBezTo>
                      <a:pt x="550" y="433"/>
                      <a:pt x="551" y="438"/>
                      <a:pt x="552" y="440"/>
                    </a:cubicBezTo>
                    <a:cubicBezTo>
                      <a:pt x="551" y="440"/>
                      <a:pt x="551" y="440"/>
                      <a:pt x="551" y="440"/>
                    </a:cubicBezTo>
                    <a:cubicBezTo>
                      <a:pt x="552" y="442"/>
                      <a:pt x="552" y="444"/>
                      <a:pt x="552" y="445"/>
                    </a:cubicBezTo>
                    <a:cubicBezTo>
                      <a:pt x="552" y="443"/>
                      <a:pt x="552" y="443"/>
                      <a:pt x="552" y="443"/>
                    </a:cubicBezTo>
                    <a:cubicBezTo>
                      <a:pt x="554" y="444"/>
                      <a:pt x="552" y="447"/>
                      <a:pt x="554" y="451"/>
                    </a:cubicBezTo>
                    <a:cubicBezTo>
                      <a:pt x="554" y="454"/>
                      <a:pt x="560" y="457"/>
                      <a:pt x="559" y="460"/>
                    </a:cubicBezTo>
                    <a:cubicBezTo>
                      <a:pt x="561" y="462"/>
                      <a:pt x="558" y="459"/>
                      <a:pt x="559" y="4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13"/>
              <p:cNvSpPr>
                <a:spLocks/>
              </p:cNvSpPr>
              <p:nvPr/>
            </p:nvSpPr>
            <p:spPr bwMode="auto">
              <a:xfrm>
                <a:off x="3343275" y="1955801"/>
                <a:ext cx="301625" cy="292100"/>
              </a:xfrm>
              <a:custGeom>
                <a:avLst/>
                <a:gdLst>
                  <a:gd name="T0" fmla="*/ 127 w 140"/>
                  <a:gd name="T1" fmla="*/ 27 h 136"/>
                  <a:gd name="T2" fmla="*/ 106 w 140"/>
                  <a:gd name="T3" fmla="*/ 9 h 136"/>
                  <a:gd name="T4" fmla="*/ 100 w 140"/>
                  <a:gd name="T5" fmla="*/ 6 h 136"/>
                  <a:gd name="T6" fmla="*/ 84 w 140"/>
                  <a:gd name="T7" fmla="*/ 1 h 136"/>
                  <a:gd name="T8" fmla="*/ 67 w 140"/>
                  <a:gd name="T9" fmla="*/ 4 h 136"/>
                  <a:gd name="T10" fmla="*/ 58 w 140"/>
                  <a:gd name="T11" fmla="*/ 2 h 136"/>
                  <a:gd name="T12" fmla="*/ 39 w 140"/>
                  <a:gd name="T13" fmla="*/ 8 h 136"/>
                  <a:gd name="T14" fmla="*/ 32 w 140"/>
                  <a:gd name="T15" fmla="*/ 10 h 136"/>
                  <a:gd name="T16" fmla="*/ 13 w 140"/>
                  <a:gd name="T17" fmla="*/ 30 h 136"/>
                  <a:gd name="T18" fmla="*/ 8 w 140"/>
                  <a:gd name="T19" fmla="*/ 39 h 136"/>
                  <a:gd name="T20" fmla="*/ 8 w 140"/>
                  <a:gd name="T21" fmla="*/ 40 h 136"/>
                  <a:gd name="T22" fmla="*/ 4 w 140"/>
                  <a:gd name="T23" fmla="*/ 51 h 136"/>
                  <a:gd name="T24" fmla="*/ 3 w 140"/>
                  <a:gd name="T25" fmla="*/ 67 h 136"/>
                  <a:gd name="T26" fmla="*/ 2 w 140"/>
                  <a:gd name="T27" fmla="*/ 74 h 136"/>
                  <a:gd name="T28" fmla="*/ 5 w 140"/>
                  <a:gd name="T29" fmla="*/ 82 h 136"/>
                  <a:gd name="T30" fmla="*/ 4 w 140"/>
                  <a:gd name="T31" fmla="*/ 85 h 136"/>
                  <a:gd name="T32" fmla="*/ 12 w 140"/>
                  <a:gd name="T33" fmla="*/ 103 h 136"/>
                  <a:gd name="T34" fmla="*/ 16 w 140"/>
                  <a:gd name="T35" fmla="*/ 111 h 136"/>
                  <a:gd name="T36" fmla="*/ 44 w 140"/>
                  <a:gd name="T37" fmla="*/ 129 h 136"/>
                  <a:gd name="T38" fmla="*/ 58 w 140"/>
                  <a:gd name="T39" fmla="*/ 135 h 136"/>
                  <a:gd name="T40" fmla="*/ 66 w 140"/>
                  <a:gd name="T41" fmla="*/ 136 h 136"/>
                  <a:gd name="T42" fmla="*/ 68 w 140"/>
                  <a:gd name="T43" fmla="*/ 135 h 136"/>
                  <a:gd name="T44" fmla="*/ 90 w 140"/>
                  <a:gd name="T45" fmla="*/ 131 h 136"/>
                  <a:gd name="T46" fmla="*/ 89 w 140"/>
                  <a:gd name="T47" fmla="*/ 133 h 136"/>
                  <a:gd name="T48" fmla="*/ 104 w 140"/>
                  <a:gd name="T49" fmla="*/ 127 h 136"/>
                  <a:gd name="T50" fmla="*/ 115 w 140"/>
                  <a:gd name="T51" fmla="*/ 119 h 136"/>
                  <a:gd name="T52" fmla="*/ 117 w 140"/>
                  <a:gd name="T53" fmla="*/ 118 h 136"/>
                  <a:gd name="T54" fmla="*/ 124 w 140"/>
                  <a:gd name="T55" fmla="*/ 111 h 136"/>
                  <a:gd name="T56" fmla="*/ 126 w 140"/>
                  <a:gd name="T57" fmla="*/ 102 h 136"/>
                  <a:gd name="T58" fmla="*/ 127 w 140"/>
                  <a:gd name="T59" fmla="*/ 77 h 136"/>
                  <a:gd name="T60" fmla="*/ 108 w 140"/>
                  <a:gd name="T61" fmla="*/ 109 h 136"/>
                  <a:gd name="T62" fmla="*/ 66 w 140"/>
                  <a:gd name="T63" fmla="*/ 121 h 136"/>
                  <a:gd name="T64" fmla="*/ 51 w 140"/>
                  <a:gd name="T65" fmla="*/ 118 h 136"/>
                  <a:gd name="T66" fmla="*/ 47 w 140"/>
                  <a:gd name="T67" fmla="*/ 116 h 136"/>
                  <a:gd name="T68" fmla="*/ 39 w 140"/>
                  <a:gd name="T69" fmla="*/ 111 h 136"/>
                  <a:gd name="T70" fmla="*/ 29 w 140"/>
                  <a:gd name="T71" fmla="*/ 103 h 136"/>
                  <a:gd name="T72" fmla="*/ 16 w 140"/>
                  <a:gd name="T73" fmla="*/ 83 h 136"/>
                  <a:gd name="T74" fmla="*/ 16 w 140"/>
                  <a:gd name="T75" fmla="*/ 77 h 136"/>
                  <a:gd name="T76" fmla="*/ 15 w 140"/>
                  <a:gd name="T77" fmla="*/ 70 h 136"/>
                  <a:gd name="T78" fmla="*/ 24 w 140"/>
                  <a:gd name="T79" fmla="*/ 39 h 136"/>
                  <a:gd name="T80" fmla="*/ 43 w 140"/>
                  <a:gd name="T81" fmla="*/ 20 h 136"/>
                  <a:gd name="T82" fmla="*/ 47 w 140"/>
                  <a:gd name="T83" fmla="*/ 18 h 136"/>
                  <a:gd name="T84" fmla="*/ 79 w 140"/>
                  <a:gd name="T85" fmla="*/ 13 h 136"/>
                  <a:gd name="T86" fmla="*/ 120 w 140"/>
                  <a:gd name="T87" fmla="*/ 39 h 136"/>
                  <a:gd name="T88" fmla="*/ 129 w 140"/>
                  <a:gd name="T89" fmla="*/ 71 h 136"/>
                  <a:gd name="T90" fmla="*/ 140 w 140"/>
                  <a:gd name="T91"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0" h="136">
                    <a:moveTo>
                      <a:pt x="134" y="38"/>
                    </a:moveTo>
                    <a:cubicBezTo>
                      <a:pt x="134" y="38"/>
                      <a:pt x="134" y="38"/>
                      <a:pt x="134" y="38"/>
                    </a:cubicBezTo>
                    <a:cubicBezTo>
                      <a:pt x="131" y="35"/>
                      <a:pt x="131" y="30"/>
                      <a:pt x="127" y="27"/>
                    </a:cubicBezTo>
                    <a:cubicBezTo>
                      <a:pt x="127" y="27"/>
                      <a:pt x="128" y="27"/>
                      <a:pt x="128" y="28"/>
                    </a:cubicBezTo>
                    <a:cubicBezTo>
                      <a:pt x="126" y="25"/>
                      <a:pt x="123" y="22"/>
                      <a:pt x="124" y="22"/>
                    </a:cubicBezTo>
                    <a:cubicBezTo>
                      <a:pt x="119" y="16"/>
                      <a:pt x="111" y="9"/>
                      <a:pt x="106" y="9"/>
                    </a:cubicBezTo>
                    <a:cubicBezTo>
                      <a:pt x="106" y="9"/>
                      <a:pt x="106" y="9"/>
                      <a:pt x="106" y="9"/>
                    </a:cubicBezTo>
                    <a:cubicBezTo>
                      <a:pt x="104" y="9"/>
                      <a:pt x="103" y="7"/>
                      <a:pt x="100" y="7"/>
                    </a:cubicBezTo>
                    <a:cubicBezTo>
                      <a:pt x="100" y="6"/>
                      <a:pt x="100" y="6"/>
                      <a:pt x="100" y="6"/>
                    </a:cubicBezTo>
                    <a:cubicBezTo>
                      <a:pt x="97" y="6"/>
                      <a:pt x="92" y="3"/>
                      <a:pt x="90" y="3"/>
                    </a:cubicBezTo>
                    <a:cubicBezTo>
                      <a:pt x="90" y="2"/>
                      <a:pt x="90" y="2"/>
                      <a:pt x="90" y="2"/>
                    </a:cubicBezTo>
                    <a:cubicBezTo>
                      <a:pt x="88" y="2"/>
                      <a:pt x="86" y="2"/>
                      <a:pt x="84" y="1"/>
                    </a:cubicBezTo>
                    <a:cubicBezTo>
                      <a:pt x="85" y="1"/>
                      <a:pt x="86" y="2"/>
                      <a:pt x="87" y="2"/>
                    </a:cubicBezTo>
                    <a:cubicBezTo>
                      <a:pt x="85" y="4"/>
                      <a:pt x="83" y="0"/>
                      <a:pt x="78" y="1"/>
                    </a:cubicBezTo>
                    <a:cubicBezTo>
                      <a:pt x="74" y="0"/>
                      <a:pt x="70" y="5"/>
                      <a:pt x="67" y="4"/>
                    </a:cubicBezTo>
                    <a:cubicBezTo>
                      <a:pt x="65" y="5"/>
                      <a:pt x="68" y="2"/>
                      <a:pt x="66" y="3"/>
                    </a:cubicBezTo>
                    <a:cubicBezTo>
                      <a:pt x="65" y="2"/>
                      <a:pt x="67" y="2"/>
                      <a:pt x="66" y="2"/>
                    </a:cubicBezTo>
                    <a:cubicBezTo>
                      <a:pt x="63" y="2"/>
                      <a:pt x="61" y="1"/>
                      <a:pt x="58" y="2"/>
                    </a:cubicBezTo>
                    <a:cubicBezTo>
                      <a:pt x="58" y="2"/>
                      <a:pt x="58" y="2"/>
                      <a:pt x="58" y="2"/>
                    </a:cubicBezTo>
                    <a:cubicBezTo>
                      <a:pt x="54" y="4"/>
                      <a:pt x="49" y="3"/>
                      <a:pt x="47" y="5"/>
                    </a:cubicBezTo>
                    <a:cubicBezTo>
                      <a:pt x="43" y="8"/>
                      <a:pt x="43" y="4"/>
                      <a:pt x="39" y="8"/>
                    </a:cubicBezTo>
                    <a:cubicBezTo>
                      <a:pt x="37" y="8"/>
                      <a:pt x="37" y="8"/>
                      <a:pt x="37" y="8"/>
                    </a:cubicBezTo>
                    <a:cubicBezTo>
                      <a:pt x="35" y="9"/>
                      <a:pt x="36" y="10"/>
                      <a:pt x="34" y="11"/>
                    </a:cubicBezTo>
                    <a:cubicBezTo>
                      <a:pt x="34" y="10"/>
                      <a:pt x="31" y="12"/>
                      <a:pt x="32" y="10"/>
                    </a:cubicBezTo>
                    <a:cubicBezTo>
                      <a:pt x="27" y="13"/>
                      <a:pt x="25" y="18"/>
                      <a:pt x="19" y="22"/>
                    </a:cubicBezTo>
                    <a:cubicBezTo>
                      <a:pt x="19" y="24"/>
                      <a:pt x="16" y="27"/>
                      <a:pt x="16" y="28"/>
                    </a:cubicBezTo>
                    <a:cubicBezTo>
                      <a:pt x="15" y="28"/>
                      <a:pt x="12" y="34"/>
                      <a:pt x="13" y="30"/>
                    </a:cubicBezTo>
                    <a:cubicBezTo>
                      <a:pt x="13" y="30"/>
                      <a:pt x="14" y="29"/>
                      <a:pt x="14" y="29"/>
                    </a:cubicBezTo>
                    <a:cubicBezTo>
                      <a:pt x="13" y="28"/>
                      <a:pt x="13" y="28"/>
                      <a:pt x="13" y="28"/>
                    </a:cubicBezTo>
                    <a:cubicBezTo>
                      <a:pt x="10" y="31"/>
                      <a:pt x="10" y="35"/>
                      <a:pt x="8" y="39"/>
                    </a:cubicBezTo>
                    <a:cubicBezTo>
                      <a:pt x="9" y="38"/>
                      <a:pt x="10" y="36"/>
                      <a:pt x="10" y="38"/>
                    </a:cubicBezTo>
                    <a:cubicBezTo>
                      <a:pt x="9" y="39"/>
                      <a:pt x="9" y="40"/>
                      <a:pt x="8" y="41"/>
                    </a:cubicBezTo>
                    <a:cubicBezTo>
                      <a:pt x="8" y="40"/>
                      <a:pt x="8" y="40"/>
                      <a:pt x="8" y="40"/>
                    </a:cubicBezTo>
                    <a:cubicBezTo>
                      <a:pt x="7" y="41"/>
                      <a:pt x="6" y="43"/>
                      <a:pt x="5" y="45"/>
                    </a:cubicBezTo>
                    <a:cubicBezTo>
                      <a:pt x="6" y="44"/>
                      <a:pt x="6" y="44"/>
                      <a:pt x="6" y="44"/>
                    </a:cubicBezTo>
                    <a:cubicBezTo>
                      <a:pt x="5" y="47"/>
                      <a:pt x="3" y="47"/>
                      <a:pt x="4" y="51"/>
                    </a:cubicBezTo>
                    <a:cubicBezTo>
                      <a:pt x="4" y="52"/>
                      <a:pt x="6" y="49"/>
                      <a:pt x="5" y="51"/>
                    </a:cubicBezTo>
                    <a:cubicBezTo>
                      <a:pt x="4" y="55"/>
                      <a:pt x="2" y="60"/>
                      <a:pt x="1" y="65"/>
                    </a:cubicBezTo>
                    <a:cubicBezTo>
                      <a:pt x="3" y="64"/>
                      <a:pt x="2" y="65"/>
                      <a:pt x="3" y="67"/>
                    </a:cubicBezTo>
                    <a:cubicBezTo>
                      <a:pt x="2" y="67"/>
                      <a:pt x="2" y="67"/>
                      <a:pt x="2" y="67"/>
                    </a:cubicBezTo>
                    <a:cubicBezTo>
                      <a:pt x="3" y="72"/>
                      <a:pt x="0" y="69"/>
                      <a:pt x="1" y="74"/>
                    </a:cubicBezTo>
                    <a:cubicBezTo>
                      <a:pt x="1" y="74"/>
                      <a:pt x="2" y="74"/>
                      <a:pt x="2" y="74"/>
                    </a:cubicBezTo>
                    <a:cubicBezTo>
                      <a:pt x="5" y="78"/>
                      <a:pt x="1" y="77"/>
                      <a:pt x="4" y="81"/>
                    </a:cubicBezTo>
                    <a:cubicBezTo>
                      <a:pt x="3" y="80"/>
                      <a:pt x="6" y="80"/>
                      <a:pt x="6" y="83"/>
                    </a:cubicBezTo>
                    <a:cubicBezTo>
                      <a:pt x="5" y="82"/>
                      <a:pt x="5" y="82"/>
                      <a:pt x="5" y="82"/>
                    </a:cubicBezTo>
                    <a:cubicBezTo>
                      <a:pt x="5" y="83"/>
                      <a:pt x="6" y="84"/>
                      <a:pt x="6" y="85"/>
                    </a:cubicBezTo>
                    <a:cubicBezTo>
                      <a:pt x="5" y="84"/>
                      <a:pt x="4" y="84"/>
                      <a:pt x="5" y="86"/>
                    </a:cubicBezTo>
                    <a:cubicBezTo>
                      <a:pt x="4" y="85"/>
                      <a:pt x="4" y="85"/>
                      <a:pt x="4" y="85"/>
                    </a:cubicBezTo>
                    <a:cubicBezTo>
                      <a:pt x="4" y="86"/>
                      <a:pt x="5" y="87"/>
                      <a:pt x="6" y="88"/>
                    </a:cubicBezTo>
                    <a:cubicBezTo>
                      <a:pt x="6" y="91"/>
                      <a:pt x="9" y="95"/>
                      <a:pt x="8" y="97"/>
                    </a:cubicBezTo>
                    <a:cubicBezTo>
                      <a:pt x="8" y="97"/>
                      <a:pt x="10" y="102"/>
                      <a:pt x="12" y="103"/>
                    </a:cubicBezTo>
                    <a:cubicBezTo>
                      <a:pt x="11" y="103"/>
                      <a:pt x="12" y="105"/>
                      <a:pt x="11" y="105"/>
                    </a:cubicBezTo>
                    <a:cubicBezTo>
                      <a:pt x="13" y="106"/>
                      <a:pt x="16" y="109"/>
                      <a:pt x="16" y="111"/>
                    </a:cubicBezTo>
                    <a:cubicBezTo>
                      <a:pt x="16" y="111"/>
                      <a:pt x="16" y="111"/>
                      <a:pt x="16" y="111"/>
                    </a:cubicBezTo>
                    <a:cubicBezTo>
                      <a:pt x="20" y="117"/>
                      <a:pt x="25" y="119"/>
                      <a:pt x="29" y="124"/>
                    </a:cubicBezTo>
                    <a:cubicBezTo>
                      <a:pt x="29" y="123"/>
                      <a:pt x="32" y="125"/>
                      <a:pt x="32" y="124"/>
                    </a:cubicBezTo>
                    <a:cubicBezTo>
                      <a:pt x="38" y="126"/>
                      <a:pt x="41" y="132"/>
                      <a:pt x="44" y="129"/>
                    </a:cubicBezTo>
                    <a:cubicBezTo>
                      <a:pt x="47" y="130"/>
                      <a:pt x="47" y="131"/>
                      <a:pt x="48" y="132"/>
                    </a:cubicBezTo>
                    <a:cubicBezTo>
                      <a:pt x="48" y="132"/>
                      <a:pt x="48" y="132"/>
                      <a:pt x="48" y="132"/>
                    </a:cubicBezTo>
                    <a:cubicBezTo>
                      <a:pt x="53" y="134"/>
                      <a:pt x="54" y="134"/>
                      <a:pt x="58" y="135"/>
                    </a:cubicBezTo>
                    <a:cubicBezTo>
                      <a:pt x="60" y="135"/>
                      <a:pt x="61" y="133"/>
                      <a:pt x="64" y="134"/>
                    </a:cubicBezTo>
                    <a:cubicBezTo>
                      <a:pt x="63" y="135"/>
                      <a:pt x="64" y="135"/>
                      <a:pt x="66" y="135"/>
                    </a:cubicBezTo>
                    <a:cubicBezTo>
                      <a:pt x="65" y="135"/>
                      <a:pt x="64" y="135"/>
                      <a:pt x="66" y="136"/>
                    </a:cubicBezTo>
                    <a:cubicBezTo>
                      <a:pt x="66" y="135"/>
                      <a:pt x="67" y="135"/>
                      <a:pt x="67" y="135"/>
                    </a:cubicBezTo>
                    <a:cubicBezTo>
                      <a:pt x="67" y="135"/>
                      <a:pt x="67" y="135"/>
                      <a:pt x="67" y="135"/>
                    </a:cubicBezTo>
                    <a:cubicBezTo>
                      <a:pt x="69" y="135"/>
                      <a:pt x="69" y="135"/>
                      <a:pt x="68" y="135"/>
                    </a:cubicBezTo>
                    <a:cubicBezTo>
                      <a:pt x="68" y="135"/>
                      <a:pt x="68" y="135"/>
                      <a:pt x="68" y="134"/>
                    </a:cubicBezTo>
                    <a:cubicBezTo>
                      <a:pt x="70" y="136"/>
                      <a:pt x="74" y="134"/>
                      <a:pt x="74" y="136"/>
                    </a:cubicBezTo>
                    <a:cubicBezTo>
                      <a:pt x="81" y="135"/>
                      <a:pt x="85" y="133"/>
                      <a:pt x="90" y="131"/>
                    </a:cubicBezTo>
                    <a:cubicBezTo>
                      <a:pt x="91" y="131"/>
                      <a:pt x="90" y="132"/>
                      <a:pt x="89" y="133"/>
                    </a:cubicBezTo>
                    <a:cubicBezTo>
                      <a:pt x="90" y="133"/>
                      <a:pt x="91" y="132"/>
                      <a:pt x="92" y="132"/>
                    </a:cubicBezTo>
                    <a:cubicBezTo>
                      <a:pt x="92" y="133"/>
                      <a:pt x="90" y="133"/>
                      <a:pt x="89" y="133"/>
                    </a:cubicBezTo>
                    <a:cubicBezTo>
                      <a:pt x="94" y="134"/>
                      <a:pt x="98" y="129"/>
                      <a:pt x="103" y="128"/>
                    </a:cubicBezTo>
                    <a:cubicBezTo>
                      <a:pt x="103" y="128"/>
                      <a:pt x="103" y="127"/>
                      <a:pt x="104" y="127"/>
                    </a:cubicBezTo>
                    <a:cubicBezTo>
                      <a:pt x="104" y="127"/>
                      <a:pt x="104" y="127"/>
                      <a:pt x="104" y="127"/>
                    </a:cubicBezTo>
                    <a:cubicBezTo>
                      <a:pt x="104" y="126"/>
                      <a:pt x="105" y="125"/>
                      <a:pt x="105" y="125"/>
                    </a:cubicBezTo>
                    <a:cubicBezTo>
                      <a:pt x="106" y="125"/>
                      <a:pt x="106" y="127"/>
                      <a:pt x="108" y="125"/>
                    </a:cubicBezTo>
                    <a:cubicBezTo>
                      <a:pt x="111" y="125"/>
                      <a:pt x="113" y="121"/>
                      <a:pt x="115" y="119"/>
                    </a:cubicBezTo>
                    <a:cubicBezTo>
                      <a:pt x="114" y="120"/>
                      <a:pt x="114" y="119"/>
                      <a:pt x="114" y="119"/>
                    </a:cubicBezTo>
                    <a:cubicBezTo>
                      <a:pt x="115" y="118"/>
                      <a:pt x="116" y="118"/>
                      <a:pt x="117" y="117"/>
                    </a:cubicBezTo>
                    <a:cubicBezTo>
                      <a:pt x="117" y="118"/>
                      <a:pt x="117" y="118"/>
                      <a:pt x="117" y="118"/>
                    </a:cubicBezTo>
                    <a:cubicBezTo>
                      <a:pt x="117" y="117"/>
                      <a:pt x="119" y="115"/>
                      <a:pt x="119" y="114"/>
                    </a:cubicBezTo>
                    <a:cubicBezTo>
                      <a:pt x="120" y="114"/>
                      <a:pt x="118" y="116"/>
                      <a:pt x="119" y="117"/>
                    </a:cubicBezTo>
                    <a:cubicBezTo>
                      <a:pt x="122" y="113"/>
                      <a:pt x="121" y="115"/>
                      <a:pt x="124" y="111"/>
                    </a:cubicBezTo>
                    <a:cubicBezTo>
                      <a:pt x="125" y="108"/>
                      <a:pt x="123" y="110"/>
                      <a:pt x="123" y="109"/>
                    </a:cubicBezTo>
                    <a:cubicBezTo>
                      <a:pt x="124" y="107"/>
                      <a:pt x="125" y="104"/>
                      <a:pt x="127" y="102"/>
                    </a:cubicBezTo>
                    <a:cubicBezTo>
                      <a:pt x="126" y="102"/>
                      <a:pt x="126" y="102"/>
                      <a:pt x="126" y="102"/>
                    </a:cubicBezTo>
                    <a:cubicBezTo>
                      <a:pt x="128" y="98"/>
                      <a:pt x="129" y="96"/>
                      <a:pt x="131" y="94"/>
                    </a:cubicBezTo>
                    <a:cubicBezTo>
                      <a:pt x="132" y="85"/>
                      <a:pt x="131" y="80"/>
                      <a:pt x="130" y="78"/>
                    </a:cubicBezTo>
                    <a:cubicBezTo>
                      <a:pt x="129" y="76"/>
                      <a:pt x="128" y="76"/>
                      <a:pt x="127" y="77"/>
                    </a:cubicBezTo>
                    <a:cubicBezTo>
                      <a:pt x="125" y="79"/>
                      <a:pt x="123" y="84"/>
                      <a:pt x="123" y="84"/>
                    </a:cubicBezTo>
                    <a:cubicBezTo>
                      <a:pt x="120" y="89"/>
                      <a:pt x="119" y="92"/>
                      <a:pt x="117" y="96"/>
                    </a:cubicBezTo>
                    <a:cubicBezTo>
                      <a:pt x="115" y="100"/>
                      <a:pt x="113" y="105"/>
                      <a:pt x="108" y="109"/>
                    </a:cubicBezTo>
                    <a:cubicBezTo>
                      <a:pt x="103" y="113"/>
                      <a:pt x="99" y="114"/>
                      <a:pt x="96" y="116"/>
                    </a:cubicBezTo>
                    <a:cubicBezTo>
                      <a:pt x="92" y="117"/>
                      <a:pt x="89" y="118"/>
                      <a:pt x="83" y="120"/>
                    </a:cubicBezTo>
                    <a:cubicBezTo>
                      <a:pt x="78" y="121"/>
                      <a:pt x="72" y="121"/>
                      <a:pt x="66" y="121"/>
                    </a:cubicBezTo>
                    <a:cubicBezTo>
                      <a:pt x="63" y="122"/>
                      <a:pt x="59" y="120"/>
                      <a:pt x="55" y="120"/>
                    </a:cubicBezTo>
                    <a:cubicBezTo>
                      <a:pt x="55" y="120"/>
                      <a:pt x="55" y="119"/>
                      <a:pt x="54" y="119"/>
                    </a:cubicBezTo>
                    <a:cubicBezTo>
                      <a:pt x="53" y="119"/>
                      <a:pt x="52" y="119"/>
                      <a:pt x="51" y="118"/>
                    </a:cubicBezTo>
                    <a:cubicBezTo>
                      <a:pt x="51" y="118"/>
                      <a:pt x="51" y="118"/>
                      <a:pt x="51" y="118"/>
                    </a:cubicBezTo>
                    <a:cubicBezTo>
                      <a:pt x="49" y="118"/>
                      <a:pt x="48" y="116"/>
                      <a:pt x="47" y="116"/>
                    </a:cubicBezTo>
                    <a:cubicBezTo>
                      <a:pt x="47" y="116"/>
                      <a:pt x="47" y="116"/>
                      <a:pt x="47" y="116"/>
                    </a:cubicBezTo>
                    <a:cubicBezTo>
                      <a:pt x="45" y="115"/>
                      <a:pt x="45" y="115"/>
                      <a:pt x="45" y="115"/>
                    </a:cubicBezTo>
                    <a:cubicBezTo>
                      <a:pt x="46" y="115"/>
                      <a:pt x="46" y="115"/>
                      <a:pt x="46" y="115"/>
                    </a:cubicBezTo>
                    <a:cubicBezTo>
                      <a:pt x="43" y="114"/>
                      <a:pt x="40" y="113"/>
                      <a:pt x="39" y="111"/>
                    </a:cubicBezTo>
                    <a:cubicBezTo>
                      <a:pt x="38" y="112"/>
                      <a:pt x="38" y="112"/>
                      <a:pt x="38" y="112"/>
                    </a:cubicBezTo>
                    <a:cubicBezTo>
                      <a:pt x="34" y="108"/>
                      <a:pt x="32" y="108"/>
                      <a:pt x="29" y="103"/>
                    </a:cubicBezTo>
                    <a:cubicBezTo>
                      <a:pt x="29" y="103"/>
                      <a:pt x="29" y="103"/>
                      <a:pt x="29" y="103"/>
                    </a:cubicBezTo>
                    <a:cubicBezTo>
                      <a:pt x="23" y="99"/>
                      <a:pt x="25" y="93"/>
                      <a:pt x="20" y="89"/>
                    </a:cubicBezTo>
                    <a:cubicBezTo>
                      <a:pt x="21" y="89"/>
                      <a:pt x="21" y="88"/>
                      <a:pt x="21" y="88"/>
                    </a:cubicBezTo>
                    <a:cubicBezTo>
                      <a:pt x="19" y="85"/>
                      <a:pt x="18" y="82"/>
                      <a:pt x="16" y="83"/>
                    </a:cubicBezTo>
                    <a:cubicBezTo>
                      <a:pt x="16" y="80"/>
                      <a:pt x="17" y="81"/>
                      <a:pt x="17" y="80"/>
                    </a:cubicBezTo>
                    <a:cubicBezTo>
                      <a:pt x="16" y="80"/>
                      <a:pt x="16" y="78"/>
                      <a:pt x="15" y="77"/>
                    </a:cubicBezTo>
                    <a:cubicBezTo>
                      <a:pt x="16" y="77"/>
                      <a:pt x="16" y="77"/>
                      <a:pt x="16" y="77"/>
                    </a:cubicBezTo>
                    <a:cubicBezTo>
                      <a:pt x="15" y="76"/>
                      <a:pt x="15" y="74"/>
                      <a:pt x="15" y="72"/>
                    </a:cubicBezTo>
                    <a:cubicBezTo>
                      <a:pt x="13" y="74"/>
                      <a:pt x="13" y="74"/>
                      <a:pt x="13" y="74"/>
                    </a:cubicBezTo>
                    <a:cubicBezTo>
                      <a:pt x="14" y="71"/>
                      <a:pt x="15" y="73"/>
                      <a:pt x="15" y="70"/>
                    </a:cubicBezTo>
                    <a:cubicBezTo>
                      <a:pt x="13" y="70"/>
                      <a:pt x="13" y="70"/>
                      <a:pt x="13" y="70"/>
                    </a:cubicBezTo>
                    <a:cubicBezTo>
                      <a:pt x="13" y="66"/>
                      <a:pt x="16" y="64"/>
                      <a:pt x="17" y="61"/>
                    </a:cubicBezTo>
                    <a:cubicBezTo>
                      <a:pt x="18" y="53"/>
                      <a:pt x="20" y="46"/>
                      <a:pt x="24" y="39"/>
                    </a:cubicBezTo>
                    <a:cubicBezTo>
                      <a:pt x="27" y="32"/>
                      <a:pt x="32" y="26"/>
                      <a:pt x="38" y="23"/>
                    </a:cubicBezTo>
                    <a:cubicBezTo>
                      <a:pt x="40" y="24"/>
                      <a:pt x="40" y="24"/>
                      <a:pt x="40" y="24"/>
                    </a:cubicBezTo>
                    <a:cubicBezTo>
                      <a:pt x="41" y="25"/>
                      <a:pt x="41" y="20"/>
                      <a:pt x="43" y="20"/>
                    </a:cubicBezTo>
                    <a:cubicBezTo>
                      <a:pt x="44" y="19"/>
                      <a:pt x="44" y="19"/>
                      <a:pt x="44" y="19"/>
                    </a:cubicBezTo>
                    <a:cubicBezTo>
                      <a:pt x="44" y="19"/>
                      <a:pt x="45" y="19"/>
                      <a:pt x="45" y="19"/>
                    </a:cubicBezTo>
                    <a:cubicBezTo>
                      <a:pt x="46" y="19"/>
                      <a:pt x="46" y="19"/>
                      <a:pt x="47" y="18"/>
                    </a:cubicBezTo>
                    <a:cubicBezTo>
                      <a:pt x="48" y="18"/>
                      <a:pt x="48" y="18"/>
                      <a:pt x="48" y="18"/>
                    </a:cubicBezTo>
                    <a:cubicBezTo>
                      <a:pt x="54" y="16"/>
                      <a:pt x="58" y="13"/>
                      <a:pt x="64" y="12"/>
                    </a:cubicBezTo>
                    <a:cubicBezTo>
                      <a:pt x="68" y="13"/>
                      <a:pt x="73" y="13"/>
                      <a:pt x="79" y="13"/>
                    </a:cubicBezTo>
                    <a:cubicBezTo>
                      <a:pt x="84" y="13"/>
                      <a:pt x="90" y="14"/>
                      <a:pt x="94" y="15"/>
                    </a:cubicBezTo>
                    <a:cubicBezTo>
                      <a:pt x="99" y="16"/>
                      <a:pt x="105" y="21"/>
                      <a:pt x="109" y="25"/>
                    </a:cubicBezTo>
                    <a:cubicBezTo>
                      <a:pt x="113" y="30"/>
                      <a:pt x="116" y="35"/>
                      <a:pt x="120" y="39"/>
                    </a:cubicBezTo>
                    <a:cubicBezTo>
                      <a:pt x="120" y="40"/>
                      <a:pt x="121" y="40"/>
                      <a:pt x="121" y="40"/>
                    </a:cubicBezTo>
                    <a:cubicBezTo>
                      <a:pt x="123" y="44"/>
                      <a:pt x="124" y="47"/>
                      <a:pt x="125" y="50"/>
                    </a:cubicBezTo>
                    <a:cubicBezTo>
                      <a:pt x="125" y="50"/>
                      <a:pt x="128" y="62"/>
                      <a:pt x="129" y="71"/>
                    </a:cubicBezTo>
                    <a:cubicBezTo>
                      <a:pt x="129" y="75"/>
                      <a:pt x="130" y="78"/>
                      <a:pt x="132" y="77"/>
                    </a:cubicBezTo>
                    <a:cubicBezTo>
                      <a:pt x="133" y="77"/>
                      <a:pt x="137" y="73"/>
                      <a:pt x="139" y="61"/>
                    </a:cubicBezTo>
                    <a:cubicBezTo>
                      <a:pt x="140" y="61"/>
                      <a:pt x="140" y="61"/>
                      <a:pt x="140" y="61"/>
                    </a:cubicBezTo>
                    <a:cubicBezTo>
                      <a:pt x="140" y="54"/>
                      <a:pt x="139" y="50"/>
                      <a:pt x="136" y="46"/>
                    </a:cubicBezTo>
                    <a:cubicBezTo>
                      <a:pt x="137" y="44"/>
                      <a:pt x="134" y="40"/>
                      <a:pt x="1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14"/>
              <p:cNvSpPr>
                <a:spLocks noEditPoints="1"/>
              </p:cNvSpPr>
              <p:nvPr/>
            </p:nvSpPr>
            <p:spPr bwMode="auto">
              <a:xfrm>
                <a:off x="3392488" y="1993901"/>
                <a:ext cx="203200" cy="209550"/>
              </a:xfrm>
              <a:custGeom>
                <a:avLst/>
                <a:gdLst>
                  <a:gd name="T0" fmla="*/ 57 w 94"/>
                  <a:gd name="T1" fmla="*/ 70 h 97"/>
                  <a:gd name="T2" fmla="*/ 60 w 94"/>
                  <a:gd name="T3" fmla="*/ 64 h 97"/>
                  <a:gd name="T4" fmla="*/ 65 w 94"/>
                  <a:gd name="T5" fmla="*/ 56 h 97"/>
                  <a:gd name="T6" fmla="*/ 66 w 94"/>
                  <a:gd name="T7" fmla="*/ 55 h 97"/>
                  <a:gd name="T8" fmla="*/ 79 w 94"/>
                  <a:gd name="T9" fmla="*/ 34 h 97"/>
                  <a:gd name="T10" fmla="*/ 86 w 94"/>
                  <a:gd name="T11" fmla="*/ 24 h 97"/>
                  <a:gd name="T12" fmla="*/ 87 w 94"/>
                  <a:gd name="T13" fmla="*/ 23 h 97"/>
                  <a:gd name="T14" fmla="*/ 87 w 94"/>
                  <a:gd name="T15" fmla="*/ 22 h 97"/>
                  <a:gd name="T16" fmla="*/ 79 w 94"/>
                  <a:gd name="T17" fmla="*/ 15 h 97"/>
                  <a:gd name="T18" fmla="*/ 78 w 94"/>
                  <a:gd name="T19" fmla="*/ 16 h 97"/>
                  <a:gd name="T20" fmla="*/ 76 w 94"/>
                  <a:gd name="T21" fmla="*/ 18 h 97"/>
                  <a:gd name="T22" fmla="*/ 68 w 94"/>
                  <a:gd name="T23" fmla="*/ 24 h 97"/>
                  <a:gd name="T24" fmla="*/ 61 w 94"/>
                  <a:gd name="T25" fmla="*/ 30 h 97"/>
                  <a:gd name="T26" fmla="*/ 59 w 94"/>
                  <a:gd name="T27" fmla="*/ 32 h 97"/>
                  <a:gd name="T28" fmla="*/ 47 w 94"/>
                  <a:gd name="T29" fmla="*/ 25 h 97"/>
                  <a:gd name="T30" fmla="*/ 60 w 94"/>
                  <a:gd name="T31" fmla="*/ 9 h 97"/>
                  <a:gd name="T32" fmla="*/ 60 w 94"/>
                  <a:gd name="T33" fmla="*/ 9 h 97"/>
                  <a:gd name="T34" fmla="*/ 62 w 94"/>
                  <a:gd name="T35" fmla="*/ 8 h 97"/>
                  <a:gd name="T36" fmla="*/ 55 w 94"/>
                  <a:gd name="T37" fmla="*/ 0 h 97"/>
                  <a:gd name="T38" fmla="*/ 54 w 94"/>
                  <a:gd name="T39" fmla="*/ 1 h 97"/>
                  <a:gd name="T40" fmla="*/ 40 w 94"/>
                  <a:gd name="T41" fmla="*/ 10 h 97"/>
                  <a:gd name="T42" fmla="*/ 9 w 94"/>
                  <a:gd name="T43" fmla="*/ 29 h 97"/>
                  <a:gd name="T44" fmla="*/ 21 w 94"/>
                  <a:gd name="T45" fmla="*/ 32 h 97"/>
                  <a:gd name="T46" fmla="*/ 40 w 94"/>
                  <a:gd name="T47" fmla="*/ 21 h 97"/>
                  <a:gd name="T48" fmla="*/ 36 w 94"/>
                  <a:gd name="T49" fmla="*/ 27 h 97"/>
                  <a:gd name="T50" fmla="*/ 29 w 94"/>
                  <a:gd name="T51" fmla="*/ 36 h 97"/>
                  <a:gd name="T52" fmla="*/ 22 w 94"/>
                  <a:gd name="T53" fmla="*/ 45 h 97"/>
                  <a:gd name="T54" fmla="*/ 10 w 94"/>
                  <a:gd name="T55" fmla="*/ 60 h 97"/>
                  <a:gd name="T56" fmla="*/ 4 w 94"/>
                  <a:gd name="T57" fmla="*/ 66 h 97"/>
                  <a:gd name="T58" fmla="*/ 3 w 94"/>
                  <a:gd name="T59" fmla="*/ 67 h 97"/>
                  <a:gd name="T60" fmla="*/ 3 w 94"/>
                  <a:gd name="T61" fmla="*/ 68 h 97"/>
                  <a:gd name="T62" fmla="*/ 3 w 94"/>
                  <a:gd name="T63" fmla="*/ 68 h 97"/>
                  <a:gd name="T64" fmla="*/ 2 w 94"/>
                  <a:gd name="T65" fmla="*/ 69 h 97"/>
                  <a:gd name="T66" fmla="*/ 2 w 94"/>
                  <a:gd name="T67" fmla="*/ 68 h 97"/>
                  <a:gd name="T68" fmla="*/ 9 w 94"/>
                  <a:gd name="T69" fmla="*/ 75 h 97"/>
                  <a:gd name="T70" fmla="*/ 10 w 94"/>
                  <a:gd name="T71" fmla="*/ 74 h 97"/>
                  <a:gd name="T72" fmla="*/ 28 w 94"/>
                  <a:gd name="T73" fmla="*/ 61 h 97"/>
                  <a:gd name="T74" fmla="*/ 30 w 94"/>
                  <a:gd name="T75" fmla="*/ 61 h 97"/>
                  <a:gd name="T76" fmla="*/ 40 w 94"/>
                  <a:gd name="T77" fmla="*/ 54 h 97"/>
                  <a:gd name="T78" fmla="*/ 43 w 94"/>
                  <a:gd name="T79" fmla="*/ 52 h 97"/>
                  <a:gd name="T80" fmla="*/ 59 w 94"/>
                  <a:gd name="T81" fmla="*/ 42 h 97"/>
                  <a:gd name="T82" fmla="*/ 61 w 94"/>
                  <a:gd name="T83" fmla="*/ 41 h 97"/>
                  <a:gd name="T84" fmla="*/ 52 w 94"/>
                  <a:gd name="T85" fmla="*/ 57 h 97"/>
                  <a:gd name="T86" fmla="*/ 44 w 94"/>
                  <a:gd name="T87" fmla="*/ 70 h 97"/>
                  <a:gd name="T88" fmla="*/ 42 w 94"/>
                  <a:gd name="T89" fmla="*/ 72 h 97"/>
                  <a:gd name="T90" fmla="*/ 42 w 94"/>
                  <a:gd name="T91" fmla="*/ 72 h 97"/>
                  <a:gd name="T92" fmla="*/ 34 w 94"/>
                  <a:gd name="T93" fmla="*/ 83 h 97"/>
                  <a:gd name="T94" fmla="*/ 33 w 94"/>
                  <a:gd name="T95" fmla="*/ 83 h 97"/>
                  <a:gd name="T96" fmla="*/ 34 w 94"/>
                  <a:gd name="T97" fmla="*/ 85 h 97"/>
                  <a:gd name="T98" fmla="*/ 32 w 94"/>
                  <a:gd name="T99" fmla="*/ 88 h 97"/>
                  <a:gd name="T100" fmla="*/ 32 w 94"/>
                  <a:gd name="T101" fmla="*/ 88 h 97"/>
                  <a:gd name="T102" fmla="*/ 35 w 94"/>
                  <a:gd name="T103" fmla="*/ 93 h 97"/>
                  <a:gd name="T104" fmla="*/ 38 w 94"/>
                  <a:gd name="T105" fmla="*/ 92 h 97"/>
                  <a:gd name="T106" fmla="*/ 39 w 94"/>
                  <a:gd name="T107" fmla="*/ 93 h 97"/>
                  <a:gd name="T108" fmla="*/ 40 w 94"/>
                  <a:gd name="T109" fmla="*/ 94 h 97"/>
                  <a:gd name="T110" fmla="*/ 41 w 94"/>
                  <a:gd name="T111" fmla="*/ 93 h 97"/>
                  <a:gd name="T112" fmla="*/ 51 w 94"/>
                  <a:gd name="T113" fmla="*/ 86 h 97"/>
                  <a:gd name="T114" fmla="*/ 55 w 94"/>
                  <a:gd name="T115" fmla="*/ 84 h 97"/>
                  <a:gd name="T116" fmla="*/ 64 w 94"/>
                  <a:gd name="T117" fmla="*/ 76 h 97"/>
                  <a:gd name="T118" fmla="*/ 65 w 94"/>
                  <a:gd name="T119" fmla="*/ 76 h 97"/>
                  <a:gd name="T120" fmla="*/ 76 w 94"/>
                  <a:gd name="T121" fmla="*/ 64 h 97"/>
                  <a:gd name="T122" fmla="*/ 92 w 94"/>
                  <a:gd name="T123" fmla="*/ 43 h 97"/>
                  <a:gd name="T124" fmla="*/ 66 w 94"/>
                  <a:gd name="T125" fmla="*/ 3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4" h="97">
                    <a:moveTo>
                      <a:pt x="92" y="43"/>
                    </a:moveTo>
                    <a:cubicBezTo>
                      <a:pt x="89" y="43"/>
                      <a:pt x="83" y="47"/>
                      <a:pt x="83" y="47"/>
                    </a:cubicBezTo>
                    <a:cubicBezTo>
                      <a:pt x="72" y="54"/>
                      <a:pt x="69" y="61"/>
                      <a:pt x="57" y="70"/>
                    </a:cubicBezTo>
                    <a:cubicBezTo>
                      <a:pt x="56" y="71"/>
                      <a:pt x="55" y="72"/>
                      <a:pt x="53" y="73"/>
                    </a:cubicBezTo>
                    <a:cubicBezTo>
                      <a:pt x="55" y="70"/>
                      <a:pt x="58" y="67"/>
                      <a:pt x="59" y="65"/>
                    </a:cubicBezTo>
                    <a:cubicBezTo>
                      <a:pt x="60" y="64"/>
                      <a:pt x="60" y="64"/>
                      <a:pt x="60" y="64"/>
                    </a:cubicBezTo>
                    <a:cubicBezTo>
                      <a:pt x="60" y="62"/>
                      <a:pt x="61" y="61"/>
                      <a:pt x="62" y="60"/>
                    </a:cubicBezTo>
                    <a:cubicBezTo>
                      <a:pt x="62" y="60"/>
                      <a:pt x="62" y="60"/>
                      <a:pt x="62" y="60"/>
                    </a:cubicBezTo>
                    <a:cubicBezTo>
                      <a:pt x="63" y="59"/>
                      <a:pt x="64" y="57"/>
                      <a:pt x="65" y="56"/>
                    </a:cubicBezTo>
                    <a:cubicBezTo>
                      <a:pt x="65" y="56"/>
                      <a:pt x="65" y="56"/>
                      <a:pt x="65" y="56"/>
                    </a:cubicBezTo>
                    <a:cubicBezTo>
                      <a:pt x="66" y="54"/>
                      <a:pt x="66" y="54"/>
                      <a:pt x="66" y="54"/>
                    </a:cubicBezTo>
                    <a:cubicBezTo>
                      <a:pt x="66" y="55"/>
                      <a:pt x="66" y="55"/>
                      <a:pt x="66" y="55"/>
                    </a:cubicBezTo>
                    <a:cubicBezTo>
                      <a:pt x="67" y="52"/>
                      <a:pt x="69" y="49"/>
                      <a:pt x="71" y="46"/>
                    </a:cubicBezTo>
                    <a:cubicBezTo>
                      <a:pt x="70" y="46"/>
                      <a:pt x="70" y="46"/>
                      <a:pt x="70" y="46"/>
                    </a:cubicBezTo>
                    <a:cubicBezTo>
                      <a:pt x="75" y="41"/>
                      <a:pt x="75" y="38"/>
                      <a:pt x="79" y="34"/>
                    </a:cubicBezTo>
                    <a:cubicBezTo>
                      <a:pt x="79" y="34"/>
                      <a:pt x="79" y="34"/>
                      <a:pt x="79" y="34"/>
                    </a:cubicBezTo>
                    <a:cubicBezTo>
                      <a:pt x="80" y="31"/>
                      <a:pt x="82" y="28"/>
                      <a:pt x="84" y="26"/>
                    </a:cubicBezTo>
                    <a:cubicBezTo>
                      <a:pt x="85" y="26"/>
                      <a:pt x="85" y="25"/>
                      <a:pt x="86" y="24"/>
                    </a:cubicBezTo>
                    <a:cubicBezTo>
                      <a:pt x="89" y="27"/>
                      <a:pt x="88" y="26"/>
                      <a:pt x="86" y="24"/>
                    </a:cubicBezTo>
                    <a:cubicBezTo>
                      <a:pt x="86" y="24"/>
                      <a:pt x="87" y="23"/>
                      <a:pt x="87" y="23"/>
                    </a:cubicBezTo>
                    <a:cubicBezTo>
                      <a:pt x="87" y="23"/>
                      <a:pt x="87" y="23"/>
                      <a:pt x="87" y="23"/>
                    </a:cubicBezTo>
                    <a:cubicBezTo>
                      <a:pt x="87" y="23"/>
                      <a:pt x="87" y="23"/>
                      <a:pt x="87" y="23"/>
                    </a:cubicBezTo>
                    <a:cubicBezTo>
                      <a:pt x="87" y="22"/>
                      <a:pt x="87" y="22"/>
                      <a:pt x="87" y="22"/>
                    </a:cubicBezTo>
                    <a:cubicBezTo>
                      <a:pt x="87" y="22"/>
                      <a:pt x="87" y="22"/>
                      <a:pt x="87" y="22"/>
                    </a:cubicBezTo>
                    <a:cubicBezTo>
                      <a:pt x="87" y="22"/>
                      <a:pt x="87" y="22"/>
                      <a:pt x="87" y="22"/>
                    </a:cubicBezTo>
                    <a:cubicBezTo>
                      <a:pt x="89" y="24"/>
                      <a:pt x="72" y="8"/>
                      <a:pt x="79" y="15"/>
                    </a:cubicBezTo>
                    <a:cubicBezTo>
                      <a:pt x="79" y="15"/>
                      <a:pt x="79" y="15"/>
                      <a:pt x="79" y="15"/>
                    </a:cubicBezTo>
                    <a:cubicBezTo>
                      <a:pt x="79" y="15"/>
                      <a:pt x="79" y="15"/>
                      <a:pt x="79" y="15"/>
                    </a:cubicBezTo>
                    <a:cubicBezTo>
                      <a:pt x="78" y="15"/>
                      <a:pt x="78" y="15"/>
                      <a:pt x="78" y="15"/>
                    </a:cubicBezTo>
                    <a:cubicBezTo>
                      <a:pt x="78" y="16"/>
                      <a:pt x="78" y="16"/>
                      <a:pt x="78" y="16"/>
                    </a:cubicBezTo>
                    <a:cubicBezTo>
                      <a:pt x="78" y="16"/>
                      <a:pt x="78" y="16"/>
                      <a:pt x="78" y="16"/>
                    </a:cubicBezTo>
                    <a:cubicBezTo>
                      <a:pt x="78" y="16"/>
                      <a:pt x="78" y="16"/>
                      <a:pt x="78" y="16"/>
                    </a:cubicBezTo>
                    <a:cubicBezTo>
                      <a:pt x="77" y="17"/>
                      <a:pt x="76" y="17"/>
                      <a:pt x="76" y="18"/>
                    </a:cubicBezTo>
                    <a:cubicBezTo>
                      <a:pt x="76" y="17"/>
                      <a:pt x="75" y="18"/>
                      <a:pt x="75" y="18"/>
                    </a:cubicBezTo>
                    <a:cubicBezTo>
                      <a:pt x="72" y="20"/>
                      <a:pt x="69" y="22"/>
                      <a:pt x="70" y="23"/>
                    </a:cubicBezTo>
                    <a:cubicBezTo>
                      <a:pt x="68" y="25"/>
                      <a:pt x="68" y="24"/>
                      <a:pt x="68" y="24"/>
                    </a:cubicBezTo>
                    <a:cubicBezTo>
                      <a:pt x="68" y="24"/>
                      <a:pt x="66" y="26"/>
                      <a:pt x="65" y="27"/>
                    </a:cubicBezTo>
                    <a:cubicBezTo>
                      <a:pt x="65" y="26"/>
                      <a:pt x="65" y="26"/>
                      <a:pt x="65" y="26"/>
                    </a:cubicBezTo>
                    <a:cubicBezTo>
                      <a:pt x="61" y="30"/>
                      <a:pt x="61" y="30"/>
                      <a:pt x="61" y="30"/>
                    </a:cubicBezTo>
                    <a:cubicBezTo>
                      <a:pt x="62" y="30"/>
                      <a:pt x="62" y="30"/>
                      <a:pt x="62" y="30"/>
                    </a:cubicBezTo>
                    <a:cubicBezTo>
                      <a:pt x="59" y="31"/>
                      <a:pt x="61" y="29"/>
                      <a:pt x="58" y="31"/>
                    </a:cubicBezTo>
                    <a:cubicBezTo>
                      <a:pt x="59" y="32"/>
                      <a:pt x="59" y="32"/>
                      <a:pt x="59" y="32"/>
                    </a:cubicBezTo>
                    <a:cubicBezTo>
                      <a:pt x="55" y="34"/>
                      <a:pt x="52" y="34"/>
                      <a:pt x="49" y="35"/>
                    </a:cubicBezTo>
                    <a:cubicBezTo>
                      <a:pt x="43" y="39"/>
                      <a:pt x="37" y="43"/>
                      <a:pt x="32" y="47"/>
                    </a:cubicBezTo>
                    <a:cubicBezTo>
                      <a:pt x="37" y="40"/>
                      <a:pt x="43" y="31"/>
                      <a:pt x="47" y="25"/>
                    </a:cubicBezTo>
                    <a:cubicBezTo>
                      <a:pt x="50" y="20"/>
                      <a:pt x="55" y="15"/>
                      <a:pt x="60" y="10"/>
                    </a:cubicBezTo>
                    <a:cubicBezTo>
                      <a:pt x="60" y="9"/>
                      <a:pt x="60" y="9"/>
                      <a:pt x="60" y="9"/>
                    </a:cubicBezTo>
                    <a:cubicBezTo>
                      <a:pt x="60" y="9"/>
                      <a:pt x="60" y="9"/>
                      <a:pt x="60" y="9"/>
                    </a:cubicBezTo>
                    <a:cubicBezTo>
                      <a:pt x="60" y="9"/>
                      <a:pt x="60" y="9"/>
                      <a:pt x="60" y="9"/>
                    </a:cubicBezTo>
                    <a:cubicBezTo>
                      <a:pt x="60" y="9"/>
                      <a:pt x="60" y="9"/>
                      <a:pt x="60" y="9"/>
                    </a:cubicBezTo>
                    <a:cubicBezTo>
                      <a:pt x="63" y="12"/>
                      <a:pt x="62" y="11"/>
                      <a:pt x="60" y="9"/>
                    </a:cubicBezTo>
                    <a:cubicBezTo>
                      <a:pt x="62" y="8"/>
                      <a:pt x="62" y="8"/>
                      <a:pt x="62" y="8"/>
                    </a:cubicBezTo>
                    <a:cubicBezTo>
                      <a:pt x="62" y="8"/>
                      <a:pt x="62" y="8"/>
                      <a:pt x="62" y="8"/>
                    </a:cubicBezTo>
                    <a:cubicBezTo>
                      <a:pt x="62" y="8"/>
                      <a:pt x="62" y="8"/>
                      <a:pt x="62" y="8"/>
                    </a:cubicBezTo>
                    <a:cubicBezTo>
                      <a:pt x="62" y="8"/>
                      <a:pt x="62" y="8"/>
                      <a:pt x="62" y="8"/>
                    </a:cubicBezTo>
                    <a:cubicBezTo>
                      <a:pt x="59" y="4"/>
                      <a:pt x="68" y="15"/>
                      <a:pt x="55" y="0"/>
                    </a:cubicBezTo>
                    <a:cubicBezTo>
                      <a:pt x="55" y="0"/>
                      <a:pt x="55" y="0"/>
                      <a:pt x="55" y="0"/>
                    </a:cubicBezTo>
                    <a:cubicBezTo>
                      <a:pt x="55" y="0"/>
                      <a:pt x="55" y="0"/>
                      <a:pt x="55" y="0"/>
                    </a:cubicBezTo>
                    <a:cubicBezTo>
                      <a:pt x="54" y="1"/>
                      <a:pt x="54" y="1"/>
                      <a:pt x="54" y="1"/>
                    </a:cubicBezTo>
                    <a:cubicBezTo>
                      <a:pt x="54" y="1"/>
                      <a:pt x="54" y="1"/>
                      <a:pt x="54" y="1"/>
                    </a:cubicBezTo>
                    <a:cubicBezTo>
                      <a:pt x="53" y="1"/>
                      <a:pt x="53" y="1"/>
                      <a:pt x="53" y="1"/>
                    </a:cubicBezTo>
                    <a:cubicBezTo>
                      <a:pt x="51" y="2"/>
                      <a:pt x="50" y="3"/>
                      <a:pt x="48" y="4"/>
                    </a:cubicBezTo>
                    <a:cubicBezTo>
                      <a:pt x="45" y="5"/>
                      <a:pt x="42" y="7"/>
                      <a:pt x="40" y="10"/>
                    </a:cubicBezTo>
                    <a:cubicBezTo>
                      <a:pt x="39" y="10"/>
                      <a:pt x="38" y="11"/>
                      <a:pt x="38" y="11"/>
                    </a:cubicBezTo>
                    <a:cubicBezTo>
                      <a:pt x="35" y="13"/>
                      <a:pt x="32" y="15"/>
                      <a:pt x="28" y="17"/>
                    </a:cubicBezTo>
                    <a:cubicBezTo>
                      <a:pt x="28" y="17"/>
                      <a:pt x="16" y="25"/>
                      <a:pt x="9" y="29"/>
                    </a:cubicBezTo>
                    <a:cubicBezTo>
                      <a:pt x="5" y="31"/>
                      <a:pt x="2" y="33"/>
                      <a:pt x="3" y="34"/>
                    </a:cubicBezTo>
                    <a:cubicBezTo>
                      <a:pt x="4" y="35"/>
                      <a:pt x="10" y="35"/>
                      <a:pt x="21" y="32"/>
                    </a:cubicBezTo>
                    <a:cubicBezTo>
                      <a:pt x="21" y="32"/>
                      <a:pt x="21" y="32"/>
                      <a:pt x="21" y="32"/>
                    </a:cubicBezTo>
                    <a:cubicBezTo>
                      <a:pt x="27" y="29"/>
                      <a:pt x="30" y="27"/>
                      <a:pt x="34" y="24"/>
                    </a:cubicBezTo>
                    <a:cubicBezTo>
                      <a:pt x="35" y="25"/>
                      <a:pt x="38" y="21"/>
                      <a:pt x="40" y="21"/>
                    </a:cubicBezTo>
                    <a:cubicBezTo>
                      <a:pt x="40" y="21"/>
                      <a:pt x="40" y="21"/>
                      <a:pt x="40" y="21"/>
                    </a:cubicBezTo>
                    <a:cubicBezTo>
                      <a:pt x="40" y="20"/>
                      <a:pt x="41" y="20"/>
                      <a:pt x="41" y="19"/>
                    </a:cubicBezTo>
                    <a:cubicBezTo>
                      <a:pt x="40" y="22"/>
                      <a:pt x="37" y="25"/>
                      <a:pt x="36" y="27"/>
                    </a:cubicBezTo>
                    <a:cubicBezTo>
                      <a:pt x="36" y="27"/>
                      <a:pt x="36" y="27"/>
                      <a:pt x="36" y="27"/>
                    </a:cubicBezTo>
                    <a:cubicBezTo>
                      <a:pt x="32" y="31"/>
                      <a:pt x="32" y="31"/>
                      <a:pt x="32" y="31"/>
                    </a:cubicBezTo>
                    <a:cubicBezTo>
                      <a:pt x="34" y="29"/>
                      <a:pt x="34" y="29"/>
                      <a:pt x="34" y="29"/>
                    </a:cubicBezTo>
                    <a:cubicBezTo>
                      <a:pt x="35" y="31"/>
                      <a:pt x="30" y="32"/>
                      <a:pt x="29" y="36"/>
                    </a:cubicBezTo>
                    <a:cubicBezTo>
                      <a:pt x="26" y="38"/>
                      <a:pt x="27" y="44"/>
                      <a:pt x="24" y="46"/>
                    </a:cubicBezTo>
                    <a:cubicBezTo>
                      <a:pt x="24" y="48"/>
                      <a:pt x="24" y="44"/>
                      <a:pt x="23" y="46"/>
                    </a:cubicBezTo>
                    <a:cubicBezTo>
                      <a:pt x="22" y="46"/>
                      <a:pt x="23" y="45"/>
                      <a:pt x="22" y="45"/>
                    </a:cubicBezTo>
                    <a:cubicBezTo>
                      <a:pt x="21" y="48"/>
                      <a:pt x="19" y="48"/>
                      <a:pt x="17" y="51"/>
                    </a:cubicBezTo>
                    <a:cubicBezTo>
                      <a:pt x="17" y="51"/>
                      <a:pt x="17" y="51"/>
                      <a:pt x="17" y="51"/>
                    </a:cubicBezTo>
                    <a:cubicBezTo>
                      <a:pt x="15" y="55"/>
                      <a:pt x="11" y="57"/>
                      <a:pt x="10" y="60"/>
                    </a:cubicBezTo>
                    <a:cubicBezTo>
                      <a:pt x="8" y="63"/>
                      <a:pt x="7" y="61"/>
                      <a:pt x="6" y="64"/>
                    </a:cubicBezTo>
                    <a:cubicBezTo>
                      <a:pt x="5" y="64"/>
                      <a:pt x="5" y="64"/>
                      <a:pt x="5" y="64"/>
                    </a:cubicBezTo>
                    <a:cubicBezTo>
                      <a:pt x="5" y="64"/>
                      <a:pt x="5" y="65"/>
                      <a:pt x="4" y="66"/>
                    </a:cubicBezTo>
                    <a:cubicBezTo>
                      <a:pt x="4" y="66"/>
                      <a:pt x="4" y="66"/>
                      <a:pt x="4" y="66"/>
                    </a:cubicBezTo>
                    <a:cubicBezTo>
                      <a:pt x="3" y="67"/>
                      <a:pt x="3" y="67"/>
                      <a:pt x="3" y="67"/>
                    </a:cubicBezTo>
                    <a:cubicBezTo>
                      <a:pt x="3" y="67"/>
                      <a:pt x="3" y="67"/>
                      <a:pt x="3" y="67"/>
                    </a:cubicBezTo>
                    <a:cubicBezTo>
                      <a:pt x="3" y="67"/>
                      <a:pt x="3" y="67"/>
                      <a:pt x="3" y="67"/>
                    </a:cubicBezTo>
                    <a:cubicBezTo>
                      <a:pt x="0" y="65"/>
                      <a:pt x="1" y="66"/>
                      <a:pt x="3" y="68"/>
                    </a:cubicBezTo>
                    <a:cubicBezTo>
                      <a:pt x="3" y="68"/>
                      <a:pt x="3" y="68"/>
                      <a:pt x="3" y="68"/>
                    </a:cubicBezTo>
                    <a:cubicBezTo>
                      <a:pt x="3" y="68"/>
                      <a:pt x="3" y="68"/>
                      <a:pt x="3" y="68"/>
                    </a:cubicBezTo>
                    <a:cubicBezTo>
                      <a:pt x="3" y="68"/>
                      <a:pt x="3" y="68"/>
                      <a:pt x="3" y="68"/>
                    </a:cubicBezTo>
                    <a:cubicBezTo>
                      <a:pt x="3" y="68"/>
                      <a:pt x="3" y="68"/>
                      <a:pt x="3" y="68"/>
                    </a:cubicBezTo>
                    <a:cubicBezTo>
                      <a:pt x="2" y="68"/>
                      <a:pt x="2" y="68"/>
                      <a:pt x="2" y="68"/>
                    </a:cubicBezTo>
                    <a:cubicBezTo>
                      <a:pt x="2" y="69"/>
                      <a:pt x="2" y="69"/>
                      <a:pt x="2" y="69"/>
                    </a:cubicBezTo>
                    <a:cubicBezTo>
                      <a:pt x="2" y="69"/>
                      <a:pt x="2" y="69"/>
                      <a:pt x="2" y="69"/>
                    </a:cubicBezTo>
                    <a:cubicBezTo>
                      <a:pt x="2" y="69"/>
                      <a:pt x="2" y="69"/>
                      <a:pt x="2" y="69"/>
                    </a:cubicBezTo>
                    <a:cubicBezTo>
                      <a:pt x="2" y="69"/>
                      <a:pt x="2" y="69"/>
                      <a:pt x="2" y="69"/>
                    </a:cubicBezTo>
                    <a:cubicBezTo>
                      <a:pt x="2" y="68"/>
                      <a:pt x="2" y="68"/>
                      <a:pt x="2" y="68"/>
                    </a:cubicBezTo>
                    <a:cubicBezTo>
                      <a:pt x="3" y="69"/>
                      <a:pt x="14" y="80"/>
                      <a:pt x="9" y="75"/>
                    </a:cubicBezTo>
                    <a:cubicBezTo>
                      <a:pt x="9" y="75"/>
                      <a:pt x="9" y="75"/>
                      <a:pt x="9" y="75"/>
                    </a:cubicBezTo>
                    <a:cubicBezTo>
                      <a:pt x="9" y="75"/>
                      <a:pt x="9" y="75"/>
                      <a:pt x="9" y="75"/>
                    </a:cubicBezTo>
                    <a:cubicBezTo>
                      <a:pt x="9" y="74"/>
                      <a:pt x="9" y="74"/>
                      <a:pt x="10" y="74"/>
                    </a:cubicBezTo>
                    <a:cubicBezTo>
                      <a:pt x="10" y="74"/>
                      <a:pt x="10" y="74"/>
                      <a:pt x="10" y="74"/>
                    </a:cubicBezTo>
                    <a:cubicBezTo>
                      <a:pt x="10" y="74"/>
                      <a:pt x="10" y="74"/>
                      <a:pt x="10" y="74"/>
                    </a:cubicBezTo>
                    <a:cubicBezTo>
                      <a:pt x="11" y="74"/>
                      <a:pt x="12" y="73"/>
                      <a:pt x="11" y="74"/>
                    </a:cubicBezTo>
                    <a:cubicBezTo>
                      <a:pt x="15" y="72"/>
                      <a:pt x="18" y="67"/>
                      <a:pt x="24" y="65"/>
                    </a:cubicBezTo>
                    <a:cubicBezTo>
                      <a:pt x="25" y="63"/>
                      <a:pt x="28" y="62"/>
                      <a:pt x="28" y="61"/>
                    </a:cubicBezTo>
                    <a:cubicBezTo>
                      <a:pt x="29" y="61"/>
                      <a:pt x="34" y="57"/>
                      <a:pt x="31" y="60"/>
                    </a:cubicBezTo>
                    <a:cubicBezTo>
                      <a:pt x="31" y="60"/>
                      <a:pt x="31" y="60"/>
                      <a:pt x="30" y="60"/>
                    </a:cubicBezTo>
                    <a:cubicBezTo>
                      <a:pt x="30" y="61"/>
                      <a:pt x="30" y="61"/>
                      <a:pt x="30" y="61"/>
                    </a:cubicBezTo>
                    <a:cubicBezTo>
                      <a:pt x="34" y="60"/>
                      <a:pt x="36" y="57"/>
                      <a:pt x="39" y="55"/>
                    </a:cubicBezTo>
                    <a:cubicBezTo>
                      <a:pt x="38" y="55"/>
                      <a:pt x="37" y="56"/>
                      <a:pt x="37" y="55"/>
                    </a:cubicBezTo>
                    <a:cubicBezTo>
                      <a:pt x="40" y="54"/>
                      <a:pt x="40" y="54"/>
                      <a:pt x="40" y="54"/>
                    </a:cubicBezTo>
                    <a:cubicBezTo>
                      <a:pt x="40" y="54"/>
                      <a:pt x="40" y="54"/>
                      <a:pt x="40" y="54"/>
                    </a:cubicBezTo>
                    <a:cubicBezTo>
                      <a:pt x="44" y="52"/>
                      <a:pt x="44" y="52"/>
                      <a:pt x="44" y="52"/>
                    </a:cubicBezTo>
                    <a:cubicBezTo>
                      <a:pt x="43" y="52"/>
                      <a:pt x="43" y="52"/>
                      <a:pt x="43" y="52"/>
                    </a:cubicBezTo>
                    <a:cubicBezTo>
                      <a:pt x="45" y="51"/>
                      <a:pt x="47" y="51"/>
                      <a:pt x="48" y="49"/>
                    </a:cubicBezTo>
                    <a:cubicBezTo>
                      <a:pt x="49" y="48"/>
                      <a:pt x="46" y="49"/>
                      <a:pt x="48" y="48"/>
                    </a:cubicBezTo>
                    <a:cubicBezTo>
                      <a:pt x="51" y="46"/>
                      <a:pt x="56" y="44"/>
                      <a:pt x="59" y="42"/>
                    </a:cubicBezTo>
                    <a:cubicBezTo>
                      <a:pt x="59" y="42"/>
                      <a:pt x="59" y="41"/>
                      <a:pt x="60" y="40"/>
                    </a:cubicBezTo>
                    <a:cubicBezTo>
                      <a:pt x="61" y="41"/>
                      <a:pt x="61" y="41"/>
                      <a:pt x="61" y="41"/>
                    </a:cubicBezTo>
                    <a:cubicBezTo>
                      <a:pt x="61" y="41"/>
                      <a:pt x="61" y="41"/>
                      <a:pt x="61" y="41"/>
                    </a:cubicBezTo>
                    <a:cubicBezTo>
                      <a:pt x="61" y="41"/>
                      <a:pt x="60" y="42"/>
                      <a:pt x="61" y="42"/>
                    </a:cubicBezTo>
                    <a:cubicBezTo>
                      <a:pt x="59" y="48"/>
                      <a:pt x="54" y="50"/>
                      <a:pt x="55" y="53"/>
                    </a:cubicBezTo>
                    <a:cubicBezTo>
                      <a:pt x="54" y="56"/>
                      <a:pt x="53" y="55"/>
                      <a:pt x="52" y="57"/>
                    </a:cubicBezTo>
                    <a:cubicBezTo>
                      <a:pt x="52" y="56"/>
                      <a:pt x="52" y="56"/>
                      <a:pt x="52" y="56"/>
                    </a:cubicBezTo>
                    <a:cubicBezTo>
                      <a:pt x="49" y="60"/>
                      <a:pt x="49" y="61"/>
                      <a:pt x="46" y="64"/>
                    </a:cubicBezTo>
                    <a:cubicBezTo>
                      <a:pt x="46" y="66"/>
                      <a:pt x="47" y="67"/>
                      <a:pt x="44" y="70"/>
                    </a:cubicBezTo>
                    <a:cubicBezTo>
                      <a:pt x="45" y="68"/>
                      <a:pt x="44" y="70"/>
                      <a:pt x="43" y="71"/>
                    </a:cubicBezTo>
                    <a:cubicBezTo>
                      <a:pt x="44" y="70"/>
                      <a:pt x="44" y="70"/>
                      <a:pt x="42" y="71"/>
                    </a:cubicBezTo>
                    <a:cubicBezTo>
                      <a:pt x="42" y="71"/>
                      <a:pt x="42" y="71"/>
                      <a:pt x="42" y="72"/>
                    </a:cubicBezTo>
                    <a:cubicBezTo>
                      <a:pt x="42" y="72"/>
                      <a:pt x="42" y="72"/>
                      <a:pt x="42" y="72"/>
                    </a:cubicBezTo>
                    <a:cubicBezTo>
                      <a:pt x="41" y="73"/>
                      <a:pt x="41" y="73"/>
                      <a:pt x="42" y="72"/>
                    </a:cubicBezTo>
                    <a:cubicBezTo>
                      <a:pt x="42" y="73"/>
                      <a:pt x="42" y="73"/>
                      <a:pt x="42" y="72"/>
                    </a:cubicBezTo>
                    <a:cubicBezTo>
                      <a:pt x="41" y="74"/>
                      <a:pt x="39" y="77"/>
                      <a:pt x="38" y="77"/>
                    </a:cubicBezTo>
                    <a:cubicBezTo>
                      <a:pt x="37" y="79"/>
                      <a:pt x="36" y="81"/>
                      <a:pt x="35" y="82"/>
                    </a:cubicBezTo>
                    <a:cubicBezTo>
                      <a:pt x="35" y="82"/>
                      <a:pt x="34" y="83"/>
                      <a:pt x="34" y="83"/>
                    </a:cubicBezTo>
                    <a:cubicBezTo>
                      <a:pt x="33" y="83"/>
                      <a:pt x="33" y="83"/>
                      <a:pt x="33" y="83"/>
                    </a:cubicBezTo>
                    <a:cubicBezTo>
                      <a:pt x="33" y="83"/>
                      <a:pt x="33" y="83"/>
                      <a:pt x="33" y="83"/>
                    </a:cubicBezTo>
                    <a:cubicBezTo>
                      <a:pt x="33" y="83"/>
                      <a:pt x="33" y="83"/>
                      <a:pt x="33" y="83"/>
                    </a:cubicBezTo>
                    <a:cubicBezTo>
                      <a:pt x="33" y="83"/>
                      <a:pt x="33" y="83"/>
                      <a:pt x="33" y="83"/>
                    </a:cubicBezTo>
                    <a:cubicBezTo>
                      <a:pt x="33" y="83"/>
                      <a:pt x="33" y="83"/>
                      <a:pt x="33" y="83"/>
                    </a:cubicBezTo>
                    <a:cubicBezTo>
                      <a:pt x="30" y="79"/>
                      <a:pt x="31" y="81"/>
                      <a:pt x="34" y="85"/>
                    </a:cubicBezTo>
                    <a:cubicBezTo>
                      <a:pt x="32" y="88"/>
                      <a:pt x="32" y="88"/>
                      <a:pt x="32" y="88"/>
                    </a:cubicBezTo>
                    <a:cubicBezTo>
                      <a:pt x="32" y="88"/>
                      <a:pt x="32" y="88"/>
                      <a:pt x="32" y="88"/>
                    </a:cubicBezTo>
                    <a:cubicBezTo>
                      <a:pt x="32" y="88"/>
                      <a:pt x="32" y="88"/>
                      <a:pt x="32" y="88"/>
                    </a:cubicBezTo>
                    <a:cubicBezTo>
                      <a:pt x="32" y="88"/>
                      <a:pt x="32" y="88"/>
                      <a:pt x="32" y="88"/>
                    </a:cubicBezTo>
                    <a:cubicBezTo>
                      <a:pt x="32" y="88"/>
                      <a:pt x="32" y="88"/>
                      <a:pt x="32" y="88"/>
                    </a:cubicBezTo>
                    <a:cubicBezTo>
                      <a:pt x="32" y="88"/>
                      <a:pt x="32" y="88"/>
                      <a:pt x="32" y="88"/>
                    </a:cubicBezTo>
                    <a:cubicBezTo>
                      <a:pt x="31" y="87"/>
                      <a:pt x="38" y="97"/>
                      <a:pt x="35" y="93"/>
                    </a:cubicBezTo>
                    <a:cubicBezTo>
                      <a:pt x="35" y="93"/>
                      <a:pt x="35" y="93"/>
                      <a:pt x="35" y="93"/>
                    </a:cubicBezTo>
                    <a:cubicBezTo>
                      <a:pt x="35" y="93"/>
                      <a:pt x="35" y="93"/>
                      <a:pt x="35" y="93"/>
                    </a:cubicBezTo>
                    <a:cubicBezTo>
                      <a:pt x="35" y="93"/>
                      <a:pt x="35" y="93"/>
                      <a:pt x="35" y="93"/>
                    </a:cubicBezTo>
                    <a:cubicBezTo>
                      <a:pt x="36" y="92"/>
                      <a:pt x="36" y="92"/>
                      <a:pt x="36" y="92"/>
                    </a:cubicBezTo>
                    <a:cubicBezTo>
                      <a:pt x="37" y="92"/>
                      <a:pt x="38" y="92"/>
                      <a:pt x="38" y="92"/>
                    </a:cubicBezTo>
                    <a:cubicBezTo>
                      <a:pt x="39" y="92"/>
                      <a:pt x="38" y="93"/>
                      <a:pt x="36" y="93"/>
                    </a:cubicBezTo>
                    <a:cubicBezTo>
                      <a:pt x="37" y="93"/>
                      <a:pt x="38" y="93"/>
                      <a:pt x="39" y="92"/>
                    </a:cubicBezTo>
                    <a:cubicBezTo>
                      <a:pt x="39" y="92"/>
                      <a:pt x="39" y="92"/>
                      <a:pt x="39" y="93"/>
                    </a:cubicBezTo>
                    <a:cubicBezTo>
                      <a:pt x="39" y="93"/>
                      <a:pt x="38" y="93"/>
                      <a:pt x="37" y="94"/>
                    </a:cubicBezTo>
                    <a:cubicBezTo>
                      <a:pt x="38" y="93"/>
                      <a:pt x="39" y="93"/>
                      <a:pt x="40" y="93"/>
                    </a:cubicBezTo>
                    <a:cubicBezTo>
                      <a:pt x="40" y="94"/>
                      <a:pt x="41" y="94"/>
                      <a:pt x="40" y="94"/>
                    </a:cubicBezTo>
                    <a:cubicBezTo>
                      <a:pt x="40" y="94"/>
                      <a:pt x="40" y="94"/>
                      <a:pt x="40" y="94"/>
                    </a:cubicBezTo>
                    <a:cubicBezTo>
                      <a:pt x="40" y="94"/>
                      <a:pt x="40" y="94"/>
                      <a:pt x="40" y="94"/>
                    </a:cubicBezTo>
                    <a:cubicBezTo>
                      <a:pt x="41" y="93"/>
                      <a:pt x="41" y="93"/>
                      <a:pt x="41" y="93"/>
                    </a:cubicBezTo>
                    <a:cubicBezTo>
                      <a:pt x="41" y="92"/>
                      <a:pt x="41" y="92"/>
                      <a:pt x="41" y="92"/>
                    </a:cubicBezTo>
                    <a:cubicBezTo>
                      <a:pt x="44" y="91"/>
                      <a:pt x="47" y="88"/>
                      <a:pt x="50" y="87"/>
                    </a:cubicBezTo>
                    <a:cubicBezTo>
                      <a:pt x="51" y="86"/>
                      <a:pt x="51" y="86"/>
                      <a:pt x="51" y="86"/>
                    </a:cubicBezTo>
                    <a:cubicBezTo>
                      <a:pt x="51" y="86"/>
                      <a:pt x="51" y="86"/>
                      <a:pt x="51" y="86"/>
                    </a:cubicBezTo>
                    <a:cubicBezTo>
                      <a:pt x="51" y="86"/>
                      <a:pt x="52" y="85"/>
                      <a:pt x="53" y="84"/>
                    </a:cubicBezTo>
                    <a:cubicBezTo>
                      <a:pt x="53" y="84"/>
                      <a:pt x="53" y="85"/>
                      <a:pt x="55" y="84"/>
                    </a:cubicBezTo>
                    <a:cubicBezTo>
                      <a:pt x="57" y="83"/>
                      <a:pt x="60" y="80"/>
                      <a:pt x="62" y="78"/>
                    </a:cubicBezTo>
                    <a:cubicBezTo>
                      <a:pt x="61" y="79"/>
                      <a:pt x="61" y="79"/>
                      <a:pt x="61" y="78"/>
                    </a:cubicBezTo>
                    <a:cubicBezTo>
                      <a:pt x="62" y="77"/>
                      <a:pt x="63" y="77"/>
                      <a:pt x="64" y="76"/>
                    </a:cubicBezTo>
                    <a:cubicBezTo>
                      <a:pt x="64" y="77"/>
                      <a:pt x="64" y="77"/>
                      <a:pt x="64" y="77"/>
                    </a:cubicBezTo>
                    <a:cubicBezTo>
                      <a:pt x="64" y="76"/>
                      <a:pt x="66" y="74"/>
                      <a:pt x="67" y="74"/>
                    </a:cubicBezTo>
                    <a:cubicBezTo>
                      <a:pt x="68" y="74"/>
                      <a:pt x="65" y="75"/>
                      <a:pt x="65" y="76"/>
                    </a:cubicBezTo>
                    <a:cubicBezTo>
                      <a:pt x="69" y="73"/>
                      <a:pt x="67" y="74"/>
                      <a:pt x="71" y="71"/>
                    </a:cubicBezTo>
                    <a:cubicBezTo>
                      <a:pt x="73" y="69"/>
                      <a:pt x="70" y="71"/>
                      <a:pt x="71" y="69"/>
                    </a:cubicBezTo>
                    <a:cubicBezTo>
                      <a:pt x="73" y="68"/>
                      <a:pt x="74" y="66"/>
                      <a:pt x="76" y="64"/>
                    </a:cubicBezTo>
                    <a:cubicBezTo>
                      <a:pt x="75" y="64"/>
                      <a:pt x="75" y="64"/>
                      <a:pt x="75" y="64"/>
                    </a:cubicBezTo>
                    <a:cubicBezTo>
                      <a:pt x="78" y="61"/>
                      <a:pt x="80" y="59"/>
                      <a:pt x="83" y="58"/>
                    </a:cubicBezTo>
                    <a:cubicBezTo>
                      <a:pt x="94" y="45"/>
                      <a:pt x="94" y="42"/>
                      <a:pt x="92" y="43"/>
                    </a:cubicBezTo>
                    <a:close/>
                    <a:moveTo>
                      <a:pt x="66" y="39"/>
                    </a:moveTo>
                    <a:cubicBezTo>
                      <a:pt x="66" y="38"/>
                      <a:pt x="66" y="38"/>
                      <a:pt x="66" y="38"/>
                    </a:cubicBezTo>
                    <a:cubicBezTo>
                      <a:pt x="66" y="38"/>
                      <a:pt x="66" y="38"/>
                      <a:pt x="66" y="38"/>
                    </a:cubicBezTo>
                    <a:lnTo>
                      <a:pt x="66"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2" name="组合 181"/>
            <p:cNvGrpSpPr/>
            <p:nvPr/>
          </p:nvGrpSpPr>
          <p:grpSpPr>
            <a:xfrm>
              <a:off x="2028910" y="1025526"/>
              <a:ext cx="1973263" cy="1025525"/>
              <a:chOff x="2571750" y="1025526"/>
              <a:chExt cx="1973263" cy="1025525"/>
            </a:xfrm>
            <a:solidFill>
              <a:schemeClr val="accent2"/>
            </a:solidFill>
          </p:grpSpPr>
          <p:sp>
            <p:nvSpPr>
              <p:cNvPr id="192" name="Freeform 15"/>
              <p:cNvSpPr>
                <a:spLocks noEditPoints="1"/>
              </p:cNvSpPr>
              <p:nvPr/>
            </p:nvSpPr>
            <p:spPr bwMode="auto">
              <a:xfrm>
                <a:off x="2571750" y="1427163"/>
                <a:ext cx="322263" cy="265113"/>
              </a:xfrm>
              <a:custGeom>
                <a:avLst/>
                <a:gdLst>
                  <a:gd name="T0" fmla="*/ 129 w 150"/>
                  <a:gd name="T1" fmla="*/ 91 h 123"/>
                  <a:gd name="T2" fmla="*/ 93 w 150"/>
                  <a:gd name="T3" fmla="*/ 56 h 123"/>
                  <a:gd name="T4" fmla="*/ 92 w 150"/>
                  <a:gd name="T5" fmla="*/ 54 h 123"/>
                  <a:gd name="T6" fmla="*/ 84 w 150"/>
                  <a:gd name="T7" fmla="*/ 45 h 123"/>
                  <a:gd name="T8" fmla="*/ 50 w 150"/>
                  <a:gd name="T9" fmla="*/ 19 h 123"/>
                  <a:gd name="T10" fmla="*/ 32 w 150"/>
                  <a:gd name="T11" fmla="*/ 11 h 123"/>
                  <a:gd name="T12" fmla="*/ 25 w 150"/>
                  <a:gd name="T13" fmla="*/ 6 h 123"/>
                  <a:gd name="T14" fmla="*/ 7 w 150"/>
                  <a:gd name="T15" fmla="*/ 4 h 123"/>
                  <a:gd name="T16" fmla="*/ 8 w 150"/>
                  <a:gd name="T17" fmla="*/ 1 h 123"/>
                  <a:gd name="T18" fmla="*/ 4 w 150"/>
                  <a:gd name="T19" fmla="*/ 1 h 123"/>
                  <a:gd name="T20" fmla="*/ 3 w 150"/>
                  <a:gd name="T21" fmla="*/ 1 h 123"/>
                  <a:gd name="T22" fmla="*/ 5 w 150"/>
                  <a:gd name="T23" fmla="*/ 3 h 123"/>
                  <a:gd name="T24" fmla="*/ 7 w 150"/>
                  <a:gd name="T25" fmla="*/ 6 h 123"/>
                  <a:gd name="T26" fmla="*/ 13 w 150"/>
                  <a:gd name="T27" fmla="*/ 8 h 123"/>
                  <a:gd name="T28" fmla="*/ 15 w 150"/>
                  <a:gd name="T29" fmla="*/ 13 h 123"/>
                  <a:gd name="T30" fmla="*/ 15 w 150"/>
                  <a:gd name="T31" fmla="*/ 14 h 123"/>
                  <a:gd name="T32" fmla="*/ 18 w 150"/>
                  <a:gd name="T33" fmla="*/ 14 h 123"/>
                  <a:gd name="T34" fmla="*/ 19 w 150"/>
                  <a:gd name="T35" fmla="*/ 16 h 123"/>
                  <a:gd name="T36" fmla="*/ 18 w 150"/>
                  <a:gd name="T37" fmla="*/ 18 h 123"/>
                  <a:gd name="T38" fmla="*/ 19 w 150"/>
                  <a:gd name="T39" fmla="*/ 19 h 123"/>
                  <a:gd name="T40" fmla="*/ 22 w 150"/>
                  <a:gd name="T41" fmla="*/ 19 h 123"/>
                  <a:gd name="T42" fmla="*/ 24 w 150"/>
                  <a:gd name="T43" fmla="*/ 21 h 123"/>
                  <a:gd name="T44" fmla="*/ 24 w 150"/>
                  <a:gd name="T45" fmla="*/ 21 h 123"/>
                  <a:gd name="T46" fmla="*/ 25 w 150"/>
                  <a:gd name="T47" fmla="*/ 21 h 123"/>
                  <a:gd name="T48" fmla="*/ 27 w 150"/>
                  <a:gd name="T49" fmla="*/ 21 h 123"/>
                  <a:gd name="T50" fmla="*/ 29 w 150"/>
                  <a:gd name="T51" fmla="*/ 22 h 123"/>
                  <a:gd name="T52" fmla="*/ 30 w 150"/>
                  <a:gd name="T53" fmla="*/ 22 h 123"/>
                  <a:gd name="T54" fmla="*/ 32 w 150"/>
                  <a:gd name="T55" fmla="*/ 22 h 123"/>
                  <a:gd name="T56" fmla="*/ 33 w 150"/>
                  <a:gd name="T57" fmla="*/ 21 h 123"/>
                  <a:gd name="T58" fmla="*/ 34 w 150"/>
                  <a:gd name="T59" fmla="*/ 22 h 123"/>
                  <a:gd name="T60" fmla="*/ 35 w 150"/>
                  <a:gd name="T61" fmla="*/ 22 h 123"/>
                  <a:gd name="T62" fmla="*/ 39 w 150"/>
                  <a:gd name="T63" fmla="*/ 19 h 123"/>
                  <a:gd name="T64" fmla="*/ 36 w 150"/>
                  <a:gd name="T65" fmla="*/ 26 h 123"/>
                  <a:gd name="T66" fmla="*/ 44 w 150"/>
                  <a:gd name="T67" fmla="*/ 27 h 123"/>
                  <a:gd name="T68" fmla="*/ 46 w 150"/>
                  <a:gd name="T69" fmla="*/ 30 h 123"/>
                  <a:gd name="T70" fmla="*/ 50 w 150"/>
                  <a:gd name="T71" fmla="*/ 33 h 123"/>
                  <a:gd name="T72" fmla="*/ 58 w 150"/>
                  <a:gd name="T73" fmla="*/ 36 h 123"/>
                  <a:gd name="T74" fmla="*/ 61 w 150"/>
                  <a:gd name="T75" fmla="*/ 40 h 123"/>
                  <a:gd name="T76" fmla="*/ 62 w 150"/>
                  <a:gd name="T77" fmla="*/ 40 h 123"/>
                  <a:gd name="T78" fmla="*/ 61 w 150"/>
                  <a:gd name="T79" fmla="*/ 41 h 123"/>
                  <a:gd name="T80" fmla="*/ 64 w 150"/>
                  <a:gd name="T81" fmla="*/ 41 h 123"/>
                  <a:gd name="T82" fmla="*/ 64 w 150"/>
                  <a:gd name="T83" fmla="*/ 44 h 123"/>
                  <a:gd name="T84" fmla="*/ 67 w 150"/>
                  <a:gd name="T85" fmla="*/ 46 h 123"/>
                  <a:gd name="T86" fmla="*/ 71 w 150"/>
                  <a:gd name="T87" fmla="*/ 50 h 123"/>
                  <a:gd name="T88" fmla="*/ 73 w 150"/>
                  <a:gd name="T89" fmla="*/ 51 h 123"/>
                  <a:gd name="T90" fmla="*/ 76 w 150"/>
                  <a:gd name="T91" fmla="*/ 50 h 123"/>
                  <a:gd name="T92" fmla="*/ 80 w 150"/>
                  <a:gd name="T93" fmla="*/ 58 h 123"/>
                  <a:gd name="T94" fmla="*/ 83 w 150"/>
                  <a:gd name="T95" fmla="*/ 59 h 123"/>
                  <a:gd name="T96" fmla="*/ 87 w 150"/>
                  <a:gd name="T97" fmla="*/ 64 h 123"/>
                  <a:gd name="T98" fmla="*/ 93 w 150"/>
                  <a:gd name="T99" fmla="*/ 67 h 123"/>
                  <a:gd name="T100" fmla="*/ 94 w 150"/>
                  <a:gd name="T101" fmla="*/ 69 h 123"/>
                  <a:gd name="T102" fmla="*/ 99 w 150"/>
                  <a:gd name="T103" fmla="*/ 68 h 123"/>
                  <a:gd name="T104" fmla="*/ 102 w 150"/>
                  <a:gd name="T105" fmla="*/ 70 h 123"/>
                  <a:gd name="T106" fmla="*/ 103 w 150"/>
                  <a:gd name="T107" fmla="*/ 73 h 123"/>
                  <a:gd name="T108" fmla="*/ 118 w 150"/>
                  <a:gd name="T109" fmla="*/ 90 h 123"/>
                  <a:gd name="T110" fmla="*/ 118 w 150"/>
                  <a:gd name="T111" fmla="*/ 95 h 123"/>
                  <a:gd name="T112" fmla="*/ 132 w 150"/>
                  <a:gd name="T113" fmla="*/ 103 h 123"/>
                  <a:gd name="T114" fmla="*/ 134 w 150"/>
                  <a:gd name="T115" fmla="*/ 106 h 123"/>
                  <a:gd name="T116" fmla="*/ 144 w 150"/>
                  <a:gd name="T117" fmla="*/ 108 h 123"/>
                  <a:gd name="T118" fmla="*/ 7 w 150"/>
                  <a:gd name="T119" fmla="*/ 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0" h="123">
                    <a:moveTo>
                      <a:pt x="144" y="108"/>
                    </a:moveTo>
                    <a:cubicBezTo>
                      <a:pt x="138" y="104"/>
                      <a:pt x="135" y="90"/>
                      <a:pt x="129" y="91"/>
                    </a:cubicBezTo>
                    <a:cubicBezTo>
                      <a:pt x="129" y="90"/>
                      <a:pt x="126" y="83"/>
                      <a:pt x="124" y="85"/>
                    </a:cubicBezTo>
                    <a:cubicBezTo>
                      <a:pt x="123" y="78"/>
                      <a:pt x="103" y="53"/>
                      <a:pt x="93" y="56"/>
                    </a:cubicBezTo>
                    <a:cubicBezTo>
                      <a:pt x="93" y="55"/>
                      <a:pt x="93" y="55"/>
                      <a:pt x="93" y="53"/>
                    </a:cubicBezTo>
                    <a:cubicBezTo>
                      <a:pt x="92" y="53"/>
                      <a:pt x="92" y="54"/>
                      <a:pt x="92" y="54"/>
                    </a:cubicBezTo>
                    <a:cubicBezTo>
                      <a:pt x="92" y="54"/>
                      <a:pt x="91" y="51"/>
                      <a:pt x="90" y="52"/>
                    </a:cubicBezTo>
                    <a:cubicBezTo>
                      <a:pt x="93" y="48"/>
                      <a:pt x="85" y="46"/>
                      <a:pt x="84" y="45"/>
                    </a:cubicBezTo>
                    <a:cubicBezTo>
                      <a:pt x="86" y="43"/>
                      <a:pt x="68" y="27"/>
                      <a:pt x="65" y="27"/>
                    </a:cubicBezTo>
                    <a:cubicBezTo>
                      <a:pt x="64" y="26"/>
                      <a:pt x="49" y="18"/>
                      <a:pt x="50" y="19"/>
                    </a:cubicBezTo>
                    <a:cubicBezTo>
                      <a:pt x="50" y="18"/>
                      <a:pt x="50" y="18"/>
                      <a:pt x="51" y="17"/>
                    </a:cubicBezTo>
                    <a:cubicBezTo>
                      <a:pt x="45" y="17"/>
                      <a:pt x="37" y="6"/>
                      <a:pt x="32" y="11"/>
                    </a:cubicBezTo>
                    <a:cubicBezTo>
                      <a:pt x="33" y="11"/>
                      <a:pt x="25" y="3"/>
                      <a:pt x="25" y="8"/>
                    </a:cubicBezTo>
                    <a:cubicBezTo>
                      <a:pt x="24" y="8"/>
                      <a:pt x="25" y="7"/>
                      <a:pt x="25" y="6"/>
                    </a:cubicBezTo>
                    <a:cubicBezTo>
                      <a:pt x="24" y="6"/>
                      <a:pt x="15" y="2"/>
                      <a:pt x="13" y="4"/>
                    </a:cubicBezTo>
                    <a:cubicBezTo>
                      <a:pt x="11" y="0"/>
                      <a:pt x="9" y="1"/>
                      <a:pt x="7" y="4"/>
                    </a:cubicBezTo>
                    <a:cubicBezTo>
                      <a:pt x="7" y="4"/>
                      <a:pt x="7" y="4"/>
                      <a:pt x="7" y="3"/>
                    </a:cubicBezTo>
                    <a:cubicBezTo>
                      <a:pt x="7" y="3"/>
                      <a:pt x="8" y="2"/>
                      <a:pt x="8" y="1"/>
                    </a:cubicBezTo>
                    <a:cubicBezTo>
                      <a:pt x="8" y="1"/>
                      <a:pt x="5" y="1"/>
                      <a:pt x="5" y="2"/>
                    </a:cubicBezTo>
                    <a:cubicBezTo>
                      <a:pt x="5" y="0"/>
                      <a:pt x="5" y="0"/>
                      <a:pt x="4" y="1"/>
                    </a:cubicBezTo>
                    <a:cubicBezTo>
                      <a:pt x="4" y="1"/>
                      <a:pt x="3" y="2"/>
                      <a:pt x="4" y="3"/>
                    </a:cubicBezTo>
                    <a:cubicBezTo>
                      <a:pt x="2" y="6"/>
                      <a:pt x="3" y="0"/>
                      <a:pt x="3" y="1"/>
                    </a:cubicBezTo>
                    <a:cubicBezTo>
                      <a:pt x="3" y="1"/>
                      <a:pt x="2" y="2"/>
                      <a:pt x="1" y="3"/>
                    </a:cubicBezTo>
                    <a:cubicBezTo>
                      <a:pt x="0" y="4"/>
                      <a:pt x="4" y="4"/>
                      <a:pt x="5" y="3"/>
                    </a:cubicBezTo>
                    <a:cubicBezTo>
                      <a:pt x="6" y="3"/>
                      <a:pt x="5" y="6"/>
                      <a:pt x="5" y="7"/>
                    </a:cubicBezTo>
                    <a:cubicBezTo>
                      <a:pt x="6" y="4"/>
                      <a:pt x="7" y="6"/>
                      <a:pt x="7" y="6"/>
                    </a:cubicBezTo>
                    <a:cubicBezTo>
                      <a:pt x="7" y="7"/>
                      <a:pt x="7" y="7"/>
                      <a:pt x="7" y="8"/>
                    </a:cubicBezTo>
                    <a:cubicBezTo>
                      <a:pt x="9" y="9"/>
                      <a:pt x="11" y="9"/>
                      <a:pt x="13" y="8"/>
                    </a:cubicBezTo>
                    <a:cubicBezTo>
                      <a:pt x="13" y="8"/>
                      <a:pt x="12" y="11"/>
                      <a:pt x="12" y="11"/>
                    </a:cubicBezTo>
                    <a:cubicBezTo>
                      <a:pt x="14" y="8"/>
                      <a:pt x="15" y="11"/>
                      <a:pt x="15" y="13"/>
                    </a:cubicBezTo>
                    <a:cubicBezTo>
                      <a:pt x="15" y="13"/>
                      <a:pt x="17" y="12"/>
                      <a:pt x="18" y="11"/>
                    </a:cubicBezTo>
                    <a:cubicBezTo>
                      <a:pt x="17" y="13"/>
                      <a:pt x="15" y="16"/>
                      <a:pt x="15" y="14"/>
                    </a:cubicBezTo>
                    <a:cubicBezTo>
                      <a:pt x="15" y="14"/>
                      <a:pt x="15" y="15"/>
                      <a:pt x="15" y="16"/>
                    </a:cubicBezTo>
                    <a:cubicBezTo>
                      <a:pt x="16" y="16"/>
                      <a:pt x="18" y="14"/>
                      <a:pt x="18" y="14"/>
                    </a:cubicBezTo>
                    <a:cubicBezTo>
                      <a:pt x="19" y="15"/>
                      <a:pt x="18" y="15"/>
                      <a:pt x="17" y="16"/>
                    </a:cubicBezTo>
                    <a:cubicBezTo>
                      <a:pt x="18" y="16"/>
                      <a:pt x="18" y="16"/>
                      <a:pt x="19" y="16"/>
                    </a:cubicBezTo>
                    <a:cubicBezTo>
                      <a:pt x="19" y="16"/>
                      <a:pt x="17" y="18"/>
                      <a:pt x="17" y="18"/>
                    </a:cubicBezTo>
                    <a:cubicBezTo>
                      <a:pt x="18" y="19"/>
                      <a:pt x="17" y="17"/>
                      <a:pt x="18" y="18"/>
                    </a:cubicBezTo>
                    <a:cubicBezTo>
                      <a:pt x="19" y="17"/>
                      <a:pt x="20" y="14"/>
                      <a:pt x="22" y="14"/>
                    </a:cubicBezTo>
                    <a:cubicBezTo>
                      <a:pt x="22" y="14"/>
                      <a:pt x="20" y="18"/>
                      <a:pt x="19" y="19"/>
                    </a:cubicBezTo>
                    <a:cubicBezTo>
                      <a:pt x="20" y="19"/>
                      <a:pt x="22" y="16"/>
                      <a:pt x="22" y="16"/>
                    </a:cubicBezTo>
                    <a:cubicBezTo>
                      <a:pt x="22" y="17"/>
                      <a:pt x="22" y="18"/>
                      <a:pt x="22" y="19"/>
                    </a:cubicBezTo>
                    <a:cubicBezTo>
                      <a:pt x="22" y="18"/>
                      <a:pt x="25" y="13"/>
                      <a:pt x="26" y="14"/>
                    </a:cubicBezTo>
                    <a:cubicBezTo>
                      <a:pt x="24" y="16"/>
                      <a:pt x="24" y="18"/>
                      <a:pt x="24" y="21"/>
                    </a:cubicBezTo>
                    <a:cubicBezTo>
                      <a:pt x="24" y="20"/>
                      <a:pt x="24" y="20"/>
                      <a:pt x="24" y="20"/>
                    </a:cubicBezTo>
                    <a:cubicBezTo>
                      <a:pt x="24" y="20"/>
                      <a:pt x="24" y="20"/>
                      <a:pt x="24" y="21"/>
                    </a:cubicBezTo>
                    <a:cubicBezTo>
                      <a:pt x="25" y="20"/>
                      <a:pt x="25" y="19"/>
                      <a:pt x="26" y="19"/>
                    </a:cubicBezTo>
                    <a:cubicBezTo>
                      <a:pt x="27" y="19"/>
                      <a:pt x="25" y="21"/>
                      <a:pt x="25" y="21"/>
                    </a:cubicBezTo>
                    <a:cubicBezTo>
                      <a:pt x="27" y="19"/>
                      <a:pt x="26" y="23"/>
                      <a:pt x="27" y="19"/>
                    </a:cubicBezTo>
                    <a:cubicBezTo>
                      <a:pt x="27" y="19"/>
                      <a:pt x="27" y="24"/>
                      <a:pt x="27" y="21"/>
                    </a:cubicBezTo>
                    <a:cubicBezTo>
                      <a:pt x="27" y="22"/>
                      <a:pt x="27" y="22"/>
                      <a:pt x="28" y="22"/>
                    </a:cubicBezTo>
                    <a:cubicBezTo>
                      <a:pt x="28" y="21"/>
                      <a:pt x="29" y="21"/>
                      <a:pt x="29" y="22"/>
                    </a:cubicBezTo>
                    <a:cubicBezTo>
                      <a:pt x="29" y="21"/>
                      <a:pt x="28" y="21"/>
                      <a:pt x="30" y="20"/>
                    </a:cubicBezTo>
                    <a:cubicBezTo>
                      <a:pt x="29" y="22"/>
                      <a:pt x="31" y="20"/>
                      <a:pt x="30" y="22"/>
                    </a:cubicBezTo>
                    <a:cubicBezTo>
                      <a:pt x="30" y="22"/>
                      <a:pt x="31" y="22"/>
                      <a:pt x="31" y="21"/>
                    </a:cubicBezTo>
                    <a:cubicBezTo>
                      <a:pt x="30" y="24"/>
                      <a:pt x="32" y="21"/>
                      <a:pt x="32" y="22"/>
                    </a:cubicBezTo>
                    <a:cubicBezTo>
                      <a:pt x="32" y="22"/>
                      <a:pt x="31" y="23"/>
                      <a:pt x="31" y="23"/>
                    </a:cubicBezTo>
                    <a:cubicBezTo>
                      <a:pt x="32" y="22"/>
                      <a:pt x="33" y="22"/>
                      <a:pt x="33" y="21"/>
                    </a:cubicBezTo>
                    <a:cubicBezTo>
                      <a:pt x="33" y="22"/>
                      <a:pt x="32" y="23"/>
                      <a:pt x="31" y="24"/>
                    </a:cubicBezTo>
                    <a:cubicBezTo>
                      <a:pt x="32" y="23"/>
                      <a:pt x="32" y="24"/>
                      <a:pt x="34" y="22"/>
                    </a:cubicBezTo>
                    <a:cubicBezTo>
                      <a:pt x="34" y="23"/>
                      <a:pt x="34" y="23"/>
                      <a:pt x="33" y="24"/>
                    </a:cubicBezTo>
                    <a:cubicBezTo>
                      <a:pt x="34" y="24"/>
                      <a:pt x="34" y="22"/>
                      <a:pt x="35" y="22"/>
                    </a:cubicBezTo>
                    <a:cubicBezTo>
                      <a:pt x="37" y="22"/>
                      <a:pt x="35" y="24"/>
                      <a:pt x="35" y="23"/>
                    </a:cubicBezTo>
                    <a:cubicBezTo>
                      <a:pt x="35" y="24"/>
                      <a:pt x="39" y="19"/>
                      <a:pt x="39" y="19"/>
                    </a:cubicBezTo>
                    <a:cubicBezTo>
                      <a:pt x="40" y="20"/>
                      <a:pt x="35" y="25"/>
                      <a:pt x="35" y="26"/>
                    </a:cubicBezTo>
                    <a:cubicBezTo>
                      <a:pt x="36" y="25"/>
                      <a:pt x="36" y="25"/>
                      <a:pt x="36" y="26"/>
                    </a:cubicBezTo>
                    <a:cubicBezTo>
                      <a:pt x="37" y="25"/>
                      <a:pt x="38" y="23"/>
                      <a:pt x="38" y="24"/>
                    </a:cubicBezTo>
                    <a:cubicBezTo>
                      <a:pt x="35" y="27"/>
                      <a:pt x="40" y="29"/>
                      <a:pt x="44" y="27"/>
                    </a:cubicBezTo>
                    <a:cubicBezTo>
                      <a:pt x="43" y="28"/>
                      <a:pt x="43" y="29"/>
                      <a:pt x="44" y="30"/>
                    </a:cubicBezTo>
                    <a:cubicBezTo>
                      <a:pt x="44" y="28"/>
                      <a:pt x="45" y="31"/>
                      <a:pt x="46" y="30"/>
                    </a:cubicBezTo>
                    <a:cubicBezTo>
                      <a:pt x="47" y="30"/>
                      <a:pt x="48" y="31"/>
                      <a:pt x="47" y="32"/>
                    </a:cubicBezTo>
                    <a:cubicBezTo>
                      <a:pt x="50" y="31"/>
                      <a:pt x="47" y="33"/>
                      <a:pt x="50" y="33"/>
                    </a:cubicBezTo>
                    <a:cubicBezTo>
                      <a:pt x="50" y="32"/>
                      <a:pt x="50" y="31"/>
                      <a:pt x="51" y="31"/>
                    </a:cubicBezTo>
                    <a:cubicBezTo>
                      <a:pt x="51" y="34"/>
                      <a:pt x="56" y="39"/>
                      <a:pt x="58" y="36"/>
                    </a:cubicBezTo>
                    <a:cubicBezTo>
                      <a:pt x="58" y="36"/>
                      <a:pt x="57" y="37"/>
                      <a:pt x="57" y="38"/>
                    </a:cubicBezTo>
                    <a:cubicBezTo>
                      <a:pt x="58" y="37"/>
                      <a:pt x="61" y="40"/>
                      <a:pt x="61" y="40"/>
                    </a:cubicBezTo>
                    <a:cubicBezTo>
                      <a:pt x="63" y="38"/>
                      <a:pt x="61" y="40"/>
                      <a:pt x="60" y="40"/>
                    </a:cubicBezTo>
                    <a:cubicBezTo>
                      <a:pt x="61" y="41"/>
                      <a:pt x="63" y="39"/>
                      <a:pt x="62" y="40"/>
                    </a:cubicBezTo>
                    <a:cubicBezTo>
                      <a:pt x="62" y="42"/>
                      <a:pt x="62" y="40"/>
                      <a:pt x="62" y="40"/>
                    </a:cubicBezTo>
                    <a:cubicBezTo>
                      <a:pt x="61" y="40"/>
                      <a:pt x="61" y="41"/>
                      <a:pt x="61" y="41"/>
                    </a:cubicBezTo>
                    <a:cubicBezTo>
                      <a:pt x="61" y="41"/>
                      <a:pt x="64" y="40"/>
                      <a:pt x="62" y="42"/>
                    </a:cubicBezTo>
                    <a:cubicBezTo>
                      <a:pt x="63" y="41"/>
                      <a:pt x="65" y="40"/>
                      <a:pt x="64" y="41"/>
                    </a:cubicBezTo>
                    <a:cubicBezTo>
                      <a:pt x="66" y="40"/>
                      <a:pt x="64" y="41"/>
                      <a:pt x="66" y="42"/>
                    </a:cubicBezTo>
                    <a:cubicBezTo>
                      <a:pt x="65" y="42"/>
                      <a:pt x="65" y="43"/>
                      <a:pt x="64" y="44"/>
                    </a:cubicBezTo>
                    <a:cubicBezTo>
                      <a:pt x="64" y="44"/>
                      <a:pt x="67" y="44"/>
                      <a:pt x="68" y="44"/>
                    </a:cubicBezTo>
                    <a:cubicBezTo>
                      <a:pt x="68" y="44"/>
                      <a:pt x="67" y="45"/>
                      <a:pt x="67" y="46"/>
                    </a:cubicBezTo>
                    <a:cubicBezTo>
                      <a:pt x="68" y="45"/>
                      <a:pt x="67" y="45"/>
                      <a:pt x="69" y="45"/>
                    </a:cubicBezTo>
                    <a:cubicBezTo>
                      <a:pt x="67" y="48"/>
                      <a:pt x="72" y="48"/>
                      <a:pt x="71" y="50"/>
                    </a:cubicBezTo>
                    <a:cubicBezTo>
                      <a:pt x="73" y="48"/>
                      <a:pt x="72" y="48"/>
                      <a:pt x="74" y="48"/>
                    </a:cubicBezTo>
                    <a:cubicBezTo>
                      <a:pt x="75" y="48"/>
                      <a:pt x="72" y="51"/>
                      <a:pt x="73" y="51"/>
                    </a:cubicBezTo>
                    <a:cubicBezTo>
                      <a:pt x="73" y="51"/>
                      <a:pt x="73" y="51"/>
                      <a:pt x="73" y="51"/>
                    </a:cubicBezTo>
                    <a:cubicBezTo>
                      <a:pt x="73" y="51"/>
                      <a:pt x="74" y="50"/>
                      <a:pt x="76" y="50"/>
                    </a:cubicBezTo>
                    <a:cubicBezTo>
                      <a:pt x="74" y="56"/>
                      <a:pt x="79" y="54"/>
                      <a:pt x="81" y="55"/>
                    </a:cubicBezTo>
                    <a:cubicBezTo>
                      <a:pt x="81" y="55"/>
                      <a:pt x="80" y="58"/>
                      <a:pt x="80" y="58"/>
                    </a:cubicBezTo>
                    <a:cubicBezTo>
                      <a:pt x="80" y="57"/>
                      <a:pt x="82" y="57"/>
                      <a:pt x="83" y="57"/>
                    </a:cubicBezTo>
                    <a:cubicBezTo>
                      <a:pt x="83" y="57"/>
                      <a:pt x="80" y="59"/>
                      <a:pt x="83" y="59"/>
                    </a:cubicBezTo>
                    <a:cubicBezTo>
                      <a:pt x="82" y="59"/>
                      <a:pt x="83" y="59"/>
                      <a:pt x="82" y="60"/>
                    </a:cubicBezTo>
                    <a:cubicBezTo>
                      <a:pt x="83" y="62"/>
                      <a:pt x="86" y="62"/>
                      <a:pt x="87" y="64"/>
                    </a:cubicBezTo>
                    <a:cubicBezTo>
                      <a:pt x="88" y="63"/>
                      <a:pt x="91" y="65"/>
                      <a:pt x="89" y="66"/>
                    </a:cubicBezTo>
                    <a:cubicBezTo>
                      <a:pt x="92" y="66"/>
                      <a:pt x="92" y="66"/>
                      <a:pt x="93" y="67"/>
                    </a:cubicBezTo>
                    <a:cubicBezTo>
                      <a:pt x="93" y="65"/>
                      <a:pt x="95" y="66"/>
                      <a:pt x="95" y="67"/>
                    </a:cubicBezTo>
                    <a:cubicBezTo>
                      <a:pt x="95" y="67"/>
                      <a:pt x="93" y="67"/>
                      <a:pt x="94" y="69"/>
                    </a:cubicBezTo>
                    <a:cubicBezTo>
                      <a:pt x="94" y="68"/>
                      <a:pt x="95" y="69"/>
                      <a:pt x="95" y="70"/>
                    </a:cubicBezTo>
                    <a:cubicBezTo>
                      <a:pt x="96" y="69"/>
                      <a:pt x="98" y="69"/>
                      <a:pt x="99" y="68"/>
                    </a:cubicBezTo>
                    <a:cubicBezTo>
                      <a:pt x="98" y="69"/>
                      <a:pt x="98" y="69"/>
                      <a:pt x="97" y="70"/>
                    </a:cubicBezTo>
                    <a:cubicBezTo>
                      <a:pt x="99" y="71"/>
                      <a:pt x="100" y="68"/>
                      <a:pt x="102" y="70"/>
                    </a:cubicBezTo>
                    <a:cubicBezTo>
                      <a:pt x="102" y="70"/>
                      <a:pt x="100" y="72"/>
                      <a:pt x="99" y="72"/>
                    </a:cubicBezTo>
                    <a:cubicBezTo>
                      <a:pt x="101" y="72"/>
                      <a:pt x="100" y="76"/>
                      <a:pt x="103" y="73"/>
                    </a:cubicBezTo>
                    <a:cubicBezTo>
                      <a:pt x="105" y="74"/>
                      <a:pt x="107" y="82"/>
                      <a:pt x="110" y="81"/>
                    </a:cubicBezTo>
                    <a:cubicBezTo>
                      <a:pt x="109" y="82"/>
                      <a:pt x="113" y="88"/>
                      <a:pt x="118" y="90"/>
                    </a:cubicBezTo>
                    <a:cubicBezTo>
                      <a:pt x="117" y="91"/>
                      <a:pt x="117" y="91"/>
                      <a:pt x="116" y="92"/>
                    </a:cubicBezTo>
                    <a:cubicBezTo>
                      <a:pt x="118" y="90"/>
                      <a:pt x="119" y="95"/>
                      <a:pt x="118" y="95"/>
                    </a:cubicBezTo>
                    <a:cubicBezTo>
                      <a:pt x="120" y="94"/>
                      <a:pt x="121" y="98"/>
                      <a:pt x="123" y="96"/>
                    </a:cubicBezTo>
                    <a:cubicBezTo>
                      <a:pt x="121" y="99"/>
                      <a:pt x="129" y="103"/>
                      <a:pt x="132" y="103"/>
                    </a:cubicBezTo>
                    <a:cubicBezTo>
                      <a:pt x="131" y="106"/>
                      <a:pt x="133" y="105"/>
                      <a:pt x="132" y="106"/>
                    </a:cubicBezTo>
                    <a:cubicBezTo>
                      <a:pt x="133" y="106"/>
                      <a:pt x="133" y="106"/>
                      <a:pt x="134" y="106"/>
                    </a:cubicBezTo>
                    <a:cubicBezTo>
                      <a:pt x="132" y="112"/>
                      <a:pt x="142" y="123"/>
                      <a:pt x="150" y="119"/>
                    </a:cubicBezTo>
                    <a:cubicBezTo>
                      <a:pt x="146" y="116"/>
                      <a:pt x="145" y="112"/>
                      <a:pt x="144" y="108"/>
                    </a:cubicBezTo>
                    <a:close/>
                    <a:moveTo>
                      <a:pt x="7" y="6"/>
                    </a:moveTo>
                    <a:cubicBezTo>
                      <a:pt x="7" y="6"/>
                      <a:pt x="7" y="6"/>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16"/>
              <p:cNvSpPr>
                <a:spLocks/>
              </p:cNvSpPr>
              <p:nvPr/>
            </p:nvSpPr>
            <p:spPr bwMode="auto">
              <a:xfrm>
                <a:off x="2971800" y="1036638"/>
                <a:ext cx="204788" cy="339725"/>
              </a:xfrm>
              <a:custGeom>
                <a:avLst/>
                <a:gdLst>
                  <a:gd name="T0" fmla="*/ 84 w 95"/>
                  <a:gd name="T1" fmla="*/ 124 h 158"/>
                  <a:gd name="T2" fmla="*/ 63 w 95"/>
                  <a:gd name="T3" fmla="*/ 82 h 158"/>
                  <a:gd name="T4" fmla="*/ 62 w 95"/>
                  <a:gd name="T5" fmla="*/ 80 h 158"/>
                  <a:gd name="T6" fmla="*/ 58 w 95"/>
                  <a:gd name="T7" fmla="*/ 70 h 158"/>
                  <a:gd name="T8" fmla="*/ 37 w 95"/>
                  <a:gd name="T9" fmla="*/ 34 h 158"/>
                  <a:gd name="T10" fmla="*/ 24 w 95"/>
                  <a:gd name="T11" fmla="*/ 21 h 158"/>
                  <a:gd name="T12" fmla="*/ 20 w 95"/>
                  <a:gd name="T13" fmla="*/ 14 h 158"/>
                  <a:gd name="T14" fmla="*/ 5 w 95"/>
                  <a:gd name="T15" fmla="*/ 5 h 158"/>
                  <a:gd name="T16" fmla="*/ 8 w 95"/>
                  <a:gd name="T17" fmla="*/ 3 h 158"/>
                  <a:gd name="T18" fmla="*/ 4 w 95"/>
                  <a:gd name="T19" fmla="*/ 0 h 158"/>
                  <a:gd name="T20" fmla="*/ 4 w 95"/>
                  <a:gd name="T21" fmla="*/ 0 h 158"/>
                  <a:gd name="T22" fmla="*/ 4 w 95"/>
                  <a:gd name="T23" fmla="*/ 3 h 158"/>
                  <a:gd name="T24" fmla="*/ 4 w 95"/>
                  <a:gd name="T25" fmla="*/ 7 h 158"/>
                  <a:gd name="T26" fmla="*/ 8 w 95"/>
                  <a:gd name="T27" fmla="*/ 11 h 158"/>
                  <a:gd name="T28" fmla="*/ 8 w 95"/>
                  <a:gd name="T29" fmla="*/ 16 h 158"/>
                  <a:gd name="T30" fmla="*/ 8 w 95"/>
                  <a:gd name="T31" fmla="*/ 17 h 158"/>
                  <a:gd name="T32" fmla="*/ 11 w 95"/>
                  <a:gd name="T33" fmla="*/ 18 h 158"/>
                  <a:gd name="T34" fmla="*/ 10 w 95"/>
                  <a:gd name="T35" fmla="*/ 20 h 158"/>
                  <a:gd name="T36" fmla="*/ 9 w 95"/>
                  <a:gd name="T37" fmla="*/ 22 h 158"/>
                  <a:gd name="T38" fmla="*/ 10 w 95"/>
                  <a:gd name="T39" fmla="*/ 23 h 158"/>
                  <a:gd name="T40" fmla="*/ 12 w 95"/>
                  <a:gd name="T41" fmla="*/ 24 h 158"/>
                  <a:gd name="T42" fmla="*/ 13 w 95"/>
                  <a:gd name="T43" fmla="*/ 26 h 158"/>
                  <a:gd name="T44" fmla="*/ 13 w 95"/>
                  <a:gd name="T45" fmla="*/ 27 h 158"/>
                  <a:gd name="T46" fmla="*/ 13 w 95"/>
                  <a:gd name="T47" fmla="*/ 27 h 158"/>
                  <a:gd name="T48" fmla="*/ 15 w 95"/>
                  <a:gd name="T49" fmla="*/ 29 h 158"/>
                  <a:gd name="T50" fmla="*/ 16 w 95"/>
                  <a:gd name="T51" fmla="*/ 30 h 158"/>
                  <a:gd name="T52" fmla="*/ 18 w 95"/>
                  <a:gd name="T53" fmla="*/ 30 h 158"/>
                  <a:gd name="T54" fmla="*/ 19 w 95"/>
                  <a:gd name="T55" fmla="*/ 31 h 158"/>
                  <a:gd name="T56" fmla="*/ 21 w 95"/>
                  <a:gd name="T57" fmla="*/ 30 h 158"/>
                  <a:gd name="T58" fmla="*/ 21 w 95"/>
                  <a:gd name="T59" fmla="*/ 32 h 158"/>
                  <a:gd name="T60" fmla="*/ 22 w 95"/>
                  <a:gd name="T61" fmla="*/ 32 h 158"/>
                  <a:gd name="T62" fmla="*/ 27 w 95"/>
                  <a:gd name="T63" fmla="*/ 30 h 158"/>
                  <a:gd name="T64" fmla="*/ 22 w 95"/>
                  <a:gd name="T65" fmla="*/ 36 h 158"/>
                  <a:gd name="T66" fmla="*/ 28 w 95"/>
                  <a:gd name="T67" fmla="*/ 39 h 158"/>
                  <a:gd name="T68" fmla="*/ 29 w 95"/>
                  <a:gd name="T69" fmla="*/ 43 h 158"/>
                  <a:gd name="T70" fmla="*/ 31 w 95"/>
                  <a:gd name="T71" fmla="*/ 47 h 158"/>
                  <a:gd name="T72" fmla="*/ 38 w 95"/>
                  <a:gd name="T73" fmla="*/ 52 h 158"/>
                  <a:gd name="T74" fmla="*/ 39 w 95"/>
                  <a:gd name="T75" fmla="*/ 57 h 158"/>
                  <a:gd name="T76" fmla="*/ 40 w 95"/>
                  <a:gd name="T77" fmla="*/ 57 h 158"/>
                  <a:gd name="T78" fmla="*/ 39 w 95"/>
                  <a:gd name="T79" fmla="*/ 58 h 158"/>
                  <a:gd name="T80" fmla="*/ 41 w 95"/>
                  <a:gd name="T81" fmla="*/ 59 h 158"/>
                  <a:gd name="T82" fmla="*/ 40 w 95"/>
                  <a:gd name="T83" fmla="*/ 62 h 158"/>
                  <a:gd name="T84" fmla="*/ 42 w 95"/>
                  <a:gd name="T85" fmla="*/ 64 h 158"/>
                  <a:gd name="T86" fmla="*/ 45 w 95"/>
                  <a:gd name="T87" fmla="*/ 69 h 158"/>
                  <a:gd name="T88" fmla="*/ 46 w 95"/>
                  <a:gd name="T89" fmla="*/ 71 h 158"/>
                  <a:gd name="T90" fmla="*/ 49 w 95"/>
                  <a:gd name="T91" fmla="*/ 71 h 158"/>
                  <a:gd name="T92" fmla="*/ 50 w 95"/>
                  <a:gd name="T93" fmla="*/ 79 h 158"/>
                  <a:gd name="T94" fmla="*/ 52 w 95"/>
                  <a:gd name="T95" fmla="*/ 81 h 158"/>
                  <a:gd name="T96" fmla="*/ 54 w 95"/>
                  <a:gd name="T97" fmla="*/ 87 h 158"/>
                  <a:gd name="T98" fmla="*/ 58 w 95"/>
                  <a:gd name="T99" fmla="*/ 92 h 158"/>
                  <a:gd name="T100" fmla="*/ 59 w 95"/>
                  <a:gd name="T101" fmla="*/ 94 h 158"/>
                  <a:gd name="T102" fmla="*/ 64 w 95"/>
                  <a:gd name="T103" fmla="*/ 95 h 158"/>
                  <a:gd name="T104" fmla="*/ 66 w 95"/>
                  <a:gd name="T105" fmla="*/ 97 h 158"/>
                  <a:gd name="T106" fmla="*/ 63 w 95"/>
                  <a:gd name="T107" fmla="*/ 101 h 158"/>
                  <a:gd name="T108" fmla="*/ 70 w 95"/>
                  <a:gd name="T109" fmla="*/ 110 h 158"/>
                  <a:gd name="T110" fmla="*/ 72 w 95"/>
                  <a:gd name="T111" fmla="*/ 121 h 158"/>
                  <a:gd name="T112" fmla="*/ 77 w 95"/>
                  <a:gd name="T113" fmla="*/ 128 h 158"/>
                  <a:gd name="T114" fmla="*/ 83 w 95"/>
                  <a:gd name="T115" fmla="*/ 138 h 158"/>
                  <a:gd name="T116" fmla="*/ 95 w 95"/>
                  <a:gd name="T117" fmla="*/ 15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5" h="158">
                    <a:moveTo>
                      <a:pt x="93" y="144"/>
                    </a:moveTo>
                    <a:cubicBezTo>
                      <a:pt x="89" y="138"/>
                      <a:pt x="90" y="125"/>
                      <a:pt x="84" y="124"/>
                    </a:cubicBezTo>
                    <a:cubicBezTo>
                      <a:pt x="85" y="124"/>
                      <a:pt x="84" y="117"/>
                      <a:pt x="81" y="118"/>
                    </a:cubicBezTo>
                    <a:cubicBezTo>
                      <a:pt x="83" y="112"/>
                      <a:pt x="72" y="83"/>
                      <a:pt x="63" y="82"/>
                    </a:cubicBezTo>
                    <a:cubicBezTo>
                      <a:pt x="63" y="81"/>
                      <a:pt x="63" y="81"/>
                      <a:pt x="63" y="79"/>
                    </a:cubicBezTo>
                    <a:cubicBezTo>
                      <a:pt x="63" y="79"/>
                      <a:pt x="62" y="80"/>
                      <a:pt x="62" y="80"/>
                    </a:cubicBezTo>
                    <a:cubicBezTo>
                      <a:pt x="63" y="80"/>
                      <a:pt x="62" y="77"/>
                      <a:pt x="61" y="78"/>
                    </a:cubicBezTo>
                    <a:cubicBezTo>
                      <a:pt x="66" y="75"/>
                      <a:pt x="59" y="71"/>
                      <a:pt x="58" y="70"/>
                    </a:cubicBezTo>
                    <a:cubicBezTo>
                      <a:pt x="60" y="68"/>
                      <a:pt x="50" y="48"/>
                      <a:pt x="47" y="47"/>
                    </a:cubicBezTo>
                    <a:cubicBezTo>
                      <a:pt x="47" y="46"/>
                      <a:pt x="37" y="33"/>
                      <a:pt x="37" y="34"/>
                    </a:cubicBezTo>
                    <a:cubicBezTo>
                      <a:pt x="37" y="34"/>
                      <a:pt x="38" y="33"/>
                      <a:pt x="38" y="33"/>
                    </a:cubicBezTo>
                    <a:cubicBezTo>
                      <a:pt x="34" y="31"/>
                      <a:pt x="30" y="19"/>
                      <a:pt x="24" y="21"/>
                    </a:cubicBezTo>
                    <a:cubicBezTo>
                      <a:pt x="25" y="21"/>
                      <a:pt x="22" y="11"/>
                      <a:pt x="19" y="16"/>
                    </a:cubicBezTo>
                    <a:cubicBezTo>
                      <a:pt x="18" y="15"/>
                      <a:pt x="20" y="14"/>
                      <a:pt x="20" y="14"/>
                    </a:cubicBezTo>
                    <a:cubicBezTo>
                      <a:pt x="20" y="13"/>
                      <a:pt x="13" y="6"/>
                      <a:pt x="11" y="7"/>
                    </a:cubicBezTo>
                    <a:cubicBezTo>
                      <a:pt x="10" y="3"/>
                      <a:pt x="8" y="3"/>
                      <a:pt x="5" y="5"/>
                    </a:cubicBezTo>
                    <a:cubicBezTo>
                      <a:pt x="6" y="4"/>
                      <a:pt x="5" y="4"/>
                      <a:pt x="5" y="4"/>
                    </a:cubicBezTo>
                    <a:cubicBezTo>
                      <a:pt x="6" y="4"/>
                      <a:pt x="7" y="3"/>
                      <a:pt x="8" y="3"/>
                    </a:cubicBezTo>
                    <a:cubicBezTo>
                      <a:pt x="8" y="2"/>
                      <a:pt x="5" y="1"/>
                      <a:pt x="5" y="2"/>
                    </a:cubicBezTo>
                    <a:cubicBezTo>
                      <a:pt x="6" y="1"/>
                      <a:pt x="6" y="0"/>
                      <a:pt x="4" y="0"/>
                    </a:cubicBezTo>
                    <a:cubicBezTo>
                      <a:pt x="5" y="1"/>
                      <a:pt x="3" y="1"/>
                      <a:pt x="3" y="2"/>
                    </a:cubicBezTo>
                    <a:cubicBezTo>
                      <a:pt x="1" y="4"/>
                      <a:pt x="4" y="0"/>
                      <a:pt x="4" y="0"/>
                    </a:cubicBezTo>
                    <a:cubicBezTo>
                      <a:pt x="3" y="0"/>
                      <a:pt x="2" y="1"/>
                      <a:pt x="1" y="1"/>
                    </a:cubicBezTo>
                    <a:cubicBezTo>
                      <a:pt x="0" y="2"/>
                      <a:pt x="3" y="3"/>
                      <a:pt x="4" y="3"/>
                    </a:cubicBezTo>
                    <a:cubicBezTo>
                      <a:pt x="5" y="3"/>
                      <a:pt x="3" y="6"/>
                      <a:pt x="2" y="6"/>
                    </a:cubicBezTo>
                    <a:cubicBezTo>
                      <a:pt x="4" y="4"/>
                      <a:pt x="4" y="6"/>
                      <a:pt x="4" y="7"/>
                    </a:cubicBezTo>
                    <a:cubicBezTo>
                      <a:pt x="4" y="7"/>
                      <a:pt x="4" y="7"/>
                      <a:pt x="4" y="8"/>
                    </a:cubicBezTo>
                    <a:cubicBezTo>
                      <a:pt x="5" y="10"/>
                      <a:pt x="6" y="11"/>
                      <a:pt x="8" y="11"/>
                    </a:cubicBezTo>
                    <a:cubicBezTo>
                      <a:pt x="9" y="11"/>
                      <a:pt x="7" y="13"/>
                      <a:pt x="7" y="13"/>
                    </a:cubicBezTo>
                    <a:cubicBezTo>
                      <a:pt x="9" y="11"/>
                      <a:pt x="9" y="14"/>
                      <a:pt x="8" y="16"/>
                    </a:cubicBezTo>
                    <a:cubicBezTo>
                      <a:pt x="8" y="16"/>
                      <a:pt x="11" y="16"/>
                      <a:pt x="12" y="15"/>
                    </a:cubicBezTo>
                    <a:cubicBezTo>
                      <a:pt x="10" y="17"/>
                      <a:pt x="7" y="19"/>
                      <a:pt x="8" y="17"/>
                    </a:cubicBezTo>
                    <a:cubicBezTo>
                      <a:pt x="7" y="17"/>
                      <a:pt x="7" y="18"/>
                      <a:pt x="7" y="18"/>
                    </a:cubicBezTo>
                    <a:cubicBezTo>
                      <a:pt x="7" y="19"/>
                      <a:pt x="11" y="18"/>
                      <a:pt x="11" y="18"/>
                    </a:cubicBezTo>
                    <a:cubicBezTo>
                      <a:pt x="11" y="19"/>
                      <a:pt x="10" y="19"/>
                      <a:pt x="9" y="19"/>
                    </a:cubicBezTo>
                    <a:cubicBezTo>
                      <a:pt x="10" y="20"/>
                      <a:pt x="10" y="20"/>
                      <a:pt x="10" y="20"/>
                    </a:cubicBezTo>
                    <a:cubicBezTo>
                      <a:pt x="10" y="20"/>
                      <a:pt x="8" y="21"/>
                      <a:pt x="8" y="21"/>
                    </a:cubicBezTo>
                    <a:cubicBezTo>
                      <a:pt x="8" y="23"/>
                      <a:pt x="8" y="20"/>
                      <a:pt x="9" y="22"/>
                    </a:cubicBezTo>
                    <a:cubicBezTo>
                      <a:pt x="10" y="21"/>
                      <a:pt x="13" y="19"/>
                      <a:pt x="14" y="19"/>
                    </a:cubicBezTo>
                    <a:cubicBezTo>
                      <a:pt x="14" y="20"/>
                      <a:pt x="10" y="22"/>
                      <a:pt x="10" y="23"/>
                    </a:cubicBezTo>
                    <a:cubicBezTo>
                      <a:pt x="10" y="23"/>
                      <a:pt x="13" y="21"/>
                      <a:pt x="13" y="21"/>
                    </a:cubicBezTo>
                    <a:cubicBezTo>
                      <a:pt x="13" y="22"/>
                      <a:pt x="12" y="23"/>
                      <a:pt x="12" y="24"/>
                    </a:cubicBezTo>
                    <a:cubicBezTo>
                      <a:pt x="12" y="24"/>
                      <a:pt x="17" y="20"/>
                      <a:pt x="17" y="21"/>
                    </a:cubicBezTo>
                    <a:cubicBezTo>
                      <a:pt x="15" y="22"/>
                      <a:pt x="14" y="24"/>
                      <a:pt x="13" y="26"/>
                    </a:cubicBezTo>
                    <a:cubicBezTo>
                      <a:pt x="13" y="26"/>
                      <a:pt x="13" y="26"/>
                      <a:pt x="13" y="26"/>
                    </a:cubicBezTo>
                    <a:cubicBezTo>
                      <a:pt x="13" y="26"/>
                      <a:pt x="13" y="26"/>
                      <a:pt x="13" y="27"/>
                    </a:cubicBezTo>
                    <a:cubicBezTo>
                      <a:pt x="14" y="26"/>
                      <a:pt x="14" y="25"/>
                      <a:pt x="15" y="25"/>
                    </a:cubicBezTo>
                    <a:cubicBezTo>
                      <a:pt x="16" y="26"/>
                      <a:pt x="14" y="27"/>
                      <a:pt x="13" y="27"/>
                    </a:cubicBezTo>
                    <a:cubicBezTo>
                      <a:pt x="14" y="27"/>
                      <a:pt x="14" y="28"/>
                      <a:pt x="14" y="28"/>
                    </a:cubicBezTo>
                    <a:cubicBezTo>
                      <a:pt x="18" y="25"/>
                      <a:pt x="16" y="28"/>
                      <a:pt x="15" y="29"/>
                    </a:cubicBezTo>
                    <a:cubicBezTo>
                      <a:pt x="15" y="29"/>
                      <a:pt x="15" y="29"/>
                      <a:pt x="15" y="30"/>
                    </a:cubicBezTo>
                    <a:cubicBezTo>
                      <a:pt x="16" y="29"/>
                      <a:pt x="16" y="29"/>
                      <a:pt x="16" y="30"/>
                    </a:cubicBezTo>
                    <a:cubicBezTo>
                      <a:pt x="17" y="29"/>
                      <a:pt x="16" y="29"/>
                      <a:pt x="18" y="28"/>
                    </a:cubicBezTo>
                    <a:cubicBezTo>
                      <a:pt x="17" y="29"/>
                      <a:pt x="19" y="28"/>
                      <a:pt x="18" y="30"/>
                    </a:cubicBezTo>
                    <a:cubicBezTo>
                      <a:pt x="18" y="30"/>
                      <a:pt x="18" y="30"/>
                      <a:pt x="19" y="30"/>
                    </a:cubicBezTo>
                    <a:cubicBezTo>
                      <a:pt x="16" y="32"/>
                      <a:pt x="20" y="30"/>
                      <a:pt x="19" y="31"/>
                    </a:cubicBezTo>
                    <a:cubicBezTo>
                      <a:pt x="19" y="31"/>
                      <a:pt x="19" y="31"/>
                      <a:pt x="18" y="31"/>
                    </a:cubicBezTo>
                    <a:cubicBezTo>
                      <a:pt x="19" y="31"/>
                      <a:pt x="20" y="31"/>
                      <a:pt x="21" y="30"/>
                    </a:cubicBezTo>
                    <a:cubicBezTo>
                      <a:pt x="20" y="31"/>
                      <a:pt x="19" y="32"/>
                      <a:pt x="18" y="33"/>
                    </a:cubicBezTo>
                    <a:cubicBezTo>
                      <a:pt x="19" y="32"/>
                      <a:pt x="19" y="33"/>
                      <a:pt x="21" y="32"/>
                    </a:cubicBezTo>
                    <a:cubicBezTo>
                      <a:pt x="21" y="32"/>
                      <a:pt x="20" y="33"/>
                      <a:pt x="20" y="33"/>
                    </a:cubicBezTo>
                    <a:cubicBezTo>
                      <a:pt x="21" y="33"/>
                      <a:pt x="21" y="32"/>
                      <a:pt x="22" y="32"/>
                    </a:cubicBezTo>
                    <a:cubicBezTo>
                      <a:pt x="24" y="32"/>
                      <a:pt x="21" y="33"/>
                      <a:pt x="21" y="33"/>
                    </a:cubicBezTo>
                    <a:cubicBezTo>
                      <a:pt x="22" y="34"/>
                      <a:pt x="27" y="30"/>
                      <a:pt x="27" y="30"/>
                    </a:cubicBezTo>
                    <a:cubicBezTo>
                      <a:pt x="28" y="32"/>
                      <a:pt x="21" y="35"/>
                      <a:pt x="21" y="35"/>
                    </a:cubicBezTo>
                    <a:cubicBezTo>
                      <a:pt x="21" y="35"/>
                      <a:pt x="22" y="35"/>
                      <a:pt x="22" y="36"/>
                    </a:cubicBezTo>
                    <a:cubicBezTo>
                      <a:pt x="22" y="35"/>
                      <a:pt x="24" y="34"/>
                      <a:pt x="24" y="35"/>
                    </a:cubicBezTo>
                    <a:cubicBezTo>
                      <a:pt x="21" y="36"/>
                      <a:pt x="24" y="40"/>
                      <a:pt x="28" y="39"/>
                    </a:cubicBezTo>
                    <a:cubicBezTo>
                      <a:pt x="27" y="40"/>
                      <a:pt x="27" y="41"/>
                      <a:pt x="27" y="42"/>
                    </a:cubicBezTo>
                    <a:cubicBezTo>
                      <a:pt x="27" y="41"/>
                      <a:pt x="27" y="43"/>
                      <a:pt x="29" y="43"/>
                    </a:cubicBezTo>
                    <a:cubicBezTo>
                      <a:pt x="29" y="44"/>
                      <a:pt x="31" y="45"/>
                      <a:pt x="29" y="45"/>
                    </a:cubicBezTo>
                    <a:cubicBezTo>
                      <a:pt x="32" y="45"/>
                      <a:pt x="29" y="46"/>
                      <a:pt x="31" y="47"/>
                    </a:cubicBezTo>
                    <a:cubicBezTo>
                      <a:pt x="32" y="46"/>
                      <a:pt x="32" y="46"/>
                      <a:pt x="33" y="46"/>
                    </a:cubicBezTo>
                    <a:cubicBezTo>
                      <a:pt x="31" y="48"/>
                      <a:pt x="35" y="55"/>
                      <a:pt x="38" y="52"/>
                    </a:cubicBezTo>
                    <a:cubicBezTo>
                      <a:pt x="37" y="53"/>
                      <a:pt x="36" y="53"/>
                      <a:pt x="36" y="54"/>
                    </a:cubicBezTo>
                    <a:cubicBezTo>
                      <a:pt x="37" y="54"/>
                      <a:pt x="39" y="57"/>
                      <a:pt x="39" y="57"/>
                    </a:cubicBezTo>
                    <a:cubicBezTo>
                      <a:pt x="41" y="56"/>
                      <a:pt x="39" y="57"/>
                      <a:pt x="38" y="57"/>
                    </a:cubicBezTo>
                    <a:cubicBezTo>
                      <a:pt x="38" y="58"/>
                      <a:pt x="41" y="57"/>
                      <a:pt x="40" y="57"/>
                    </a:cubicBezTo>
                    <a:cubicBezTo>
                      <a:pt x="39" y="59"/>
                      <a:pt x="40" y="58"/>
                      <a:pt x="39" y="58"/>
                    </a:cubicBezTo>
                    <a:cubicBezTo>
                      <a:pt x="39" y="58"/>
                      <a:pt x="39" y="58"/>
                      <a:pt x="39" y="58"/>
                    </a:cubicBezTo>
                    <a:cubicBezTo>
                      <a:pt x="39" y="58"/>
                      <a:pt x="41" y="58"/>
                      <a:pt x="39" y="59"/>
                    </a:cubicBezTo>
                    <a:cubicBezTo>
                      <a:pt x="40" y="59"/>
                      <a:pt x="41" y="59"/>
                      <a:pt x="41" y="59"/>
                    </a:cubicBezTo>
                    <a:cubicBezTo>
                      <a:pt x="43" y="59"/>
                      <a:pt x="41" y="59"/>
                      <a:pt x="43" y="60"/>
                    </a:cubicBezTo>
                    <a:cubicBezTo>
                      <a:pt x="42" y="61"/>
                      <a:pt x="41" y="61"/>
                      <a:pt x="40" y="62"/>
                    </a:cubicBezTo>
                    <a:cubicBezTo>
                      <a:pt x="40" y="62"/>
                      <a:pt x="43" y="63"/>
                      <a:pt x="44" y="63"/>
                    </a:cubicBezTo>
                    <a:cubicBezTo>
                      <a:pt x="43" y="63"/>
                      <a:pt x="43" y="64"/>
                      <a:pt x="42" y="64"/>
                    </a:cubicBezTo>
                    <a:cubicBezTo>
                      <a:pt x="43" y="64"/>
                      <a:pt x="43" y="64"/>
                      <a:pt x="44" y="64"/>
                    </a:cubicBezTo>
                    <a:cubicBezTo>
                      <a:pt x="41" y="67"/>
                      <a:pt x="46" y="68"/>
                      <a:pt x="45" y="69"/>
                    </a:cubicBezTo>
                    <a:cubicBezTo>
                      <a:pt x="46" y="69"/>
                      <a:pt x="46" y="69"/>
                      <a:pt x="48" y="69"/>
                    </a:cubicBezTo>
                    <a:cubicBezTo>
                      <a:pt x="48" y="69"/>
                      <a:pt x="45" y="70"/>
                      <a:pt x="46" y="71"/>
                    </a:cubicBezTo>
                    <a:cubicBezTo>
                      <a:pt x="46" y="71"/>
                      <a:pt x="46" y="71"/>
                      <a:pt x="46" y="71"/>
                    </a:cubicBezTo>
                    <a:cubicBezTo>
                      <a:pt x="46" y="71"/>
                      <a:pt x="47" y="71"/>
                      <a:pt x="49" y="71"/>
                    </a:cubicBezTo>
                    <a:cubicBezTo>
                      <a:pt x="45" y="76"/>
                      <a:pt x="50" y="76"/>
                      <a:pt x="52" y="78"/>
                    </a:cubicBezTo>
                    <a:cubicBezTo>
                      <a:pt x="52" y="78"/>
                      <a:pt x="50" y="80"/>
                      <a:pt x="50" y="79"/>
                    </a:cubicBezTo>
                    <a:cubicBezTo>
                      <a:pt x="50" y="79"/>
                      <a:pt x="52" y="79"/>
                      <a:pt x="53" y="80"/>
                    </a:cubicBezTo>
                    <a:cubicBezTo>
                      <a:pt x="53" y="80"/>
                      <a:pt x="50" y="81"/>
                      <a:pt x="52" y="81"/>
                    </a:cubicBezTo>
                    <a:cubicBezTo>
                      <a:pt x="52" y="81"/>
                      <a:pt x="52" y="82"/>
                      <a:pt x="51" y="83"/>
                    </a:cubicBezTo>
                    <a:cubicBezTo>
                      <a:pt x="51" y="84"/>
                      <a:pt x="54" y="85"/>
                      <a:pt x="54" y="87"/>
                    </a:cubicBezTo>
                    <a:cubicBezTo>
                      <a:pt x="56" y="86"/>
                      <a:pt x="57" y="89"/>
                      <a:pt x="55" y="90"/>
                    </a:cubicBezTo>
                    <a:cubicBezTo>
                      <a:pt x="58" y="91"/>
                      <a:pt x="58" y="91"/>
                      <a:pt x="58" y="92"/>
                    </a:cubicBezTo>
                    <a:cubicBezTo>
                      <a:pt x="59" y="91"/>
                      <a:pt x="61" y="92"/>
                      <a:pt x="61" y="92"/>
                    </a:cubicBezTo>
                    <a:cubicBezTo>
                      <a:pt x="61" y="93"/>
                      <a:pt x="59" y="92"/>
                      <a:pt x="59" y="94"/>
                    </a:cubicBezTo>
                    <a:cubicBezTo>
                      <a:pt x="59" y="94"/>
                      <a:pt x="60" y="95"/>
                      <a:pt x="60" y="95"/>
                    </a:cubicBezTo>
                    <a:cubicBezTo>
                      <a:pt x="61" y="95"/>
                      <a:pt x="62" y="95"/>
                      <a:pt x="64" y="95"/>
                    </a:cubicBezTo>
                    <a:cubicBezTo>
                      <a:pt x="63" y="95"/>
                      <a:pt x="62" y="95"/>
                      <a:pt x="61" y="96"/>
                    </a:cubicBezTo>
                    <a:cubicBezTo>
                      <a:pt x="63" y="97"/>
                      <a:pt x="65" y="95"/>
                      <a:pt x="66" y="97"/>
                    </a:cubicBezTo>
                    <a:cubicBezTo>
                      <a:pt x="66" y="98"/>
                      <a:pt x="63" y="99"/>
                      <a:pt x="62" y="99"/>
                    </a:cubicBezTo>
                    <a:cubicBezTo>
                      <a:pt x="63" y="99"/>
                      <a:pt x="63" y="100"/>
                      <a:pt x="63" y="101"/>
                    </a:cubicBezTo>
                    <a:cubicBezTo>
                      <a:pt x="64" y="101"/>
                      <a:pt x="65" y="101"/>
                      <a:pt x="66" y="101"/>
                    </a:cubicBezTo>
                    <a:cubicBezTo>
                      <a:pt x="67" y="102"/>
                      <a:pt x="66" y="110"/>
                      <a:pt x="70" y="110"/>
                    </a:cubicBezTo>
                    <a:cubicBezTo>
                      <a:pt x="69" y="110"/>
                      <a:pt x="70" y="117"/>
                      <a:pt x="74" y="121"/>
                    </a:cubicBezTo>
                    <a:cubicBezTo>
                      <a:pt x="73" y="121"/>
                      <a:pt x="73" y="121"/>
                      <a:pt x="72" y="121"/>
                    </a:cubicBezTo>
                    <a:cubicBezTo>
                      <a:pt x="74" y="120"/>
                      <a:pt x="73" y="126"/>
                      <a:pt x="73" y="125"/>
                    </a:cubicBezTo>
                    <a:cubicBezTo>
                      <a:pt x="75" y="125"/>
                      <a:pt x="74" y="129"/>
                      <a:pt x="77" y="128"/>
                    </a:cubicBezTo>
                    <a:cubicBezTo>
                      <a:pt x="74" y="130"/>
                      <a:pt x="81" y="136"/>
                      <a:pt x="83" y="136"/>
                    </a:cubicBezTo>
                    <a:cubicBezTo>
                      <a:pt x="81" y="139"/>
                      <a:pt x="84" y="138"/>
                      <a:pt x="83" y="138"/>
                    </a:cubicBezTo>
                    <a:cubicBezTo>
                      <a:pt x="83" y="139"/>
                      <a:pt x="84" y="139"/>
                      <a:pt x="84" y="140"/>
                    </a:cubicBezTo>
                    <a:cubicBezTo>
                      <a:pt x="81" y="145"/>
                      <a:pt x="87" y="158"/>
                      <a:pt x="95" y="155"/>
                    </a:cubicBezTo>
                    <a:cubicBezTo>
                      <a:pt x="92" y="152"/>
                      <a:pt x="93" y="148"/>
                      <a:pt x="93"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17"/>
              <p:cNvSpPr>
                <a:spLocks/>
              </p:cNvSpPr>
              <p:nvPr/>
            </p:nvSpPr>
            <p:spPr bwMode="auto">
              <a:xfrm>
                <a:off x="3663950" y="1025526"/>
                <a:ext cx="66675" cy="254000"/>
              </a:xfrm>
              <a:custGeom>
                <a:avLst/>
                <a:gdLst>
                  <a:gd name="T0" fmla="*/ 29 w 31"/>
                  <a:gd name="T1" fmla="*/ 8 h 118"/>
                  <a:gd name="T2" fmla="*/ 30 w 31"/>
                  <a:gd name="T3" fmla="*/ 5 h 118"/>
                  <a:gd name="T4" fmla="*/ 27 w 31"/>
                  <a:gd name="T5" fmla="*/ 2 h 118"/>
                  <a:gd name="T6" fmla="*/ 27 w 31"/>
                  <a:gd name="T7" fmla="*/ 3 h 118"/>
                  <a:gd name="T8" fmla="*/ 23 w 31"/>
                  <a:gd name="T9" fmla="*/ 5 h 118"/>
                  <a:gd name="T10" fmla="*/ 20 w 31"/>
                  <a:gd name="T11" fmla="*/ 10 h 118"/>
                  <a:gd name="T12" fmla="*/ 17 w 31"/>
                  <a:gd name="T13" fmla="*/ 10 h 118"/>
                  <a:gd name="T14" fmla="*/ 19 w 31"/>
                  <a:gd name="T15" fmla="*/ 13 h 118"/>
                  <a:gd name="T16" fmla="*/ 21 w 31"/>
                  <a:gd name="T17" fmla="*/ 15 h 118"/>
                  <a:gd name="T18" fmla="*/ 17 w 31"/>
                  <a:gd name="T19" fmla="*/ 15 h 118"/>
                  <a:gd name="T20" fmla="*/ 16 w 31"/>
                  <a:gd name="T21" fmla="*/ 17 h 118"/>
                  <a:gd name="T22" fmla="*/ 15 w 31"/>
                  <a:gd name="T23" fmla="*/ 18 h 118"/>
                  <a:gd name="T24" fmla="*/ 16 w 31"/>
                  <a:gd name="T25" fmla="*/ 20 h 118"/>
                  <a:gd name="T26" fmla="*/ 18 w 31"/>
                  <a:gd name="T27" fmla="*/ 21 h 118"/>
                  <a:gd name="T28" fmla="*/ 19 w 31"/>
                  <a:gd name="T29" fmla="*/ 23 h 118"/>
                  <a:gd name="T30" fmla="*/ 16 w 31"/>
                  <a:gd name="T31" fmla="*/ 23 h 118"/>
                  <a:gd name="T32" fmla="*/ 23 w 31"/>
                  <a:gd name="T33" fmla="*/ 26 h 118"/>
                  <a:gd name="T34" fmla="*/ 18 w 31"/>
                  <a:gd name="T35" fmla="*/ 27 h 118"/>
                  <a:gd name="T36" fmla="*/ 16 w 31"/>
                  <a:gd name="T37" fmla="*/ 34 h 118"/>
                  <a:gd name="T38" fmla="*/ 17 w 31"/>
                  <a:gd name="T39" fmla="*/ 41 h 118"/>
                  <a:gd name="T40" fmla="*/ 15 w 31"/>
                  <a:gd name="T41" fmla="*/ 43 h 118"/>
                  <a:gd name="T42" fmla="*/ 14 w 31"/>
                  <a:gd name="T43" fmla="*/ 44 h 118"/>
                  <a:gd name="T44" fmla="*/ 15 w 31"/>
                  <a:gd name="T45" fmla="*/ 47 h 118"/>
                  <a:gd name="T46" fmla="*/ 13 w 31"/>
                  <a:gd name="T47" fmla="*/ 49 h 118"/>
                  <a:gd name="T48" fmla="*/ 12 w 31"/>
                  <a:gd name="T49" fmla="*/ 52 h 118"/>
                  <a:gd name="T50" fmla="*/ 14 w 31"/>
                  <a:gd name="T51" fmla="*/ 55 h 118"/>
                  <a:gd name="T52" fmla="*/ 10 w 31"/>
                  <a:gd name="T53" fmla="*/ 59 h 118"/>
                  <a:gd name="T54" fmla="*/ 9 w 31"/>
                  <a:gd name="T55" fmla="*/ 61 h 118"/>
                  <a:gd name="T56" fmla="*/ 10 w 31"/>
                  <a:gd name="T57" fmla="*/ 69 h 118"/>
                  <a:gd name="T58" fmla="*/ 10 w 31"/>
                  <a:gd name="T59" fmla="*/ 72 h 118"/>
                  <a:gd name="T60" fmla="*/ 10 w 31"/>
                  <a:gd name="T61" fmla="*/ 73 h 118"/>
                  <a:gd name="T62" fmla="*/ 9 w 31"/>
                  <a:gd name="T63" fmla="*/ 76 h 118"/>
                  <a:gd name="T64" fmla="*/ 10 w 31"/>
                  <a:gd name="T65" fmla="*/ 82 h 118"/>
                  <a:gd name="T66" fmla="*/ 8 w 31"/>
                  <a:gd name="T67" fmla="*/ 83 h 118"/>
                  <a:gd name="T68" fmla="*/ 4 w 31"/>
                  <a:gd name="T69" fmla="*/ 93 h 118"/>
                  <a:gd name="T70" fmla="*/ 6 w 31"/>
                  <a:gd name="T71" fmla="*/ 105 h 118"/>
                  <a:gd name="T72" fmla="*/ 7 w 31"/>
                  <a:gd name="T73" fmla="*/ 118 h 118"/>
                  <a:gd name="T74" fmla="*/ 19 w 31"/>
                  <a:gd name="T75" fmla="*/ 67 h 118"/>
                  <a:gd name="T76" fmla="*/ 21 w 31"/>
                  <a:gd name="T77" fmla="*/ 65 h 118"/>
                  <a:gd name="T78" fmla="*/ 22 w 31"/>
                  <a:gd name="T79" fmla="*/ 59 h 118"/>
                  <a:gd name="T80" fmla="*/ 28 w 31"/>
                  <a:gd name="T81" fmla="*/ 38 h 118"/>
                  <a:gd name="T82" fmla="*/ 29 w 31"/>
                  <a:gd name="T83" fmla="*/ 28 h 118"/>
                  <a:gd name="T84" fmla="*/ 27 w 31"/>
                  <a:gd name="T85" fmla="*/ 1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 h="118">
                    <a:moveTo>
                      <a:pt x="27" y="16"/>
                    </a:moveTo>
                    <a:cubicBezTo>
                      <a:pt x="27" y="16"/>
                      <a:pt x="29" y="16"/>
                      <a:pt x="29" y="16"/>
                    </a:cubicBezTo>
                    <a:cubicBezTo>
                      <a:pt x="30" y="15"/>
                      <a:pt x="30" y="9"/>
                      <a:pt x="29" y="8"/>
                    </a:cubicBezTo>
                    <a:cubicBezTo>
                      <a:pt x="30" y="7"/>
                      <a:pt x="30" y="6"/>
                      <a:pt x="30" y="6"/>
                    </a:cubicBezTo>
                    <a:cubicBezTo>
                      <a:pt x="30" y="6"/>
                      <a:pt x="25" y="5"/>
                      <a:pt x="28" y="4"/>
                    </a:cubicBezTo>
                    <a:cubicBezTo>
                      <a:pt x="29" y="4"/>
                      <a:pt x="30" y="5"/>
                      <a:pt x="30" y="5"/>
                    </a:cubicBezTo>
                    <a:cubicBezTo>
                      <a:pt x="31" y="5"/>
                      <a:pt x="29" y="3"/>
                      <a:pt x="29" y="3"/>
                    </a:cubicBezTo>
                    <a:cubicBezTo>
                      <a:pt x="30" y="3"/>
                      <a:pt x="31" y="3"/>
                      <a:pt x="30" y="2"/>
                    </a:cubicBezTo>
                    <a:cubicBezTo>
                      <a:pt x="29" y="3"/>
                      <a:pt x="27" y="2"/>
                      <a:pt x="27" y="2"/>
                    </a:cubicBezTo>
                    <a:cubicBezTo>
                      <a:pt x="27" y="1"/>
                      <a:pt x="28" y="1"/>
                      <a:pt x="29" y="1"/>
                    </a:cubicBezTo>
                    <a:cubicBezTo>
                      <a:pt x="28" y="1"/>
                      <a:pt x="28" y="1"/>
                      <a:pt x="27" y="1"/>
                    </a:cubicBezTo>
                    <a:cubicBezTo>
                      <a:pt x="26" y="0"/>
                      <a:pt x="26" y="2"/>
                      <a:pt x="27" y="3"/>
                    </a:cubicBezTo>
                    <a:cubicBezTo>
                      <a:pt x="27" y="3"/>
                      <a:pt x="25" y="3"/>
                      <a:pt x="24" y="3"/>
                    </a:cubicBezTo>
                    <a:cubicBezTo>
                      <a:pt x="26" y="4"/>
                      <a:pt x="26" y="4"/>
                      <a:pt x="25" y="4"/>
                    </a:cubicBezTo>
                    <a:cubicBezTo>
                      <a:pt x="25" y="4"/>
                      <a:pt x="24" y="5"/>
                      <a:pt x="23" y="5"/>
                    </a:cubicBezTo>
                    <a:cubicBezTo>
                      <a:pt x="23" y="6"/>
                      <a:pt x="23" y="7"/>
                      <a:pt x="24" y="8"/>
                    </a:cubicBezTo>
                    <a:cubicBezTo>
                      <a:pt x="24" y="9"/>
                      <a:pt x="22" y="8"/>
                      <a:pt x="21" y="8"/>
                    </a:cubicBezTo>
                    <a:cubicBezTo>
                      <a:pt x="24" y="9"/>
                      <a:pt x="22" y="10"/>
                      <a:pt x="20" y="10"/>
                    </a:cubicBezTo>
                    <a:cubicBezTo>
                      <a:pt x="21" y="10"/>
                      <a:pt x="22" y="11"/>
                      <a:pt x="23" y="12"/>
                    </a:cubicBezTo>
                    <a:cubicBezTo>
                      <a:pt x="21" y="11"/>
                      <a:pt x="18" y="10"/>
                      <a:pt x="19" y="10"/>
                    </a:cubicBezTo>
                    <a:cubicBezTo>
                      <a:pt x="19" y="10"/>
                      <a:pt x="18" y="10"/>
                      <a:pt x="17" y="10"/>
                    </a:cubicBezTo>
                    <a:cubicBezTo>
                      <a:pt x="18" y="11"/>
                      <a:pt x="20" y="12"/>
                      <a:pt x="21" y="12"/>
                    </a:cubicBezTo>
                    <a:cubicBezTo>
                      <a:pt x="20" y="12"/>
                      <a:pt x="18" y="12"/>
                      <a:pt x="18" y="12"/>
                    </a:cubicBezTo>
                    <a:cubicBezTo>
                      <a:pt x="18" y="12"/>
                      <a:pt x="18" y="13"/>
                      <a:pt x="19" y="13"/>
                    </a:cubicBezTo>
                    <a:cubicBezTo>
                      <a:pt x="18" y="13"/>
                      <a:pt x="17" y="12"/>
                      <a:pt x="16" y="12"/>
                    </a:cubicBezTo>
                    <a:cubicBezTo>
                      <a:pt x="16" y="12"/>
                      <a:pt x="16" y="12"/>
                      <a:pt x="16" y="13"/>
                    </a:cubicBezTo>
                    <a:cubicBezTo>
                      <a:pt x="17" y="13"/>
                      <a:pt x="21" y="13"/>
                      <a:pt x="21" y="15"/>
                    </a:cubicBezTo>
                    <a:cubicBezTo>
                      <a:pt x="21" y="15"/>
                      <a:pt x="18" y="14"/>
                      <a:pt x="16" y="14"/>
                    </a:cubicBezTo>
                    <a:cubicBezTo>
                      <a:pt x="17" y="14"/>
                      <a:pt x="19" y="15"/>
                      <a:pt x="20" y="15"/>
                    </a:cubicBezTo>
                    <a:cubicBezTo>
                      <a:pt x="19" y="15"/>
                      <a:pt x="18" y="15"/>
                      <a:pt x="17" y="15"/>
                    </a:cubicBezTo>
                    <a:cubicBezTo>
                      <a:pt x="17" y="15"/>
                      <a:pt x="22" y="17"/>
                      <a:pt x="23" y="17"/>
                    </a:cubicBezTo>
                    <a:cubicBezTo>
                      <a:pt x="20" y="16"/>
                      <a:pt x="18" y="17"/>
                      <a:pt x="16" y="17"/>
                    </a:cubicBezTo>
                    <a:cubicBezTo>
                      <a:pt x="18" y="17"/>
                      <a:pt x="18" y="17"/>
                      <a:pt x="16" y="17"/>
                    </a:cubicBezTo>
                    <a:cubicBezTo>
                      <a:pt x="17" y="17"/>
                      <a:pt x="18" y="17"/>
                      <a:pt x="18" y="18"/>
                    </a:cubicBezTo>
                    <a:cubicBezTo>
                      <a:pt x="18" y="19"/>
                      <a:pt x="16" y="18"/>
                      <a:pt x="15" y="17"/>
                    </a:cubicBezTo>
                    <a:cubicBezTo>
                      <a:pt x="16" y="18"/>
                      <a:pt x="16" y="18"/>
                      <a:pt x="15" y="18"/>
                    </a:cubicBezTo>
                    <a:cubicBezTo>
                      <a:pt x="21" y="19"/>
                      <a:pt x="16" y="19"/>
                      <a:pt x="16" y="19"/>
                    </a:cubicBezTo>
                    <a:cubicBezTo>
                      <a:pt x="15" y="19"/>
                      <a:pt x="15" y="19"/>
                      <a:pt x="15" y="19"/>
                    </a:cubicBezTo>
                    <a:cubicBezTo>
                      <a:pt x="16" y="20"/>
                      <a:pt x="17" y="20"/>
                      <a:pt x="16" y="20"/>
                    </a:cubicBezTo>
                    <a:cubicBezTo>
                      <a:pt x="17" y="20"/>
                      <a:pt x="17" y="20"/>
                      <a:pt x="18" y="20"/>
                    </a:cubicBezTo>
                    <a:cubicBezTo>
                      <a:pt x="16" y="20"/>
                      <a:pt x="20" y="21"/>
                      <a:pt x="16" y="21"/>
                    </a:cubicBezTo>
                    <a:cubicBezTo>
                      <a:pt x="17" y="21"/>
                      <a:pt x="17" y="21"/>
                      <a:pt x="18" y="21"/>
                    </a:cubicBezTo>
                    <a:cubicBezTo>
                      <a:pt x="15" y="21"/>
                      <a:pt x="18" y="22"/>
                      <a:pt x="17" y="22"/>
                    </a:cubicBezTo>
                    <a:cubicBezTo>
                      <a:pt x="17" y="22"/>
                      <a:pt x="17" y="22"/>
                      <a:pt x="16" y="22"/>
                    </a:cubicBezTo>
                    <a:cubicBezTo>
                      <a:pt x="17" y="22"/>
                      <a:pt x="18" y="23"/>
                      <a:pt x="19" y="23"/>
                    </a:cubicBezTo>
                    <a:cubicBezTo>
                      <a:pt x="17" y="23"/>
                      <a:pt x="16" y="22"/>
                      <a:pt x="15" y="22"/>
                    </a:cubicBezTo>
                    <a:cubicBezTo>
                      <a:pt x="16" y="22"/>
                      <a:pt x="16" y="23"/>
                      <a:pt x="18" y="23"/>
                    </a:cubicBezTo>
                    <a:cubicBezTo>
                      <a:pt x="17" y="24"/>
                      <a:pt x="17" y="23"/>
                      <a:pt x="16" y="23"/>
                    </a:cubicBezTo>
                    <a:cubicBezTo>
                      <a:pt x="17" y="24"/>
                      <a:pt x="18" y="24"/>
                      <a:pt x="18" y="24"/>
                    </a:cubicBezTo>
                    <a:cubicBezTo>
                      <a:pt x="18" y="24"/>
                      <a:pt x="19" y="24"/>
                      <a:pt x="17" y="24"/>
                    </a:cubicBezTo>
                    <a:cubicBezTo>
                      <a:pt x="17" y="25"/>
                      <a:pt x="23" y="26"/>
                      <a:pt x="23" y="26"/>
                    </a:cubicBezTo>
                    <a:cubicBezTo>
                      <a:pt x="22" y="27"/>
                      <a:pt x="16" y="25"/>
                      <a:pt x="15" y="25"/>
                    </a:cubicBezTo>
                    <a:cubicBezTo>
                      <a:pt x="16" y="25"/>
                      <a:pt x="16" y="25"/>
                      <a:pt x="16" y="26"/>
                    </a:cubicBezTo>
                    <a:cubicBezTo>
                      <a:pt x="16" y="26"/>
                      <a:pt x="18" y="26"/>
                      <a:pt x="18" y="27"/>
                    </a:cubicBezTo>
                    <a:cubicBezTo>
                      <a:pt x="13" y="24"/>
                      <a:pt x="18" y="30"/>
                      <a:pt x="15" y="31"/>
                    </a:cubicBezTo>
                    <a:cubicBezTo>
                      <a:pt x="17" y="30"/>
                      <a:pt x="14" y="31"/>
                      <a:pt x="16" y="33"/>
                    </a:cubicBezTo>
                    <a:cubicBezTo>
                      <a:pt x="14" y="33"/>
                      <a:pt x="17" y="34"/>
                      <a:pt x="16" y="34"/>
                    </a:cubicBezTo>
                    <a:cubicBezTo>
                      <a:pt x="16" y="34"/>
                      <a:pt x="16" y="35"/>
                      <a:pt x="15" y="35"/>
                    </a:cubicBezTo>
                    <a:cubicBezTo>
                      <a:pt x="17" y="35"/>
                      <a:pt x="17" y="36"/>
                      <a:pt x="17" y="36"/>
                    </a:cubicBezTo>
                    <a:cubicBezTo>
                      <a:pt x="13" y="35"/>
                      <a:pt x="14" y="41"/>
                      <a:pt x="17" y="41"/>
                    </a:cubicBezTo>
                    <a:cubicBezTo>
                      <a:pt x="16" y="41"/>
                      <a:pt x="15" y="41"/>
                      <a:pt x="14" y="41"/>
                    </a:cubicBezTo>
                    <a:cubicBezTo>
                      <a:pt x="16" y="42"/>
                      <a:pt x="14" y="42"/>
                      <a:pt x="14" y="42"/>
                    </a:cubicBezTo>
                    <a:cubicBezTo>
                      <a:pt x="14" y="43"/>
                      <a:pt x="14" y="43"/>
                      <a:pt x="15" y="43"/>
                    </a:cubicBezTo>
                    <a:cubicBezTo>
                      <a:pt x="16" y="44"/>
                      <a:pt x="15" y="44"/>
                      <a:pt x="15" y="44"/>
                    </a:cubicBezTo>
                    <a:cubicBezTo>
                      <a:pt x="15" y="44"/>
                      <a:pt x="15" y="45"/>
                      <a:pt x="14" y="44"/>
                    </a:cubicBezTo>
                    <a:cubicBezTo>
                      <a:pt x="14" y="44"/>
                      <a:pt x="14" y="44"/>
                      <a:pt x="14" y="44"/>
                    </a:cubicBezTo>
                    <a:cubicBezTo>
                      <a:pt x="14" y="44"/>
                      <a:pt x="15" y="46"/>
                      <a:pt x="13" y="45"/>
                    </a:cubicBezTo>
                    <a:cubicBezTo>
                      <a:pt x="14" y="45"/>
                      <a:pt x="15" y="46"/>
                      <a:pt x="15" y="46"/>
                    </a:cubicBezTo>
                    <a:cubicBezTo>
                      <a:pt x="17" y="47"/>
                      <a:pt x="14" y="45"/>
                      <a:pt x="15" y="47"/>
                    </a:cubicBezTo>
                    <a:cubicBezTo>
                      <a:pt x="14" y="47"/>
                      <a:pt x="14" y="47"/>
                      <a:pt x="13" y="47"/>
                    </a:cubicBezTo>
                    <a:cubicBezTo>
                      <a:pt x="13" y="47"/>
                      <a:pt x="13" y="48"/>
                      <a:pt x="14" y="49"/>
                    </a:cubicBezTo>
                    <a:cubicBezTo>
                      <a:pt x="14" y="49"/>
                      <a:pt x="13" y="49"/>
                      <a:pt x="13" y="49"/>
                    </a:cubicBezTo>
                    <a:cubicBezTo>
                      <a:pt x="14" y="49"/>
                      <a:pt x="13" y="49"/>
                      <a:pt x="14" y="49"/>
                    </a:cubicBezTo>
                    <a:cubicBezTo>
                      <a:pt x="11" y="49"/>
                      <a:pt x="14" y="51"/>
                      <a:pt x="12" y="51"/>
                    </a:cubicBezTo>
                    <a:cubicBezTo>
                      <a:pt x="13" y="51"/>
                      <a:pt x="12" y="52"/>
                      <a:pt x="12" y="52"/>
                    </a:cubicBezTo>
                    <a:cubicBezTo>
                      <a:pt x="12" y="53"/>
                      <a:pt x="13" y="53"/>
                      <a:pt x="14" y="54"/>
                    </a:cubicBezTo>
                    <a:cubicBezTo>
                      <a:pt x="14" y="54"/>
                      <a:pt x="12" y="53"/>
                      <a:pt x="12" y="53"/>
                    </a:cubicBezTo>
                    <a:cubicBezTo>
                      <a:pt x="12" y="54"/>
                      <a:pt x="13" y="54"/>
                      <a:pt x="14" y="55"/>
                    </a:cubicBezTo>
                    <a:cubicBezTo>
                      <a:pt x="11" y="55"/>
                      <a:pt x="12" y="56"/>
                      <a:pt x="11" y="56"/>
                    </a:cubicBezTo>
                    <a:cubicBezTo>
                      <a:pt x="9" y="57"/>
                      <a:pt x="13" y="59"/>
                      <a:pt x="13" y="60"/>
                    </a:cubicBezTo>
                    <a:cubicBezTo>
                      <a:pt x="12" y="60"/>
                      <a:pt x="10" y="60"/>
                      <a:pt x="10" y="59"/>
                    </a:cubicBezTo>
                    <a:cubicBezTo>
                      <a:pt x="10" y="59"/>
                      <a:pt x="12" y="61"/>
                      <a:pt x="12" y="61"/>
                    </a:cubicBezTo>
                    <a:cubicBezTo>
                      <a:pt x="12" y="61"/>
                      <a:pt x="9" y="60"/>
                      <a:pt x="11" y="61"/>
                    </a:cubicBezTo>
                    <a:cubicBezTo>
                      <a:pt x="10" y="61"/>
                      <a:pt x="10" y="62"/>
                      <a:pt x="9" y="61"/>
                    </a:cubicBezTo>
                    <a:cubicBezTo>
                      <a:pt x="9" y="62"/>
                      <a:pt x="10" y="64"/>
                      <a:pt x="9" y="65"/>
                    </a:cubicBezTo>
                    <a:cubicBezTo>
                      <a:pt x="10" y="66"/>
                      <a:pt x="10" y="68"/>
                      <a:pt x="9" y="67"/>
                    </a:cubicBezTo>
                    <a:cubicBezTo>
                      <a:pt x="10" y="69"/>
                      <a:pt x="10" y="69"/>
                      <a:pt x="10" y="69"/>
                    </a:cubicBezTo>
                    <a:cubicBezTo>
                      <a:pt x="11" y="69"/>
                      <a:pt x="12" y="70"/>
                      <a:pt x="12" y="71"/>
                    </a:cubicBezTo>
                    <a:cubicBezTo>
                      <a:pt x="11" y="71"/>
                      <a:pt x="9" y="71"/>
                      <a:pt x="9" y="71"/>
                    </a:cubicBezTo>
                    <a:cubicBezTo>
                      <a:pt x="9" y="71"/>
                      <a:pt x="10" y="72"/>
                      <a:pt x="10" y="72"/>
                    </a:cubicBezTo>
                    <a:cubicBezTo>
                      <a:pt x="10" y="72"/>
                      <a:pt x="10" y="72"/>
                      <a:pt x="9" y="72"/>
                    </a:cubicBezTo>
                    <a:cubicBezTo>
                      <a:pt x="10" y="72"/>
                      <a:pt x="11" y="73"/>
                      <a:pt x="12" y="73"/>
                    </a:cubicBezTo>
                    <a:cubicBezTo>
                      <a:pt x="12" y="73"/>
                      <a:pt x="11" y="73"/>
                      <a:pt x="10" y="73"/>
                    </a:cubicBezTo>
                    <a:cubicBezTo>
                      <a:pt x="10" y="74"/>
                      <a:pt x="13" y="74"/>
                      <a:pt x="13" y="76"/>
                    </a:cubicBezTo>
                    <a:cubicBezTo>
                      <a:pt x="12" y="76"/>
                      <a:pt x="10" y="75"/>
                      <a:pt x="9" y="75"/>
                    </a:cubicBezTo>
                    <a:cubicBezTo>
                      <a:pt x="9" y="75"/>
                      <a:pt x="9" y="76"/>
                      <a:pt x="9" y="76"/>
                    </a:cubicBezTo>
                    <a:cubicBezTo>
                      <a:pt x="9" y="76"/>
                      <a:pt x="10" y="77"/>
                      <a:pt x="10" y="77"/>
                    </a:cubicBezTo>
                    <a:cubicBezTo>
                      <a:pt x="10" y="78"/>
                      <a:pt x="9" y="80"/>
                      <a:pt x="9" y="81"/>
                    </a:cubicBezTo>
                    <a:cubicBezTo>
                      <a:pt x="9" y="81"/>
                      <a:pt x="10" y="81"/>
                      <a:pt x="10" y="82"/>
                    </a:cubicBezTo>
                    <a:cubicBezTo>
                      <a:pt x="10" y="82"/>
                      <a:pt x="9" y="82"/>
                      <a:pt x="8" y="82"/>
                    </a:cubicBezTo>
                    <a:cubicBezTo>
                      <a:pt x="9" y="83"/>
                      <a:pt x="9" y="83"/>
                      <a:pt x="10" y="84"/>
                    </a:cubicBezTo>
                    <a:cubicBezTo>
                      <a:pt x="9" y="83"/>
                      <a:pt x="9" y="83"/>
                      <a:pt x="8" y="83"/>
                    </a:cubicBezTo>
                    <a:cubicBezTo>
                      <a:pt x="9" y="83"/>
                      <a:pt x="6" y="88"/>
                      <a:pt x="7" y="91"/>
                    </a:cubicBezTo>
                    <a:cubicBezTo>
                      <a:pt x="6" y="91"/>
                      <a:pt x="6" y="91"/>
                      <a:pt x="5" y="90"/>
                    </a:cubicBezTo>
                    <a:cubicBezTo>
                      <a:pt x="7" y="91"/>
                      <a:pt x="4" y="93"/>
                      <a:pt x="4" y="93"/>
                    </a:cubicBezTo>
                    <a:cubicBezTo>
                      <a:pt x="6" y="93"/>
                      <a:pt x="3" y="95"/>
                      <a:pt x="6" y="96"/>
                    </a:cubicBezTo>
                    <a:cubicBezTo>
                      <a:pt x="3" y="96"/>
                      <a:pt x="5" y="102"/>
                      <a:pt x="7" y="103"/>
                    </a:cubicBezTo>
                    <a:cubicBezTo>
                      <a:pt x="3" y="103"/>
                      <a:pt x="7" y="105"/>
                      <a:pt x="6" y="105"/>
                    </a:cubicBezTo>
                    <a:cubicBezTo>
                      <a:pt x="4" y="106"/>
                      <a:pt x="0" y="107"/>
                      <a:pt x="3" y="110"/>
                    </a:cubicBezTo>
                    <a:cubicBezTo>
                      <a:pt x="1" y="108"/>
                      <a:pt x="1" y="113"/>
                      <a:pt x="2" y="112"/>
                    </a:cubicBezTo>
                    <a:cubicBezTo>
                      <a:pt x="0" y="116"/>
                      <a:pt x="7" y="116"/>
                      <a:pt x="7" y="118"/>
                    </a:cubicBezTo>
                    <a:cubicBezTo>
                      <a:pt x="5" y="113"/>
                      <a:pt x="20" y="102"/>
                      <a:pt x="14" y="98"/>
                    </a:cubicBezTo>
                    <a:cubicBezTo>
                      <a:pt x="15" y="98"/>
                      <a:pt x="17" y="94"/>
                      <a:pt x="14" y="93"/>
                    </a:cubicBezTo>
                    <a:cubicBezTo>
                      <a:pt x="19" y="91"/>
                      <a:pt x="25" y="72"/>
                      <a:pt x="19" y="67"/>
                    </a:cubicBezTo>
                    <a:cubicBezTo>
                      <a:pt x="19" y="67"/>
                      <a:pt x="20" y="67"/>
                      <a:pt x="21" y="66"/>
                    </a:cubicBezTo>
                    <a:cubicBezTo>
                      <a:pt x="20" y="66"/>
                      <a:pt x="20" y="66"/>
                      <a:pt x="19" y="66"/>
                    </a:cubicBezTo>
                    <a:cubicBezTo>
                      <a:pt x="20" y="65"/>
                      <a:pt x="20" y="65"/>
                      <a:pt x="21" y="65"/>
                    </a:cubicBezTo>
                    <a:cubicBezTo>
                      <a:pt x="21" y="65"/>
                      <a:pt x="20" y="65"/>
                      <a:pt x="20" y="65"/>
                    </a:cubicBezTo>
                    <a:cubicBezTo>
                      <a:pt x="21" y="65"/>
                      <a:pt x="22" y="65"/>
                      <a:pt x="23" y="65"/>
                    </a:cubicBezTo>
                    <a:cubicBezTo>
                      <a:pt x="23" y="64"/>
                      <a:pt x="22" y="59"/>
                      <a:pt x="22" y="59"/>
                    </a:cubicBezTo>
                    <a:cubicBezTo>
                      <a:pt x="24" y="59"/>
                      <a:pt x="23" y="55"/>
                      <a:pt x="26" y="55"/>
                    </a:cubicBezTo>
                    <a:cubicBezTo>
                      <a:pt x="24" y="54"/>
                      <a:pt x="29" y="45"/>
                      <a:pt x="27" y="44"/>
                    </a:cubicBezTo>
                    <a:cubicBezTo>
                      <a:pt x="28" y="42"/>
                      <a:pt x="30" y="40"/>
                      <a:pt x="28" y="38"/>
                    </a:cubicBezTo>
                    <a:cubicBezTo>
                      <a:pt x="28" y="38"/>
                      <a:pt x="29" y="34"/>
                      <a:pt x="29" y="33"/>
                    </a:cubicBezTo>
                    <a:cubicBezTo>
                      <a:pt x="29" y="33"/>
                      <a:pt x="29" y="33"/>
                      <a:pt x="30" y="33"/>
                    </a:cubicBezTo>
                    <a:cubicBezTo>
                      <a:pt x="29" y="31"/>
                      <a:pt x="31" y="30"/>
                      <a:pt x="29" y="28"/>
                    </a:cubicBezTo>
                    <a:cubicBezTo>
                      <a:pt x="30" y="27"/>
                      <a:pt x="31" y="22"/>
                      <a:pt x="28" y="21"/>
                    </a:cubicBezTo>
                    <a:cubicBezTo>
                      <a:pt x="28" y="22"/>
                      <a:pt x="31" y="18"/>
                      <a:pt x="30" y="19"/>
                    </a:cubicBezTo>
                    <a:cubicBezTo>
                      <a:pt x="29" y="18"/>
                      <a:pt x="30" y="16"/>
                      <a:pt x="2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18"/>
              <p:cNvSpPr>
                <a:spLocks noEditPoints="1"/>
              </p:cNvSpPr>
              <p:nvPr/>
            </p:nvSpPr>
            <p:spPr bwMode="auto">
              <a:xfrm>
                <a:off x="4121150" y="1454151"/>
                <a:ext cx="288925" cy="166688"/>
              </a:xfrm>
              <a:custGeom>
                <a:avLst/>
                <a:gdLst>
                  <a:gd name="T0" fmla="*/ 54 w 134"/>
                  <a:gd name="T1" fmla="*/ 54 h 78"/>
                  <a:gd name="T2" fmla="*/ 56 w 134"/>
                  <a:gd name="T3" fmla="*/ 50 h 78"/>
                  <a:gd name="T4" fmla="*/ 59 w 134"/>
                  <a:gd name="T5" fmla="*/ 51 h 78"/>
                  <a:gd name="T6" fmla="*/ 63 w 134"/>
                  <a:gd name="T7" fmla="*/ 46 h 78"/>
                  <a:gd name="T8" fmla="*/ 65 w 134"/>
                  <a:gd name="T9" fmla="*/ 45 h 78"/>
                  <a:gd name="T10" fmla="*/ 72 w 134"/>
                  <a:gd name="T11" fmla="*/ 44 h 78"/>
                  <a:gd name="T12" fmla="*/ 74 w 134"/>
                  <a:gd name="T13" fmla="*/ 44 h 78"/>
                  <a:gd name="T14" fmla="*/ 81 w 134"/>
                  <a:gd name="T15" fmla="*/ 38 h 78"/>
                  <a:gd name="T16" fmla="*/ 84 w 134"/>
                  <a:gd name="T17" fmla="*/ 35 h 78"/>
                  <a:gd name="T18" fmla="*/ 84 w 134"/>
                  <a:gd name="T19" fmla="*/ 31 h 78"/>
                  <a:gd name="T20" fmla="*/ 87 w 134"/>
                  <a:gd name="T21" fmla="*/ 33 h 78"/>
                  <a:gd name="T22" fmla="*/ 93 w 134"/>
                  <a:gd name="T23" fmla="*/ 28 h 78"/>
                  <a:gd name="T24" fmla="*/ 96 w 134"/>
                  <a:gd name="T25" fmla="*/ 27 h 78"/>
                  <a:gd name="T26" fmla="*/ 108 w 134"/>
                  <a:gd name="T27" fmla="*/ 22 h 78"/>
                  <a:gd name="T28" fmla="*/ 118 w 134"/>
                  <a:gd name="T29" fmla="*/ 12 h 78"/>
                  <a:gd name="T30" fmla="*/ 106 w 134"/>
                  <a:gd name="T31" fmla="*/ 11 h 78"/>
                  <a:gd name="T32" fmla="*/ 70 w 134"/>
                  <a:gd name="T33" fmla="*/ 31 h 78"/>
                  <a:gd name="T34" fmla="*/ 69 w 134"/>
                  <a:gd name="T35" fmla="*/ 33 h 78"/>
                  <a:gd name="T36" fmla="*/ 38 w 134"/>
                  <a:gd name="T37" fmla="*/ 49 h 78"/>
                  <a:gd name="T38" fmla="*/ 28 w 134"/>
                  <a:gd name="T39" fmla="*/ 55 h 78"/>
                  <a:gd name="T40" fmla="*/ 15 w 134"/>
                  <a:gd name="T41" fmla="*/ 63 h 78"/>
                  <a:gd name="T42" fmla="*/ 4 w 134"/>
                  <a:gd name="T43" fmla="*/ 73 h 78"/>
                  <a:gd name="T44" fmla="*/ 1 w 134"/>
                  <a:gd name="T45" fmla="*/ 73 h 78"/>
                  <a:gd name="T46" fmla="*/ 1 w 134"/>
                  <a:gd name="T47" fmla="*/ 76 h 78"/>
                  <a:gd name="T48" fmla="*/ 6 w 134"/>
                  <a:gd name="T49" fmla="*/ 75 h 78"/>
                  <a:gd name="T50" fmla="*/ 12 w 134"/>
                  <a:gd name="T51" fmla="*/ 75 h 78"/>
                  <a:gd name="T52" fmla="*/ 15 w 134"/>
                  <a:gd name="T53" fmla="*/ 75 h 78"/>
                  <a:gd name="T54" fmla="*/ 18 w 134"/>
                  <a:gd name="T55" fmla="*/ 75 h 78"/>
                  <a:gd name="T56" fmla="*/ 20 w 134"/>
                  <a:gd name="T57" fmla="*/ 76 h 78"/>
                  <a:gd name="T58" fmla="*/ 20 w 134"/>
                  <a:gd name="T59" fmla="*/ 71 h 78"/>
                  <a:gd name="T60" fmla="*/ 24 w 134"/>
                  <a:gd name="T61" fmla="*/ 73 h 78"/>
                  <a:gd name="T62" fmla="*/ 24 w 134"/>
                  <a:gd name="T63" fmla="*/ 70 h 78"/>
                  <a:gd name="T64" fmla="*/ 27 w 134"/>
                  <a:gd name="T65" fmla="*/ 71 h 78"/>
                  <a:gd name="T66" fmla="*/ 27 w 134"/>
                  <a:gd name="T67" fmla="*/ 69 h 78"/>
                  <a:gd name="T68" fmla="*/ 29 w 134"/>
                  <a:gd name="T69" fmla="*/ 68 h 78"/>
                  <a:gd name="T70" fmla="*/ 31 w 134"/>
                  <a:gd name="T71" fmla="*/ 70 h 78"/>
                  <a:gd name="T72" fmla="*/ 30 w 134"/>
                  <a:gd name="T73" fmla="*/ 66 h 78"/>
                  <a:gd name="T74" fmla="*/ 33 w 134"/>
                  <a:gd name="T75" fmla="*/ 68 h 78"/>
                  <a:gd name="T76" fmla="*/ 37 w 134"/>
                  <a:gd name="T77" fmla="*/ 62 h 78"/>
                  <a:gd name="T78" fmla="*/ 43 w 134"/>
                  <a:gd name="T79" fmla="*/ 61 h 78"/>
                  <a:gd name="T80" fmla="*/ 49 w 134"/>
                  <a:gd name="T81" fmla="*/ 57 h 78"/>
                  <a:gd name="T82" fmla="*/ 52 w 134"/>
                  <a:gd name="T83" fmla="*/ 55 h 78"/>
                  <a:gd name="T84" fmla="*/ 82 w 134"/>
                  <a:gd name="T85" fmla="*/ 34 h 78"/>
                  <a:gd name="T86" fmla="*/ 82 w 134"/>
                  <a:gd name="T87"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78">
                    <a:moveTo>
                      <a:pt x="53" y="54"/>
                    </a:moveTo>
                    <a:cubicBezTo>
                      <a:pt x="54" y="55"/>
                      <a:pt x="53" y="53"/>
                      <a:pt x="53" y="53"/>
                    </a:cubicBezTo>
                    <a:cubicBezTo>
                      <a:pt x="53" y="52"/>
                      <a:pt x="54" y="53"/>
                      <a:pt x="54" y="54"/>
                    </a:cubicBezTo>
                    <a:cubicBezTo>
                      <a:pt x="54" y="53"/>
                      <a:pt x="54" y="51"/>
                      <a:pt x="55" y="53"/>
                    </a:cubicBezTo>
                    <a:cubicBezTo>
                      <a:pt x="55" y="53"/>
                      <a:pt x="54" y="51"/>
                      <a:pt x="54" y="51"/>
                    </a:cubicBezTo>
                    <a:cubicBezTo>
                      <a:pt x="54" y="50"/>
                      <a:pt x="54" y="52"/>
                      <a:pt x="56" y="50"/>
                    </a:cubicBezTo>
                    <a:cubicBezTo>
                      <a:pt x="56" y="51"/>
                      <a:pt x="56" y="52"/>
                      <a:pt x="57" y="52"/>
                    </a:cubicBezTo>
                    <a:cubicBezTo>
                      <a:pt x="57" y="52"/>
                      <a:pt x="58" y="50"/>
                      <a:pt x="58" y="49"/>
                    </a:cubicBezTo>
                    <a:cubicBezTo>
                      <a:pt x="58" y="50"/>
                      <a:pt x="59" y="50"/>
                      <a:pt x="59" y="51"/>
                    </a:cubicBezTo>
                    <a:cubicBezTo>
                      <a:pt x="59" y="50"/>
                      <a:pt x="59" y="50"/>
                      <a:pt x="59" y="49"/>
                    </a:cubicBezTo>
                    <a:cubicBezTo>
                      <a:pt x="61" y="52"/>
                      <a:pt x="62" y="47"/>
                      <a:pt x="63" y="49"/>
                    </a:cubicBezTo>
                    <a:cubicBezTo>
                      <a:pt x="63" y="47"/>
                      <a:pt x="63" y="47"/>
                      <a:pt x="63" y="46"/>
                    </a:cubicBezTo>
                    <a:cubicBezTo>
                      <a:pt x="63" y="46"/>
                      <a:pt x="64" y="48"/>
                      <a:pt x="65" y="48"/>
                    </a:cubicBezTo>
                    <a:cubicBezTo>
                      <a:pt x="65" y="48"/>
                      <a:pt x="65" y="48"/>
                      <a:pt x="65" y="48"/>
                    </a:cubicBezTo>
                    <a:cubicBezTo>
                      <a:pt x="65" y="47"/>
                      <a:pt x="65" y="47"/>
                      <a:pt x="65" y="45"/>
                    </a:cubicBezTo>
                    <a:cubicBezTo>
                      <a:pt x="66" y="46"/>
                      <a:pt x="67" y="45"/>
                      <a:pt x="67" y="47"/>
                    </a:cubicBezTo>
                    <a:cubicBezTo>
                      <a:pt x="70" y="48"/>
                      <a:pt x="69" y="43"/>
                      <a:pt x="70" y="42"/>
                    </a:cubicBezTo>
                    <a:cubicBezTo>
                      <a:pt x="70" y="43"/>
                      <a:pt x="72" y="44"/>
                      <a:pt x="72" y="44"/>
                    </a:cubicBezTo>
                    <a:cubicBezTo>
                      <a:pt x="71" y="44"/>
                      <a:pt x="71" y="42"/>
                      <a:pt x="72" y="42"/>
                    </a:cubicBezTo>
                    <a:cubicBezTo>
                      <a:pt x="72" y="42"/>
                      <a:pt x="73" y="45"/>
                      <a:pt x="73" y="42"/>
                    </a:cubicBezTo>
                    <a:cubicBezTo>
                      <a:pt x="73" y="43"/>
                      <a:pt x="74" y="42"/>
                      <a:pt x="74" y="44"/>
                    </a:cubicBezTo>
                    <a:cubicBezTo>
                      <a:pt x="75" y="43"/>
                      <a:pt x="76" y="40"/>
                      <a:pt x="78" y="40"/>
                    </a:cubicBezTo>
                    <a:cubicBezTo>
                      <a:pt x="77" y="39"/>
                      <a:pt x="81" y="40"/>
                      <a:pt x="81" y="36"/>
                    </a:cubicBezTo>
                    <a:cubicBezTo>
                      <a:pt x="81" y="37"/>
                      <a:pt x="81" y="37"/>
                      <a:pt x="81" y="38"/>
                    </a:cubicBezTo>
                    <a:cubicBezTo>
                      <a:pt x="87" y="34"/>
                      <a:pt x="86" y="34"/>
                      <a:pt x="84" y="35"/>
                    </a:cubicBezTo>
                    <a:cubicBezTo>
                      <a:pt x="84" y="35"/>
                      <a:pt x="84" y="35"/>
                      <a:pt x="84" y="35"/>
                    </a:cubicBezTo>
                    <a:cubicBezTo>
                      <a:pt x="84" y="35"/>
                      <a:pt x="84" y="35"/>
                      <a:pt x="84" y="35"/>
                    </a:cubicBezTo>
                    <a:cubicBezTo>
                      <a:pt x="84" y="35"/>
                      <a:pt x="84" y="35"/>
                      <a:pt x="84" y="35"/>
                    </a:cubicBezTo>
                    <a:cubicBezTo>
                      <a:pt x="84" y="35"/>
                      <a:pt x="84" y="35"/>
                      <a:pt x="84" y="35"/>
                    </a:cubicBezTo>
                    <a:cubicBezTo>
                      <a:pt x="84" y="34"/>
                      <a:pt x="84" y="33"/>
                      <a:pt x="84" y="31"/>
                    </a:cubicBezTo>
                    <a:cubicBezTo>
                      <a:pt x="84" y="32"/>
                      <a:pt x="84" y="33"/>
                      <a:pt x="85" y="34"/>
                    </a:cubicBezTo>
                    <a:cubicBezTo>
                      <a:pt x="86" y="32"/>
                      <a:pt x="84" y="30"/>
                      <a:pt x="85" y="29"/>
                    </a:cubicBezTo>
                    <a:cubicBezTo>
                      <a:pt x="86" y="30"/>
                      <a:pt x="87" y="32"/>
                      <a:pt x="87" y="33"/>
                    </a:cubicBezTo>
                    <a:cubicBezTo>
                      <a:pt x="88" y="32"/>
                      <a:pt x="88" y="32"/>
                      <a:pt x="89" y="32"/>
                    </a:cubicBezTo>
                    <a:cubicBezTo>
                      <a:pt x="89" y="31"/>
                      <a:pt x="88" y="30"/>
                      <a:pt x="88" y="29"/>
                    </a:cubicBezTo>
                    <a:cubicBezTo>
                      <a:pt x="88" y="30"/>
                      <a:pt x="93" y="28"/>
                      <a:pt x="93" y="28"/>
                    </a:cubicBezTo>
                    <a:cubicBezTo>
                      <a:pt x="93" y="28"/>
                      <a:pt x="93" y="27"/>
                      <a:pt x="93" y="27"/>
                    </a:cubicBezTo>
                    <a:cubicBezTo>
                      <a:pt x="94" y="27"/>
                      <a:pt x="96" y="28"/>
                      <a:pt x="95" y="25"/>
                    </a:cubicBezTo>
                    <a:cubicBezTo>
                      <a:pt x="96" y="26"/>
                      <a:pt x="96" y="26"/>
                      <a:pt x="96" y="27"/>
                    </a:cubicBezTo>
                    <a:cubicBezTo>
                      <a:pt x="95" y="26"/>
                      <a:pt x="103" y="24"/>
                      <a:pt x="104" y="21"/>
                    </a:cubicBezTo>
                    <a:cubicBezTo>
                      <a:pt x="105" y="22"/>
                      <a:pt x="105" y="23"/>
                      <a:pt x="105" y="23"/>
                    </a:cubicBezTo>
                    <a:cubicBezTo>
                      <a:pt x="104" y="22"/>
                      <a:pt x="108" y="22"/>
                      <a:pt x="108" y="22"/>
                    </a:cubicBezTo>
                    <a:cubicBezTo>
                      <a:pt x="108" y="20"/>
                      <a:pt x="111" y="21"/>
                      <a:pt x="110" y="18"/>
                    </a:cubicBezTo>
                    <a:cubicBezTo>
                      <a:pt x="113" y="20"/>
                      <a:pt x="116" y="15"/>
                      <a:pt x="116" y="12"/>
                    </a:cubicBezTo>
                    <a:cubicBezTo>
                      <a:pt x="117" y="12"/>
                      <a:pt x="119" y="14"/>
                      <a:pt x="118" y="12"/>
                    </a:cubicBezTo>
                    <a:cubicBezTo>
                      <a:pt x="120" y="14"/>
                      <a:pt x="118" y="11"/>
                      <a:pt x="119" y="11"/>
                    </a:cubicBezTo>
                    <a:cubicBezTo>
                      <a:pt x="124" y="14"/>
                      <a:pt x="134" y="7"/>
                      <a:pt x="131" y="0"/>
                    </a:cubicBezTo>
                    <a:cubicBezTo>
                      <a:pt x="127" y="6"/>
                      <a:pt x="106" y="3"/>
                      <a:pt x="106" y="11"/>
                    </a:cubicBezTo>
                    <a:cubicBezTo>
                      <a:pt x="105" y="10"/>
                      <a:pt x="100" y="11"/>
                      <a:pt x="101" y="14"/>
                    </a:cubicBezTo>
                    <a:cubicBezTo>
                      <a:pt x="96" y="13"/>
                      <a:pt x="72" y="24"/>
                      <a:pt x="73" y="32"/>
                    </a:cubicBezTo>
                    <a:cubicBezTo>
                      <a:pt x="73" y="32"/>
                      <a:pt x="71" y="31"/>
                      <a:pt x="70" y="31"/>
                    </a:cubicBezTo>
                    <a:cubicBezTo>
                      <a:pt x="70" y="32"/>
                      <a:pt x="71" y="32"/>
                      <a:pt x="71" y="33"/>
                    </a:cubicBezTo>
                    <a:cubicBezTo>
                      <a:pt x="70" y="33"/>
                      <a:pt x="70" y="32"/>
                      <a:pt x="69" y="32"/>
                    </a:cubicBezTo>
                    <a:cubicBezTo>
                      <a:pt x="69" y="32"/>
                      <a:pt x="69" y="33"/>
                      <a:pt x="69" y="33"/>
                    </a:cubicBezTo>
                    <a:cubicBezTo>
                      <a:pt x="66" y="29"/>
                      <a:pt x="64" y="35"/>
                      <a:pt x="63" y="36"/>
                    </a:cubicBezTo>
                    <a:cubicBezTo>
                      <a:pt x="61" y="34"/>
                      <a:pt x="45" y="41"/>
                      <a:pt x="44" y="44"/>
                    </a:cubicBezTo>
                    <a:cubicBezTo>
                      <a:pt x="42" y="45"/>
                      <a:pt x="38" y="45"/>
                      <a:pt x="38" y="49"/>
                    </a:cubicBezTo>
                    <a:cubicBezTo>
                      <a:pt x="38" y="49"/>
                      <a:pt x="33" y="50"/>
                      <a:pt x="32" y="51"/>
                    </a:cubicBezTo>
                    <a:cubicBezTo>
                      <a:pt x="32" y="51"/>
                      <a:pt x="32" y="51"/>
                      <a:pt x="32" y="50"/>
                    </a:cubicBezTo>
                    <a:cubicBezTo>
                      <a:pt x="31" y="53"/>
                      <a:pt x="28" y="51"/>
                      <a:pt x="28" y="55"/>
                    </a:cubicBezTo>
                    <a:cubicBezTo>
                      <a:pt x="26" y="55"/>
                      <a:pt x="20" y="57"/>
                      <a:pt x="21" y="61"/>
                    </a:cubicBezTo>
                    <a:cubicBezTo>
                      <a:pt x="21" y="60"/>
                      <a:pt x="12" y="61"/>
                      <a:pt x="16" y="65"/>
                    </a:cubicBezTo>
                    <a:cubicBezTo>
                      <a:pt x="16" y="65"/>
                      <a:pt x="15" y="63"/>
                      <a:pt x="15" y="63"/>
                    </a:cubicBezTo>
                    <a:cubicBezTo>
                      <a:pt x="13" y="64"/>
                      <a:pt x="7" y="67"/>
                      <a:pt x="8" y="69"/>
                    </a:cubicBezTo>
                    <a:cubicBezTo>
                      <a:pt x="4" y="69"/>
                      <a:pt x="4" y="70"/>
                      <a:pt x="5" y="74"/>
                    </a:cubicBezTo>
                    <a:cubicBezTo>
                      <a:pt x="4" y="73"/>
                      <a:pt x="4" y="73"/>
                      <a:pt x="4" y="73"/>
                    </a:cubicBezTo>
                    <a:cubicBezTo>
                      <a:pt x="4" y="73"/>
                      <a:pt x="4" y="72"/>
                      <a:pt x="3" y="70"/>
                    </a:cubicBezTo>
                    <a:cubicBezTo>
                      <a:pt x="3" y="70"/>
                      <a:pt x="2" y="73"/>
                      <a:pt x="2" y="73"/>
                    </a:cubicBezTo>
                    <a:cubicBezTo>
                      <a:pt x="1" y="72"/>
                      <a:pt x="1" y="72"/>
                      <a:pt x="1" y="73"/>
                    </a:cubicBezTo>
                    <a:cubicBezTo>
                      <a:pt x="1" y="73"/>
                      <a:pt x="1" y="75"/>
                      <a:pt x="2" y="75"/>
                    </a:cubicBezTo>
                    <a:cubicBezTo>
                      <a:pt x="3" y="77"/>
                      <a:pt x="1" y="75"/>
                      <a:pt x="0" y="74"/>
                    </a:cubicBezTo>
                    <a:cubicBezTo>
                      <a:pt x="0" y="75"/>
                      <a:pt x="0" y="76"/>
                      <a:pt x="1" y="76"/>
                    </a:cubicBezTo>
                    <a:cubicBezTo>
                      <a:pt x="1" y="78"/>
                      <a:pt x="3" y="76"/>
                      <a:pt x="3" y="74"/>
                    </a:cubicBezTo>
                    <a:cubicBezTo>
                      <a:pt x="3" y="74"/>
                      <a:pt x="5" y="76"/>
                      <a:pt x="5" y="77"/>
                    </a:cubicBezTo>
                    <a:cubicBezTo>
                      <a:pt x="4" y="74"/>
                      <a:pt x="5" y="75"/>
                      <a:pt x="6" y="75"/>
                    </a:cubicBezTo>
                    <a:cubicBezTo>
                      <a:pt x="6" y="75"/>
                      <a:pt x="7" y="76"/>
                      <a:pt x="7" y="76"/>
                    </a:cubicBezTo>
                    <a:cubicBezTo>
                      <a:pt x="9" y="75"/>
                      <a:pt x="10" y="75"/>
                      <a:pt x="10" y="73"/>
                    </a:cubicBezTo>
                    <a:cubicBezTo>
                      <a:pt x="10" y="73"/>
                      <a:pt x="12" y="75"/>
                      <a:pt x="12" y="75"/>
                    </a:cubicBezTo>
                    <a:cubicBezTo>
                      <a:pt x="11" y="72"/>
                      <a:pt x="13" y="73"/>
                      <a:pt x="15" y="74"/>
                    </a:cubicBezTo>
                    <a:cubicBezTo>
                      <a:pt x="15" y="74"/>
                      <a:pt x="15" y="73"/>
                      <a:pt x="15" y="71"/>
                    </a:cubicBezTo>
                    <a:cubicBezTo>
                      <a:pt x="16" y="73"/>
                      <a:pt x="17" y="77"/>
                      <a:pt x="15" y="75"/>
                    </a:cubicBezTo>
                    <a:cubicBezTo>
                      <a:pt x="16" y="76"/>
                      <a:pt x="16" y="76"/>
                      <a:pt x="17" y="77"/>
                    </a:cubicBezTo>
                    <a:cubicBezTo>
                      <a:pt x="17" y="76"/>
                      <a:pt x="17" y="73"/>
                      <a:pt x="17" y="73"/>
                    </a:cubicBezTo>
                    <a:cubicBezTo>
                      <a:pt x="18" y="73"/>
                      <a:pt x="17" y="74"/>
                      <a:pt x="18" y="75"/>
                    </a:cubicBezTo>
                    <a:cubicBezTo>
                      <a:pt x="18" y="75"/>
                      <a:pt x="18" y="74"/>
                      <a:pt x="19" y="74"/>
                    </a:cubicBezTo>
                    <a:cubicBezTo>
                      <a:pt x="19" y="75"/>
                      <a:pt x="19" y="76"/>
                      <a:pt x="20" y="77"/>
                    </a:cubicBezTo>
                    <a:cubicBezTo>
                      <a:pt x="21" y="77"/>
                      <a:pt x="19" y="76"/>
                      <a:pt x="20" y="76"/>
                    </a:cubicBezTo>
                    <a:cubicBezTo>
                      <a:pt x="19" y="75"/>
                      <a:pt x="18" y="72"/>
                      <a:pt x="19" y="71"/>
                    </a:cubicBezTo>
                    <a:cubicBezTo>
                      <a:pt x="19" y="70"/>
                      <a:pt x="21" y="75"/>
                      <a:pt x="21" y="75"/>
                    </a:cubicBezTo>
                    <a:cubicBezTo>
                      <a:pt x="21" y="75"/>
                      <a:pt x="20" y="72"/>
                      <a:pt x="20" y="71"/>
                    </a:cubicBezTo>
                    <a:cubicBezTo>
                      <a:pt x="21" y="72"/>
                      <a:pt x="21" y="73"/>
                      <a:pt x="22" y="73"/>
                    </a:cubicBezTo>
                    <a:cubicBezTo>
                      <a:pt x="22" y="73"/>
                      <a:pt x="20" y="68"/>
                      <a:pt x="20" y="68"/>
                    </a:cubicBezTo>
                    <a:cubicBezTo>
                      <a:pt x="21" y="70"/>
                      <a:pt x="23" y="71"/>
                      <a:pt x="24" y="73"/>
                    </a:cubicBezTo>
                    <a:cubicBezTo>
                      <a:pt x="24" y="73"/>
                      <a:pt x="24" y="73"/>
                      <a:pt x="24" y="73"/>
                    </a:cubicBezTo>
                    <a:cubicBezTo>
                      <a:pt x="24" y="73"/>
                      <a:pt x="25" y="73"/>
                      <a:pt x="25" y="73"/>
                    </a:cubicBezTo>
                    <a:cubicBezTo>
                      <a:pt x="24" y="72"/>
                      <a:pt x="24" y="71"/>
                      <a:pt x="24" y="70"/>
                    </a:cubicBezTo>
                    <a:cubicBezTo>
                      <a:pt x="25" y="70"/>
                      <a:pt x="25" y="73"/>
                      <a:pt x="25" y="73"/>
                    </a:cubicBezTo>
                    <a:cubicBezTo>
                      <a:pt x="25" y="73"/>
                      <a:pt x="26" y="73"/>
                      <a:pt x="26" y="73"/>
                    </a:cubicBezTo>
                    <a:cubicBezTo>
                      <a:pt x="24" y="67"/>
                      <a:pt x="27" y="71"/>
                      <a:pt x="27" y="71"/>
                    </a:cubicBezTo>
                    <a:cubicBezTo>
                      <a:pt x="27" y="72"/>
                      <a:pt x="27" y="72"/>
                      <a:pt x="28" y="72"/>
                    </a:cubicBezTo>
                    <a:cubicBezTo>
                      <a:pt x="27" y="71"/>
                      <a:pt x="27" y="70"/>
                      <a:pt x="28" y="71"/>
                    </a:cubicBezTo>
                    <a:cubicBezTo>
                      <a:pt x="27" y="70"/>
                      <a:pt x="27" y="70"/>
                      <a:pt x="27" y="69"/>
                    </a:cubicBezTo>
                    <a:cubicBezTo>
                      <a:pt x="28" y="70"/>
                      <a:pt x="27" y="67"/>
                      <a:pt x="29" y="70"/>
                    </a:cubicBezTo>
                    <a:cubicBezTo>
                      <a:pt x="28" y="69"/>
                      <a:pt x="28" y="69"/>
                      <a:pt x="28" y="68"/>
                    </a:cubicBezTo>
                    <a:cubicBezTo>
                      <a:pt x="30" y="71"/>
                      <a:pt x="28" y="68"/>
                      <a:pt x="29" y="68"/>
                    </a:cubicBezTo>
                    <a:cubicBezTo>
                      <a:pt x="29" y="68"/>
                      <a:pt x="29" y="69"/>
                      <a:pt x="29" y="69"/>
                    </a:cubicBezTo>
                    <a:cubicBezTo>
                      <a:pt x="29" y="68"/>
                      <a:pt x="29" y="67"/>
                      <a:pt x="29" y="67"/>
                    </a:cubicBezTo>
                    <a:cubicBezTo>
                      <a:pt x="30" y="68"/>
                      <a:pt x="30" y="69"/>
                      <a:pt x="31" y="70"/>
                    </a:cubicBezTo>
                    <a:cubicBezTo>
                      <a:pt x="30" y="69"/>
                      <a:pt x="31" y="68"/>
                      <a:pt x="30" y="67"/>
                    </a:cubicBezTo>
                    <a:cubicBezTo>
                      <a:pt x="30" y="67"/>
                      <a:pt x="31" y="67"/>
                      <a:pt x="31" y="68"/>
                    </a:cubicBezTo>
                    <a:cubicBezTo>
                      <a:pt x="31" y="67"/>
                      <a:pt x="31" y="66"/>
                      <a:pt x="30" y="66"/>
                    </a:cubicBezTo>
                    <a:cubicBezTo>
                      <a:pt x="31" y="66"/>
                      <a:pt x="30" y="65"/>
                      <a:pt x="31" y="67"/>
                    </a:cubicBezTo>
                    <a:cubicBezTo>
                      <a:pt x="32" y="66"/>
                      <a:pt x="29" y="61"/>
                      <a:pt x="29" y="60"/>
                    </a:cubicBezTo>
                    <a:cubicBezTo>
                      <a:pt x="31" y="60"/>
                      <a:pt x="33" y="67"/>
                      <a:pt x="33" y="68"/>
                    </a:cubicBezTo>
                    <a:cubicBezTo>
                      <a:pt x="33" y="67"/>
                      <a:pt x="33" y="67"/>
                      <a:pt x="34" y="67"/>
                    </a:cubicBezTo>
                    <a:cubicBezTo>
                      <a:pt x="33" y="66"/>
                      <a:pt x="33" y="64"/>
                      <a:pt x="33" y="64"/>
                    </a:cubicBezTo>
                    <a:cubicBezTo>
                      <a:pt x="34" y="68"/>
                      <a:pt x="38" y="65"/>
                      <a:pt x="37" y="62"/>
                    </a:cubicBezTo>
                    <a:cubicBezTo>
                      <a:pt x="38" y="62"/>
                      <a:pt x="39" y="63"/>
                      <a:pt x="39" y="63"/>
                    </a:cubicBezTo>
                    <a:cubicBezTo>
                      <a:pt x="38" y="62"/>
                      <a:pt x="41" y="63"/>
                      <a:pt x="41" y="61"/>
                    </a:cubicBezTo>
                    <a:cubicBezTo>
                      <a:pt x="41" y="61"/>
                      <a:pt x="42" y="60"/>
                      <a:pt x="43" y="61"/>
                    </a:cubicBezTo>
                    <a:cubicBezTo>
                      <a:pt x="43" y="59"/>
                      <a:pt x="43" y="62"/>
                      <a:pt x="44" y="60"/>
                    </a:cubicBezTo>
                    <a:cubicBezTo>
                      <a:pt x="42" y="59"/>
                      <a:pt x="43" y="58"/>
                      <a:pt x="43" y="57"/>
                    </a:cubicBezTo>
                    <a:cubicBezTo>
                      <a:pt x="46" y="62"/>
                      <a:pt x="47" y="56"/>
                      <a:pt x="49" y="57"/>
                    </a:cubicBezTo>
                    <a:cubicBezTo>
                      <a:pt x="49" y="56"/>
                      <a:pt x="49" y="54"/>
                      <a:pt x="49" y="54"/>
                    </a:cubicBezTo>
                    <a:cubicBezTo>
                      <a:pt x="49" y="55"/>
                      <a:pt x="50" y="55"/>
                      <a:pt x="50" y="56"/>
                    </a:cubicBezTo>
                    <a:cubicBezTo>
                      <a:pt x="50" y="54"/>
                      <a:pt x="52" y="55"/>
                      <a:pt x="52" y="55"/>
                    </a:cubicBezTo>
                    <a:cubicBezTo>
                      <a:pt x="52" y="54"/>
                      <a:pt x="52" y="54"/>
                      <a:pt x="53" y="53"/>
                    </a:cubicBezTo>
                    <a:cubicBezTo>
                      <a:pt x="52" y="51"/>
                      <a:pt x="53" y="53"/>
                      <a:pt x="53" y="54"/>
                    </a:cubicBezTo>
                    <a:close/>
                    <a:moveTo>
                      <a:pt x="82" y="34"/>
                    </a:moveTo>
                    <a:cubicBezTo>
                      <a:pt x="82" y="34"/>
                      <a:pt x="82" y="35"/>
                      <a:pt x="83" y="36"/>
                    </a:cubicBezTo>
                    <a:cubicBezTo>
                      <a:pt x="82" y="36"/>
                      <a:pt x="82" y="36"/>
                      <a:pt x="81" y="36"/>
                    </a:cubicBezTo>
                    <a:cubicBezTo>
                      <a:pt x="81" y="35"/>
                      <a:pt x="81" y="34"/>
                      <a:pt x="8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19"/>
              <p:cNvSpPr>
                <a:spLocks noEditPoints="1"/>
              </p:cNvSpPr>
              <p:nvPr/>
            </p:nvSpPr>
            <p:spPr bwMode="auto">
              <a:xfrm>
                <a:off x="4235450" y="1992313"/>
                <a:ext cx="309563" cy="58738"/>
              </a:xfrm>
              <a:custGeom>
                <a:avLst/>
                <a:gdLst>
                  <a:gd name="T0" fmla="*/ 112 w 144"/>
                  <a:gd name="T1" fmla="*/ 6 h 27"/>
                  <a:gd name="T2" fmla="*/ 78 w 144"/>
                  <a:gd name="T3" fmla="*/ 7 h 27"/>
                  <a:gd name="T4" fmla="*/ 70 w 144"/>
                  <a:gd name="T5" fmla="*/ 7 h 27"/>
                  <a:gd name="T6" fmla="*/ 37 w 144"/>
                  <a:gd name="T7" fmla="*/ 8 h 27"/>
                  <a:gd name="T8" fmla="*/ 23 w 144"/>
                  <a:gd name="T9" fmla="*/ 13 h 27"/>
                  <a:gd name="T10" fmla="*/ 9 w 144"/>
                  <a:gd name="T11" fmla="*/ 16 h 27"/>
                  <a:gd name="T12" fmla="*/ 4 w 144"/>
                  <a:gd name="T13" fmla="*/ 16 h 27"/>
                  <a:gd name="T14" fmla="*/ 2 w 144"/>
                  <a:gd name="T15" fmla="*/ 19 h 27"/>
                  <a:gd name="T16" fmla="*/ 3 w 144"/>
                  <a:gd name="T17" fmla="*/ 19 h 27"/>
                  <a:gd name="T18" fmla="*/ 6 w 144"/>
                  <a:gd name="T19" fmla="*/ 23 h 27"/>
                  <a:gd name="T20" fmla="*/ 13 w 144"/>
                  <a:gd name="T21" fmla="*/ 23 h 27"/>
                  <a:gd name="T22" fmla="*/ 14 w 144"/>
                  <a:gd name="T23" fmla="*/ 26 h 27"/>
                  <a:gd name="T24" fmla="*/ 17 w 144"/>
                  <a:gd name="T25" fmla="*/ 24 h 27"/>
                  <a:gd name="T26" fmla="*/ 18 w 144"/>
                  <a:gd name="T27" fmla="*/ 21 h 27"/>
                  <a:gd name="T28" fmla="*/ 20 w 144"/>
                  <a:gd name="T29" fmla="*/ 25 h 27"/>
                  <a:gd name="T30" fmla="*/ 23 w 144"/>
                  <a:gd name="T31" fmla="*/ 25 h 27"/>
                  <a:gd name="T32" fmla="*/ 24 w 144"/>
                  <a:gd name="T33" fmla="*/ 26 h 27"/>
                  <a:gd name="T34" fmla="*/ 27 w 144"/>
                  <a:gd name="T35" fmla="*/ 24 h 27"/>
                  <a:gd name="T36" fmla="*/ 27 w 144"/>
                  <a:gd name="T37" fmla="*/ 22 h 27"/>
                  <a:gd name="T38" fmla="*/ 29 w 144"/>
                  <a:gd name="T39" fmla="*/ 21 h 27"/>
                  <a:gd name="T40" fmla="*/ 30 w 144"/>
                  <a:gd name="T41" fmla="*/ 23 h 27"/>
                  <a:gd name="T42" fmla="*/ 31 w 144"/>
                  <a:gd name="T43" fmla="*/ 15 h 27"/>
                  <a:gd name="T44" fmla="*/ 33 w 144"/>
                  <a:gd name="T45" fmla="*/ 20 h 27"/>
                  <a:gd name="T46" fmla="*/ 41 w 144"/>
                  <a:gd name="T47" fmla="*/ 20 h 27"/>
                  <a:gd name="T48" fmla="*/ 44 w 144"/>
                  <a:gd name="T49" fmla="*/ 18 h 27"/>
                  <a:gd name="T50" fmla="*/ 51 w 144"/>
                  <a:gd name="T51" fmla="*/ 20 h 27"/>
                  <a:gd name="T52" fmla="*/ 54 w 144"/>
                  <a:gd name="T53" fmla="*/ 19 h 27"/>
                  <a:gd name="T54" fmla="*/ 56 w 144"/>
                  <a:gd name="T55" fmla="*/ 19 h 27"/>
                  <a:gd name="T56" fmla="*/ 58 w 144"/>
                  <a:gd name="T57" fmla="*/ 19 h 27"/>
                  <a:gd name="T58" fmla="*/ 61 w 144"/>
                  <a:gd name="T59" fmla="*/ 17 h 27"/>
                  <a:gd name="T60" fmla="*/ 67 w 144"/>
                  <a:gd name="T61" fmla="*/ 18 h 27"/>
                  <a:gd name="T62" fmla="*/ 69 w 144"/>
                  <a:gd name="T63" fmla="*/ 18 h 27"/>
                  <a:gd name="T64" fmla="*/ 75 w 144"/>
                  <a:gd name="T65" fmla="*/ 16 h 27"/>
                  <a:gd name="T66" fmla="*/ 81 w 144"/>
                  <a:gd name="T67" fmla="*/ 17 h 27"/>
                  <a:gd name="T68" fmla="*/ 85 w 144"/>
                  <a:gd name="T69" fmla="*/ 16 h 27"/>
                  <a:gd name="T70" fmla="*/ 89 w 144"/>
                  <a:gd name="T71" fmla="*/ 15 h 27"/>
                  <a:gd name="T72" fmla="*/ 90 w 144"/>
                  <a:gd name="T73" fmla="*/ 12 h 27"/>
                  <a:gd name="T74" fmla="*/ 92 w 144"/>
                  <a:gd name="T75" fmla="*/ 15 h 27"/>
                  <a:gd name="T76" fmla="*/ 99 w 144"/>
                  <a:gd name="T77" fmla="*/ 14 h 27"/>
                  <a:gd name="T78" fmla="*/ 102 w 144"/>
                  <a:gd name="T79" fmla="*/ 14 h 27"/>
                  <a:gd name="T80" fmla="*/ 115 w 144"/>
                  <a:gd name="T81" fmla="*/ 16 h 27"/>
                  <a:gd name="T82" fmla="*/ 129 w 144"/>
                  <a:gd name="T83" fmla="*/ 12 h 27"/>
                  <a:gd name="T84" fmla="*/ 86 w 144"/>
                  <a:gd name="T85" fmla="*/ 15 h 27"/>
                  <a:gd name="T86" fmla="*/ 87 w 144"/>
                  <a:gd name="T87"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4" h="27">
                    <a:moveTo>
                      <a:pt x="135" y="6"/>
                    </a:moveTo>
                    <a:cubicBezTo>
                      <a:pt x="129" y="7"/>
                      <a:pt x="121" y="1"/>
                      <a:pt x="118" y="5"/>
                    </a:cubicBezTo>
                    <a:cubicBezTo>
                      <a:pt x="118" y="4"/>
                      <a:pt x="113" y="3"/>
                      <a:pt x="112" y="6"/>
                    </a:cubicBezTo>
                    <a:cubicBezTo>
                      <a:pt x="109" y="1"/>
                      <a:pt x="84" y="0"/>
                      <a:pt x="80" y="8"/>
                    </a:cubicBezTo>
                    <a:cubicBezTo>
                      <a:pt x="80" y="8"/>
                      <a:pt x="79" y="6"/>
                      <a:pt x="79" y="6"/>
                    </a:cubicBezTo>
                    <a:cubicBezTo>
                      <a:pt x="78" y="6"/>
                      <a:pt x="78" y="7"/>
                      <a:pt x="78" y="7"/>
                    </a:cubicBezTo>
                    <a:cubicBezTo>
                      <a:pt x="78" y="7"/>
                      <a:pt x="78" y="7"/>
                      <a:pt x="77" y="6"/>
                    </a:cubicBezTo>
                    <a:cubicBezTo>
                      <a:pt x="77" y="6"/>
                      <a:pt x="77" y="7"/>
                      <a:pt x="77" y="7"/>
                    </a:cubicBezTo>
                    <a:cubicBezTo>
                      <a:pt x="76" y="2"/>
                      <a:pt x="71" y="6"/>
                      <a:pt x="70" y="7"/>
                    </a:cubicBezTo>
                    <a:cubicBezTo>
                      <a:pt x="70" y="4"/>
                      <a:pt x="52" y="4"/>
                      <a:pt x="50" y="6"/>
                    </a:cubicBezTo>
                    <a:cubicBezTo>
                      <a:pt x="48" y="6"/>
                      <a:pt x="45" y="4"/>
                      <a:pt x="43" y="8"/>
                    </a:cubicBezTo>
                    <a:cubicBezTo>
                      <a:pt x="43" y="8"/>
                      <a:pt x="38" y="7"/>
                      <a:pt x="37" y="8"/>
                    </a:cubicBezTo>
                    <a:cubicBezTo>
                      <a:pt x="37" y="8"/>
                      <a:pt x="37" y="7"/>
                      <a:pt x="37" y="7"/>
                    </a:cubicBezTo>
                    <a:cubicBezTo>
                      <a:pt x="35" y="9"/>
                      <a:pt x="33" y="7"/>
                      <a:pt x="32" y="9"/>
                    </a:cubicBezTo>
                    <a:cubicBezTo>
                      <a:pt x="30" y="9"/>
                      <a:pt x="24" y="9"/>
                      <a:pt x="23" y="13"/>
                    </a:cubicBezTo>
                    <a:cubicBezTo>
                      <a:pt x="24" y="12"/>
                      <a:pt x="15" y="9"/>
                      <a:pt x="18" y="15"/>
                    </a:cubicBezTo>
                    <a:cubicBezTo>
                      <a:pt x="17" y="15"/>
                      <a:pt x="17" y="13"/>
                      <a:pt x="17" y="13"/>
                    </a:cubicBezTo>
                    <a:cubicBezTo>
                      <a:pt x="17" y="13"/>
                      <a:pt x="9" y="14"/>
                      <a:pt x="9" y="16"/>
                    </a:cubicBezTo>
                    <a:cubicBezTo>
                      <a:pt x="5" y="14"/>
                      <a:pt x="5" y="16"/>
                      <a:pt x="5" y="19"/>
                    </a:cubicBezTo>
                    <a:cubicBezTo>
                      <a:pt x="4" y="19"/>
                      <a:pt x="4" y="19"/>
                      <a:pt x="4" y="19"/>
                    </a:cubicBezTo>
                    <a:cubicBezTo>
                      <a:pt x="4" y="18"/>
                      <a:pt x="4" y="17"/>
                      <a:pt x="4" y="16"/>
                    </a:cubicBezTo>
                    <a:cubicBezTo>
                      <a:pt x="4" y="15"/>
                      <a:pt x="2" y="18"/>
                      <a:pt x="2" y="18"/>
                    </a:cubicBezTo>
                    <a:cubicBezTo>
                      <a:pt x="2" y="16"/>
                      <a:pt x="2" y="16"/>
                      <a:pt x="1" y="17"/>
                    </a:cubicBezTo>
                    <a:cubicBezTo>
                      <a:pt x="2" y="18"/>
                      <a:pt x="1" y="19"/>
                      <a:pt x="2" y="19"/>
                    </a:cubicBezTo>
                    <a:cubicBezTo>
                      <a:pt x="2" y="22"/>
                      <a:pt x="1" y="20"/>
                      <a:pt x="1" y="18"/>
                    </a:cubicBezTo>
                    <a:cubicBezTo>
                      <a:pt x="0" y="19"/>
                      <a:pt x="0" y="20"/>
                      <a:pt x="0" y="20"/>
                    </a:cubicBezTo>
                    <a:cubicBezTo>
                      <a:pt x="0" y="22"/>
                      <a:pt x="2" y="21"/>
                      <a:pt x="3" y="19"/>
                    </a:cubicBezTo>
                    <a:cubicBezTo>
                      <a:pt x="3" y="19"/>
                      <a:pt x="4" y="22"/>
                      <a:pt x="4" y="22"/>
                    </a:cubicBezTo>
                    <a:cubicBezTo>
                      <a:pt x="4" y="20"/>
                      <a:pt x="5" y="21"/>
                      <a:pt x="5" y="21"/>
                    </a:cubicBezTo>
                    <a:cubicBezTo>
                      <a:pt x="5" y="21"/>
                      <a:pt x="6" y="22"/>
                      <a:pt x="6" y="23"/>
                    </a:cubicBezTo>
                    <a:cubicBezTo>
                      <a:pt x="8" y="22"/>
                      <a:pt x="9" y="23"/>
                      <a:pt x="10" y="20"/>
                    </a:cubicBezTo>
                    <a:cubicBezTo>
                      <a:pt x="10" y="20"/>
                      <a:pt x="11" y="23"/>
                      <a:pt x="11" y="23"/>
                    </a:cubicBezTo>
                    <a:cubicBezTo>
                      <a:pt x="11" y="20"/>
                      <a:pt x="13" y="22"/>
                      <a:pt x="13" y="23"/>
                    </a:cubicBezTo>
                    <a:cubicBezTo>
                      <a:pt x="13" y="23"/>
                      <a:pt x="14" y="22"/>
                      <a:pt x="15" y="20"/>
                    </a:cubicBezTo>
                    <a:cubicBezTo>
                      <a:pt x="15" y="22"/>
                      <a:pt x="14" y="26"/>
                      <a:pt x="14" y="24"/>
                    </a:cubicBezTo>
                    <a:cubicBezTo>
                      <a:pt x="14" y="25"/>
                      <a:pt x="14" y="25"/>
                      <a:pt x="14" y="26"/>
                    </a:cubicBezTo>
                    <a:cubicBezTo>
                      <a:pt x="15" y="26"/>
                      <a:pt x="16" y="23"/>
                      <a:pt x="16" y="22"/>
                    </a:cubicBezTo>
                    <a:cubicBezTo>
                      <a:pt x="16" y="23"/>
                      <a:pt x="16" y="24"/>
                      <a:pt x="16" y="25"/>
                    </a:cubicBezTo>
                    <a:cubicBezTo>
                      <a:pt x="17" y="25"/>
                      <a:pt x="17" y="24"/>
                      <a:pt x="17" y="24"/>
                    </a:cubicBezTo>
                    <a:cubicBezTo>
                      <a:pt x="17" y="25"/>
                      <a:pt x="17" y="26"/>
                      <a:pt x="17" y="27"/>
                    </a:cubicBezTo>
                    <a:cubicBezTo>
                      <a:pt x="18" y="27"/>
                      <a:pt x="16" y="26"/>
                      <a:pt x="18" y="27"/>
                    </a:cubicBezTo>
                    <a:cubicBezTo>
                      <a:pt x="18" y="25"/>
                      <a:pt x="17" y="22"/>
                      <a:pt x="18" y="21"/>
                    </a:cubicBezTo>
                    <a:cubicBezTo>
                      <a:pt x="19" y="21"/>
                      <a:pt x="19" y="25"/>
                      <a:pt x="19" y="26"/>
                    </a:cubicBezTo>
                    <a:cubicBezTo>
                      <a:pt x="19" y="26"/>
                      <a:pt x="19" y="22"/>
                      <a:pt x="19" y="22"/>
                    </a:cubicBezTo>
                    <a:cubicBezTo>
                      <a:pt x="19" y="23"/>
                      <a:pt x="20" y="24"/>
                      <a:pt x="20" y="25"/>
                    </a:cubicBezTo>
                    <a:cubicBezTo>
                      <a:pt x="20" y="24"/>
                      <a:pt x="20" y="19"/>
                      <a:pt x="21" y="19"/>
                    </a:cubicBezTo>
                    <a:cubicBezTo>
                      <a:pt x="21" y="21"/>
                      <a:pt x="21" y="23"/>
                      <a:pt x="22" y="26"/>
                    </a:cubicBezTo>
                    <a:cubicBezTo>
                      <a:pt x="22" y="23"/>
                      <a:pt x="22" y="23"/>
                      <a:pt x="23" y="25"/>
                    </a:cubicBezTo>
                    <a:cubicBezTo>
                      <a:pt x="23" y="24"/>
                      <a:pt x="23" y="24"/>
                      <a:pt x="23" y="23"/>
                    </a:cubicBezTo>
                    <a:cubicBezTo>
                      <a:pt x="24" y="22"/>
                      <a:pt x="24" y="25"/>
                      <a:pt x="24" y="26"/>
                    </a:cubicBezTo>
                    <a:cubicBezTo>
                      <a:pt x="24" y="25"/>
                      <a:pt x="24" y="25"/>
                      <a:pt x="24" y="26"/>
                    </a:cubicBezTo>
                    <a:cubicBezTo>
                      <a:pt x="24" y="20"/>
                      <a:pt x="25" y="24"/>
                      <a:pt x="25" y="25"/>
                    </a:cubicBezTo>
                    <a:cubicBezTo>
                      <a:pt x="26" y="25"/>
                      <a:pt x="25" y="25"/>
                      <a:pt x="26" y="25"/>
                    </a:cubicBezTo>
                    <a:cubicBezTo>
                      <a:pt x="26" y="24"/>
                      <a:pt x="26" y="24"/>
                      <a:pt x="27" y="24"/>
                    </a:cubicBezTo>
                    <a:cubicBezTo>
                      <a:pt x="26" y="23"/>
                      <a:pt x="26" y="24"/>
                      <a:pt x="26" y="22"/>
                    </a:cubicBezTo>
                    <a:cubicBezTo>
                      <a:pt x="26" y="24"/>
                      <a:pt x="26" y="21"/>
                      <a:pt x="27" y="24"/>
                    </a:cubicBezTo>
                    <a:cubicBezTo>
                      <a:pt x="27" y="23"/>
                      <a:pt x="27" y="23"/>
                      <a:pt x="27" y="22"/>
                    </a:cubicBezTo>
                    <a:cubicBezTo>
                      <a:pt x="28" y="25"/>
                      <a:pt x="28" y="22"/>
                      <a:pt x="28" y="22"/>
                    </a:cubicBezTo>
                    <a:cubicBezTo>
                      <a:pt x="28" y="23"/>
                      <a:pt x="28" y="23"/>
                      <a:pt x="28" y="23"/>
                    </a:cubicBezTo>
                    <a:cubicBezTo>
                      <a:pt x="28" y="22"/>
                      <a:pt x="29" y="22"/>
                      <a:pt x="29" y="21"/>
                    </a:cubicBezTo>
                    <a:cubicBezTo>
                      <a:pt x="29" y="22"/>
                      <a:pt x="29" y="23"/>
                      <a:pt x="29" y="25"/>
                    </a:cubicBezTo>
                    <a:cubicBezTo>
                      <a:pt x="29" y="23"/>
                      <a:pt x="30" y="23"/>
                      <a:pt x="30" y="22"/>
                    </a:cubicBezTo>
                    <a:cubicBezTo>
                      <a:pt x="30" y="22"/>
                      <a:pt x="30" y="22"/>
                      <a:pt x="30" y="23"/>
                    </a:cubicBezTo>
                    <a:cubicBezTo>
                      <a:pt x="30" y="22"/>
                      <a:pt x="30" y="21"/>
                      <a:pt x="30" y="21"/>
                    </a:cubicBezTo>
                    <a:cubicBezTo>
                      <a:pt x="30" y="21"/>
                      <a:pt x="30" y="20"/>
                      <a:pt x="31" y="22"/>
                    </a:cubicBezTo>
                    <a:cubicBezTo>
                      <a:pt x="31" y="22"/>
                      <a:pt x="31" y="16"/>
                      <a:pt x="31" y="15"/>
                    </a:cubicBezTo>
                    <a:cubicBezTo>
                      <a:pt x="32" y="16"/>
                      <a:pt x="32" y="23"/>
                      <a:pt x="32" y="23"/>
                    </a:cubicBezTo>
                    <a:cubicBezTo>
                      <a:pt x="32" y="23"/>
                      <a:pt x="32" y="23"/>
                      <a:pt x="33" y="23"/>
                    </a:cubicBezTo>
                    <a:cubicBezTo>
                      <a:pt x="33" y="22"/>
                      <a:pt x="33" y="20"/>
                      <a:pt x="33" y="20"/>
                    </a:cubicBezTo>
                    <a:cubicBezTo>
                      <a:pt x="33" y="24"/>
                      <a:pt x="37" y="23"/>
                      <a:pt x="38" y="19"/>
                    </a:cubicBezTo>
                    <a:cubicBezTo>
                      <a:pt x="38" y="20"/>
                      <a:pt x="39" y="21"/>
                      <a:pt x="39" y="21"/>
                    </a:cubicBezTo>
                    <a:cubicBezTo>
                      <a:pt x="38" y="20"/>
                      <a:pt x="40" y="22"/>
                      <a:pt x="41" y="20"/>
                    </a:cubicBezTo>
                    <a:cubicBezTo>
                      <a:pt x="42" y="22"/>
                      <a:pt x="42" y="18"/>
                      <a:pt x="43" y="21"/>
                    </a:cubicBezTo>
                    <a:cubicBezTo>
                      <a:pt x="42" y="20"/>
                      <a:pt x="43" y="19"/>
                      <a:pt x="45" y="20"/>
                    </a:cubicBezTo>
                    <a:cubicBezTo>
                      <a:pt x="43" y="19"/>
                      <a:pt x="44" y="19"/>
                      <a:pt x="44" y="18"/>
                    </a:cubicBezTo>
                    <a:cubicBezTo>
                      <a:pt x="45" y="23"/>
                      <a:pt x="48" y="18"/>
                      <a:pt x="50" y="20"/>
                    </a:cubicBezTo>
                    <a:cubicBezTo>
                      <a:pt x="50" y="19"/>
                      <a:pt x="51" y="17"/>
                      <a:pt x="50" y="17"/>
                    </a:cubicBezTo>
                    <a:cubicBezTo>
                      <a:pt x="51" y="18"/>
                      <a:pt x="51" y="19"/>
                      <a:pt x="51" y="20"/>
                    </a:cubicBezTo>
                    <a:cubicBezTo>
                      <a:pt x="51" y="18"/>
                      <a:pt x="53" y="19"/>
                      <a:pt x="53" y="19"/>
                    </a:cubicBezTo>
                    <a:cubicBezTo>
                      <a:pt x="53" y="19"/>
                      <a:pt x="54" y="18"/>
                      <a:pt x="54" y="18"/>
                    </a:cubicBezTo>
                    <a:cubicBezTo>
                      <a:pt x="54" y="16"/>
                      <a:pt x="54" y="18"/>
                      <a:pt x="54" y="19"/>
                    </a:cubicBezTo>
                    <a:cubicBezTo>
                      <a:pt x="54" y="19"/>
                      <a:pt x="55" y="17"/>
                      <a:pt x="55" y="17"/>
                    </a:cubicBezTo>
                    <a:cubicBezTo>
                      <a:pt x="55" y="18"/>
                      <a:pt x="55" y="18"/>
                      <a:pt x="55" y="18"/>
                    </a:cubicBezTo>
                    <a:cubicBezTo>
                      <a:pt x="56" y="18"/>
                      <a:pt x="56" y="17"/>
                      <a:pt x="56" y="19"/>
                    </a:cubicBezTo>
                    <a:cubicBezTo>
                      <a:pt x="56" y="18"/>
                      <a:pt x="57" y="17"/>
                      <a:pt x="57" y="17"/>
                    </a:cubicBezTo>
                    <a:cubicBezTo>
                      <a:pt x="57" y="15"/>
                      <a:pt x="56" y="18"/>
                      <a:pt x="58" y="16"/>
                    </a:cubicBezTo>
                    <a:cubicBezTo>
                      <a:pt x="58" y="17"/>
                      <a:pt x="58" y="18"/>
                      <a:pt x="58" y="19"/>
                    </a:cubicBezTo>
                    <a:cubicBezTo>
                      <a:pt x="58" y="19"/>
                      <a:pt x="60" y="18"/>
                      <a:pt x="60" y="17"/>
                    </a:cubicBezTo>
                    <a:cubicBezTo>
                      <a:pt x="60" y="17"/>
                      <a:pt x="60" y="18"/>
                      <a:pt x="61" y="18"/>
                    </a:cubicBezTo>
                    <a:cubicBezTo>
                      <a:pt x="61" y="17"/>
                      <a:pt x="61" y="18"/>
                      <a:pt x="61" y="17"/>
                    </a:cubicBezTo>
                    <a:cubicBezTo>
                      <a:pt x="62" y="21"/>
                      <a:pt x="65" y="17"/>
                      <a:pt x="65" y="18"/>
                    </a:cubicBezTo>
                    <a:cubicBezTo>
                      <a:pt x="66" y="18"/>
                      <a:pt x="65" y="17"/>
                      <a:pt x="66" y="16"/>
                    </a:cubicBezTo>
                    <a:cubicBezTo>
                      <a:pt x="66" y="15"/>
                      <a:pt x="66" y="19"/>
                      <a:pt x="67" y="18"/>
                    </a:cubicBezTo>
                    <a:cubicBezTo>
                      <a:pt x="67" y="18"/>
                      <a:pt x="67" y="18"/>
                      <a:pt x="67" y="18"/>
                    </a:cubicBezTo>
                    <a:cubicBezTo>
                      <a:pt x="67" y="18"/>
                      <a:pt x="67" y="17"/>
                      <a:pt x="68" y="16"/>
                    </a:cubicBezTo>
                    <a:cubicBezTo>
                      <a:pt x="69" y="18"/>
                      <a:pt x="70" y="17"/>
                      <a:pt x="69" y="18"/>
                    </a:cubicBezTo>
                    <a:cubicBezTo>
                      <a:pt x="71" y="20"/>
                      <a:pt x="73" y="16"/>
                      <a:pt x="73" y="15"/>
                    </a:cubicBezTo>
                    <a:cubicBezTo>
                      <a:pt x="74" y="16"/>
                      <a:pt x="74" y="18"/>
                      <a:pt x="74" y="18"/>
                    </a:cubicBezTo>
                    <a:cubicBezTo>
                      <a:pt x="74" y="18"/>
                      <a:pt x="75" y="16"/>
                      <a:pt x="75" y="16"/>
                    </a:cubicBezTo>
                    <a:cubicBezTo>
                      <a:pt x="75" y="16"/>
                      <a:pt x="75" y="19"/>
                      <a:pt x="76" y="17"/>
                    </a:cubicBezTo>
                    <a:cubicBezTo>
                      <a:pt x="76" y="17"/>
                      <a:pt x="77" y="17"/>
                      <a:pt x="77" y="19"/>
                    </a:cubicBezTo>
                    <a:cubicBezTo>
                      <a:pt x="77" y="19"/>
                      <a:pt x="80" y="17"/>
                      <a:pt x="81" y="17"/>
                    </a:cubicBezTo>
                    <a:cubicBezTo>
                      <a:pt x="81" y="16"/>
                      <a:pt x="84" y="16"/>
                      <a:pt x="83" y="17"/>
                    </a:cubicBezTo>
                    <a:cubicBezTo>
                      <a:pt x="84" y="17"/>
                      <a:pt x="84" y="17"/>
                      <a:pt x="85" y="16"/>
                    </a:cubicBezTo>
                    <a:cubicBezTo>
                      <a:pt x="85" y="16"/>
                      <a:pt x="85" y="16"/>
                      <a:pt x="85" y="16"/>
                    </a:cubicBezTo>
                    <a:cubicBezTo>
                      <a:pt x="92" y="16"/>
                      <a:pt x="91" y="16"/>
                      <a:pt x="89" y="15"/>
                    </a:cubicBezTo>
                    <a:cubicBezTo>
                      <a:pt x="89" y="16"/>
                      <a:pt x="89" y="16"/>
                      <a:pt x="89" y="16"/>
                    </a:cubicBezTo>
                    <a:cubicBezTo>
                      <a:pt x="89" y="16"/>
                      <a:pt x="89" y="15"/>
                      <a:pt x="89" y="15"/>
                    </a:cubicBezTo>
                    <a:cubicBezTo>
                      <a:pt x="89" y="15"/>
                      <a:pt x="89" y="15"/>
                      <a:pt x="89" y="15"/>
                    </a:cubicBezTo>
                    <a:cubicBezTo>
                      <a:pt x="89" y="15"/>
                      <a:pt x="89" y="15"/>
                      <a:pt x="89" y="15"/>
                    </a:cubicBezTo>
                    <a:cubicBezTo>
                      <a:pt x="89" y="14"/>
                      <a:pt x="89" y="13"/>
                      <a:pt x="90" y="12"/>
                    </a:cubicBezTo>
                    <a:cubicBezTo>
                      <a:pt x="90" y="13"/>
                      <a:pt x="90" y="14"/>
                      <a:pt x="90" y="14"/>
                    </a:cubicBezTo>
                    <a:cubicBezTo>
                      <a:pt x="91" y="14"/>
                      <a:pt x="90" y="11"/>
                      <a:pt x="92" y="11"/>
                    </a:cubicBezTo>
                    <a:cubicBezTo>
                      <a:pt x="93" y="12"/>
                      <a:pt x="93" y="14"/>
                      <a:pt x="92" y="15"/>
                    </a:cubicBezTo>
                    <a:cubicBezTo>
                      <a:pt x="93" y="14"/>
                      <a:pt x="94" y="15"/>
                      <a:pt x="94" y="15"/>
                    </a:cubicBezTo>
                    <a:cubicBezTo>
                      <a:pt x="94" y="14"/>
                      <a:pt x="94" y="13"/>
                      <a:pt x="95" y="13"/>
                    </a:cubicBezTo>
                    <a:cubicBezTo>
                      <a:pt x="95" y="13"/>
                      <a:pt x="99" y="14"/>
                      <a:pt x="99" y="14"/>
                    </a:cubicBezTo>
                    <a:cubicBezTo>
                      <a:pt x="99" y="13"/>
                      <a:pt x="100" y="13"/>
                      <a:pt x="100" y="13"/>
                    </a:cubicBezTo>
                    <a:cubicBezTo>
                      <a:pt x="100" y="13"/>
                      <a:pt x="102" y="15"/>
                      <a:pt x="103" y="13"/>
                    </a:cubicBezTo>
                    <a:cubicBezTo>
                      <a:pt x="102" y="13"/>
                      <a:pt x="102" y="14"/>
                      <a:pt x="102" y="14"/>
                    </a:cubicBezTo>
                    <a:cubicBezTo>
                      <a:pt x="102" y="13"/>
                      <a:pt x="110" y="15"/>
                      <a:pt x="112" y="13"/>
                    </a:cubicBezTo>
                    <a:cubicBezTo>
                      <a:pt x="112" y="14"/>
                      <a:pt x="112" y="15"/>
                      <a:pt x="112" y="16"/>
                    </a:cubicBezTo>
                    <a:cubicBezTo>
                      <a:pt x="112" y="14"/>
                      <a:pt x="114" y="16"/>
                      <a:pt x="115" y="16"/>
                    </a:cubicBezTo>
                    <a:cubicBezTo>
                      <a:pt x="115" y="14"/>
                      <a:pt x="118" y="16"/>
                      <a:pt x="118" y="13"/>
                    </a:cubicBezTo>
                    <a:cubicBezTo>
                      <a:pt x="119" y="16"/>
                      <a:pt x="125" y="14"/>
                      <a:pt x="126" y="12"/>
                    </a:cubicBezTo>
                    <a:cubicBezTo>
                      <a:pt x="128" y="15"/>
                      <a:pt x="128" y="11"/>
                      <a:pt x="129" y="12"/>
                    </a:cubicBezTo>
                    <a:cubicBezTo>
                      <a:pt x="131" y="18"/>
                      <a:pt x="143" y="17"/>
                      <a:pt x="144" y="9"/>
                    </a:cubicBezTo>
                    <a:cubicBezTo>
                      <a:pt x="141" y="10"/>
                      <a:pt x="138" y="9"/>
                      <a:pt x="135" y="6"/>
                    </a:cubicBezTo>
                    <a:close/>
                    <a:moveTo>
                      <a:pt x="86" y="15"/>
                    </a:moveTo>
                    <a:cubicBezTo>
                      <a:pt x="86" y="15"/>
                      <a:pt x="86" y="15"/>
                      <a:pt x="86" y="15"/>
                    </a:cubicBezTo>
                    <a:cubicBezTo>
                      <a:pt x="87" y="14"/>
                      <a:pt x="87" y="14"/>
                      <a:pt x="86" y="15"/>
                    </a:cubicBezTo>
                    <a:cubicBezTo>
                      <a:pt x="86" y="14"/>
                      <a:pt x="87" y="13"/>
                      <a:pt x="87" y="13"/>
                    </a:cubicBezTo>
                    <a:cubicBezTo>
                      <a:pt x="87" y="14"/>
                      <a:pt x="87" y="15"/>
                      <a:pt x="87" y="15"/>
                    </a:cubicBezTo>
                    <a:cubicBezTo>
                      <a:pt x="87" y="15"/>
                      <a:pt x="86" y="15"/>
                      <a:pt x="8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3" name="组合 182"/>
            <p:cNvGrpSpPr/>
            <p:nvPr/>
          </p:nvGrpSpPr>
          <p:grpSpPr>
            <a:xfrm>
              <a:off x="3629110" y="3477551"/>
              <a:ext cx="1353561" cy="2002500"/>
              <a:chOff x="4252912" y="3519487"/>
              <a:chExt cx="1119189" cy="1655763"/>
            </a:xfrm>
            <a:solidFill>
              <a:schemeClr val="accent1"/>
            </a:solidFill>
          </p:grpSpPr>
          <p:sp>
            <p:nvSpPr>
              <p:cNvPr id="184" name="Freeform 23"/>
              <p:cNvSpPr>
                <a:spLocks noEditPoints="1"/>
              </p:cNvSpPr>
              <p:nvPr/>
            </p:nvSpPr>
            <p:spPr bwMode="auto">
              <a:xfrm>
                <a:off x="4471988" y="3536950"/>
                <a:ext cx="555625" cy="509588"/>
              </a:xfrm>
              <a:custGeom>
                <a:avLst/>
                <a:gdLst>
                  <a:gd name="T0" fmla="*/ 136 w 257"/>
                  <a:gd name="T1" fmla="*/ 2 h 237"/>
                  <a:gd name="T2" fmla="*/ 127 w 257"/>
                  <a:gd name="T3" fmla="*/ 2 h 237"/>
                  <a:gd name="T4" fmla="*/ 123 w 257"/>
                  <a:gd name="T5" fmla="*/ 2 h 237"/>
                  <a:gd name="T6" fmla="*/ 100 w 257"/>
                  <a:gd name="T7" fmla="*/ 6 h 237"/>
                  <a:gd name="T8" fmla="*/ 77 w 257"/>
                  <a:gd name="T9" fmla="*/ 16 h 237"/>
                  <a:gd name="T10" fmla="*/ 66 w 257"/>
                  <a:gd name="T11" fmla="*/ 19 h 237"/>
                  <a:gd name="T12" fmla="*/ 51 w 257"/>
                  <a:gd name="T13" fmla="*/ 36 h 237"/>
                  <a:gd name="T14" fmla="*/ 36 w 257"/>
                  <a:gd name="T15" fmla="*/ 42 h 237"/>
                  <a:gd name="T16" fmla="*/ 22 w 257"/>
                  <a:gd name="T17" fmla="*/ 60 h 237"/>
                  <a:gd name="T18" fmla="*/ 12 w 257"/>
                  <a:gd name="T19" fmla="*/ 75 h 237"/>
                  <a:gd name="T20" fmla="*/ 2 w 257"/>
                  <a:gd name="T21" fmla="*/ 121 h 237"/>
                  <a:gd name="T22" fmla="*/ 3 w 257"/>
                  <a:gd name="T23" fmla="*/ 135 h 237"/>
                  <a:gd name="T24" fmla="*/ 26 w 257"/>
                  <a:gd name="T25" fmla="*/ 182 h 237"/>
                  <a:gd name="T26" fmla="*/ 35 w 257"/>
                  <a:gd name="T27" fmla="*/ 193 h 237"/>
                  <a:gd name="T28" fmla="*/ 49 w 257"/>
                  <a:gd name="T29" fmla="*/ 194 h 237"/>
                  <a:gd name="T30" fmla="*/ 17 w 257"/>
                  <a:gd name="T31" fmla="*/ 121 h 237"/>
                  <a:gd name="T32" fmla="*/ 107 w 257"/>
                  <a:gd name="T33" fmla="*/ 18 h 237"/>
                  <a:gd name="T34" fmla="*/ 128 w 257"/>
                  <a:gd name="T35" fmla="*/ 21 h 237"/>
                  <a:gd name="T36" fmla="*/ 181 w 257"/>
                  <a:gd name="T37" fmla="*/ 29 h 237"/>
                  <a:gd name="T38" fmla="*/ 227 w 257"/>
                  <a:gd name="T39" fmla="*/ 70 h 237"/>
                  <a:gd name="T40" fmla="*/ 235 w 257"/>
                  <a:gd name="T41" fmla="*/ 102 h 237"/>
                  <a:gd name="T42" fmla="*/ 228 w 257"/>
                  <a:gd name="T43" fmla="*/ 152 h 237"/>
                  <a:gd name="T44" fmla="*/ 197 w 257"/>
                  <a:gd name="T45" fmla="*/ 195 h 237"/>
                  <a:gd name="T46" fmla="*/ 165 w 257"/>
                  <a:gd name="T47" fmla="*/ 215 h 237"/>
                  <a:gd name="T48" fmla="*/ 127 w 257"/>
                  <a:gd name="T49" fmla="*/ 226 h 237"/>
                  <a:gd name="T50" fmla="*/ 112 w 257"/>
                  <a:gd name="T51" fmla="*/ 229 h 237"/>
                  <a:gd name="T52" fmla="*/ 106 w 257"/>
                  <a:gd name="T53" fmla="*/ 231 h 237"/>
                  <a:gd name="T54" fmla="*/ 113 w 257"/>
                  <a:gd name="T55" fmla="*/ 234 h 237"/>
                  <a:gd name="T56" fmla="*/ 126 w 257"/>
                  <a:gd name="T57" fmla="*/ 234 h 237"/>
                  <a:gd name="T58" fmla="*/ 153 w 257"/>
                  <a:gd name="T59" fmla="*/ 231 h 237"/>
                  <a:gd name="T60" fmla="*/ 172 w 257"/>
                  <a:gd name="T61" fmla="*/ 218 h 237"/>
                  <a:gd name="T62" fmla="*/ 176 w 257"/>
                  <a:gd name="T63" fmla="*/ 224 h 237"/>
                  <a:gd name="T64" fmla="*/ 187 w 257"/>
                  <a:gd name="T65" fmla="*/ 223 h 237"/>
                  <a:gd name="T66" fmla="*/ 189 w 257"/>
                  <a:gd name="T67" fmla="*/ 214 h 237"/>
                  <a:gd name="T68" fmla="*/ 200 w 257"/>
                  <a:gd name="T69" fmla="*/ 215 h 237"/>
                  <a:gd name="T70" fmla="*/ 210 w 257"/>
                  <a:gd name="T71" fmla="*/ 210 h 237"/>
                  <a:gd name="T72" fmla="*/ 217 w 257"/>
                  <a:gd name="T73" fmla="*/ 204 h 237"/>
                  <a:gd name="T74" fmla="*/ 222 w 257"/>
                  <a:gd name="T75" fmla="*/ 199 h 237"/>
                  <a:gd name="T76" fmla="*/ 227 w 257"/>
                  <a:gd name="T77" fmla="*/ 188 h 237"/>
                  <a:gd name="T78" fmla="*/ 236 w 257"/>
                  <a:gd name="T79" fmla="*/ 182 h 237"/>
                  <a:gd name="T80" fmla="*/ 239 w 257"/>
                  <a:gd name="T81" fmla="*/ 171 h 237"/>
                  <a:gd name="T82" fmla="*/ 242 w 257"/>
                  <a:gd name="T83" fmla="*/ 163 h 237"/>
                  <a:gd name="T84" fmla="*/ 247 w 257"/>
                  <a:gd name="T85" fmla="*/ 154 h 237"/>
                  <a:gd name="T86" fmla="*/ 254 w 257"/>
                  <a:gd name="T87" fmla="*/ 116 h 237"/>
                  <a:gd name="T88" fmla="*/ 254 w 257"/>
                  <a:gd name="T89" fmla="*/ 106 h 237"/>
                  <a:gd name="T90" fmla="*/ 250 w 257"/>
                  <a:gd name="T91" fmla="*/ 78 h 237"/>
                  <a:gd name="T92" fmla="*/ 238 w 257"/>
                  <a:gd name="T93" fmla="*/ 54 h 237"/>
                  <a:gd name="T94" fmla="*/ 231 w 257"/>
                  <a:gd name="T95" fmla="*/ 45 h 237"/>
                  <a:gd name="T96" fmla="*/ 228 w 257"/>
                  <a:gd name="T97" fmla="*/ 41 h 237"/>
                  <a:gd name="T98" fmla="*/ 220 w 257"/>
                  <a:gd name="T99" fmla="*/ 37 h 237"/>
                  <a:gd name="T100" fmla="*/ 206 w 257"/>
                  <a:gd name="T101" fmla="*/ 24 h 237"/>
                  <a:gd name="T102" fmla="*/ 188 w 257"/>
                  <a:gd name="T103" fmla="*/ 13 h 237"/>
                  <a:gd name="T104" fmla="*/ 170 w 257"/>
                  <a:gd name="T105" fmla="*/ 9 h 237"/>
                  <a:gd name="T106" fmla="*/ 145 w 257"/>
                  <a:gd name="T107" fmla="*/ 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7" h="237">
                    <a:moveTo>
                      <a:pt x="145" y="3"/>
                    </a:moveTo>
                    <a:cubicBezTo>
                      <a:pt x="145" y="3"/>
                      <a:pt x="144" y="2"/>
                      <a:pt x="144" y="2"/>
                    </a:cubicBezTo>
                    <a:cubicBezTo>
                      <a:pt x="143" y="3"/>
                      <a:pt x="142" y="5"/>
                      <a:pt x="141" y="5"/>
                    </a:cubicBezTo>
                    <a:cubicBezTo>
                      <a:pt x="141" y="3"/>
                      <a:pt x="141" y="3"/>
                      <a:pt x="141" y="3"/>
                    </a:cubicBezTo>
                    <a:cubicBezTo>
                      <a:pt x="142" y="0"/>
                      <a:pt x="138" y="2"/>
                      <a:pt x="137" y="1"/>
                    </a:cubicBezTo>
                    <a:cubicBezTo>
                      <a:pt x="138" y="3"/>
                      <a:pt x="136" y="1"/>
                      <a:pt x="136" y="2"/>
                    </a:cubicBezTo>
                    <a:cubicBezTo>
                      <a:pt x="134" y="3"/>
                      <a:pt x="134" y="3"/>
                      <a:pt x="134" y="3"/>
                    </a:cubicBezTo>
                    <a:cubicBezTo>
                      <a:pt x="132" y="3"/>
                      <a:pt x="134" y="4"/>
                      <a:pt x="131" y="4"/>
                    </a:cubicBezTo>
                    <a:cubicBezTo>
                      <a:pt x="129" y="4"/>
                      <a:pt x="130" y="2"/>
                      <a:pt x="131" y="2"/>
                    </a:cubicBezTo>
                    <a:cubicBezTo>
                      <a:pt x="130" y="1"/>
                      <a:pt x="128" y="2"/>
                      <a:pt x="127" y="2"/>
                    </a:cubicBezTo>
                    <a:cubicBezTo>
                      <a:pt x="127" y="2"/>
                      <a:pt x="127" y="2"/>
                      <a:pt x="127" y="3"/>
                    </a:cubicBezTo>
                    <a:cubicBezTo>
                      <a:pt x="127" y="3"/>
                      <a:pt x="127" y="3"/>
                      <a:pt x="127" y="2"/>
                    </a:cubicBezTo>
                    <a:cubicBezTo>
                      <a:pt x="126" y="3"/>
                      <a:pt x="125" y="3"/>
                      <a:pt x="125" y="3"/>
                    </a:cubicBezTo>
                    <a:cubicBezTo>
                      <a:pt x="125" y="3"/>
                      <a:pt x="125" y="3"/>
                      <a:pt x="125" y="3"/>
                    </a:cubicBezTo>
                    <a:cubicBezTo>
                      <a:pt x="126" y="3"/>
                      <a:pt x="126" y="2"/>
                      <a:pt x="127" y="2"/>
                    </a:cubicBezTo>
                    <a:cubicBezTo>
                      <a:pt x="126" y="2"/>
                      <a:pt x="126" y="2"/>
                      <a:pt x="125" y="2"/>
                    </a:cubicBezTo>
                    <a:cubicBezTo>
                      <a:pt x="125" y="2"/>
                      <a:pt x="125" y="2"/>
                      <a:pt x="125" y="2"/>
                    </a:cubicBezTo>
                    <a:cubicBezTo>
                      <a:pt x="124" y="2"/>
                      <a:pt x="124" y="2"/>
                      <a:pt x="123" y="2"/>
                    </a:cubicBezTo>
                    <a:cubicBezTo>
                      <a:pt x="124" y="0"/>
                      <a:pt x="124" y="0"/>
                      <a:pt x="124" y="0"/>
                    </a:cubicBezTo>
                    <a:cubicBezTo>
                      <a:pt x="122" y="0"/>
                      <a:pt x="120" y="2"/>
                      <a:pt x="120" y="3"/>
                    </a:cubicBezTo>
                    <a:cubicBezTo>
                      <a:pt x="116" y="2"/>
                      <a:pt x="109" y="4"/>
                      <a:pt x="107" y="5"/>
                    </a:cubicBezTo>
                    <a:cubicBezTo>
                      <a:pt x="107" y="5"/>
                      <a:pt x="107" y="4"/>
                      <a:pt x="107" y="5"/>
                    </a:cubicBezTo>
                    <a:cubicBezTo>
                      <a:pt x="105" y="6"/>
                      <a:pt x="104" y="7"/>
                      <a:pt x="104" y="6"/>
                    </a:cubicBezTo>
                    <a:cubicBezTo>
                      <a:pt x="102" y="7"/>
                      <a:pt x="102" y="5"/>
                      <a:pt x="100" y="6"/>
                    </a:cubicBezTo>
                    <a:cubicBezTo>
                      <a:pt x="100" y="5"/>
                      <a:pt x="100" y="6"/>
                      <a:pt x="100" y="7"/>
                    </a:cubicBezTo>
                    <a:cubicBezTo>
                      <a:pt x="96" y="5"/>
                      <a:pt x="93" y="10"/>
                      <a:pt x="88" y="10"/>
                    </a:cubicBezTo>
                    <a:cubicBezTo>
                      <a:pt x="89" y="10"/>
                      <a:pt x="89" y="9"/>
                      <a:pt x="89" y="8"/>
                    </a:cubicBezTo>
                    <a:cubicBezTo>
                      <a:pt x="86" y="10"/>
                      <a:pt x="84" y="11"/>
                      <a:pt x="82" y="14"/>
                    </a:cubicBezTo>
                    <a:cubicBezTo>
                      <a:pt x="82" y="13"/>
                      <a:pt x="81" y="13"/>
                      <a:pt x="82" y="12"/>
                    </a:cubicBezTo>
                    <a:cubicBezTo>
                      <a:pt x="80" y="13"/>
                      <a:pt x="77" y="14"/>
                      <a:pt x="77" y="16"/>
                    </a:cubicBezTo>
                    <a:cubicBezTo>
                      <a:pt x="79" y="16"/>
                      <a:pt x="77" y="15"/>
                      <a:pt x="78" y="15"/>
                    </a:cubicBezTo>
                    <a:cubicBezTo>
                      <a:pt x="80" y="15"/>
                      <a:pt x="78" y="18"/>
                      <a:pt x="76" y="18"/>
                    </a:cubicBezTo>
                    <a:cubicBezTo>
                      <a:pt x="76" y="18"/>
                      <a:pt x="76" y="18"/>
                      <a:pt x="76" y="18"/>
                    </a:cubicBezTo>
                    <a:cubicBezTo>
                      <a:pt x="74" y="18"/>
                      <a:pt x="74" y="19"/>
                      <a:pt x="72" y="20"/>
                    </a:cubicBezTo>
                    <a:cubicBezTo>
                      <a:pt x="71" y="20"/>
                      <a:pt x="73" y="19"/>
                      <a:pt x="72" y="19"/>
                    </a:cubicBezTo>
                    <a:cubicBezTo>
                      <a:pt x="71" y="17"/>
                      <a:pt x="67" y="19"/>
                      <a:pt x="66" y="19"/>
                    </a:cubicBezTo>
                    <a:cubicBezTo>
                      <a:pt x="66" y="20"/>
                      <a:pt x="65" y="21"/>
                      <a:pt x="66" y="21"/>
                    </a:cubicBezTo>
                    <a:cubicBezTo>
                      <a:pt x="65" y="22"/>
                      <a:pt x="64" y="20"/>
                      <a:pt x="63" y="21"/>
                    </a:cubicBezTo>
                    <a:cubicBezTo>
                      <a:pt x="61" y="27"/>
                      <a:pt x="61" y="27"/>
                      <a:pt x="61" y="27"/>
                    </a:cubicBezTo>
                    <a:cubicBezTo>
                      <a:pt x="61" y="26"/>
                      <a:pt x="59" y="26"/>
                      <a:pt x="60" y="24"/>
                    </a:cubicBezTo>
                    <a:cubicBezTo>
                      <a:pt x="57" y="26"/>
                      <a:pt x="57" y="30"/>
                      <a:pt x="56" y="33"/>
                    </a:cubicBezTo>
                    <a:cubicBezTo>
                      <a:pt x="54" y="33"/>
                      <a:pt x="52" y="35"/>
                      <a:pt x="51" y="36"/>
                    </a:cubicBezTo>
                    <a:cubicBezTo>
                      <a:pt x="50" y="35"/>
                      <a:pt x="52" y="36"/>
                      <a:pt x="52" y="35"/>
                    </a:cubicBezTo>
                    <a:cubicBezTo>
                      <a:pt x="49" y="34"/>
                      <a:pt x="49" y="34"/>
                      <a:pt x="49" y="34"/>
                    </a:cubicBezTo>
                    <a:cubicBezTo>
                      <a:pt x="51" y="33"/>
                      <a:pt x="48" y="32"/>
                      <a:pt x="48" y="31"/>
                    </a:cubicBezTo>
                    <a:cubicBezTo>
                      <a:pt x="47" y="33"/>
                      <a:pt x="43" y="35"/>
                      <a:pt x="40" y="36"/>
                    </a:cubicBezTo>
                    <a:cubicBezTo>
                      <a:pt x="44" y="37"/>
                      <a:pt x="38" y="40"/>
                      <a:pt x="40" y="42"/>
                    </a:cubicBezTo>
                    <a:cubicBezTo>
                      <a:pt x="38" y="44"/>
                      <a:pt x="37" y="41"/>
                      <a:pt x="36" y="42"/>
                    </a:cubicBezTo>
                    <a:cubicBezTo>
                      <a:pt x="34" y="45"/>
                      <a:pt x="31" y="46"/>
                      <a:pt x="29" y="49"/>
                    </a:cubicBezTo>
                    <a:cubicBezTo>
                      <a:pt x="29" y="49"/>
                      <a:pt x="29" y="49"/>
                      <a:pt x="29" y="48"/>
                    </a:cubicBezTo>
                    <a:cubicBezTo>
                      <a:pt x="28" y="51"/>
                      <a:pt x="24" y="54"/>
                      <a:pt x="24" y="58"/>
                    </a:cubicBezTo>
                    <a:cubicBezTo>
                      <a:pt x="24" y="58"/>
                      <a:pt x="23" y="58"/>
                      <a:pt x="23" y="57"/>
                    </a:cubicBezTo>
                    <a:cubicBezTo>
                      <a:pt x="21" y="59"/>
                      <a:pt x="26" y="59"/>
                      <a:pt x="22" y="61"/>
                    </a:cubicBezTo>
                    <a:cubicBezTo>
                      <a:pt x="22" y="60"/>
                      <a:pt x="22" y="60"/>
                      <a:pt x="22" y="60"/>
                    </a:cubicBezTo>
                    <a:cubicBezTo>
                      <a:pt x="21" y="62"/>
                      <a:pt x="18" y="62"/>
                      <a:pt x="18" y="66"/>
                    </a:cubicBezTo>
                    <a:cubicBezTo>
                      <a:pt x="18" y="65"/>
                      <a:pt x="18" y="65"/>
                      <a:pt x="18" y="64"/>
                    </a:cubicBezTo>
                    <a:cubicBezTo>
                      <a:pt x="17" y="67"/>
                      <a:pt x="16" y="69"/>
                      <a:pt x="16" y="71"/>
                    </a:cubicBezTo>
                    <a:cubicBezTo>
                      <a:pt x="15" y="71"/>
                      <a:pt x="15" y="71"/>
                      <a:pt x="15" y="70"/>
                    </a:cubicBezTo>
                    <a:cubicBezTo>
                      <a:pt x="13" y="71"/>
                      <a:pt x="15" y="73"/>
                      <a:pt x="14" y="74"/>
                    </a:cubicBezTo>
                    <a:cubicBezTo>
                      <a:pt x="13" y="75"/>
                      <a:pt x="12" y="75"/>
                      <a:pt x="12" y="75"/>
                    </a:cubicBezTo>
                    <a:cubicBezTo>
                      <a:pt x="13" y="76"/>
                      <a:pt x="11" y="79"/>
                      <a:pt x="11" y="81"/>
                    </a:cubicBezTo>
                    <a:cubicBezTo>
                      <a:pt x="10" y="81"/>
                      <a:pt x="10" y="81"/>
                      <a:pt x="9" y="82"/>
                    </a:cubicBezTo>
                    <a:cubicBezTo>
                      <a:pt x="5" y="93"/>
                      <a:pt x="2" y="105"/>
                      <a:pt x="4" y="117"/>
                    </a:cubicBezTo>
                    <a:cubicBezTo>
                      <a:pt x="2" y="119"/>
                      <a:pt x="3" y="114"/>
                      <a:pt x="1" y="115"/>
                    </a:cubicBezTo>
                    <a:cubicBezTo>
                      <a:pt x="3" y="115"/>
                      <a:pt x="1" y="117"/>
                      <a:pt x="2" y="121"/>
                    </a:cubicBezTo>
                    <a:cubicBezTo>
                      <a:pt x="2" y="121"/>
                      <a:pt x="2" y="121"/>
                      <a:pt x="2" y="121"/>
                    </a:cubicBezTo>
                    <a:cubicBezTo>
                      <a:pt x="2" y="122"/>
                      <a:pt x="1" y="123"/>
                      <a:pt x="1" y="125"/>
                    </a:cubicBezTo>
                    <a:cubicBezTo>
                      <a:pt x="2" y="125"/>
                      <a:pt x="2" y="125"/>
                      <a:pt x="2" y="125"/>
                    </a:cubicBezTo>
                    <a:cubicBezTo>
                      <a:pt x="4" y="126"/>
                      <a:pt x="0" y="129"/>
                      <a:pt x="3" y="129"/>
                    </a:cubicBezTo>
                    <a:cubicBezTo>
                      <a:pt x="1" y="131"/>
                      <a:pt x="1" y="131"/>
                      <a:pt x="1" y="131"/>
                    </a:cubicBezTo>
                    <a:cubicBezTo>
                      <a:pt x="4" y="132"/>
                      <a:pt x="1" y="134"/>
                      <a:pt x="3" y="136"/>
                    </a:cubicBezTo>
                    <a:cubicBezTo>
                      <a:pt x="3" y="135"/>
                      <a:pt x="3" y="135"/>
                      <a:pt x="3" y="135"/>
                    </a:cubicBezTo>
                    <a:cubicBezTo>
                      <a:pt x="2" y="138"/>
                      <a:pt x="6" y="141"/>
                      <a:pt x="4" y="142"/>
                    </a:cubicBezTo>
                    <a:cubicBezTo>
                      <a:pt x="5" y="144"/>
                      <a:pt x="7" y="147"/>
                      <a:pt x="9" y="147"/>
                    </a:cubicBezTo>
                    <a:cubicBezTo>
                      <a:pt x="8" y="148"/>
                      <a:pt x="7" y="148"/>
                      <a:pt x="6" y="147"/>
                    </a:cubicBezTo>
                    <a:cubicBezTo>
                      <a:pt x="9" y="156"/>
                      <a:pt x="13" y="165"/>
                      <a:pt x="19" y="171"/>
                    </a:cubicBezTo>
                    <a:cubicBezTo>
                      <a:pt x="18" y="172"/>
                      <a:pt x="18" y="171"/>
                      <a:pt x="17" y="171"/>
                    </a:cubicBezTo>
                    <a:cubicBezTo>
                      <a:pt x="21" y="175"/>
                      <a:pt x="20" y="181"/>
                      <a:pt x="26" y="182"/>
                    </a:cubicBezTo>
                    <a:cubicBezTo>
                      <a:pt x="28" y="182"/>
                      <a:pt x="28" y="182"/>
                      <a:pt x="28" y="182"/>
                    </a:cubicBezTo>
                    <a:cubicBezTo>
                      <a:pt x="28" y="183"/>
                      <a:pt x="27" y="184"/>
                      <a:pt x="27" y="185"/>
                    </a:cubicBezTo>
                    <a:cubicBezTo>
                      <a:pt x="28" y="185"/>
                      <a:pt x="30" y="188"/>
                      <a:pt x="32" y="188"/>
                    </a:cubicBezTo>
                    <a:cubicBezTo>
                      <a:pt x="31" y="189"/>
                      <a:pt x="31" y="188"/>
                      <a:pt x="30" y="189"/>
                    </a:cubicBezTo>
                    <a:cubicBezTo>
                      <a:pt x="31" y="191"/>
                      <a:pt x="35" y="191"/>
                      <a:pt x="36" y="193"/>
                    </a:cubicBezTo>
                    <a:cubicBezTo>
                      <a:pt x="35" y="193"/>
                      <a:pt x="35" y="193"/>
                      <a:pt x="35" y="193"/>
                    </a:cubicBezTo>
                    <a:cubicBezTo>
                      <a:pt x="39" y="203"/>
                      <a:pt x="49" y="216"/>
                      <a:pt x="58" y="218"/>
                    </a:cubicBezTo>
                    <a:cubicBezTo>
                      <a:pt x="61" y="219"/>
                      <a:pt x="58" y="221"/>
                      <a:pt x="59" y="221"/>
                    </a:cubicBezTo>
                    <a:cubicBezTo>
                      <a:pt x="68" y="224"/>
                      <a:pt x="76" y="234"/>
                      <a:pt x="86" y="232"/>
                    </a:cubicBezTo>
                    <a:cubicBezTo>
                      <a:pt x="93" y="233"/>
                      <a:pt x="94" y="226"/>
                      <a:pt x="94" y="226"/>
                    </a:cubicBezTo>
                    <a:cubicBezTo>
                      <a:pt x="83" y="227"/>
                      <a:pt x="69" y="216"/>
                      <a:pt x="61" y="205"/>
                    </a:cubicBezTo>
                    <a:cubicBezTo>
                      <a:pt x="57" y="202"/>
                      <a:pt x="51" y="198"/>
                      <a:pt x="49" y="194"/>
                    </a:cubicBezTo>
                    <a:cubicBezTo>
                      <a:pt x="35" y="180"/>
                      <a:pt x="28" y="161"/>
                      <a:pt x="22" y="144"/>
                    </a:cubicBezTo>
                    <a:cubicBezTo>
                      <a:pt x="21" y="145"/>
                      <a:pt x="20" y="144"/>
                      <a:pt x="20" y="144"/>
                    </a:cubicBezTo>
                    <a:cubicBezTo>
                      <a:pt x="20" y="143"/>
                      <a:pt x="20" y="143"/>
                      <a:pt x="20" y="143"/>
                    </a:cubicBezTo>
                    <a:cubicBezTo>
                      <a:pt x="18" y="142"/>
                      <a:pt x="18" y="142"/>
                      <a:pt x="18" y="142"/>
                    </a:cubicBezTo>
                    <a:cubicBezTo>
                      <a:pt x="18" y="141"/>
                      <a:pt x="20" y="141"/>
                      <a:pt x="20" y="142"/>
                    </a:cubicBezTo>
                    <a:cubicBezTo>
                      <a:pt x="18" y="135"/>
                      <a:pt x="17" y="128"/>
                      <a:pt x="17" y="121"/>
                    </a:cubicBezTo>
                    <a:cubicBezTo>
                      <a:pt x="15" y="120"/>
                      <a:pt x="17" y="117"/>
                      <a:pt x="15" y="117"/>
                    </a:cubicBezTo>
                    <a:cubicBezTo>
                      <a:pt x="16" y="116"/>
                      <a:pt x="16" y="117"/>
                      <a:pt x="16" y="117"/>
                    </a:cubicBezTo>
                    <a:cubicBezTo>
                      <a:pt x="15" y="112"/>
                      <a:pt x="15" y="111"/>
                      <a:pt x="18" y="107"/>
                    </a:cubicBezTo>
                    <a:cubicBezTo>
                      <a:pt x="22" y="88"/>
                      <a:pt x="30" y="70"/>
                      <a:pt x="44" y="57"/>
                    </a:cubicBezTo>
                    <a:cubicBezTo>
                      <a:pt x="58" y="43"/>
                      <a:pt x="76" y="32"/>
                      <a:pt x="96" y="26"/>
                    </a:cubicBezTo>
                    <a:cubicBezTo>
                      <a:pt x="99" y="21"/>
                      <a:pt x="104" y="22"/>
                      <a:pt x="107" y="18"/>
                    </a:cubicBezTo>
                    <a:cubicBezTo>
                      <a:pt x="107" y="20"/>
                      <a:pt x="107" y="20"/>
                      <a:pt x="107" y="20"/>
                    </a:cubicBezTo>
                    <a:cubicBezTo>
                      <a:pt x="110" y="17"/>
                      <a:pt x="111" y="19"/>
                      <a:pt x="116" y="20"/>
                    </a:cubicBezTo>
                    <a:cubicBezTo>
                      <a:pt x="115" y="19"/>
                      <a:pt x="117" y="19"/>
                      <a:pt x="116" y="17"/>
                    </a:cubicBezTo>
                    <a:cubicBezTo>
                      <a:pt x="118" y="15"/>
                      <a:pt x="119" y="20"/>
                      <a:pt x="121" y="19"/>
                    </a:cubicBezTo>
                    <a:cubicBezTo>
                      <a:pt x="121" y="19"/>
                      <a:pt x="121" y="18"/>
                      <a:pt x="122" y="18"/>
                    </a:cubicBezTo>
                    <a:cubicBezTo>
                      <a:pt x="127" y="15"/>
                      <a:pt x="121" y="19"/>
                      <a:pt x="128" y="21"/>
                    </a:cubicBezTo>
                    <a:cubicBezTo>
                      <a:pt x="137" y="19"/>
                      <a:pt x="147" y="18"/>
                      <a:pt x="156" y="21"/>
                    </a:cubicBezTo>
                    <a:cubicBezTo>
                      <a:pt x="156" y="21"/>
                      <a:pt x="156" y="19"/>
                      <a:pt x="157" y="20"/>
                    </a:cubicBezTo>
                    <a:cubicBezTo>
                      <a:pt x="157" y="23"/>
                      <a:pt x="160" y="19"/>
                      <a:pt x="161" y="21"/>
                    </a:cubicBezTo>
                    <a:cubicBezTo>
                      <a:pt x="161" y="22"/>
                      <a:pt x="160" y="22"/>
                      <a:pt x="160" y="22"/>
                    </a:cubicBezTo>
                    <a:cubicBezTo>
                      <a:pt x="164" y="24"/>
                      <a:pt x="167" y="23"/>
                      <a:pt x="171" y="26"/>
                    </a:cubicBezTo>
                    <a:cubicBezTo>
                      <a:pt x="175" y="25"/>
                      <a:pt x="178" y="29"/>
                      <a:pt x="181" y="29"/>
                    </a:cubicBezTo>
                    <a:cubicBezTo>
                      <a:pt x="180" y="30"/>
                      <a:pt x="182" y="30"/>
                      <a:pt x="182" y="31"/>
                    </a:cubicBezTo>
                    <a:cubicBezTo>
                      <a:pt x="187" y="29"/>
                      <a:pt x="188" y="36"/>
                      <a:pt x="192" y="35"/>
                    </a:cubicBezTo>
                    <a:cubicBezTo>
                      <a:pt x="192" y="35"/>
                      <a:pt x="192" y="35"/>
                      <a:pt x="192" y="35"/>
                    </a:cubicBezTo>
                    <a:cubicBezTo>
                      <a:pt x="200" y="40"/>
                      <a:pt x="209" y="47"/>
                      <a:pt x="216" y="54"/>
                    </a:cubicBezTo>
                    <a:cubicBezTo>
                      <a:pt x="220" y="58"/>
                      <a:pt x="221" y="65"/>
                      <a:pt x="225" y="70"/>
                    </a:cubicBezTo>
                    <a:cubicBezTo>
                      <a:pt x="226" y="71"/>
                      <a:pt x="227" y="70"/>
                      <a:pt x="227" y="70"/>
                    </a:cubicBezTo>
                    <a:cubicBezTo>
                      <a:pt x="228" y="72"/>
                      <a:pt x="226" y="71"/>
                      <a:pt x="226" y="71"/>
                    </a:cubicBezTo>
                    <a:cubicBezTo>
                      <a:pt x="229" y="74"/>
                      <a:pt x="228" y="78"/>
                      <a:pt x="230" y="82"/>
                    </a:cubicBezTo>
                    <a:cubicBezTo>
                      <a:pt x="231" y="82"/>
                      <a:pt x="231" y="83"/>
                      <a:pt x="232" y="82"/>
                    </a:cubicBezTo>
                    <a:cubicBezTo>
                      <a:pt x="230" y="87"/>
                      <a:pt x="235" y="92"/>
                      <a:pt x="234" y="97"/>
                    </a:cubicBezTo>
                    <a:cubicBezTo>
                      <a:pt x="237" y="95"/>
                      <a:pt x="236" y="99"/>
                      <a:pt x="237" y="101"/>
                    </a:cubicBezTo>
                    <a:cubicBezTo>
                      <a:pt x="237" y="102"/>
                      <a:pt x="236" y="102"/>
                      <a:pt x="235" y="102"/>
                    </a:cubicBezTo>
                    <a:cubicBezTo>
                      <a:pt x="236" y="105"/>
                      <a:pt x="236" y="107"/>
                      <a:pt x="235" y="111"/>
                    </a:cubicBezTo>
                    <a:cubicBezTo>
                      <a:pt x="235" y="113"/>
                      <a:pt x="237" y="113"/>
                      <a:pt x="236" y="116"/>
                    </a:cubicBezTo>
                    <a:cubicBezTo>
                      <a:pt x="234" y="117"/>
                      <a:pt x="235" y="120"/>
                      <a:pt x="234" y="123"/>
                    </a:cubicBezTo>
                    <a:cubicBezTo>
                      <a:pt x="236" y="122"/>
                      <a:pt x="238" y="125"/>
                      <a:pt x="236" y="128"/>
                    </a:cubicBezTo>
                    <a:cubicBezTo>
                      <a:pt x="234" y="126"/>
                      <a:pt x="234" y="126"/>
                      <a:pt x="234" y="126"/>
                    </a:cubicBezTo>
                    <a:cubicBezTo>
                      <a:pt x="234" y="134"/>
                      <a:pt x="229" y="143"/>
                      <a:pt x="228" y="152"/>
                    </a:cubicBezTo>
                    <a:cubicBezTo>
                      <a:pt x="227" y="152"/>
                      <a:pt x="227" y="152"/>
                      <a:pt x="227" y="152"/>
                    </a:cubicBezTo>
                    <a:cubicBezTo>
                      <a:pt x="225" y="160"/>
                      <a:pt x="219" y="167"/>
                      <a:pt x="216" y="175"/>
                    </a:cubicBezTo>
                    <a:cubicBezTo>
                      <a:pt x="214" y="176"/>
                      <a:pt x="211" y="179"/>
                      <a:pt x="210" y="180"/>
                    </a:cubicBezTo>
                    <a:cubicBezTo>
                      <a:pt x="209" y="184"/>
                      <a:pt x="208" y="184"/>
                      <a:pt x="208" y="187"/>
                    </a:cubicBezTo>
                    <a:cubicBezTo>
                      <a:pt x="207" y="188"/>
                      <a:pt x="206" y="188"/>
                      <a:pt x="205" y="188"/>
                    </a:cubicBezTo>
                    <a:cubicBezTo>
                      <a:pt x="202" y="190"/>
                      <a:pt x="198" y="191"/>
                      <a:pt x="197" y="195"/>
                    </a:cubicBezTo>
                    <a:cubicBezTo>
                      <a:pt x="196" y="194"/>
                      <a:pt x="196" y="194"/>
                      <a:pt x="196" y="194"/>
                    </a:cubicBezTo>
                    <a:cubicBezTo>
                      <a:pt x="194" y="196"/>
                      <a:pt x="191" y="201"/>
                      <a:pt x="187" y="201"/>
                    </a:cubicBezTo>
                    <a:cubicBezTo>
                      <a:pt x="187" y="203"/>
                      <a:pt x="184" y="205"/>
                      <a:pt x="187" y="205"/>
                    </a:cubicBezTo>
                    <a:cubicBezTo>
                      <a:pt x="185" y="206"/>
                      <a:pt x="185" y="204"/>
                      <a:pt x="184" y="206"/>
                    </a:cubicBezTo>
                    <a:cubicBezTo>
                      <a:pt x="184" y="203"/>
                      <a:pt x="184" y="203"/>
                      <a:pt x="184" y="203"/>
                    </a:cubicBezTo>
                    <a:cubicBezTo>
                      <a:pt x="177" y="207"/>
                      <a:pt x="172" y="211"/>
                      <a:pt x="165" y="215"/>
                    </a:cubicBezTo>
                    <a:cubicBezTo>
                      <a:pt x="162" y="213"/>
                      <a:pt x="158" y="218"/>
                      <a:pt x="153" y="218"/>
                    </a:cubicBezTo>
                    <a:cubicBezTo>
                      <a:pt x="151" y="220"/>
                      <a:pt x="146" y="219"/>
                      <a:pt x="145" y="223"/>
                    </a:cubicBezTo>
                    <a:cubicBezTo>
                      <a:pt x="145" y="221"/>
                      <a:pt x="145" y="221"/>
                      <a:pt x="145" y="221"/>
                    </a:cubicBezTo>
                    <a:cubicBezTo>
                      <a:pt x="141" y="222"/>
                      <a:pt x="137" y="223"/>
                      <a:pt x="132" y="224"/>
                    </a:cubicBezTo>
                    <a:cubicBezTo>
                      <a:pt x="129" y="224"/>
                      <a:pt x="130" y="226"/>
                      <a:pt x="128" y="227"/>
                    </a:cubicBezTo>
                    <a:cubicBezTo>
                      <a:pt x="127" y="226"/>
                      <a:pt x="127" y="226"/>
                      <a:pt x="127" y="226"/>
                    </a:cubicBezTo>
                    <a:cubicBezTo>
                      <a:pt x="125" y="227"/>
                      <a:pt x="125" y="230"/>
                      <a:pt x="125" y="231"/>
                    </a:cubicBezTo>
                    <a:cubicBezTo>
                      <a:pt x="123" y="231"/>
                      <a:pt x="123" y="232"/>
                      <a:pt x="121" y="231"/>
                    </a:cubicBezTo>
                    <a:cubicBezTo>
                      <a:pt x="122" y="230"/>
                      <a:pt x="123" y="228"/>
                      <a:pt x="124" y="226"/>
                    </a:cubicBezTo>
                    <a:cubicBezTo>
                      <a:pt x="121" y="226"/>
                      <a:pt x="119" y="230"/>
                      <a:pt x="117" y="228"/>
                    </a:cubicBezTo>
                    <a:cubicBezTo>
                      <a:pt x="114" y="228"/>
                      <a:pt x="113" y="229"/>
                      <a:pt x="113" y="231"/>
                    </a:cubicBezTo>
                    <a:cubicBezTo>
                      <a:pt x="113" y="230"/>
                      <a:pt x="111" y="230"/>
                      <a:pt x="112" y="229"/>
                    </a:cubicBezTo>
                    <a:cubicBezTo>
                      <a:pt x="110" y="230"/>
                      <a:pt x="109" y="230"/>
                      <a:pt x="108" y="231"/>
                    </a:cubicBezTo>
                    <a:cubicBezTo>
                      <a:pt x="109" y="231"/>
                      <a:pt x="109" y="231"/>
                      <a:pt x="110" y="231"/>
                    </a:cubicBezTo>
                    <a:cubicBezTo>
                      <a:pt x="109" y="232"/>
                      <a:pt x="107" y="233"/>
                      <a:pt x="108" y="235"/>
                    </a:cubicBezTo>
                    <a:cubicBezTo>
                      <a:pt x="109" y="234"/>
                      <a:pt x="109" y="234"/>
                      <a:pt x="110" y="234"/>
                    </a:cubicBezTo>
                    <a:cubicBezTo>
                      <a:pt x="110" y="235"/>
                      <a:pt x="107" y="236"/>
                      <a:pt x="106" y="235"/>
                    </a:cubicBezTo>
                    <a:cubicBezTo>
                      <a:pt x="105" y="234"/>
                      <a:pt x="107" y="232"/>
                      <a:pt x="106" y="231"/>
                    </a:cubicBezTo>
                    <a:cubicBezTo>
                      <a:pt x="102" y="235"/>
                      <a:pt x="102" y="235"/>
                      <a:pt x="102" y="235"/>
                    </a:cubicBezTo>
                    <a:cubicBezTo>
                      <a:pt x="103" y="235"/>
                      <a:pt x="104" y="235"/>
                      <a:pt x="104" y="237"/>
                    </a:cubicBezTo>
                    <a:cubicBezTo>
                      <a:pt x="106" y="236"/>
                      <a:pt x="106" y="236"/>
                      <a:pt x="106" y="236"/>
                    </a:cubicBezTo>
                    <a:cubicBezTo>
                      <a:pt x="106" y="237"/>
                      <a:pt x="106" y="237"/>
                      <a:pt x="106" y="237"/>
                    </a:cubicBezTo>
                    <a:cubicBezTo>
                      <a:pt x="109" y="236"/>
                      <a:pt x="112" y="237"/>
                      <a:pt x="115" y="235"/>
                    </a:cubicBezTo>
                    <a:cubicBezTo>
                      <a:pt x="113" y="234"/>
                      <a:pt x="113" y="234"/>
                      <a:pt x="113" y="234"/>
                    </a:cubicBezTo>
                    <a:cubicBezTo>
                      <a:pt x="115" y="233"/>
                      <a:pt x="117" y="231"/>
                      <a:pt x="119" y="232"/>
                    </a:cubicBezTo>
                    <a:cubicBezTo>
                      <a:pt x="118" y="233"/>
                      <a:pt x="119" y="234"/>
                      <a:pt x="119" y="235"/>
                    </a:cubicBezTo>
                    <a:cubicBezTo>
                      <a:pt x="120" y="234"/>
                      <a:pt x="120" y="234"/>
                      <a:pt x="121" y="234"/>
                    </a:cubicBezTo>
                    <a:cubicBezTo>
                      <a:pt x="120" y="237"/>
                      <a:pt x="120" y="237"/>
                      <a:pt x="120" y="237"/>
                    </a:cubicBezTo>
                    <a:cubicBezTo>
                      <a:pt x="120" y="233"/>
                      <a:pt x="125" y="234"/>
                      <a:pt x="126" y="233"/>
                    </a:cubicBezTo>
                    <a:cubicBezTo>
                      <a:pt x="126" y="234"/>
                      <a:pt x="126" y="234"/>
                      <a:pt x="126" y="234"/>
                    </a:cubicBezTo>
                    <a:cubicBezTo>
                      <a:pt x="129" y="234"/>
                      <a:pt x="125" y="233"/>
                      <a:pt x="127" y="232"/>
                    </a:cubicBezTo>
                    <a:cubicBezTo>
                      <a:pt x="129" y="232"/>
                      <a:pt x="128" y="235"/>
                      <a:pt x="130" y="236"/>
                    </a:cubicBezTo>
                    <a:cubicBezTo>
                      <a:pt x="133" y="235"/>
                      <a:pt x="138" y="232"/>
                      <a:pt x="142" y="233"/>
                    </a:cubicBezTo>
                    <a:cubicBezTo>
                      <a:pt x="144" y="231"/>
                      <a:pt x="147" y="230"/>
                      <a:pt x="149" y="228"/>
                    </a:cubicBezTo>
                    <a:cubicBezTo>
                      <a:pt x="151" y="227"/>
                      <a:pt x="150" y="231"/>
                      <a:pt x="152" y="229"/>
                    </a:cubicBezTo>
                    <a:cubicBezTo>
                      <a:pt x="152" y="230"/>
                      <a:pt x="152" y="231"/>
                      <a:pt x="153" y="231"/>
                    </a:cubicBezTo>
                    <a:cubicBezTo>
                      <a:pt x="153" y="230"/>
                      <a:pt x="157" y="230"/>
                      <a:pt x="155" y="228"/>
                    </a:cubicBezTo>
                    <a:cubicBezTo>
                      <a:pt x="158" y="228"/>
                      <a:pt x="162" y="227"/>
                      <a:pt x="165" y="225"/>
                    </a:cubicBezTo>
                    <a:cubicBezTo>
                      <a:pt x="164" y="225"/>
                      <a:pt x="165" y="227"/>
                      <a:pt x="166" y="228"/>
                    </a:cubicBezTo>
                    <a:cubicBezTo>
                      <a:pt x="167" y="225"/>
                      <a:pt x="169" y="223"/>
                      <a:pt x="173" y="222"/>
                    </a:cubicBezTo>
                    <a:cubicBezTo>
                      <a:pt x="172" y="221"/>
                      <a:pt x="171" y="221"/>
                      <a:pt x="171" y="220"/>
                    </a:cubicBezTo>
                    <a:cubicBezTo>
                      <a:pt x="171" y="219"/>
                      <a:pt x="171" y="218"/>
                      <a:pt x="172" y="218"/>
                    </a:cubicBezTo>
                    <a:cubicBezTo>
                      <a:pt x="173" y="220"/>
                      <a:pt x="174" y="222"/>
                      <a:pt x="177" y="221"/>
                    </a:cubicBezTo>
                    <a:cubicBezTo>
                      <a:pt x="177" y="224"/>
                      <a:pt x="172" y="223"/>
                      <a:pt x="175" y="225"/>
                    </a:cubicBezTo>
                    <a:cubicBezTo>
                      <a:pt x="174" y="227"/>
                      <a:pt x="169" y="229"/>
                      <a:pt x="168" y="228"/>
                    </a:cubicBezTo>
                    <a:cubicBezTo>
                      <a:pt x="166" y="232"/>
                      <a:pt x="170" y="228"/>
                      <a:pt x="170" y="230"/>
                    </a:cubicBezTo>
                    <a:cubicBezTo>
                      <a:pt x="172" y="229"/>
                      <a:pt x="173" y="228"/>
                      <a:pt x="176" y="226"/>
                    </a:cubicBezTo>
                    <a:cubicBezTo>
                      <a:pt x="176" y="225"/>
                      <a:pt x="174" y="225"/>
                      <a:pt x="176" y="224"/>
                    </a:cubicBezTo>
                    <a:cubicBezTo>
                      <a:pt x="177" y="220"/>
                      <a:pt x="180" y="224"/>
                      <a:pt x="181" y="223"/>
                    </a:cubicBezTo>
                    <a:cubicBezTo>
                      <a:pt x="180" y="225"/>
                      <a:pt x="180" y="225"/>
                      <a:pt x="180" y="225"/>
                    </a:cubicBezTo>
                    <a:cubicBezTo>
                      <a:pt x="182" y="224"/>
                      <a:pt x="182" y="223"/>
                      <a:pt x="184" y="222"/>
                    </a:cubicBezTo>
                    <a:cubicBezTo>
                      <a:pt x="186" y="224"/>
                      <a:pt x="181" y="224"/>
                      <a:pt x="181" y="226"/>
                    </a:cubicBezTo>
                    <a:cubicBezTo>
                      <a:pt x="183" y="227"/>
                      <a:pt x="183" y="227"/>
                      <a:pt x="183" y="227"/>
                    </a:cubicBezTo>
                    <a:cubicBezTo>
                      <a:pt x="187" y="226"/>
                      <a:pt x="183" y="224"/>
                      <a:pt x="187" y="223"/>
                    </a:cubicBezTo>
                    <a:cubicBezTo>
                      <a:pt x="187" y="225"/>
                      <a:pt x="187" y="225"/>
                      <a:pt x="187" y="225"/>
                    </a:cubicBezTo>
                    <a:cubicBezTo>
                      <a:pt x="189" y="223"/>
                      <a:pt x="189" y="223"/>
                      <a:pt x="189" y="223"/>
                    </a:cubicBezTo>
                    <a:cubicBezTo>
                      <a:pt x="188" y="222"/>
                      <a:pt x="187" y="221"/>
                      <a:pt x="185" y="222"/>
                    </a:cubicBezTo>
                    <a:cubicBezTo>
                      <a:pt x="185" y="218"/>
                      <a:pt x="187" y="220"/>
                      <a:pt x="189" y="218"/>
                    </a:cubicBezTo>
                    <a:cubicBezTo>
                      <a:pt x="189" y="216"/>
                      <a:pt x="188" y="219"/>
                      <a:pt x="187" y="218"/>
                    </a:cubicBezTo>
                    <a:cubicBezTo>
                      <a:pt x="186" y="216"/>
                      <a:pt x="188" y="215"/>
                      <a:pt x="189" y="214"/>
                    </a:cubicBezTo>
                    <a:cubicBezTo>
                      <a:pt x="191" y="213"/>
                      <a:pt x="191" y="215"/>
                      <a:pt x="193" y="216"/>
                    </a:cubicBezTo>
                    <a:cubicBezTo>
                      <a:pt x="192" y="216"/>
                      <a:pt x="191" y="217"/>
                      <a:pt x="191" y="216"/>
                    </a:cubicBezTo>
                    <a:cubicBezTo>
                      <a:pt x="189" y="220"/>
                      <a:pt x="194" y="219"/>
                      <a:pt x="192" y="221"/>
                    </a:cubicBezTo>
                    <a:cubicBezTo>
                      <a:pt x="195" y="221"/>
                      <a:pt x="194" y="219"/>
                      <a:pt x="195" y="218"/>
                    </a:cubicBezTo>
                    <a:cubicBezTo>
                      <a:pt x="194" y="218"/>
                      <a:pt x="194" y="216"/>
                      <a:pt x="193" y="216"/>
                    </a:cubicBezTo>
                    <a:cubicBezTo>
                      <a:pt x="194" y="210"/>
                      <a:pt x="197" y="218"/>
                      <a:pt x="200" y="215"/>
                    </a:cubicBezTo>
                    <a:cubicBezTo>
                      <a:pt x="198" y="213"/>
                      <a:pt x="202" y="208"/>
                      <a:pt x="198" y="207"/>
                    </a:cubicBezTo>
                    <a:cubicBezTo>
                      <a:pt x="199" y="206"/>
                      <a:pt x="199" y="205"/>
                      <a:pt x="200" y="204"/>
                    </a:cubicBezTo>
                    <a:cubicBezTo>
                      <a:pt x="201" y="207"/>
                      <a:pt x="203" y="205"/>
                      <a:pt x="202" y="207"/>
                    </a:cubicBezTo>
                    <a:cubicBezTo>
                      <a:pt x="203" y="207"/>
                      <a:pt x="203" y="207"/>
                      <a:pt x="203" y="207"/>
                    </a:cubicBezTo>
                    <a:cubicBezTo>
                      <a:pt x="203" y="210"/>
                      <a:pt x="203" y="210"/>
                      <a:pt x="203" y="210"/>
                    </a:cubicBezTo>
                    <a:cubicBezTo>
                      <a:pt x="205" y="210"/>
                      <a:pt x="208" y="210"/>
                      <a:pt x="210" y="210"/>
                    </a:cubicBezTo>
                    <a:cubicBezTo>
                      <a:pt x="211" y="208"/>
                      <a:pt x="208" y="209"/>
                      <a:pt x="210" y="207"/>
                    </a:cubicBezTo>
                    <a:cubicBezTo>
                      <a:pt x="210" y="208"/>
                      <a:pt x="211" y="208"/>
                      <a:pt x="212" y="207"/>
                    </a:cubicBezTo>
                    <a:cubicBezTo>
                      <a:pt x="210" y="208"/>
                      <a:pt x="210" y="205"/>
                      <a:pt x="211" y="203"/>
                    </a:cubicBezTo>
                    <a:cubicBezTo>
                      <a:pt x="213" y="202"/>
                      <a:pt x="215" y="202"/>
                      <a:pt x="215" y="203"/>
                    </a:cubicBezTo>
                    <a:cubicBezTo>
                      <a:pt x="215" y="206"/>
                      <a:pt x="215" y="206"/>
                      <a:pt x="215" y="206"/>
                    </a:cubicBezTo>
                    <a:cubicBezTo>
                      <a:pt x="215" y="203"/>
                      <a:pt x="216" y="206"/>
                      <a:pt x="217" y="204"/>
                    </a:cubicBezTo>
                    <a:cubicBezTo>
                      <a:pt x="216" y="203"/>
                      <a:pt x="216" y="201"/>
                      <a:pt x="215" y="200"/>
                    </a:cubicBezTo>
                    <a:cubicBezTo>
                      <a:pt x="216" y="198"/>
                      <a:pt x="218" y="199"/>
                      <a:pt x="218" y="198"/>
                    </a:cubicBezTo>
                    <a:cubicBezTo>
                      <a:pt x="217" y="201"/>
                      <a:pt x="217" y="201"/>
                      <a:pt x="217" y="201"/>
                    </a:cubicBezTo>
                    <a:cubicBezTo>
                      <a:pt x="219" y="198"/>
                      <a:pt x="220" y="203"/>
                      <a:pt x="222" y="200"/>
                    </a:cubicBezTo>
                    <a:cubicBezTo>
                      <a:pt x="221" y="198"/>
                      <a:pt x="221" y="198"/>
                      <a:pt x="221" y="198"/>
                    </a:cubicBezTo>
                    <a:cubicBezTo>
                      <a:pt x="222" y="198"/>
                      <a:pt x="222" y="198"/>
                      <a:pt x="222" y="199"/>
                    </a:cubicBezTo>
                    <a:cubicBezTo>
                      <a:pt x="222" y="198"/>
                      <a:pt x="223" y="197"/>
                      <a:pt x="223" y="196"/>
                    </a:cubicBezTo>
                    <a:cubicBezTo>
                      <a:pt x="224" y="196"/>
                      <a:pt x="224" y="196"/>
                      <a:pt x="224" y="196"/>
                    </a:cubicBezTo>
                    <a:cubicBezTo>
                      <a:pt x="225" y="195"/>
                      <a:pt x="224" y="192"/>
                      <a:pt x="227" y="193"/>
                    </a:cubicBezTo>
                    <a:cubicBezTo>
                      <a:pt x="224" y="192"/>
                      <a:pt x="226" y="194"/>
                      <a:pt x="223" y="194"/>
                    </a:cubicBezTo>
                    <a:cubicBezTo>
                      <a:pt x="221" y="194"/>
                      <a:pt x="223" y="192"/>
                      <a:pt x="224" y="191"/>
                    </a:cubicBezTo>
                    <a:cubicBezTo>
                      <a:pt x="226" y="193"/>
                      <a:pt x="226" y="189"/>
                      <a:pt x="227" y="188"/>
                    </a:cubicBezTo>
                    <a:cubicBezTo>
                      <a:pt x="228" y="188"/>
                      <a:pt x="229" y="187"/>
                      <a:pt x="230" y="187"/>
                    </a:cubicBezTo>
                    <a:cubicBezTo>
                      <a:pt x="229" y="186"/>
                      <a:pt x="229" y="186"/>
                      <a:pt x="229" y="186"/>
                    </a:cubicBezTo>
                    <a:cubicBezTo>
                      <a:pt x="232" y="187"/>
                      <a:pt x="230" y="183"/>
                      <a:pt x="232" y="182"/>
                    </a:cubicBezTo>
                    <a:cubicBezTo>
                      <a:pt x="232" y="183"/>
                      <a:pt x="233" y="184"/>
                      <a:pt x="235" y="183"/>
                    </a:cubicBezTo>
                    <a:cubicBezTo>
                      <a:pt x="231" y="183"/>
                      <a:pt x="234" y="179"/>
                      <a:pt x="232" y="179"/>
                    </a:cubicBezTo>
                    <a:cubicBezTo>
                      <a:pt x="234" y="177"/>
                      <a:pt x="234" y="181"/>
                      <a:pt x="236" y="182"/>
                    </a:cubicBezTo>
                    <a:cubicBezTo>
                      <a:pt x="235" y="179"/>
                      <a:pt x="239" y="179"/>
                      <a:pt x="237" y="177"/>
                    </a:cubicBezTo>
                    <a:cubicBezTo>
                      <a:pt x="236" y="178"/>
                      <a:pt x="236" y="176"/>
                      <a:pt x="235" y="175"/>
                    </a:cubicBezTo>
                    <a:cubicBezTo>
                      <a:pt x="237" y="173"/>
                      <a:pt x="236" y="176"/>
                      <a:pt x="238" y="175"/>
                    </a:cubicBezTo>
                    <a:cubicBezTo>
                      <a:pt x="238" y="173"/>
                      <a:pt x="237" y="171"/>
                      <a:pt x="236" y="172"/>
                    </a:cubicBezTo>
                    <a:cubicBezTo>
                      <a:pt x="237" y="171"/>
                      <a:pt x="236" y="168"/>
                      <a:pt x="238" y="168"/>
                    </a:cubicBezTo>
                    <a:cubicBezTo>
                      <a:pt x="240" y="168"/>
                      <a:pt x="237" y="171"/>
                      <a:pt x="239" y="171"/>
                    </a:cubicBezTo>
                    <a:cubicBezTo>
                      <a:pt x="241" y="167"/>
                      <a:pt x="236" y="167"/>
                      <a:pt x="237" y="164"/>
                    </a:cubicBezTo>
                    <a:cubicBezTo>
                      <a:pt x="236" y="164"/>
                      <a:pt x="234" y="162"/>
                      <a:pt x="234" y="160"/>
                    </a:cubicBezTo>
                    <a:cubicBezTo>
                      <a:pt x="236" y="157"/>
                      <a:pt x="234" y="162"/>
                      <a:pt x="236" y="162"/>
                    </a:cubicBezTo>
                    <a:cubicBezTo>
                      <a:pt x="237" y="160"/>
                      <a:pt x="237" y="160"/>
                      <a:pt x="237" y="160"/>
                    </a:cubicBezTo>
                    <a:cubicBezTo>
                      <a:pt x="240" y="159"/>
                      <a:pt x="239" y="166"/>
                      <a:pt x="242" y="165"/>
                    </a:cubicBezTo>
                    <a:cubicBezTo>
                      <a:pt x="242" y="163"/>
                      <a:pt x="242" y="163"/>
                      <a:pt x="242" y="163"/>
                    </a:cubicBezTo>
                    <a:cubicBezTo>
                      <a:pt x="242" y="164"/>
                      <a:pt x="243" y="165"/>
                      <a:pt x="244" y="165"/>
                    </a:cubicBezTo>
                    <a:cubicBezTo>
                      <a:pt x="243" y="164"/>
                      <a:pt x="246" y="161"/>
                      <a:pt x="245" y="161"/>
                    </a:cubicBezTo>
                    <a:cubicBezTo>
                      <a:pt x="244" y="160"/>
                      <a:pt x="245" y="162"/>
                      <a:pt x="244" y="161"/>
                    </a:cubicBezTo>
                    <a:cubicBezTo>
                      <a:pt x="245" y="159"/>
                      <a:pt x="243" y="158"/>
                      <a:pt x="244" y="155"/>
                    </a:cubicBezTo>
                    <a:cubicBezTo>
                      <a:pt x="245" y="157"/>
                      <a:pt x="247" y="156"/>
                      <a:pt x="247" y="157"/>
                    </a:cubicBezTo>
                    <a:cubicBezTo>
                      <a:pt x="249" y="156"/>
                      <a:pt x="246" y="156"/>
                      <a:pt x="247" y="154"/>
                    </a:cubicBezTo>
                    <a:cubicBezTo>
                      <a:pt x="248" y="155"/>
                      <a:pt x="248" y="155"/>
                      <a:pt x="248" y="155"/>
                    </a:cubicBezTo>
                    <a:cubicBezTo>
                      <a:pt x="251" y="148"/>
                      <a:pt x="254" y="138"/>
                      <a:pt x="251" y="132"/>
                    </a:cubicBezTo>
                    <a:cubicBezTo>
                      <a:pt x="253" y="131"/>
                      <a:pt x="253" y="129"/>
                      <a:pt x="255" y="125"/>
                    </a:cubicBezTo>
                    <a:cubicBezTo>
                      <a:pt x="254" y="127"/>
                      <a:pt x="253" y="125"/>
                      <a:pt x="253" y="124"/>
                    </a:cubicBezTo>
                    <a:cubicBezTo>
                      <a:pt x="255" y="123"/>
                      <a:pt x="255" y="123"/>
                      <a:pt x="255" y="123"/>
                    </a:cubicBezTo>
                    <a:cubicBezTo>
                      <a:pt x="256" y="121"/>
                      <a:pt x="255" y="118"/>
                      <a:pt x="254" y="116"/>
                    </a:cubicBezTo>
                    <a:cubicBezTo>
                      <a:pt x="254" y="115"/>
                      <a:pt x="255" y="115"/>
                      <a:pt x="255" y="115"/>
                    </a:cubicBezTo>
                    <a:cubicBezTo>
                      <a:pt x="257" y="113"/>
                      <a:pt x="254" y="113"/>
                      <a:pt x="254" y="112"/>
                    </a:cubicBezTo>
                    <a:cubicBezTo>
                      <a:pt x="255" y="111"/>
                      <a:pt x="255" y="111"/>
                      <a:pt x="255" y="111"/>
                    </a:cubicBezTo>
                    <a:cubicBezTo>
                      <a:pt x="254" y="111"/>
                      <a:pt x="254" y="111"/>
                      <a:pt x="254" y="111"/>
                    </a:cubicBezTo>
                    <a:cubicBezTo>
                      <a:pt x="253" y="109"/>
                      <a:pt x="254" y="107"/>
                      <a:pt x="256" y="107"/>
                    </a:cubicBezTo>
                    <a:cubicBezTo>
                      <a:pt x="255" y="106"/>
                      <a:pt x="255" y="105"/>
                      <a:pt x="254" y="106"/>
                    </a:cubicBezTo>
                    <a:cubicBezTo>
                      <a:pt x="256" y="104"/>
                      <a:pt x="256" y="99"/>
                      <a:pt x="254" y="96"/>
                    </a:cubicBezTo>
                    <a:cubicBezTo>
                      <a:pt x="254" y="97"/>
                      <a:pt x="253" y="97"/>
                      <a:pt x="252" y="98"/>
                    </a:cubicBezTo>
                    <a:cubicBezTo>
                      <a:pt x="249" y="97"/>
                      <a:pt x="252" y="97"/>
                      <a:pt x="251" y="96"/>
                    </a:cubicBezTo>
                    <a:cubicBezTo>
                      <a:pt x="252" y="95"/>
                      <a:pt x="252" y="94"/>
                      <a:pt x="253" y="95"/>
                    </a:cubicBezTo>
                    <a:cubicBezTo>
                      <a:pt x="256" y="90"/>
                      <a:pt x="252" y="84"/>
                      <a:pt x="251" y="79"/>
                    </a:cubicBezTo>
                    <a:cubicBezTo>
                      <a:pt x="251" y="78"/>
                      <a:pt x="250" y="78"/>
                      <a:pt x="250" y="78"/>
                    </a:cubicBezTo>
                    <a:cubicBezTo>
                      <a:pt x="251" y="73"/>
                      <a:pt x="247" y="70"/>
                      <a:pt x="246" y="66"/>
                    </a:cubicBezTo>
                    <a:cubicBezTo>
                      <a:pt x="246" y="67"/>
                      <a:pt x="243" y="67"/>
                      <a:pt x="242" y="65"/>
                    </a:cubicBezTo>
                    <a:cubicBezTo>
                      <a:pt x="239" y="64"/>
                      <a:pt x="244" y="63"/>
                      <a:pt x="244" y="61"/>
                    </a:cubicBezTo>
                    <a:cubicBezTo>
                      <a:pt x="243" y="60"/>
                      <a:pt x="241" y="59"/>
                      <a:pt x="241" y="58"/>
                    </a:cubicBezTo>
                    <a:cubicBezTo>
                      <a:pt x="241" y="58"/>
                      <a:pt x="241" y="58"/>
                      <a:pt x="241" y="58"/>
                    </a:cubicBezTo>
                    <a:cubicBezTo>
                      <a:pt x="240" y="57"/>
                      <a:pt x="238" y="56"/>
                      <a:pt x="238" y="54"/>
                    </a:cubicBezTo>
                    <a:cubicBezTo>
                      <a:pt x="239" y="54"/>
                      <a:pt x="239" y="54"/>
                      <a:pt x="239" y="54"/>
                    </a:cubicBezTo>
                    <a:cubicBezTo>
                      <a:pt x="238" y="53"/>
                      <a:pt x="238" y="51"/>
                      <a:pt x="237" y="50"/>
                    </a:cubicBezTo>
                    <a:cubicBezTo>
                      <a:pt x="236" y="50"/>
                      <a:pt x="235" y="47"/>
                      <a:pt x="233" y="47"/>
                    </a:cubicBezTo>
                    <a:cubicBezTo>
                      <a:pt x="233" y="47"/>
                      <a:pt x="233" y="47"/>
                      <a:pt x="233" y="47"/>
                    </a:cubicBezTo>
                    <a:cubicBezTo>
                      <a:pt x="232" y="48"/>
                      <a:pt x="232" y="48"/>
                      <a:pt x="232" y="48"/>
                    </a:cubicBezTo>
                    <a:cubicBezTo>
                      <a:pt x="231" y="45"/>
                      <a:pt x="231" y="45"/>
                      <a:pt x="231" y="45"/>
                    </a:cubicBezTo>
                    <a:cubicBezTo>
                      <a:pt x="232" y="45"/>
                      <a:pt x="233" y="45"/>
                      <a:pt x="233" y="45"/>
                    </a:cubicBezTo>
                    <a:cubicBezTo>
                      <a:pt x="232" y="42"/>
                      <a:pt x="232" y="45"/>
                      <a:pt x="230" y="44"/>
                    </a:cubicBezTo>
                    <a:cubicBezTo>
                      <a:pt x="228" y="44"/>
                      <a:pt x="229" y="43"/>
                      <a:pt x="229" y="42"/>
                    </a:cubicBezTo>
                    <a:cubicBezTo>
                      <a:pt x="230" y="42"/>
                      <a:pt x="230" y="43"/>
                      <a:pt x="230" y="43"/>
                    </a:cubicBezTo>
                    <a:cubicBezTo>
                      <a:pt x="232" y="43"/>
                      <a:pt x="230" y="42"/>
                      <a:pt x="230" y="41"/>
                    </a:cubicBezTo>
                    <a:cubicBezTo>
                      <a:pt x="230" y="41"/>
                      <a:pt x="229" y="42"/>
                      <a:pt x="228" y="41"/>
                    </a:cubicBezTo>
                    <a:cubicBezTo>
                      <a:pt x="227" y="40"/>
                      <a:pt x="225" y="38"/>
                      <a:pt x="226" y="37"/>
                    </a:cubicBezTo>
                    <a:cubicBezTo>
                      <a:pt x="225" y="37"/>
                      <a:pt x="224" y="36"/>
                      <a:pt x="223" y="36"/>
                    </a:cubicBezTo>
                    <a:cubicBezTo>
                      <a:pt x="224" y="37"/>
                      <a:pt x="225" y="38"/>
                      <a:pt x="224" y="39"/>
                    </a:cubicBezTo>
                    <a:cubicBezTo>
                      <a:pt x="223" y="39"/>
                      <a:pt x="222" y="38"/>
                      <a:pt x="222" y="37"/>
                    </a:cubicBezTo>
                    <a:cubicBezTo>
                      <a:pt x="223" y="37"/>
                      <a:pt x="223" y="37"/>
                      <a:pt x="223" y="37"/>
                    </a:cubicBezTo>
                    <a:cubicBezTo>
                      <a:pt x="222" y="37"/>
                      <a:pt x="220" y="35"/>
                      <a:pt x="220" y="37"/>
                    </a:cubicBezTo>
                    <a:cubicBezTo>
                      <a:pt x="221" y="34"/>
                      <a:pt x="221" y="34"/>
                      <a:pt x="221" y="34"/>
                    </a:cubicBezTo>
                    <a:cubicBezTo>
                      <a:pt x="219" y="35"/>
                      <a:pt x="218" y="33"/>
                      <a:pt x="216" y="33"/>
                    </a:cubicBezTo>
                    <a:cubicBezTo>
                      <a:pt x="217" y="31"/>
                      <a:pt x="220" y="31"/>
                      <a:pt x="218" y="28"/>
                    </a:cubicBezTo>
                    <a:cubicBezTo>
                      <a:pt x="215" y="28"/>
                      <a:pt x="215" y="28"/>
                      <a:pt x="215" y="28"/>
                    </a:cubicBezTo>
                    <a:cubicBezTo>
                      <a:pt x="214" y="27"/>
                      <a:pt x="213" y="27"/>
                      <a:pt x="214" y="26"/>
                    </a:cubicBezTo>
                    <a:cubicBezTo>
                      <a:pt x="211" y="23"/>
                      <a:pt x="208" y="27"/>
                      <a:pt x="206" y="24"/>
                    </a:cubicBezTo>
                    <a:cubicBezTo>
                      <a:pt x="208" y="23"/>
                      <a:pt x="207" y="23"/>
                      <a:pt x="206" y="21"/>
                    </a:cubicBezTo>
                    <a:cubicBezTo>
                      <a:pt x="206" y="21"/>
                      <a:pt x="205" y="22"/>
                      <a:pt x="205" y="22"/>
                    </a:cubicBezTo>
                    <a:cubicBezTo>
                      <a:pt x="205" y="23"/>
                      <a:pt x="206" y="21"/>
                      <a:pt x="207" y="23"/>
                    </a:cubicBezTo>
                    <a:cubicBezTo>
                      <a:pt x="206" y="24"/>
                      <a:pt x="205" y="23"/>
                      <a:pt x="204" y="23"/>
                    </a:cubicBezTo>
                    <a:cubicBezTo>
                      <a:pt x="204" y="17"/>
                      <a:pt x="196" y="17"/>
                      <a:pt x="192" y="13"/>
                    </a:cubicBezTo>
                    <a:cubicBezTo>
                      <a:pt x="191" y="15"/>
                      <a:pt x="189" y="12"/>
                      <a:pt x="188" y="13"/>
                    </a:cubicBezTo>
                    <a:cubicBezTo>
                      <a:pt x="189" y="10"/>
                      <a:pt x="185" y="12"/>
                      <a:pt x="185" y="10"/>
                    </a:cubicBezTo>
                    <a:cubicBezTo>
                      <a:pt x="184" y="13"/>
                      <a:pt x="184" y="13"/>
                      <a:pt x="184" y="13"/>
                    </a:cubicBezTo>
                    <a:cubicBezTo>
                      <a:pt x="182" y="10"/>
                      <a:pt x="179" y="14"/>
                      <a:pt x="178" y="11"/>
                    </a:cubicBezTo>
                    <a:cubicBezTo>
                      <a:pt x="176" y="10"/>
                      <a:pt x="179" y="10"/>
                      <a:pt x="180" y="9"/>
                    </a:cubicBezTo>
                    <a:cubicBezTo>
                      <a:pt x="178" y="6"/>
                      <a:pt x="173" y="10"/>
                      <a:pt x="172" y="6"/>
                    </a:cubicBezTo>
                    <a:cubicBezTo>
                      <a:pt x="171" y="7"/>
                      <a:pt x="172" y="9"/>
                      <a:pt x="170" y="9"/>
                    </a:cubicBezTo>
                    <a:cubicBezTo>
                      <a:pt x="168" y="8"/>
                      <a:pt x="165" y="6"/>
                      <a:pt x="166" y="5"/>
                    </a:cubicBezTo>
                    <a:cubicBezTo>
                      <a:pt x="164" y="6"/>
                      <a:pt x="164" y="6"/>
                      <a:pt x="162" y="5"/>
                    </a:cubicBezTo>
                    <a:cubicBezTo>
                      <a:pt x="163" y="4"/>
                      <a:pt x="163" y="5"/>
                      <a:pt x="164" y="4"/>
                    </a:cubicBezTo>
                    <a:cubicBezTo>
                      <a:pt x="162" y="3"/>
                      <a:pt x="160" y="4"/>
                      <a:pt x="157" y="4"/>
                    </a:cubicBezTo>
                    <a:cubicBezTo>
                      <a:pt x="156" y="2"/>
                      <a:pt x="152" y="3"/>
                      <a:pt x="150" y="1"/>
                    </a:cubicBezTo>
                    <a:cubicBezTo>
                      <a:pt x="148" y="3"/>
                      <a:pt x="145" y="0"/>
                      <a:pt x="145" y="3"/>
                    </a:cubicBezTo>
                    <a:close/>
                    <a:moveTo>
                      <a:pt x="122" y="4"/>
                    </a:moveTo>
                    <a:cubicBezTo>
                      <a:pt x="122" y="4"/>
                      <a:pt x="122" y="3"/>
                      <a:pt x="123" y="3"/>
                    </a:cubicBezTo>
                    <a:cubicBezTo>
                      <a:pt x="122" y="4"/>
                      <a:pt x="122" y="4"/>
                      <a:pt x="12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24"/>
              <p:cNvSpPr>
                <a:spLocks noEditPoints="1"/>
              </p:cNvSpPr>
              <p:nvPr/>
            </p:nvSpPr>
            <p:spPr bwMode="auto">
              <a:xfrm>
                <a:off x="4360863" y="4533900"/>
                <a:ext cx="290513" cy="641350"/>
              </a:xfrm>
              <a:custGeom>
                <a:avLst/>
                <a:gdLst>
                  <a:gd name="T0" fmla="*/ 129 w 134"/>
                  <a:gd name="T1" fmla="*/ 226 h 298"/>
                  <a:gd name="T2" fmla="*/ 131 w 134"/>
                  <a:gd name="T3" fmla="*/ 241 h 298"/>
                  <a:gd name="T4" fmla="*/ 132 w 134"/>
                  <a:gd name="T5" fmla="*/ 241 h 298"/>
                  <a:gd name="T6" fmla="*/ 130 w 134"/>
                  <a:gd name="T7" fmla="*/ 240 h 298"/>
                  <a:gd name="T8" fmla="*/ 128 w 134"/>
                  <a:gd name="T9" fmla="*/ 228 h 298"/>
                  <a:gd name="T10" fmla="*/ 128 w 134"/>
                  <a:gd name="T11" fmla="*/ 228 h 298"/>
                  <a:gd name="T12" fmla="*/ 121 w 134"/>
                  <a:gd name="T13" fmla="*/ 229 h 298"/>
                  <a:gd name="T14" fmla="*/ 124 w 134"/>
                  <a:gd name="T15" fmla="*/ 222 h 298"/>
                  <a:gd name="T16" fmla="*/ 119 w 134"/>
                  <a:gd name="T17" fmla="*/ 220 h 298"/>
                  <a:gd name="T18" fmla="*/ 101 w 134"/>
                  <a:gd name="T19" fmla="*/ 209 h 298"/>
                  <a:gd name="T20" fmla="*/ 92 w 134"/>
                  <a:gd name="T21" fmla="*/ 204 h 298"/>
                  <a:gd name="T22" fmla="*/ 79 w 134"/>
                  <a:gd name="T23" fmla="*/ 196 h 298"/>
                  <a:gd name="T24" fmla="*/ 72 w 134"/>
                  <a:gd name="T25" fmla="*/ 193 h 298"/>
                  <a:gd name="T26" fmla="*/ 68 w 134"/>
                  <a:gd name="T27" fmla="*/ 189 h 298"/>
                  <a:gd name="T28" fmla="*/ 64 w 134"/>
                  <a:gd name="T29" fmla="*/ 186 h 298"/>
                  <a:gd name="T30" fmla="*/ 60 w 134"/>
                  <a:gd name="T31" fmla="*/ 186 h 298"/>
                  <a:gd name="T32" fmla="*/ 52 w 134"/>
                  <a:gd name="T33" fmla="*/ 179 h 298"/>
                  <a:gd name="T34" fmla="*/ 41 w 134"/>
                  <a:gd name="T35" fmla="*/ 172 h 298"/>
                  <a:gd name="T36" fmla="*/ 32 w 134"/>
                  <a:gd name="T37" fmla="*/ 167 h 298"/>
                  <a:gd name="T38" fmla="*/ 21 w 134"/>
                  <a:gd name="T39" fmla="*/ 162 h 298"/>
                  <a:gd name="T40" fmla="*/ 16 w 134"/>
                  <a:gd name="T41" fmla="*/ 161 h 298"/>
                  <a:gd name="T42" fmla="*/ 17 w 134"/>
                  <a:gd name="T43" fmla="*/ 159 h 298"/>
                  <a:gd name="T44" fmla="*/ 17 w 134"/>
                  <a:gd name="T45" fmla="*/ 158 h 298"/>
                  <a:gd name="T46" fmla="*/ 20 w 134"/>
                  <a:gd name="T47" fmla="*/ 144 h 298"/>
                  <a:gd name="T48" fmla="*/ 21 w 134"/>
                  <a:gd name="T49" fmla="*/ 136 h 298"/>
                  <a:gd name="T50" fmla="*/ 26 w 134"/>
                  <a:gd name="T51" fmla="*/ 131 h 298"/>
                  <a:gd name="T52" fmla="*/ 28 w 134"/>
                  <a:gd name="T53" fmla="*/ 120 h 298"/>
                  <a:gd name="T54" fmla="*/ 38 w 134"/>
                  <a:gd name="T55" fmla="*/ 110 h 298"/>
                  <a:gd name="T56" fmla="*/ 43 w 134"/>
                  <a:gd name="T57" fmla="*/ 101 h 298"/>
                  <a:gd name="T58" fmla="*/ 51 w 134"/>
                  <a:gd name="T59" fmla="*/ 92 h 298"/>
                  <a:gd name="T60" fmla="*/ 66 w 134"/>
                  <a:gd name="T61" fmla="*/ 74 h 298"/>
                  <a:gd name="T62" fmla="*/ 72 w 134"/>
                  <a:gd name="T63" fmla="*/ 62 h 298"/>
                  <a:gd name="T64" fmla="*/ 87 w 134"/>
                  <a:gd name="T65" fmla="*/ 43 h 298"/>
                  <a:gd name="T66" fmla="*/ 106 w 134"/>
                  <a:gd name="T67" fmla="*/ 24 h 298"/>
                  <a:gd name="T68" fmla="*/ 63 w 134"/>
                  <a:gd name="T69" fmla="*/ 55 h 298"/>
                  <a:gd name="T70" fmla="*/ 52 w 134"/>
                  <a:gd name="T71" fmla="*/ 69 h 298"/>
                  <a:gd name="T72" fmla="*/ 1 w 134"/>
                  <a:gd name="T73" fmla="*/ 154 h 298"/>
                  <a:gd name="T74" fmla="*/ 20 w 134"/>
                  <a:gd name="T75" fmla="*/ 181 h 298"/>
                  <a:gd name="T76" fmla="*/ 33 w 134"/>
                  <a:gd name="T77" fmla="*/ 191 h 298"/>
                  <a:gd name="T78" fmla="*/ 66 w 134"/>
                  <a:gd name="T79" fmla="*/ 212 h 298"/>
                  <a:gd name="T80" fmla="*/ 88 w 134"/>
                  <a:gd name="T81" fmla="*/ 225 h 298"/>
                  <a:gd name="T82" fmla="*/ 110 w 134"/>
                  <a:gd name="T83" fmla="*/ 239 h 298"/>
                  <a:gd name="T84" fmla="*/ 106 w 134"/>
                  <a:gd name="T85" fmla="*/ 254 h 298"/>
                  <a:gd name="T86" fmla="*/ 95 w 134"/>
                  <a:gd name="T87" fmla="*/ 278 h 298"/>
                  <a:gd name="T88" fmla="*/ 84 w 134"/>
                  <a:gd name="T89" fmla="*/ 292 h 298"/>
                  <a:gd name="T90" fmla="*/ 75 w 134"/>
                  <a:gd name="T91" fmla="*/ 291 h 298"/>
                  <a:gd name="T92" fmla="*/ 72 w 134"/>
                  <a:gd name="T93" fmla="*/ 295 h 298"/>
                  <a:gd name="T94" fmla="*/ 82 w 134"/>
                  <a:gd name="T95" fmla="*/ 294 h 298"/>
                  <a:gd name="T96" fmla="*/ 86 w 134"/>
                  <a:gd name="T97" fmla="*/ 293 h 298"/>
                  <a:gd name="T98" fmla="*/ 102 w 134"/>
                  <a:gd name="T99" fmla="*/ 286 h 298"/>
                  <a:gd name="T100" fmla="*/ 111 w 134"/>
                  <a:gd name="T101" fmla="*/ 276 h 298"/>
                  <a:gd name="T102" fmla="*/ 115 w 134"/>
                  <a:gd name="T103" fmla="*/ 276 h 298"/>
                  <a:gd name="T104" fmla="*/ 120 w 134"/>
                  <a:gd name="T105" fmla="*/ 275 h 298"/>
                  <a:gd name="T106" fmla="*/ 118 w 134"/>
                  <a:gd name="T107" fmla="*/ 268 h 298"/>
                  <a:gd name="T108" fmla="*/ 116 w 134"/>
                  <a:gd name="T109" fmla="*/ 262 h 298"/>
                  <a:gd name="T110" fmla="*/ 124 w 134"/>
                  <a:gd name="T111" fmla="*/ 260 h 298"/>
                  <a:gd name="T112" fmla="*/ 124 w 134"/>
                  <a:gd name="T113" fmla="*/ 255 h 298"/>
                  <a:gd name="T114" fmla="*/ 128 w 134"/>
                  <a:gd name="T115" fmla="*/ 252 h 298"/>
                  <a:gd name="T116" fmla="*/ 130 w 134"/>
                  <a:gd name="T117" fmla="*/ 247 h 298"/>
                  <a:gd name="T118" fmla="*/ 132 w 134"/>
                  <a:gd name="T119" fmla="*/ 244 h 298"/>
                  <a:gd name="T120" fmla="*/ 17 w 134"/>
                  <a:gd name="T121" fmla="*/ 15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 h="298">
                    <a:moveTo>
                      <a:pt x="132" y="242"/>
                    </a:moveTo>
                    <a:cubicBezTo>
                      <a:pt x="132" y="242"/>
                      <a:pt x="132" y="242"/>
                      <a:pt x="132" y="242"/>
                    </a:cubicBezTo>
                    <a:cubicBezTo>
                      <a:pt x="131" y="238"/>
                      <a:pt x="129" y="228"/>
                      <a:pt x="129" y="226"/>
                    </a:cubicBezTo>
                    <a:cubicBezTo>
                      <a:pt x="129" y="226"/>
                      <a:pt x="129" y="226"/>
                      <a:pt x="129" y="226"/>
                    </a:cubicBezTo>
                    <a:cubicBezTo>
                      <a:pt x="129" y="226"/>
                      <a:pt x="129" y="226"/>
                      <a:pt x="129" y="226"/>
                    </a:cubicBezTo>
                    <a:cubicBezTo>
                      <a:pt x="129" y="226"/>
                      <a:pt x="129" y="226"/>
                      <a:pt x="129" y="226"/>
                    </a:cubicBezTo>
                    <a:cubicBezTo>
                      <a:pt x="129" y="226"/>
                      <a:pt x="129" y="226"/>
                      <a:pt x="129" y="226"/>
                    </a:cubicBezTo>
                    <a:cubicBezTo>
                      <a:pt x="129" y="226"/>
                      <a:pt x="129" y="226"/>
                      <a:pt x="129" y="226"/>
                    </a:cubicBezTo>
                    <a:cubicBezTo>
                      <a:pt x="128" y="226"/>
                      <a:pt x="128" y="226"/>
                      <a:pt x="128" y="227"/>
                    </a:cubicBezTo>
                    <a:cubicBezTo>
                      <a:pt x="128" y="227"/>
                      <a:pt x="129" y="231"/>
                      <a:pt x="131" y="240"/>
                    </a:cubicBezTo>
                    <a:cubicBezTo>
                      <a:pt x="131" y="240"/>
                      <a:pt x="131" y="240"/>
                      <a:pt x="131" y="240"/>
                    </a:cubicBezTo>
                    <a:cubicBezTo>
                      <a:pt x="131" y="241"/>
                      <a:pt x="131" y="241"/>
                      <a:pt x="131" y="241"/>
                    </a:cubicBezTo>
                    <a:cubicBezTo>
                      <a:pt x="131" y="241"/>
                      <a:pt x="131" y="241"/>
                      <a:pt x="131" y="241"/>
                    </a:cubicBezTo>
                    <a:cubicBezTo>
                      <a:pt x="131" y="241"/>
                      <a:pt x="131" y="241"/>
                      <a:pt x="131" y="241"/>
                    </a:cubicBezTo>
                    <a:cubicBezTo>
                      <a:pt x="132" y="241"/>
                      <a:pt x="132" y="241"/>
                      <a:pt x="132" y="241"/>
                    </a:cubicBezTo>
                    <a:cubicBezTo>
                      <a:pt x="132" y="241"/>
                      <a:pt x="132" y="241"/>
                      <a:pt x="132" y="241"/>
                    </a:cubicBezTo>
                    <a:cubicBezTo>
                      <a:pt x="132" y="241"/>
                      <a:pt x="132" y="241"/>
                      <a:pt x="132" y="241"/>
                    </a:cubicBezTo>
                    <a:cubicBezTo>
                      <a:pt x="132" y="241"/>
                      <a:pt x="132" y="241"/>
                      <a:pt x="132" y="241"/>
                    </a:cubicBezTo>
                    <a:cubicBezTo>
                      <a:pt x="132" y="242"/>
                      <a:pt x="132" y="242"/>
                      <a:pt x="132" y="242"/>
                    </a:cubicBezTo>
                    <a:cubicBezTo>
                      <a:pt x="132" y="243"/>
                      <a:pt x="131" y="242"/>
                      <a:pt x="131" y="242"/>
                    </a:cubicBezTo>
                    <a:cubicBezTo>
                      <a:pt x="131" y="242"/>
                      <a:pt x="131" y="242"/>
                      <a:pt x="131" y="242"/>
                    </a:cubicBezTo>
                    <a:cubicBezTo>
                      <a:pt x="131" y="242"/>
                      <a:pt x="131" y="242"/>
                      <a:pt x="131" y="242"/>
                    </a:cubicBezTo>
                    <a:cubicBezTo>
                      <a:pt x="131" y="241"/>
                      <a:pt x="130" y="241"/>
                      <a:pt x="130" y="241"/>
                    </a:cubicBezTo>
                    <a:cubicBezTo>
                      <a:pt x="130" y="240"/>
                      <a:pt x="130" y="240"/>
                      <a:pt x="130" y="240"/>
                    </a:cubicBezTo>
                    <a:cubicBezTo>
                      <a:pt x="131" y="240"/>
                      <a:pt x="131" y="240"/>
                      <a:pt x="131" y="240"/>
                    </a:cubicBezTo>
                    <a:cubicBezTo>
                      <a:pt x="131" y="240"/>
                      <a:pt x="131" y="240"/>
                      <a:pt x="131" y="240"/>
                    </a:cubicBezTo>
                    <a:cubicBezTo>
                      <a:pt x="131" y="240"/>
                      <a:pt x="131" y="240"/>
                      <a:pt x="131" y="240"/>
                    </a:cubicBezTo>
                    <a:cubicBezTo>
                      <a:pt x="129" y="235"/>
                      <a:pt x="127" y="226"/>
                      <a:pt x="128" y="228"/>
                    </a:cubicBezTo>
                    <a:cubicBezTo>
                      <a:pt x="128" y="228"/>
                      <a:pt x="128" y="228"/>
                      <a:pt x="128" y="228"/>
                    </a:cubicBezTo>
                    <a:cubicBezTo>
                      <a:pt x="128" y="228"/>
                      <a:pt x="128" y="228"/>
                      <a:pt x="128" y="228"/>
                    </a:cubicBezTo>
                    <a:cubicBezTo>
                      <a:pt x="128" y="228"/>
                      <a:pt x="128" y="228"/>
                      <a:pt x="128" y="228"/>
                    </a:cubicBezTo>
                    <a:cubicBezTo>
                      <a:pt x="128" y="228"/>
                      <a:pt x="128" y="228"/>
                      <a:pt x="128" y="228"/>
                    </a:cubicBezTo>
                    <a:cubicBezTo>
                      <a:pt x="128" y="228"/>
                      <a:pt x="128" y="228"/>
                      <a:pt x="128" y="228"/>
                    </a:cubicBezTo>
                    <a:cubicBezTo>
                      <a:pt x="128" y="228"/>
                      <a:pt x="128" y="228"/>
                      <a:pt x="128" y="228"/>
                    </a:cubicBezTo>
                    <a:cubicBezTo>
                      <a:pt x="128" y="228"/>
                      <a:pt x="128" y="228"/>
                      <a:pt x="128" y="228"/>
                    </a:cubicBezTo>
                    <a:cubicBezTo>
                      <a:pt x="128" y="228"/>
                      <a:pt x="128" y="228"/>
                      <a:pt x="128" y="228"/>
                    </a:cubicBezTo>
                    <a:cubicBezTo>
                      <a:pt x="128" y="228"/>
                      <a:pt x="128" y="228"/>
                      <a:pt x="128" y="228"/>
                    </a:cubicBezTo>
                    <a:cubicBezTo>
                      <a:pt x="129" y="230"/>
                      <a:pt x="128" y="227"/>
                      <a:pt x="128" y="227"/>
                    </a:cubicBezTo>
                    <a:cubicBezTo>
                      <a:pt x="127" y="227"/>
                      <a:pt x="126" y="228"/>
                      <a:pt x="126" y="229"/>
                    </a:cubicBezTo>
                    <a:cubicBezTo>
                      <a:pt x="126" y="228"/>
                      <a:pt x="124" y="229"/>
                      <a:pt x="124" y="227"/>
                    </a:cubicBezTo>
                    <a:cubicBezTo>
                      <a:pt x="125" y="226"/>
                      <a:pt x="126" y="228"/>
                      <a:pt x="126" y="226"/>
                    </a:cubicBezTo>
                    <a:cubicBezTo>
                      <a:pt x="125" y="225"/>
                      <a:pt x="123" y="229"/>
                      <a:pt x="121" y="229"/>
                    </a:cubicBezTo>
                    <a:cubicBezTo>
                      <a:pt x="121" y="230"/>
                      <a:pt x="119" y="232"/>
                      <a:pt x="118" y="232"/>
                    </a:cubicBezTo>
                    <a:cubicBezTo>
                      <a:pt x="116" y="230"/>
                      <a:pt x="119" y="232"/>
                      <a:pt x="120" y="230"/>
                    </a:cubicBezTo>
                    <a:cubicBezTo>
                      <a:pt x="119" y="229"/>
                      <a:pt x="119" y="229"/>
                      <a:pt x="119" y="229"/>
                    </a:cubicBezTo>
                    <a:cubicBezTo>
                      <a:pt x="119" y="226"/>
                      <a:pt x="123" y="227"/>
                      <a:pt x="124" y="224"/>
                    </a:cubicBezTo>
                    <a:cubicBezTo>
                      <a:pt x="123" y="225"/>
                      <a:pt x="123" y="225"/>
                      <a:pt x="123" y="225"/>
                    </a:cubicBezTo>
                    <a:cubicBezTo>
                      <a:pt x="123" y="224"/>
                      <a:pt x="124" y="223"/>
                      <a:pt x="124" y="222"/>
                    </a:cubicBezTo>
                    <a:cubicBezTo>
                      <a:pt x="123" y="224"/>
                      <a:pt x="122" y="221"/>
                      <a:pt x="122" y="222"/>
                    </a:cubicBezTo>
                    <a:cubicBezTo>
                      <a:pt x="121" y="223"/>
                      <a:pt x="123" y="222"/>
                      <a:pt x="122" y="223"/>
                    </a:cubicBezTo>
                    <a:cubicBezTo>
                      <a:pt x="121" y="222"/>
                      <a:pt x="119" y="225"/>
                      <a:pt x="118" y="223"/>
                    </a:cubicBezTo>
                    <a:cubicBezTo>
                      <a:pt x="120" y="222"/>
                      <a:pt x="119" y="221"/>
                      <a:pt x="120" y="220"/>
                    </a:cubicBezTo>
                    <a:cubicBezTo>
                      <a:pt x="120" y="219"/>
                      <a:pt x="119" y="222"/>
                      <a:pt x="119" y="220"/>
                    </a:cubicBezTo>
                    <a:cubicBezTo>
                      <a:pt x="119" y="220"/>
                      <a:pt x="119" y="220"/>
                      <a:pt x="119" y="220"/>
                    </a:cubicBezTo>
                    <a:cubicBezTo>
                      <a:pt x="116" y="217"/>
                      <a:pt x="112" y="215"/>
                      <a:pt x="107" y="216"/>
                    </a:cubicBezTo>
                    <a:cubicBezTo>
                      <a:pt x="108" y="215"/>
                      <a:pt x="107" y="214"/>
                      <a:pt x="106" y="212"/>
                    </a:cubicBezTo>
                    <a:cubicBezTo>
                      <a:pt x="106" y="213"/>
                      <a:pt x="105" y="213"/>
                      <a:pt x="104" y="213"/>
                    </a:cubicBezTo>
                    <a:cubicBezTo>
                      <a:pt x="105" y="211"/>
                      <a:pt x="105" y="211"/>
                      <a:pt x="105" y="211"/>
                    </a:cubicBezTo>
                    <a:cubicBezTo>
                      <a:pt x="104" y="209"/>
                      <a:pt x="102" y="210"/>
                      <a:pt x="101" y="210"/>
                    </a:cubicBezTo>
                    <a:cubicBezTo>
                      <a:pt x="101" y="210"/>
                      <a:pt x="101" y="210"/>
                      <a:pt x="101" y="209"/>
                    </a:cubicBezTo>
                    <a:cubicBezTo>
                      <a:pt x="101" y="207"/>
                      <a:pt x="100" y="209"/>
                      <a:pt x="99" y="210"/>
                    </a:cubicBezTo>
                    <a:cubicBezTo>
                      <a:pt x="99" y="208"/>
                      <a:pt x="99" y="208"/>
                      <a:pt x="99" y="208"/>
                    </a:cubicBezTo>
                    <a:cubicBezTo>
                      <a:pt x="99" y="209"/>
                      <a:pt x="99" y="209"/>
                      <a:pt x="99" y="209"/>
                    </a:cubicBezTo>
                    <a:cubicBezTo>
                      <a:pt x="97" y="209"/>
                      <a:pt x="96" y="208"/>
                      <a:pt x="98" y="206"/>
                    </a:cubicBezTo>
                    <a:cubicBezTo>
                      <a:pt x="97" y="207"/>
                      <a:pt x="97" y="207"/>
                      <a:pt x="97" y="207"/>
                    </a:cubicBezTo>
                    <a:cubicBezTo>
                      <a:pt x="97" y="206"/>
                      <a:pt x="94" y="204"/>
                      <a:pt x="92" y="204"/>
                    </a:cubicBezTo>
                    <a:cubicBezTo>
                      <a:pt x="93" y="205"/>
                      <a:pt x="92" y="205"/>
                      <a:pt x="92" y="207"/>
                    </a:cubicBezTo>
                    <a:cubicBezTo>
                      <a:pt x="90" y="208"/>
                      <a:pt x="92" y="206"/>
                      <a:pt x="90" y="207"/>
                    </a:cubicBezTo>
                    <a:cubicBezTo>
                      <a:pt x="91" y="206"/>
                      <a:pt x="91" y="205"/>
                      <a:pt x="92" y="205"/>
                    </a:cubicBezTo>
                    <a:cubicBezTo>
                      <a:pt x="91" y="201"/>
                      <a:pt x="87" y="201"/>
                      <a:pt x="85" y="199"/>
                    </a:cubicBezTo>
                    <a:cubicBezTo>
                      <a:pt x="84" y="199"/>
                      <a:pt x="84" y="199"/>
                      <a:pt x="84" y="200"/>
                    </a:cubicBezTo>
                    <a:cubicBezTo>
                      <a:pt x="83" y="197"/>
                      <a:pt x="80" y="198"/>
                      <a:pt x="79" y="196"/>
                    </a:cubicBezTo>
                    <a:cubicBezTo>
                      <a:pt x="79" y="197"/>
                      <a:pt x="77" y="199"/>
                      <a:pt x="76" y="198"/>
                    </a:cubicBezTo>
                    <a:cubicBezTo>
                      <a:pt x="74" y="199"/>
                      <a:pt x="77" y="195"/>
                      <a:pt x="77" y="194"/>
                    </a:cubicBezTo>
                    <a:cubicBezTo>
                      <a:pt x="76" y="194"/>
                      <a:pt x="75" y="194"/>
                      <a:pt x="74" y="194"/>
                    </a:cubicBezTo>
                    <a:cubicBezTo>
                      <a:pt x="75" y="193"/>
                      <a:pt x="75" y="193"/>
                      <a:pt x="75" y="193"/>
                    </a:cubicBezTo>
                    <a:cubicBezTo>
                      <a:pt x="73" y="194"/>
                      <a:pt x="72" y="194"/>
                      <a:pt x="72" y="193"/>
                    </a:cubicBezTo>
                    <a:cubicBezTo>
                      <a:pt x="72" y="193"/>
                      <a:pt x="72" y="193"/>
                      <a:pt x="72" y="193"/>
                    </a:cubicBezTo>
                    <a:cubicBezTo>
                      <a:pt x="72" y="192"/>
                      <a:pt x="72" y="191"/>
                      <a:pt x="71" y="190"/>
                    </a:cubicBezTo>
                    <a:cubicBezTo>
                      <a:pt x="70" y="192"/>
                      <a:pt x="69" y="190"/>
                      <a:pt x="68" y="191"/>
                    </a:cubicBezTo>
                    <a:cubicBezTo>
                      <a:pt x="68" y="191"/>
                      <a:pt x="68" y="191"/>
                      <a:pt x="68" y="190"/>
                    </a:cubicBezTo>
                    <a:cubicBezTo>
                      <a:pt x="67" y="191"/>
                      <a:pt x="67" y="191"/>
                      <a:pt x="67" y="191"/>
                    </a:cubicBezTo>
                    <a:cubicBezTo>
                      <a:pt x="67" y="190"/>
                      <a:pt x="67" y="190"/>
                      <a:pt x="67" y="190"/>
                    </a:cubicBezTo>
                    <a:cubicBezTo>
                      <a:pt x="67" y="190"/>
                      <a:pt x="68" y="189"/>
                      <a:pt x="68" y="189"/>
                    </a:cubicBezTo>
                    <a:cubicBezTo>
                      <a:pt x="67" y="187"/>
                      <a:pt x="67" y="190"/>
                      <a:pt x="66" y="190"/>
                    </a:cubicBezTo>
                    <a:cubicBezTo>
                      <a:pt x="64" y="191"/>
                      <a:pt x="65" y="189"/>
                      <a:pt x="65" y="189"/>
                    </a:cubicBezTo>
                    <a:cubicBezTo>
                      <a:pt x="66" y="188"/>
                      <a:pt x="66" y="189"/>
                      <a:pt x="66" y="189"/>
                    </a:cubicBezTo>
                    <a:cubicBezTo>
                      <a:pt x="67" y="188"/>
                      <a:pt x="66" y="188"/>
                      <a:pt x="66" y="188"/>
                    </a:cubicBezTo>
                    <a:cubicBezTo>
                      <a:pt x="66" y="187"/>
                      <a:pt x="65" y="189"/>
                      <a:pt x="65" y="188"/>
                    </a:cubicBezTo>
                    <a:cubicBezTo>
                      <a:pt x="64" y="188"/>
                      <a:pt x="63" y="187"/>
                      <a:pt x="64" y="186"/>
                    </a:cubicBezTo>
                    <a:cubicBezTo>
                      <a:pt x="63" y="186"/>
                      <a:pt x="62" y="186"/>
                      <a:pt x="61" y="186"/>
                    </a:cubicBezTo>
                    <a:cubicBezTo>
                      <a:pt x="62" y="187"/>
                      <a:pt x="62" y="188"/>
                      <a:pt x="62" y="189"/>
                    </a:cubicBezTo>
                    <a:cubicBezTo>
                      <a:pt x="61" y="189"/>
                      <a:pt x="60" y="189"/>
                      <a:pt x="61" y="188"/>
                    </a:cubicBezTo>
                    <a:cubicBezTo>
                      <a:pt x="61" y="188"/>
                      <a:pt x="61" y="188"/>
                      <a:pt x="61" y="188"/>
                    </a:cubicBezTo>
                    <a:cubicBezTo>
                      <a:pt x="61" y="188"/>
                      <a:pt x="60" y="187"/>
                      <a:pt x="59" y="188"/>
                    </a:cubicBezTo>
                    <a:cubicBezTo>
                      <a:pt x="60" y="186"/>
                      <a:pt x="60" y="186"/>
                      <a:pt x="60" y="186"/>
                    </a:cubicBezTo>
                    <a:cubicBezTo>
                      <a:pt x="59" y="187"/>
                      <a:pt x="58" y="186"/>
                      <a:pt x="57" y="186"/>
                    </a:cubicBezTo>
                    <a:cubicBezTo>
                      <a:pt x="58" y="185"/>
                      <a:pt x="60" y="183"/>
                      <a:pt x="58" y="182"/>
                    </a:cubicBezTo>
                    <a:cubicBezTo>
                      <a:pt x="56" y="183"/>
                      <a:pt x="56" y="183"/>
                      <a:pt x="56" y="183"/>
                    </a:cubicBezTo>
                    <a:cubicBezTo>
                      <a:pt x="56" y="183"/>
                      <a:pt x="56" y="182"/>
                      <a:pt x="56" y="181"/>
                    </a:cubicBezTo>
                    <a:cubicBezTo>
                      <a:pt x="55" y="179"/>
                      <a:pt x="52" y="184"/>
                      <a:pt x="51" y="182"/>
                    </a:cubicBezTo>
                    <a:cubicBezTo>
                      <a:pt x="53" y="181"/>
                      <a:pt x="52" y="180"/>
                      <a:pt x="52" y="179"/>
                    </a:cubicBezTo>
                    <a:cubicBezTo>
                      <a:pt x="52" y="179"/>
                      <a:pt x="51" y="180"/>
                      <a:pt x="51" y="180"/>
                    </a:cubicBezTo>
                    <a:cubicBezTo>
                      <a:pt x="51" y="181"/>
                      <a:pt x="52" y="179"/>
                      <a:pt x="52" y="180"/>
                    </a:cubicBezTo>
                    <a:cubicBezTo>
                      <a:pt x="51" y="182"/>
                      <a:pt x="51" y="181"/>
                      <a:pt x="50" y="181"/>
                    </a:cubicBezTo>
                    <a:cubicBezTo>
                      <a:pt x="51" y="176"/>
                      <a:pt x="46" y="177"/>
                      <a:pt x="45" y="174"/>
                    </a:cubicBezTo>
                    <a:cubicBezTo>
                      <a:pt x="44" y="176"/>
                      <a:pt x="44" y="174"/>
                      <a:pt x="43" y="174"/>
                    </a:cubicBezTo>
                    <a:cubicBezTo>
                      <a:pt x="44" y="172"/>
                      <a:pt x="41" y="174"/>
                      <a:pt x="41" y="172"/>
                    </a:cubicBezTo>
                    <a:cubicBezTo>
                      <a:pt x="40" y="174"/>
                      <a:pt x="40" y="174"/>
                      <a:pt x="40" y="174"/>
                    </a:cubicBezTo>
                    <a:cubicBezTo>
                      <a:pt x="40" y="172"/>
                      <a:pt x="36" y="176"/>
                      <a:pt x="37" y="173"/>
                    </a:cubicBezTo>
                    <a:cubicBezTo>
                      <a:pt x="36" y="172"/>
                      <a:pt x="38" y="172"/>
                      <a:pt x="38" y="172"/>
                    </a:cubicBezTo>
                    <a:cubicBezTo>
                      <a:pt x="39" y="169"/>
                      <a:pt x="34" y="172"/>
                      <a:pt x="35" y="169"/>
                    </a:cubicBezTo>
                    <a:cubicBezTo>
                      <a:pt x="34" y="169"/>
                      <a:pt x="34" y="171"/>
                      <a:pt x="32" y="171"/>
                    </a:cubicBezTo>
                    <a:cubicBezTo>
                      <a:pt x="32" y="170"/>
                      <a:pt x="31" y="168"/>
                      <a:pt x="32" y="167"/>
                    </a:cubicBezTo>
                    <a:cubicBezTo>
                      <a:pt x="31" y="168"/>
                      <a:pt x="30" y="168"/>
                      <a:pt x="30" y="167"/>
                    </a:cubicBezTo>
                    <a:cubicBezTo>
                      <a:pt x="30" y="166"/>
                      <a:pt x="31" y="167"/>
                      <a:pt x="31" y="166"/>
                    </a:cubicBezTo>
                    <a:cubicBezTo>
                      <a:pt x="30" y="165"/>
                      <a:pt x="29" y="166"/>
                      <a:pt x="27" y="166"/>
                    </a:cubicBezTo>
                    <a:cubicBezTo>
                      <a:pt x="28" y="164"/>
                      <a:pt x="25" y="164"/>
                      <a:pt x="24" y="162"/>
                    </a:cubicBezTo>
                    <a:cubicBezTo>
                      <a:pt x="22" y="164"/>
                      <a:pt x="22" y="160"/>
                      <a:pt x="21" y="163"/>
                    </a:cubicBezTo>
                    <a:cubicBezTo>
                      <a:pt x="21" y="162"/>
                      <a:pt x="21" y="162"/>
                      <a:pt x="21" y="162"/>
                    </a:cubicBezTo>
                    <a:cubicBezTo>
                      <a:pt x="20" y="162"/>
                      <a:pt x="19" y="164"/>
                      <a:pt x="18" y="164"/>
                    </a:cubicBezTo>
                    <a:cubicBezTo>
                      <a:pt x="19" y="162"/>
                      <a:pt x="19" y="162"/>
                      <a:pt x="19" y="162"/>
                    </a:cubicBezTo>
                    <a:cubicBezTo>
                      <a:pt x="20" y="159"/>
                      <a:pt x="19" y="161"/>
                      <a:pt x="20" y="160"/>
                    </a:cubicBezTo>
                    <a:cubicBezTo>
                      <a:pt x="19" y="161"/>
                      <a:pt x="19" y="160"/>
                      <a:pt x="18" y="161"/>
                    </a:cubicBezTo>
                    <a:cubicBezTo>
                      <a:pt x="18" y="161"/>
                      <a:pt x="18" y="161"/>
                      <a:pt x="18" y="161"/>
                    </a:cubicBezTo>
                    <a:cubicBezTo>
                      <a:pt x="17" y="161"/>
                      <a:pt x="17" y="162"/>
                      <a:pt x="16" y="161"/>
                    </a:cubicBezTo>
                    <a:cubicBezTo>
                      <a:pt x="16" y="161"/>
                      <a:pt x="18" y="160"/>
                      <a:pt x="18" y="160"/>
                    </a:cubicBezTo>
                    <a:cubicBezTo>
                      <a:pt x="19" y="160"/>
                      <a:pt x="18" y="160"/>
                      <a:pt x="18" y="160"/>
                    </a:cubicBezTo>
                    <a:cubicBezTo>
                      <a:pt x="18" y="160"/>
                      <a:pt x="18" y="160"/>
                      <a:pt x="17" y="160"/>
                    </a:cubicBezTo>
                    <a:cubicBezTo>
                      <a:pt x="18" y="160"/>
                      <a:pt x="18" y="160"/>
                      <a:pt x="18" y="160"/>
                    </a:cubicBezTo>
                    <a:cubicBezTo>
                      <a:pt x="18" y="160"/>
                      <a:pt x="17" y="160"/>
                      <a:pt x="17" y="159"/>
                    </a:cubicBezTo>
                    <a:cubicBezTo>
                      <a:pt x="17" y="159"/>
                      <a:pt x="17" y="159"/>
                      <a:pt x="17" y="159"/>
                    </a:cubicBezTo>
                    <a:cubicBezTo>
                      <a:pt x="18" y="160"/>
                      <a:pt x="18" y="160"/>
                      <a:pt x="18" y="160"/>
                    </a:cubicBezTo>
                    <a:cubicBezTo>
                      <a:pt x="18" y="160"/>
                      <a:pt x="18" y="159"/>
                      <a:pt x="18" y="159"/>
                    </a:cubicBezTo>
                    <a:cubicBezTo>
                      <a:pt x="18" y="159"/>
                      <a:pt x="18" y="159"/>
                      <a:pt x="18" y="159"/>
                    </a:cubicBezTo>
                    <a:cubicBezTo>
                      <a:pt x="18" y="159"/>
                      <a:pt x="18" y="159"/>
                      <a:pt x="18" y="159"/>
                    </a:cubicBezTo>
                    <a:cubicBezTo>
                      <a:pt x="20" y="159"/>
                      <a:pt x="20" y="159"/>
                      <a:pt x="20" y="159"/>
                    </a:cubicBezTo>
                    <a:cubicBezTo>
                      <a:pt x="20" y="159"/>
                      <a:pt x="18" y="158"/>
                      <a:pt x="17" y="158"/>
                    </a:cubicBezTo>
                    <a:cubicBezTo>
                      <a:pt x="19" y="157"/>
                      <a:pt x="18" y="154"/>
                      <a:pt x="17" y="153"/>
                    </a:cubicBezTo>
                    <a:cubicBezTo>
                      <a:pt x="18" y="153"/>
                      <a:pt x="18" y="153"/>
                      <a:pt x="18" y="153"/>
                    </a:cubicBezTo>
                    <a:cubicBezTo>
                      <a:pt x="18" y="152"/>
                      <a:pt x="17" y="151"/>
                      <a:pt x="18" y="151"/>
                    </a:cubicBezTo>
                    <a:cubicBezTo>
                      <a:pt x="17" y="150"/>
                      <a:pt x="19" y="151"/>
                      <a:pt x="19" y="150"/>
                    </a:cubicBezTo>
                    <a:cubicBezTo>
                      <a:pt x="19" y="150"/>
                      <a:pt x="18" y="150"/>
                      <a:pt x="18" y="150"/>
                    </a:cubicBezTo>
                    <a:cubicBezTo>
                      <a:pt x="21" y="149"/>
                      <a:pt x="18" y="145"/>
                      <a:pt x="20" y="144"/>
                    </a:cubicBezTo>
                    <a:cubicBezTo>
                      <a:pt x="20" y="144"/>
                      <a:pt x="21" y="145"/>
                      <a:pt x="21" y="145"/>
                    </a:cubicBezTo>
                    <a:cubicBezTo>
                      <a:pt x="21" y="143"/>
                      <a:pt x="21" y="142"/>
                      <a:pt x="20" y="140"/>
                    </a:cubicBezTo>
                    <a:cubicBezTo>
                      <a:pt x="21" y="140"/>
                      <a:pt x="22" y="140"/>
                      <a:pt x="22" y="141"/>
                    </a:cubicBezTo>
                    <a:cubicBezTo>
                      <a:pt x="22" y="140"/>
                      <a:pt x="23" y="138"/>
                      <a:pt x="22" y="137"/>
                    </a:cubicBezTo>
                    <a:cubicBezTo>
                      <a:pt x="21" y="138"/>
                      <a:pt x="22" y="138"/>
                      <a:pt x="22" y="138"/>
                    </a:cubicBezTo>
                    <a:cubicBezTo>
                      <a:pt x="20" y="138"/>
                      <a:pt x="20" y="136"/>
                      <a:pt x="21" y="136"/>
                    </a:cubicBezTo>
                    <a:cubicBezTo>
                      <a:pt x="21" y="136"/>
                      <a:pt x="21" y="136"/>
                      <a:pt x="21" y="136"/>
                    </a:cubicBezTo>
                    <a:cubicBezTo>
                      <a:pt x="21" y="135"/>
                      <a:pt x="21" y="134"/>
                      <a:pt x="21" y="133"/>
                    </a:cubicBezTo>
                    <a:cubicBezTo>
                      <a:pt x="22" y="133"/>
                      <a:pt x="21" y="134"/>
                      <a:pt x="22" y="134"/>
                    </a:cubicBezTo>
                    <a:cubicBezTo>
                      <a:pt x="25" y="135"/>
                      <a:pt x="25" y="133"/>
                      <a:pt x="25" y="133"/>
                    </a:cubicBezTo>
                    <a:cubicBezTo>
                      <a:pt x="25" y="132"/>
                      <a:pt x="25" y="131"/>
                      <a:pt x="24" y="131"/>
                    </a:cubicBezTo>
                    <a:cubicBezTo>
                      <a:pt x="24" y="130"/>
                      <a:pt x="26" y="132"/>
                      <a:pt x="26" y="131"/>
                    </a:cubicBezTo>
                    <a:cubicBezTo>
                      <a:pt x="24" y="126"/>
                      <a:pt x="24" y="126"/>
                      <a:pt x="24" y="126"/>
                    </a:cubicBezTo>
                    <a:cubicBezTo>
                      <a:pt x="24" y="127"/>
                      <a:pt x="26" y="127"/>
                      <a:pt x="26" y="128"/>
                    </a:cubicBezTo>
                    <a:cubicBezTo>
                      <a:pt x="27" y="126"/>
                      <a:pt x="25" y="124"/>
                      <a:pt x="24" y="122"/>
                    </a:cubicBezTo>
                    <a:cubicBezTo>
                      <a:pt x="25" y="121"/>
                      <a:pt x="25" y="119"/>
                      <a:pt x="26" y="119"/>
                    </a:cubicBezTo>
                    <a:cubicBezTo>
                      <a:pt x="27" y="119"/>
                      <a:pt x="25" y="119"/>
                      <a:pt x="26" y="120"/>
                    </a:cubicBezTo>
                    <a:cubicBezTo>
                      <a:pt x="28" y="120"/>
                      <a:pt x="28" y="120"/>
                      <a:pt x="28" y="120"/>
                    </a:cubicBezTo>
                    <a:cubicBezTo>
                      <a:pt x="27" y="121"/>
                      <a:pt x="30" y="121"/>
                      <a:pt x="30" y="122"/>
                    </a:cubicBezTo>
                    <a:cubicBezTo>
                      <a:pt x="30" y="121"/>
                      <a:pt x="32" y="119"/>
                      <a:pt x="34" y="118"/>
                    </a:cubicBezTo>
                    <a:cubicBezTo>
                      <a:pt x="31" y="117"/>
                      <a:pt x="34" y="116"/>
                      <a:pt x="32" y="114"/>
                    </a:cubicBezTo>
                    <a:cubicBezTo>
                      <a:pt x="32" y="112"/>
                      <a:pt x="34" y="115"/>
                      <a:pt x="35" y="114"/>
                    </a:cubicBezTo>
                    <a:cubicBezTo>
                      <a:pt x="35" y="112"/>
                      <a:pt x="37" y="111"/>
                      <a:pt x="37" y="110"/>
                    </a:cubicBezTo>
                    <a:cubicBezTo>
                      <a:pt x="37" y="110"/>
                      <a:pt x="38" y="110"/>
                      <a:pt x="38" y="110"/>
                    </a:cubicBezTo>
                    <a:cubicBezTo>
                      <a:pt x="38" y="108"/>
                      <a:pt x="40" y="107"/>
                      <a:pt x="39" y="104"/>
                    </a:cubicBezTo>
                    <a:cubicBezTo>
                      <a:pt x="40" y="104"/>
                      <a:pt x="40" y="104"/>
                      <a:pt x="40" y="105"/>
                    </a:cubicBezTo>
                    <a:cubicBezTo>
                      <a:pt x="42" y="104"/>
                      <a:pt x="38" y="103"/>
                      <a:pt x="40" y="102"/>
                    </a:cubicBezTo>
                    <a:cubicBezTo>
                      <a:pt x="41" y="103"/>
                      <a:pt x="41" y="103"/>
                      <a:pt x="41" y="103"/>
                    </a:cubicBezTo>
                    <a:cubicBezTo>
                      <a:pt x="41" y="101"/>
                      <a:pt x="43" y="102"/>
                      <a:pt x="43" y="100"/>
                    </a:cubicBezTo>
                    <a:cubicBezTo>
                      <a:pt x="43" y="100"/>
                      <a:pt x="43" y="100"/>
                      <a:pt x="43" y="101"/>
                    </a:cubicBezTo>
                    <a:cubicBezTo>
                      <a:pt x="44" y="99"/>
                      <a:pt x="45" y="98"/>
                      <a:pt x="44" y="97"/>
                    </a:cubicBezTo>
                    <a:cubicBezTo>
                      <a:pt x="45" y="97"/>
                      <a:pt x="45" y="97"/>
                      <a:pt x="46" y="98"/>
                    </a:cubicBezTo>
                    <a:cubicBezTo>
                      <a:pt x="47" y="98"/>
                      <a:pt x="45" y="96"/>
                      <a:pt x="46" y="95"/>
                    </a:cubicBezTo>
                    <a:cubicBezTo>
                      <a:pt x="46" y="95"/>
                      <a:pt x="48" y="95"/>
                      <a:pt x="47" y="95"/>
                    </a:cubicBezTo>
                    <a:cubicBezTo>
                      <a:pt x="47" y="94"/>
                      <a:pt x="48" y="93"/>
                      <a:pt x="48" y="92"/>
                    </a:cubicBezTo>
                    <a:cubicBezTo>
                      <a:pt x="49" y="93"/>
                      <a:pt x="49" y="92"/>
                      <a:pt x="51" y="92"/>
                    </a:cubicBezTo>
                    <a:cubicBezTo>
                      <a:pt x="55" y="87"/>
                      <a:pt x="59" y="82"/>
                      <a:pt x="61" y="76"/>
                    </a:cubicBezTo>
                    <a:cubicBezTo>
                      <a:pt x="64" y="77"/>
                      <a:pt x="62" y="78"/>
                      <a:pt x="63" y="79"/>
                    </a:cubicBezTo>
                    <a:cubicBezTo>
                      <a:pt x="62" y="77"/>
                      <a:pt x="64" y="77"/>
                      <a:pt x="64" y="76"/>
                    </a:cubicBezTo>
                    <a:cubicBezTo>
                      <a:pt x="65" y="76"/>
                      <a:pt x="65" y="76"/>
                      <a:pt x="65" y="76"/>
                    </a:cubicBezTo>
                    <a:cubicBezTo>
                      <a:pt x="65" y="75"/>
                      <a:pt x="66" y="75"/>
                      <a:pt x="66" y="74"/>
                    </a:cubicBezTo>
                    <a:cubicBezTo>
                      <a:pt x="66" y="74"/>
                      <a:pt x="66" y="74"/>
                      <a:pt x="66" y="74"/>
                    </a:cubicBezTo>
                    <a:cubicBezTo>
                      <a:pt x="65" y="72"/>
                      <a:pt x="69" y="74"/>
                      <a:pt x="67" y="72"/>
                    </a:cubicBezTo>
                    <a:cubicBezTo>
                      <a:pt x="69" y="72"/>
                      <a:pt x="69" y="72"/>
                      <a:pt x="69" y="72"/>
                    </a:cubicBezTo>
                    <a:cubicBezTo>
                      <a:pt x="68" y="70"/>
                      <a:pt x="71" y="72"/>
                      <a:pt x="70" y="69"/>
                    </a:cubicBezTo>
                    <a:cubicBezTo>
                      <a:pt x="70" y="70"/>
                      <a:pt x="70" y="70"/>
                      <a:pt x="70" y="70"/>
                    </a:cubicBezTo>
                    <a:cubicBezTo>
                      <a:pt x="72" y="69"/>
                      <a:pt x="70" y="65"/>
                      <a:pt x="72" y="66"/>
                    </a:cubicBezTo>
                    <a:cubicBezTo>
                      <a:pt x="72" y="65"/>
                      <a:pt x="73" y="64"/>
                      <a:pt x="72" y="62"/>
                    </a:cubicBezTo>
                    <a:cubicBezTo>
                      <a:pt x="72" y="62"/>
                      <a:pt x="73" y="63"/>
                      <a:pt x="74" y="64"/>
                    </a:cubicBezTo>
                    <a:cubicBezTo>
                      <a:pt x="76" y="59"/>
                      <a:pt x="80" y="55"/>
                      <a:pt x="81" y="50"/>
                    </a:cubicBezTo>
                    <a:cubicBezTo>
                      <a:pt x="81" y="50"/>
                      <a:pt x="81" y="51"/>
                      <a:pt x="82" y="51"/>
                    </a:cubicBezTo>
                    <a:cubicBezTo>
                      <a:pt x="82" y="48"/>
                      <a:pt x="87" y="48"/>
                      <a:pt x="85" y="44"/>
                    </a:cubicBezTo>
                    <a:cubicBezTo>
                      <a:pt x="84" y="42"/>
                      <a:pt x="84" y="42"/>
                      <a:pt x="84" y="42"/>
                    </a:cubicBezTo>
                    <a:cubicBezTo>
                      <a:pt x="85" y="42"/>
                      <a:pt x="86" y="43"/>
                      <a:pt x="87" y="43"/>
                    </a:cubicBezTo>
                    <a:cubicBezTo>
                      <a:pt x="86" y="42"/>
                      <a:pt x="88" y="41"/>
                      <a:pt x="87" y="40"/>
                    </a:cubicBezTo>
                    <a:cubicBezTo>
                      <a:pt x="88" y="40"/>
                      <a:pt x="88" y="41"/>
                      <a:pt x="88" y="41"/>
                    </a:cubicBezTo>
                    <a:cubicBezTo>
                      <a:pt x="89" y="40"/>
                      <a:pt x="88" y="37"/>
                      <a:pt x="89" y="37"/>
                    </a:cubicBezTo>
                    <a:cubicBezTo>
                      <a:pt x="90" y="38"/>
                      <a:pt x="90" y="38"/>
                      <a:pt x="90" y="38"/>
                    </a:cubicBezTo>
                    <a:cubicBezTo>
                      <a:pt x="96" y="35"/>
                      <a:pt x="103" y="30"/>
                      <a:pt x="104" y="23"/>
                    </a:cubicBezTo>
                    <a:cubicBezTo>
                      <a:pt x="104" y="22"/>
                      <a:pt x="106" y="24"/>
                      <a:pt x="106" y="24"/>
                    </a:cubicBezTo>
                    <a:cubicBezTo>
                      <a:pt x="107" y="18"/>
                      <a:pt x="115" y="16"/>
                      <a:pt x="114" y="9"/>
                    </a:cubicBezTo>
                    <a:cubicBezTo>
                      <a:pt x="115" y="5"/>
                      <a:pt x="111" y="0"/>
                      <a:pt x="111" y="0"/>
                    </a:cubicBezTo>
                    <a:cubicBezTo>
                      <a:pt x="107" y="9"/>
                      <a:pt x="100" y="14"/>
                      <a:pt x="92" y="19"/>
                    </a:cubicBezTo>
                    <a:cubicBezTo>
                      <a:pt x="91" y="21"/>
                      <a:pt x="89" y="25"/>
                      <a:pt x="86" y="27"/>
                    </a:cubicBezTo>
                    <a:cubicBezTo>
                      <a:pt x="79" y="36"/>
                      <a:pt x="68" y="42"/>
                      <a:pt x="61" y="53"/>
                    </a:cubicBezTo>
                    <a:cubicBezTo>
                      <a:pt x="62" y="53"/>
                      <a:pt x="63" y="54"/>
                      <a:pt x="63" y="55"/>
                    </a:cubicBezTo>
                    <a:cubicBezTo>
                      <a:pt x="62" y="55"/>
                      <a:pt x="62" y="55"/>
                      <a:pt x="62" y="55"/>
                    </a:cubicBezTo>
                    <a:cubicBezTo>
                      <a:pt x="63" y="56"/>
                      <a:pt x="63" y="56"/>
                      <a:pt x="63" y="56"/>
                    </a:cubicBezTo>
                    <a:cubicBezTo>
                      <a:pt x="62" y="57"/>
                      <a:pt x="61" y="56"/>
                      <a:pt x="61" y="55"/>
                    </a:cubicBezTo>
                    <a:cubicBezTo>
                      <a:pt x="58" y="59"/>
                      <a:pt x="56" y="62"/>
                      <a:pt x="53" y="66"/>
                    </a:cubicBezTo>
                    <a:cubicBezTo>
                      <a:pt x="54" y="67"/>
                      <a:pt x="51" y="68"/>
                      <a:pt x="53" y="69"/>
                    </a:cubicBezTo>
                    <a:cubicBezTo>
                      <a:pt x="52" y="69"/>
                      <a:pt x="52" y="69"/>
                      <a:pt x="52" y="69"/>
                    </a:cubicBezTo>
                    <a:cubicBezTo>
                      <a:pt x="51" y="72"/>
                      <a:pt x="51" y="72"/>
                      <a:pt x="47" y="73"/>
                    </a:cubicBezTo>
                    <a:cubicBezTo>
                      <a:pt x="37" y="82"/>
                      <a:pt x="31" y="92"/>
                      <a:pt x="22" y="102"/>
                    </a:cubicBezTo>
                    <a:cubicBezTo>
                      <a:pt x="15" y="113"/>
                      <a:pt x="9" y="125"/>
                      <a:pt x="4" y="139"/>
                    </a:cubicBezTo>
                    <a:cubicBezTo>
                      <a:pt x="6" y="142"/>
                      <a:pt x="3" y="145"/>
                      <a:pt x="5" y="148"/>
                    </a:cubicBezTo>
                    <a:cubicBezTo>
                      <a:pt x="4" y="148"/>
                      <a:pt x="4" y="148"/>
                      <a:pt x="4" y="148"/>
                    </a:cubicBezTo>
                    <a:cubicBezTo>
                      <a:pt x="5" y="150"/>
                      <a:pt x="3" y="150"/>
                      <a:pt x="1" y="154"/>
                    </a:cubicBezTo>
                    <a:cubicBezTo>
                      <a:pt x="3" y="154"/>
                      <a:pt x="2" y="155"/>
                      <a:pt x="4" y="155"/>
                    </a:cubicBezTo>
                    <a:cubicBezTo>
                      <a:pt x="5" y="156"/>
                      <a:pt x="1" y="157"/>
                      <a:pt x="2" y="159"/>
                    </a:cubicBezTo>
                    <a:cubicBezTo>
                      <a:pt x="1" y="159"/>
                      <a:pt x="3" y="159"/>
                      <a:pt x="2" y="159"/>
                    </a:cubicBezTo>
                    <a:cubicBezTo>
                      <a:pt x="5" y="164"/>
                      <a:pt x="0" y="158"/>
                      <a:pt x="0" y="166"/>
                    </a:cubicBezTo>
                    <a:cubicBezTo>
                      <a:pt x="2" y="172"/>
                      <a:pt x="10" y="176"/>
                      <a:pt x="13" y="177"/>
                    </a:cubicBezTo>
                    <a:cubicBezTo>
                      <a:pt x="16" y="178"/>
                      <a:pt x="18" y="179"/>
                      <a:pt x="20" y="181"/>
                    </a:cubicBezTo>
                    <a:cubicBezTo>
                      <a:pt x="20" y="181"/>
                      <a:pt x="20" y="179"/>
                      <a:pt x="21" y="180"/>
                    </a:cubicBezTo>
                    <a:cubicBezTo>
                      <a:pt x="20" y="183"/>
                      <a:pt x="23" y="180"/>
                      <a:pt x="23" y="181"/>
                    </a:cubicBezTo>
                    <a:cubicBezTo>
                      <a:pt x="23" y="182"/>
                      <a:pt x="22" y="182"/>
                      <a:pt x="22" y="182"/>
                    </a:cubicBezTo>
                    <a:cubicBezTo>
                      <a:pt x="23" y="184"/>
                      <a:pt x="26" y="184"/>
                      <a:pt x="27" y="186"/>
                    </a:cubicBezTo>
                    <a:cubicBezTo>
                      <a:pt x="30" y="186"/>
                      <a:pt x="31" y="190"/>
                      <a:pt x="33" y="189"/>
                    </a:cubicBezTo>
                    <a:cubicBezTo>
                      <a:pt x="32" y="190"/>
                      <a:pt x="33" y="191"/>
                      <a:pt x="33" y="191"/>
                    </a:cubicBezTo>
                    <a:cubicBezTo>
                      <a:pt x="37" y="189"/>
                      <a:pt x="36" y="195"/>
                      <a:pt x="39" y="194"/>
                    </a:cubicBezTo>
                    <a:cubicBezTo>
                      <a:pt x="39" y="194"/>
                      <a:pt x="39" y="194"/>
                      <a:pt x="39" y="194"/>
                    </a:cubicBezTo>
                    <a:cubicBezTo>
                      <a:pt x="44" y="197"/>
                      <a:pt x="50" y="202"/>
                      <a:pt x="56" y="204"/>
                    </a:cubicBezTo>
                    <a:cubicBezTo>
                      <a:pt x="59" y="205"/>
                      <a:pt x="61" y="210"/>
                      <a:pt x="65" y="211"/>
                    </a:cubicBezTo>
                    <a:cubicBezTo>
                      <a:pt x="66" y="211"/>
                      <a:pt x="66" y="210"/>
                      <a:pt x="67" y="210"/>
                    </a:cubicBezTo>
                    <a:cubicBezTo>
                      <a:pt x="67" y="211"/>
                      <a:pt x="66" y="211"/>
                      <a:pt x="66" y="212"/>
                    </a:cubicBezTo>
                    <a:cubicBezTo>
                      <a:pt x="69" y="212"/>
                      <a:pt x="70" y="215"/>
                      <a:pt x="72" y="216"/>
                    </a:cubicBezTo>
                    <a:cubicBezTo>
                      <a:pt x="72" y="216"/>
                      <a:pt x="73" y="216"/>
                      <a:pt x="73" y="215"/>
                    </a:cubicBezTo>
                    <a:cubicBezTo>
                      <a:pt x="74" y="219"/>
                      <a:pt x="79" y="218"/>
                      <a:pt x="80" y="221"/>
                    </a:cubicBezTo>
                    <a:cubicBezTo>
                      <a:pt x="82" y="218"/>
                      <a:pt x="83" y="220"/>
                      <a:pt x="84" y="220"/>
                    </a:cubicBezTo>
                    <a:cubicBezTo>
                      <a:pt x="85" y="221"/>
                      <a:pt x="84" y="221"/>
                      <a:pt x="84" y="222"/>
                    </a:cubicBezTo>
                    <a:cubicBezTo>
                      <a:pt x="86" y="223"/>
                      <a:pt x="87" y="223"/>
                      <a:pt x="88" y="225"/>
                    </a:cubicBezTo>
                    <a:cubicBezTo>
                      <a:pt x="89" y="226"/>
                      <a:pt x="91" y="224"/>
                      <a:pt x="91" y="226"/>
                    </a:cubicBezTo>
                    <a:cubicBezTo>
                      <a:pt x="91" y="228"/>
                      <a:pt x="94" y="227"/>
                      <a:pt x="94" y="229"/>
                    </a:cubicBezTo>
                    <a:cubicBezTo>
                      <a:pt x="95" y="227"/>
                      <a:pt x="98" y="227"/>
                      <a:pt x="98" y="228"/>
                    </a:cubicBezTo>
                    <a:cubicBezTo>
                      <a:pt x="96" y="230"/>
                      <a:pt x="96" y="230"/>
                      <a:pt x="96" y="230"/>
                    </a:cubicBezTo>
                    <a:cubicBezTo>
                      <a:pt x="101" y="231"/>
                      <a:pt x="104" y="237"/>
                      <a:pt x="110" y="237"/>
                    </a:cubicBezTo>
                    <a:cubicBezTo>
                      <a:pt x="110" y="239"/>
                      <a:pt x="110" y="239"/>
                      <a:pt x="110" y="239"/>
                    </a:cubicBezTo>
                    <a:cubicBezTo>
                      <a:pt x="111" y="239"/>
                      <a:pt x="112" y="239"/>
                      <a:pt x="112" y="240"/>
                    </a:cubicBezTo>
                    <a:cubicBezTo>
                      <a:pt x="111" y="241"/>
                      <a:pt x="110" y="242"/>
                      <a:pt x="110" y="243"/>
                    </a:cubicBezTo>
                    <a:cubicBezTo>
                      <a:pt x="110" y="245"/>
                      <a:pt x="110" y="246"/>
                      <a:pt x="112" y="248"/>
                    </a:cubicBezTo>
                    <a:cubicBezTo>
                      <a:pt x="111" y="249"/>
                      <a:pt x="110" y="249"/>
                      <a:pt x="109" y="249"/>
                    </a:cubicBezTo>
                    <a:cubicBezTo>
                      <a:pt x="108" y="251"/>
                      <a:pt x="105" y="252"/>
                      <a:pt x="107" y="254"/>
                    </a:cubicBezTo>
                    <a:cubicBezTo>
                      <a:pt x="106" y="254"/>
                      <a:pt x="106" y="254"/>
                      <a:pt x="106" y="254"/>
                    </a:cubicBezTo>
                    <a:cubicBezTo>
                      <a:pt x="106" y="256"/>
                      <a:pt x="107" y="259"/>
                      <a:pt x="104" y="260"/>
                    </a:cubicBezTo>
                    <a:cubicBezTo>
                      <a:pt x="105" y="262"/>
                      <a:pt x="105" y="264"/>
                      <a:pt x="107" y="263"/>
                    </a:cubicBezTo>
                    <a:cubicBezTo>
                      <a:pt x="107" y="264"/>
                      <a:pt x="104" y="263"/>
                      <a:pt x="105" y="264"/>
                    </a:cubicBezTo>
                    <a:cubicBezTo>
                      <a:pt x="104" y="263"/>
                      <a:pt x="104" y="263"/>
                      <a:pt x="104" y="263"/>
                    </a:cubicBezTo>
                    <a:cubicBezTo>
                      <a:pt x="102" y="266"/>
                      <a:pt x="101" y="270"/>
                      <a:pt x="99" y="274"/>
                    </a:cubicBezTo>
                    <a:cubicBezTo>
                      <a:pt x="97" y="274"/>
                      <a:pt x="97" y="277"/>
                      <a:pt x="95" y="278"/>
                    </a:cubicBezTo>
                    <a:cubicBezTo>
                      <a:pt x="95" y="280"/>
                      <a:pt x="92" y="281"/>
                      <a:pt x="93" y="283"/>
                    </a:cubicBezTo>
                    <a:cubicBezTo>
                      <a:pt x="92" y="282"/>
                      <a:pt x="92" y="282"/>
                      <a:pt x="92" y="282"/>
                    </a:cubicBezTo>
                    <a:cubicBezTo>
                      <a:pt x="91" y="283"/>
                      <a:pt x="89" y="285"/>
                      <a:pt x="86" y="285"/>
                    </a:cubicBezTo>
                    <a:cubicBezTo>
                      <a:pt x="85" y="286"/>
                      <a:pt x="86" y="287"/>
                      <a:pt x="85" y="289"/>
                    </a:cubicBezTo>
                    <a:cubicBezTo>
                      <a:pt x="85" y="287"/>
                      <a:pt x="85" y="287"/>
                      <a:pt x="85" y="287"/>
                    </a:cubicBezTo>
                    <a:cubicBezTo>
                      <a:pt x="84" y="289"/>
                      <a:pt x="84" y="291"/>
                      <a:pt x="84" y="292"/>
                    </a:cubicBezTo>
                    <a:cubicBezTo>
                      <a:pt x="83" y="292"/>
                      <a:pt x="83" y="293"/>
                      <a:pt x="82" y="292"/>
                    </a:cubicBezTo>
                    <a:cubicBezTo>
                      <a:pt x="83" y="291"/>
                      <a:pt x="83" y="289"/>
                      <a:pt x="83" y="287"/>
                    </a:cubicBezTo>
                    <a:cubicBezTo>
                      <a:pt x="81" y="287"/>
                      <a:pt x="81" y="291"/>
                      <a:pt x="80" y="289"/>
                    </a:cubicBezTo>
                    <a:cubicBezTo>
                      <a:pt x="78" y="289"/>
                      <a:pt x="77" y="290"/>
                      <a:pt x="78" y="292"/>
                    </a:cubicBezTo>
                    <a:cubicBezTo>
                      <a:pt x="78" y="291"/>
                      <a:pt x="77" y="291"/>
                      <a:pt x="77" y="290"/>
                    </a:cubicBezTo>
                    <a:cubicBezTo>
                      <a:pt x="76" y="290"/>
                      <a:pt x="76" y="290"/>
                      <a:pt x="75" y="291"/>
                    </a:cubicBezTo>
                    <a:cubicBezTo>
                      <a:pt x="76" y="291"/>
                      <a:pt x="76" y="291"/>
                      <a:pt x="76" y="291"/>
                    </a:cubicBezTo>
                    <a:cubicBezTo>
                      <a:pt x="76" y="293"/>
                      <a:pt x="75" y="293"/>
                      <a:pt x="75" y="295"/>
                    </a:cubicBezTo>
                    <a:cubicBezTo>
                      <a:pt x="76" y="294"/>
                      <a:pt x="76" y="294"/>
                      <a:pt x="76" y="294"/>
                    </a:cubicBezTo>
                    <a:cubicBezTo>
                      <a:pt x="76" y="296"/>
                      <a:pt x="75" y="296"/>
                      <a:pt x="74" y="295"/>
                    </a:cubicBezTo>
                    <a:cubicBezTo>
                      <a:pt x="73" y="294"/>
                      <a:pt x="75" y="293"/>
                      <a:pt x="74" y="292"/>
                    </a:cubicBezTo>
                    <a:cubicBezTo>
                      <a:pt x="72" y="295"/>
                      <a:pt x="72" y="295"/>
                      <a:pt x="72" y="295"/>
                    </a:cubicBezTo>
                    <a:cubicBezTo>
                      <a:pt x="72" y="295"/>
                      <a:pt x="73" y="295"/>
                      <a:pt x="73" y="297"/>
                    </a:cubicBezTo>
                    <a:cubicBezTo>
                      <a:pt x="74" y="296"/>
                      <a:pt x="74" y="296"/>
                      <a:pt x="74" y="296"/>
                    </a:cubicBezTo>
                    <a:cubicBezTo>
                      <a:pt x="74" y="297"/>
                      <a:pt x="74" y="297"/>
                      <a:pt x="74" y="297"/>
                    </a:cubicBezTo>
                    <a:cubicBezTo>
                      <a:pt x="76" y="296"/>
                      <a:pt x="78" y="298"/>
                      <a:pt x="79" y="296"/>
                    </a:cubicBezTo>
                    <a:cubicBezTo>
                      <a:pt x="78" y="295"/>
                      <a:pt x="78" y="295"/>
                      <a:pt x="78" y="295"/>
                    </a:cubicBezTo>
                    <a:cubicBezTo>
                      <a:pt x="79" y="294"/>
                      <a:pt x="80" y="292"/>
                      <a:pt x="82" y="294"/>
                    </a:cubicBezTo>
                    <a:cubicBezTo>
                      <a:pt x="81" y="294"/>
                      <a:pt x="82" y="295"/>
                      <a:pt x="82" y="296"/>
                    </a:cubicBezTo>
                    <a:cubicBezTo>
                      <a:pt x="82" y="295"/>
                      <a:pt x="82" y="295"/>
                      <a:pt x="83" y="295"/>
                    </a:cubicBezTo>
                    <a:cubicBezTo>
                      <a:pt x="83" y="297"/>
                      <a:pt x="83" y="297"/>
                      <a:pt x="83" y="297"/>
                    </a:cubicBezTo>
                    <a:cubicBezTo>
                      <a:pt x="82" y="294"/>
                      <a:pt x="86" y="295"/>
                      <a:pt x="86" y="294"/>
                    </a:cubicBezTo>
                    <a:cubicBezTo>
                      <a:pt x="86" y="295"/>
                      <a:pt x="86" y="295"/>
                      <a:pt x="86" y="295"/>
                    </a:cubicBezTo>
                    <a:cubicBezTo>
                      <a:pt x="88" y="295"/>
                      <a:pt x="85" y="294"/>
                      <a:pt x="86" y="293"/>
                    </a:cubicBezTo>
                    <a:cubicBezTo>
                      <a:pt x="87" y="293"/>
                      <a:pt x="88" y="296"/>
                      <a:pt x="89" y="296"/>
                    </a:cubicBezTo>
                    <a:cubicBezTo>
                      <a:pt x="91" y="295"/>
                      <a:pt x="93" y="292"/>
                      <a:pt x="96" y="292"/>
                    </a:cubicBezTo>
                    <a:cubicBezTo>
                      <a:pt x="97" y="291"/>
                      <a:pt x="98" y="289"/>
                      <a:pt x="98" y="287"/>
                    </a:cubicBezTo>
                    <a:cubicBezTo>
                      <a:pt x="99" y="286"/>
                      <a:pt x="100" y="289"/>
                      <a:pt x="100" y="287"/>
                    </a:cubicBezTo>
                    <a:cubicBezTo>
                      <a:pt x="101" y="288"/>
                      <a:pt x="101" y="289"/>
                      <a:pt x="102" y="289"/>
                    </a:cubicBezTo>
                    <a:cubicBezTo>
                      <a:pt x="102" y="288"/>
                      <a:pt x="104" y="287"/>
                      <a:pt x="102" y="286"/>
                    </a:cubicBezTo>
                    <a:cubicBezTo>
                      <a:pt x="104" y="285"/>
                      <a:pt x="105" y="283"/>
                      <a:pt x="106" y="281"/>
                    </a:cubicBezTo>
                    <a:cubicBezTo>
                      <a:pt x="106" y="282"/>
                      <a:pt x="107" y="283"/>
                      <a:pt x="108" y="283"/>
                    </a:cubicBezTo>
                    <a:cubicBezTo>
                      <a:pt x="108" y="281"/>
                      <a:pt x="108" y="279"/>
                      <a:pt x="109" y="278"/>
                    </a:cubicBezTo>
                    <a:cubicBezTo>
                      <a:pt x="108" y="277"/>
                      <a:pt x="108" y="277"/>
                      <a:pt x="106" y="276"/>
                    </a:cubicBezTo>
                    <a:cubicBezTo>
                      <a:pt x="106" y="276"/>
                      <a:pt x="106" y="275"/>
                      <a:pt x="106" y="275"/>
                    </a:cubicBezTo>
                    <a:cubicBezTo>
                      <a:pt x="108" y="276"/>
                      <a:pt x="110" y="277"/>
                      <a:pt x="111" y="276"/>
                    </a:cubicBezTo>
                    <a:cubicBezTo>
                      <a:pt x="113" y="277"/>
                      <a:pt x="109" y="278"/>
                      <a:pt x="112" y="279"/>
                    </a:cubicBezTo>
                    <a:cubicBezTo>
                      <a:pt x="113" y="281"/>
                      <a:pt x="112" y="283"/>
                      <a:pt x="110" y="283"/>
                    </a:cubicBezTo>
                    <a:cubicBezTo>
                      <a:pt x="111" y="286"/>
                      <a:pt x="111" y="282"/>
                      <a:pt x="113" y="284"/>
                    </a:cubicBezTo>
                    <a:cubicBezTo>
                      <a:pt x="114" y="283"/>
                      <a:pt x="113" y="281"/>
                      <a:pt x="114" y="279"/>
                    </a:cubicBezTo>
                    <a:cubicBezTo>
                      <a:pt x="113" y="279"/>
                      <a:pt x="112" y="279"/>
                      <a:pt x="112" y="278"/>
                    </a:cubicBezTo>
                    <a:cubicBezTo>
                      <a:pt x="111" y="275"/>
                      <a:pt x="115" y="277"/>
                      <a:pt x="115" y="276"/>
                    </a:cubicBezTo>
                    <a:cubicBezTo>
                      <a:pt x="115" y="277"/>
                      <a:pt x="115" y="277"/>
                      <a:pt x="115" y="277"/>
                    </a:cubicBezTo>
                    <a:cubicBezTo>
                      <a:pt x="116" y="277"/>
                      <a:pt x="115" y="275"/>
                      <a:pt x="116" y="274"/>
                    </a:cubicBezTo>
                    <a:cubicBezTo>
                      <a:pt x="119" y="275"/>
                      <a:pt x="115" y="276"/>
                      <a:pt x="117" y="278"/>
                    </a:cubicBezTo>
                    <a:cubicBezTo>
                      <a:pt x="119" y="278"/>
                      <a:pt x="119" y="278"/>
                      <a:pt x="119" y="278"/>
                    </a:cubicBezTo>
                    <a:cubicBezTo>
                      <a:pt x="121" y="276"/>
                      <a:pt x="117" y="276"/>
                      <a:pt x="119" y="275"/>
                    </a:cubicBezTo>
                    <a:cubicBezTo>
                      <a:pt x="120" y="275"/>
                      <a:pt x="120" y="275"/>
                      <a:pt x="120" y="275"/>
                    </a:cubicBezTo>
                    <a:cubicBezTo>
                      <a:pt x="120" y="274"/>
                      <a:pt x="120" y="274"/>
                      <a:pt x="120" y="274"/>
                    </a:cubicBezTo>
                    <a:cubicBezTo>
                      <a:pt x="119" y="273"/>
                      <a:pt x="117" y="273"/>
                      <a:pt x="117" y="274"/>
                    </a:cubicBezTo>
                    <a:cubicBezTo>
                      <a:pt x="114" y="272"/>
                      <a:pt x="117" y="273"/>
                      <a:pt x="117" y="271"/>
                    </a:cubicBezTo>
                    <a:cubicBezTo>
                      <a:pt x="116" y="270"/>
                      <a:pt x="117" y="272"/>
                      <a:pt x="115" y="271"/>
                    </a:cubicBezTo>
                    <a:cubicBezTo>
                      <a:pt x="114" y="270"/>
                      <a:pt x="114" y="269"/>
                      <a:pt x="114" y="268"/>
                    </a:cubicBezTo>
                    <a:cubicBezTo>
                      <a:pt x="115" y="267"/>
                      <a:pt x="116" y="268"/>
                      <a:pt x="118" y="268"/>
                    </a:cubicBezTo>
                    <a:cubicBezTo>
                      <a:pt x="118" y="269"/>
                      <a:pt x="118" y="270"/>
                      <a:pt x="117" y="269"/>
                    </a:cubicBezTo>
                    <a:cubicBezTo>
                      <a:pt x="118" y="272"/>
                      <a:pt x="120" y="270"/>
                      <a:pt x="121" y="272"/>
                    </a:cubicBezTo>
                    <a:cubicBezTo>
                      <a:pt x="123" y="271"/>
                      <a:pt x="121" y="270"/>
                      <a:pt x="120" y="269"/>
                    </a:cubicBezTo>
                    <a:cubicBezTo>
                      <a:pt x="120" y="270"/>
                      <a:pt x="119" y="268"/>
                      <a:pt x="118" y="268"/>
                    </a:cubicBezTo>
                    <a:cubicBezTo>
                      <a:pt x="115" y="264"/>
                      <a:pt x="122" y="268"/>
                      <a:pt x="122" y="266"/>
                    </a:cubicBezTo>
                    <a:cubicBezTo>
                      <a:pt x="119" y="265"/>
                      <a:pt x="119" y="262"/>
                      <a:pt x="116" y="262"/>
                    </a:cubicBezTo>
                    <a:cubicBezTo>
                      <a:pt x="115" y="261"/>
                      <a:pt x="115" y="260"/>
                      <a:pt x="116" y="260"/>
                    </a:cubicBezTo>
                    <a:cubicBezTo>
                      <a:pt x="117" y="261"/>
                      <a:pt x="117" y="260"/>
                      <a:pt x="119" y="261"/>
                    </a:cubicBezTo>
                    <a:cubicBezTo>
                      <a:pt x="119" y="261"/>
                      <a:pt x="119" y="261"/>
                      <a:pt x="119" y="261"/>
                    </a:cubicBezTo>
                    <a:cubicBezTo>
                      <a:pt x="121" y="263"/>
                      <a:pt x="121" y="263"/>
                      <a:pt x="121" y="263"/>
                    </a:cubicBezTo>
                    <a:cubicBezTo>
                      <a:pt x="123" y="262"/>
                      <a:pt x="124" y="262"/>
                      <a:pt x="126" y="262"/>
                    </a:cubicBezTo>
                    <a:cubicBezTo>
                      <a:pt x="125" y="260"/>
                      <a:pt x="124" y="261"/>
                      <a:pt x="124" y="260"/>
                    </a:cubicBezTo>
                    <a:cubicBezTo>
                      <a:pt x="124" y="260"/>
                      <a:pt x="126" y="260"/>
                      <a:pt x="126" y="260"/>
                    </a:cubicBezTo>
                    <a:cubicBezTo>
                      <a:pt x="125" y="260"/>
                      <a:pt x="123" y="258"/>
                      <a:pt x="123" y="258"/>
                    </a:cubicBezTo>
                    <a:cubicBezTo>
                      <a:pt x="123" y="256"/>
                      <a:pt x="125" y="256"/>
                      <a:pt x="126" y="257"/>
                    </a:cubicBezTo>
                    <a:cubicBezTo>
                      <a:pt x="127" y="258"/>
                      <a:pt x="127" y="258"/>
                      <a:pt x="127" y="258"/>
                    </a:cubicBezTo>
                    <a:cubicBezTo>
                      <a:pt x="126" y="257"/>
                      <a:pt x="128" y="258"/>
                      <a:pt x="128" y="257"/>
                    </a:cubicBezTo>
                    <a:cubicBezTo>
                      <a:pt x="127" y="257"/>
                      <a:pt x="125" y="256"/>
                      <a:pt x="124" y="255"/>
                    </a:cubicBezTo>
                    <a:cubicBezTo>
                      <a:pt x="124" y="254"/>
                      <a:pt x="125" y="254"/>
                      <a:pt x="125" y="254"/>
                    </a:cubicBezTo>
                    <a:cubicBezTo>
                      <a:pt x="126" y="255"/>
                      <a:pt x="126" y="255"/>
                      <a:pt x="126" y="255"/>
                    </a:cubicBezTo>
                    <a:cubicBezTo>
                      <a:pt x="126" y="254"/>
                      <a:pt x="129" y="256"/>
                      <a:pt x="129" y="254"/>
                    </a:cubicBezTo>
                    <a:cubicBezTo>
                      <a:pt x="127" y="253"/>
                      <a:pt x="127" y="253"/>
                      <a:pt x="127" y="253"/>
                    </a:cubicBezTo>
                    <a:cubicBezTo>
                      <a:pt x="128" y="253"/>
                      <a:pt x="129" y="253"/>
                      <a:pt x="129" y="254"/>
                    </a:cubicBezTo>
                    <a:cubicBezTo>
                      <a:pt x="128" y="253"/>
                      <a:pt x="129" y="253"/>
                      <a:pt x="128" y="252"/>
                    </a:cubicBezTo>
                    <a:cubicBezTo>
                      <a:pt x="129" y="252"/>
                      <a:pt x="129" y="252"/>
                      <a:pt x="129" y="252"/>
                    </a:cubicBezTo>
                    <a:cubicBezTo>
                      <a:pt x="129" y="252"/>
                      <a:pt x="127" y="250"/>
                      <a:pt x="129" y="250"/>
                    </a:cubicBezTo>
                    <a:cubicBezTo>
                      <a:pt x="127" y="250"/>
                      <a:pt x="129" y="251"/>
                      <a:pt x="127" y="251"/>
                    </a:cubicBezTo>
                    <a:cubicBezTo>
                      <a:pt x="125" y="251"/>
                      <a:pt x="126" y="250"/>
                      <a:pt x="126" y="249"/>
                    </a:cubicBezTo>
                    <a:cubicBezTo>
                      <a:pt x="129" y="250"/>
                      <a:pt x="127" y="248"/>
                      <a:pt x="127" y="247"/>
                    </a:cubicBezTo>
                    <a:cubicBezTo>
                      <a:pt x="128" y="247"/>
                      <a:pt x="129" y="247"/>
                      <a:pt x="130" y="247"/>
                    </a:cubicBezTo>
                    <a:cubicBezTo>
                      <a:pt x="128" y="246"/>
                      <a:pt x="128" y="246"/>
                      <a:pt x="128" y="246"/>
                    </a:cubicBezTo>
                    <a:cubicBezTo>
                      <a:pt x="131" y="247"/>
                      <a:pt x="128" y="245"/>
                      <a:pt x="129" y="244"/>
                    </a:cubicBezTo>
                    <a:cubicBezTo>
                      <a:pt x="130" y="245"/>
                      <a:pt x="131" y="246"/>
                      <a:pt x="132" y="245"/>
                    </a:cubicBezTo>
                    <a:cubicBezTo>
                      <a:pt x="129" y="245"/>
                      <a:pt x="130" y="243"/>
                      <a:pt x="128" y="242"/>
                    </a:cubicBezTo>
                    <a:cubicBezTo>
                      <a:pt x="129" y="242"/>
                      <a:pt x="131" y="244"/>
                      <a:pt x="133" y="245"/>
                    </a:cubicBezTo>
                    <a:cubicBezTo>
                      <a:pt x="132" y="244"/>
                      <a:pt x="132" y="244"/>
                      <a:pt x="132" y="244"/>
                    </a:cubicBezTo>
                    <a:cubicBezTo>
                      <a:pt x="133" y="245"/>
                      <a:pt x="133" y="245"/>
                      <a:pt x="132" y="244"/>
                    </a:cubicBezTo>
                    <a:cubicBezTo>
                      <a:pt x="133" y="243"/>
                      <a:pt x="134" y="243"/>
                      <a:pt x="132" y="242"/>
                    </a:cubicBezTo>
                    <a:close/>
                    <a:moveTo>
                      <a:pt x="129" y="226"/>
                    </a:moveTo>
                    <a:cubicBezTo>
                      <a:pt x="129" y="226"/>
                      <a:pt x="129" y="226"/>
                      <a:pt x="129" y="226"/>
                    </a:cubicBezTo>
                    <a:close/>
                    <a:moveTo>
                      <a:pt x="17" y="159"/>
                    </a:moveTo>
                    <a:cubicBezTo>
                      <a:pt x="17" y="159"/>
                      <a:pt x="17" y="159"/>
                      <a:pt x="17" y="159"/>
                    </a:cubicBezTo>
                    <a:cubicBezTo>
                      <a:pt x="17" y="159"/>
                      <a:pt x="17" y="159"/>
                      <a:pt x="17" y="159"/>
                    </a:cubicBezTo>
                    <a:close/>
                    <a:moveTo>
                      <a:pt x="131" y="243"/>
                    </a:moveTo>
                    <a:cubicBezTo>
                      <a:pt x="131" y="243"/>
                      <a:pt x="131" y="243"/>
                      <a:pt x="131" y="243"/>
                    </a:cubicBezTo>
                    <a:cubicBezTo>
                      <a:pt x="131" y="243"/>
                      <a:pt x="131" y="243"/>
                      <a:pt x="131"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25"/>
              <p:cNvSpPr>
                <a:spLocks noEditPoints="1"/>
              </p:cNvSpPr>
              <p:nvPr/>
            </p:nvSpPr>
            <p:spPr bwMode="auto">
              <a:xfrm>
                <a:off x="4629150" y="4548188"/>
                <a:ext cx="481013" cy="333375"/>
              </a:xfrm>
              <a:custGeom>
                <a:avLst/>
                <a:gdLst>
                  <a:gd name="T0" fmla="*/ 188 w 222"/>
                  <a:gd name="T1" fmla="*/ 60 h 155"/>
                  <a:gd name="T2" fmla="*/ 184 w 222"/>
                  <a:gd name="T3" fmla="*/ 52 h 155"/>
                  <a:gd name="T4" fmla="*/ 167 w 222"/>
                  <a:gd name="T5" fmla="*/ 51 h 155"/>
                  <a:gd name="T6" fmla="*/ 127 w 222"/>
                  <a:gd name="T7" fmla="*/ 83 h 155"/>
                  <a:gd name="T8" fmla="*/ 93 w 222"/>
                  <a:gd name="T9" fmla="*/ 118 h 155"/>
                  <a:gd name="T10" fmla="*/ 76 w 222"/>
                  <a:gd name="T11" fmla="*/ 129 h 155"/>
                  <a:gd name="T12" fmla="*/ 58 w 222"/>
                  <a:gd name="T13" fmla="*/ 120 h 155"/>
                  <a:gd name="T14" fmla="*/ 48 w 222"/>
                  <a:gd name="T15" fmla="*/ 104 h 155"/>
                  <a:gd name="T16" fmla="*/ 43 w 222"/>
                  <a:gd name="T17" fmla="*/ 91 h 155"/>
                  <a:gd name="T18" fmla="*/ 27 w 222"/>
                  <a:gd name="T19" fmla="*/ 57 h 155"/>
                  <a:gd name="T20" fmla="*/ 22 w 222"/>
                  <a:gd name="T21" fmla="*/ 43 h 155"/>
                  <a:gd name="T22" fmla="*/ 10 w 222"/>
                  <a:gd name="T23" fmla="*/ 13 h 155"/>
                  <a:gd name="T24" fmla="*/ 8 w 222"/>
                  <a:gd name="T25" fmla="*/ 5 h 155"/>
                  <a:gd name="T26" fmla="*/ 5 w 222"/>
                  <a:gd name="T27" fmla="*/ 2 h 155"/>
                  <a:gd name="T28" fmla="*/ 4 w 222"/>
                  <a:gd name="T29" fmla="*/ 7 h 155"/>
                  <a:gd name="T30" fmla="*/ 5 w 222"/>
                  <a:gd name="T31" fmla="*/ 13 h 155"/>
                  <a:gd name="T32" fmla="*/ 6 w 222"/>
                  <a:gd name="T33" fmla="*/ 26 h 155"/>
                  <a:gd name="T34" fmla="*/ 11 w 222"/>
                  <a:gd name="T35" fmla="*/ 36 h 155"/>
                  <a:gd name="T36" fmla="*/ 3 w 222"/>
                  <a:gd name="T37" fmla="*/ 40 h 155"/>
                  <a:gd name="T38" fmla="*/ 0 w 222"/>
                  <a:gd name="T39" fmla="*/ 44 h 155"/>
                  <a:gd name="T40" fmla="*/ 8 w 222"/>
                  <a:gd name="T41" fmla="*/ 45 h 155"/>
                  <a:gd name="T42" fmla="*/ 7 w 222"/>
                  <a:gd name="T43" fmla="*/ 49 h 155"/>
                  <a:gd name="T44" fmla="*/ 9 w 222"/>
                  <a:gd name="T45" fmla="*/ 54 h 155"/>
                  <a:gd name="T46" fmla="*/ 7 w 222"/>
                  <a:gd name="T47" fmla="*/ 61 h 155"/>
                  <a:gd name="T48" fmla="*/ 10 w 222"/>
                  <a:gd name="T49" fmla="*/ 65 h 155"/>
                  <a:gd name="T50" fmla="*/ 14 w 222"/>
                  <a:gd name="T51" fmla="*/ 67 h 155"/>
                  <a:gd name="T52" fmla="*/ 17 w 222"/>
                  <a:gd name="T53" fmla="*/ 73 h 155"/>
                  <a:gd name="T54" fmla="*/ 20 w 222"/>
                  <a:gd name="T55" fmla="*/ 79 h 155"/>
                  <a:gd name="T56" fmla="*/ 18 w 222"/>
                  <a:gd name="T57" fmla="*/ 81 h 155"/>
                  <a:gd name="T58" fmla="*/ 18 w 222"/>
                  <a:gd name="T59" fmla="*/ 87 h 155"/>
                  <a:gd name="T60" fmla="*/ 26 w 222"/>
                  <a:gd name="T61" fmla="*/ 102 h 155"/>
                  <a:gd name="T62" fmla="*/ 29 w 222"/>
                  <a:gd name="T63" fmla="*/ 109 h 155"/>
                  <a:gd name="T64" fmla="*/ 35 w 222"/>
                  <a:gd name="T65" fmla="*/ 121 h 155"/>
                  <a:gd name="T66" fmla="*/ 41 w 222"/>
                  <a:gd name="T67" fmla="*/ 131 h 155"/>
                  <a:gd name="T68" fmla="*/ 46 w 222"/>
                  <a:gd name="T69" fmla="*/ 136 h 155"/>
                  <a:gd name="T70" fmla="*/ 45 w 222"/>
                  <a:gd name="T71" fmla="*/ 139 h 155"/>
                  <a:gd name="T72" fmla="*/ 49 w 222"/>
                  <a:gd name="T73" fmla="*/ 142 h 155"/>
                  <a:gd name="T74" fmla="*/ 50 w 222"/>
                  <a:gd name="T75" fmla="*/ 149 h 155"/>
                  <a:gd name="T76" fmla="*/ 54 w 222"/>
                  <a:gd name="T77" fmla="*/ 150 h 155"/>
                  <a:gd name="T78" fmla="*/ 60 w 222"/>
                  <a:gd name="T79" fmla="*/ 152 h 155"/>
                  <a:gd name="T80" fmla="*/ 62 w 222"/>
                  <a:gd name="T81" fmla="*/ 153 h 155"/>
                  <a:gd name="T82" fmla="*/ 76 w 222"/>
                  <a:gd name="T83" fmla="*/ 145 h 155"/>
                  <a:gd name="T84" fmla="*/ 85 w 222"/>
                  <a:gd name="T85" fmla="*/ 144 h 155"/>
                  <a:gd name="T86" fmla="*/ 94 w 222"/>
                  <a:gd name="T87" fmla="*/ 137 h 155"/>
                  <a:gd name="T88" fmla="*/ 100 w 222"/>
                  <a:gd name="T89" fmla="*/ 133 h 155"/>
                  <a:gd name="T90" fmla="*/ 101 w 222"/>
                  <a:gd name="T91" fmla="*/ 133 h 155"/>
                  <a:gd name="T92" fmla="*/ 108 w 222"/>
                  <a:gd name="T93" fmla="*/ 126 h 155"/>
                  <a:gd name="T94" fmla="*/ 117 w 222"/>
                  <a:gd name="T95" fmla="*/ 116 h 155"/>
                  <a:gd name="T96" fmla="*/ 120 w 222"/>
                  <a:gd name="T97" fmla="*/ 111 h 155"/>
                  <a:gd name="T98" fmla="*/ 126 w 222"/>
                  <a:gd name="T99" fmla="*/ 107 h 155"/>
                  <a:gd name="T100" fmla="*/ 135 w 222"/>
                  <a:gd name="T101" fmla="*/ 100 h 155"/>
                  <a:gd name="T102" fmla="*/ 143 w 222"/>
                  <a:gd name="T103" fmla="*/ 90 h 155"/>
                  <a:gd name="T104" fmla="*/ 149 w 222"/>
                  <a:gd name="T105" fmla="*/ 85 h 155"/>
                  <a:gd name="T106" fmla="*/ 169 w 222"/>
                  <a:gd name="T107" fmla="*/ 70 h 155"/>
                  <a:gd name="T108" fmla="*/ 175 w 222"/>
                  <a:gd name="T109" fmla="*/ 66 h 155"/>
                  <a:gd name="T110" fmla="*/ 186 w 222"/>
                  <a:gd name="T111" fmla="*/ 79 h 155"/>
                  <a:gd name="T112" fmla="*/ 197 w 222"/>
                  <a:gd name="T113" fmla="*/ 90 h 155"/>
                  <a:gd name="T114" fmla="*/ 212 w 222"/>
                  <a:gd name="T115" fmla="*/ 9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2" h="155">
                    <a:moveTo>
                      <a:pt x="212" y="97"/>
                    </a:moveTo>
                    <a:cubicBezTo>
                      <a:pt x="210" y="95"/>
                      <a:pt x="208" y="93"/>
                      <a:pt x="207" y="90"/>
                    </a:cubicBezTo>
                    <a:cubicBezTo>
                      <a:pt x="201" y="81"/>
                      <a:pt x="200" y="69"/>
                      <a:pt x="192" y="59"/>
                    </a:cubicBezTo>
                    <a:cubicBezTo>
                      <a:pt x="191" y="60"/>
                      <a:pt x="190" y="60"/>
                      <a:pt x="189" y="60"/>
                    </a:cubicBezTo>
                    <a:cubicBezTo>
                      <a:pt x="190" y="60"/>
                      <a:pt x="190" y="60"/>
                      <a:pt x="190" y="60"/>
                    </a:cubicBezTo>
                    <a:cubicBezTo>
                      <a:pt x="188" y="60"/>
                      <a:pt x="188" y="60"/>
                      <a:pt x="188" y="60"/>
                    </a:cubicBezTo>
                    <a:cubicBezTo>
                      <a:pt x="187" y="59"/>
                      <a:pt x="189" y="58"/>
                      <a:pt x="190" y="59"/>
                    </a:cubicBezTo>
                    <a:cubicBezTo>
                      <a:pt x="187" y="55"/>
                      <a:pt x="187" y="55"/>
                      <a:pt x="187" y="55"/>
                    </a:cubicBezTo>
                    <a:cubicBezTo>
                      <a:pt x="185" y="54"/>
                      <a:pt x="185" y="54"/>
                      <a:pt x="185" y="54"/>
                    </a:cubicBezTo>
                    <a:cubicBezTo>
                      <a:pt x="185" y="53"/>
                      <a:pt x="185" y="53"/>
                      <a:pt x="185" y="53"/>
                    </a:cubicBezTo>
                    <a:cubicBezTo>
                      <a:pt x="184" y="53"/>
                      <a:pt x="184" y="53"/>
                      <a:pt x="184" y="53"/>
                    </a:cubicBezTo>
                    <a:cubicBezTo>
                      <a:pt x="184" y="52"/>
                      <a:pt x="184" y="52"/>
                      <a:pt x="184" y="52"/>
                    </a:cubicBezTo>
                    <a:cubicBezTo>
                      <a:pt x="184" y="52"/>
                      <a:pt x="184" y="52"/>
                      <a:pt x="184" y="52"/>
                    </a:cubicBezTo>
                    <a:cubicBezTo>
                      <a:pt x="184" y="52"/>
                      <a:pt x="184" y="52"/>
                      <a:pt x="184" y="52"/>
                    </a:cubicBezTo>
                    <a:cubicBezTo>
                      <a:pt x="177" y="52"/>
                      <a:pt x="202" y="54"/>
                      <a:pt x="167" y="51"/>
                    </a:cubicBezTo>
                    <a:cubicBezTo>
                      <a:pt x="167" y="51"/>
                      <a:pt x="167" y="51"/>
                      <a:pt x="167" y="51"/>
                    </a:cubicBezTo>
                    <a:cubicBezTo>
                      <a:pt x="167" y="51"/>
                      <a:pt x="167" y="51"/>
                      <a:pt x="167" y="51"/>
                    </a:cubicBezTo>
                    <a:cubicBezTo>
                      <a:pt x="167" y="51"/>
                      <a:pt x="167" y="51"/>
                      <a:pt x="167" y="51"/>
                    </a:cubicBezTo>
                    <a:cubicBezTo>
                      <a:pt x="166" y="51"/>
                      <a:pt x="166" y="51"/>
                      <a:pt x="166" y="51"/>
                    </a:cubicBezTo>
                    <a:cubicBezTo>
                      <a:pt x="165" y="53"/>
                      <a:pt x="163" y="54"/>
                      <a:pt x="161" y="55"/>
                    </a:cubicBezTo>
                    <a:cubicBezTo>
                      <a:pt x="162" y="57"/>
                      <a:pt x="159" y="57"/>
                      <a:pt x="161" y="59"/>
                    </a:cubicBezTo>
                    <a:cubicBezTo>
                      <a:pt x="160" y="59"/>
                      <a:pt x="160" y="58"/>
                      <a:pt x="160" y="58"/>
                    </a:cubicBezTo>
                    <a:cubicBezTo>
                      <a:pt x="158" y="61"/>
                      <a:pt x="158" y="61"/>
                      <a:pt x="154" y="61"/>
                    </a:cubicBezTo>
                    <a:cubicBezTo>
                      <a:pt x="144" y="67"/>
                      <a:pt x="136" y="76"/>
                      <a:pt x="127" y="83"/>
                    </a:cubicBezTo>
                    <a:cubicBezTo>
                      <a:pt x="119" y="91"/>
                      <a:pt x="111" y="100"/>
                      <a:pt x="103" y="108"/>
                    </a:cubicBezTo>
                    <a:cubicBezTo>
                      <a:pt x="104" y="111"/>
                      <a:pt x="101" y="112"/>
                      <a:pt x="101" y="115"/>
                    </a:cubicBezTo>
                    <a:cubicBezTo>
                      <a:pt x="100" y="115"/>
                      <a:pt x="100" y="115"/>
                      <a:pt x="100" y="115"/>
                    </a:cubicBezTo>
                    <a:cubicBezTo>
                      <a:pt x="100" y="117"/>
                      <a:pt x="98" y="116"/>
                      <a:pt x="96" y="116"/>
                    </a:cubicBezTo>
                    <a:cubicBezTo>
                      <a:pt x="96" y="117"/>
                      <a:pt x="95" y="117"/>
                      <a:pt x="97" y="118"/>
                    </a:cubicBezTo>
                    <a:cubicBezTo>
                      <a:pt x="97" y="120"/>
                      <a:pt x="94" y="117"/>
                      <a:pt x="93" y="118"/>
                    </a:cubicBezTo>
                    <a:cubicBezTo>
                      <a:pt x="93" y="118"/>
                      <a:pt x="94" y="119"/>
                      <a:pt x="94" y="119"/>
                    </a:cubicBezTo>
                    <a:cubicBezTo>
                      <a:pt x="93" y="122"/>
                      <a:pt x="93" y="118"/>
                      <a:pt x="89" y="118"/>
                    </a:cubicBezTo>
                    <a:cubicBezTo>
                      <a:pt x="86" y="122"/>
                      <a:pt x="82" y="126"/>
                      <a:pt x="78" y="128"/>
                    </a:cubicBezTo>
                    <a:cubicBezTo>
                      <a:pt x="78" y="127"/>
                      <a:pt x="79" y="129"/>
                      <a:pt x="78" y="129"/>
                    </a:cubicBezTo>
                    <a:cubicBezTo>
                      <a:pt x="76" y="126"/>
                      <a:pt x="77" y="131"/>
                      <a:pt x="76" y="130"/>
                    </a:cubicBezTo>
                    <a:cubicBezTo>
                      <a:pt x="76" y="129"/>
                      <a:pt x="76" y="129"/>
                      <a:pt x="76" y="129"/>
                    </a:cubicBezTo>
                    <a:cubicBezTo>
                      <a:pt x="73" y="128"/>
                      <a:pt x="73" y="131"/>
                      <a:pt x="70" y="131"/>
                    </a:cubicBezTo>
                    <a:cubicBezTo>
                      <a:pt x="69" y="133"/>
                      <a:pt x="66" y="131"/>
                      <a:pt x="66" y="133"/>
                    </a:cubicBezTo>
                    <a:cubicBezTo>
                      <a:pt x="65" y="132"/>
                      <a:pt x="64" y="133"/>
                      <a:pt x="64" y="132"/>
                    </a:cubicBezTo>
                    <a:cubicBezTo>
                      <a:pt x="64" y="132"/>
                      <a:pt x="64" y="133"/>
                      <a:pt x="64" y="133"/>
                    </a:cubicBezTo>
                    <a:cubicBezTo>
                      <a:pt x="63" y="132"/>
                      <a:pt x="62" y="131"/>
                      <a:pt x="62" y="130"/>
                    </a:cubicBezTo>
                    <a:cubicBezTo>
                      <a:pt x="60" y="128"/>
                      <a:pt x="61" y="123"/>
                      <a:pt x="58" y="120"/>
                    </a:cubicBezTo>
                    <a:cubicBezTo>
                      <a:pt x="57" y="120"/>
                      <a:pt x="57" y="121"/>
                      <a:pt x="56" y="121"/>
                    </a:cubicBezTo>
                    <a:cubicBezTo>
                      <a:pt x="56" y="120"/>
                      <a:pt x="57" y="120"/>
                      <a:pt x="58" y="120"/>
                    </a:cubicBezTo>
                    <a:cubicBezTo>
                      <a:pt x="55" y="119"/>
                      <a:pt x="56" y="116"/>
                      <a:pt x="55" y="114"/>
                    </a:cubicBezTo>
                    <a:cubicBezTo>
                      <a:pt x="55" y="114"/>
                      <a:pt x="54" y="113"/>
                      <a:pt x="53" y="114"/>
                    </a:cubicBezTo>
                    <a:cubicBezTo>
                      <a:pt x="55" y="110"/>
                      <a:pt x="50" y="109"/>
                      <a:pt x="51" y="106"/>
                    </a:cubicBezTo>
                    <a:cubicBezTo>
                      <a:pt x="48" y="108"/>
                      <a:pt x="49" y="105"/>
                      <a:pt x="48" y="104"/>
                    </a:cubicBezTo>
                    <a:cubicBezTo>
                      <a:pt x="47" y="104"/>
                      <a:pt x="48" y="104"/>
                      <a:pt x="49" y="103"/>
                    </a:cubicBezTo>
                    <a:cubicBezTo>
                      <a:pt x="48" y="102"/>
                      <a:pt x="47" y="101"/>
                      <a:pt x="47" y="98"/>
                    </a:cubicBezTo>
                    <a:cubicBezTo>
                      <a:pt x="47" y="98"/>
                      <a:pt x="45" y="98"/>
                      <a:pt x="45" y="97"/>
                    </a:cubicBezTo>
                    <a:cubicBezTo>
                      <a:pt x="47" y="95"/>
                      <a:pt x="44" y="94"/>
                      <a:pt x="44" y="93"/>
                    </a:cubicBezTo>
                    <a:cubicBezTo>
                      <a:pt x="42" y="94"/>
                      <a:pt x="40" y="93"/>
                      <a:pt x="41" y="91"/>
                    </a:cubicBezTo>
                    <a:cubicBezTo>
                      <a:pt x="43" y="91"/>
                      <a:pt x="43" y="91"/>
                      <a:pt x="43" y="91"/>
                    </a:cubicBezTo>
                    <a:cubicBezTo>
                      <a:pt x="40" y="88"/>
                      <a:pt x="41" y="81"/>
                      <a:pt x="36" y="78"/>
                    </a:cubicBezTo>
                    <a:cubicBezTo>
                      <a:pt x="38" y="77"/>
                      <a:pt x="38" y="77"/>
                      <a:pt x="38" y="77"/>
                    </a:cubicBezTo>
                    <a:cubicBezTo>
                      <a:pt x="34" y="73"/>
                      <a:pt x="34" y="68"/>
                      <a:pt x="30" y="65"/>
                    </a:cubicBezTo>
                    <a:cubicBezTo>
                      <a:pt x="30" y="64"/>
                      <a:pt x="30" y="62"/>
                      <a:pt x="30" y="60"/>
                    </a:cubicBezTo>
                    <a:cubicBezTo>
                      <a:pt x="28" y="59"/>
                      <a:pt x="28" y="59"/>
                      <a:pt x="25" y="58"/>
                    </a:cubicBezTo>
                    <a:cubicBezTo>
                      <a:pt x="25" y="58"/>
                      <a:pt x="26" y="57"/>
                      <a:pt x="27" y="57"/>
                    </a:cubicBezTo>
                    <a:cubicBezTo>
                      <a:pt x="26" y="54"/>
                      <a:pt x="28" y="52"/>
                      <a:pt x="25" y="51"/>
                    </a:cubicBezTo>
                    <a:cubicBezTo>
                      <a:pt x="26" y="50"/>
                      <a:pt x="26" y="50"/>
                      <a:pt x="26" y="50"/>
                    </a:cubicBezTo>
                    <a:cubicBezTo>
                      <a:pt x="24" y="49"/>
                      <a:pt x="22" y="48"/>
                      <a:pt x="23" y="45"/>
                    </a:cubicBezTo>
                    <a:cubicBezTo>
                      <a:pt x="22" y="45"/>
                      <a:pt x="20" y="43"/>
                      <a:pt x="19" y="45"/>
                    </a:cubicBezTo>
                    <a:cubicBezTo>
                      <a:pt x="19" y="44"/>
                      <a:pt x="21" y="44"/>
                      <a:pt x="20" y="43"/>
                    </a:cubicBezTo>
                    <a:cubicBezTo>
                      <a:pt x="22" y="43"/>
                      <a:pt x="22" y="43"/>
                      <a:pt x="22" y="43"/>
                    </a:cubicBezTo>
                    <a:cubicBezTo>
                      <a:pt x="21" y="39"/>
                      <a:pt x="19" y="36"/>
                      <a:pt x="17" y="32"/>
                    </a:cubicBezTo>
                    <a:cubicBezTo>
                      <a:pt x="19" y="31"/>
                      <a:pt x="15" y="29"/>
                      <a:pt x="16" y="26"/>
                    </a:cubicBezTo>
                    <a:cubicBezTo>
                      <a:pt x="15" y="25"/>
                      <a:pt x="16" y="22"/>
                      <a:pt x="13" y="22"/>
                    </a:cubicBezTo>
                    <a:cubicBezTo>
                      <a:pt x="14" y="22"/>
                      <a:pt x="14" y="22"/>
                      <a:pt x="14" y="22"/>
                    </a:cubicBezTo>
                    <a:cubicBezTo>
                      <a:pt x="14" y="20"/>
                      <a:pt x="13" y="18"/>
                      <a:pt x="13" y="15"/>
                    </a:cubicBezTo>
                    <a:cubicBezTo>
                      <a:pt x="13" y="14"/>
                      <a:pt x="11" y="14"/>
                      <a:pt x="10" y="13"/>
                    </a:cubicBezTo>
                    <a:cubicBezTo>
                      <a:pt x="12" y="13"/>
                      <a:pt x="12" y="13"/>
                      <a:pt x="12" y="13"/>
                    </a:cubicBezTo>
                    <a:cubicBezTo>
                      <a:pt x="11" y="12"/>
                      <a:pt x="9" y="12"/>
                      <a:pt x="7" y="12"/>
                    </a:cubicBezTo>
                    <a:cubicBezTo>
                      <a:pt x="8" y="11"/>
                      <a:pt x="7" y="11"/>
                      <a:pt x="8" y="10"/>
                    </a:cubicBezTo>
                    <a:cubicBezTo>
                      <a:pt x="9" y="10"/>
                      <a:pt x="10" y="11"/>
                      <a:pt x="12" y="11"/>
                    </a:cubicBezTo>
                    <a:cubicBezTo>
                      <a:pt x="12" y="10"/>
                      <a:pt x="9" y="9"/>
                      <a:pt x="11" y="7"/>
                    </a:cubicBezTo>
                    <a:cubicBezTo>
                      <a:pt x="11" y="6"/>
                      <a:pt x="10" y="5"/>
                      <a:pt x="8" y="5"/>
                    </a:cubicBezTo>
                    <a:cubicBezTo>
                      <a:pt x="9" y="6"/>
                      <a:pt x="9" y="5"/>
                      <a:pt x="10" y="5"/>
                    </a:cubicBezTo>
                    <a:cubicBezTo>
                      <a:pt x="10" y="4"/>
                      <a:pt x="10" y="4"/>
                      <a:pt x="9" y="3"/>
                    </a:cubicBezTo>
                    <a:cubicBezTo>
                      <a:pt x="9" y="3"/>
                      <a:pt x="9" y="4"/>
                      <a:pt x="9" y="4"/>
                    </a:cubicBezTo>
                    <a:cubicBezTo>
                      <a:pt x="7" y="4"/>
                      <a:pt x="7" y="3"/>
                      <a:pt x="5" y="3"/>
                    </a:cubicBezTo>
                    <a:cubicBezTo>
                      <a:pt x="6" y="4"/>
                      <a:pt x="6" y="4"/>
                      <a:pt x="6" y="4"/>
                    </a:cubicBezTo>
                    <a:cubicBezTo>
                      <a:pt x="5" y="4"/>
                      <a:pt x="4" y="3"/>
                      <a:pt x="5" y="2"/>
                    </a:cubicBezTo>
                    <a:cubicBezTo>
                      <a:pt x="7" y="1"/>
                      <a:pt x="8" y="3"/>
                      <a:pt x="9" y="2"/>
                    </a:cubicBezTo>
                    <a:cubicBezTo>
                      <a:pt x="5" y="0"/>
                      <a:pt x="5" y="0"/>
                      <a:pt x="5" y="0"/>
                    </a:cubicBezTo>
                    <a:cubicBezTo>
                      <a:pt x="6" y="1"/>
                      <a:pt x="5" y="1"/>
                      <a:pt x="4" y="1"/>
                    </a:cubicBezTo>
                    <a:cubicBezTo>
                      <a:pt x="5" y="2"/>
                      <a:pt x="5" y="2"/>
                      <a:pt x="5" y="2"/>
                    </a:cubicBezTo>
                    <a:cubicBezTo>
                      <a:pt x="3" y="2"/>
                      <a:pt x="3" y="2"/>
                      <a:pt x="3" y="2"/>
                    </a:cubicBezTo>
                    <a:cubicBezTo>
                      <a:pt x="4" y="4"/>
                      <a:pt x="3" y="5"/>
                      <a:pt x="4" y="7"/>
                    </a:cubicBezTo>
                    <a:cubicBezTo>
                      <a:pt x="5" y="6"/>
                      <a:pt x="5" y="6"/>
                      <a:pt x="5" y="6"/>
                    </a:cubicBezTo>
                    <a:cubicBezTo>
                      <a:pt x="6" y="7"/>
                      <a:pt x="8" y="8"/>
                      <a:pt x="6" y="9"/>
                    </a:cubicBezTo>
                    <a:cubicBezTo>
                      <a:pt x="6" y="9"/>
                      <a:pt x="5" y="9"/>
                      <a:pt x="4" y="9"/>
                    </a:cubicBezTo>
                    <a:cubicBezTo>
                      <a:pt x="4" y="9"/>
                      <a:pt x="5" y="10"/>
                      <a:pt x="5" y="10"/>
                    </a:cubicBezTo>
                    <a:cubicBezTo>
                      <a:pt x="2" y="10"/>
                      <a:pt x="2" y="10"/>
                      <a:pt x="2" y="10"/>
                    </a:cubicBezTo>
                    <a:cubicBezTo>
                      <a:pt x="6" y="10"/>
                      <a:pt x="4" y="12"/>
                      <a:pt x="5" y="13"/>
                    </a:cubicBezTo>
                    <a:cubicBezTo>
                      <a:pt x="4" y="13"/>
                      <a:pt x="4" y="13"/>
                      <a:pt x="4" y="13"/>
                    </a:cubicBezTo>
                    <a:cubicBezTo>
                      <a:pt x="3" y="15"/>
                      <a:pt x="6" y="12"/>
                      <a:pt x="6" y="13"/>
                    </a:cubicBezTo>
                    <a:cubicBezTo>
                      <a:pt x="6" y="14"/>
                      <a:pt x="3" y="14"/>
                      <a:pt x="2" y="15"/>
                    </a:cubicBezTo>
                    <a:cubicBezTo>
                      <a:pt x="3" y="17"/>
                      <a:pt x="5" y="19"/>
                      <a:pt x="4" y="21"/>
                    </a:cubicBezTo>
                    <a:cubicBezTo>
                      <a:pt x="4" y="22"/>
                      <a:pt x="6" y="24"/>
                      <a:pt x="7" y="25"/>
                    </a:cubicBezTo>
                    <a:cubicBezTo>
                      <a:pt x="7" y="26"/>
                      <a:pt x="4" y="25"/>
                      <a:pt x="6" y="26"/>
                    </a:cubicBezTo>
                    <a:cubicBezTo>
                      <a:pt x="5" y="26"/>
                      <a:pt x="4" y="27"/>
                      <a:pt x="3" y="27"/>
                    </a:cubicBezTo>
                    <a:cubicBezTo>
                      <a:pt x="4" y="27"/>
                      <a:pt x="4" y="29"/>
                      <a:pt x="6" y="28"/>
                    </a:cubicBezTo>
                    <a:cubicBezTo>
                      <a:pt x="6" y="30"/>
                      <a:pt x="6" y="32"/>
                      <a:pt x="7" y="34"/>
                    </a:cubicBezTo>
                    <a:cubicBezTo>
                      <a:pt x="7" y="33"/>
                      <a:pt x="5" y="33"/>
                      <a:pt x="4" y="34"/>
                    </a:cubicBezTo>
                    <a:cubicBezTo>
                      <a:pt x="6" y="34"/>
                      <a:pt x="8" y="36"/>
                      <a:pt x="8" y="37"/>
                    </a:cubicBezTo>
                    <a:cubicBezTo>
                      <a:pt x="9" y="37"/>
                      <a:pt x="9" y="36"/>
                      <a:pt x="11" y="36"/>
                    </a:cubicBezTo>
                    <a:cubicBezTo>
                      <a:pt x="11" y="36"/>
                      <a:pt x="12" y="36"/>
                      <a:pt x="12" y="37"/>
                    </a:cubicBezTo>
                    <a:cubicBezTo>
                      <a:pt x="10" y="38"/>
                      <a:pt x="8" y="38"/>
                      <a:pt x="8" y="40"/>
                    </a:cubicBezTo>
                    <a:cubicBezTo>
                      <a:pt x="5" y="40"/>
                      <a:pt x="8" y="37"/>
                      <a:pt x="5" y="39"/>
                    </a:cubicBezTo>
                    <a:cubicBezTo>
                      <a:pt x="3" y="39"/>
                      <a:pt x="2" y="36"/>
                      <a:pt x="3" y="35"/>
                    </a:cubicBezTo>
                    <a:cubicBezTo>
                      <a:pt x="0" y="35"/>
                      <a:pt x="3" y="36"/>
                      <a:pt x="1" y="37"/>
                    </a:cubicBezTo>
                    <a:cubicBezTo>
                      <a:pt x="1" y="38"/>
                      <a:pt x="3" y="38"/>
                      <a:pt x="3" y="40"/>
                    </a:cubicBezTo>
                    <a:cubicBezTo>
                      <a:pt x="5" y="39"/>
                      <a:pt x="5" y="39"/>
                      <a:pt x="6" y="39"/>
                    </a:cubicBezTo>
                    <a:cubicBezTo>
                      <a:pt x="9" y="40"/>
                      <a:pt x="5" y="42"/>
                      <a:pt x="5" y="42"/>
                    </a:cubicBezTo>
                    <a:cubicBezTo>
                      <a:pt x="4" y="41"/>
                      <a:pt x="4" y="41"/>
                      <a:pt x="4" y="41"/>
                    </a:cubicBezTo>
                    <a:cubicBezTo>
                      <a:pt x="3" y="43"/>
                      <a:pt x="5" y="43"/>
                      <a:pt x="5" y="44"/>
                    </a:cubicBezTo>
                    <a:cubicBezTo>
                      <a:pt x="2" y="45"/>
                      <a:pt x="4" y="42"/>
                      <a:pt x="2" y="42"/>
                    </a:cubicBezTo>
                    <a:cubicBezTo>
                      <a:pt x="0" y="44"/>
                      <a:pt x="0" y="44"/>
                      <a:pt x="0" y="44"/>
                    </a:cubicBezTo>
                    <a:cubicBezTo>
                      <a:pt x="1" y="46"/>
                      <a:pt x="3" y="43"/>
                      <a:pt x="3" y="45"/>
                    </a:cubicBezTo>
                    <a:cubicBezTo>
                      <a:pt x="2" y="46"/>
                      <a:pt x="2" y="46"/>
                      <a:pt x="2" y="46"/>
                    </a:cubicBezTo>
                    <a:cubicBezTo>
                      <a:pt x="3" y="46"/>
                      <a:pt x="3" y="46"/>
                      <a:pt x="3" y="46"/>
                    </a:cubicBezTo>
                    <a:cubicBezTo>
                      <a:pt x="4" y="46"/>
                      <a:pt x="5" y="45"/>
                      <a:pt x="5" y="44"/>
                    </a:cubicBezTo>
                    <a:cubicBezTo>
                      <a:pt x="8" y="44"/>
                      <a:pt x="6" y="45"/>
                      <a:pt x="7" y="47"/>
                    </a:cubicBezTo>
                    <a:cubicBezTo>
                      <a:pt x="8" y="46"/>
                      <a:pt x="6" y="46"/>
                      <a:pt x="8" y="45"/>
                    </a:cubicBezTo>
                    <a:cubicBezTo>
                      <a:pt x="9" y="45"/>
                      <a:pt x="10" y="46"/>
                      <a:pt x="10" y="46"/>
                    </a:cubicBezTo>
                    <a:cubicBezTo>
                      <a:pt x="11" y="48"/>
                      <a:pt x="9" y="48"/>
                      <a:pt x="8" y="48"/>
                    </a:cubicBezTo>
                    <a:cubicBezTo>
                      <a:pt x="7" y="48"/>
                      <a:pt x="7" y="47"/>
                      <a:pt x="8" y="47"/>
                    </a:cubicBezTo>
                    <a:cubicBezTo>
                      <a:pt x="6" y="46"/>
                      <a:pt x="5" y="49"/>
                      <a:pt x="3" y="48"/>
                    </a:cubicBezTo>
                    <a:cubicBezTo>
                      <a:pt x="2" y="50"/>
                      <a:pt x="4" y="49"/>
                      <a:pt x="5" y="50"/>
                    </a:cubicBezTo>
                    <a:cubicBezTo>
                      <a:pt x="5" y="49"/>
                      <a:pt x="7" y="49"/>
                      <a:pt x="7" y="49"/>
                    </a:cubicBezTo>
                    <a:cubicBezTo>
                      <a:pt x="12" y="49"/>
                      <a:pt x="4" y="51"/>
                      <a:pt x="6" y="53"/>
                    </a:cubicBezTo>
                    <a:cubicBezTo>
                      <a:pt x="9" y="51"/>
                      <a:pt x="11" y="54"/>
                      <a:pt x="13" y="52"/>
                    </a:cubicBezTo>
                    <a:cubicBezTo>
                      <a:pt x="14" y="52"/>
                      <a:pt x="15" y="52"/>
                      <a:pt x="15" y="53"/>
                    </a:cubicBezTo>
                    <a:cubicBezTo>
                      <a:pt x="13" y="53"/>
                      <a:pt x="14" y="54"/>
                      <a:pt x="11" y="54"/>
                    </a:cubicBezTo>
                    <a:cubicBezTo>
                      <a:pt x="12" y="54"/>
                      <a:pt x="12" y="54"/>
                      <a:pt x="12" y="54"/>
                    </a:cubicBezTo>
                    <a:cubicBezTo>
                      <a:pt x="9" y="54"/>
                      <a:pt x="9" y="54"/>
                      <a:pt x="9" y="54"/>
                    </a:cubicBezTo>
                    <a:cubicBezTo>
                      <a:pt x="8" y="55"/>
                      <a:pt x="7" y="57"/>
                      <a:pt x="6" y="58"/>
                    </a:cubicBezTo>
                    <a:cubicBezTo>
                      <a:pt x="7" y="59"/>
                      <a:pt x="8" y="57"/>
                      <a:pt x="9" y="58"/>
                    </a:cubicBezTo>
                    <a:cubicBezTo>
                      <a:pt x="8" y="58"/>
                      <a:pt x="7" y="59"/>
                      <a:pt x="7" y="59"/>
                    </a:cubicBezTo>
                    <a:cubicBezTo>
                      <a:pt x="8" y="58"/>
                      <a:pt x="10" y="58"/>
                      <a:pt x="11" y="59"/>
                    </a:cubicBezTo>
                    <a:cubicBezTo>
                      <a:pt x="11" y="60"/>
                      <a:pt x="9" y="61"/>
                      <a:pt x="9" y="61"/>
                    </a:cubicBezTo>
                    <a:cubicBezTo>
                      <a:pt x="7" y="61"/>
                      <a:pt x="7" y="61"/>
                      <a:pt x="7" y="61"/>
                    </a:cubicBezTo>
                    <a:cubicBezTo>
                      <a:pt x="9" y="61"/>
                      <a:pt x="6" y="61"/>
                      <a:pt x="7" y="62"/>
                    </a:cubicBezTo>
                    <a:cubicBezTo>
                      <a:pt x="8" y="62"/>
                      <a:pt x="10" y="62"/>
                      <a:pt x="12" y="62"/>
                    </a:cubicBezTo>
                    <a:cubicBezTo>
                      <a:pt x="12" y="62"/>
                      <a:pt x="11" y="63"/>
                      <a:pt x="11" y="63"/>
                    </a:cubicBezTo>
                    <a:cubicBezTo>
                      <a:pt x="10" y="62"/>
                      <a:pt x="10" y="62"/>
                      <a:pt x="10" y="62"/>
                    </a:cubicBezTo>
                    <a:cubicBezTo>
                      <a:pt x="11" y="64"/>
                      <a:pt x="7" y="64"/>
                      <a:pt x="8" y="65"/>
                    </a:cubicBezTo>
                    <a:cubicBezTo>
                      <a:pt x="10" y="65"/>
                      <a:pt x="10" y="65"/>
                      <a:pt x="10" y="65"/>
                    </a:cubicBezTo>
                    <a:cubicBezTo>
                      <a:pt x="10" y="65"/>
                      <a:pt x="9" y="65"/>
                      <a:pt x="8" y="65"/>
                    </a:cubicBezTo>
                    <a:cubicBezTo>
                      <a:pt x="9" y="65"/>
                      <a:pt x="10" y="66"/>
                      <a:pt x="10" y="66"/>
                    </a:cubicBezTo>
                    <a:cubicBezTo>
                      <a:pt x="9" y="67"/>
                      <a:pt x="9" y="67"/>
                      <a:pt x="9" y="67"/>
                    </a:cubicBezTo>
                    <a:cubicBezTo>
                      <a:pt x="10" y="67"/>
                      <a:pt x="12" y="67"/>
                      <a:pt x="11" y="68"/>
                    </a:cubicBezTo>
                    <a:cubicBezTo>
                      <a:pt x="13" y="67"/>
                      <a:pt x="10" y="68"/>
                      <a:pt x="11" y="66"/>
                    </a:cubicBezTo>
                    <a:cubicBezTo>
                      <a:pt x="13" y="65"/>
                      <a:pt x="13" y="67"/>
                      <a:pt x="14" y="67"/>
                    </a:cubicBezTo>
                    <a:cubicBezTo>
                      <a:pt x="11" y="68"/>
                      <a:pt x="14" y="68"/>
                      <a:pt x="14" y="69"/>
                    </a:cubicBezTo>
                    <a:cubicBezTo>
                      <a:pt x="13" y="70"/>
                      <a:pt x="13" y="70"/>
                      <a:pt x="13" y="71"/>
                    </a:cubicBezTo>
                    <a:cubicBezTo>
                      <a:pt x="14" y="70"/>
                      <a:pt x="14" y="70"/>
                      <a:pt x="14" y="70"/>
                    </a:cubicBezTo>
                    <a:cubicBezTo>
                      <a:pt x="11" y="72"/>
                      <a:pt x="16" y="72"/>
                      <a:pt x="15" y="73"/>
                    </a:cubicBezTo>
                    <a:cubicBezTo>
                      <a:pt x="14" y="73"/>
                      <a:pt x="12" y="73"/>
                      <a:pt x="12" y="74"/>
                    </a:cubicBezTo>
                    <a:cubicBezTo>
                      <a:pt x="14" y="72"/>
                      <a:pt x="16" y="74"/>
                      <a:pt x="17" y="73"/>
                    </a:cubicBezTo>
                    <a:cubicBezTo>
                      <a:pt x="17" y="75"/>
                      <a:pt x="14" y="74"/>
                      <a:pt x="12" y="75"/>
                    </a:cubicBezTo>
                    <a:cubicBezTo>
                      <a:pt x="14" y="75"/>
                      <a:pt x="12" y="77"/>
                      <a:pt x="14" y="77"/>
                    </a:cubicBezTo>
                    <a:cubicBezTo>
                      <a:pt x="15" y="75"/>
                      <a:pt x="16" y="76"/>
                      <a:pt x="17" y="76"/>
                    </a:cubicBezTo>
                    <a:cubicBezTo>
                      <a:pt x="17" y="77"/>
                      <a:pt x="16" y="76"/>
                      <a:pt x="15" y="77"/>
                    </a:cubicBezTo>
                    <a:cubicBezTo>
                      <a:pt x="16" y="78"/>
                      <a:pt x="18" y="78"/>
                      <a:pt x="18" y="77"/>
                    </a:cubicBezTo>
                    <a:cubicBezTo>
                      <a:pt x="18" y="78"/>
                      <a:pt x="21" y="78"/>
                      <a:pt x="20" y="79"/>
                    </a:cubicBezTo>
                    <a:cubicBezTo>
                      <a:pt x="18" y="80"/>
                      <a:pt x="18" y="78"/>
                      <a:pt x="17" y="79"/>
                    </a:cubicBezTo>
                    <a:cubicBezTo>
                      <a:pt x="18" y="80"/>
                      <a:pt x="22" y="78"/>
                      <a:pt x="23" y="80"/>
                    </a:cubicBezTo>
                    <a:cubicBezTo>
                      <a:pt x="23" y="78"/>
                      <a:pt x="26" y="78"/>
                      <a:pt x="27" y="79"/>
                    </a:cubicBezTo>
                    <a:cubicBezTo>
                      <a:pt x="27" y="81"/>
                      <a:pt x="26" y="78"/>
                      <a:pt x="25" y="80"/>
                    </a:cubicBezTo>
                    <a:cubicBezTo>
                      <a:pt x="25" y="80"/>
                      <a:pt x="25" y="80"/>
                      <a:pt x="25" y="80"/>
                    </a:cubicBezTo>
                    <a:cubicBezTo>
                      <a:pt x="23" y="82"/>
                      <a:pt x="20" y="80"/>
                      <a:pt x="18" y="81"/>
                    </a:cubicBezTo>
                    <a:cubicBezTo>
                      <a:pt x="19" y="82"/>
                      <a:pt x="19" y="82"/>
                      <a:pt x="19" y="82"/>
                    </a:cubicBezTo>
                    <a:cubicBezTo>
                      <a:pt x="18" y="82"/>
                      <a:pt x="17" y="82"/>
                      <a:pt x="16" y="83"/>
                    </a:cubicBezTo>
                    <a:cubicBezTo>
                      <a:pt x="18" y="82"/>
                      <a:pt x="17" y="85"/>
                      <a:pt x="18" y="85"/>
                    </a:cubicBezTo>
                    <a:cubicBezTo>
                      <a:pt x="20" y="84"/>
                      <a:pt x="17" y="84"/>
                      <a:pt x="19" y="84"/>
                    </a:cubicBezTo>
                    <a:cubicBezTo>
                      <a:pt x="19" y="84"/>
                      <a:pt x="22" y="84"/>
                      <a:pt x="22" y="85"/>
                    </a:cubicBezTo>
                    <a:cubicBezTo>
                      <a:pt x="20" y="85"/>
                      <a:pt x="19" y="86"/>
                      <a:pt x="18" y="87"/>
                    </a:cubicBezTo>
                    <a:cubicBezTo>
                      <a:pt x="18" y="87"/>
                      <a:pt x="20" y="86"/>
                      <a:pt x="20" y="87"/>
                    </a:cubicBezTo>
                    <a:cubicBezTo>
                      <a:pt x="19" y="88"/>
                      <a:pt x="19" y="88"/>
                      <a:pt x="19" y="88"/>
                    </a:cubicBezTo>
                    <a:cubicBezTo>
                      <a:pt x="20" y="91"/>
                      <a:pt x="22" y="95"/>
                      <a:pt x="27" y="96"/>
                    </a:cubicBezTo>
                    <a:cubicBezTo>
                      <a:pt x="25" y="97"/>
                      <a:pt x="26" y="99"/>
                      <a:pt x="25" y="101"/>
                    </a:cubicBezTo>
                    <a:cubicBezTo>
                      <a:pt x="25" y="100"/>
                      <a:pt x="27" y="100"/>
                      <a:pt x="27" y="100"/>
                    </a:cubicBezTo>
                    <a:cubicBezTo>
                      <a:pt x="26" y="102"/>
                      <a:pt x="26" y="102"/>
                      <a:pt x="26" y="102"/>
                    </a:cubicBezTo>
                    <a:cubicBezTo>
                      <a:pt x="25" y="103"/>
                      <a:pt x="27" y="104"/>
                      <a:pt x="29" y="104"/>
                    </a:cubicBezTo>
                    <a:cubicBezTo>
                      <a:pt x="28" y="105"/>
                      <a:pt x="28" y="105"/>
                      <a:pt x="27" y="105"/>
                    </a:cubicBezTo>
                    <a:cubicBezTo>
                      <a:pt x="27" y="106"/>
                      <a:pt x="29" y="105"/>
                      <a:pt x="29" y="106"/>
                    </a:cubicBezTo>
                    <a:cubicBezTo>
                      <a:pt x="28" y="107"/>
                      <a:pt x="28" y="107"/>
                      <a:pt x="28" y="107"/>
                    </a:cubicBezTo>
                    <a:cubicBezTo>
                      <a:pt x="30" y="106"/>
                      <a:pt x="30" y="106"/>
                      <a:pt x="30" y="106"/>
                    </a:cubicBezTo>
                    <a:cubicBezTo>
                      <a:pt x="31" y="107"/>
                      <a:pt x="31" y="108"/>
                      <a:pt x="29" y="109"/>
                    </a:cubicBezTo>
                    <a:cubicBezTo>
                      <a:pt x="29" y="109"/>
                      <a:pt x="30" y="109"/>
                      <a:pt x="30" y="109"/>
                    </a:cubicBezTo>
                    <a:cubicBezTo>
                      <a:pt x="29" y="110"/>
                      <a:pt x="30" y="112"/>
                      <a:pt x="32" y="113"/>
                    </a:cubicBezTo>
                    <a:cubicBezTo>
                      <a:pt x="32" y="113"/>
                      <a:pt x="32" y="112"/>
                      <a:pt x="34" y="112"/>
                    </a:cubicBezTo>
                    <a:cubicBezTo>
                      <a:pt x="36" y="111"/>
                      <a:pt x="33" y="112"/>
                      <a:pt x="35" y="112"/>
                    </a:cubicBezTo>
                    <a:cubicBezTo>
                      <a:pt x="34" y="113"/>
                      <a:pt x="34" y="114"/>
                      <a:pt x="33" y="113"/>
                    </a:cubicBezTo>
                    <a:cubicBezTo>
                      <a:pt x="31" y="116"/>
                      <a:pt x="34" y="118"/>
                      <a:pt x="35" y="121"/>
                    </a:cubicBezTo>
                    <a:cubicBezTo>
                      <a:pt x="36" y="121"/>
                      <a:pt x="36" y="121"/>
                      <a:pt x="36" y="121"/>
                    </a:cubicBezTo>
                    <a:cubicBezTo>
                      <a:pt x="35" y="124"/>
                      <a:pt x="38" y="125"/>
                      <a:pt x="38" y="127"/>
                    </a:cubicBezTo>
                    <a:cubicBezTo>
                      <a:pt x="39" y="126"/>
                      <a:pt x="42" y="125"/>
                      <a:pt x="42" y="126"/>
                    </a:cubicBezTo>
                    <a:cubicBezTo>
                      <a:pt x="44" y="127"/>
                      <a:pt x="40" y="128"/>
                      <a:pt x="39" y="129"/>
                    </a:cubicBezTo>
                    <a:cubicBezTo>
                      <a:pt x="40" y="129"/>
                      <a:pt x="41" y="130"/>
                      <a:pt x="41" y="131"/>
                    </a:cubicBezTo>
                    <a:cubicBezTo>
                      <a:pt x="41" y="131"/>
                      <a:pt x="41" y="131"/>
                      <a:pt x="41" y="131"/>
                    </a:cubicBezTo>
                    <a:cubicBezTo>
                      <a:pt x="42" y="131"/>
                      <a:pt x="43" y="131"/>
                      <a:pt x="42" y="133"/>
                    </a:cubicBezTo>
                    <a:cubicBezTo>
                      <a:pt x="42" y="132"/>
                      <a:pt x="42" y="132"/>
                      <a:pt x="42" y="132"/>
                    </a:cubicBezTo>
                    <a:cubicBezTo>
                      <a:pt x="42" y="133"/>
                      <a:pt x="41" y="134"/>
                      <a:pt x="42" y="135"/>
                    </a:cubicBezTo>
                    <a:cubicBezTo>
                      <a:pt x="44" y="134"/>
                      <a:pt x="43" y="136"/>
                      <a:pt x="45" y="136"/>
                    </a:cubicBezTo>
                    <a:cubicBezTo>
                      <a:pt x="45" y="136"/>
                      <a:pt x="45" y="136"/>
                      <a:pt x="44" y="136"/>
                    </a:cubicBezTo>
                    <a:cubicBezTo>
                      <a:pt x="46" y="136"/>
                      <a:pt x="46" y="136"/>
                      <a:pt x="46" y="136"/>
                    </a:cubicBezTo>
                    <a:cubicBezTo>
                      <a:pt x="46" y="137"/>
                      <a:pt x="46" y="137"/>
                      <a:pt x="46" y="137"/>
                    </a:cubicBezTo>
                    <a:cubicBezTo>
                      <a:pt x="45" y="137"/>
                      <a:pt x="44" y="137"/>
                      <a:pt x="44" y="137"/>
                    </a:cubicBezTo>
                    <a:cubicBezTo>
                      <a:pt x="43" y="139"/>
                      <a:pt x="45" y="137"/>
                      <a:pt x="46" y="137"/>
                    </a:cubicBezTo>
                    <a:cubicBezTo>
                      <a:pt x="48" y="138"/>
                      <a:pt x="46" y="138"/>
                      <a:pt x="46" y="139"/>
                    </a:cubicBezTo>
                    <a:cubicBezTo>
                      <a:pt x="45" y="139"/>
                      <a:pt x="46" y="138"/>
                      <a:pt x="46" y="138"/>
                    </a:cubicBezTo>
                    <a:cubicBezTo>
                      <a:pt x="44" y="138"/>
                      <a:pt x="45" y="139"/>
                      <a:pt x="45" y="139"/>
                    </a:cubicBezTo>
                    <a:cubicBezTo>
                      <a:pt x="45" y="140"/>
                      <a:pt x="46" y="139"/>
                      <a:pt x="46" y="140"/>
                    </a:cubicBezTo>
                    <a:cubicBezTo>
                      <a:pt x="47" y="140"/>
                      <a:pt x="48" y="141"/>
                      <a:pt x="46" y="142"/>
                    </a:cubicBezTo>
                    <a:cubicBezTo>
                      <a:pt x="47" y="142"/>
                      <a:pt x="47" y="143"/>
                      <a:pt x="48" y="143"/>
                    </a:cubicBezTo>
                    <a:cubicBezTo>
                      <a:pt x="48" y="142"/>
                      <a:pt x="48" y="141"/>
                      <a:pt x="49" y="140"/>
                    </a:cubicBezTo>
                    <a:cubicBezTo>
                      <a:pt x="49" y="141"/>
                      <a:pt x="50" y="141"/>
                      <a:pt x="50" y="142"/>
                    </a:cubicBezTo>
                    <a:cubicBezTo>
                      <a:pt x="49" y="142"/>
                      <a:pt x="49" y="142"/>
                      <a:pt x="49" y="142"/>
                    </a:cubicBezTo>
                    <a:cubicBezTo>
                      <a:pt x="50" y="142"/>
                      <a:pt x="50" y="143"/>
                      <a:pt x="51" y="142"/>
                    </a:cubicBezTo>
                    <a:cubicBezTo>
                      <a:pt x="49" y="144"/>
                      <a:pt x="49" y="144"/>
                      <a:pt x="49" y="144"/>
                    </a:cubicBezTo>
                    <a:cubicBezTo>
                      <a:pt x="51" y="143"/>
                      <a:pt x="51" y="144"/>
                      <a:pt x="52" y="145"/>
                    </a:cubicBezTo>
                    <a:cubicBezTo>
                      <a:pt x="50" y="146"/>
                      <a:pt x="48" y="146"/>
                      <a:pt x="49" y="147"/>
                    </a:cubicBezTo>
                    <a:cubicBezTo>
                      <a:pt x="51" y="148"/>
                      <a:pt x="51" y="148"/>
                      <a:pt x="51" y="148"/>
                    </a:cubicBezTo>
                    <a:cubicBezTo>
                      <a:pt x="51" y="148"/>
                      <a:pt x="51" y="148"/>
                      <a:pt x="50" y="149"/>
                    </a:cubicBezTo>
                    <a:cubicBezTo>
                      <a:pt x="50" y="150"/>
                      <a:pt x="52" y="150"/>
                      <a:pt x="53" y="150"/>
                    </a:cubicBezTo>
                    <a:cubicBezTo>
                      <a:pt x="54" y="150"/>
                      <a:pt x="54" y="150"/>
                      <a:pt x="54" y="150"/>
                    </a:cubicBezTo>
                    <a:cubicBezTo>
                      <a:pt x="54" y="150"/>
                      <a:pt x="54" y="150"/>
                      <a:pt x="54" y="150"/>
                    </a:cubicBezTo>
                    <a:cubicBezTo>
                      <a:pt x="54" y="150"/>
                      <a:pt x="54" y="150"/>
                      <a:pt x="54" y="150"/>
                    </a:cubicBezTo>
                    <a:cubicBezTo>
                      <a:pt x="54" y="150"/>
                      <a:pt x="54" y="150"/>
                      <a:pt x="54" y="150"/>
                    </a:cubicBezTo>
                    <a:cubicBezTo>
                      <a:pt x="54" y="150"/>
                      <a:pt x="54" y="150"/>
                      <a:pt x="54" y="150"/>
                    </a:cubicBezTo>
                    <a:cubicBezTo>
                      <a:pt x="54" y="150"/>
                      <a:pt x="53" y="150"/>
                      <a:pt x="54" y="150"/>
                    </a:cubicBezTo>
                    <a:cubicBezTo>
                      <a:pt x="54" y="150"/>
                      <a:pt x="54" y="150"/>
                      <a:pt x="54" y="150"/>
                    </a:cubicBezTo>
                    <a:cubicBezTo>
                      <a:pt x="54" y="150"/>
                      <a:pt x="54" y="150"/>
                      <a:pt x="54" y="150"/>
                    </a:cubicBezTo>
                    <a:cubicBezTo>
                      <a:pt x="55" y="150"/>
                      <a:pt x="57" y="151"/>
                      <a:pt x="60" y="152"/>
                    </a:cubicBezTo>
                    <a:cubicBezTo>
                      <a:pt x="60" y="152"/>
                      <a:pt x="60" y="152"/>
                      <a:pt x="60" y="152"/>
                    </a:cubicBezTo>
                    <a:cubicBezTo>
                      <a:pt x="60" y="152"/>
                      <a:pt x="60" y="152"/>
                      <a:pt x="60" y="152"/>
                    </a:cubicBezTo>
                    <a:cubicBezTo>
                      <a:pt x="60" y="152"/>
                      <a:pt x="60" y="152"/>
                      <a:pt x="60" y="152"/>
                    </a:cubicBezTo>
                    <a:cubicBezTo>
                      <a:pt x="60" y="152"/>
                      <a:pt x="60" y="152"/>
                      <a:pt x="60" y="152"/>
                    </a:cubicBezTo>
                    <a:cubicBezTo>
                      <a:pt x="61" y="152"/>
                      <a:pt x="61" y="151"/>
                      <a:pt x="61" y="152"/>
                    </a:cubicBezTo>
                    <a:cubicBezTo>
                      <a:pt x="61" y="154"/>
                      <a:pt x="62" y="154"/>
                      <a:pt x="63" y="154"/>
                    </a:cubicBezTo>
                    <a:cubicBezTo>
                      <a:pt x="63" y="154"/>
                      <a:pt x="63" y="153"/>
                      <a:pt x="63" y="153"/>
                    </a:cubicBezTo>
                    <a:cubicBezTo>
                      <a:pt x="62" y="152"/>
                      <a:pt x="63" y="154"/>
                      <a:pt x="62" y="153"/>
                    </a:cubicBezTo>
                    <a:cubicBezTo>
                      <a:pt x="61" y="152"/>
                      <a:pt x="62" y="152"/>
                      <a:pt x="63" y="152"/>
                    </a:cubicBezTo>
                    <a:cubicBezTo>
                      <a:pt x="66" y="155"/>
                      <a:pt x="68" y="151"/>
                      <a:pt x="71" y="152"/>
                    </a:cubicBezTo>
                    <a:cubicBezTo>
                      <a:pt x="70" y="150"/>
                      <a:pt x="72" y="151"/>
                      <a:pt x="72" y="150"/>
                    </a:cubicBezTo>
                    <a:cubicBezTo>
                      <a:pt x="73" y="152"/>
                      <a:pt x="74" y="149"/>
                      <a:pt x="75" y="150"/>
                    </a:cubicBezTo>
                    <a:cubicBezTo>
                      <a:pt x="73" y="148"/>
                      <a:pt x="73" y="148"/>
                      <a:pt x="73" y="148"/>
                    </a:cubicBezTo>
                    <a:cubicBezTo>
                      <a:pt x="75" y="148"/>
                      <a:pt x="74" y="143"/>
                      <a:pt x="76" y="145"/>
                    </a:cubicBezTo>
                    <a:cubicBezTo>
                      <a:pt x="77" y="146"/>
                      <a:pt x="77" y="147"/>
                      <a:pt x="77" y="148"/>
                    </a:cubicBezTo>
                    <a:cubicBezTo>
                      <a:pt x="79" y="150"/>
                      <a:pt x="79" y="144"/>
                      <a:pt x="81" y="146"/>
                    </a:cubicBezTo>
                    <a:cubicBezTo>
                      <a:pt x="80" y="146"/>
                      <a:pt x="79" y="144"/>
                      <a:pt x="80" y="143"/>
                    </a:cubicBezTo>
                    <a:cubicBezTo>
                      <a:pt x="81" y="143"/>
                      <a:pt x="83" y="144"/>
                      <a:pt x="83" y="144"/>
                    </a:cubicBezTo>
                    <a:cubicBezTo>
                      <a:pt x="84" y="144"/>
                      <a:pt x="84" y="143"/>
                      <a:pt x="85" y="143"/>
                    </a:cubicBezTo>
                    <a:cubicBezTo>
                      <a:pt x="85" y="144"/>
                      <a:pt x="85" y="144"/>
                      <a:pt x="85" y="144"/>
                    </a:cubicBezTo>
                    <a:cubicBezTo>
                      <a:pt x="86" y="144"/>
                      <a:pt x="86" y="143"/>
                      <a:pt x="87" y="142"/>
                    </a:cubicBezTo>
                    <a:cubicBezTo>
                      <a:pt x="88" y="143"/>
                      <a:pt x="90" y="141"/>
                      <a:pt x="91" y="141"/>
                    </a:cubicBezTo>
                    <a:cubicBezTo>
                      <a:pt x="91" y="139"/>
                      <a:pt x="94" y="141"/>
                      <a:pt x="92" y="138"/>
                    </a:cubicBezTo>
                    <a:cubicBezTo>
                      <a:pt x="92" y="138"/>
                      <a:pt x="93" y="139"/>
                      <a:pt x="93" y="139"/>
                    </a:cubicBezTo>
                    <a:cubicBezTo>
                      <a:pt x="93" y="138"/>
                      <a:pt x="92" y="136"/>
                      <a:pt x="93" y="135"/>
                    </a:cubicBezTo>
                    <a:cubicBezTo>
                      <a:pt x="94" y="137"/>
                      <a:pt x="94" y="137"/>
                      <a:pt x="94" y="137"/>
                    </a:cubicBezTo>
                    <a:cubicBezTo>
                      <a:pt x="95" y="139"/>
                      <a:pt x="95" y="136"/>
                      <a:pt x="96" y="137"/>
                    </a:cubicBezTo>
                    <a:cubicBezTo>
                      <a:pt x="95" y="136"/>
                      <a:pt x="97" y="137"/>
                      <a:pt x="96" y="136"/>
                    </a:cubicBezTo>
                    <a:cubicBezTo>
                      <a:pt x="96" y="135"/>
                      <a:pt x="96" y="135"/>
                      <a:pt x="96" y="135"/>
                    </a:cubicBezTo>
                    <a:cubicBezTo>
                      <a:pt x="97" y="133"/>
                      <a:pt x="96" y="134"/>
                      <a:pt x="97" y="133"/>
                    </a:cubicBezTo>
                    <a:cubicBezTo>
                      <a:pt x="98" y="132"/>
                      <a:pt x="99" y="134"/>
                      <a:pt x="98" y="134"/>
                    </a:cubicBezTo>
                    <a:cubicBezTo>
                      <a:pt x="99" y="135"/>
                      <a:pt x="100" y="134"/>
                      <a:pt x="100" y="133"/>
                    </a:cubicBezTo>
                    <a:cubicBezTo>
                      <a:pt x="100" y="133"/>
                      <a:pt x="100" y="133"/>
                      <a:pt x="100" y="133"/>
                    </a:cubicBezTo>
                    <a:cubicBezTo>
                      <a:pt x="100" y="133"/>
                      <a:pt x="100" y="133"/>
                      <a:pt x="100" y="133"/>
                    </a:cubicBezTo>
                    <a:cubicBezTo>
                      <a:pt x="100" y="133"/>
                      <a:pt x="100" y="132"/>
                      <a:pt x="101" y="132"/>
                    </a:cubicBezTo>
                    <a:cubicBezTo>
                      <a:pt x="101" y="132"/>
                      <a:pt x="101" y="132"/>
                      <a:pt x="101" y="132"/>
                    </a:cubicBezTo>
                    <a:cubicBezTo>
                      <a:pt x="100" y="133"/>
                      <a:pt x="100" y="133"/>
                      <a:pt x="100" y="133"/>
                    </a:cubicBezTo>
                    <a:cubicBezTo>
                      <a:pt x="100" y="133"/>
                      <a:pt x="101" y="133"/>
                      <a:pt x="101" y="133"/>
                    </a:cubicBezTo>
                    <a:cubicBezTo>
                      <a:pt x="101" y="133"/>
                      <a:pt x="101" y="133"/>
                      <a:pt x="101" y="133"/>
                    </a:cubicBezTo>
                    <a:cubicBezTo>
                      <a:pt x="101" y="132"/>
                      <a:pt x="102" y="132"/>
                      <a:pt x="102" y="133"/>
                    </a:cubicBezTo>
                    <a:cubicBezTo>
                      <a:pt x="103" y="134"/>
                      <a:pt x="103" y="134"/>
                      <a:pt x="103" y="134"/>
                    </a:cubicBezTo>
                    <a:cubicBezTo>
                      <a:pt x="103" y="134"/>
                      <a:pt x="103" y="131"/>
                      <a:pt x="103" y="131"/>
                    </a:cubicBezTo>
                    <a:cubicBezTo>
                      <a:pt x="105" y="131"/>
                      <a:pt x="107" y="128"/>
                      <a:pt x="108" y="126"/>
                    </a:cubicBezTo>
                    <a:cubicBezTo>
                      <a:pt x="108" y="127"/>
                      <a:pt x="108" y="127"/>
                      <a:pt x="108" y="126"/>
                    </a:cubicBezTo>
                    <a:cubicBezTo>
                      <a:pt x="108" y="126"/>
                      <a:pt x="108" y="124"/>
                      <a:pt x="109" y="125"/>
                    </a:cubicBezTo>
                    <a:cubicBezTo>
                      <a:pt x="109" y="124"/>
                      <a:pt x="110" y="125"/>
                      <a:pt x="111" y="125"/>
                    </a:cubicBezTo>
                    <a:cubicBezTo>
                      <a:pt x="111" y="125"/>
                      <a:pt x="111" y="124"/>
                      <a:pt x="110" y="124"/>
                    </a:cubicBezTo>
                    <a:cubicBezTo>
                      <a:pt x="113" y="124"/>
                      <a:pt x="112" y="120"/>
                      <a:pt x="115" y="120"/>
                    </a:cubicBezTo>
                    <a:cubicBezTo>
                      <a:pt x="115" y="120"/>
                      <a:pt x="115" y="121"/>
                      <a:pt x="115" y="122"/>
                    </a:cubicBezTo>
                    <a:cubicBezTo>
                      <a:pt x="116" y="120"/>
                      <a:pt x="117" y="118"/>
                      <a:pt x="117" y="116"/>
                    </a:cubicBezTo>
                    <a:cubicBezTo>
                      <a:pt x="117" y="117"/>
                      <a:pt x="118" y="117"/>
                      <a:pt x="118" y="118"/>
                    </a:cubicBezTo>
                    <a:cubicBezTo>
                      <a:pt x="119" y="117"/>
                      <a:pt x="119" y="116"/>
                      <a:pt x="119" y="114"/>
                    </a:cubicBezTo>
                    <a:cubicBezTo>
                      <a:pt x="118" y="114"/>
                      <a:pt x="119" y="115"/>
                      <a:pt x="119" y="115"/>
                    </a:cubicBezTo>
                    <a:cubicBezTo>
                      <a:pt x="117" y="115"/>
                      <a:pt x="118" y="113"/>
                      <a:pt x="118" y="113"/>
                    </a:cubicBezTo>
                    <a:cubicBezTo>
                      <a:pt x="119" y="113"/>
                      <a:pt x="119" y="113"/>
                      <a:pt x="119" y="113"/>
                    </a:cubicBezTo>
                    <a:cubicBezTo>
                      <a:pt x="119" y="112"/>
                      <a:pt x="119" y="111"/>
                      <a:pt x="120" y="111"/>
                    </a:cubicBezTo>
                    <a:cubicBezTo>
                      <a:pt x="121" y="111"/>
                      <a:pt x="120" y="111"/>
                      <a:pt x="120" y="112"/>
                    </a:cubicBezTo>
                    <a:cubicBezTo>
                      <a:pt x="122" y="114"/>
                      <a:pt x="123" y="111"/>
                      <a:pt x="124" y="111"/>
                    </a:cubicBezTo>
                    <a:cubicBezTo>
                      <a:pt x="124" y="111"/>
                      <a:pt x="124" y="110"/>
                      <a:pt x="123" y="110"/>
                    </a:cubicBezTo>
                    <a:cubicBezTo>
                      <a:pt x="123" y="109"/>
                      <a:pt x="124" y="111"/>
                      <a:pt x="125" y="110"/>
                    </a:cubicBezTo>
                    <a:cubicBezTo>
                      <a:pt x="124" y="105"/>
                      <a:pt x="124" y="105"/>
                      <a:pt x="124" y="105"/>
                    </a:cubicBezTo>
                    <a:cubicBezTo>
                      <a:pt x="124" y="106"/>
                      <a:pt x="126" y="106"/>
                      <a:pt x="126" y="107"/>
                    </a:cubicBezTo>
                    <a:cubicBezTo>
                      <a:pt x="127" y="106"/>
                      <a:pt x="126" y="103"/>
                      <a:pt x="125" y="101"/>
                    </a:cubicBezTo>
                    <a:cubicBezTo>
                      <a:pt x="126" y="101"/>
                      <a:pt x="127" y="99"/>
                      <a:pt x="127" y="99"/>
                    </a:cubicBezTo>
                    <a:cubicBezTo>
                      <a:pt x="128" y="99"/>
                      <a:pt x="127" y="99"/>
                      <a:pt x="127" y="100"/>
                    </a:cubicBezTo>
                    <a:cubicBezTo>
                      <a:pt x="129" y="100"/>
                      <a:pt x="129" y="100"/>
                      <a:pt x="129" y="100"/>
                    </a:cubicBezTo>
                    <a:cubicBezTo>
                      <a:pt x="128" y="101"/>
                      <a:pt x="131" y="102"/>
                      <a:pt x="131" y="103"/>
                    </a:cubicBezTo>
                    <a:cubicBezTo>
                      <a:pt x="131" y="102"/>
                      <a:pt x="133" y="101"/>
                      <a:pt x="135" y="100"/>
                    </a:cubicBezTo>
                    <a:cubicBezTo>
                      <a:pt x="132" y="99"/>
                      <a:pt x="135" y="98"/>
                      <a:pt x="134" y="96"/>
                    </a:cubicBezTo>
                    <a:cubicBezTo>
                      <a:pt x="135" y="95"/>
                      <a:pt x="136" y="97"/>
                      <a:pt x="137" y="97"/>
                    </a:cubicBezTo>
                    <a:cubicBezTo>
                      <a:pt x="137" y="95"/>
                      <a:pt x="139" y="95"/>
                      <a:pt x="140" y="93"/>
                    </a:cubicBezTo>
                    <a:cubicBezTo>
                      <a:pt x="140" y="93"/>
                      <a:pt x="140" y="94"/>
                      <a:pt x="140" y="94"/>
                    </a:cubicBezTo>
                    <a:cubicBezTo>
                      <a:pt x="141" y="92"/>
                      <a:pt x="143" y="91"/>
                      <a:pt x="143" y="88"/>
                    </a:cubicBezTo>
                    <a:cubicBezTo>
                      <a:pt x="143" y="89"/>
                      <a:pt x="143" y="89"/>
                      <a:pt x="143" y="90"/>
                    </a:cubicBezTo>
                    <a:cubicBezTo>
                      <a:pt x="145" y="89"/>
                      <a:pt x="141" y="87"/>
                      <a:pt x="144" y="87"/>
                    </a:cubicBezTo>
                    <a:cubicBezTo>
                      <a:pt x="144" y="88"/>
                      <a:pt x="144" y="88"/>
                      <a:pt x="144" y="88"/>
                    </a:cubicBezTo>
                    <a:cubicBezTo>
                      <a:pt x="144" y="87"/>
                      <a:pt x="147" y="88"/>
                      <a:pt x="146" y="85"/>
                    </a:cubicBezTo>
                    <a:cubicBezTo>
                      <a:pt x="147" y="86"/>
                      <a:pt x="147" y="86"/>
                      <a:pt x="147" y="87"/>
                    </a:cubicBezTo>
                    <a:cubicBezTo>
                      <a:pt x="148" y="85"/>
                      <a:pt x="149" y="85"/>
                      <a:pt x="148" y="83"/>
                    </a:cubicBezTo>
                    <a:cubicBezTo>
                      <a:pt x="149" y="83"/>
                      <a:pt x="149" y="84"/>
                      <a:pt x="149" y="85"/>
                    </a:cubicBezTo>
                    <a:cubicBezTo>
                      <a:pt x="151" y="85"/>
                      <a:pt x="149" y="82"/>
                      <a:pt x="150" y="82"/>
                    </a:cubicBezTo>
                    <a:cubicBezTo>
                      <a:pt x="151" y="82"/>
                      <a:pt x="152" y="82"/>
                      <a:pt x="152" y="82"/>
                    </a:cubicBezTo>
                    <a:cubicBezTo>
                      <a:pt x="151" y="81"/>
                      <a:pt x="153" y="80"/>
                      <a:pt x="153" y="79"/>
                    </a:cubicBezTo>
                    <a:cubicBezTo>
                      <a:pt x="153" y="80"/>
                      <a:pt x="154" y="80"/>
                      <a:pt x="155" y="80"/>
                    </a:cubicBezTo>
                    <a:cubicBezTo>
                      <a:pt x="159" y="76"/>
                      <a:pt x="164" y="73"/>
                      <a:pt x="168" y="67"/>
                    </a:cubicBezTo>
                    <a:cubicBezTo>
                      <a:pt x="170" y="69"/>
                      <a:pt x="167" y="69"/>
                      <a:pt x="169" y="70"/>
                    </a:cubicBezTo>
                    <a:cubicBezTo>
                      <a:pt x="168" y="69"/>
                      <a:pt x="169" y="69"/>
                      <a:pt x="170" y="67"/>
                    </a:cubicBezTo>
                    <a:cubicBezTo>
                      <a:pt x="171" y="68"/>
                      <a:pt x="171" y="68"/>
                      <a:pt x="171" y="68"/>
                    </a:cubicBezTo>
                    <a:cubicBezTo>
                      <a:pt x="171" y="67"/>
                      <a:pt x="172" y="68"/>
                      <a:pt x="172" y="67"/>
                    </a:cubicBezTo>
                    <a:cubicBezTo>
                      <a:pt x="172" y="66"/>
                      <a:pt x="172" y="66"/>
                      <a:pt x="172" y="66"/>
                    </a:cubicBezTo>
                    <a:cubicBezTo>
                      <a:pt x="172" y="65"/>
                      <a:pt x="175" y="67"/>
                      <a:pt x="174" y="65"/>
                    </a:cubicBezTo>
                    <a:cubicBezTo>
                      <a:pt x="175" y="66"/>
                      <a:pt x="175" y="66"/>
                      <a:pt x="175" y="66"/>
                    </a:cubicBezTo>
                    <a:cubicBezTo>
                      <a:pt x="175" y="65"/>
                      <a:pt x="175" y="65"/>
                      <a:pt x="175" y="65"/>
                    </a:cubicBezTo>
                    <a:cubicBezTo>
                      <a:pt x="176" y="65"/>
                      <a:pt x="177" y="65"/>
                      <a:pt x="176" y="66"/>
                    </a:cubicBezTo>
                    <a:cubicBezTo>
                      <a:pt x="177" y="67"/>
                      <a:pt x="178" y="68"/>
                      <a:pt x="180" y="67"/>
                    </a:cubicBezTo>
                    <a:cubicBezTo>
                      <a:pt x="179" y="67"/>
                      <a:pt x="178" y="68"/>
                      <a:pt x="178" y="68"/>
                    </a:cubicBezTo>
                    <a:cubicBezTo>
                      <a:pt x="181" y="71"/>
                      <a:pt x="183" y="76"/>
                      <a:pt x="188" y="78"/>
                    </a:cubicBezTo>
                    <a:cubicBezTo>
                      <a:pt x="187" y="79"/>
                      <a:pt x="187" y="79"/>
                      <a:pt x="186" y="79"/>
                    </a:cubicBezTo>
                    <a:cubicBezTo>
                      <a:pt x="190" y="80"/>
                      <a:pt x="187" y="84"/>
                      <a:pt x="192" y="84"/>
                    </a:cubicBezTo>
                    <a:cubicBezTo>
                      <a:pt x="194" y="84"/>
                      <a:pt x="194" y="84"/>
                      <a:pt x="194" y="84"/>
                    </a:cubicBezTo>
                    <a:cubicBezTo>
                      <a:pt x="193" y="84"/>
                      <a:pt x="192" y="85"/>
                      <a:pt x="192" y="86"/>
                    </a:cubicBezTo>
                    <a:cubicBezTo>
                      <a:pt x="193" y="86"/>
                      <a:pt x="193" y="88"/>
                      <a:pt x="195" y="87"/>
                    </a:cubicBezTo>
                    <a:cubicBezTo>
                      <a:pt x="194" y="88"/>
                      <a:pt x="194" y="87"/>
                      <a:pt x="193" y="88"/>
                    </a:cubicBezTo>
                    <a:cubicBezTo>
                      <a:pt x="194" y="89"/>
                      <a:pt x="197" y="89"/>
                      <a:pt x="197" y="90"/>
                    </a:cubicBezTo>
                    <a:cubicBezTo>
                      <a:pt x="196" y="90"/>
                      <a:pt x="196" y="90"/>
                      <a:pt x="196" y="90"/>
                    </a:cubicBezTo>
                    <a:cubicBezTo>
                      <a:pt x="196" y="97"/>
                      <a:pt x="198" y="104"/>
                      <a:pt x="204" y="106"/>
                    </a:cubicBezTo>
                    <a:cubicBezTo>
                      <a:pt x="205" y="107"/>
                      <a:pt x="202" y="108"/>
                      <a:pt x="203" y="108"/>
                    </a:cubicBezTo>
                    <a:cubicBezTo>
                      <a:pt x="208" y="111"/>
                      <a:pt x="207" y="119"/>
                      <a:pt x="214" y="118"/>
                    </a:cubicBezTo>
                    <a:cubicBezTo>
                      <a:pt x="218" y="120"/>
                      <a:pt x="222" y="116"/>
                      <a:pt x="222" y="116"/>
                    </a:cubicBezTo>
                    <a:cubicBezTo>
                      <a:pt x="216" y="114"/>
                      <a:pt x="213" y="105"/>
                      <a:pt x="212" y="97"/>
                    </a:cubicBezTo>
                    <a:close/>
                    <a:moveTo>
                      <a:pt x="56" y="136"/>
                    </a:moveTo>
                    <a:cubicBezTo>
                      <a:pt x="55" y="136"/>
                      <a:pt x="55" y="136"/>
                      <a:pt x="56" y="136"/>
                    </a:cubicBezTo>
                    <a:close/>
                    <a:moveTo>
                      <a:pt x="101" y="131"/>
                    </a:moveTo>
                    <a:cubicBezTo>
                      <a:pt x="101" y="131"/>
                      <a:pt x="101" y="131"/>
                      <a:pt x="102" y="131"/>
                    </a:cubicBezTo>
                    <a:cubicBezTo>
                      <a:pt x="101" y="131"/>
                      <a:pt x="101" y="131"/>
                      <a:pt x="101" y="1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26"/>
              <p:cNvSpPr>
                <a:spLocks noEditPoints="1"/>
              </p:cNvSpPr>
              <p:nvPr/>
            </p:nvSpPr>
            <p:spPr bwMode="auto">
              <a:xfrm>
                <a:off x="4602163" y="4041775"/>
                <a:ext cx="769938" cy="527050"/>
              </a:xfrm>
              <a:custGeom>
                <a:avLst/>
                <a:gdLst>
                  <a:gd name="T0" fmla="*/ 298 w 356"/>
                  <a:gd name="T1" fmla="*/ 39 h 245"/>
                  <a:gd name="T2" fmla="*/ 217 w 356"/>
                  <a:gd name="T3" fmla="*/ 49 h 245"/>
                  <a:gd name="T4" fmla="*/ 157 w 356"/>
                  <a:gd name="T5" fmla="*/ 47 h 245"/>
                  <a:gd name="T6" fmla="*/ 126 w 356"/>
                  <a:gd name="T7" fmla="*/ 48 h 245"/>
                  <a:gd name="T8" fmla="*/ 79 w 356"/>
                  <a:gd name="T9" fmla="*/ 44 h 245"/>
                  <a:gd name="T10" fmla="*/ 58 w 356"/>
                  <a:gd name="T11" fmla="*/ 24 h 245"/>
                  <a:gd name="T12" fmla="*/ 62 w 356"/>
                  <a:gd name="T13" fmla="*/ 12 h 245"/>
                  <a:gd name="T14" fmla="*/ 58 w 356"/>
                  <a:gd name="T15" fmla="*/ 13 h 245"/>
                  <a:gd name="T16" fmla="*/ 46 w 356"/>
                  <a:gd name="T17" fmla="*/ 20 h 245"/>
                  <a:gd name="T18" fmla="*/ 40 w 356"/>
                  <a:gd name="T19" fmla="*/ 26 h 245"/>
                  <a:gd name="T20" fmla="*/ 36 w 356"/>
                  <a:gd name="T21" fmla="*/ 29 h 245"/>
                  <a:gd name="T22" fmla="*/ 41 w 356"/>
                  <a:gd name="T23" fmla="*/ 32 h 245"/>
                  <a:gd name="T24" fmla="*/ 38 w 356"/>
                  <a:gd name="T25" fmla="*/ 32 h 245"/>
                  <a:gd name="T26" fmla="*/ 32 w 356"/>
                  <a:gd name="T27" fmla="*/ 36 h 245"/>
                  <a:gd name="T28" fmla="*/ 32 w 356"/>
                  <a:gd name="T29" fmla="*/ 41 h 245"/>
                  <a:gd name="T30" fmla="*/ 29 w 356"/>
                  <a:gd name="T31" fmla="*/ 47 h 245"/>
                  <a:gd name="T32" fmla="*/ 35 w 356"/>
                  <a:gd name="T33" fmla="*/ 56 h 245"/>
                  <a:gd name="T34" fmla="*/ 28 w 356"/>
                  <a:gd name="T35" fmla="*/ 65 h 245"/>
                  <a:gd name="T36" fmla="*/ 22 w 356"/>
                  <a:gd name="T37" fmla="*/ 75 h 245"/>
                  <a:gd name="T38" fmla="*/ 19 w 356"/>
                  <a:gd name="T39" fmla="*/ 89 h 245"/>
                  <a:gd name="T40" fmla="*/ 17 w 356"/>
                  <a:gd name="T41" fmla="*/ 94 h 245"/>
                  <a:gd name="T42" fmla="*/ 16 w 356"/>
                  <a:gd name="T43" fmla="*/ 100 h 245"/>
                  <a:gd name="T44" fmla="*/ 15 w 356"/>
                  <a:gd name="T45" fmla="*/ 114 h 245"/>
                  <a:gd name="T46" fmla="*/ 12 w 356"/>
                  <a:gd name="T47" fmla="*/ 126 h 245"/>
                  <a:gd name="T48" fmla="*/ 9 w 356"/>
                  <a:gd name="T49" fmla="*/ 131 h 245"/>
                  <a:gd name="T50" fmla="*/ 8 w 356"/>
                  <a:gd name="T51" fmla="*/ 139 h 245"/>
                  <a:gd name="T52" fmla="*/ 6 w 356"/>
                  <a:gd name="T53" fmla="*/ 151 h 245"/>
                  <a:gd name="T54" fmla="*/ 9 w 356"/>
                  <a:gd name="T55" fmla="*/ 163 h 245"/>
                  <a:gd name="T56" fmla="*/ 5 w 356"/>
                  <a:gd name="T57" fmla="*/ 176 h 245"/>
                  <a:gd name="T58" fmla="*/ 3 w 356"/>
                  <a:gd name="T59" fmla="*/ 197 h 245"/>
                  <a:gd name="T60" fmla="*/ 5 w 356"/>
                  <a:gd name="T61" fmla="*/ 218 h 245"/>
                  <a:gd name="T62" fmla="*/ 19 w 356"/>
                  <a:gd name="T63" fmla="*/ 204 h 245"/>
                  <a:gd name="T64" fmla="*/ 20 w 356"/>
                  <a:gd name="T65" fmla="*/ 140 h 245"/>
                  <a:gd name="T66" fmla="*/ 30 w 356"/>
                  <a:gd name="T67" fmla="*/ 119 h 245"/>
                  <a:gd name="T68" fmla="*/ 42 w 356"/>
                  <a:gd name="T69" fmla="*/ 82 h 245"/>
                  <a:gd name="T70" fmla="*/ 50 w 356"/>
                  <a:gd name="T71" fmla="*/ 50 h 245"/>
                  <a:gd name="T72" fmla="*/ 68 w 356"/>
                  <a:gd name="T73" fmla="*/ 51 h 245"/>
                  <a:gd name="T74" fmla="*/ 72 w 356"/>
                  <a:gd name="T75" fmla="*/ 56 h 245"/>
                  <a:gd name="T76" fmla="*/ 76 w 356"/>
                  <a:gd name="T77" fmla="*/ 55 h 245"/>
                  <a:gd name="T78" fmla="*/ 84 w 356"/>
                  <a:gd name="T79" fmla="*/ 60 h 245"/>
                  <a:gd name="T80" fmla="*/ 90 w 356"/>
                  <a:gd name="T81" fmla="*/ 64 h 245"/>
                  <a:gd name="T82" fmla="*/ 100 w 356"/>
                  <a:gd name="T83" fmla="*/ 60 h 245"/>
                  <a:gd name="T84" fmla="*/ 110 w 356"/>
                  <a:gd name="T85" fmla="*/ 56 h 245"/>
                  <a:gd name="T86" fmla="*/ 126 w 356"/>
                  <a:gd name="T87" fmla="*/ 66 h 245"/>
                  <a:gd name="T88" fmla="*/ 139 w 356"/>
                  <a:gd name="T89" fmla="*/ 64 h 245"/>
                  <a:gd name="T90" fmla="*/ 159 w 356"/>
                  <a:gd name="T91" fmla="*/ 67 h 245"/>
                  <a:gd name="T92" fmla="*/ 166 w 356"/>
                  <a:gd name="T93" fmla="*/ 67 h 245"/>
                  <a:gd name="T94" fmla="*/ 175 w 356"/>
                  <a:gd name="T95" fmla="*/ 69 h 245"/>
                  <a:gd name="T96" fmla="*/ 192 w 356"/>
                  <a:gd name="T97" fmla="*/ 68 h 245"/>
                  <a:gd name="T98" fmla="*/ 210 w 356"/>
                  <a:gd name="T99" fmla="*/ 67 h 245"/>
                  <a:gd name="T100" fmla="*/ 217 w 356"/>
                  <a:gd name="T101" fmla="*/ 68 h 245"/>
                  <a:gd name="T102" fmla="*/ 235 w 356"/>
                  <a:gd name="T103" fmla="*/ 66 h 245"/>
                  <a:gd name="T104" fmla="*/ 246 w 356"/>
                  <a:gd name="T105" fmla="*/ 62 h 245"/>
                  <a:gd name="T106" fmla="*/ 263 w 356"/>
                  <a:gd name="T107" fmla="*/ 60 h 245"/>
                  <a:gd name="T108" fmla="*/ 281 w 356"/>
                  <a:gd name="T109" fmla="*/ 54 h 245"/>
                  <a:gd name="T110" fmla="*/ 309 w 356"/>
                  <a:gd name="T111" fmla="*/ 50 h 245"/>
                  <a:gd name="T112" fmla="*/ 333 w 356"/>
                  <a:gd name="T113" fmla="*/ 30 h 245"/>
                  <a:gd name="T114" fmla="*/ 39 w 356"/>
                  <a:gd name="T115" fmla="*/ 3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6" h="245">
                    <a:moveTo>
                      <a:pt x="352" y="5"/>
                    </a:moveTo>
                    <a:cubicBezTo>
                      <a:pt x="352" y="2"/>
                      <a:pt x="346" y="0"/>
                      <a:pt x="346" y="0"/>
                    </a:cubicBezTo>
                    <a:cubicBezTo>
                      <a:pt x="347" y="6"/>
                      <a:pt x="342" y="11"/>
                      <a:pt x="336" y="14"/>
                    </a:cubicBezTo>
                    <a:cubicBezTo>
                      <a:pt x="336" y="16"/>
                      <a:pt x="334" y="18"/>
                      <a:pt x="332" y="19"/>
                    </a:cubicBezTo>
                    <a:cubicBezTo>
                      <a:pt x="326" y="25"/>
                      <a:pt x="317" y="25"/>
                      <a:pt x="309" y="30"/>
                    </a:cubicBezTo>
                    <a:cubicBezTo>
                      <a:pt x="310" y="31"/>
                      <a:pt x="310" y="32"/>
                      <a:pt x="310" y="33"/>
                    </a:cubicBezTo>
                    <a:cubicBezTo>
                      <a:pt x="310" y="32"/>
                      <a:pt x="310" y="32"/>
                      <a:pt x="310" y="32"/>
                    </a:cubicBezTo>
                    <a:cubicBezTo>
                      <a:pt x="309" y="34"/>
                      <a:pt x="309" y="34"/>
                      <a:pt x="309" y="34"/>
                    </a:cubicBezTo>
                    <a:cubicBezTo>
                      <a:pt x="309" y="34"/>
                      <a:pt x="308" y="32"/>
                      <a:pt x="309" y="32"/>
                    </a:cubicBezTo>
                    <a:cubicBezTo>
                      <a:pt x="305" y="33"/>
                      <a:pt x="303" y="35"/>
                      <a:pt x="299" y="36"/>
                    </a:cubicBezTo>
                    <a:cubicBezTo>
                      <a:pt x="299" y="38"/>
                      <a:pt x="297" y="36"/>
                      <a:pt x="298" y="39"/>
                    </a:cubicBezTo>
                    <a:cubicBezTo>
                      <a:pt x="297" y="38"/>
                      <a:pt x="298" y="38"/>
                      <a:pt x="298" y="38"/>
                    </a:cubicBezTo>
                    <a:cubicBezTo>
                      <a:pt x="295" y="39"/>
                      <a:pt x="295" y="40"/>
                      <a:pt x="292" y="38"/>
                    </a:cubicBezTo>
                    <a:cubicBezTo>
                      <a:pt x="282" y="38"/>
                      <a:pt x="273" y="42"/>
                      <a:pt x="263" y="43"/>
                    </a:cubicBezTo>
                    <a:cubicBezTo>
                      <a:pt x="253" y="44"/>
                      <a:pt x="243" y="47"/>
                      <a:pt x="232" y="48"/>
                    </a:cubicBezTo>
                    <a:cubicBezTo>
                      <a:pt x="231" y="52"/>
                      <a:pt x="229" y="50"/>
                      <a:pt x="227" y="53"/>
                    </a:cubicBezTo>
                    <a:cubicBezTo>
                      <a:pt x="227" y="52"/>
                      <a:pt x="227" y="52"/>
                      <a:pt x="227" y="52"/>
                    </a:cubicBezTo>
                    <a:cubicBezTo>
                      <a:pt x="225" y="54"/>
                      <a:pt x="225" y="52"/>
                      <a:pt x="223" y="51"/>
                    </a:cubicBezTo>
                    <a:cubicBezTo>
                      <a:pt x="223" y="52"/>
                      <a:pt x="222" y="51"/>
                      <a:pt x="222" y="53"/>
                    </a:cubicBezTo>
                    <a:cubicBezTo>
                      <a:pt x="221" y="55"/>
                      <a:pt x="221" y="51"/>
                      <a:pt x="220" y="52"/>
                    </a:cubicBezTo>
                    <a:cubicBezTo>
                      <a:pt x="220" y="51"/>
                      <a:pt x="220" y="53"/>
                      <a:pt x="219" y="52"/>
                    </a:cubicBezTo>
                    <a:cubicBezTo>
                      <a:pt x="217" y="55"/>
                      <a:pt x="220" y="51"/>
                      <a:pt x="217" y="49"/>
                    </a:cubicBezTo>
                    <a:cubicBezTo>
                      <a:pt x="212" y="50"/>
                      <a:pt x="207" y="52"/>
                      <a:pt x="202" y="51"/>
                    </a:cubicBezTo>
                    <a:cubicBezTo>
                      <a:pt x="202" y="51"/>
                      <a:pt x="203" y="52"/>
                      <a:pt x="202" y="52"/>
                    </a:cubicBezTo>
                    <a:cubicBezTo>
                      <a:pt x="202" y="49"/>
                      <a:pt x="201" y="53"/>
                      <a:pt x="200" y="52"/>
                    </a:cubicBezTo>
                    <a:cubicBezTo>
                      <a:pt x="200" y="51"/>
                      <a:pt x="200" y="51"/>
                      <a:pt x="200" y="51"/>
                    </a:cubicBezTo>
                    <a:cubicBezTo>
                      <a:pt x="198" y="49"/>
                      <a:pt x="197" y="51"/>
                      <a:pt x="195" y="50"/>
                    </a:cubicBezTo>
                    <a:cubicBezTo>
                      <a:pt x="193" y="51"/>
                      <a:pt x="191" y="48"/>
                      <a:pt x="189" y="50"/>
                    </a:cubicBezTo>
                    <a:cubicBezTo>
                      <a:pt x="190" y="49"/>
                      <a:pt x="188" y="49"/>
                      <a:pt x="188" y="48"/>
                    </a:cubicBezTo>
                    <a:cubicBezTo>
                      <a:pt x="187" y="52"/>
                      <a:pt x="184" y="47"/>
                      <a:pt x="183" y="49"/>
                    </a:cubicBezTo>
                    <a:cubicBezTo>
                      <a:pt x="183" y="49"/>
                      <a:pt x="183" y="49"/>
                      <a:pt x="183" y="49"/>
                    </a:cubicBezTo>
                    <a:cubicBezTo>
                      <a:pt x="178" y="49"/>
                      <a:pt x="172" y="47"/>
                      <a:pt x="167" y="49"/>
                    </a:cubicBezTo>
                    <a:cubicBezTo>
                      <a:pt x="163" y="49"/>
                      <a:pt x="160" y="45"/>
                      <a:pt x="157" y="47"/>
                    </a:cubicBezTo>
                    <a:cubicBezTo>
                      <a:pt x="156" y="47"/>
                      <a:pt x="157" y="48"/>
                      <a:pt x="156" y="49"/>
                    </a:cubicBezTo>
                    <a:cubicBezTo>
                      <a:pt x="155" y="48"/>
                      <a:pt x="156" y="47"/>
                      <a:pt x="156" y="47"/>
                    </a:cubicBezTo>
                    <a:cubicBezTo>
                      <a:pt x="154" y="48"/>
                      <a:pt x="152" y="46"/>
                      <a:pt x="150" y="46"/>
                    </a:cubicBezTo>
                    <a:cubicBezTo>
                      <a:pt x="150" y="47"/>
                      <a:pt x="149" y="47"/>
                      <a:pt x="149" y="48"/>
                    </a:cubicBezTo>
                    <a:cubicBezTo>
                      <a:pt x="147" y="45"/>
                      <a:pt x="144" y="48"/>
                      <a:pt x="142" y="46"/>
                    </a:cubicBezTo>
                    <a:cubicBezTo>
                      <a:pt x="142" y="49"/>
                      <a:pt x="140" y="48"/>
                      <a:pt x="139" y="48"/>
                    </a:cubicBezTo>
                    <a:cubicBezTo>
                      <a:pt x="139" y="48"/>
                      <a:pt x="139" y="47"/>
                      <a:pt x="139" y="47"/>
                    </a:cubicBezTo>
                    <a:cubicBezTo>
                      <a:pt x="137" y="47"/>
                      <a:pt x="136" y="47"/>
                      <a:pt x="135" y="46"/>
                    </a:cubicBezTo>
                    <a:cubicBezTo>
                      <a:pt x="134" y="46"/>
                      <a:pt x="133" y="48"/>
                      <a:pt x="132" y="47"/>
                    </a:cubicBezTo>
                    <a:cubicBezTo>
                      <a:pt x="132" y="45"/>
                      <a:pt x="130" y="47"/>
                      <a:pt x="129" y="46"/>
                    </a:cubicBezTo>
                    <a:cubicBezTo>
                      <a:pt x="129" y="48"/>
                      <a:pt x="127" y="49"/>
                      <a:pt x="126" y="48"/>
                    </a:cubicBezTo>
                    <a:cubicBezTo>
                      <a:pt x="127" y="45"/>
                      <a:pt x="127" y="45"/>
                      <a:pt x="127" y="45"/>
                    </a:cubicBezTo>
                    <a:cubicBezTo>
                      <a:pt x="123" y="46"/>
                      <a:pt x="118" y="43"/>
                      <a:pt x="113" y="45"/>
                    </a:cubicBezTo>
                    <a:cubicBezTo>
                      <a:pt x="113" y="44"/>
                      <a:pt x="113" y="44"/>
                      <a:pt x="113" y="44"/>
                    </a:cubicBezTo>
                    <a:cubicBezTo>
                      <a:pt x="109" y="45"/>
                      <a:pt x="105" y="42"/>
                      <a:pt x="100" y="45"/>
                    </a:cubicBezTo>
                    <a:cubicBezTo>
                      <a:pt x="99" y="44"/>
                      <a:pt x="98" y="43"/>
                      <a:pt x="96" y="42"/>
                    </a:cubicBezTo>
                    <a:cubicBezTo>
                      <a:pt x="95" y="44"/>
                      <a:pt x="94" y="43"/>
                      <a:pt x="93" y="45"/>
                    </a:cubicBezTo>
                    <a:cubicBezTo>
                      <a:pt x="92" y="45"/>
                      <a:pt x="92" y="44"/>
                      <a:pt x="92" y="43"/>
                    </a:cubicBezTo>
                    <a:cubicBezTo>
                      <a:pt x="90" y="43"/>
                      <a:pt x="89" y="40"/>
                      <a:pt x="87" y="42"/>
                    </a:cubicBezTo>
                    <a:cubicBezTo>
                      <a:pt x="87" y="41"/>
                      <a:pt x="87" y="41"/>
                      <a:pt x="87" y="41"/>
                    </a:cubicBezTo>
                    <a:cubicBezTo>
                      <a:pt x="85" y="42"/>
                      <a:pt x="83" y="43"/>
                      <a:pt x="81" y="41"/>
                    </a:cubicBezTo>
                    <a:cubicBezTo>
                      <a:pt x="81" y="42"/>
                      <a:pt x="79" y="42"/>
                      <a:pt x="79" y="44"/>
                    </a:cubicBezTo>
                    <a:cubicBezTo>
                      <a:pt x="78" y="44"/>
                      <a:pt x="79" y="42"/>
                      <a:pt x="78" y="43"/>
                    </a:cubicBezTo>
                    <a:cubicBezTo>
                      <a:pt x="79" y="41"/>
                      <a:pt x="79" y="41"/>
                      <a:pt x="79" y="41"/>
                    </a:cubicBezTo>
                    <a:cubicBezTo>
                      <a:pt x="76" y="40"/>
                      <a:pt x="72" y="40"/>
                      <a:pt x="68" y="40"/>
                    </a:cubicBezTo>
                    <a:cubicBezTo>
                      <a:pt x="68" y="38"/>
                      <a:pt x="65" y="39"/>
                      <a:pt x="63" y="38"/>
                    </a:cubicBezTo>
                    <a:cubicBezTo>
                      <a:pt x="62" y="39"/>
                      <a:pt x="60" y="36"/>
                      <a:pt x="58" y="39"/>
                    </a:cubicBezTo>
                    <a:cubicBezTo>
                      <a:pt x="59" y="37"/>
                      <a:pt x="59" y="37"/>
                      <a:pt x="59" y="37"/>
                    </a:cubicBezTo>
                    <a:cubicBezTo>
                      <a:pt x="57" y="37"/>
                      <a:pt x="55" y="36"/>
                      <a:pt x="54" y="35"/>
                    </a:cubicBezTo>
                    <a:cubicBezTo>
                      <a:pt x="54" y="33"/>
                      <a:pt x="54" y="32"/>
                      <a:pt x="54" y="30"/>
                    </a:cubicBezTo>
                    <a:cubicBezTo>
                      <a:pt x="57" y="30"/>
                      <a:pt x="55" y="28"/>
                      <a:pt x="57" y="27"/>
                    </a:cubicBezTo>
                    <a:cubicBezTo>
                      <a:pt x="56" y="25"/>
                      <a:pt x="59" y="25"/>
                      <a:pt x="56" y="23"/>
                    </a:cubicBezTo>
                    <a:cubicBezTo>
                      <a:pt x="58" y="24"/>
                      <a:pt x="58" y="24"/>
                      <a:pt x="58" y="24"/>
                    </a:cubicBezTo>
                    <a:cubicBezTo>
                      <a:pt x="58" y="23"/>
                      <a:pt x="59" y="21"/>
                      <a:pt x="60" y="20"/>
                    </a:cubicBezTo>
                    <a:cubicBezTo>
                      <a:pt x="61" y="19"/>
                      <a:pt x="59" y="18"/>
                      <a:pt x="59" y="17"/>
                    </a:cubicBezTo>
                    <a:cubicBezTo>
                      <a:pt x="60" y="18"/>
                      <a:pt x="60" y="18"/>
                      <a:pt x="60" y="18"/>
                    </a:cubicBezTo>
                    <a:cubicBezTo>
                      <a:pt x="60" y="17"/>
                      <a:pt x="58" y="16"/>
                      <a:pt x="57" y="15"/>
                    </a:cubicBezTo>
                    <a:cubicBezTo>
                      <a:pt x="58" y="15"/>
                      <a:pt x="57" y="14"/>
                      <a:pt x="58" y="14"/>
                    </a:cubicBezTo>
                    <a:cubicBezTo>
                      <a:pt x="59" y="15"/>
                      <a:pt x="60" y="16"/>
                      <a:pt x="61" y="17"/>
                    </a:cubicBezTo>
                    <a:cubicBezTo>
                      <a:pt x="62" y="17"/>
                      <a:pt x="60" y="14"/>
                      <a:pt x="62" y="15"/>
                    </a:cubicBezTo>
                    <a:cubicBezTo>
                      <a:pt x="63" y="14"/>
                      <a:pt x="62" y="14"/>
                      <a:pt x="61" y="13"/>
                    </a:cubicBezTo>
                    <a:cubicBezTo>
                      <a:pt x="61" y="13"/>
                      <a:pt x="62" y="13"/>
                      <a:pt x="63" y="13"/>
                    </a:cubicBezTo>
                    <a:cubicBezTo>
                      <a:pt x="63" y="13"/>
                      <a:pt x="63" y="12"/>
                      <a:pt x="62" y="12"/>
                    </a:cubicBezTo>
                    <a:cubicBezTo>
                      <a:pt x="62" y="12"/>
                      <a:pt x="62" y="12"/>
                      <a:pt x="62" y="12"/>
                    </a:cubicBezTo>
                    <a:cubicBezTo>
                      <a:pt x="61" y="11"/>
                      <a:pt x="61" y="11"/>
                      <a:pt x="59" y="10"/>
                    </a:cubicBezTo>
                    <a:cubicBezTo>
                      <a:pt x="60" y="10"/>
                      <a:pt x="60" y="10"/>
                      <a:pt x="60" y="11"/>
                    </a:cubicBezTo>
                    <a:cubicBezTo>
                      <a:pt x="59" y="10"/>
                      <a:pt x="59" y="9"/>
                      <a:pt x="60" y="9"/>
                    </a:cubicBezTo>
                    <a:cubicBezTo>
                      <a:pt x="61" y="10"/>
                      <a:pt x="62" y="11"/>
                      <a:pt x="63" y="11"/>
                    </a:cubicBezTo>
                    <a:cubicBezTo>
                      <a:pt x="61" y="8"/>
                      <a:pt x="61" y="8"/>
                      <a:pt x="61" y="8"/>
                    </a:cubicBezTo>
                    <a:cubicBezTo>
                      <a:pt x="61" y="8"/>
                      <a:pt x="60" y="8"/>
                      <a:pt x="59" y="8"/>
                    </a:cubicBezTo>
                    <a:cubicBezTo>
                      <a:pt x="59" y="9"/>
                      <a:pt x="59" y="9"/>
                      <a:pt x="59" y="9"/>
                    </a:cubicBezTo>
                    <a:cubicBezTo>
                      <a:pt x="58" y="8"/>
                      <a:pt x="58" y="8"/>
                      <a:pt x="58" y="8"/>
                    </a:cubicBezTo>
                    <a:cubicBezTo>
                      <a:pt x="58" y="9"/>
                      <a:pt x="56" y="9"/>
                      <a:pt x="57" y="11"/>
                    </a:cubicBezTo>
                    <a:cubicBezTo>
                      <a:pt x="58" y="11"/>
                      <a:pt x="58" y="11"/>
                      <a:pt x="58" y="11"/>
                    </a:cubicBezTo>
                    <a:cubicBezTo>
                      <a:pt x="58" y="12"/>
                      <a:pt x="60" y="13"/>
                      <a:pt x="58" y="13"/>
                    </a:cubicBezTo>
                    <a:cubicBezTo>
                      <a:pt x="57" y="12"/>
                      <a:pt x="56" y="12"/>
                      <a:pt x="56" y="12"/>
                    </a:cubicBezTo>
                    <a:cubicBezTo>
                      <a:pt x="56" y="12"/>
                      <a:pt x="56" y="13"/>
                      <a:pt x="56" y="13"/>
                    </a:cubicBezTo>
                    <a:cubicBezTo>
                      <a:pt x="54" y="11"/>
                      <a:pt x="54" y="11"/>
                      <a:pt x="54" y="11"/>
                    </a:cubicBezTo>
                    <a:cubicBezTo>
                      <a:pt x="57" y="13"/>
                      <a:pt x="54" y="13"/>
                      <a:pt x="54" y="14"/>
                    </a:cubicBezTo>
                    <a:cubicBezTo>
                      <a:pt x="54" y="14"/>
                      <a:pt x="54" y="14"/>
                      <a:pt x="54" y="14"/>
                    </a:cubicBezTo>
                    <a:cubicBezTo>
                      <a:pt x="53" y="14"/>
                      <a:pt x="55" y="14"/>
                      <a:pt x="55" y="15"/>
                    </a:cubicBezTo>
                    <a:cubicBezTo>
                      <a:pt x="54" y="15"/>
                      <a:pt x="52" y="14"/>
                      <a:pt x="51" y="14"/>
                    </a:cubicBezTo>
                    <a:cubicBezTo>
                      <a:pt x="51" y="15"/>
                      <a:pt x="52" y="17"/>
                      <a:pt x="49" y="17"/>
                    </a:cubicBezTo>
                    <a:cubicBezTo>
                      <a:pt x="49" y="18"/>
                      <a:pt x="50" y="20"/>
                      <a:pt x="51" y="21"/>
                    </a:cubicBezTo>
                    <a:cubicBezTo>
                      <a:pt x="50" y="22"/>
                      <a:pt x="48" y="20"/>
                      <a:pt x="49" y="21"/>
                    </a:cubicBezTo>
                    <a:cubicBezTo>
                      <a:pt x="48" y="21"/>
                      <a:pt x="47" y="20"/>
                      <a:pt x="46" y="20"/>
                    </a:cubicBezTo>
                    <a:cubicBezTo>
                      <a:pt x="47" y="20"/>
                      <a:pt x="45" y="21"/>
                      <a:pt x="48" y="22"/>
                    </a:cubicBezTo>
                    <a:cubicBezTo>
                      <a:pt x="47" y="23"/>
                      <a:pt x="46" y="24"/>
                      <a:pt x="46" y="25"/>
                    </a:cubicBezTo>
                    <a:cubicBezTo>
                      <a:pt x="46" y="25"/>
                      <a:pt x="44" y="24"/>
                      <a:pt x="44" y="24"/>
                    </a:cubicBezTo>
                    <a:cubicBezTo>
                      <a:pt x="45" y="25"/>
                      <a:pt x="45" y="26"/>
                      <a:pt x="44" y="27"/>
                    </a:cubicBezTo>
                    <a:cubicBezTo>
                      <a:pt x="46" y="28"/>
                      <a:pt x="46" y="28"/>
                      <a:pt x="48" y="28"/>
                    </a:cubicBezTo>
                    <a:cubicBezTo>
                      <a:pt x="48" y="29"/>
                      <a:pt x="48" y="29"/>
                      <a:pt x="48" y="29"/>
                    </a:cubicBezTo>
                    <a:cubicBezTo>
                      <a:pt x="46" y="29"/>
                      <a:pt x="44" y="28"/>
                      <a:pt x="43" y="28"/>
                    </a:cubicBezTo>
                    <a:cubicBezTo>
                      <a:pt x="41" y="27"/>
                      <a:pt x="44" y="27"/>
                      <a:pt x="42" y="26"/>
                    </a:cubicBezTo>
                    <a:cubicBezTo>
                      <a:pt x="40" y="25"/>
                      <a:pt x="41" y="23"/>
                      <a:pt x="42" y="24"/>
                    </a:cubicBezTo>
                    <a:cubicBezTo>
                      <a:pt x="40" y="22"/>
                      <a:pt x="41" y="24"/>
                      <a:pt x="39" y="23"/>
                    </a:cubicBezTo>
                    <a:cubicBezTo>
                      <a:pt x="39" y="24"/>
                      <a:pt x="40" y="25"/>
                      <a:pt x="40" y="26"/>
                    </a:cubicBezTo>
                    <a:cubicBezTo>
                      <a:pt x="41" y="26"/>
                      <a:pt x="41" y="26"/>
                      <a:pt x="42" y="27"/>
                    </a:cubicBezTo>
                    <a:cubicBezTo>
                      <a:pt x="44" y="29"/>
                      <a:pt x="40" y="27"/>
                      <a:pt x="40" y="28"/>
                    </a:cubicBezTo>
                    <a:cubicBezTo>
                      <a:pt x="39" y="27"/>
                      <a:pt x="39" y="27"/>
                      <a:pt x="39" y="27"/>
                    </a:cubicBezTo>
                    <a:cubicBezTo>
                      <a:pt x="38" y="27"/>
                      <a:pt x="40" y="28"/>
                      <a:pt x="39" y="29"/>
                    </a:cubicBezTo>
                    <a:cubicBezTo>
                      <a:pt x="36" y="28"/>
                      <a:pt x="39" y="28"/>
                      <a:pt x="38" y="26"/>
                    </a:cubicBezTo>
                    <a:cubicBezTo>
                      <a:pt x="35" y="26"/>
                      <a:pt x="35" y="26"/>
                      <a:pt x="35" y="26"/>
                    </a:cubicBezTo>
                    <a:cubicBezTo>
                      <a:pt x="35" y="27"/>
                      <a:pt x="38" y="27"/>
                      <a:pt x="36" y="28"/>
                    </a:cubicBezTo>
                    <a:cubicBezTo>
                      <a:pt x="35" y="28"/>
                      <a:pt x="35" y="28"/>
                      <a:pt x="35" y="28"/>
                    </a:cubicBezTo>
                    <a:cubicBezTo>
                      <a:pt x="36" y="29"/>
                      <a:pt x="36" y="29"/>
                      <a:pt x="36" y="29"/>
                    </a:cubicBezTo>
                    <a:cubicBezTo>
                      <a:pt x="36" y="29"/>
                      <a:pt x="36" y="29"/>
                      <a:pt x="37" y="29"/>
                    </a:cubicBezTo>
                    <a:cubicBezTo>
                      <a:pt x="36" y="29"/>
                      <a:pt x="36" y="29"/>
                      <a:pt x="36" y="29"/>
                    </a:cubicBezTo>
                    <a:cubicBezTo>
                      <a:pt x="37" y="31"/>
                      <a:pt x="36" y="29"/>
                      <a:pt x="37" y="29"/>
                    </a:cubicBezTo>
                    <a:cubicBezTo>
                      <a:pt x="37" y="29"/>
                      <a:pt x="37" y="29"/>
                      <a:pt x="37" y="29"/>
                    </a:cubicBezTo>
                    <a:cubicBezTo>
                      <a:pt x="38" y="29"/>
                      <a:pt x="39" y="29"/>
                      <a:pt x="39" y="29"/>
                    </a:cubicBezTo>
                    <a:cubicBezTo>
                      <a:pt x="41" y="31"/>
                      <a:pt x="39" y="30"/>
                      <a:pt x="39" y="31"/>
                    </a:cubicBezTo>
                    <a:cubicBezTo>
                      <a:pt x="40" y="32"/>
                      <a:pt x="39" y="30"/>
                      <a:pt x="41" y="31"/>
                    </a:cubicBezTo>
                    <a:cubicBezTo>
                      <a:pt x="42" y="32"/>
                      <a:pt x="42" y="32"/>
                      <a:pt x="42" y="33"/>
                    </a:cubicBezTo>
                    <a:cubicBezTo>
                      <a:pt x="42" y="33"/>
                      <a:pt x="42" y="33"/>
                      <a:pt x="42" y="33"/>
                    </a:cubicBezTo>
                    <a:cubicBezTo>
                      <a:pt x="42" y="33"/>
                      <a:pt x="42" y="33"/>
                      <a:pt x="42" y="33"/>
                    </a:cubicBezTo>
                    <a:cubicBezTo>
                      <a:pt x="42" y="33"/>
                      <a:pt x="42" y="33"/>
                      <a:pt x="42" y="33"/>
                    </a:cubicBezTo>
                    <a:cubicBezTo>
                      <a:pt x="42" y="33"/>
                      <a:pt x="41" y="33"/>
                      <a:pt x="41" y="33"/>
                    </a:cubicBezTo>
                    <a:cubicBezTo>
                      <a:pt x="41" y="33"/>
                      <a:pt x="41" y="32"/>
                      <a:pt x="41" y="32"/>
                    </a:cubicBezTo>
                    <a:cubicBezTo>
                      <a:pt x="40" y="33"/>
                      <a:pt x="40" y="33"/>
                      <a:pt x="40" y="33"/>
                    </a:cubicBezTo>
                    <a:cubicBezTo>
                      <a:pt x="40" y="33"/>
                      <a:pt x="39" y="32"/>
                      <a:pt x="39" y="32"/>
                    </a:cubicBezTo>
                    <a:cubicBezTo>
                      <a:pt x="39" y="32"/>
                      <a:pt x="39" y="31"/>
                      <a:pt x="39" y="32"/>
                    </a:cubicBezTo>
                    <a:cubicBezTo>
                      <a:pt x="39" y="31"/>
                      <a:pt x="39" y="31"/>
                      <a:pt x="38" y="31"/>
                    </a:cubicBezTo>
                    <a:cubicBezTo>
                      <a:pt x="38" y="31"/>
                      <a:pt x="38" y="30"/>
                      <a:pt x="39" y="30"/>
                    </a:cubicBezTo>
                    <a:cubicBezTo>
                      <a:pt x="38" y="30"/>
                      <a:pt x="38" y="30"/>
                      <a:pt x="38" y="31"/>
                    </a:cubicBezTo>
                    <a:cubicBezTo>
                      <a:pt x="37" y="30"/>
                      <a:pt x="36" y="30"/>
                      <a:pt x="35" y="30"/>
                    </a:cubicBezTo>
                    <a:cubicBezTo>
                      <a:pt x="34" y="30"/>
                      <a:pt x="36" y="31"/>
                      <a:pt x="36" y="31"/>
                    </a:cubicBezTo>
                    <a:cubicBezTo>
                      <a:pt x="36" y="31"/>
                      <a:pt x="37" y="32"/>
                      <a:pt x="38" y="32"/>
                    </a:cubicBezTo>
                    <a:cubicBezTo>
                      <a:pt x="37" y="32"/>
                      <a:pt x="37" y="32"/>
                      <a:pt x="37" y="33"/>
                    </a:cubicBezTo>
                    <a:cubicBezTo>
                      <a:pt x="38" y="32"/>
                      <a:pt x="38" y="32"/>
                      <a:pt x="38" y="32"/>
                    </a:cubicBezTo>
                    <a:cubicBezTo>
                      <a:pt x="38" y="32"/>
                      <a:pt x="38" y="32"/>
                      <a:pt x="38" y="32"/>
                    </a:cubicBezTo>
                    <a:cubicBezTo>
                      <a:pt x="39" y="33"/>
                      <a:pt x="39" y="33"/>
                      <a:pt x="39" y="33"/>
                    </a:cubicBezTo>
                    <a:cubicBezTo>
                      <a:pt x="39" y="34"/>
                      <a:pt x="39" y="34"/>
                      <a:pt x="39" y="34"/>
                    </a:cubicBezTo>
                    <a:cubicBezTo>
                      <a:pt x="37" y="33"/>
                      <a:pt x="35" y="32"/>
                      <a:pt x="35" y="33"/>
                    </a:cubicBezTo>
                    <a:cubicBezTo>
                      <a:pt x="36" y="34"/>
                      <a:pt x="37" y="34"/>
                      <a:pt x="38" y="35"/>
                    </a:cubicBezTo>
                    <a:cubicBezTo>
                      <a:pt x="38" y="35"/>
                      <a:pt x="38" y="36"/>
                      <a:pt x="38" y="36"/>
                    </a:cubicBezTo>
                    <a:cubicBezTo>
                      <a:pt x="39" y="36"/>
                      <a:pt x="39" y="36"/>
                      <a:pt x="39" y="36"/>
                    </a:cubicBezTo>
                    <a:cubicBezTo>
                      <a:pt x="39" y="36"/>
                      <a:pt x="39" y="36"/>
                      <a:pt x="39" y="36"/>
                    </a:cubicBezTo>
                    <a:cubicBezTo>
                      <a:pt x="38" y="37"/>
                      <a:pt x="38" y="37"/>
                      <a:pt x="38" y="37"/>
                    </a:cubicBezTo>
                    <a:cubicBezTo>
                      <a:pt x="37" y="36"/>
                      <a:pt x="37" y="36"/>
                      <a:pt x="37" y="36"/>
                    </a:cubicBezTo>
                    <a:cubicBezTo>
                      <a:pt x="35" y="36"/>
                      <a:pt x="33" y="36"/>
                      <a:pt x="32" y="36"/>
                    </a:cubicBezTo>
                    <a:cubicBezTo>
                      <a:pt x="33" y="37"/>
                      <a:pt x="34" y="36"/>
                      <a:pt x="35" y="37"/>
                    </a:cubicBezTo>
                    <a:cubicBezTo>
                      <a:pt x="34" y="37"/>
                      <a:pt x="33" y="37"/>
                      <a:pt x="33" y="37"/>
                    </a:cubicBezTo>
                    <a:cubicBezTo>
                      <a:pt x="34" y="37"/>
                      <a:pt x="35" y="38"/>
                      <a:pt x="36" y="39"/>
                    </a:cubicBezTo>
                    <a:cubicBezTo>
                      <a:pt x="35" y="39"/>
                      <a:pt x="33" y="39"/>
                      <a:pt x="33" y="39"/>
                    </a:cubicBezTo>
                    <a:cubicBezTo>
                      <a:pt x="32" y="38"/>
                      <a:pt x="32" y="38"/>
                      <a:pt x="32" y="38"/>
                    </a:cubicBezTo>
                    <a:cubicBezTo>
                      <a:pt x="33" y="39"/>
                      <a:pt x="31" y="38"/>
                      <a:pt x="31" y="38"/>
                    </a:cubicBezTo>
                    <a:cubicBezTo>
                      <a:pt x="32" y="39"/>
                      <a:pt x="34" y="40"/>
                      <a:pt x="35" y="41"/>
                    </a:cubicBezTo>
                    <a:cubicBezTo>
                      <a:pt x="35" y="41"/>
                      <a:pt x="34" y="41"/>
                      <a:pt x="34" y="41"/>
                    </a:cubicBezTo>
                    <a:cubicBezTo>
                      <a:pt x="33" y="40"/>
                      <a:pt x="33" y="40"/>
                      <a:pt x="33" y="40"/>
                    </a:cubicBezTo>
                    <a:cubicBezTo>
                      <a:pt x="33" y="41"/>
                      <a:pt x="30" y="39"/>
                      <a:pt x="30" y="40"/>
                    </a:cubicBezTo>
                    <a:cubicBezTo>
                      <a:pt x="32" y="41"/>
                      <a:pt x="32" y="41"/>
                      <a:pt x="32" y="41"/>
                    </a:cubicBezTo>
                    <a:cubicBezTo>
                      <a:pt x="31" y="41"/>
                      <a:pt x="31" y="41"/>
                      <a:pt x="30" y="41"/>
                    </a:cubicBezTo>
                    <a:cubicBezTo>
                      <a:pt x="31" y="41"/>
                      <a:pt x="31" y="42"/>
                      <a:pt x="31" y="42"/>
                    </a:cubicBezTo>
                    <a:cubicBezTo>
                      <a:pt x="30" y="42"/>
                      <a:pt x="30" y="42"/>
                      <a:pt x="30" y="42"/>
                    </a:cubicBezTo>
                    <a:cubicBezTo>
                      <a:pt x="31" y="42"/>
                      <a:pt x="33" y="44"/>
                      <a:pt x="30" y="43"/>
                    </a:cubicBezTo>
                    <a:cubicBezTo>
                      <a:pt x="33" y="44"/>
                      <a:pt x="31" y="43"/>
                      <a:pt x="32" y="43"/>
                    </a:cubicBezTo>
                    <a:cubicBezTo>
                      <a:pt x="34" y="43"/>
                      <a:pt x="33" y="44"/>
                      <a:pt x="34" y="44"/>
                    </a:cubicBezTo>
                    <a:cubicBezTo>
                      <a:pt x="31" y="43"/>
                      <a:pt x="33" y="45"/>
                      <a:pt x="33" y="45"/>
                    </a:cubicBezTo>
                    <a:cubicBezTo>
                      <a:pt x="32" y="45"/>
                      <a:pt x="31" y="45"/>
                      <a:pt x="31" y="45"/>
                    </a:cubicBezTo>
                    <a:cubicBezTo>
                      <a:pt x="32" y="46"/>
                      <a:pt x="32" y="46"/>
                      <a:pt x="32" y="46"/>
                    </a:cubicBezTo>
                    <a:cubicBezTo>
                      <a:pt x="29" y="45"/>
                      <a:pt x="33" y="47"/>
                      <a:pt x="31" y="47"/>
                    </a:cubicBezTo>
                    <a:cubicBezTo>
                      <a:pt x="31" y="47"/>
                      <a:pt x="29" y="46"/>
                      <a:pt x="29" y="47"/>
                    </a:cubicBezTo>
                    <a:cubicBezTo>
                      <a:pt x="31" y="47"/>
                      <a:pt x="31" y="49"/>
                      <a:pt x="33" y="49"/>
                    </a:cubicBezTo>
                    <a:cubicBezTo>
                      <a:pt x="32" y="50"/>
                      <a:pt x="30" y="48"/>
                      <a:pt x="28" y="47"/>
                    </a:cubicBezTo>
                    <a:cubicBezTo>
                      <a:pt x="30" y="48"/>
                      <a:pt x="27" y="48"/>
                      <a:pt x="29" y="49"/>
                    </a:cubicBezTo>
                    <a:cubicBezTo>
                      <a:pt x="30" y="49"/>
                      <a:pt x="30" y="50"/>
                      <a:pt x="31" y="50"/>
                    </a:cubicBezTo>
                    <a:cubicBezTo>
                      <a:pt x="31" y="51"/>
                      <a:pt x="30" y="50"/>
                      <a:pt x="29" y="50"/>
                    </a:cubicBezTo>
                    <a:cubicBezTo>
                      <a:pt x="29" y="50"/>
                      <a:pt x="31" y="52"/>
                      <a:pt x="32" y="51"/>
                    </a:cubicBezTo>
                    <a:cubicBezTo>
                      <a:pt x="31" y="52"/>
                      <a:pt x="33" y="53"/>
                      <a:pt x="32" y="53"/>
                    </a:cubicBezTo>
                    <a:cubicBezTo>
                      <a:pt x="30" y="53"/>
                      <a:pt x="31" y="52"/>
                      <a:pt x="30" y="52"/>
                    </a:cubicBezTo>
                    <a:cubicBezTo>
                      <a:pt x="30" y="53"/>
                      <a:pt x="34" y="54"/>
                      <a:pt x="34" y="55"/>
                    </a:cubicBezTo>
                    <a:cubicBezTo>
                      <a:pt x="35" y="55"/>
                      <a:pt x="37" y="56"/>
                      <a:pt x="38" y="57"/>
                    </a:cubicBezTo>
                    <a:cubicBezTo>
                      <a:pt x="37" y="58"/>
                      <a:pt x="37" y="56"/>
                      <a:pt x="35" y="56"/>
                    </a:cubicBezTo>
                    <a:cubicBezTo>
                      <a:pt x="35" y="57"/>
                      <a:pt x="35" y="57"/>
                      <a:pt x="35" y="57"/>
                    </a:cubicBezTo>
                    <a:cubicBezTo>
                      <a:pt x="33" y="56"/>
                      <a:pt x="32" y="53"/>
                      <a:pt x="29" y="53"/>
                    </a:cubicBezTo>
                    <a:cubicBezTo>
                      <a:pt x="30" y="54"/>
                      <a:pt x="30" y="54"/>
                      <a:pt x="30" y="54"/>
                    </a:cubicBezTo>
                    <a:cubicBezTo>
                      <a:pt x="29" y="54"/>
                      <a:pt x="28" y="53"/>
                      <a:pt x="27" y="53"/>
                    </a:cubicBezTo>
                    <a:cubicBezTo>
                      <a:pt x="29" y="54"/>
                      <a:pt x="27" y="54"/>
                      <a:pt x="27" y="55"/>
                    </a:cubicBezTo>
                    <a:cubicBezTo>
                      <a:pt x="29" y="55"/>
                      <a:pt x="27" y="54"/>
                      <a:pt x="28" y="55"/>
                    </a:cubicBezTo>
                    <a:cubicBezTo>
                      <a:pt x="29" y="55"/>
                      <a:pt x="31" y="57"/>
                      <a:pt x="30" y="57"/>
                    </a:cubicBezTo>
                    <a:cubicBezTo>
                      <a:pt x="29" y="56"/>
                      <a:pt x="28" y="56"/>
                      <a:pt x="27" y="56"/>
                    </a:cubicBezTo>
                    <a:cubicBezTo>
                      <a:pt x="26" y="56"/>
                      <a:pt x="29" y="57"/>
                      <a:pt x="27" y="57"/>
                    </a:cubicBezTo>
                    <a:cubicBezTo>
                      <a:pt x="27" y="57"/>
                      <a:pt x="27" y="57"/>
                      <a:pt x="27" y="57"/>
                    </a:cubicBezTo>
                    <a:cubicBezTo>
                      <a:pt x="25" y="59"/>
                      <a:pt x="25" y="62"/>
                      <a:pt x="28" y="65"/>
                    </a:cubicBezTo>
                    <a:cubicBezTo>
                      <a:pt x="26" y="65"/>
                      <a:pt x="26" y="65"/>
                      <a:pt x="24" y="66"/>
                    </a:cubicBezTo>
                    <a:cubicBezTo>
                      <a:pt x="25" y="66"/>
                      <a:pt x="26" y="67"/>
                      <a:pt x="26" y="67"/>
                    </a:cubicBezTo>
                    <a:cubicBezTo>
                      <a:pt x="24" y="67"/>
                      <a:pt x="24" y="67"/>
                      <a:pt x="24" y="67"/>
                    </a:cubicBezTo>
                    <a:cubicBezTo>
                      <a:pt x="23" y="67"/>
                      <a:pt x="24" y="68"/>
                      <a:pt x="25" y="69"/>
                    </a:cubicBezTo>
                    <a:cubicBezTo>
                      <a:pt x="23" y="69"/>
                      <a:pt x="23" y="69"/>
                      <a:pt x="23" y="69"/>
                    </a:cubicBezTo>
                    <a:cubicBezTo>
                      <a:pt x="22" y="69"/>
                      <a:pt x="24" y="70"/>
                      <a:pt x="25" y="70"/>
                    </a:cubicBezTo>
                    <a:cubicBezTo>
                      <a:pt x="23" y="70"/>
                      <a:pt x="23" y="70"/>
                      <a:pt x="23" y="70"/>
                    </a:cubicBezTo>
                    <a:cubicBezTo>
                      <a:pt x="24" y="71"/>
                      <a:pt x="24" y="71"/>
                      <a:pt x="24" y="71"/>
                    </a:cubicBezTo>
                    <a:cubicBezTo>
                      <a:pt x="25" y="72"/>
                      <a:pt x="24" y="72"/>
                      <a:pt x="22" y="72"/>
                    </a:cubicBezTo>
                    <a:cubicBezTo>
                      <a:pt x="23" y="72"/>
                      <a:pt x="23" y="72"/>
                      <a:pt x="24" y="72"/>
                    </a:cubicBezTo>
                    <a:cubicBezTo>
                      <a:pt x="22" y="72"/>
                      <a:pt x="22" y="74"/>
                      <a:pt x="22" y="75"/>
                    </a:cubicBezTo>
                    <a:cubicBezTo>
                      <a:pt x="23" y="75"/>
                      <a:pt x="23" y="75"/>
                      <a:pt x="25" y="76"/>
                    </a:cubicBezTo>
                    <a:cubicBezTo>
                      <a:pt x="27" y="77"/>
                      <a:pt x="24" y="76"/>
                      <a:pt x="25" y="77"/>
                    </a:cubicBezTo>
                    <a:cubicBezTo>
                      <a:pt x="25" y="76"/>
                      <a:pt x="24" y="76"/>
                      <a:pt x="23" y="76"/>
                    </a:cubicBezTo>
                    <a:cubicBezTo>
                      <a:pt x="20" y="76"/>
                      <a:pt x="21" y="79"/>
                      <a:pt x="20" y="80"/>
                    </a:cubicBezTo>
                    <a:cubicBezTo>
                      <a:pt x="21" y="81"/>
                      <a:pt x="21" y="81"/>
                      <a:pt x="21" y="81"/>
                    </a:cubicBezTo>
                    <a:cubicBezTo>
                      <a:pt x="19" y="82"/>
                      <a:pt x="21" y="84"/>
                      <a:pt x="19" y="85"/>
                    </a:cubicBezTo>
                    <a:cubicBezTo>
                      <a:pt x="20" y="85"/>
                      <a:pt x="23" y="86"/>
                      <a:pt x="23" y="87"/>
                    </a:cubicBezTo>
                    <a:cubicBezTo>
                      <a:pt x="24" y="88"/>
                      <a:pt x="20" y="86"/>
                      <a:pt x="19" y="86"/>
                    </a:cubicBezTo>
                    <a:cubicBezTo>
                      <a:pt x="20" y="87"/>
                      <a:pt x="20" y="88"/>
                      <a:pt x="19" y="88"/>
                    </a:cubicBezTo>
                    <a:cubicBezTo>
                      <a:pt x="19" y="88"/>
                      <a:pt x="19" y="88"/>
                      <a:pt x="19" y="88"/>
                    </a:cubicBezTo>
                    <a:cubicBezTo>
                      <a:pt x="20" y="88"/>
                      <a:pt x="20" y="89"/>
                      <a:pt x="19" y="89"/>
                    </a:cubicBezTo>
                    <a:cubicBezTo>
                      <a:pt x="19" y="89"/>
                      <a:pt x="19" y="89"/>
                      <a:pt x="19" y="89"/>
                    </a:cubicBezTo>
                    <a:cubicBezTo>
                      <a:pt x="19" y="90"/>
                      <a:pt x="18" y="90"/>
                      <a:pt x="18" y="90"/>
                    </a:cubicBezTo>
                    <a:cubicBezTo>
                      <a:pt x="19" y="91"/>
                      <a:pt x="18" y="92"/>
                      <a:pt x="19" y="92"/>
                    </a:cubicBezTo>
                    <a:cubicBezTo>
                      <a:pt x="19" y="92"/>
                      <a:pt x="19" y="92"/>
                      <a:pt x="19" y="92"/>
                    </a:cubicBezTo>
                    <a:cubicBezTo>
                      <a:pt x="20" y="93"/>
                      <a:pt x="20" y="93"/>
                      <a:pt x="20" y="93"/>
                    </a:cubicBezTo>
                    <a:cubicBezTo>
                      <a:pt x="19" y="93"/>
                      <a:pt x="19" y="93"/>
                      <a:pt x="19" y="93"/>
                    </a:cubicBezTo>
                    <a:cubicBezTo>
                      <a:pt x="19" y="93"/>
                      <a:pt x="18" y="93"/>
                      <a:pt x="18" y="92"/>
                    </a:cubicBezTo>
                    <a:cubicBezTo>
                      <a:pt x="16" y="93"/>
                      <a:pt x="19" y="93"/>
                      <a:pt x="20" y="94"/>
                    </a:cubicBezTo>
                    <a:cubicBezTo>
                      <a:pt x="20" y="95"/>
                      <a:pt x="19" y="94"/>
                      <a:pt x="18" y="94"/>
                    </a:cubicBezTo>
                    <a:cubicBezTo>
                      <a:pt x="18" y="94"/>
                      <a:pt x="19" y="94"/>
                      <a:pt x="18" y="94"/>
                    </a:cubicBezTo>
                    <a:cubicBezTo>
                      <a:pt x="17" y="93"/>
                      <a:pt x="18" y="94"/>
                      <a:pt x="17" y="94"/>
                    </a:cubicBezTo>
                    <a:cubicBezTo>
                      <a:pt x="17" y="94"/>
                      <a:pt x="19" y="94"/>
                      <a:pt x="18" y="95"/>
                    </a:cubicBezTo>
                    <a:cubicBezTo>
                      <a:pt x="18" y="95"/>
                      <a:pt x="18" y="96"/>
                      <a:pt x="17" y="95"/>
                    </a:cubicBezTo>
                    <a:cubicBezTo>
                      <a:pt x="17" y="96"/>
                      <a:pt x="17" y="96"/>
                      <a:pt x="18" y="97"/>
                    </a:cubicBezTo>
                    <a:cubicBezTo>
                      <a:pt x="18" y="97"/>
                      <a:pt x="19" y="96"/>
                      <a:pt x="20" y="96"/>
                    </a:cubicBezTo>
                    <a:cubicBezTo>
                      <a:pt x="20" y="97"/>
                      <a:pt x="20" y="97"/>
                      <a:pt x="19" y="97"/>
                    </a:cubicBezTo>
                    <a:cubicBezTo>
                      <a:pt x="19" y="97"/>
                      <a:pt x="19" y="97"/>
                      <a:pt x="19" y="97"/>
                    </a:cubicBezTo>
                    <a:cubicBezTo>
                      <a:pt x="19" y="97"/>
                      <a:pt x="19" y="98"/>
                      <a:pt x="20" y="98"/>
                    </a:cubicBezTo>
                    <a:cubicBezTo>
                      <a:pt x="18" y="98"/>
                      <a:pt x="18" y="98"/>
                      <a:pt x="18" y="98"/>
                    </a:cubicBezTo>
                    <a:cubicBezTo>
                      <a:pt x="19" y="99"/>
                      <a:pt x="19" y="99"/>
                      <a:pt x="19" y="100"/>
                    </a:cubicBezTo>
                    <a:cubicBezTo>
                      <a:pt x="17" y="99"/>
                      <a:pt x="16" y="98"/>
                      <a:pt x="15" y="99"/>
                    </a:cubicBezTo>
                    <a:cubicBezTo>
                      <a:pt x="16" y="100"/>
                      <a:pt x="16" y="100"/>
                      <a:pt x="16" y="100"/>
                    </a:cubicBezTo>
                    <a:cubicBezTo>
                      <a:pt x="16" y="101"/>
                      <a:pt x="16" y="101"/>
                      <a:pt x="15" y="100"/>
                    </a:cubicBezTo>
                    <a:cubicBezTo>
                      <a:pt x="14" y="102"/>
                      <a:pt x="19" y="103"/>
                      <a:pt x="17" y="104"/>
                    </a:cubicBezTo>
                    <a:cubicBezTo>
                      <a:pt x="16" y="103"/>
                      <a:pt x="15" y="103"/>
                      <a:pt x="15" y="104"/>
                    </a:cubicBezTo>
                    <a:cubicBezTo>
                      <a:pt x="15" y="104"/>
                      <a:pt x="16" y="104"/>
                      <a:pt x="16" y="104"/>
                    </a:cubicBezTo>
                    <a:cubicBezTo>
                      <a:pt x="17" y="104"/>
                      <a:pt x="14" y="103"/>
                      <a:pt x="16" y="103"/>
                    </a:cubicBezTo>
                    <a:cubicBezTo>
                      <a:pt x="17" y="104"/>
                      <a:pt x="16" y="104"/>
                      <a:pt x="17" y="104"/>
                    </a:cubicBezTo>
                    <a:cubicBezTo>
                      <a:pt x="12" y="104"/>
                      <a:pt x="15" y="107"/>
                      <a:pt x="12" y="108"/>
                    </a:cubicBezTo>
                    <a:cubicBezTo>
                      <a:pt x="15" y="109"/>
                      <a:pt x="13" y="109"/>
                      <a:pt x="14" y="110"/>
                    </a:cubicBezTo>
                    <a:cubicBezTo>
                      <a:pt x="11" y="109"/>
                      <a:pt x="14" y="111"/>
                      <a:pt x="12" y="111"/>
                    </a:cubicBezTo>
                    <a:cubicBezTo>
                      <a:pt x="15" y="111"/>
                      <a:pt x="15" y="111"/>
                      <a:pt x="15" y="111"/>
                    </a:cubicBezTo>
                    <a:cubicBezTo>
                      <a:pt x="13" y="112"/>
                      <a:pt x="18" y="114"/>
                      <a:pt x="15" y="114"/>
                    </a:cubicBezTo>
                    <a:cubicBezTo>
                      <a:pt x="14" y="114"/>
                      <a:pt x="13" y="113"/>
                      <a:pt x="13" y="113"/>
                    </a:cubicBezTo>
                    <a:cubicBezTo>
                      <a:pt x="10" y="113"/>
                      <a:pt x="14" y="115"/>
                      <a:pt x="11" y="115"/>
                    </a:cubicBezTo>
                    <a:cubicBezTo>
                      <a:pt x="12" y="116"/>
                      <a:pt x="14" y="116"/>
                      <a:pt x="15" y="117"/>
                    </a:cubicBezTo>
                    <a:cubicBezTo>
                      <a:pt x="13" y="117"/>
                      <a:pt x="12" y="118"/>
                      <a:pt x="11" y="117"/>
                    </a:cubicBezTo>
                    <a:cubicBezTo>
                      <a:pt x="12" y="118"/>
                      <a:pt x="13" y="118"/>
                      <a:pt x="12" y="119"/>
                    </a:cubicBezTo>
                    <a:cubicBezTo>
                      <a:pt x="11" y="118"/>
                      <a:pt x="11" y="118"/>
                      <a:pt x="11" y="118"/>
                    </a:cubicBezTo>
                    <a:cubicBezTo>
                      <a:pt x="10" y="118"/>
                      <a:pt x="11" y="119"/>
                      <a:pt x="11" y="120"/>
                    </a:cubicBezTo>
                    <a:cubicBezTo>
                      <a:pt x="9" y="120"/>
                      <a:pt x="10" y="122"/>
                      <a:pt x="9" y="122"/>
                    </a:cubicBezTo>
                    <a:cubicBezTo>
                      <a:pt x="11" y="123"/>
                      <a:pt x="8" y="124"/>
                      <a:pt x="11" y="124"/>
                    </a:cubicBezTo>
                    <a:cubicBezTo>
                      <a:pt x="10" y="124"/>
                      <a:pt x="10" y="124"/>
                      <a:pt x="10" y="124"/>
                    </a:cubicBezTo>
                    <a:cubicBezTo>
                      <a:pt x="10" y="125"/>
                      <a:pt x="12" y="126"/>
                      <a:pt x="12" y="126"/>
                    </a:cubicBezTo>
                    <a:cubicBezTo>
                      <a:pt x="10" y="125"/>
                      <a:pt x="10" y="125"/>
                      <a:pt x="10" y="125"/>
                    </a:cubicBezTo>
                    <a:cubicBezTo>
                      <a:pt x="8" y="125"/>
                      <a:pt x="10" y="126"/>
                      <a:pt x="8" y="126"/>
                    </a:cubicBezTo>
                    <a:cubicBezTo>
                      <a:pt x="10" y="126"/>
                      <a:pt x="8" y="127"/>
                      <a:pt x="10" y="127"/>
                    </a:cubicBezTo>
                    <a:cubicBezTo>
                      <a:pt x="10" y="128"/>
                      <a:pt x="10" y="128"/>
                      <a:pt x="10" y="128"/>
                    </a:cubicBezTo>
                    <a:cubicBezTo>
                      <a:pt x="10" y="129"/>
                      <a:pt x="11" y="128"/>
                      <a:pt x="11" y="129"/>
                    </a:cubicBezTo>
                    <a:cubicBezTo>
                      <a:pt x="11" y="130"/>
                      <a:pt x="9" y="129"/>
                      <a:pt x="9" y="129"/>
                    </a:cubicBezTo>
                    <a:cubicBezTo>
                      <a:pt x="8" y="129"/>
                      <a:pt x="8" y="129"/>
                      <a:pt x="9" y="130"/>
                    </a:cubicBezTo>
                    <a:cubicBezTo>
                      <a:pt x="9" y="130"/>
                      <a:pt x="9" y="130"/>
                      <a:pt x="9" y="130"/>
                    </a:cubicBezTo>
                    <a:cubicBezTo>
                      <a:pt x="9" y="130"/>
                      <a:pt x="9" y="130"/>
                      <a:pt x="9" y="130"/>
                    </a:cubicBezTo>
                    <a:cubicBezTo>
                      <a:pt x="9" y="130"/>
                      <a:pt x="9" y="131"/>
                      <a:pt x="9" y="131"/>
                    </a:cubicBezTo>
                    <a:cubicBezTo>
                      <a:pt x="9" y="131"/>
                      <a:pt x="9" y="131"/>
                      <a:pt x="9" y="131"/>
                    </a:cubicBezTo>
                    <a:cubicBezTo>
                      <a:pt x="9" y="130"/>
                      <a:pt x="9" y="130"/>
                      <a:pt x="9" y="130"/>
                    </a:cubicBezTo>
                    <a:cubicBezTo>
                      <a:pt x="9" y="130"/>
                      <a:pt x="9" y="130"/>
                      <a:pt x="8" y="131"/>
                    </a:cubicBezTo>
                    <a:cubicBezTo>
                      <a:pt x="8" y="131"/>
                      <a:pt x="8" y="131"/>
                      <a:pt x="8" y="131"/>
                    </a:cubicBezTo>
                    <a:cubicBezTo>
                      <a:pt x="8" y="131"/>
                      <a:pt x="8" y="131"/>
                      <a:pt x="8" y="131"/>
                    </a:cubicBezTo>
                    <a:cubicBezTo>
                      <a:pt x="6" y="131"/>
                      <a:pt x="6" y="131"/>
                      <a:pt x="6" y="131"/>
                    </a:cubicBezTo>
                    <a:cubicBezTo>
                      <a:pt x="6" y="131"/>
                      <a:pt x="8" y="132"/>
                      <a:pt x="8" y="132"/>
                    </a:cubicBezTo>
                    <a:cubicBezTo>
                      <a:pt x="7" y="133"/>
                      <a:pt x="7" y="136"/>
                      <a:pt x="8" y="137"/>
                    </a:cubicBezTo>
                    <a:cubicBezTo>
                      <a:pt x="8" y="137"/>
                      <a:pt x="7" y="136"/>
                      <a:pt x="8" y="137"/>
                    </a:cubicBezTo>
                    <a:cubicBezTo>
                      <a:pt x="8" y="137"/>
                      <a:pt x="9" y="138"/>
                      <a:pt x="8" y="138"/>
                    </a:cubicBezTo>
                    <a:cubicBezTo>
                      <a:pt x="9" y="138"/>
                      <a:pt x="7" y="138"/>
                      <a:pt x="7" y="139"/>
                    </a:cubicBezTo>
                    <a:cubicBezTo>
                      <a:pt x="6" y="139"/>
                      <a:pt x="7" y="139"/>
                      <a:pt x="8" y="139"/>
                    </a:cubicBezTo>
                    <a:cubicBezTo>
                      <a:pt x="6" y="140"/>
                      <a:pt x="9" y="142"/>
                      <a:pt x="7" y="143"/>
                    </a:cubicBezTo>
                    <a:cubicBezTo>
                      <a:pt x="7" y="143"/>
                      <a:pt x="6" y="142"/>
                      <a:pt x="6" y="142"/>
                    </a:cubicBezTo>
                    <a:cubicBezTo>
                      <a:pt x="6" y="143"/>
                      <a:pt x="7" y="145"/>
                      <a:pt x="8" y="146"/>
                    </a:cubicBezTo>
                    <a:cubicBezTo>
                      <a:pt x="8" y="146"/>
                      <a:pt x="7" y="146"/>
                      <a:pt x="7" y="145"/>
                    </a:cubicBezTo>
                    <a:cubicBezTo>
                      <a:pt x="7" y="146"/>
                      <a:pt x="7" y="147"/>
                      <a:pt x="8" y="148"/>
                    </a:cubicBezTo>
                    <a:cubicBezTo>
                      <a:pt x="9" y="147"/>
                      <a:pt x="7" y="147"/>
                      <a:pt x="7" y="147"/>
                    </a:cubicBezTo>
                    <a:cubicBezTo>
                      <a:pt x="9" y="147"/>
                      <a:pt x="10" y="148"/>
                      <a:pt x="10" y="148"/>
                    </a:cubicBezTo>
                    <a:cubicBezTo>
                      <a:pt x="9" y="148"/>
                      <a:pt x="9" y="148"/>
                      <a:pt x="9" y="148"/>
                    </a:cubicBezTo>
                    <a:cubicBezTo>
                      <a:pt x="9" y="149"/>
                      <a:pt x="10" y="149"/>
                      <a:pt x="10" y="150"/>
                    </a:cubicBezTo>
                    <a:cubicBezTo>
                      <a:pt x="9" y="150"/>
                      <a:pt x="10" y="150"/>
                      <a:pt x="9" y="150"/>
                    </a:cubicBezTo>
                    <a:cubicBezTo>
                      <a:pt x="6" y="149"/>
                      <a:pt x="7" y="151"/>
                      <a:pt x="6" y="151"/>
                    </a:cubicBezTo>
                    <a:cubicBezTo>
                      <a:pt x="7" y="151"/>
                      <a:pt x="7" y="152"/>
                      <a:pt x="8" y="152"/>
                    </a:cubicBezTo>
                    <a:cubicBezTo>
                      <a:pt x="8" y="152"/>
                      <a:pt x="6" y="152"/>
                      <a:pt x="6" y="152"/>
                    </a:cubicBezTo>
                    <a:cubicBezTo>
                      <a:pt x="11" y="155"/>
                      <a:pt x="11" y="155"/>
                      <a:pt x="11" y="155"/>
                    </a:cubicBezTo>
                    <a:cubicBezTo>
                      <a:pt x="11" y="154"/>
                      <a:pt x="9" y="155"/>
                      <a:pt x="8" y="154"/>
                    </a:cubicBezTo>
                    <a:cubicBezTo>
                      <a:pt x="8" y="155"/>
                      <a:pt x="10" y="157"/>
                      <a:pt x="12" y="158"/>
                    </a:cubicBezTo>
                    <a:cubicBezTo>
                      <a:pt x="11" y="158"/>
                      <a:pt x="12" y="159"/>
                      <a:pt x="12" y="160"/>
                    </a:cubicBezTo>
                    <a:cubicBezTo>
                      <a:pt x="11" y="160"/>
                      <a:pt x="12" y="159"/>
                      <a:pt x="11" y="159"/>
                    </a:cubicBezTo>
                    <a:cubicBezTo>
                      <a:pt x="10" y="159"/>
                      <a:pt x="10" y="159"/>
                      <a:pt x="10" y="159"/>
                    </a:cubicBezTo>
                    <a:cubicBezTo>
                      <a:pt x="10" y="159"/>
                      <a:pt x="7" y="159"/>
                      <a:pt x="6" y="158"/>
                    </a:cubicBezTo>
                    <a:cubicBezTo>
                      <a:pt x="7" y="159"/>
                      <a:pt x="6" y="161"/>
                      <a:pt x="5" y="161"/>
                    </a:cubicBezTo>
                    <a:cubicBezTo>
                      <a:pt x="8" y="161"/>
                      <a:pt x="7" y="163"/>
                      <a:pt x="9" y="163"/>
                    </a:cubicBezTo>
                    <a:cubicBezTo>
                      <a:pt x="9" y="165"/>
                      <a:pt x="7" y="164"/>
                      <a:pt x="6" y="164"/>
                    </a:cubicBezTo>
                    <a:cubicBezTo>
                      <a:pt x="7" y="165"/>
                      <a:pt x="6" y="166"/>
                      <a:pt x="6" y="167"/>
                    </a:cubicBezTo>
                    <a:cubicBezTo>
                      <a:pt x="6" y="167"/>
                      <a:pt x="6" y="167"/>
                      <a:pt x="6" y="167"/>
                    </a:cubicBezTo>
                    <a:cubicBezTo>
                      <a:pt x="6" y="168"/>
                      <a:pt x="5" y="170"/>
                      <a:pt x="8" y="171"/>
                    </a:cubicBezTo>
                    <a:cubicBezTo>
                      <a:pt x="7" y="171"/>
                      <a:pt x="7" y="171"/>
                      <a:pt x="6" y="171"/>
                    </a:cubicBezTo>
                    <a:cubicBezTo>
                      <a:pt x="5" y="172"/>
                      <a:pt x="9" y="171"/>
                      <a:pt x="8" y="172"/>
                    </a:cubicBezTo>
                    <a:cubicBezTo>
                      <a:pt x="6" y="172"/>
                      <a:pt x="6" y="172"/>
                      <a:pt x="6" y="172"/>
                    </a:cubicBezTo>
                    <a:cubicBezTo>
                      <a:pt x="8" y="173"/>
                      <a:pt x="5" y="173"/>
                      <a:pt x="7" y="174"/>
                    </a:cubicBezTo>
                    <a:cubicBezTo>
                      <a:pt x="6" y="174"/>
                      <a:pt x="6" y="174"/>
                      <a:pt x="6" y="174"/>
                    </a:cubicBezTo>
                    <a:cubicBezTo>
                      <a:pt x="6" y="175"/>
                      <a:pt x="6" y="176"/>
                      <a:pt x="7" y="177"/>
                    </a:cubicBezTo>
                    <a:cubicBezTo>
                      <a:pt x="6" y="177"/>
                      <a:pt x="6" y="176"/>
                      <a:pt x="5" y="176"/>
                    </a:cubicBezTo>
                    <a:cubicBezTo>
                      <a:pt x="4" y="177"/>
                      <a:pt x="7" y="177"/>
                      <a:pt x="6" y="178"/>
                    </a:cubicBezTo>
                    <a:cubicBezTo>
                      <a:pt x="6" y="178"/>
                      <a:pt x="5" y="178"/>
                      <a:pt x="5" y="178"/>
                    </a:cubicBezTo>
                    <a:cubicBezTo>
                      <a:pt x="6" y="178"/>
                      <a:pt x="6" y="180"/>
                      <a:pt x="6" y="180"/>
                    </a:cubicBezTo>
                    <a:cubicBezTo>
                      <a:pt x="6" y="180"/>
                      <a:pt x="5" y="180"/>
                      <a:pt x="4" y="181"/>
                    </a:cubicBezTo>
                    <a:cubicBezTo>
                      <a:pt x="4" y="185"/>
                      <a:pt x="3" y="189"/>
                      <a:pt x="5" y="193"/>
                    </a:cubicBezTo>
                    <a:cubicBezTo>
                      <a:pt x="2" y="193"/>
                      <a:pt x="3" y="192"/>
                      <a:pt x="2" y="192"/>
                    </a:cubicBezTo>
                    <a:cubicBezTo>
                      <a:pt x="4" y="192"/>
                      <a:pt x="2" y="193"/>
                      <a:pt x="3" y="194"/>
                    </a:cubicBezTo>
                    <a:cubicBezTo>
                      <a:pt x="2" y="194"/>
                      <a:pt x="2" y="194"/>
                      <a:pt x="2" y="194"/>
                    </a:cubicBezTo>
                    <a:cubicBezTo>
                      <a:pt x="3" y="194"/>
                      <a:pt x="1" y="195"/>
                      <a:pt x="2" y="195"/>
                    </a:cubicBezTo>
                    <a:cubicBezTo>
                      <a:pt x="3" y="195"/>
                      <a:pt x="3" y="195"/>
                      <a:pt x="3" y="195"/>
                    </a:cubicBezTo>
                    <a:cubicBezTo>
                      <a:pt x="4" y="196"/>
                      <a:pt x="0" y="196"/>
                      <a:pt x="3" y="197"/>
                    </a:cubicBezTo>
                    <a:cubicBezTo>
                      <a:pt x="1" y="197"/>
                      <a:pt x="1" y="197"/>
                      <a:pt x="1" y="197"/>
                    </a:cubicBezTo>
                    <a:cubicBezTo>
                      <a:pt x="3" y="198"/>
                      <a:pt x="0" y="198"/>
                      <a:pt x="2" y="199"/>
                    </a:cubicBezTo>
                    <a:cubicBezTo>
                      <a:pt x="2" y="199"/>
                      <a:pt x="2" y="199"/>
                      <a:pt x="2" y="199"/>
                    </a:cubicBezTo>
                    <a:cubicBezTo>
                      <a:pt x="1" y="200"/>
                      <a:pt x="4" y="201"/>
                      <a:pt x="2" y="201"/>
                    </a:cubicBezTo>
                    <a:cubicBezTo>
                      <a:pt x="3" y="202"/>
                      <a:pt x="3" y="203"/>
                      <a:pt x="5" y="203"/>
                    </a:cubicBezTo>
                    <a:cubicBezTo>
                      <a:pt x="4" y="203"/>
                      <a:pt x="3" y="203"/>
                      <a:pt x="2" y="203"/>
                    </a:cubicBezTo>
                    <a:cubicBezTo>
                      <a:pt x="3" y="206"/>
                      <a:pt x="2" y="209"/>
                      <a:pt x="5" y="212"/>
                    </a:cubicBezTo>
                    <a:cubicBezTo>
                      <a:pt x="5" y="212"/>
                      <a:pt x="5" y="212"/>
                      <a:pt x="4" y="212"/>
                    </a:cubicBezTo>
                    <a:cubicBezTo>
                      <a:pt x="6" y="214"/>
                      <a:pt x="2" y="216"/>
                      <a:pt x="6" y="217"/>
                    </a:cubicBezTo>
                    <a:cubicBezTo>
                      <a:pt x="8" y="217"/>
                      <a:pt x="8" y="217"/>
                      <a:pt x="8" y="217"/>
                    </a:cubicBezTo>
                    <a:cubicBezTo>
                      <a:pt x="7" y="218"/>
                      <a:pt x="6" y="218"/>
                      <a:pt x="5" y="218"/>
                    </a:cubicBezTo>
                    <a:cubicBezTo>
                      <a:pt x="7" y="218"/>
                      <a:pt x="6" y="219"/>
                      <a:pt x="7" y="219"/>
                    </a:cubicBezTo>
                    <a:cubicBezTo>
                      <a:pt x="7" y="220"/>
                      <a:pt x="6" y="219"/>
                      <a:pt x="6" y="219"/>
                    </a:cubicBezTo>
                    <a:cubicBezTo>
                      <a:pt x="5" y="220"/>
                      <a:pt x="8" y="221"/>
                      <a:pt x="8" y="222"/>
                    </a:cubicBezTo>
                    <a:cubicBezTo>
                      <a:pt x="7" y="222"/>
                      <a:pt x="7" y="222"/>
                      <a:pt x="7" y="222"/>
                    </a:cubicBezTo>
                    <a:cubicBezTo>
                      <a:pt x="4" y="225"/>
                      <a:pt x="2" y="231"/>
                      <a:pt x="6" y="233"/>
                    </a:cubicBezTo>
                    <a:cubicBezTo>
                      <a:pt x="7" y="234"/>
                      <a:pt x="4" y="234"/>
                      <a:pt x="4" y="235"/>
                    </a:cubicBezTo>
                    <a:cubicBezTo>
                      <a:pt x="8" y="237"/>
                      <a:pt x="4" y="242"/>
                      <a:pt x="10" y="244"/>
                    </a:cubicBezTo>
                    <a:cubicBezTo>
                      <a:pt x="12" y="245"/>
                      <a:pt x="17" y="244"/>
                      <a:pt x="17" y="244"/>
                    </a:cubicBezTo>
                    <a:cubicBezTo>
                      <a:pt x="14" y="240"/>
                      <a:pt x="15" y="235"/>
                      <a:pt x="18" y="230"/>
                    </a:cubicBezTo>
                    <a:cubicBezTo>
                      <a:pt x="17" y="228"/>
                      <a:pt x="16" y="226"/>
                      <a:pt x="17" y="224"/>
                    </a:cubicBezTo>
                    <a:cubicBezTo>
                      <a:pt x="16" y="218"/>
                      <a:pt x="20" y="211"/>
                      <a:pt x="19" y="204"/>
                    </a:cubicBezTo>
                    <a:cubicBezTo>
                      <a:pt x="18" y="204"/>
                      <a:pt x="17" y="204"/>
                      <a:pt x="17" y="204"/>
                    </a:cubicBezTo>
                    <a:cubicBezTo>
                      <a:pt x="17" y="204"/>
                      <a:pt x="17" y="204"/>
                      <a:pt x="17" y="204"/>
                    </a:cubicBezTo>
                    <a:cubicBezTo>
                      <a:pt x="16" y="203"/>
                      <a:pt x="16" y="203"/>
                      <a:pt x="16" y="203"/>
                    </a:cubicBezTo>
                    <a:cubicBezTo>
                      <a:pt x="16" y="202"/>
                      <a:pt x="17" y="203"/>
                      <a:pt x="18" y="203"/>
                    </a:cubicBezTo>
                    <a:cubicBezTo>
                      <a:pt x="18" y="200"/>
                      <a:pt x="17" y="198"/>
                      <a:pt x="18" y="195"/>
                    </a:cubicBezTo>
                    <a:cubicBezTo>
                      <a:pt x="16" y="195"/>
                      <a:pt x="18" y="194"/>
                      <a:pt x="16" y="194"/>
                    </a:cubicBezTo>
                    <a:cubicBezTo>
                      <a:pt x="16" y="193"/>
                      <a:pt x="16" y="194"/>
                      <a:pt x="17" y="194"/>
                    </a:cubicBezTo>
                    <a:cubicBezTo>
                      <a:pt x="16" y="192"/>
                      <a:pt x="16" y="191"/>
                      <a:pt x="19" y="190"/>
                    </a:cubicBezTo>
                    <a:cubicBezTo>
                      <a:pt x="21" y="183"/>
                      <a:pt x="21" y="176"/>
                      <a:pt x="23" y="168"/>
                    </a:cubicBezTo>
                    <a:cubicBezTo>
                      <a:pt x="23" y="161"/>
                      <a:pt x="23" y="153"/>
                      <a:pt x="24" y="146"/>
                    </a:cubicBezTo>
                    <a:cubicBezTo>
                      <a:pt x="21" y="144"/>
                      <a:pt x="23" y="142"/>
                      <a:pt x="20" y="140"/>
                    </a:cubicBezTo>
                    <a:cubicBezTo>
                      <a:pt x="21" y="141"/>
                      <a:pt x="21" y="141"/>
                      <a:pt x="21" y="141"/>
                    </a:cubicBezTo>
                    <a:cubicBezTo>
                      <a:pt x="20" y="139"/>
                      <a:pt x="22" y="139"/>
                      <a:pt x="24" y="138"/>
                    </a:cubicBezTo>
                    <a:cubicBezTo>
                      <a:pt x="22" y="138"/>
                      <a:pt x="23" y="137"/>
                      <a:pt x="21" y="137"/>
                    </a:cubicBezTo>
                    <a:cubicBezTo>
                      <a:pt x="20" y="136"/>
                      <a:pt x="24" y="137"/>
                      <a:pt x="24" y="136"/>
                    </a:cubicBezTo>
                    <a:cubicBezTo>
                      <a:pt x="24" y="136"/>
                      <a:pt x="23" y="136"/>
                      <a:pt x="23" y="136"/>
                    </a:cubicBezTo>
                    <a:cubicBezTo>
                      <a:pt x="21" y="133"/>
                      <a:pt x="24" y="136"/>
                      <a:pt x="27" y="134"/>
                    </a:cubicBezTo>
                    <a:cubicBezTo>
                      <a:pt x="27" y="131"/>
                      <a:pt x="26" y="127"/>
                      <a:pt x="28" y="124"/>
                    </a:cubicBezTo>
                    <a:cubicBezTo>
                      <a:pt x="28" y="124"/>
                      <a:pt x="26" y="124"/>
                      <a:pt x="26" y="123"/>
                    </a:cubicBezTo>
                    <a:cubicBezTo>
                      <a:pt x="29" y="124"/>
                      <a:pt x="26" y="122"/>
                      <a:pt x="27" y="122"/>
                    </a:cubicBezTo>
                    <a:cubicBezTo>
                      <a:pt x="28" y="122"/>
                      <a:pt x="28" y="122"/>
                      <a:pt x="28" y="123"/>
                    </a:cubicBezTo>
                    <a:cubicBezTo>
                      <a:pt x="30" y="122"/>
                      <a:pt x="28" y="120"/>
                      <a:pt x="30" y="119"/>
                    </a:cubicBezTo>
                    <a:cubicBezTo>
                      <a:pt x="29" y="117"/>
                      <a:pt x="32" y="116"/>
                      <a:pt x="31" y="115"/>
                    </a:cubicBezTo>
                    <a:cubicBezTo>
                      <a:pt x="32" y="116"/>
                      <a:pt x="32" y="115"/>
                      <a:pt x="33" y="115"/>
                    </a:cubicBezTo>
                    <a:cubicBezTo>
                      <a:pt x="29" y="113"/>
                      <a:pt x="35" y="112"/>
                      <a:pt x="32" y="110"/>
                    </a:cubicBezTo>
                    <a:cubicBezTo>
                      <a:pt x="33" y="111"/>
                      <a:pt x="33" y="111"/>
                      <a:pt x="33" y="111"/>
                    </a:cubicBezTo>
                    <a:cubicBezTo>
                      <a:pt x="34" y="107"/>
                      <a:pt x="36" y="103"/>
                      <a:pt x="35" y="99"/>
                    </a:cubicBezTo>
                    <a:cubicBezTo>
                      <a:pt x="35" y="97"/>
                      <a:pt x="39" y="96"/>
                      <a:pt x="39" y="93"/>
                    </a:cubicBezTo>
                    <a:cubicBezTo>
                      <a:pt x="38" y="92"/>
                      <a:pt x="37" y="92"/>
                      <a:pt x="37" y="92"/>
                    </a:cubicBezTo>
                    <a:cubicBezTo>
                      <a:pt x="37" y="91"/>
                      <a:pt x="38" y="92"/>
                      <a:pt x="39" y="92"/>
                    </a:cubicBezTo>
                    <a:cubicBezTo>
                      <a:pt x="38" y="91"/>
                      <a:pt x="40" y="90"/>
                      <a:pt x="40" y="88"/>
                    </a:cubicBezTo>
                    <a:cubicBezTo>
                      <a:pt x="40" y="88"/>
                      <a:pt x="40" y="87"/>
                      <a:pt x="39" y="87"/>
                    </a:cubicBezTo>
                    <a:cubicBezTo>
                      <a:pt x="42" y="87"/>
                      <a:pt x="39" y="83"/>
                      <a:pt x="42" y="82"/>
                    </a:cubicBezTo>
                    <a:cubicBezTo>
                      <a:pt x="38" y="82"/>
                      <a:pt x="40" y="81"/>
                      <a:pt x="40" y="80"/>
                    </a:cubicBezTo>
                    <a:cubicBezTo>
                      <a:pt x="40" y="80"/>
                      <a:pt x="41" y="80"/>
                      <a:pt x="41" y="80"/>
                    </a:cubicBezTo>
                    <a:cubicBezTo>
                      <a:pt x="41" y="79"/>
                      <a:pt x="41" y="78"/>
                      <a:pt x="43" y="77"/>
                    </a:cubicBezTo>
                    <a:cubicBezTo>
                      <a:pt x="43" y="76"/>
                      <a:pt x="41" y="76"/>
                      <a:pt x="42" y="75"/>
                    </a:cubicBezTo>
                    <a:cubicBezTo>
                      <a:pt x="44" y="75"/>
                      <a:pt x="42" y="73"/>
                      <a:pt x="44" y="73"/>
                    </a:cubicBezTo>
                    <a:cubicBezTo>
                      <a:pt x="42" y="72"/>
                      <a:pt x="40" y="71"/>
                      <a:pt x="42" y="70"/>
                    </a:cubicBezTo>
                    <a:cubicBezTo>
                      <a:pt x="44" y="72"/>
                      <a:pt x="44" y="72"/>
                      <a:pt x="44" y="72"/>
                    </a:cubicBezTo>
                    <a:cubicBezTo>
                      <a:pt x="43" y="68"/>
                      <a:pt x="48" y="66"/>
                      <a:pt x="45" y="62"/>
                    </a:cubicBezTo>
                    <a:cubicBezTo>
                      <a:pt x="47" y="62"/>
                      <a:pt x="47" y="62"/>
                      <a:pt x="47" y="62"/>
                    </a:cubicBezTo>
                    <a:cubicBezTo>
                      <a:pt x="46" y="59"/>
                      <a:pt x="49" y="57"/>
                      <a:pt x="48" y="53"/>
                    </a:cubicBezTo>
                    <a:cubicBezTo>
                      <a:pt x="49" y="52"/>
                      <a:pt x="50" y="51"/>
                      <a:pt x="50" y="50"/>
                    </a:cubicBezTo>
                    <a:cubicBezTo>
                      <a:pt x="49" y="49"/>
                      <a:pt x="49" y="48"/>
                      <a:pt x="48" y="47"/>
                    </a:cubicBezTo>
                    <a:cubicBezTo>
                      <a:pt x="48" y="46"/>
                      <a:pt x="49" y="47"/>
                      <a:pt x="49" y="47"/>
                    </a:cubicBezTo>
                    <a:cubicBezTo>
                      <a:pt x="50" y="46"/>
                      <a:pt x="51" y="46"/>
                      <a:pt x="52" y="45"/>
                    </a:cubicBezTo>
                    <a:cubicBezTo>
                      <a:pt x="52" y="45"/>
                      <a:pt x="53" y="45"/>
                      <a:pt x="53" y="46"/>
                    </a:cubicBezTo>
                    <a:cubicBezTo>
                      <a:pt x="55" y="46"/>
                      <a:pt x="56" y="46"/>
                      <a:pt x="58" y="45"/>
                    </a:cubicBezTo>
                    <a:cubicBezTo>
                      <a:pt x="59" y="45"/>
                      <a:pt x="57" y="48"/>
                      <a:pt x="58" y="47"/>
                    </a:cubicBezTo>
                    <a:cubicBezTo>
                      <a:pt x="58" y="48"/>
                      <a:pt x="58" y="49"/>
                      <a:pt x="58" y="49"/>
                    </a:cubicBezTo>
                    <a:cubicBezTo>
                      <a:pt x="58" y="48"/>
                      <a:pt x="60" y="50"/>
                      <a:pt x="59" y="48"/>
                    </a:cubicBezTo>
                    <a:cubicBezTo>
                      <a:pt x="61" y="49"/>
                      <a:pt x="63" y="49"/>
                      <a:pt x="65" y="49"/>
                    </a:cubicBezTo>
                    <a:cubicBezTo>
                      <a:pt x="64" y="49"/>
                      <a:pt x="63" y="51"/>
                      <a:pt x="64" y="52"/>
                    </a:cubicBezTo>
                    <a:cubicBezTo>
                      <a:pt x="65" y="51"/>
                      <a:pt x="66" y="50"/>
                      <a:pt x="68" y="51"/>
                    </a:cubicBezTo>
                    <a:cubicBezTo>
                      <a:pt x="68" y="49"/>
                      <a:pt x="68" y="49"/>
                      <a:pt x="68" y="47"/>
                    </a:cubicBezTo>
                    <a:cubicBezTo>
                      <a:pt x="69" y="47"/>
                      <a:pt x="69" y="47"/>
                      <a:pt x="69" y="47"/>
                    </a:cubicBezTo>
                    <a:cubicBezTo>
                      <a:pt x="69" y="49"/>
                      <a:pt x="68" y="51"/>
                      <a:pt x="70" y="52"/>
                    </a:cubicBezTo>
                    <a:cubicBezTo>
                      <a:pt x="69" y="54"/>
                      <a:pt x="68" y="51"/>
                      <a:pt x="68" y="54"/>
                    </a:cubicBezTo>
                    <a:cubicBezTo>
                      <a:pt x="66" y="56"/>
                      <a:pt x="64" y="55"/>
                      <a:pt x="64" y="54"/>
                    </a:cubicBezTo>
                    <a:cubicBezTo>
                      <a:pt x="62" y="56"/>
                      <a:pt x="65" y="54"/>
                      <a:pt x="64" y="56"/>
                    </a:cubicBezTo>
                    <a:cubicBezTo>
                      <a:pt x="65" y="56"/>
                      <a:pt x="66" y="55"/>
                      <a:pt x="67" y="55"/>
                    </a:cubicBezTo>
                    <a:cubicBezTo>
                      <a:pt x="68" y="54"/>
                      <a:pt x="67" y="54"/>
                      <a:pt x="68" y="53"/>
                    </a:cubicBezTo>
                    <a:cubicBezTo>
                      <a:pt x="70" y="51"/>
                      <a:pt x="70" y="55"/>
                      <a:pt x="70" y="56"/>
                    </a:cubicBezTo>
                    <a:cubicBezTo>
                      <a:pt x="69" y="56"/>
                      <a:pt x="69" y="56"/>
                      <a:pt x="69" y="56"/>
                    </a:cubicBezTo>
                    <a:cubicBezTo>
                      <a:pt x="70" y="57"/>
                      <a:pt x="71" y="56"/>
                      <a:pt x="72" y="56"/>
                    </a:cubicBezTo>
                    <a:cubicBezTo>
                      <a:pt x="71" y="59"/>
                      <a:pt x="70" y="56"/>
                      <a:pt x="69" y="58"/>
                    </a:cubicBezTo>
                    <a:cubicBezTo>
                      <a:pt x="69" y="60"/>
                      <a:pt x="69" y="60"/>
                      <a:pt x="69" y="60"/>
                    </a:cubicBezTo>
                    <a:cubicBezTo>
                      <a:pt x="71" y="61"/>
                      <a:pt x="70" y="58"/>
                      <a:pt x="72" y="59"/>
                    </a:cubicBezTo>
                    <a:cubicBezTo>
                      <a:pt x="71" y="60"/>
                      <a:pt x="71" y="60"/>
                      <a:pt x="71" y="60"/>
                    </a:cubicBezTo>
                    <a:cubicBezTo>
                      <a:pt x="72" y="59"/>
                      <a:pt x="72" y="59"/>
                      <a:pt x="72" y="59"/>
                    </a:cubicBezTo>
                    <a:cubicBezTo>
                      <a:pt x="73" y="58"/>
                      <a:pt x="73" y="57"/>
                      <a:pt x="72" y="57"/>
                    </a:cubicBezTo>
                    <a:cubicBezTo>
                      <a:pt x="73" y="54"/>
                      <a:pt x="73" y="56"/>
                      <a:pt x="74" y="56"/>
                    </a:cubicBezTo>
                    <a:cubicBezTo>
                      <a:pt x="75" y="54"/>
                      <a:pt x="74" y="56"/>
                      <a:pt x="74" y="54"/>
                    </a:cubicBezTo>
                    <a:cubicBezTo>
                      <a:pt x="74" y="53"/>
                      <a:pt x="75" y="53"/>
                      <a:pt x="76" y="53"/>
                    </a:cubicBezTo>
                    <a:cubicBezTo>
                      <a:pt x="77" y="53"/>
                      <a:pt x="76" y="55"/>
                      <a:pt x="76" y="56"/>
                    </a:cubicBezTo>
                    <a:cubicBezTo>
                      <a:pt x="76" y="56"/>
                      <a:pt x="75" y="56"/>
                      <a:pt x="76" y="55"/>
                    </a:cubicBezTo>
                    <a:cubicBezTo>
                      <a:pt x="74" y="57"/>
                      <a:pt x="75" y="59"/>
                      <a:pt x="74" y="60"/>
                    </a:cubicBezTo>
                    <a:cubicBezTo>
                      <a:pt x="75" y="61"/>
                      <a:pt x="75" y="59"/>
                      <a:pt x="76" y="59"/>
                    </a:cubicBezTo>
                    <a:cubicBezTo>
                      <a:pt x="76" y="59"/>
                      <a:pt x="77" y="57"/>
                      <a:pt x="76" y="57"/>
                    </a:cubicBezTo>
                    <a:cubicBezTo>
                      <a:pt x="79" y="52"/>
                      <a:pt x="77" y="60"/>
                      <a:pt x="79" y="60"/>
                    </a:cubicBezTo>
                    <a:cubicBezTo>
                      <a:pt x="79" y="57"/>
                      <a:pt x="82" y="56"/>
                      <a:pt x="82" y="53"/>
                    </a:cubicBezTo>
                    <a:cubicBezTo>
                      <a:pt x="82" y="52"/>
                      <a:pt x="83" y="52"/>
                      <a:pt x="83" y="52"/>
                    </a:cubicBezTo>
                    <a:cubicBezTo>
                      <a:pt x="82" y="54"/>
                      <a:pt x="84" y="54"/>
                      <a:pt x="82" y="55"/>
                    </a:cubicBezTo>
                    <a:cubicBezTo>
                      <a:pt x="83" y="56"/>
                      <a:pt x="83" y="56"/>
                      <a:pt x="83" y="56"/>
                    </a:cubicBezTo>
                    <a:cubicBezTo>
                      <a:pt x="82" y="58"/>
                      <a:pt x="82" y="58"/>
                      <a:pt x="82" y="58"/>
                    </a:cubicBezTo>
                    <a:cubicBezTo>
                      <a:pt x="82" y="59"/>
                      <a:pt x="83" y="61"/>
                      <a:pt x="83" y="62"/>
                    </a:cubicBezTo>
                    <a:cubicBezTo>
                      <a:pt x="84" y="61"/>
                      <a:pt x="83" y="60"/>
                      <a:pt x="84" y="60"/>
                    </a:cubicBezTo>
                    <a:cubicBezTo>
                      <a:pt x="84" y="61"/>
                      <a:pt x="84" y="62"/>
                      <a:pt x="85" y="62"/>
                    </a:cubicBezTo>
                    <a:cubicBezTo>
                      <a:pt x="84" y="61"/>
                      <a:pt x="85" y="59"/>
                      <a:pt x="86" y="59"/>
                    </a:cubicBezTo>
                    <a:cubicBezTo>
                      <a:pt x="87" y="59"/>
                      <a:pt x="87" y="61"/>
                      <a:pt x="87" y="61"/>
                    </a:cubicBezTo>
                    <a:cubicBezTo>
                      <a:pt x="86" y="63"/>
                      <a:pt x="86" y="63"/>
                      <a:pt x="86" y="63"/>
                    </a:cubicBezTo>
                    <a:cubicBezTo>
                      <a:pt x="87" y="62"/>
                      <a:pt x="86" y="64"/>
                      <a:pt x="87" y="63"/>
                    </a:cubicBezTo>
                    <a:cubicBezTo>
                      <a:pt x="87" y="62"/>
                      <a:pt x="88" y="60"/>
                      <a:pt x="89" y="59"/>
                    </a:cubicBezTo>
                    <a:cubicBezTo>
                      <a:pt x="89" y="59"/>
                      <a:pt x="89" y="60"/>
                      <a:pt x="90" y="60"/>
                    </a:cubicBezTo>
                    <a:cubicBezTo>
                      <a:pt x="89" y="61"/>
                      <a:pt x="89" y="61"/>
                      <a:pt x="89" y="61"/>
                    </a:cubicBezTo>
                    <a:cubicBezTo>
                      <a:pt x="90" y="61"/>
                      <a:pt x="88" y="64"/>
                      <a:pt x="90" y="64"/>
                    </a:cubicBezTo>
                    <a:cubicBezTo>
                      <a:pt x="90" y="62"/>
                      <a:pt x="90" y="62"/>
                      <a:pt x="90" y="62"/>
                    </a:cubicBezTo>
                    <a:cubicBezTo>
                      <a:pt x="91" y="62"/>
                      <a:pt x="91" y="63"/>
                      <a:pt x="90" y="64"/>
                    </a:cubicBezTo>
                    <a:cubicBezTo>
                      <a:pt x="91" y="63"/>
                      <a:pt x="91" y="63"/>
                      <a:pt x="92" y="63"/>
                    </a:cubicBezTo>
                    <a:cubicBezTo>
                      <a:pt x="92" y="64"/>
                      <a:pt x="92" y="64"/>
                      <a:pt x="92" y="64"/>
                    </a:cubicBezTo>
                    <a:cubicBezTo>
                      <a:pt x="92" y="63"/>
                      <a:pt x="93" y="61"/>
                      <a:pt x="94" y="63"/>
                    </a:cubicBezTo>
                    <a:cubicBezTo>
                      <a:pt x="94" y="61"/>
                      <a:pt x="93" y="63"/>
                      <a:pt x="92" y="62"/>
                    </a:cubicBezTo>
                    <a:cubicBezTo>
                      <a:pt x="92" y="60"/>
                      <a:pt x="94" y="60"/>
                      <a:pt x="94" y="60"/>
                    </a:cubicBezTo>
                    <a:cubicBezTo>
                      <a:pt x="93" y="63"/>
                      <a:pt x="95" y="60"/>
                      <a:pt x="96" y="61"/>
                    </a:cubicBezTo>
                    <a:cubicBezTo>
                      <a:pt x="96" y="62"/>
                      <a:pt x="96" y="62"/>
                      <a:pt x="96" y="63"/>
                    </a:cubicBezTo>
                    <a:cubicBezTo>
                      <a:pt x="97" y="61"/>
                      <a:pt x="97" y="61"/>
                      <a:pt x="97" y="61"/>
                    </a:cubicBezTo>
                    <a:cubicBezTo>
                      <a:pt x="97" y="65"/>
                      <a:pt x="98" y="60"/>
                      <a:pt x="99" y="62"/>
                    </a:cubicBezTo>
                    <a:cubicBezTo>
                      <a:pt x="98" y="63"/>
                      <a:pt x="98" y="64"/>
                      <a:pt x="99" y="65"/>
                    </a:cubicBezTo>
                    <a:cubicBezTo>
                      <a:pt x="98" y="62"/>
                      <a:pt x="100" y="62"/>
                      <a:pt x="100" y="60"/>
                    </a:cubicBezTo>
                    <a:cubicBezTo>
                      <a:pt x="102" y="61"/>
                      <a:pt x="100" y="63"/>
                      <a:pt x="100" y="65"/>
                    </a:cubicBezTo>
                    <a:cubicBezTo>
                      <a:pt x="101" y="63"/>
                      <a:pt x="101" y="67"/>
                      <a:pt x="102" y="64"/>
                    </a:cubicBezTo>
                    <a:cubicBezTo>
                      <a:pt x="101" y="63"/>
                      <a:pt x="102" y="62"/>
                      <a:pt x="103" y="61"/>
                    </a:cubicBezTo>
                    <a:cubicBezTo>
                      <a:pt x="104" y="62"/>
                      <a:pt x="102" y="62"/>
                      <a:pt x="103" y="63"/>
                    </a:cubicBezTo>
                    <a:cubicBezTo>
                      <a:pt x="104" y="63"/>
                      <a:pt x="105" y="61"/>
                      <a:pt x="104" y="60"/>
                    </a:cubicBezTo>
                    <a:cubicBezTo>
                      <a:pt x="104" y="61"/>
                      <a:pt x="106" y="59"/>
                      <a:pt x="106" y="60"/>
                    </a:cubicBezTo>
                    <a:cubicBezTo>
                      <a:pt x="106" y="62"/>
                      <a:pt x="105" y="61"/>
                      <a:pt x="105" y="62"/>
                    </a:cubicBezTo>
                    <a:cubicBezTo>
                      <a:pt x="107" y="63"/>
                      <a:pt x="106" y="58"/>
                      <a:pt x="108" y="58"/>
                    </a:cubicBezTo>
                    <a:cubicBezTo>
                      <a:pt x="108" y="57"/>
                      <a:pt x="109" y="54"/>
                      <a:pt x="110" y="53"/>
                    </a:cubicBezTo>
                    <a:cubicBezTo>
                      <a:pt x="111" y="54"/>
                      <a:pt x="109" y="54"/>
                      <a:pt x="109" y="56"/>
                    </a:cubicBezTo>
                    <a:cubicBezTo>
                      <a:pt x="110" y="56"/>
                      <a:pt x="110" y="56"/>
                      <a:pt x="110" y="56"/>
                    </a:cubicBezTo>
                    <a:cubicBezTo>
                      <a:pt x="110" y="59"/>
                      <a:pt x="107" y="61"/>
                      <a:pt x="107" y="63"/>
                    </a:cubicBezTo>
                    <a:cubicBezTo>
                      <a:pt x="108" y="62"/>
                      <a:pt x="108" y="62"/>
                      <a:pt x="108" y="62"/>
                    </a:cubicBezTo>
                    <a:cubicBezTo>
                      <a:pt x="108" y="63"/>
                      <a:pt x="108" y="64"/>
                      <a:pt x="108" y="65"/>
                    </a:cubicBezTo>
                    <a:cubicBezTo>
                      <a:pt x="108" y="63"/>
                      <a:pt x="110" y="65"/>
                      <a:pt x="110" y="65"/>
                    </a:cubicBezTo>
                    <a:cubicBezTo>
                      <a:pt x="110" y="63"/>
                      <a:pt x="109" y="65"/>
                      <a:pt x="109" y="64"/>
                    </a:cubicBezTo>
                    <a:cubicBezTo>
                      <a:pt x="110" y="63"/>
                      <a:pt x="111" y="61"/>
                      <a:pt x="112" y="62"/>
                    </a:cubicBezTo>
                    <a:cubicBezTo>
                      <a:pt x="111" y="63"/>
                      <a:pt x="112" y="64"/>
                      <a:pt x="112" y="65"/>
                    </a:cubicBezTo>
                    <a:cubicBezTo>
                      <a:pt x="112" y="66"/>
                      <a:pt x="112" y="63"/>
                      <a:pt x="113" y="64"/>
                    </a:cubicBezTo>
                    <a:cubicBezTo>
                      <a:pt x="113" y="65"/>
                      <a:pt x="113" y="65"/>
                      <a:pt x="113" y="65"/>
                    </a:cubicBezTo>
                    <a:cubicBezTo>
                      <a:pt x="116" y="66"/>
                      <a:pt x="120" y="66"/>
                      <a:pt x="123" y="63"/>
                    </a:cubicBezTo>
                    <a:cubicBezTo>
                      <a:pt x="124" y="64"/>
                      <a:pt x="125" y="65"/>
                      <a:pt x="126" y="66"/>
                    </a:cubicBezTo>
                    <a:cubicBezTo>
                      <a:pt x="125" y="65"/>
                      <a:pt x="126" y="64"/>
                      <a:pt x="127" y="64"/>
                    </a:cubicBezTo>
                    <a:cubicBezTo>
                      <a:pt x="127" y="66"/>
                      <a:pt x="127" y="66"/>
                      <a:pt x="127" y="66"/>
                    </a:cubicBezTo>
                    <a:cubicBezTo>
                      <a:pt x="128" y="67"/>
                      <a:pt x="129" y="66"/>
                      <a:pt x="130" y="65"/>
                    </a:cubicBezTo>
                    <a:cubicBezTo>
                      <a:pt x="130" y="66"/>
                      <a:pt x="130" y="66"/>
                      <a:pt x="130" y="66"/>
                    </a:cubicBezTo>
                    <a:cubicBezTo>
                      <a:pt x="131" y="68"/>
                      <a:pt x="131" y="65"/>
                      <a:pt x="132" y="65"/>
                    </a:cubicBezTo>
                    <a:cubicBezTo>
                      <a:pt x="132" y="66"/>
                      <a:pt x="132" y="66"/>
                      <a:pt x="132" y="66"/>
                    </a:cubicBezTo>
                    <a:cubicBezTo>
                      <a:pt x="132" y="65"/>
                      <a:pt x="132" y="65"/>
                      <a:pt x="132" y="65"/>
                    </a:cubicBezTo>
                    <a:cubicBezTo>
                      <a:pt x="133" y="64"/>
                      <a:pt x="134" y="65"/>
                      <a:pt x="134" y="67"/>
                    </a:cubicBezTo>
                    <a:cubicBezTo>
                      <a:pt x="135" y="67"/>
                      <a:pt x="135" y="66"/>
                      <a:pt x="135" y="66"/>
                    </a:cubicBezTo>
                    <a:cubicBezTo>
                      <a:pt x="135" y="67"/>
                      <a:pt x="138" y="67"/>
                      <a:pt x="139" y="67"/>
                    </a:cubicBezTo>
                    <a:cubicBezTo>
                      <a:pt x="138" y="66"/>
                      <a:pt x="139" y="65"/>
                      <a:pt x="139" y="64"/>
                    </a:cubicBezTo>
                    <a:cubicBezTo>
                      <a:pt x="139" y="62"/>
                      <a:pt x="139" y="64"/>
                      <a:pt x="140" y="63"/>
                    </a:cubicBezTo>
                    <a:cubicBezTo>
                      <a:pt x="140" y="64"/>
                      <a:pt x="140" y="65"/>
                      <a:pt x="139" y="65"/>
                    </a:cubicBezTo>
                    <a:cubicBezTo>
                      <a:pt x="141" y="69"/>
                      <a:pt x="144" y="67"/>
                      <a:pt x="147" y="67"/>
                    </a:cubicBezTo>
                    <a:cubicBezTo>
                      <a:pt x="147" y="67"/>
                      <a:pt x="147" y="67"/>
                      <a:pt x="147" y="66"/>
                    </a:cubicBezTo>
                    <a:cubicBezTo>
                      <a:pt x="149" y="69"/>
                      <a:pt x="151" y="66"/>
                      <a:pt x="153" y="68"/>
                    </a:cubicBezTo>
                    <a:cubicBezTo>
                      <a:pt x="152" y="67"/>
                      <a:pt x="153" y="64"/>
                      <a:pt x="154" y="64"/>
                    </a:cubicBezTo>
                    <a:cubicBezTo>
                      <a:pt x="155" y="62"/>
                      <a:pt x="154" y="67"/>
                      <a:pt x="155" y="68"/>
                    </a:cubicBezTo>
                    <a:cubicBezTo>
                      <a:pt x="156" y="67"/>
                      <a:pt x="156" y="67"/>
                      <a:pt x="157" y="67"/>
                    </a:cubicBezTo>
                    <a:cubicBezTo>
                      <a:pt x="157" y="67"/>
                      <a:pt x="157" y="67"/>
                      <a:pt x="157" y="67"/>
                    </a:cubicBezTo>
                    <a:cubicBezTo>
                      <a:pt x="157" y="66"/>
                      <a:pt x="158" y="66"/>
                      <a:pt x="159" y="67"/>
                    </a:cubicBezTo>
                    <a:cubicBezTo>
                      <a:pt x="159" y="67"/>
                      <a:pt x="159" y="67"/>
                      <a:pt x="159" y="67"/>
                    </a:cubicBezTo>
                    <a:cubicBezTo>
                      <a:pt x="159" y="67"/>
                      <a:pt x="160" y="68"/>
                      <a:pt x="161" y="68"/>
                    </a:cubicBezTo>
                    <a:cubicBezTo>
                      <a:pt x="161" y="66"/>
                      <a:pt x="162" y="68"/>
                      <a:pt x="163" y="66"/>
                    </a:cubicBezTo>
                    <a:cubicBezTo>
                      <a:pt x="163" y="66"/>
                      <a:pt x="163" y="66"/>
                      <a:pt x="163" y="67"/>
                    </a:cubicBezTo>
                    <a:cubicBezTo>
                      <a:pt x="163" y="65"/>
                      <a:pt x="163" y="65"/>
                      <a:pt x="163" y="65"/>
                    </a:cubicBezTo>
                    <a:cubicBezTo>
                      <a:pt x="164" y="66"/>
                      <a:pt x="164" y="66"/>
                      <a:pt x="164" y="66"/>
                    </a:cubicBezTo>
                    <a:cubicBezTo>
                      <a:pt x="164" y="67"/>
                      <a:pt x="164" y="67"/>
                      <a:pt x="163" y="68"/>
                    </a:cubicBezTo>
                    <a:cubicBezTo>
                      <a:pt x="165" y="69"/>
                      <a:pt x="164" y="66"/>
                      <a:pt x="165" y="66"/>
                    </a:cubicBezTo>
                    <a:cubicBezTo>
                      <a:pt x="166" y="65"/>
                      <a:pt x="165" y="66"/>
                      <a:pt x="166" y="67"/>
                    </a:cubicBezTo>
                    <a:cubicBezTo>
                      <a:pt x="165" y="68"/>
                      <a:pt x="165" y="66"/>
                      <a:pt x="165" y="67"/>
                    </a:cubicBezTo>
                    <a:cubicBezTo>
                      <a:pt x="164" y="68"/>
                      <a:pt x="165" y="67"/>
                      <a:pt x="165" y="68"/>
                    </a:cubicBezTo>
                    <a:cubicBezTo>
                      <a:pt x="166" y="68"/>
                      <a:pt x="166" y="66"/>
                      <a:pt x="166" y="67"/>
                    </a:cubicBezTo>
                    <a:cubicBezTo>
                      <a:pt x="167" y="67"/>
                      <a:pt x="168" y="67"/>
                      <a:pt x="168" y="68"/>
                    </a:cubicBezTo>
                    <a:cubicBezTo>
                      <a:pt x="169" y="67"/>
                      <a:pt x="169" y="68"/>
                      <a:pt x="169" y="67"/>
                    </a:cubicBezTo>
                    <a:cubicBezTo>
                      <a:pt x="169" y="66"/>
                      <a:pt x="168" y="66"/>
                      <a:pt x="168" y="65"/>
                    </a:cubicBezTo>
                    <a:cubicBezTo>
                      <a:pt x="169" y="65"/>
                      <a:pt x="169" y="64"/>
                      <a:pt x="170" y="65"/>
                    </a:cubicBezTo>
                    <a:cubicBezTo>
                      <a:pt x="169" y="65"/>
                      <a:pt x="169" y="65"/>
                      <a:pt x="169" y="65"/>
                    </a:cubicBezTo>
                    <a:cubicBezTo>
                      <a:pt x="170" y="65"/>
                      <a:pt x="171" y="66"/>
                      <a:pt x="170" y="64"/>
                    </a:cubicBezTo>
                    <a:cubicBezTo>
                      <a:pt x="171" y="66"/>
                      <a:pt x="171" y="66"/>
                      <a:pt x="171" y="66"/>
                    </a:cubicBezTo>
                    <a:cubicBezTo>
                      <a:pt x="171" y="65"/>
                      <a:pt x="172" y="65"/>
                      <a:pt x="173" y="65"/>
                    </a:cubicBezTo>
                    <a:cubicBezTo>
                      <a:pt x="173" y="67"/>
                      <a:pt x="172" y="68"/>
                      <a:pt x="173" y="69"/>
                    </a:cubicBezTo>
                    <a:cubicBezTo>
                      <a:pt x="175" y="67"/>
                      <a:pt x="175" y="67"/>
                      <a:pt x="175" y="67"/>
                    </a:cubicBezTo>
                    <a:cubicBezTo>
                      <a:pt x="175" y="67"/>
                      <a:pt x="175" y="68"/>
                      <a:pt x="175" y="69"/>
                    </a:cubicBezTo>
                    <a:cubicBezTo>
                      <a:pt x="177" y="70"/>
                      <a:pt x="177" y="64"/>
                      <a:pt x="179" y="66"/>
                    </a:cubicBezTo>
                    <a:cubicBezTo>
                      <a:pt x="178" y="68"/>
                      <a:pt x="179" y="68"/>
                      <a:pt x="179" y="68"/>
                    </a:cubicBezTo>
                    <a:cubicBezTo>
                      <a:pt x="180" y="68"/>
                      <a:pt x="180" y="67"/>
                      <a:pt x="180" y="67"/>
                    </a:cubicBezTo>
                    <a:cubicBezTo>
                      <a:pt x="180" y="66"/>
                      <a:pt x="179" y="69"/>
                      <a:pt x="179" y="67"/>
                    </a:cubicBezTo>
                    <a:cubicBezTo>
                      <a:pt x="179" y="66"/>
                      <a:pt x="180" y="66"/>
                      <a:pt x="180" y="66"/>
                    </a:cubicBezTo>
                    <a:cubicBezTo>
                      <a:pt x="181" y="71"/>
                      <a:pt x="185" y="67"/>
                      <a:pt x="187" y="69"/>
                    </a:cubicBezTo>
                    <a:cubicBezTo>
                      <a:pt x="187" y="67"/>
                      <a:pt x="188" y="69"/>
                      <a:pt x="188" y="68"/>
                    </a:cubicBezTo>
                    <a:cubicBezTo>
                      <a:pt x="188" y="70"/>
                      <a:pt x="190" y="67"/>
                      <a:pt x="190" y="69"/>
                    </a:cubicBezTo>
                    <a:cubicBezTo>
                      <a:pt x="190" y="67"/>
                      <a:pt x="190" y="67"/>
                      <a:pt x="190" y="67"/>
                    </a:cubicBezTo>
                    <a:cubicBezTo>
                      <a:pt x="191" y="68"/>
                      <a:pt x="192" y="63"/>
                      <a:pt x="193" y="66"/>
                    </a:cubicBezTo>
                    <a:cubicBezTo>
                      <a:pt x="194" y="67"/>
                      <a:pt x="193" y="68"/>
                      <a:pt x="192" y="68"/>
                    </a:cubicBezTo>
                    <a:cubicBezTo>
                      <a:pt x="194" y="71"/>
                      <a:pt x="195" y="66"/>
                      <a:pt x="196" y="69"/>
                    </a:cubicBezTo>
                    <a:cubicBezTo>
                      <a:pt x="196" y="68"/>
                      <a:pt x="196" y="66"/>
                      <a:pt x="197" y="65"/>
                    </a:cubicBezTo>
                    <a:cubicBezTo>
                      <a:pt x="198" y="66"/>
                      <a:pt x="199" y="68"/>
                      <a:pt x="199" y="68"/>
                    </a:cubicBezTo>
                    <a:cubicBezTo>
                      <a:pt x="200" y="68"/>
                      <a:pt x="200" y="67"/>
                      <a:pt x="201" y="68"/>
                    </a:cubicBezTo>
                    <a:cubicBezTo>
                      <a:pt x="201" y="69"/>
                      <a:pt x="200" y="69"/>
                      <a:pt x="200" y="69"/>
                    </a:cubicBezTo>
                    <a:cubicBezTo>
                      <a:pt x="201" y="70"/>
                      <a:pt x="202" y="68"/>
                      <a:pt x="203" y="68"/>
                    </a:cubicBezTo>
                    <a:cubicBezTo>
                      <a:pt x="204" y="69"/>
                      <a:pt x="205" y="69"/>
                      <a:pt x="207" y="70"/>
                    </a:cubicBezTo>
                    <a:cubicBezTo>
                      <a:pt x="207" y="67"/>
                      <a:pt x="209" y="71"/>
                      <a:pt x="209" y="67"/>
                    </a:cubicBezTo>
                    <a:cubicBezTo>
                      <a:pt x="209" y="68"/>
                      <a:pt x="209" y="68"/>
                      <a:pt x="209" y="68"/>
                    </a:cubicBezTo>
                    <a:cubicBezTo>
                      <a:pt x="209" y="67"/>
                      <a:pt x="210" y="66"/>
                      <a:pt x="210" y="65"/>
                    </a:cubicBezTo>
                    <a:cubicBezTo>
                      <a:pt x="210" y="67"/>
                      <a:pt x="210" y="67"/>
                      <a:pt x="210" y="67"/>
                    </a:cubicBezTo>
                    <a:cubicBezTo>
                      <a:pt x="210" y="70"/>
                      <a:pt x="212" y="68"/>
                      <a:pt x="212" y="69"/>
                    </a:cubicBezTo>
                    <a:cubicBezTo>
                      <a:pt x="212" y="67"/>
                      <a:pt x="213" y="69"/>
                      <a:pt x="213" y="68"/>
                    </a:cubicBezTo>
                    <a:cubicBezTo>
                      <a:pt x="213" y="67"/>
                      <a:pt x="213" y="67"/>
                      <a:pt x="213" y="67"/>
                    </a:cubicBezTo>
                    <a:cubicBezTo>
                      <a:pt x="215" y="66"/>
                      <a:pt x="214" y="66"/>
                      <a:pt x="215" y="66"/>
                    </a:cubicBezTo>
                    <a:cubicBezTo>
                      <a:pt x="216" y="66"/>
                      <a:pt x="215" y="68"/>
                      <a:pt x="215" y="68"/>
                    </a:cubicBezTo>
                    <a:cubicBezTo>
                      <a:pt x="216" y="69"/>
                      <a:pt x="216" y="68"/>
                      <a:pt x="217" y="68"/>
                    </a:cubicBezTo>
                    <a:cubicBezTo>
                      <a:pt x="217" y="68"/>
                      <a:pt x="217" y="68"/>
                      <a:pt x="217" y="67"/>
                    </a:cubicBezTo>
                    <a:cubicBezTo>
                      <a:pt x="217" y="67"/>
                      <a:pt x="217" y="68"/>
                      <a:pt x="217" y="68"/>
                    </a:cubicBezTo>
                    <a:cubicBezTo>
                      <a:pt x="217" y="67"/>
                      <a:pt x="218" y="67"/>
                      <a:pt x="218" y="67"/>
                    </a:cubicBezTo>
                    <a:cubicBezTo>
                      <a:pt x="218" y="67"/>
                      <a:pt x="218" y="67"/>
                      <a:pt x="218" y="67"/>
                    </a:cubicBezTo>
                    <a:cubicBezTo>
                      <a:pt x="218" y="68"/>
                      <a:pt x="217" y="68"/>
                      <a:pt x="217" y="68"/>
                    </a:cubicBezTo>
                    <a:cubicBezTo>
                      <a:pt x="217" y="68"/>
                      <a:pt x="218" y="68"/>
                      <a:pt x="218" y="68"/>
                    </a:cubicBezTo>
                    <a:cubicBezTo>
                      <a:pt x="218" y="68"/>
                      <a:pt x="218" y="68"/>
                      <a:pt x="218" y="68"/>
                    </a:cubicBezTo>
                    <a:cubicBezTo>
                      <a:pt x="218" y="68"/>
                      <a:pt x="218" y="68"/>
                      <a:pt x="219" y="68"/>
                    </a:cubicBezTo>
                    <a:cubicBezTo>
                      <a:pt x="218" y="70"/>
                      <a:pt x="218" y="70"/>
                      <a:pt x="218" y="70"/>
                    </a:cubicBezTo>
                    <a:cubicBezTo>
                      <a:pt x="219" y="70"/>
                      <a:pt x="220" y="68"/>
                      <a:pt x="220" y="67"/>
                    </a:cubicBezTo>
                    <a:cubicBezTo>
                      <a:pt x="222" y="69"/>
                      <a:pt x="225" y="67"/>
                      <a:pt x="226" y="67"/>
                    </a:cubicBezTo>
                    <a:cubicBezTo>
                      <a:pt x="226" y="67"/>
                      <a:pt x="226" y="67"/>
                      <a:pt x="226" y="67"/>
                    </a:cubicBezTo>
                    <a:cubicBezTo>
                      <a:pt x="227" y="67"/>
                      <a:pt x="228" y="65"/>
                      <a:pt x="228" y="66"/>
                    </a:cubicBezTo>
                    <a:cubicBezTo>
                      <a:pt x="228" y="66"/>
                      <a:pt x="228" y="67"/>
                      <a:pt x="229" y="67"/>
                    </a:cubicBezTo>
                    <a:cubicBezTo>
                      <a:pt x="229" y="68"/>
                      <a:pt x="229" y="66"/>
                      <a:pt x="229" y="66"/>
                    </a:cubicBezTo>
                    <a:cubicBezTo>
                      <a:pt x="231" y="68"/>
                      <a:pt x="233" y="64"/>
                      <a:pt x="235" y="66"/>
                    </a:cubicBezTo>
                    <a:cubicBezTo>
                      <a:pt x="235" y="66"/>
                      <a:pt x="235" y="67"/>
                      <a:pt x="234" y="67"/>
                    </a:cubicBezTo>
                    <a:cubicBezTo>
                      <a:pt x="236" y="66"/>
                      <a:pt x="237" y="66"/>
                      <a:pt x="238" y="64"/>
                    </a:cubicBezTo>
                    <a:cubicBezTo>
                      <a:pt x="238" y="64"/>
                      <a:pt x="238" y="65"/>
                      <a:pt x="238" y="65"/>
                    </a:cubicBezTo>
                    <a:cubicBezTo>
                      <a:pt x="239" y="65"/>
                      <a:pt x="240" y="65"/>
                      <a:pt x="241" y="63"/>
                    </a:cubicBezTo>
                    <a:cubicBezTo>
                      <a:pt x="240" y="63"/>
                      <a:pt x="241" y="64"/>
                      <a:pt x="240" y="64"/>
                    </a:cubicBezTo>
                    <a:cubicBezTo>
                      <a:pt x="239" y="63"/>
                      <a:pt x="241" y="61"/>
                      <a:pt x="241" y="62"/>
                    </a:cubicBezTo>
                    <a:cubicBezTo>
                      <a:pt x="241" y="62"/>
                      <a:pt x="241" y="62"/>
                      <a:pt x="241" y="62"/>
                    </a:cubicBezTo>
                    <a:cubicBezTo>
                      <a:pt x="242" y="62"/>
                      <a:pt x="242" y="61"/>
                      <a:pt x="243" y="61"/>
                    </a:cubicBezTo>
                    <a:cubicBezTo>
                      <a:pt x="244" y="62"/>
                      <a:pt x="243" y="61"/>
                      <a:pt x="243" y="62"/>
                    </a:cubicBezTo>
                    <a:cubicBezTo>
                      <a:pt x="244" y="65"/>
                      <a:pt x="246" y="64"/>
                      <a:pt x="246" y="64"/>
                    </a:cubicBezTo>
                    <a:cubicBezTo>
                      <a:pt x="246" y="63"/>
                      <a:pt x="247" y="63"/>
                      <a:pt x="246" y="62"/>
                    </a:cubicBezTo>
                    <a:cubicBezTo>
                      <a:pt x="247" y="62"/>
                      <a:pt x="247" y="64"/>
                      <a:pt x="247" y="64"/>
                    </a:cubicBezTo>
                    <a:cubicBezTo>
                      <a:pt x="249" y="59"/>
                      <a:pt x="249" y="59"/>
                      <a:pt x="249" y="59"/>
                    </a:cubicBezTo>
                    <a:cubicBezTo>
                      <a:pt x="249" y="59"/>
                      <a:pt x="250" y="61"/>
                      <a:pt x="250" y="62"/>
                    </a:cubicBezTo>
                    <a:cubicBezTo>
                      <a:pt x="251" y="61"/>
                      <a:pt x="252" y="58"/>
                      <a:pt x="253" y="57"/>
                    </a:cubicBezTo>
                    <a:cubicBezTo>
                      <a:pt x="253" y="57"/>
                      <a:pt x="255" y="56"/>
                      <a:pt x="255" y="56"/>
                    </a:cubicBezTo>
                    <a:cubicBezTo>
                      <a:pt x="256" y="57"/>
                      <a:pt x="255" y="56"/>
                      <a:pt x="255" y="57"/>
                    </a:cubicBezTo>
                    <a:cubicBezTo>
                      <a:pt x="256" y="58"/>
                      <a:pt x="256" y="58"/>
                      <a:pt x="256" y="58"/>
                    </a:cubicBezTo>
                    <a:cubicBezTo>
                      <a:pt x="255" y="58"/>
                      <a:pt x="256" y="60"/>
                      <a:pt x="256" y="61"/>
                    </a:cubicBezTo>
                    <a:cubicBezTo>
                      <a:pt x="257" y="60"/>
                      <a:pt x="259" y="61"/>
                      <a:pt x="260" y="61"/>
                    </a:cubicBezTo>
                    <a:cubicBezTo>
                      <a:pt x="259" y="59"/>
                      <a:pt x="262" y="60"/>
                      <a:pt x="261" y="57"/>
                    </a:cubicBezTo>
                    <a:cubicBezTo>
                      <a:pt x="263" y="57"/>
                      <a:pt x="262" y="59"/>
                      <a:pt x="263" y="60"/>
                    </a:cubicBezTo>
                    <a:cubicBezTo>
                      <a:pt x="265" y="58"/>
                      <a:pt x="266" y="59"/>
                      <a:pt x="268" y="58"/>
                    </a:cubicBezTo>
                    <a:cubicBezTo>
                      <a:pt x="268" y="58"/>
                      <a:pt x="268" y="59"/>
                      <a:pt x="268" y="59"/>
                    </a:cubicBezTo>
                    <a:cubicBezTo>
                      <a:pt x="269" y="58"/>
                      <a:pt x="271" y="58"/>
                      <a:pt x="272" y="56"/>
                    </a:cubicBezTo>
                    <a:cubicBezTo>
                      <a:pt x="272" y="56"/>
                      <a:pt x="272" y="57"/>
                      <a:pt x="272" y="57"/>
                    </a:cubicBezTo>
                    <a:cubicBezTo>
                      <a:pt x="274" y="58"/>
                      <a:pt x="272" y="54"/>
                      <a:pt x="274" y="55"/>
                    </a:cubicBezTo>
                    <a:cubicBezTo>
                      <a:pt x="274" y="57"/>
                      <a:pt x="274" y="57"/>
                      <a:pt x="274" y="57"/>
                    </a:cubicBezTo>
                    <a:cubicBezTo>
                      <a:pt x="274" y="55"/>
                      <a:pt x="276" y="57"/>
                      <a:pt x="277" y="55"/>
                    </a:cubicBezTo>
                    <a:cubicBezTo>
                      <a:pt x="277" y="56"/>
                      <a:pt x="277" y="56"/>
                      <a:pt x="277" y="57"/>
                    </a:cubicBezTo>
                    <a:cubicBezTo>
                      <a:pt x="277" y="56"/>
                      <a:pt x="279" y="56"/>
                      <a:pt x="279" y="54"/>
                    </a:cubicBezTo>
                    <a:cubicBezTo>
                      <a:pt x="280" y="55"/>
                      <a:pt x="280" y="55"/>
                      <a:pt x="279" y="56"/>
                    </a:cubicBezTo>
                    <a:cubicBezTo>
                      <a:pt x="281" y="57"/>
                      <a:pt x="280" y="54"/>
                      <a:pt x="281" y="54"/>
                    </a:cubicBezTo>
                    <a:cubicBezTo>
                      <a:pt x="281" y="54"/>
                      <a:pt x="282" y="55"/>
                      <a:pt x="282" y="55"/>
                    </a:cubicBezTo>
                    <a:cubicBezTo>
                      <a:pt x="282" y="54"/>
                      <a:pt x="284" y="54"/>
                      <a:pt x="284" y="53"/>
                    </a:cubicBezTo>
                    <a:cubicBezTo>
                      <a:pt x="285" y="54"/>
                      <a:pt x="285" y="54"/>
                      <a:pt x="286" y="55"/>
                    </a:cubicBezTo>
                    <a:cubicBezTo>
                      <a:pt x="291" y="54"/>
                      <a:pt x="297" y="53"/>
                      <a:pt x="301" y="49"/>
                    </a:cubicBezTo>
                    <a:cubicBezTo>
                      <a:pt x="303" y="51"/>
                      <a:pt x="300" y="51"/>
                      <a:pt x="302" y="52"/>
                    </a:cubicBezTo>
                    <a:cubicBezTo>
                      <a:pt x="301" y="50"/>
                      <a:pt x="302" y="52"/>
                      <a:pt x="304" y="50"/>
                    </a:cubicBezTo>
                    <a:cubicBezTo>
                      <a:pt x="304" y="51"/>
                      <a:pt x="304" y="51"/>
                      <a:pt x="304" y="51"/>
                    </a:cubicBezTo>
                    <a:cubicBezTo>
                      <a:pt x="304" y="50"/>
                      <a:pt x="305" y="51"/>
                      <a:pt x="306" y="50"/>
                    </a:cubicBezTo>
                    <a:cubicBezTo>
                      <a:pt x="305" y="50"/>
                      <a:pt x="305" y="50"/>
                      <a:pt x="305" y="50"/>
                    </a:cubicBezTo>
                    <a:cubicBezTo>
                      <a:pt x="306" y="48"/>
                      <a:pt x="308" y="52"/>
                      <a:pt x="308" y="49"/>
                    </a:cubicBezTo>
                    <a:cubicBezTo>
                      <a:pt x="309" y="50"/>
                      <a:pt x="309" y="50"/>
                      <a:pt x="309" y="50"/>
                    </a:cubicBezTo>
                    <a:cubicBezTo>
                      <a:pt x="309" y="48"/>
                      <a:pt x="310" y="51"/>
                      <a:pt x="310" y="48"/>
                    </a:cubicBezTo>
                    <a:cubicBezTo>
                      <a:pt x="310" y="49"/>
                      <a:pt x="310" y="49"/>
                      <a:pt x="310" y="49"/>
                    </a:cubicBezTo>
                    <a:cubicBezTo>
                      <a:pt x="312" y="49"/>
                      <a:pt x="312" y="45"/>
                      <a:pt x="313" y="47"/>
                    </a:cubicBezTo>
                    <a:cubicBezTo>
                      <a:pt x="314" y="46"/>
                      <a:pt x="315" y="45"/>
                      <a:pt x="315" y="43"/>
                    </a:cubicBezTo>
                    <a:cubicBezTo>
                      <a:pt x="315" y="44"/>
                      <a:pt x="315" y="45"/>
                      <a:pt x="316" y="46"/>
                    </a:cubicBezTo>
                    <a:cubicBezTo>
                      <a:pt x="319" y="43"/>
                      <a:pt x="324" y="42"/>
                      <a:pt x="325" y="37"/>
                    </a:cubicBezTo>
                    <a:cubicBezTo>
                      <a:pt x="326" y="38"/>
                      <a:pt x="326" y="38"/>
                      <a:pt x="326" y="38"/>
                    </a:cubicBezTo>
                    <a:cubicBezTo>
                      <a:pt x="327" y="35"/>
                      <a:pt x="331" y="38"/>
                      <a:pt x="330" y="34"/>
                    </a:cubicBezTo>
                    <a:cubicBezTo>
                      <a:pt x="330" y="32"/>
                      <a:pt x="330" y="32"/>
                      <a:pt x="330" y="32"/>
                    </a:cubicBezTo>
                    <a:cubicBezTo>
                      <a:pt x="331" y="32"/>
                      <a:pt x="331" y="33"/>
                      <a:pt x="332" y="33"/>
                    </a:cubicBezTo>
                    <a:cubicBezTo>
                      <a:pt x="332" y="32"/>
                      <a:pt x="333" y="32"/>
                      <a:pt x="333" y="30"/>
                    </a:cubicBezTo>
                    <a:cubicBezTo>
                      <a:pt x="333" y="31"/>
                      <a:pt x="333" y="31"/>
                      <a:pt x="333" y="32"/>
                    </a:cubicBezTo>
                    <a:cubicBezTo>
                      <a:pt x="335" y="31"/>
                      <a:pt x="334" y="28"/>
                      <a:pt x="335" y="28"/>
                    </a:cubicBezTo>
                    <a:cubicBezTo>
                      <a:pt x="335" y="29"/>
                      <a:pt x="335" y="29"/>
                      <a:pt x="335" y="29"/>
                    </a:cubicBezTo>
                    <a:cubicBezTo>
                      <a:pt x="341" y="29"/>
                      <a:pt x="348" y="25"/>
                      <a:pt x="347" y="19"/>
                    </a:cubicBezTo>
                    <a:cubicBezTo>
                      <a:pt x="347" y="17"/>
                      <a:pt x="349" y="19"/>
                      <a:pt x="350" y="19"/>
                    </a:cubicBezTo>
                    <a:cubicBezTo>
                      <a:pt x="349" y="14"/>
                      <a:pt x="356" y="11"/>
                      <a:pt x="352" y="5"/>
                    </a:cubicBezTo>
                    <a:close/>
                    <a:moveTo>
                      <a:pt x="9" y="132"/>
                    </a:moveTo>
                    <a:cubicBezTo>
                      <a:pt x="9" y="132"/>
                      <a:pt x="9" y="132"/>
                      <a:pt x="9" y="132"/>
                    </a:cubicBezTo>
                    <a:cubicBezTo>
                      <a:pt x="9" y="132"/>
                      <a:pt x="9" y="132"/>
                      <a:pt x="9" y="132"/>
                    </a:cubicBezTo>
                    <a:close/>
                    <a:moveTo>
                      <a:pt x="38" y="37"/>
                    </a:moveTo>
                    <a:cubicBezTo>
                      <a:pt x="38" y="37"/>
                      <a:pt x="39" y="37"/>
                      <a:pt x="39" y="37"/>
                    </a:cubicBezTo>
                    <a:cubicBezTo>
                      <a:pt x="39" y="37"/>
                      <a:pt x="39" y="37"/>
                      <a:pt x="39" y="37"/>
                    </a:cubicBezTo>
                    <a:lnTo>
                      <a:pt x="38" y="37"/>
                    </a:lnTo>
                    <a:close/>
                    <a:moveTo>
                      <a:pt x="42" y="38"/>
                    </a:moveTo>
                    <a:cubicBezTo>
                      <a:pt x="42" y="38"/>
                      <a:pt x="42" y="38"/>
                      <a:pt x="42" y="38"/>
                    </a:cubicBezTo>
                    <a:cubicBezTo>
                      <a:pt x="42" y="38"/>
                      <a:pt x="42" y="38"/>
                      <a:pt x="42" y="38"/>
                    </a:cubicBezTo>
                    <a:close/>
                    <a:moveTo>
                      <a:pt x="219" y="67"/>
                    </a:moveTo>
                    <a:cubicBezTo>
                      <a:pt x="219" y="67"/>
                      <a:pt x="219" y="66"/>
                      <a:pt x="219" y="67"/>
                    </a:cubicBezTo>
                    <a:cubicBezTo>
                      <a:pt x="219" y="67"/>
                      <a:pt x="219" y="67"/>
                      <a:pt x="21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27"/>
              <p:cNvSpPr>
                <a:spLocks noEditPoints="1"/>
              </p:cNvSpPr>
              <p:nvPr/>
            </p:nvSpPr>
            <p:spPr bwMode="auto">
              <a:xfrm>
                <a:off x="4252912" y="3519487"/>
                <a:ext cx="393700" cy="611188"/>
              </a:xfrm>
              <a:custGeom>
                <a:avLst/>
                <a:gdLst>
                  <a:gd name="T0" fmla="*/ 72 w 182"/>
                  <a:gd name="T1" fmla="*/ 233 h 284"/>
                  <a:gd name="T2" fmla="*/ 89 w 182"/>
                  <a:gd name="T3" fmla="*/ 249 h 284"/>
                  <a:gd name="T4" fmla="*/ 119 w 182"/>
                  <a:gd name="T5" fmla="*/ 267 h 284"/>
                  <a:gd name="T6" fmla="*/ 138 w 182"/>
                  <a:gd name="T7" fmla="*/ 271 h 284"/>
                  <a:gd name="T8" fmla="*/ 159 w 182"/>
                  <a:gd name="T9" fmla="*/ 280 h 284"/>
                  <a:gd name="T10" fmla="*/ 169 w 182"/>
                  <a:gd name="T11" fmla="*/ 283 h 284"/>
                  <a:gd name="T12" fmla="*/ 179 w 182"/>
                  <a:gd name="T13" fmla="*/ 280 h 284"/>
                  <a:gd name="T14" fmla="*/ 180 w 182"/>
                  <a:gd name="T15" fmla="*/ 279 h 284"/>
                  <a:gd name="T16" fmla="*/ 173 w 182"/>
                  <a:gd name="T17" fmla="*/ 277 h 284"/>
                  <a:gd name="T18" fmla="*/ 164 w 182"/>
                  <a:gd name="T19" fmla="*/ 271 h 284"/>
                  <a:gd name="T20" fmla="*/ 154 w 182"/>
                  <a:gd name="T21" fmla="*/ 265 h 284"/>
                  <a:gd name="T22" fmla="*/ 154 w 182"/>
                  <a:gd name="T23" fmla="*/ 264 h 284"/>
                  <a:gd name="T24" fmla="*/ 147 w 182"/>
                  <a:gd name="T25" fmla="*/ 260 h 284"/>
                  <a:gd name="T26" fmla="*/ 147 w 182"/>
                  <a:gd name="T27" fmla="*/ 260 h 284"/>
                  <a:gd name="T28" fmla="*/ 145 w 182"/>
                  <a:gd name="T29" fmla="*/ 256 h 284"/>
                  <a:gd name="T30" fmla="*/ 137 w 182"/>
                  <a:gd name="T31" fmla="*/ 259 h 284"/>
                  <a:gd name="T32" fmla="*/ 134 w 182"/>
                  <a:gd name="T33" fmla="*/ 255 h 284"/>
                  <a:gd name="T34" fmla="*/ 132 w 182"/>
                  <a:gd name="T35" fmla="*/ 252 h 284"/>
                  <a:gd name="T36" fmla="*/ 128 w 182"/>
                  <a:gd name="T37" fmla="*/ 249 h 284"/>
                  <a:gd name="T38" fmla="*/ 123 w 182"/>
                  <a:gd name="T39" fmla="*/ 249 h 284"/>
                  <a:gd name="T40" fmla="*/ 120 w 182"/>
                  <a:gd name="T41" fmla="*/ 246 h 284"/>
                  <a:gd name="T42" fmla="*/ 112 w 182"/>
                  <a:gd name="T43" fmla="*/ 250 h 284"/>
                  <a:gd name="T44" fmla="*/ 114 w 182"/>
                  <a:gd name="T45" fmla="*/ 243 h 284"/>
                  <a:gd name="T46" fmla="*/ 102 w 182"/>
                  <a:gd name="T47" fmla="*/ 233 h 284"/>
                  <a:gd name="T48" fmla="*/ 97 w 182"/>
                  <a:gd name="T49" fmla="*/ 230 h 284"/>
                  <a:gd name="T50" fmla="*/ 89 w 182"/>
                  <a:gd name="T51" fmla="*/ 228 h 284"/>
                  <a:gd name="T52" fmla="*/ 81 w 182"/>
                  <a:gd name="T53" fmla="*/ 214 h 284"/>
                  <a:gd name="T54" fmla="*/ 74 w 182"/>
                  <a:gd name="T55" fmla="*/ 210 h 284"/>
                  <a:gd name="T56" fmla="*/ 73 w 182"/>
                  <a:gd name="T57" fmla="*/ 207 h 284"/>
                  <a:gd name="T58" fmla="*/ 70 w 182"/>
                  <a:gd name="T59" fmla="*/ 207 h 284"/>
                  <a:gd name="T60" fmla="*/ 70 w 182"/>
                  <a:gd name="T61" fmla="*/ 200 h 284"/>
                  <a:gd name="T62" fmla="*/ 65 w 182"/>
                  <a:gd name="T63" fmla="*/ 197 h 284"/>
                  <a:gd name="T64" fmla="*/ 56 w 182"/>
                  <a:gd name="T65" fmla="*/ 186 h 284"/>
                  <a:gd name="T66" fmla="*/ 55 w 182"/>
                  <a:gd name="T67" fmla="*/ 178 h 284"/>
                  <a:gd name="T68" fmla="*/ 50 w 182"/>
                  <a:gd name="T69" fmla="*/ 170 h 284"/>
                  <a:gd name="T70" fmla="*/ 47 w 182"/>
                  <a:gd name="T71" fmla="*/ 163 h 284"/>
                  <a:gd name="T72" fmla="*/ 47 w 182"/>
                  <a:gd name="T73" fmla="*/ 163 h 284"/>
                  <a:gd name="T74" fmla="*/ 43 w 182"/>
                  <a:gd name="T75" fmla="*/ 155 h 284"/>
                  <a:gd name="T76" fmla="*/ 37 w 182"/>
                  <a:gd name="T77" fmla="*/ 144 h 284"/>
                  <a:gd name="T78" fmla="*/ 33 w 182"/>
                  <a:gd name="T79" fmla="*/ 140 h 284"/>
                  <a:gd name="T80" fmla="*/ 32 w 182"/>
                  <a:gd name="T81" fmla="*/ 133 h 284"/>
                  <a:gd name="T82" fmla="*/ 30 w 182"/>
                  <a:gd name="T83" fmla="*/ 123 h 284"/>
                  <a:gd name="T84" fmla="*/ 25 w 182"/>
                  <a:gd name="T85" fmla="*/ 111 h 284"/>
                  <a:gd name="T86" fmla="*/ 24 w 182"/>
                  <a:gd name="T87" fmla="*/ 104 h 284"/>
                  <a:gd name="T88" fmla="*/ 22 w 182"/>
                  <a:gd name="T89" fmla="*/ 81 h 284"/>
                  <a:gd name="T90" fmla="*/ 22 w 182"/>
                  <a:gd name="T91" fmla="*/ 73 h 284"/>
                  <a:gd name="T92" fmla="*/ 16 w 182"/>
                  <a:gd name="T93" fmla="*/ 52 h 284"/>
                  <a:gd name="T94" fmla="*/ 15 w 182"/>
                  <a:gd name="T95" fmla="*/ 42 h 284"/>
                  <a:gd name="T96" fmla="*/ 10 w 182"/>
                  <a:gd name="T97" fmla="*/ 0 h 284"/>
                  <a:gd name="T98" fmla="*/ 6 w 182"/>
                  <a:gd name="T99" fmla="*/ 67 h 284"/>
                  <a:gd name="T100" fmla="*/ 11 w 182"/>
                  <a:gd name="T101" fmla="*/ 122 h 284"/>
                  <a:gd name="T102" fmla="*/ 31 w 182"/>
                  <a:gd name="T103" fmla="*/ 167 h 284"/>
                  <a:gd name="T104" fmla="*/ 39 w 182"/>
                  <a:gd name="T105" fmla="*/ 186 h 284"/>
                  <a:gd name="T106" fmla="*/ 59 w 182"/>
                  <a:gd name="T107" fmla="*/ 21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2" h="284">
                    <a:moveTo>
                      <a:pt x="59" y="218"/>
                    </a:moveTo>
                    <a:cubicBezTo>
                      <a:pt x="61" y="221"/>
                      <a:pt x="61" y="226"/>
                      <a:pt x="65" y="228"/>
                    </a:cubicBezTo>
                    <a:cubicBezTo>
                      <a:pt x="66" y="228"/>
                      <a:pt x="66" y="227"/>
                      <a:pt x="67" y="227"/>
                    </a:cubicBezTo>
                    <a:cubicBezTo>
                      <a:pt x="67" y="228"/>
                      <a:pt x="66" y="228"/>
                      <a:pt x="66" y="228"/>
                    </a:cubicBezTo>
                    <a:cubicBezTo>
                      <a:pt x="68" y="229"/>
                      <a:pt x="68" y="232"/>
                      <a:pt x="70" y="233"/>
                    </a:cubicBezTo>
                    <a:cubicBezTo>
                      <a:pt x="70" y="233"/>
                      <a:pt x="71" y="234"/>
                      <a:pt x="72" y="233"/>
                    </a:cubicBezTo>
                    <a:cubicBezTo>
                      <a:pt x="71" y="236"/>
                      <a:pt x="76" y="237"/>
                      <a:pt x="77" y="240"/>
                    </a:cubicBezTo>
                    <a:cubicBezTo>
                      <a:pt x="78" y="237"/>
                      <a:pt x="79" y="240"/>
                      <a:pt x="80" y="240"/>
                    </a:cubicBezTo>
                    <a:cubicBezTo>
                      <a:pt x="81" y="240"/>
                      <a:pt x="80" y="241"/>
                      <a:pt x="80" y="241"/>
                    </a:cubicBezTo>
                    <a:cubicBezTo>
                      <a:pt x="81" y="242"/>
                      <a:pt x="82" y="243"/>
                      <a:pt x="83" y="245"/>
                    </a:cubicBezTo>
                    <a:cubicBezTo>
                      <a:pt x="84" y="245"/>
                      <a:pt x="86" y="244"/>
                      <a:pt x="86" y="246"/>
                    </a:cubicBezTo>
                    <a:cubicBezTo>
                      <a:pt x="85" y="248"/>
                      <a:pt x="88" y="247"/>
                      <a:pt x="89" y="249"/>
                    </a:cubicBezTo>
                    <a:cubicBezTo>
                      <a:pt x="90" y="247"/>
                      <a:pt x="92" y="247"/>
                      <a:pt x="92" y="248"/>
                    </a:cubicBezTo>
                    <a:cubicBezTo>
                      <a:pt x="90" y="250"/>
                      <a:pt x="90" y="250"/>
                      <a:pt x="90" y="250"/>
                    </a:cubicBezTo>
                    <a:cubicBezTo>
                      <a:pt x="94" y="251"/>
                      <a:pt x="97" y="258"/>
                      <a:pt x="103" y="257"/>
                    </a:cubicBezTo>
                    <a:cubicBezTo>
                      <a:pt x="102" y="259"/>
                      <a:pt x="102" y="259"/>
                      <a:pt x="102" y="259"/>
                    </a:cubicBezTo>
                    <a:cubicBezTo>
                      <a:pt x="107" y="260"/>
                      <a:pt x="111" y="264"/>
                      <a:pt x="116" y="264"/>
                    </a:cubicBezTo>
                    <a:cubicBezTo>
                      <a:pt x="117" y="265"/>
                      <a:pt x="118" y="267"/>
                      <a:pt x="119" y="267"/>
                    </a:cubicBezTo>
                    <a:cubicBezTo>
                      <a:pt x="121" y="267"/>
                      <a:pt x="122" y="267"/>
                      <a:pt x="124" y="266"/>
                    </a:cubicBezTo>
                    <a:cubicBezTo>
                      <a:pt x="125" y="266"/>
                      <a:pt x="124" y="267"/>
                      <a:pt x="124" y="268"/>
                    </a:cubicBezTo>
                    <a:cubicBezTo>
                      <a:pt x="126" y="269"/>
                      <a:pt x="127" y="272"/>
                      <a:pt x="129" y="271"/>
                    </a:cubicBezTo>
                    <a:cubicBezTo>
                      <a:pt x="129" y="272"/>
                      <a:pt x="129" y="272"/>
                      <a:pt x="129" y="272"/>
                    </a:cubicBezTo>
                    <a:cubicBezTo>
                      <a:pt x="131" y="272"/>
                      <a:pt x="134" y="271"/>
                      <a:pt x="135" y="273"/>
                    </a:cubicBezTo>
                    <a:cubicBezTo>
                      <a:pt x="136" y="272"/>
                      <a:pt x="138" y="272"/>
                      <a:pt x="138" y="271"/>
                    </a:cubicBezTo>
                    <a:cubicBezTo>
                      <a:pt x="138" y="271"/>
                      <a:pt x="137" y="273"/>
                      <a:pt x="138" y="272"/>
                    </a:cubicBezTo>
                    <a:cubicBezTo>
                      <a:pt x="137" y="273"/>
                      <a:pt x="137" y="273"/>
                      <a:pt x="137" y="273"/>
                    </a:cubicBezTo>
                    <a:cubicBezTo>
                      <a:pt x="141" y="276"/>
                      <a:pt x="144" y="276"/>
                      <a:pt x="149" y="276"/>
                    </a:cubicBezTo>
                    <a:cubicBezTo>
                      <a:pt x="149" y="279"/>
                      <a:pt x="152" y="277"/>
                      <a:pt x="154" y="279"/>
                    </a:cubicBezTo>
                    <a:cubicBezTo>
                      <a:pt x="156" y="279"/>
                      <a:pt x="157" y="281"/>
                      <a:pt x="159" y="278"/>
                    </a:cubicBezTo>
                    <a:cubicBezTo>
                      <a:pt x="159" y="280"/>
                      <a:pt x="159" y="280"/>
                      <a:pt x="159" y="280"/>
                    </a:cubicBezTo>
                    <a:cubicBezTo>
                      <a:pt x="161" y="280"/>
                      <a:pt x="163" y="281"/>
                      <a:pt x="165" y="282"/>
                    </a:cubicBezTo>
                    <a:cubicBezTo>
                      <a:pt x="166" y="283"/>
                      <a:pt x="167" y="281"/>
                      <a:pt x="168" y="281"/>
                    </a:cubicBezTo>
                    <a:cubicBezTo>
                      <a:pt x="168" y="282"/>
                      <a:pt x="168" y="282"/>
                      <a:pt x="168" y="282"/>
                    </a:cubicBezTo>
                    <a:cubicBezTo>
                      <a:pt x="169" y="282"/>
                      <a:pt x="170" y="280"/>
                      <a:pt x="171" y="278"/>
                    </a:cubicBezTo>
                    <a:cubicBezTo>
                      <a:pt x="171" y="279"/>
                      <a:pt x="171" y="279"/>
                      <a:pt x="172" y="280"/>
                    </a:cubicBezTo>
                    <a:cubicBezTo>
                      <a:pt x="171" y="280"/>
                      <a:pt x="170" y="281"/>
                      <a:pt x="169" y="283"/>
                    </a:cubicBezTo>
                    <a:cubicBezTo>
                      <a:pt x="170" y="284"/>
                      <a:pt x="173" y="281"/>
                      <a:pt x="173" y="283"/>
                    </a:cubicBezTo>
                    <a:cubicBezTo>
                      <a:pt x="174" y="284"/>
                      <a:pt x="175" y="284"/>
                      <a:pt x="175" y="282"/>
                    </a:cubicBezTo>
                    <a:cubicBezTo>
                      <a:pt x="175" y="283"/>
                      <a:pt x="176" y="283"/>
                      <a:pt x="175" y="284"/>
                    </a:cubicBezTo>
                    <a:cubicBezTo>
                      <a:pt x="176" y="284"/>
                      <a:pt x="177" y="284"/>
                      <a:pt x="177" y="283"/>
                    </a:cubicBezTo>
                    <a:cubicBezTo>
                      <a:pt x="177" y="283"/>
                      <a:pt x="177" y="283"/>
                      <a:pt x="177" y="283"/>
                    </a:cubicBezTo>
                    <a:cubicBezTo>
                      <a:pt x="178" y="282"/>
                      <a:pt x="178" y="282"/>
                      <a:pt x="179" y="280"/>
                    </a:cubicBezTo>
                    <a:cubicBezTo>
                      <a:pt x="178" y="280"/>
                      <a:pt x="178" y="280"/>
                      <a:pt x="178" y="280"/>
                    </a:cubicBezTo>
                    <a:cubicBezTo>
                      <a:pt x="178" y="279"/>
                      <a:pt x="180" y="279"/>
                      <a:pt x="180" y="280"/>
                    </a:cubicBezTo>
                    <a:cubicBezTo>
                      <a:pt x="180" y="282"/>
                      <a:pt x="178" y="282"/>
                      <a:pt x="179" y="283"/>
                    </a:cubicBezTo>
                    <a:cubicBezTo>
                      <a:pt x="182" y="281"/>
                      <a:pt x="182" y="281"/>
                      <a:pt x="182" y="281"/>
                    </a:cubicBezTo>
                    <a:cubicBezTo>
                      <a:pt x="181" y="281"/>
                      <a:pt x="181" y="280"/>
                      <a:pt x="181" y="279"/>
                    </a:cubicBezTo>
                    <a:cubicBezTo>
                      <a:pt x="180" y="279"/>
                      <a:pt x="180" y="279"/>
                      <a:pt x="180" y="279"/>
                    </a:cubicBezTo>
                    <a:cubicBezTo>
                      <a:pt x="180" y="278"/>
                      <a:pt x="180" y="278"/>
                      <a:pt x="180" y="278"/>
                    </a:cubicBezTo>
                    <a:cubicBezTo>
                      <a:pt x="179" y="278"/>
                      <a:pt x="178" y="276"/>
                      <a:pt x="176" y="277"/>
                    </a:cubicBezTo>
                    <a:cubicBezTo>
                      <a:pt x="176" y="279"/>
                      <a:pt x="176" y="279"/>
                      <a:pt x="176" y="279"/>
                    </a:cubicBezTo>
                    <a:cubicBezTo>
                      <a:pt x="175" y="279"/>
                      <a:pt x="174" y="281"/>
                      <a:pt x="173" y="279"/>
                    </a:cubicBezTo>
                    <a:cubicBezTo>
                      <a:pt x="174" y="278"/>
                      <a:pt x="174" y="277"/>
                      <a:pt x="174" y="277"/>
                    </a:cubicBezTo>
                    <a:cubicBezTo>
                      <a:pt x="174" y="277"/>
                      <a:pt x="173" y="277"/>
                      <a:pt x="173" y="277"/>
                    </a:cubicBezTo>
                    <a:cubicBezTo>
                      <a:pt x="174" y="275"/>
                      <a:pt x="174" y="275"/>
                      <a:pt x="174" y="275"/>
                    </a:cubicBezTo>
                    <a:cubicBezTo>
                      <a:pt x="173" y="278"/>
                      <a:pt x="171" y="275"/>
                      <a:pt x="171" y="276"/>
                    </a:cubicBezTo>
                    <a:cubicBezTo>
                      <a:pt x="171" y="275"/>
                      <a:pt x="171" y="275"/>
                      <a:pt x="171" y="275"/>
                    </a:cubicBezTo>
                    <a:cubicBezTo>
                      <a:pt x="170" y="274"/>
                      <a:pt x="171" y="277"/>
                      <a:pt x="170" y="277"/>
                    </a:cubicBezTo>
                    <a:cubicBezTo>
                      <a:pt x="169" y="276"/>
                      <a:pt x="170" y="274"/>
                      <a:pt x="170" y="272"/>
                    </a:cubicBezTo>
                    <a:cubicBezTo>
                      <a:pt x="168" y="272"/>
                      <a:pt x="165" y="273"/>
                      <a:pt x="164" y="271"/>
                    </a:cubicBezTo>
                    <a:cubicBezTo>
                      <a:pt x="163" y="271"/>
                      <a:pt x="161" y="272"/>
                      <a:pt x="160" y="272"/>
                    </a:cubicBezTo>
                    <a:cubicBezTo>
                      <a:pt x="159" y="272"/>
                      <a:pt x="161" y="270"/>
                      <a:pt x="159" y="271"/>
                    </a:cubicBezTo>
                    <a:cubicBezTo>
                      <a:pt x="160" y="270"/>
                      <a:pt x="160" y="269"/>
                      <a:pt x="160" y="268"/>
                    </a:cubicBezTo>
                    <a:cubicBezTo>
                      <a:pt x="160" y="269"/>
                      <a:pt x="158" y="267"/>
                      <a:pt x="158" y="270"/>
                    </a:cubicBezTo>
                    <a:cubicBezTo>
                      <a:pt x="157" y="269"/>
                      <a:pt x="155" y="268"/>
                      <a:pt x="153" y="268"/>
                    </a:cubicBezTo>
                    <a:cubicBezTo>
                      <a:pt x="154" y="268"/>
                      <a:pt x="154" y="266"/>
                      <a:pt x="154" y="265"/>
                    </a:cubicBezTo>
                    <a:cubicBezTo>
                      <a:pt x="153" y="266"/>
                      <a:pt x="151" y="267"/>
                      <a:pt x="150" y="266"/>
                    </a:cubicBezTo>
                    <a:cubicBezTo>
                      <a:pt x="149" y="268"/>
                      <a:pt x="150" y="268"/>
                      <a:pt x="149" y="269"/>
                    </a:cubicBezTo>
                    <a:cubicBezTo>
                      <a:pt x="149" y="269"/>
                      <a:pt x="148" y="270"/>
                      <a:pt x="148" y="270"/>
                    </a:cubicBezTo>
                    <a:cubicBezTo>
                      <a:pt x="148" y="268"/>
                      <a:pt x="149" y="266"/>
                      <a:pt x="148" y="265"/>
                    </a:cubicBezTo>
                    <a:cubicBezTo>
                      <a:pt x="150" y="263"/>
                      <a:pt x="150" y="266"/>
                      <a:pt x="151" y="263"/>
                    </a:cubicBezTo>
                    <a:cubicBezTo>
                      <a:pt x="152" y="261"/>
                      <a:pt x="154" y="262"/>
                      <a:pt x="154" y="264"/>
                    </a:cubicBezTo>
                    <a:cubicBezTo>
                      <a:pt x="156" y="262"/>
                      <a:pt x="153" y="263"/>
                      <a:pt x="154" y="261"/>
                    </a:cubicBezTo>
                    <a:cubicBezTo>
                      <a:pt x="153" y="261"/>
                      <a:pt x="153" y="262"/>
                      <a:pt x="151" y="261"/>
                    </a:cubicBezTo>
                    <a:cubicBezTo>
                      <a:pt x="150" y="263"/>
                      <a:pt x="151" y="263"/>
                      <a:pt x="150" y="264"/>
                    </a:cubicBezTo>
                    <a:cubicBezTo>
                      <a:pt x="148" y="265"/>
                      <a:pt x="149" y="261"/>
                      <a:pt x="148" y="261"/>
                    </a:cubicBezTo>
                    <a:cubicBezTo>
                      <a:pt x="149" y="261"/>
                      <a:pt x="149" y="261"/>
                      <a:pt x="149" y="261"/>
                    </a:cubicBezTo>
                    <a:cubicBezTo>
                      <a:pt x="149" y="260"/>
                      <a:pt x="148" y="261"/>
                      <a:pt x="147" y="260"/>
                    </a:cubicBezTo>
                    <a:cubicBezTo>
                      <a:pt x="148" y="257"/>
                      <a:pt x="149" y="261"/>
                      <a:pt x="150" y="259"/>
                    </a:cubicBezTo>
                    <a:cubicBezTo>
                      <a:pt x="150" y="257"/>
                      <a:pt x="150" y="257"/>
                      <a:pt x="150" y="257"/>
                    </a:cubicBezTo>
                    <a:cubicBezTo>
                      <a:pt x="149" y="256"/>
                      <a:pt x="149" y="259"/>
                      <a:pt x="147" y="258"/>
                    </a:cubicBezTo>
                    <a:cubicBezTo>
                      <a:pt x="148" y="257"/>
                      <a:pt x="148" y="257"/>
                      <a:pt x="148" y="257"/>
                    </a:cubicBezTo>
                    <a:cubicBezTo>
                      <a:pt x="147" y="257"/>
                      <a:pt x="147" y="257"/>
                      <a:pt x="147" y="257"/>
                    </a:cubicBezTo>
                    <a:cubicBezTo>
                      <a:pt x="146" y="258"/>
                      <a:pt x="146" y="260"/>
                      <a:pt x="147" y="260"/>
                    </a:cubicBezTo>
                    <a:cubicBezTo>
                      <a:pt x="145" y="262"/>
                      <a:pt x="146" y="260"/>
                      <a:pt x="144" y="260"/>
                    </a:cubicBezTo>
                    <a:cubicBezTo>
                      <a:pt x="143" y="261"/>
                      <a:pt x="145" y="260"/>
                      <a:pt x="144" y="262"/>
                    </a:cubicBezTo>
                    <a:cubicBezTo>
                      <a:pt x="144" y="263"/>
                      <a:pt x="143" y="263"/>
                      <a:pt x="142" y="263"/>
                    </a:cubicBezTo>
                    <a:cubicBezTo>
                      <a:pt x="141" y="262"/>
                      <a:pt x="142" y="261"/>
                      <a:pt x="142" y="260"/>
                    </a:cubicBezTo>
                    <a:cubicBezTo>
                      <a:pt x="143" y="259"/>
                      <a:pt x="144" y="260"/>
                      <a:pt x="143" y="260"/>
                    </a:cubicBezTo>
                    <a:cubicBezTo>
                      <a:pt x="145" y="259"/>
                      <a:pt x="144" y="257"/>
                      <a:pt x="145" y="256"/>
                    </a:cubicBezTo>
                    <a:cubicBezTo>
                      <a:pt x="145" y="255"/>
                      <a:pt x="144" y="257"/>
                      <a:pt x="143" y="257"/>
                    </a:cubicBezTo>
                    <a:cubicBezTo>
                      <a:pt x="144" y="257"/>
                      <a:pt x="142" y="259"/>
                      <a:pt x="142" y="259"/>
                    </a:cubicBezTo>
                    <a:cubicBezTo>
                      <a:pt x="139" y="263"/>
                      <a:pt x="143" y="256"/>
                      <a:pt x="141" y="256"/>
                    </a:cubicBezTo>
                    <a:cubicBezTo>
                      <a:pt x="140" y="259"/>
                      <a:pt x="137" y="259"/>
                      <a:pt x="137" y="262"/>
                    </a:cubicBezTo>
                    <a:cubicBezTo>
                      <a:pt x="136" y="262"/>
                      <a:pt x="135" y="263"/>
                      <a:pt x="135" y="262"/>
                    </a:cubicBezTo>
                    <a:cubicBezTo>
                      <a:pt x="136" y="261"/>
                      <a:pt x="135" y="261"/>
                      <a:pt x="137" y="259"/>
                    </a:cubicBezTo>
                    <a:cubicBezTo>
                      <a:pt x="136" y="259"/>
                      <a:pt x="136" y="259"/>
                      <a:pt x="136" y="259"/>
                    </a:cubicBezTo>
                    <a:cubicBezTo>
                      <a:pt x="138" y="257"/>
                      <a:pt x="138" y="257"/>
                      <a:pt x="138" y="257"/>
                    </a:cubicBezTo>
                    <a:cubicBezTo>
                      <a:pt x="138" y="255"/>
                      <a:pt x="137" y="254"/>
                      <a:pt x="138" y="253"/>
                    </a:cubicBezTo>
                    <a:cubicBezTo>
                      <a:pt x="136" y="253"/>
                      <a:pt x="137" y="255"/>
                      <a:pt x="136" y="254"/>
                    </a:cubicBezTo>
                    <a:cubicBezTo>
                      <a:pt x="137" y="254"/>
                      <a:pt x="136" y="253"/>
                      <a:pt x="136" y="252"/>
                    </a:cubicBezTo>
                    <a:cubicBezTo>
                      <a:pt x="136" y="254"/>
                      <a:pt x="135" y="255"/>
                      <a:pt x="134" y="255"/>
                    </a:cubicBezTo>
                    <a:cubicBezTo>
                      <a:pt x="133" y="255"/>
                      <a:pt x="133" y="253"/>
                      <a:pt x="134" y="252"/>
                    </a:cubicBezTo>
                    <a:cubicBezTo>
                      <a:pt x="135" y="251"/>
                      <a:pt x="135" y="251"/>
                      <a:pt x="135" y="251"/>
                    </a:cubicBezTo>
                    <a:cubicBezTo>
                      <a:pt x="134" y="252"/>
                      <a:pt x="135" y="250"/>
                      <a:pt x="134" y="251"/>
                    </a:cubicBezTo>
                    <a:cubicBezTo>
                      <a:pt x="134" y="252"/>
                      <a:pt x="133" y="253"/>
                      <a:pt x="132" y="254"/>
                    </a:cubicBezTo>
                    <a:cubicBezTo>
                      <a:pt x="131" y="254"/>
                      <a:pt x="131" y="253"/>
                      <a:pt x="131" y="253"/>
                    </a:cubicBezTo>
                    <a:cubicBezTo>
                      <a:pt x="132" y="252"/>
                      <a:pt x="132" y="252"/>
                      <a:pt x="132" y="252"/>
                    </a:cubicBezTo>
                    <a:cubicBezTo>
                      <a:pt x="131" y="252"/>
                      <a:pt x="134" y="249"/>
                      <a:pt x="132" y="249"/>
                    </a:cubicBezTo>
                    <a:cubicBezTo>
                      <a:pt x="131" y="251"/>
                      <a:pt x="131" y="251"/>
                      <a:pt x="131" y="251"/>
                    </a:cubicBezTo>
                    <a:cubicBezTo>
                      <a:pt x="131" y="250"/>
                      <a:pt x="131" y="250"/>
                      <a:pt x="132" y="249"/>
                    </a:cubicBezTo>
                    <a:cubicBezTo>
                      <a:pt x="131" y="250"/>
                      <a:pt x="130" y="250"/>
                      <a:pt x="130" y="250"/>
                    </a:cubicBezTo>
                    <a:cubicBezTo>
                      <a:pt x="130" y="249"/>
                      <a:pt x="130" y="249"/>
                      <a:pt x="130" y="249"/>
                    </a:cubicBezTo>
                    <a:cubicBezTo>
                      <a:pt x="130" y="249"/>
                      <a:pt x="128" y="251"/>
                      <a:pt x="128" y="249"/>
                    </a:cubicBezTo>
                    <a:cubicBezTo>
                      <a:pt x="127" y="251"/>
                      <a:pt x="129" y="249"/>
                      <a:pt x="129" y="251"/>
                    </a:cubicBezTo>
                    <a:cubicBezTo>
                      <a:pt x="129" y="253"/>
                      <a:pt x="127" y="252"/>
                      <a:pt x="127" y="252"/>
                    </a:cubicBezTo>
                    <a:cubicBezTo>
                      <a:pt x="128" y="250"/>
                      <a:pt x="126" y="251"/>
                      <a:pt x="125" y="251"/>
                    </a:cubicBezTo>
                    <a:cubicBezTo>
                      <a:pt x="126" y="250"/>
                      <a:pt x="126" y="249"/>
                      <a:pt x="126" y="248"/>
                    </a:cubicBezTo>
                    <a:cubicBezTo>
                      <a:pt x="124" y="250"/>
                      <a:pt x="124" y="250"/>
                      <a:pt x="124" y="250"/>
                    </a:cubicBezTo>
                    <a:cubicBezTo>
                      <a:pt x="126" y="247"/>
                      <a:pt x="123" y="250"/>
                      <a:pt x="123" y="249"/>
                    </a:cubicBezTo>
                    <a:cubicBezTo>
                      <a:pt x="124" y="248"/>
                      <a:pt x="124" y="247"/>
                      <a:pt x="124" y="246"/>
                    </a:cubicBezTo>
                    <a:cubicBezTo>
                      <a:pt x="124" y="249"/>
                      <a:pt x="122" y="248"/>
                      <a:pt x="121" y="250"/>
                    </a:cubicBezTo>
                    <a:cubicBezTo>
                      <a:pt x="120" y="248"/>
                      <a:pt x="123" y="247"/>
                      <a:pt x="124" y="245"/>
                    </a:cubicBezTo>
                    <a:cubicBezTo>
                      <a:pt x="122" y="247"/>
                      <a:pt x="123" y="243"/>
                      <a:pt x="121" y="245"/>
                    </a:cubicBezTo>
                    <a:cubicBezTo>
                      <a:pt x="122" y="247"/>
                      <a:pt x="120" y="247"/>
                      <a:pt x="119" y="248"/>
                    </a:cubicBezTo>
                    <a:cubicBezTo>
                      <a:pt x="119" y="247"/>
                      <a:pt x="120" y="247"/>
                      <a:pt x="120" y="246"/>
                    </a:cubicBezTo>
                    <a:cubicBezTo>
                      <a:pt x="119" y="246"/>
                      <a:pt x="118" y="247"/>
                      <a:pt x="118" y="248"/>
                    </a:cubicBezTo>
                    <a:cubicBezTo>
                      <a:pt x="118" y="247"/>
                      <a:pt x="116" y="249"/>
                      <a:pt x="116" y="247"/>
                    </a:cubicBezTo>
                    <a:cubicBezTo>
                      <a:pt x="116" y="246"/>
                      <a:pt x="118" y="247"/>
                      <a:pt x="118" y="246"/>
                    </a:cubicBezTo>
                    <a:cubicBezTo>
                      <a:pt x="116" y="245"/>
                      <a:pt x="115" y="249"/>
                      <a:pt x="113" y="248"/>
                    </a:cubicBezTo>
                    <a:cubicBezTo>
                      <a:pt x="113" y="250"/>
                      <a:pt x="111" y="252"/>
                      <a:pt x="110" y="252"/>
                    </a:cubicBezTo>
                    <a:cubicBezTo>
                      <a:pt x="109" y="250"/>
                      <a:pt x="111" y="252"/>
                      <a:pt x="112" y="250"/>
                    </a:cubicBezTo>
                    <a:cubicBezTo>
                      <a:pt x="111" y="249"/>
                      <a:pt x="111" y="249"/>
                      <a:pt x="111" y="249"/>
                    </a:cubicBezTo>
                    <a:cubicBezTo>
                      <a:pt x="112" y="246"/>
                      <a:pt x="115" y="247"/>
                      <a:pt x="116" y="244"/>
                    </a:cubicBezTo>
                    <a:cubicBezTo>
                      <a:pt x="115" y="245"/>
                      <a:pt x="115" y="245"/>
                      <a:pt x="115" y="245"/>
                    </a:cubicBezTo>
                    <a:cubicBezTo>
                      <a:pt x="115" y="244"/>
                      <a:pt x="116" y="243"/>
                      <a:pt x="117" y="242"/>
                    </a:cubicBezTo>
                    <a:cubicBezTo>
                      <a:pt x="115" y="244"/>
                      <a:pt x="115" y="242"/>
                      <a:pt x="115" y="242"/>
                    </a:cubicBezTo>
                    <a:cubicBezTo>
                      <a:pt x="113" y="243"/>
                      <a:pt x="115" y="242"/>
                      <a:pt x="114" y="243"/>
                    </a:cubicBezTo>
                    <a:cubicBezTo>
                      <a:pt x="114" y="243"/>
                      <a:pt x="112" y="245"/>
                      <a:pt x="111" y="243"/>
                    </a:cubicBezTo>
                    <a:cubicBezTo>
                      <a:pt x="112" y="243"/>
                      <a:pt x="112" y="241"/>
                      <a:pt x="113" y="241"/>
                    </a:cubicBezTo>
                    <a:cubicBezTo>
                      <a:pt x="113" y="240"/>
                      <a:pt x="112" y="242"/>
                      <a:pt x="112" y="241"/>
                    </a:cubicBezTo>
                    <a:cubicBezTo>
                      <a:pt x="112" y="240"/>
                      <a:pt x="112" y="240"/>
                      <a:pt x="112" y="240"/>
                    </a:cubicBezTo>
                    <a:cubicBezTo>
                      <a:pt x="110" y="238"/>
                      <a:pt x="107" y="236"/>
                      <a:pt x="102" y="237"/>
                    </a:cubicBezTo>
                    <a:cubicBezTo>
                      <a:pt x="103" y="236"/>
                      <a:pt x="102" y="235"/>
                      <a:pt x="102" y="233"/>
                    </a:cubicBezTo>
                    <a:cubicBezTo>
                      <a:pt x="102" y="234"/>
                      <a:pt x="101" y="234"/>
                      <a:pt x="100" y="234"/>
                    </a:cubicBezTo>
                    <a:cubicBezTo>
                      <a:pt x="101" y="232"/>
                      <a:pt x="101" y="232"/>
                      <a:pt x="101" y="232"/>
                    </a:cubicBezTo>
                    <a:cubicBezTo>
                      <a:pt x="101" y="231"/>
                      <a:pt x="99" y="232"/>
                      <a:pt x="97" y="232"/>
                    </a:cubicBezTo>
                    <a:cubicBezTo>
                      <a:pt x="98" y="231"/>
                      <a:pt x="98" y="231"/>
                      <a:pt x="98" y="231"/>
                    </a:cubicBezTo>
                    <a:cubicBezTo>
                      <a:pt x="98" y="229"/>
                      <a:pt x="97" y="231"/>
                      <a:pt x="96" y="231"/>
                    </a:cubicBezTo>
                    <a:cubicBezTo>
                      <a:pt x="97" y="230"/>
                      <a:pt x="97" y="230"/>
                      <a:pt x="97" y="230"/>
                    </a:cubicBezTo>
                    <a:cubicBezTo>
                      <a:pt x="96" y="230"/>
                      <a:pt x="96" y="230"/>
                      <a:pt x="96" y="230"/>
                    </a:cubicBezTo>
                    <a:cubicBezTo>
                      <a:pt x="95" y="230"/>
                      <a:pt x="94" y="229"/>
                      <a:pt x="96" y="228"/>
                    </a:cubicBezTo>
                    <a:cubicBezTo>
                      <a:pt x="95" y="228"/>
                      <a:pt x="95" y="228"/>
                      <a:pt x="95" y="229"/>
                    </a:cubicBezTo>
                    <a:cubicBezTo>
                      <a:pt x="95" y="227"/>
                      <a:pt x="93" y="226"/>
                      <a:pt x="92" y="225"/>
                    </a:cubicBezTo>
                    <a:cubicBezTo>
                      <a:pt x="92" y="226"/>
                      <a:pt x="91" y="227"/>
                      <a:pt x="90" y="228"/>
                    </a:cubicBezTo>
                    <a:cubicBezTo>
                      <a:pt x="88" y="229"/>
                      <a:pt x="90" y="227"/>
                      <a:pt x="89" y="228"/>
                    </a:cubicBezTo>
                    <a:cubicBezTo>
                      <a:pt x="90" y="227"/>
                      <a:pt x="90" y="226"/>
                      <a:pt x="91" y="226"/>
                    </a:cubicBezTo>
                    <a:cubicBezTo>
                      <a:pt x="91" y="223"/>
                      <a:pt x="88" y="222"/>
                      <a:pt x="87" y="220"/>
                    </a:cubicBezTo>
                    <a:cubicBezTo>
                      <a:pt x="86" y="220"/>
                      <a:pt x="86" y="220"/>
                      <a:pt x="85" y="221"/>
                    </a:cubicBezTo>
                    <a:cubicBezTo>
                      <a:pt x="86" y="218"/>
                      <a:pt x="83" y="218"/>
                      <a:pt x="82" y="216"/>
                    </a:cubicBezTo>
                    <a:cubicBezTo>
                      <a:pt x="82" y="217"/>
                      <a:pt x="79" y="218"/>
                      <a:pt x="79" y="218"/>
                    </a:cubicBezTo>
                    <a:cubicBezTo>
                      <a:pt x="77" y="218"/>
                      <a:pt x="81" y="216"/>
                      <a:pt x="81" y="214"/>
                    </a:cubicBezTo>
                    <a:cubicBezTo>
                      <a:pt x="80" y="214"/>
                      <a:pt x="79" y="214"/>
                      <a:pt x="79" y="214"/>
                    </a:cubicBezTo>
                    <a:cubicBezTo>
                      <a:pt x="79" y="213"/>
                      <a:pt x="79" y="213"/>
                      <a:pt x="79" y="213"/>
                    </a:cubicBezTo>
                    <a:cubicBezTo>
                      <a:pt x="78" y="214"/>
                      <a:pt x="77" y="213"/>
                      <a:pt x="77" y="212"/>
                    </a:cubicBezTo>
                    <a:cubicBezTo>
                      <a:pt x="77" y="212"/>
                      <a:pt x="77" y="212"/>
                      <a:pt x="77" y="212"/>
                    </a:cubicBezTo>
                    <a:cubicBezTo>
                      <a:pt x="77" y="212"/>
                      <a:pt x="78" y="210"/>
                      <a:pt x="77" y="210"/>
                    </a:cubicBezTo>
                    <a:cubicBezTo>
                      <a:pt x="76" y="211"/>
                      <a:pt x="76" y="209"/>
                      <a:pt x="74" y="210"/>
                    </a:cubicBezTo>
                    <a:cubicBezTo>
                      <a:pt x="74" y="210"/>
                      <a:pt x="74" y="210"/>
                      <a:pt x="75" y="209"/>
                    </a:cubicBezTo>
                    <a:cubicBezTo>
                      <a:pt x="73" y="210"/>
                      <a:pt x="73" y="210"/>
                      <a:pt x="73" y="210"/>
                    </a:cubicBezTo>
                    <a:cubicBezTo>
                      <a:pt x="73" y="209"/>
                      <a:pt x="73" y="209"/>
                      <a:pt x="73" y="209"/>
                    </a:cubicBezTo>
                    <a:cubicBezTo>
                      <a:pt x="74" y="209"/>
                      <a:pt x="75" y="208"/>
                      <a:pt x="75" y="208"/>
                    </a:cubicBezTo>
                    <a:cubicBezTo>
                      <a:pt x="75" y="207"/>
                      <a:pt x="74" y="209"/>
                      <a:pt x="73" y="209"/>
                    </a:cubicBezTo>
                    <a:cubicBezTo>
                      <a:pt x="71" y="209"/>
                      <a:pt x="73" y="208"/>
                      <a:pt x="73" y="207"/>
                    </a:cubicBezTo>
                    <a:cubicBezTo>
                      <a:pt x="74" y="207"/>
                      <a:pt x="73" y="208"/>
                      <a:pt x="73" y="208"/>
                    </a:cubicBezTo>
                    <a:cubicBezTo>
                      <a:pt x="75" y="208"/>
                      <a:pt x="73" y="207"/>
                      <a:pt x="74" y="207"/>
                    </a:cubicBezTo>
                    <a:cubicBezTo>
                      <a:pt x="74" y="206"/>
                      <a:pt x="72" y="208"/>
                      <a:pt x="72" y="207"/>
                    </a:cubicBezTo>
                    <a:cubicBezTo>
                      <a:pt x="72" y="206"/>
                      <a:pt x="71" y="206"/>
                      <a:pt x="72" y="205"/>
                    </a:cubicBezTo>
                    <a:cubicBezTo>
                      <a:pt x="71" y="205"/>
                      <a:pt x="71" y="204"/>
                      <a:pt x="70" y="204"/>
                    </a:cubicBezTo>
                    <a:cubicBezTo>
                      <a:pt x="71" y="205"/>
                      <a:pt x="71" y="206"/>
                      <a:pt x="70" y="207"/>
                    </a:cubicBezTo>
                    <a:cubicBezTo>
                      <a:pt x="69" y="206"/>
                      <a:pt x="69" y="206"/>
                      <a:pt x="69" y="205"/>
                    </a:cubicBezTo>
                    <a:cubicBezTo>
                      <a:pt x="70" y="205"/>
                      <a:pt x="70" y="205"/>
                      <a:pt x="70" y="205"/>
                    </a:cubicBezTo>
                    <a:cubicBezTo>
                      <a:pt x="69" y="205"/>
                      <a:pt x="69" y="204"/>
                      <a:pt x="68" y="206"/>
                    </a:cubicBezTo>
                    <a:cubicBezTo>
                      <a:pt x="69" y="204"/>
                      <a:pt x="69" y="204"/>
                      <a:pt x="69" y="204"/>
                    </a:cubicBezTo>
                    <a:cubicBezTo>
                      <a:pt x="68" y="204"/>
                      <a:pt x="67" y="203"/>
                      <a:pt x="67" y="203"/>
                    </a:cubicBezTo>
                    <a:cubicBezTo>
                      <a:pt x="68" y="202"/>
                      <a:pt x="70" y="201"/>
                      <a:pt x="70" y="200"/>
                    </a:cubicBezTo>
                    <a:cubicBezTo>
                      <a:pt x="68" y="200"/>
                      <a:pt x="68" y="200"/>
                      <a:pt x="68" y="200"/>
                    </a:cubicBezTo>
                    <a:cubicBezTo>
                      <a:pt x="67" y="200"/>
                      <a:pt x="67" y="199"/>
                      <a:pt x="68" y="199"/>
                    </a:cubicBezTo>
                    <a:cubicBezTo>
                      <a:pt x="68" y="197"/>
                      <a:pt x="63" y="200"/>
                      <a:pt x="64" y="198"/>
                    </a:cubicBezTo>
                    <a:cubicBezTo>
                      <a:pt x="66" y="197"/>
                      <a:pt x="66" y="197"/>
                      <a:pt x="66" y="196"/>
                    </a:cubicBezTo>
                    <a:cubicBezTo>
                      <a:pt x="65" y="196"/>
                      <a:pt x="65" y="196"/>
                      <a:pt x="64" y="196"/>
                    </a:cubicBezTo>
                    <a:cubicBezTo>
                      <a:pt x="64" y="197"/>
                      <a:pt x="66" y="196"/>
                      <a:pt x="65" y="197"/>
                    </a:cubicBezTo>
                    <a:cubicBezTo>
                      <a:pt x="64" y="198"/>
                      <a:pt x="64" y="197"/>
                      <a:pt x="63" y="197"/>
                    </a:cubicBezTo>
                    <a:cubicBezTo>
                      <a:pt x="66" y="193"/>
                      <a:pt x="62" y="192"/>
                      <a:pt x="62" y="189"/>
                    </a:cubicBezTo>
                    <a:cubicBezTo>
                      <a:pt x="60" y="190"/>
                      <a:pt x="61" y="189"/>
                      <a:pt x="60" y="189"/>
                    </a:cubicBezTo>
                    <a:cubicBezTo>
                      <a:pt x="63" y="187"/>
                      <a:pt x="59" y="188"/>
                      <a:pt x="60" y="186"/>
                    </a:cubicBezTo>
                    <a:cubicBezTo>
                      <a:pt x="58" y="188"/>
                      <a:pt x="58" y="188"/>
                      <a:pt x="58" y="188"/>
                    </a:cubicBezTo>
                    <a:cubicBezTo>
                      <a:pt x="59" y="186"/>
                      <a:pt x="54" y="188"/>
                      <a:pt x="56" y="186"/>
                    </a:cubicBezTo>
                    <a:cubicBezTo>
                      <a:pt x="56" y="185"/>
                      <a:pt x="58" y="185"/>
                      <a:pt x="58" y="185"/>
                    </a:cubicBezTo>
                    <a:cubicBezTo>
                      <a:pt x="60" y="183"/>
                      <a:pt x="55" y="184"/>
                      <a:pt x="57" y="181"/>
                    </a:cubicBezTo>
                    <a:cubicBezTo>
                      <a:pt x="56" y="182"/>
                      <a:pt x="55" y="183"/>
                      <a:pt x="54" y="182"/>
                    </a:cubicBezTo>
                    <a:cubicBezTo>
                      <a:pt x="54" y="181"/>
                      <a:pt x="55" y="179"/>
                      <a:pt x="55" y="179"/>
                    </a:cubicBezTo>
                    <a:cubicBezTo>
                      <a:pt x="55" y="179"/>
                      <a:pt x="54" y="179"/>
                      <a:pt x="54" y="178"/>
                    </a:cubicBezTo>
                    <a:cubicBezTo>
                      <a:pt x="55" y="178"/>
                      <a:pt x="55" y="178"/>
                      <a:pt x="55" y="178"/>
                    </a:cubicBezTo>
                    <a:cubicBezTo>
                      <a:pt x="55" y="177"/>
                      <a:pt x="54" y="177"/>
                      <a:pt x="53" y="176"/>
                    </a:cubicBezTo>
                    <a:cubicBezTo>
                      <a:pt x="54" y="175"/>
                      <a:pt x="53" y="174"/>
                      <a:pt x="53" y="172"/>
                    </a:cubicBezTo>
                    <a:cubicBezTo>
                      <a:pt x="51" y="172"/>
                      <a:pt x="53" y="170"/>
                      <a:pt x="50" y="171"/>
                    </a:cubicBezTo>
                    <a:cubicBezTo>
                      <a:pt x="50" y="171"/>
                      <a:pt x="51" y="171"/>
                      <a:pt x="51" y="170"/>
                    </a:cubicBezTo>
                    <a:cubicBezTo>
                      <a:pt x="50" y="170"/>
                      <a:pt x="48" y="171"/>
                      <a:pt x="48" y="170"/>
                    </a:cubicBezTo>
                    <a:cubicBezTo>
                      <a:pt x="50" y="170"/>
                      <a:pt x="50" y="170"/>
                      <a:pt x="50" y="170"/>
                    </a:cubicBezTo>
                    <a:cubicBezTo>
                      <a:pt x="52" y="169"/>
                      <a:pt x="49" y="168"/>
                      <a:pt x="50" y="167"/>
                    </a:cubicBezTo>
                    <a:cubicBezTo>
                      <a:pt x="49" y="168"/>
                      <a:pt x="50" y="167"/>
                      <a:pt x="49" y="167"/>
                    </a:cubicBezTo>
                    <a:cubicBezTo>
                      <a:pt x="48" y="167"/>
                      <a:pt x="48" y="167"/>
                      <a:pt x="48" y="167"/>
                    </a:cubicBezTo>
                    <a:cubicBezTo>
                      <a:pt x="47" y="166"/>
                      <a:pt x="47" y="167"/>
                      <a:pt x="46" y="166"/>
                    </a:cubicBezTo>
                    <a:cubicBezTo>
                      <a:pt x="46" y="165"/>
                      <a:pt x="48" y="165"/>
                      <a:pt x="48" y="165"/>
                    </a:cubicBezTo>
                    <a:cubicBezTo>
                      <a:pt x="49" y="164"/>
                      <a:pt x="48" y="164"/>
                      <a:pt x="47" y="163"/>
                    </a:cubicBezTo>
                    <a:cubicBezTo>
                      <a:pt x="47" y="164"/>
                      <a:pt x="47" y="164"/>
                      <a:pt x="47" y="164"/>
                    </a:cubicBezTo>
                    <a:cubicBezTo>
                      <a:pt x="47" y="164"/>
                      <a:pt x="47" y="163"/>
                      <a:pt x="47" y="163"/>
                    </a:cubicBezTo>
                    <a:cubicBezTo>
                      <a:pt x="47" y="163"/>
                      <a:pt x="47" y="163"/>
                      <a:pt x="46" y="163"/>
                    </a:cubicBezTo>
                    <a:cubicBezTo>
                      <a:pt x="46" y="163"/>
                      <a:pt x="46" y="163"/>
                      <a:pt x="47" y="163"/>
                    </a:cubicBezTo>
                    <a:cubicBezTo>
                      <a:pt x="47" y="163"/>
                      <a:pt x="47" y="163"/>
                      <a:pt x="47" y="163"/>
                    </a:cubicBezTo>
                    <a:cubicBezTo>
                      <a:pt x="47" y="163"/>
                      <a:pt x="47" y="163"/>
                      <a:pt x="47" y="163"/>
                    </a:cubicBezTo>
                    <a:cubicBezTo>
                      <a:pt x="47" y="163"/>
                      <a:pt x="47" y="162"/>
                      <a:pt x="47" y="162"/>
                    </a:cubicBezTo>
                    <a:cubicBezTo>
                      <a:pt x="47" y="162"/>
                      <a:pt x="47" y="162"/>
                      <a:pt x="47" y="162"/>
                    </a:cubicBezTo>
                    <a:cubicBezTo>
                      <a:pt x="49" y="161"/>
                      <a:pt x="49" y="161"/>
                      <a:pt x="49" y="161"/>
                    </a:cubicBezTo>
                    <a:cubicBezTo>
                      <a:pt x="48" y="161"/>
                      <a:pt x="46" y="160"/>
                      <a:pt x="46" y="161"/>
                    </a:cubicBezTo>
                    <a:cubicBezTo>
                      <a:pt x="46" y="158"/>
                      <a:pt x="44" y="156"/>
                      <a:pt x="43" y="155"/>
                    </a:cubicBezTo>
                    <a:cubicBezTo>
                      <a:pt x="43" y="155"/>
                      <a:pt x="44" y="155"/>
                      <a:pt x="43" y="155"/>
                    </a:cubicBezTo>
                    <a:cubicBezTo>
                      <a:pt x="43" y="154"/>
                      <a:pt x="41" y="154"/>
                      <a:pt x="42" y="154"/>
                    </a:cubicBezTo>
                    <a:cubicBezTo>
                      <a:pt x="41" y="153"/>
                      <a:pt x="43" y="153"/>
                      <a:pt x="43" y="152"/>
                    </a:cubicBezTo>
                    <a:cubicBezTo>
                      <a:pt x="43" y="152"/>
                      <a:pt x="42" y="152"/>
                      <a:pt x="41" y="152"/>
                    </a:cubicBezTo>
                    <a:cubicBezTo>
                      <a:pt x="43" y="150"/>
                      <a:pt x="39" y="149"/>
                      <a:pt x="39" y="147"/>
                    </a:cubicBezTo>
                    <a:cubicBezTo>
                      <a:pt x="40" y="147"/>
                      <a:pt x="41" y="147"/>
                      <a:pt x="41" y="147"/>
                    </a:cubicBezTo>
                    <a:cubicBezTo>
                      <a:pt x="40" y="146"/>
                      <a:pt x="39" y="145"/>
                      <a:pt x="37" y="144"/>
                    </a:cubicBezTo>
                    <a:cubicBezTo>
                      <a:pt x="37" y="144"/>
                      <a:pt x="38" y="144"/>
                      <a:pt x="38" y="144"/>
                    </a:cubicBezTo>
                    <a:cubicBezTo>
                      <a:pt x="38" y="143"/>
                      <a:pt x="37" y="142"/>
                      <a:pt x="36" y="142"/>
                    </a:cubicBezTo>
                    <a:cubicBezTo>
                      <a:pt x="35" y="143"/>
                      <a:pt x="37" y="142"/>
                      <a:pt x="37" y="142"/>
                    </a:cubicBezTo>
                    <a:cubicBezTo>
                      <a:pt x="35" y="143"/>
                      <a:pt x="34" y="143"/>
                      <a:pt x="34" y="142"/>
                    </a:cubicBezTo>
                    <a:cubicBezTo>
                      <a:pt x="34" y="142"/>
                      <a:pt x="34" y="142"/>
                      <a:pt x="34" y="142"/>
                    </a:cubicBezTo>
                    <a:cubicBezTo>
                      <a:pt x="34" y="141"/>
                      <a:pt x="33" y="141"/>
                      <a:pt x="33" y="140"/>
                    </a:cubicBezTo>
                    <a:cubicBezTo>
                      <a:pt x="33" y="139"/>
                      <a:pt x="33" y="140"/>
                      <a:pt x="34" y="140"/>
                    </a:cubicBezTo>
                    <a:cubicBezTo>
                      <a:pt x="36" y="139"/>
                      <a:pt x="35" y="137"/>
                      <a:pt x="35" y="137"/>
                    </a:cubicBezTo>
                    <a:cubicBezTo>
                      <a:pt x="35" y="137"/>
                      <a:pt x="34" y="136"/>
                      <a:pt x="33" y="137"/>
                    </a:cubicBezTo>
                    <a:cubicBezTo>
                      <a:pt x="32" y="136"/>
                      <a:pt x="35" y="136"/>
                      <a:pt x="34" y="135"/>
                    </a:cubicBezTo>
                    <a:cubicBezTo>
                      <a:pt x="29" y="134"/>
                      <a:pt x="29" y="134"/>
                      <a:pt x="29" y="134"/>
                    </a:cubicBezTo>
                    <a:cubicBezTo>
                      <a:pt x="30" y="134"/>
                      <a:pt x="31" y="133"/>
                      <a:pt x="32" y="133"/>
                    </a:cubicBezTo>
                    <a:cubicBezTo>
                      <a:pt x="31" y="132"/>
                      <a:pt x="28" y="132"/>
                      <a:pt x="27" y="131"/>
                    </a:cubicBezTo>
                    <a:cubicBezTo>
                      <a:pt x="27" y="131"/>
                      <a:pt x="25" y="129"/>
                      <a:pt x="25" y="129"/>
                    </a:cubicBezTo>
                    <a:cubicBezTo>
                      <a:pt x="26" y="128"/>
                      <a:pt x="25" y="129"/>
                      <a:pt x="26" y="129"/>
                    </a:cubicBezTo>
                    <a:cubicBezTo>
                      <a:pt x="27" y="128"/>
                      <a:pt x="27" y="128"/>
                      <a:pt x="27" y="128"/>
                    </a:cubicBezTo>
                    <a:cubicBezTo>
                      <a:pt x="28" y="129"/>
                      <a:pt x="30" y="127"/>
                      <a:pt x="31" y="127"/>
                    </a:cubicBezTo>
                    <a:cubicBezTo>
                      <a:pt x="30" y="127"/>
                      <a:pt x="30" y="124"/>
                      <a:pt x="30" y="123"/>
                    </a:cubicBezTo>
                    <a:cubicBezTo>
                      <a:pt x="28" y="124"/>
                      <a:pt x="28" y="121"/>
                      <a:pt x="26" y="122"/>
                    </a:cubicBezTo>
                    <a:cubicBezTo>
                      <a:pt x="25" y="121"/>
                      <a:pt x="28" y="121"/>
                      <a:pt x="28" y="120"/>
                    </a:cubicBezTo>
                    <a:cubicBezTo>
                      <a:pt x="27" y="119"/>
                      <a:pt x="27" y="117"/>
                      <a:pt x="27" y="115"/>
                    </a:cubicBezTo>
                    <a:cubicBezTo>
                      <a:pt x="27" y="115"/>
                      <a:pt x="27" y="115"/>
                      <a:pt x="27" y="115"/>
                    </a:cubicBezTo>
                    <a:cubicBezTo>
                      <a:pt x="26" y="114"/>
                      <a:pt x="26" y="112"/>
                      <a:pt x="24" y="111"/>
                    </a:cubicBezTo>
                    <a:cubicBezTo>
                      <a:pt x="24" y="111"/>
                      <a:pt x="25" y="111"/>
                      <a:pt x="25" y="111"/>
                    </a:cubicBezTo>
                    <a:cubicBezTo>
                      <a:pt x="26" y="109"/>
                      <a:pt x="22" y="111"/>
                      <a:pt x="23" y="109"/>
                    </a:cubicBezTo>
                    <a:cubicBezTo>
                      <a:pt x="24" y="109"/>
                      <a:pt x="24" y="109"/>
                      <a:pt x="24" y="109"/>
                    </a:cubicBezTo>
                    <a:cubicBezTo>
                      <a:pt x="23" y="109"/>
                      <a:pt x="25" y="107"/>
                      <a:pt x="23" y="106"/>
                    </a:cubicBezTo>
                    <a:cubicBezTo>
                      <a:pt x="24" y="106"/>
                      <a:pt x="24" y="106"/>
                      <a:pt x="24" y="106"/>
                    </a:cubicBezTo>
                    <a:cubicBezTo>
                      <a:pt x="24" y="105"/>
                      <a:pt x="24" y="104"/>
                      <a:pt x="22" y="103"/>
                    </a:cubicBezTo>
                    <a:cubicBezTo>
                      <a:pt x="22" y="103"/>
                      <a:pt x="23" y="103"/>
                      <a:pt x="24" y="104"/>
                    </a:cubicBezTo>
                    <a:cubicBezTo>
                      <a:pt x="25" y="102"/>
                      <a:pt x="21" y="103"/>
                      <a:pt x="22" y="102"/>
                    </a:cubicBezTo>
                    <a:cubicBezTo>
                      <a:pt x="22" y="101"/>
                      <a:pt x="23" y="101"/>
                      <a:pt x="23" y="101"/>
                    </a:cubicBezTo>
                    <a:cubicBezTo>
                      <a:pt x="22" y="100"/>
                      <a:pt x="22" y="99"/>
                      <a:pt x="21" y="98"/>
                    </a:cubicBezTo>
                    <a:cubicBezTo>
                      <a:pt x="22" y="98"/>
                      <a:pt x="22" y="98"/>
                      <a:pt x="23" y="97"/>
                    </a:cubicBezTo>
                    <a:cubicBezTo>
                      <a:pt x="22" y="91"/>
                      <a:pt x="22" y="86"/>
                      <a:pt x="19" y="80"/>
                    </a:cubicBezTo>
                    <a:cubicBezTo>
                      <a:pt x="21" y="79"/>
                      <a:pt x="21" y="81"/>
                      <a:pt x="22" y="81"/>
                    </a:cubicBezTo>
                    <a:cubicBezTo>
                      <a:pt x="20" y="81"/>
                      <a:pt x="22" y="80"/>
                      <a:pt x="21" y="78"/>
                    </a:cubicBezTo>
                    <a:cubicBezTo>
                      <a:pt x="21" y="78"/>
                      <a:pt x="21" y="78"/>
                      <a:pt x="21" y="78"/>
                    </a:cubicBezTo>
                    <a:cubicBezTo>
                      <a:pt x="20" y="77"/>
                      <a:pt x="22" y="77"/>
                      <a:pt x="21" y="76"/>
                    </a:cubicBezTo>
                    <a:cubicBezTo>
                      <a:pt x="21" y="76"/>
                      <a:pt x="21" y="76"/>
                      <a:pt x="21" y="76"/>
                    </a:cubicBezTo>
                    <a:cubicBezTo>
                      <a:pt x="19" y="75"/>
                      <a:pt x="23" y="74"/>
                      <a:pt x="20" y="74"/>
                    </a:cubicBezTo>
                    <a:cubicBezTo>
                      <a:pt x="22" y="73"/>
                      <a:pt x="22" y="73"/>
                      <a:pt x="22" y="73"/>
                    </a:cubicBezTo>
                    <a:cubicBezTo>
                      <a:pt x="19" y="72"/>
                      <a:pt x="23" y="72"/>
                      <a:pt x="20" y="71"/>
                    </a:cubicBezTo>
                    <a:cubicBezTo>
                      <a:pt x="21" y="71"/>
                      <a:pt x="21" y="71"/>
                      <a:pt x="21" y="71"/>
                    </a:cubicBezTo>
                    <a:cubicBezTo>
                      <a:pt x="22" y="70"/>
                      <a:pt x="18" y="68"/>
                      <a:pt x="20" y="68"/>
                    </a:cubicBezTo>
                    <a:cubicBezTo>
                      <a:pt x="19" y="67"/>
                      <a:pt x="19" y="65"/>
                      <a:pt x="17" y="65"/>
                    </a:cubicBezTo>
                    <a:cubicBezTo>
                      <a:pt x="18" y="65"/>
                      <a:pt x="19" y="65"/>
                      <a:pt x="19" y="65"/>
                    </a:cubicBezTo>
                    <a:cubicBezTo>
                      <a:pt x="18" y="61"/>
                      <a:pt x="18" y="56"/>
                      <a:pt x="16" y="52"/>
                    </a:cubicBezTo>
                    <a:cubicBezTo>
                      <a:pt x="16" y="52"/>
                      <a:pt x="16" y="52"/>
                      <a:pt x="17" y="52"/>
                    </a:cubicBezTo>
                    <a:cubicBezTo>
                      <a:pt x="15" y="50"/>
                      <a:pt x="19" y="47"/>
                      <a:pt x="15" y="46"/>
                    </a:cubicBezTo>
                    <a:cubicBezTo>
                      <a:pt x="13" y="45"/>
                      <a:pt x="13" y="45"/>
                      <a:pt x="13" y="45"/>
                    </a:cubicBezTo>
                    <a:cubicBezTo>
                      <a:pt x="14" y="44"/>
                      <a:pt x="15" y="44"/>
                      <a:pt x="16" y="44"/>
                    </a:cubicBezTo>
                    <a:cubicBezTo>
                      <a:pt x="14" y="43"/>
                      <a:pt x="15" y="42"/>
                      <a:pt x="14" y="41"/>
                    </a:cubicBezTo>
                    <a:cubicBezTo>
                      <a:pt x="14" y="41"/>
                      <a:pt x="15" y="42"/>
                      <a:pt x="15" y="42"/>
                    </a:cubicBezTo>
                    <a:cubicBezTo>
                      <a:pt x="15" y="40"/>
                      <a:pt x="13" y="39"/>
                      <a:pt x="13" y="38"/>
                    </a:cubicBezTo>
                    <a:cubicBezTo>
                      <a:pt x="14" y="38"/>
                      <a:pt x="14" y="38"/>
                      <a:pt x="14" y="38"/>
                    </a:cubicBezTo>
                    <a:cubicBezTo>
                      <a:pt x="17" y="33"/>
                      <a:pt x="20" y="26"/>
                      <a:pt x="16" y="21"/>
                    </a:cubicBezTo>
                    <a:cubicBezTo>
                      <a:pt x="16" y="20"/>
                      <a:pt x="19" y="21"/>
                      <a:pt x="19" y="20"/>
                    </a:cubicBezTo>
                    <a:cubicBezTo>
                      <a:pt x="16" y="15"/>
                      <a:pt x="21" y="10"/>
                      <a:pt x="17" y="5"/>
                    </a:cubicBezTo>
                    <a:cubicBezTo>
                      <a:pt x="16" y="2"/>
                      <a:pt x="10" y="0"/>
                      <a:pt x="10" y="0"/>
                    </a:cubicBezTo>
                    <a:cubicBezTo>
                      <a:pt x="11" y="9"/>
                      <a:pt x="8" y="16"/>
                      <a:pt x="5" y="24"/>
                    </a:cubicBezTo>
                    <a:cubicBezTo>
                      <a:pt x="5" y="27"/>
                      <a:pt x="6" y="30"/>
                      <a:pt x="5" y="33"/>
                    </a:cubicBezTo>
                    <a:cubicBezTo>
                      <a:pt x="5" y="44"/>
                      <a:pt x="0" y="55"/>
                      <a:pt x="3" y="66"/>
                    </a:cubicBezTo>
                    <a:cubicBezTo>
                      <a:pt x="4" y="65"/>
                      <a:pt x="5" y="66"/>
                      <a:pt x="5" y="66"/>
                    </a:cubicBezTo>
                    <a:cubicBezTo>
                      <a:pt x="5" y="66"/>
                      <a:pt x="5" y="66"/>
                      <a:pt x="5" y="66"/>
                    </a:cubicBezTo>
                    <a:cubicBezTo>
                      <a:pt x="6" y="67"/>
                      <a:pt x="6" y="67"/>
                      <a:pt x="6" y="67"/>
                    </a:cubicBezTo>
                    <a:cubicBezTo>
                      <a:pt x="6" y="68"/>
                      <a:pt x="5" y="68"/>
                      <a:pt x="4" y="67"/>
                    </a:cubicBezTo>
                    <a:cubicBezTo>
                      <a:pt x="4" y="71"/>
                      <a:pt x="6" y="75"/>
                      <a:pt x="5" y="79"/>
                    </a:cubicBezTo>
                    <a:cubicBezTo>
                      <a:pt x="8" y="80"/>
                      <a:pt x="6" y="82"/>
                      <a:pt x="8" y="82"/>
                    </a:cubicBezTo>
                    <a:cubicBezTo>
                      <a:pt x="8" y="82"/>
                      <a:pt x="8" y="82"/>
                      <a:pt x="7" y="82"/>
                    </a:cubicBezTo>
                    <a:cubicBezTo>
                      <a:pt x="9" y="84"/>
                      <a:pt x="9" y="85"/>
                      <a:pt x="6" y="88"/>
                    </a:cubicBezTo>
                    <a:cubicBezTo>
                      <a:pt x="6" y="99"/>
                      <a:pt x="9" y="110"/>
                      <a:pt x="11" y="122"/>
                    </a:cubicBezTo>
                    <a:cubicBezTo>
                      <a:pt x="14" y="133"/>
                      <a:pt x="19" y="143"/>
                      <a:pt x="24" y="154"/>
                    </a:cubicBezTo>
                    <a:cubicBezTo>
                      <a:pt x="28" y="155"/>
                      <a:pt x="27" y="158"/>
                      <a:pt x="30" y="159"/>
                    </a:cubicBezTo>
                    <a:cubicBezTo>
                      <a:pt x="29" y="159"/>
                      <a:pt x="29" y="159"/>
                      <a:pt x="29" y="159"/>
                    </a:cubicBezTo>
                    <a:cubicBezTo>
                      <a:pt x="32" y="160"/>
                      <a:pt x="30" y="161"/>
                      <a:pt x="30" y="164"/>
                    </a:cubicBezTo>
                    <a:cubicBezTo>
                      <a:pt x="31" y="163"/>
                      <a:pt x="30" y="164"/>
                      <a:pt x="32" y="163"/>
                    </a:cubicBezTo>
                    <a:cubicBezTo>
                      <a:pt x="34" y="163"/>
                      <a:pt x="30" y="166"/>
                      <a:pt x="31" y="167"/>
                    </a:cubicBezTo>
                    <a:cubicBezTo>
                      <a:pt x="31" y="167"/>
                      <a:pt x="32" y="166"/>
                      <a:pt x="32" y="167"/>
                    </a:cubicBezTo>
                    <a:cubicBezTo>
                      <a:pt x="35" y="168"/>
                      <a:pt x="31" y="166"/>
                      <a:pt x="30" y="171"/>
                    </a:cubicBezTo>
                    <a:cubicBezTo>
                      <a:pt x="33" y="175"/>
                      <a:pt x="37" y="179"/>
                      <a:pt x="38" y="184"/>
                    </a:cubicBezTo>
                    <a:cubicBezTo>
                      <a:pt x="38" y="184"/>
                      <a:pt x="40" y="183"/>
                      <a:pt x="40" y="184"/>
                    </a:cubicBezTo>
                    <a:cubicBezTo>
                      <a:pt x="37" y="186"/>
                      <a:pt x="41" y="185"/>
                      <a:pt x="41" y="186"/>
                    </a:cubicBezTo>
                    <a:cubicBezTo>
                      <a:pt x="40" y="187"/>
                      <a:pt x="40" y="186"/>
                      <a:pt x="39" y="186"/>
                    </a:cubicBezTo>
                    <a:cubicBezTo>
                      <a:pt x="39" y="189"/>
                      <a:pt x="42" y="190"/>
                      <a:pt x="42" y="192"/>
                    </a:cubicBezTo>
                    <a:cubicBezTo>
                      <a:pt x="44" y="193"/>
                      <a:pt x="43" y="197"/>
                      <a:pt x="45" y="197"/>
                    </a:cubicBezTo>
                    <a:cubicBezTo>
                      <a:pt x="44" y="198"/>
                      <a:pt x="44" y="199"/>
                      <a:pt x="44" y="199"/>
                    </a:cubicBezTo>
                    <a:cubicBezTo>
                      <a:pt x="48" y="199"/>
                      <a:pt x="45" y="204"/>
                      <a:pt x="48" y="204"/>
                    </a:cubicBezTo>
                    <a:cubicBezTo>
                      <a:pt x="48" y="204"/>
                      <a:pt x="48" y="204"/>
                      <a:pt x="48" y="204"/>
                    </a:cubicBezTo>
                    <a:cubicBezTo>
                      <a:pt x="51" y="209"/>
                      <a:pt x="54" y="215"/>
                      <a:pt x="59" y="218"/>
                    </a:cubicBezTo>
                    <a:close/>
                    <a:moveTo>
                      <a:pt x="45" y="162"/>
                    </a:moveTo>
                    <a:cubicBezTo>
                      <a:pt x="45" y="162"/>
                      <a:pt x="46" y="162"/>
                      <a:pt x="46" y="162"/>
                    </a:cubicBezTo>
                    <a:cubicBezTo>
                      <a:pt x="45" y="162"/>
                      <a:pt x="45" y="162"/>
                      <a:pt x="45" y="1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28"/>
              <p:cNvSpPr>
                <a:spLocks noEditPoints="1"/>
              </p:cNvSpPr>
              <p:nvPr/>
            </p:nvSpPr>
            <p:spPr bwMode="auto">
              <a:xfrm>
                <a:off x="4629150" y="3649663"/>
                <a:ext cx="74613" cy="103188"/>
              </a:xfrm>
              <a:custGeom>
                <a:avLst/>
                <a:gdLst>
                  <a:gd name="T0" fmla="*/ 0 w 34"/>
                  <a:gd name="T1" fmla="*/ 44 h 48"/>
                  <a:gd name="T2" fmla="*/ 12 w 34"/>
                  <a:gd name="T3" fmla="*/ 43 h 48"/>
                  <a:gd name="T4" fmla="*/ 22 w 34"/>
                  <a:gd name="T5" fmla="*/ 39 h 48"/>
                  <a:gd name="T6" fmla="*/ 23 w 34"/>
                  <a:gd name="T7" fmla="*/ 30 h 48"/>
                  <a:gd name="T8" fmla="*/ 26 w 34"/>
                  <a:gd name="T9" fmla="*/ 29 h 48"/>
                  <a:gd name="T10" fmla="*/ 29 w 34"/>
                  <a:gd name="T11" fmla="*/ 25 h 48"/>
                  <a:gd name="T12" fmla="*/ 32 w 34"/>
                  <a:gd name="T13" fmla="*/ 23 h 48"/>
                  <a:gd name="T14" fmla="*/ 29 w 34"/>
                  <a:gd name="T15" fmla="*/ 19 h 48"/>
                  <a:gd name="T16" fmla="*/ 29 w 34"/>
                  <a:gd name="T17" fmla="*/ 14 h 48"/>
                  <a:gd name="T18" fmla="*/ 30 w 34"/>
                  <a:gd name="T19" fmla="*/ 12 h 48"/>
                  <a:gd name="T20" fmla="*/ 32 w 34"/>
                  <a:gd name="T21" fmla="*/ 11 h 48"/>
                  <a:gd name="T22" fmla="*/ 32 w 34"/>
                  <a:gd name="T23" fmla="*/ 10 h 48"/>
                  <a:gd name="T24" fmla="*/ 30 w 34"/>
                  <a:gd name="T25" fmla="*/ 6 h 48"/>
                  <a:gd name="T26" fmla="*/ 29 w 34"/>
                  <a:gd name="T27" fmla="*/ 4 h 48"/>
                  <a:gd name="T28" fmla="*/ 27 w 34"/>
                  <a:gd name="T29" fmla="*/ 3 h 48"/>
                  <a:gd name="T30" fmla="*/ 26 w 34"/>
                  <a:gd name="T31" fmla="*/ 6 h 48"/>
                  <a:gd name="T32" fmla="*/ 23 w 34"/>
                  <a:gd name="T33" fmla="*/ 5 h 48"/>
                  <a:gd name="T34" fmla="*/ 18 w 34"/>
                  <a:gd name="T35" fmla="*/ 1 h 48"/>
                  <a:gd name="T36" fmla="*/ 17 w 34"/>
                  <a:gd name="T37" fmla="*/ 1 h 48"/>
                  <a:gd name="T38" fmla="*/ 19 w 34"/>
                  <a:gd name="T39" fmla="*/ 4 h 48"/>
                  <a:gd name="T40" fmla="*/ 17 w 34"/>
                  <a:gd name="T41" fmla="*/ 3 h 48"/>
                  <a:gd name="T42" fmla="*/ 20 w 34"/>
                  <a:gd name="T43" fmla="*/ 6 h 48"/>
                  <a:gd name="T44" fmla="*/ 16 w 34"/>
                  <a:gd name="T45" fmla="*/ 4 h 48"/>
                  <a:gd name="T46" fmla="*/ 14 w 34"/>
                  <a:gd name="T47" fmla="*/ 3 h 48"/>
                  <a:gd name="T48" fmla="*/ 16 w 34"/>
                  <a:gd name="T49" fmla="*/ 5 h 48"/>
                  <a:gd name="T50" fmla="*/ 14 w 34"/>
                  <a:gd name="T51" fmla="*/ 5 h 48"/>
                  <a:gd name="T52" fmla="*/ 18 w 34"/>
                  <a:gd name="T53" fmla="*/ 8 h 48"/>
                  <a:gd name="T54" fmla="*/ 22 w 34"/>
                  <a:gd name="T55" fmla="*/ 11 h 48"/>
                  <a:gd name="T56" fmla="*/ 17 w 34"/>
                  <a:gd name="T57" fmla="*/ 9 h 48"/>
                  <a:gd name="T58" fmla="*/ 16 w 34"/>
                  <a:gd name="T59" fmla="*/ 10 h 48"/>
                  <a:gd name="T60" fmla="*/ 16 w 34"/>
                  <a:gd name="T61" fmla="*/ 11 h 48"/>
                  <a:gd name="T62" fmla="*/ 15 w 34"/>
                  <a:gd name="T63" fmla="*/ 12 h 48"/>
                  <a:gd name="T64" fmla="*/ 14 w 34"/>
                  <a:gd name="T65" fmla="*/ 14 h 48"/>
                  <a:gd name="T66" fmla="*/ 14 w 34"/>
                  <a:gd name="T67" fmla="*/ 14 h 48"/>
                  <a:gd name="T68" fmla="*/ 15 w 34"/>
                  <a:gd name="T69" fmla="*/ 15 h 48"/>
                  <a:gd name="T70" fmla="*/ 16 w 34"/>
                  <a:gd name="T71" fmla="*/ 16 h 48"/>
                  <a:gd name="T72" fmla="*/ 14 w 34"/>
                  <a:gd name="T73" fmla="*/ 16 h 48"/>
                  <a:gd name="T74" fmla="*/ 15 w 34"/>
                  <a:gd name="T75" fmla="*/ 17 h 48"/>
                  <a:gd name="T76" fmla="*/ 13 w 34"/>
                  <a:gd name="T77" fmla="*/ 17 h 48"/>
                  <a:gd name="T78" fmla="*/ 12 w 34"/>
                  <a:gd name="T79" fmla="*/ 19 h 48"/>
                  <a:gd name="T80" fmla="*/ 11 w 34"/>
                  <a:gd name="T81" fmla="*/ 18 h 48"/>
                  <a:gd name="T82" fmla="*/ 12 w 34"/>
                  <a:gd name="T83" fmla="*/ 20 h 48"/>
                  <a:gd name="T84" fmla="*/ 11 w 34"/>
                  <a:gd name="T85" fmla="*/ 20 h 48"/>
                  <a:gd name="T86" fmla="*/ 11 w 34"/>
                  <a:gd name="T87" fmla="*/ 21 h 48"/>
                  <a:gd name="T88" fmla="*/ 11 w 34"/>
                  <a:gd name="T89" fmla="*/ 22 h 48"/>
                  <a:gd name="T90" fmla="*/ 12 w 34"/>
                  <a:gd name="T91" fmla="*/ 25 h 48"/>
                  <a:gd name="T92" fmla="*/ 15 w 34"/>
                  <a:gd name="T93" fmla="*/ 29 h 48"/>
                  <a:gd name="T94" fmla="*/ 13 w 34"/>
                  <a:gd name="T95" fmla="*/ 28 h 48"/>
                  <a:gd name="T96" fmla="*/ 12 w 34"/>
                  <a:gd name="T97" fmla="*/ 30 h 48"/>
                  <a:gd name="T98" fmla="*/ 11 w 34"/>
                  <a:gd name="T99" fmla="*/ 30 h 48"/>
                  <a:gd name="T100" fmla="*/ 8 w 34"/>
                  <a:gd name="T101" fmla="*/ 30 h 48"/>
                  <a:gd name="T102" fmla="*/ 7 w 34"/>
                  <a:gd name="T103" fmla="*/ 30 h 48"/>
                  <a:gd name="T104" fmla="*/ 6 w 34"/>
                  <a:gd name="T105" fmla="*/ 33 h 48"/>
                  <a:gd name="T106" fmla="*/ 5 w 34"/>
                  <a:gd name="T107" fmla="*/ 3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 h="48">
                    <a:moveTo>
                      <a:pt x="5" y="37"/>
                    </a:moveTo>
                    <a:cubicBezTo>
                      <a:pt x="5" y="36"/>
                      <a:pt x="5" y="36"/>
                      <a:pt x="5" y="36"/>
                    </a:cubicBezTo>
                    <a:cubicBezTo>
                      <a:pt x="3" y="33"/>
                      <a:pt x="2" y="31"/>
                      <a:pt x="2" y="35"/>
                    </a:cubicBezTo>
                    <a:cubicBezTo>
                      <a:pt x="2" y="36"/>
                      <a:pt x="2" y="33"/>
                      <a:pt x="2" y="33"/>
                    </a:cubicBezTo>
                    <a:cubicBezTo>
                      <a:pt x="2" y="36"/>
                      <a:pt x="1" y="31"/>
                      <a:pt x="0" y="37"/>
                    </a:cubicBezTo>
                    <a:cubicBezTo>
                      <a:pt x="0" y="38"/>
                      <a:pt x="0" y="44"/>
                      <a:pt x="0" y="44"/>
                    </a:cubicBezTo>
                    <a:cubicBezTo>
                      <a:pt x="1" y="42"/>
                      <a:pt x="2" y="44"/>
                      <a:pt x="5" y="47"/>
                    </a:cubicBezTo>
                    <a:cubicBezTo>
                      <a:pt x="5" y="46"/>
                      <a:pt x="6" y="45"/>
                      <a:pt x="6" y="46"/>
                    </a:cubicBezTo>
                    <a:cubicBezTo>
                      <a:pt x="8" y="45"/>
                      <a:pt x="12" y="48"/>
                      <a:pt x="13" y="46"/>
                    </a:cubicBezTo>
                    <a:cubicBezTo>
                      <a:pt x="13" y="45"/>
                      <a:pt x="13" y="44"/>
                      <a:pt x="13" y="43"/>
                    </a:cubicBezTo>
                    <a:cubicBezTo>
                      <a:pt x="13" y="44"/>
                      <a:pt x="13" y="44"/>
                      <a:pt x="13" y="44"/>
                    </a:cubicBezTo>
                    <a:cubicBezTo>
                      <a:pt x="12" y="43"/>
                      <a:pt x="12" y="43"/>
                      <a:pt x="12" y="43"/>
                    </a:cubicBezTo>
                    <a:cubicBezTo>
                      <a:pt x="12" y="42"/>
                      <a:pt x="13" y="44"/>
                      <a:pt x="13" y="44"/>
                    </a:cubicBezTo>
                    <a:cubicBezTo>
                      <a:pt x="14" y="44"/>
                      <a:pt x="14" y="43"/>
                      <a:pt x="15" y="43"/>
                    </a:cubicBezTo>
                    <a:cubicBezTo>
                      <a:pt x="14" y="41"/>
                      <a:pt x="16" y="43"/>
                      <a:pt x="14" y="41"/>
                    </a:cubicBezTo>
                    <a:cubicBezTo>
                      <a:pt x="15" y="41"/>
                      <a:pt x="15" y="41"/>
                      <a:pt x="15" y="42"/>
                    </a:cubicBezTo>
                    <a:cubicBezTo>
                      <a:pt x="15" y="40"/>
                      <a:pt x="15" y="40"/>
                      <a:pt x="17" y="42"/>
                    </a:cubicBezTo>
                    <a:cubicBezTo>
                      <a:pt x="20" y="43"/>
                      <a:pt x="20" y="40"/>
                      <a:pt x="22" y="39"/>
                    </a:cubicBezTo>
                    <a:cubicBezTo>
                      <a:pt x="23" y="38"/>
                      <a:pt x="24" y="35"/>
                      <a:pt x="24" y="33"/>
                    </a:cubicBezTo>
                    <a:cubicBezTo>
                      <a:pt x="22" y="31"/>
                      <a:pt x="23" y="32"/>
                      <a:pt x="21" y="30"/>
                    </a:cubicBezTo>
                    <a:cubicBezTo>
                      <a:pt x="22" y="30"/>
                      <a:pt x="22" y="30"/>
                      <a:pt x="22" y="30"/>
                    </a:cubicBezTo>
                    <a:cubicBezTo>
                      <a:pt x="21" y="29"/>
                      <a:pt x="22" y="30"/>
                      <a:pt x="23" y="31"/>
                    </a:cubicBezTo>
                    <a:cubicBezTo>
                      <a:pt x="23" y="30"/>
                      <a:pt x="23" y="31"/>
                      <a:pt x="22" y="29"/>
                    </a:cubicBezTo>
                    <a:cubicBezTo>
                      <a:pt x="20" y="28"/>
                      <a:pt x="24" y="31"/>
                      <a:pt x="23" y="30"/>
                    </a:cubicBezTo>
                    <a:cubicBezTo>
                      <a:pt x="24" y="31"/>
                      <a:pt x="22" y="29"/>
                      <a:pt x="23" y="30"/>
                    </a:cubicBezTo>
                    <a:cubicBezTo>
                      <a:pt x="21" y="28"/>
                      <a:pt x="24" y="31"/>
                      <a:pt x="26" y="31"/>
                    </a:cubicBezTo>
                    <a:cubicBezTo>
                      <a:pt x="26" y="30"/>
                      <a:pt x="24" y="29"/>
                      <a:pt x="26" y="29"/>
                    </a:cubicBezTo>
                    <a:cubicBezTo>
                      <a:pt x="26" y="29"/>
                      <a:pt x="25" y="28"/>
                      <a:pt x="25" y="28"/>
                    </a:cubicBezTo>
                    <a:cubicBezTo>
                      <a:pt x="27" y="30"/>
                      <a:pt x="24" y="27"/>
                      <a:pt x="25" y="28"/>
                    </a:cubicBezTo>
                    <a:cubicBezTo>
                      <a:pt x="26" y="28"/>
                      <a:pt x="26" y="28"/>
                      <a:pt x="26" y="29"/>
                    </a:cubicBezTo>
                    <a:cubicBezTo>
                      <a:pt x="27" y="29"/>
                      <a:pt x="26" y="28"/>
                      <a:pt x="27" y="28"/>
                    </a:cubicBezTo>
                    <a:cubicBezTo>
                      <a:pt x="26" y="27"/>
                      <a:pt x="29" y="29"/>
                      <a:pt x="27" y="28"/>
                    </a:cubicBezTo>
                    <a:cubicBezTo>
                      <a:pt x="28" y="28"/>
                      <a:pt x="28" y="28"/>
                      <a:pt x="29" y="28"/>
                    </a:cubicBezTo>
                    <a:cubicBezTo>
                      <a:pt x="26" y="26"/>
                      <a:pt x="30" y="29"/>
                      <a:pt x="28" y="27"/>
                    </a:cubicBezTo>
                    <a:cubicBezTo>
                      <a:pt x="29" y="27"/>
                      <a:pt x="29" y="27"/>
                      <a:pt x="29" y="27"/>
                    </a:cubicBezTo>
                    <a:cubicBezTo>
                      <a:pt x="29" y="27"/>
                      <a:pt x="30" y="26"/>
                      <a:pt x="29" y="25"/>
                    </a:cubicBezTo>
                    <a:cubicBezTo>
                      <a:pt x="29" y="24"/>
                      <a:pt x="32" y="26"/>
                      <a:pt x="31" y="24"/>
                    </a:cubicBezTo>
                    <a:cubicBezTo>
                      <a:pt x="31" y="24"/>
                      <a:pt x="30" y="24"/>
                      <a:pt x="30" y="23"/>
                    </a:cubicBezTo>
                    <a:cubicBezTo>
                      <a:pt x="30" y="23"/>
                      <a:pt x="31" y="24"/>
                      <a:pt x="31" y="24"/>
                    </a:cubicBezTo>
                    <a:cubicBezTo>
                      <a:pt x="30" y="23"/>
                      <a:pt x="32" y="24"/>
                      <a:pt x="32" y="24"/>
                    </a:cubicBezTo>
                    <a:cubicBezTo>
                      <a:pt x="31" y="23"/>
                      <a:pt x="31" y="23"/>
                      <a:pt x="30" y="23"/>
                    </a:cubicBezTo>
                    <a:cubicBezTo>
                      <a:pt x="33" y="24"/>
                      <a:pt x="30" y="22"/>
                      <a:pt x="32" y="23"/>
                    </a:cubicBezTo>
                    <a:cubicBezTo>
                      <a:pt x="29" y="21"/>
                      <a:pt x="30" y="21"/>
                      <a:pt x="30" y="21"/>
                    </a:cubicBezTo>
                    <a:cubicBezTo>
                      <a:pt x="30" y="21"/>
                      <a:pt x="31" y="21"/>
                      <a:pt x="31" y="22"/>
                    </a:cubicBezTo>
                    <a:cubicBezTo>
                      <a:pt x="31" y="21"/>
                      <a:pt x="31" y="21"/>
                      <a:pt x="32" y="21"/>
                    </a:cubicBezTo>
                    <a:cubicBezTo>
                      <a:pt x="32" y="21"/>
                      <a:pt x="30" y="20"/>
                      <a:pt x="31" y="20"/>
                    </a:cubicBezTo>
                    <a:cubicBezTo>
                      <a:pt x="33" y="22"/>
                      <a:pt x="31" y="20"/>
                      <a:pt x="32" y="20"/>
                    </a:cubicBezTo>
                    <a:cubicBezTo>
                      <a:pt x="30" y="19"/>
                      <a:pt x="29" y="18"/>
                      <a:pt x="29" y="19"/>
                    </a:cubicBezTo>
                    <a:cubicBezTo>
                      <a:pt x="32" y="20"/>
                      <a:pt x="32" y="20"/>
                      <a:pt x="32" y="20"/>
                    </a:cubicBezTo>
                    <a:cubicBezTo>
                      <a:pt x="31" y="19"/>
                      <a:pt x="34" y="20"/>
                      <a:pt x="31" y="18"/>
                    </a:cubicBezTo>
                    <a:cubicBezTo>
                      <a:pt x="32" y="19"/>
                      <a:pt x="32" y="19"/>
                      <a:pt x="32" y="19"/>
                    </a:cubicBezTo>
                    <a:cubicBezTo>
                      <a:pt x="31" y="17"/>
                      <a:pt x="33" y="18"/>
                      <a:pt x="31" y="16"/>
                    </a:cubicBezTo>
                    <a:cubicBezTo>
                      <a:pt x="31" y="16"/>
                      <a:pt x="32" y="16"/>
                      <a:pt x="32" y="16"/>
                    </a:cubicBezTo>
                    <a:cubicBezTo>
                      <a:pt x="31" y="15"/>
                      <a:pt x="31" y="15"/>
                      <a:pt x="29" y="14"/>
                    </a:cubicBezTo>
                    <a:cubicBezTo>
                      <a:pt x="29" y="14"/>
                      <a:pt x="30" y="14"/>
                      <a:pt x="31" y="15"/>
                    </a:cubicBezTo>
                    <a:cubicBezTo>
                      <a:pt x="31" y="15"/>
                      <a:pt x="33" y="16"/>
                      <a:pt x="31" y="14"/>
                    </a:cubicBezTo>
                    <a:cubicBezTo>
                      <a:pt x="32" y="15"/>
                      <a:pt x="32" y="15"/>
                      <a:pt x="32" y="15"/>
                    </a:cubicBezTo>
                    <a:cubicBezTo>
                      <a:pt x="31" y="14"/>
                      <a:pt x="30" y="13"/>
                      <a:pt x="32" y="14"/>
                    </a:cubicBezTo>
                    <a:cubicBezTo>
                      <a:pt x="31" y="13"/>
                      <a:pt x="30" y="12"/>
                      <a:pt x="29" y="12"/>
                    </a:cubicBezTo>
                    <a:cubicBezTo>
                      <a:pt x="29" y="11"/>
                      <a:pt x="31" y="13"/>
                      <a:pt x="30" y="12"/>
                    </a:cubicBezTo>
                    <a:cubicBezTo>
                      <a:pt x="31" y="13"/>
                      <a:pt x="31" y="13"/>
                      <a:pt x="31" y="13"/>
                    </a:cubicBezTo>
                    <a:cubicBezTo>
                      <a:pt x="32" y="13"/>
                      <a:pt x="31" y="12"/>
                      <a:pt x="31" y="11"/>
                    </a:cubicBezTo>
                    <a:cubicBezTo>
                      <a:pt x="33" y="13"/>
                      <a:pt x="31" y="11"/>
                      <a:pt x="32" y="11"/>
                    </a:cubicBezTo>
                    <a:cubicBezTo>
                      <a:pt x="31" y="11"/>
                      <a:pt x="33" y="12"/>
                      <a:pt x="30" y="10"/>
                    </a:cubicBezTo>
                    <a:cubicBezTo>
                      <a:pt x="31" y="11"/>
                      <a:pt x="31" y="11"/>
                      <a:pt x="31" y="11"/>
                    </a:cubicBezTo>
                    <a:cubicBezTo>
                      <a:pt x="32" y="11"/>
                      <a:pt x="32" y="10"/>
                      <a:pt x="32" y="11"/>
                    </a:cubicBezTo>
                    <a:cubicBezTo>
                      <a:pt x="33" y="11"/>
                      <a:pt x="31" y="10"/>
                      <a:pt x="31" y="9"/>
                    </a:cubicBezTo>
                    <a:cubicBezTo>
                      <a:pt x="32" y="10"/>
                      <a:pt x="32" y="10"/>
                      <a:pt x="32" y="10"/>
                    </a:cubicBezTo>
                    <a:cubicBezTo>
                      <a:pt x="31" y="9"/>
                      <a:pt x="30" y="8"/>
                      <a:pt x="29" y="7"/>
                    </a:cubicBezTo>
                    <a:cubicBezTo>
                      <a:pt x="30" y="7"/>
                      <a:pt x="29" y="6"/>
                      <a:pt x="30" y="7"/>
                    </a:cubicBezTo>
                    <a:cubicBezTo>
                      <a:pt x="30" y="8"/>
                      <a:pt x="31" y="9"/>
                      <a:pt x="32" y="10"/>
                    </a:cubicBezTo>
                    <a:cubicBezTo>
                      <a:pt x="33" y="11"/>
                      <a:pt x="31" y="8"/>
                      <a:pt x="32" y="10"/>
                    </a:cubicBezTo>
                    <a:cubicBezTo>
                      <a:pt x="33" y="10"/>
                      <a:pt x="32" y="9"/>
                      <a:pt x="31" y="8"/>
                    </a:cubicBezTo>
                    <a:cubicBezTo>
                      <a:pt x="31" y="8"/>
                      <a:pt x="32" y="9"/>
                      <a:pt x="32" y="9"/>
                    </a:cubicBezTo>
                    <a:cubicBezTo>
                      <a:pt x="32" y="9"/>
                      <a:pt x="32" y="9"/>
                      <a:pt x="32" y="9"/>
                    </a:cubicBezTo>
                    <a:cubicBezTo>
                      <a:pt x="32" y="9"/>
                      <a:pt x="32" y="8"/>
                      <a:pt x="32" y="8"/>
                    </a:cubicBezTo>
                    <a:cubicBezTo>
                      <a:pt x="31" y="7"/>
                      <a:pt x="31" y="7"/>
                      <a:pt x="30" y="6"/>
                    </a:cubicBezTo>
                    <a:cubicBezTo>
                      <a:pt x="30" y="6"/>
                      <a:pt x="30" y="6"/>
                      <a:pt x="30" y="6"/>
                    </a:cubicBezTo>
                    <a:cubicBezTo>
                      <a:pt x="29" y="5"/>
                      <a:pt x="29" y="5"/>
                      <a:pt x="30" y="6"/>
                    </a:cubicBezTo>
                    <a:cubicBezTo>
                      <a:pt x="31" y="7"/>
                      <a:pt x="31" y="8"/>
                      <a:pt x="32" y="8"/>
                    </a:cubicBezTo>
                    <a:cubicBezTo>
                      <a:pt x="30" y="5"/>
                      <a:pt x="30" y="5"/>
                      <a:pt x="30" y="5"/>
                    </a:cubicBezTo>
                    <a:cubicBezTo>
                      <a:pt x="31" y="6"/>
                      <a:pt x="30" y="5"/>
                      <a:pt x="29" y="4"/>
                    </a:cubicBezTo>
                    <a:cubicBezTo>
                      <a:pt x="29" y="5"/>
                      <a:pt x="29" y="5"/>
                      <a:pt x="29" y="5"/>
                    </a:cubicBezTo>
                    <a:cubicBezTo>
                      <a:pt x="29" y="4"/>
                      <a:pt x="29" y="4"/>
                      <a:pt x="29" y="4"/>
                    </a:cubicBezTo>
                    <a:cubicBezTo>
                      <a:pt x="29" y="4"/>
                      <a:pt x="28" y="3"/>
                      <a:pt x="28" y="4"/>
                    </a:cubicBezTo>
                    <a:cubicBezTo>
                      <a:pt x="29" y="6"/>
                      <a:pt x="29" y="6"/>
                      <a:pt x="29" y="6"/>
                    </a:cubicBezTo>
                    <a:cubicBezTo>
                      <a:pt x="29" y="6"/>
                      <a:pt x="30" y="7"/>
                      <a:pt x="29" y="6"/>
                    </a:cubicBezTo>
                    <a:cubicBezTo>
                      <a:pt x="29" y="6"/>
                      <a:pt x="28" y="5"/>
                      <a:pt x="28" y="4"/>
                    </a:cubicBezTo>
                    <a:cubicBezTo>
                      <a:pt x="28" y="5"/>
                      <a:pt x="28" y="5"/>
                      <a:pt x="28" y="5"/>
                    </a:cubicBezTo>
                    <a:cubicBezTo>
                      <a:pt x="27" y="3"/>
                      <a:pt x="27" y="3"/>
                      <a:pt x="27" y="3"/>
                    </a:cubicBezTo>
                    <a:cubicBezTo>
                      <a:pt x="29" y="6"/>
                      <a:pt x="27" y="4"/>
                      <a:pt x="27" y="5"/>
                    </a:cubicBezTo>
                    <a:cubicBezTo>
                      <a:pt x="27" y="4"/>
                      <a:pt x="27" y="4"/>
                      <a:pt x="27" y="4"/>
                    </a:cubicBezTo>
                    <a:cubicBezTo>
                      <a:pt x="26" y="4"/>
                      <a:pt x="28" y="5"/>
                      <a:pt x="28" y="5"/>
                    </a:cubicBezTo>
                    <a:cubicBezTo>
                      <a:pt x="28" y="5"/>
                      <a:pt x="26" y="3"/>
                      <a:pt x="25" y="3"/>
                    </a:cubicBezTo>
                    <a:cubicBezTo>
                      <a:pt x="25" y="3"/>
                      <a:pt x="26" y="5"/>
                      <a:pt x="25" y="3"/>
                    </a:cubicBezTo>
                    <a:cubicBezTo>
                      <a:pt x="25" y="4"/>
                      <a:pt x="25" y="5"/>
                      <a:pt x="26" y="6"/>
                    </a:cubicBezTo>
                    <a:cubicBezTo>
                      <a:pt x="26" y="6"/>
                      <a:pt x="24" y="4"/>
                      <a:pt x="25" y="5"/>
                    </a:cubicBezTo>
                    <a:cubicBezTo>
                      <a:pt x="24" y="4"/>
                      <a:pt x="23" y="3"/>
                      <a:pt x="23" y="3"/>
                    </a:cubicBezTo>
                    <a:cubicBezTo>
                      <a:pt x="23" y="4"/>
                      <a:pt x="22" y="3"/>
                      <a:pt x="24" y="4"/>
                    </a:cubicBezTo>
                    <a:cubicBezTo>
                      <a:pt x="23" y="4"/>
                      <a:pt x="23" y="4"/>
                      <a:pt x="23" y="5"/>
                    </a:cubicBezTo>
                    <a:cubicBezTo>
                      <a:pt x="23" y="5"/>
                      <a:pt x="22" y="4"/>
                      <a:pt x="21" y="3"/>
                    </a:cubicBezTo>
                    <a:cubicBezTo>
                      <a:pt x="23" y="4"/>
                      <a:pt x="23" y="5"/>
                      <a:pt x="23" y="5"/>
                    </a:cubicBezTo>
                    <a:cubicBezTo>
                      <a:pt x="24" y="6"/>
                      <a:pt x="24" y="6"/>
                      <a:pt x="25" y="7"/>
                    </a:cubicBezTo>
                    <a:cubicBezTo>
                      <a:pt x="26" y="7"/>
                      <a:pt x="26" y="8"/>
                      <a:pt x="26" y="8"/>
                    </a:cubicBezTo>
                    <a:cubicBezTo>
                      <a:pt x="25" y="7"/>
                      <a:pt x="22" y="5"/>
                      <a:pt x="22" y="5"/>
                    </a:cubicBezTo>
                    <a:cubicBezTo>
                      <a:pt x="20" y="3"/>
                      <a:pt x="23" y="5"/>
                      <a:pt x="21" y="3"/>
                    </a:cubicBezTo>
                    <a:cubicBezTo>
                      <a:pt x="19" y="2"/>
                      <a:pt x="19" y="1"/>
                      <a:pt x="20" y="2"/>
                    </a:cubicBezTo>
                    <a:cubicBezTo>
                      <a:pt x="18" y="1"/>
                      <a:pt x="20" y="2"/>
                      <a:pt x="18" y="1"/>
                    </a:cubicBezTo>
                    <a:cubicBezTo>
                      <a:pt x="18" y="1"/>
                      <a:pt x="19" y="2"/>
                      <a:pt x="19" y="2"/>
                    </a:cubicBezTo>
                    <a:cubicBezTo>
                      <a:pt x="20" y="3"/>
                      <a:pt x="20" y="3"/>
                      <a:pt x="21" y="4"/>
                    </a:cubicBezTo>
                    <a:cubicBezTo>
                      <a:pt x="23" y="5"/>
                      <a:pt x="19" y="3"/>
                      <a:pt x="19" y="3"/>
                    </a:cubicBezTo>
                    <a:cubicBezTo>
                      <a:pt x="19" y="2"/>
                      <a:pt x="19" y="2"/>
                      <a:pt x="19" y="2"/>
                    </a:cubicBezTo>
                    <a:cubicBezTo>
                      <a:pt x="18" y="2"/>
                      <a:pt x="19" y="3"/>
                      <a:pt x="19" y="3"/>
                    </a:cubicBezTo>
                    <a:cubicBezTo>
                      <a:pt x="17" y="1"/>
                      <a:pt x="19" y="3"/>
                      <a:pt x="17" y="1"/>
                    </a:cubicBezTo>
                    <a:cubicBezTo>
                      <a:pt x="16" y="0"/>
                      <a:pt x="16" y="0"/>
                      <a:pt x="16" y="0"/>
                    </a:cubicBezTo>
                    <a:cubicBezTo>
                      <a:pt x="15" y="0"/>
                      <a:pt x="18" y="2"/>
                      <a:pt x="17" y="1"/>
                    </a:cubicBezTo>
                    <a:cubicBezTo>
                      <a:pt x="16" y="1"/>
                      <a:pt x="16" y="1"/>
                      <a:pt x="16" y="1"/>
                    </a:cubicBezTo>
                    <a:cubicBezTo>
                      <a:pt x="16" y="1"/>
                      <a:pt x="16" y="1"/>
                      <a:pt x="16" y="1"/>
                    </a:cubicBezTo>
                    <a:cubicBezTo>
                      <a:pt x="17" y="2"/>
                      <a:pt x="19" y="3"/>
                      <a:pt x="19" y="3"/>
                    </a:cubicBezTo>
                    <a:cubicBezTo>
                      <a:pt x="21" y="5"/>
                      <a:pt x="19" y="3"/>
                      <a:pt x="19" y="4"/>
                    </a:cubicBezTo>
                    <a:cubicBezTo>
                      <a:pt x="21" y="5"/>
                      <a:pt x="19" y="3"/>
                      <a:pt x="21" y="5"/>
                    </a:cubicBezTo>
                    <a:cubicBezTo>
                      <a:pt x="22" y="5"/>
                      <a:pt x="22" y="6"/>
                      <a:pt x="22" y="6"/>
                    </a:cubicBezTo>
                    <a:cubicBezTo>
                      <a:pt x="22" y="6"/>
                      <a:pt x="20" y="5"/>
                      <a:pt x="19" y="4"/>
                    </a:cubicBezTo>
                    <a:cubicBezTo>
                      <a:pt x="19" y="4"/>
                      <a:pt x="19" y="4"/>
                      <a:pt x="20" y="4"/>
                    </a:cubicBezTo>
                    <a:cubicBezTo>
                      <a:pt x="19" y="3"/>
                      <a:pt x="17" y="2"/>
                      <a:pt x="16" y="1"/>
                    </a:cubicBezTo>
                    <a:cubicBezTo>
                      <a:pt x="15" y="1"/>
                      <a:pt x="17" y="2"/>
                      <a:pt x="17" y="3"/>
                    </a:cubicBezTo>
                    <a:cubicBezTo>
                      <a:pt x="17" y="3"/>
                      <a:pt x="19" y="4"/>
                      <a:pt x="19" y="4"/>
                    </a:cubicBezTo>
                    <a:cubicBezTo>
                      <a:pt x="23" y="7"/>
                      <a:pt x="16" y="2"/>
                      <a:pt x="17" y="3"/>
                    </a:cubicBezTo>
                    <a:cubicBezTo>
                      <a:pt x="19" y="4"/>
                      <a:pt x="20" y="6"/>
                      <a:pt x="23" y="7"/>
                    </a:cubicBezTo>
                    <a:cubicBezTo>
                      <a:pt x="23" y="8"/>
                      <a:pt x="24" y="8"/>
                      <a:pt x="23" y="8"/>
                    </a:cubicBezTo>
                    <a:cubicBezTo>
                      <a:pt x="22" y="7"/>
                      <a:pt x="22" y="7"/>
                      <a:pt x="20" y="6"/>
                    </a:cubicBezTo>
                    <a:cubicBezTo>
                      <a:pt x="20" y="6"/>
                      <a:pt x="20" y="6"/>
                      <a:pt x="20" y="6"/>
                    </a:cubicBezTo>
                    <a:cubicBezTo>
                      <a:pt x="18" y="4"/>
                      <a:pt x="18" y="4"/>
                      <a:pt x="18" y="4"/>
                    </a:cubicBezTo>
                    <a:cubicBezTo>
                      <a:pt x="17" y="4"/>
                      <a:pt x="16" y="3"/>
                      <a:pt x="15" y="2"/>
                    </a:cubicBezTo>
                    <a:cubicBezTo>
                      <a:pt x="16" y="3"/>
                      <a:pt x="17" y="4"/>
                      <a:pt x="17" y="4"/>
                    </a:cubicBezTo>
                    <a:cubicBezTo>
                      <a:pt x="16" y="3"/>
                      <a:pt x="16" y="3"/>
                      <a:pt x="15" y="3"/>
                    </a:cubicBezTo>
                    <a:cubicBezTo>
                      <a:pt x="16" y="3"/>
                      <a:pt x="18" y="5"/>
                      <a:pt x="18" y="5"/>
                    </a:cubicBezTo>
                    <a:cubicBezTo>
                      <a:pt x="18" y="5"/>
                      <a:pt x="16" y="4"/>
                      <a:pt x="16" y="4"/>
                    </a:cubicBezTo>
                    <a:cubicBezTo>
                      <a:pt x="15" y="3"/>
                      <a:pt x="15" y="3"/>
                      <a:pt x="15" y="3"/>
                    </a:cubicBezTo>
                    <a:cubicBezTo>
                      <a:pt x="16" y="4"/>
                      <a:pt x="14" y="2"/>
                      <a:pt x="15" y="3"/>
                    </a:cubicBezTo>
                    <a:cubicBezTo>
                      <a:pt x="15" y="4"/>
                      <a:pt x="17" y="5"/>
                      <a:pt x="18" y="5"/>
                    </a:cubicBezTo>
                    <a:cubicBezTo>
                      <a:pt x="18" y="6"/>
                      <a:pt x="17" y="5"/>
                      <a:pt x="17" y="5"/>
                    </a:cubicBezTo>
                    <a:cubicBezTo>
                      <a:pt x="16" y="4"/>
                      <a:pt x="16" y="4"/>
                      <a:pt x="16" y="4"/>
                    </a:cubicBezTo>
                    <a:cubicBezTo>
                      <a:pt x="17" y="5"/>
                      <a:pt x="14" y="3"/>
                      <a:pt x="14" y="3"/>
                    </a:cubicBezTo>
                    <a:cubicBezTo>
                      <a:pt x="16" y="4"/>
                      <a:pt x="16" y="4"/>
                      <a:pt x="16" y="4"/>
                    </a:cubicBezTo>
                    <a:cubicBezTo>
                      <a:pt x="15" y="4"/>
                      <a:pt x="15" y="4"/>
                      <a:pt x="14" y="3"/>
                    </a:cubicBezTo>
                    <a:cubicBezTo>
                      <a:pt x="15" y="4"/>
                      <a:pt x="15" y="4"/>
                      <a:pt x="15" y="4"/>
                    </a:cubicBezTo>
                    <a:cubicBezTo>
                      <a:pt x="14" y="4"/>
                      <a:pt x="14" y="4"/>
                      <a:pt x="14" y="4"/>
                    </a:cubicBezTo>
                    <a:cubicBezTo>
                      <a:pt x="15" y="4"/>
                      <a:pt x="17" y="6"/>
                      <a:pt x="15" y="4"/>
                    </a:cubicBezTo>
                    <a:cubicBezTo>
                      <a:pt x="17" y="6"/>
                      <a:pt x="15" y="4"/>
                      <a:pt x="16" y="5"/>
                    </a:cubicBezTo>
                    <a:cubicBezTo>
                      <a:pt x="18" y="6"/>
                      <a:pt x="17" y="6"/>
                      <a:pt x="18" y="6"/>
                    </a:cubicBezTo>
                    <a:cubicBezTo>
                      <a:pt x="15" y="5"/>
                      <a:pt x="17" y="6"/>
                      <a:pt x="17" y="6"/>
                    </a:cubicBezTo>
                    <a:cubicBezTo>
                      <a:pt x="16" y="6"/>
                      <a:pt x="16" y="6"/>
                      <a:pt x="16" y="5"/>
                    </a:cubicBezTo>
                    <a:cubicBezTo>
                      <a:pt x="17" y="6"/>
                      <a:pt x="17" y="6"/>
                      <a:pt x="17" y="6"/>
                    </a:cubicBezTo>
                    <a:cubicBezTo>
                      <a:pt x="14" y="4"/>
                      <a:pt x="18" y="7"/>
                      <a:pt x="17" y="6"/>
                    </a:cubicBezTo>
                    <a:cubicBezTo>
                      <a:pt x="16" y="6"/>
                      <a:pt x="15" y="5"/>
                      <a:pt x="14" y="5"/>
                    </a:cubicBezTo>
                    <a:cubicBezTo>
                      <a:pt x="16" y="6"/>
                      <a:pt x="17" y="7"/>
                      <a:pt x="18" y="8"/>
                    </a:cubicBezTo>
                    <a:cubicBezTo>
                      <a:pt x="17" y="7"/>
                      <a:pt x="15" y="6"/>
                      <a:pt x="14" y="5"/>
                    </a:cubicBezTo>
                    <a:cubicBezTo>
                      <a:pt x="16" y="6"/>
                      <a:pt x="13" y="4"/>
                      <a:pt x="15" y="6"/>
                    </a:cubicBezTo>
                    <a:cubicBezTo>
                      <a:pt x="16" y="6"/>
                      <a:pt x="16" y="7"/>
                      <a:pt x="17" y="7"/>
                    </a:cubicBezTo>
                    <a:cubicBezTo>
                      <a:pt x="17" y="7"/>
                      <a:pt x="16" y="7"/>
                      <a:pt x="15" y="6"/>
                    </a:cubicBezTo>
                    <a:cubicBezTo>
                      <a:pt x="16" y="6"/>
                      <a:pt x="17" y="8"/>
                      <a:pt x="18" y="8"/>
                    </a:cubicBezTo>
                    <a:cubicBezTo>
                      <a:pt x="17" y="8"/>
                      <a:pt x="19" y="9"/>
                      <a:pt x="18" y="8"/>
                    </a:cubicBezTo>
                    <a:cubicBezTo>
                      <a:pt x="17" y="8"/>
                      <a:pt x="18" y="8"/>
                      <a:pt x="17" y="7"/>
                    </a:cubicBezTo>
                    <a:cubicBezTo>
                      <a:pt x="16" y="7"/>
                      <a:pt x="20" y="10"/>
                      <a:pt x="20" y="10"/>
                    </a:cubicBezTo>
                    <a:cubicBezTo>
                      <a:pt x="21" y="10"/>
                      <a:pt x="23" y="12"/>
                      <a:pt x="24" y="13"/>
                    </a:cubicBezTo>
                    <a:cubicBezTo>
                      <a:pt x="23" y="13"/>
                      <a:pt x="23" y="12"/>
                      <a:pt x="22" y="11"/>
                    </a:cubicBezTo>
                    <a:cubicBezTo>
                      <a:pt x="22" y="11"/>
                      <a:pt x="22" y="11"/>
                      <a:pt x="22" y="11"/>
                    </a:cubicBezTo>
                    <a:cubicBezTo>
                      <a:pt x="19" y="10"/>
                      <a:pt x="18" y="8"/>
                      <a:pt x="16" y="7"/>
                    </a:cubicBezTo>
                    <a:cubicBezTo>
                      <a:pt x="17" y="8"/>
                      <a:pt x="17" y="8"/>
                      <a:pt x="17" y="8"/>
                    </a:cubicBezTo>
                    <a:cubicBezTo>
                      <a:pt x="16" y="7"/>
                      <a:pt x="15" y="7"/>
                      <a:pt x="14" y="6"/>
                    </a:cubicBezTo>
                    <a:cubicBezTo>
                      <a:pt x="16" y="7"/>
                      <a:pt x="14" y="7"/>
                      <a:pt x="15" y="7"/>
                    </a:cubicBezTo>
                    <a:cubicBezTo>
                      <a:pt x="16" y="8"/>
                      <a:pt x="14" y="7"/>
                      <a:pt x="16" y="7"/>
                    </a:cubicBezTo>
                    <a:cubicBezTo>
                      <a:pt x="16" y="8"/>
                      <a:pt x="18" y="9"/>
                      <a:pt x="17" y="9"/>
                    </a:cubicBezTo>
                    <a:cubicBezTo>
                      <a:pt x="16" y="8"/>
                      <a:pt x="15" y="8"/>
                      <a:pt x="15" y="7"/>
                    </a:cubicBezTo>
                    <a:cubicBezTo>
                      <a:pt x="14" y="7"/>
                      <a:pt x="16" y="8"/>
                      <a:pt x="15" y="8"/>
                    </a:cubicBezTo>
                    <a:cubicBezTo>
                      <a:pt x="15" y="7"/>
                      <a:pt x="15" y="7"/>
                      <a:pt x="15" y="7"/>
                    </a:cubicBezTo>
                    <a:cubicBezTo>
                      <a:pt x="14" y="7"/>
                      <a:pt x="14" y="8"/>
                      <a:pt x="17" y="10"/>
                    </a:cubicBezTo>
                    <a:cubicBezTo>
                      <a:pt x="16" y="10"/>
                      <a:pt x="15" y="10"/>
                      <a:pt x="14" y="9"/>
                    </a:cubicBezTo>
                    <a:cubicBezTo>
                      <a:pt x="15" y="9"/>
                      <a:pt x="16" y="10"/>
                      <a:pt x="16" y="10"/>
                    </a:cubicBezTo>
                    <a:cubicBezTo>
                      <a:pt x="14" y="9"/>
                      <a:pt x="14" y="9"/>
                      <a:pt x="14" y="9"/>
                    </a:cubicBezTo>
                    <a:cubicBezTo>
                      <a:pt x="13" y="9"/>
                      <a:pt x="15" y="10"/>
                      <a:pt x="16" y="11"/>
                    </a:cubicBezTo>
                    <a:cubicBezTo>
                      <a:pt x="14" y="10"/>
                      <a:pt x="14" y="10"/>
                      <a:pt x="14" y="10"/>
                    </a:cubicBezTo>
                    <a:cubicBezTo>
                      <a:pt x="13" y="9"/>
                      <a:pt x="15" y="10"/>
                      <a:pt x="16" y="11"/>
                    </a:cubicBezTo>
                    <a:cubicBezTo>
                      <a:pt x="14" y="10"/>
                      <a:pt x="14" y="10"/>
                      <a:pt x="14" y="10"/>
                    </a:cubicBezTo>
                    <a:cubicBezTo>
                      <a:pt x="16" y="11"/>
                      <a:pt x="16" y="11"/>
                      <a:pt x="16" y="11"/>
                    </a:cubicBezTo>
                    <a:cubicBezTo>
                      <a:pt x="16" y="11"/>
                      <a:pt x="16" y="11"/>
                      <a:pt x="14" y="10"/>
                    </a:cubicBezTo>
                    <a:cubicBezTo>
                      <a:pt x="14" y="10"/>
                      <a:pt x="15" y="11"/>
                      <a:pt x="15" y="11"/>
                    </a:cubicBezTo>
                    <a:cubicBezTo>
                      <a:pt x="14" y="10"/>
                      <a:pt x="14" y="10"/>
                      <a:pt x="14" y="11"/>
                    </a:cubicBezTo>
                    <a:cubicBezTo>
                      <a:pt x="15" y="11"/>
                      <a:pt x="15" y="12"/>
                      <a:pt x="17" y="12"/>
                    </a:cubicBezTo>
                    <a:cubicBezTo>
                      <a:pt x="19" y="14"/>
                      <a:pt x="16" y="12"/>
                      <a:pt x="17" y="13"/>
                    </a:cubicBezTo>
                    <a:cubicBezTo>
                      <a:pt x="17" y="13"/>
                      <a:pt x="16" y="12"/>
                      <a:pt x="15" y="12"/>
                    </a:cubicBezTo>
                    <a:cubicBezTo>
                      <a:pt x="13" y="10"/>
                      <a:pt x="14" y="12"/>
                      <a:pt x="14" y="12"/>
                    </a:cubicBezTo>
                    <a:cubicBezTo>
                      <a:pt x="14" y="12"/>
                      <a:pt x="14" y="12"/>
                      <a:pt x="15" y="13"/>
                    </a:cubicBezTo>
                    <a:cubicBezTo>
                      <a:pt x="13" y="11"/>
                      <a:pt x="15" y="13"/>
                      <a:pt x="14" y="13"/>
                    </a:cubicBezTo>
                    <a:cubicBezTo>
                      <a:pt x="15" y="13"/>
                      <a:pt x="17" y="15"/>
                      <a:pt x="17" y="15"/>
                    </a:cubicBezTo>
                    <a:cubicBezTo>
                      <a:pt x="18" y="16"/>
                      <a:pt x="15" y="13"/>
                      <a:pt x="14" y="13"/>
                    </a:cubicBezTo>
                    <a:cubicBezTo>
                      <a:pt x="14" y="13"/>
                      <a:pt x="14" y="14"/>
                      <a:pt x="14" y="14"/>
                    </a:cubicBezTo>
                    <a:cubicBezTo>
                      <a:pt x="14" y="13"/>
                      <a:pt x="14" y="13"/>
                      <a:pt x="14" y="13"/>
                    </a:cubicBezTo>
                    <a:cubicBezTo>
                      <a:pt x="15" y="14"/>
                      <a:pt x="15" y="14"/>
                      <a:pt x="15" y="14"/>
                    </a:cubicBezTo>
                    <a:cubicBezTo>
                      <a:pt x="14" y="14"/>
                      <a:pt x="14" y="14"/>
                      <a:pt x="14" y="14"/>
                    </a:cubicBezTo>
                    <a:cubicBezTo>
                      <a:pt x="14" y="14"/>
                      <a:pt x="13" y="13"/>
                      <a:pt x="13" y="13"/>
                    </a:cubicBezTo>
                    <a:cubicBezTo>
                      <a:pt x="15" y="14"/>
                      <a:pt x="14" y="14"/>
                      <a:pt x="15" y="15"/>
                    </a:cubicBezTo>
                    <a:cubicBezTo>
                      <a:pt x="15" y="15"/>
                      <a:pt x="15" y="15"/>
                      <a:pt x="14" y="14"/>
                    </a:cubicBezTo>
                    <a:cubicBezTo>
                      <a:pt x="16" y="15"/>
                      <a:pt x="16" y="15"/>
                      <a:pt x="16" y="15"/>
                    </a:cubicBezTo>
                    <a:cubicBezTo>
                      <a:pt x="15" y="15"/>
                      <a:pt x="15" y="15"/>
                      <a:pt x="15" y="15"/>
                    </a:cubicBezTo>
                    <a:cubicBezTo>
                      <a:pt x="14" y="15"/>
                      <a:pt x="14" y="14"/>
                      <a:pt x="14" y="14"/>
                    </a:cubicBezTo>
                    <a:cubicBezTo>
                      <a:pt x="13" y="13"/>
                      <a:pt x="15" y="15"/>
                      <a:pt x="15" y="15"/>
                    </a:cubicBezTo>
                    <a:cubicBezTo>
                      <a:pt x="16" y="16"/>
                      <a:pt x="15" y="15"/>
                      <a:pt x="14" y="15"/>
                    </a:cubicBezTo>
                    <a:cubicBezTo>
                      <a:pt x="14" y="14"/>
                      <a:pt x="15" y="15"/>
                      <a:pt x="15" y="15"/>
                    </a:cubicBezTo>
                    <a:cubicBezTo>
                      <a:pt x="14" y="14"/>
                      <a:pt x="14" y="15"/>
                      <a:pt x="13" y="14"/>
                    </a:cubicBezTo>
                    <a:cubicBezTo>
                      <a:pt x="13" y="14"/>
                      <a:pt x="15" y="15"/>
                      <a:pt x="14" y="15"/>
                    </a:cubicBezTo>
                    <a:cubicBezTo>
                      <a:pt x="14" y="15"/>
                      <a:pt x="15" y="15"/>
                      <a:pt x="13" y="14"/>
                    </a:cubicBezTo>
                    <a:cubicBezTo>
                      <a:pt x="14" y="15"/>
                      <a:pt x="14" y="15"/>
                      <a:pt x="14" y="15"/>
                    </a:cubicBezTo>
                    <a:cubicBezTo>
                      <a:pt x="15" y="15"/>
                      <a:pt x="15" y="16"/>
                      <a:pt x="16" y="16"/>
                    </a:cubicBezTo>
                    <a:cubicBezTo>
                      <a:pt x="16" y="16"/>
                      <a:pt x="16" y="17"/>
                      <a:pt x="16" y="16"/>
                    </a:cubicBezTo>
                    <a:cubicBezTo>
                      <a:pt x="15" y="16"/>
                      <a:pt x="15" y="16"/>
                      <a:pt x="15" y="16"/>
                    </a:cubicBezTo>
                    <a:cubicBezTo>
                      <a:pt x="16" y="16"/>
                      <a:pt x="15" y="16"/>
                      <a:pt x="17" y="17"/>
                    </a:cubicBezTo>
                    <a:cubicBezTo>
                      <a:pt x="15" y="16"/>
                      <a:pt x="15" y="16"/>
                      <a:pt x="15" y="16"/>
                    </a:cubicBezTo>
                    <a:cubicBezTo>
                      <a:pt x="16" y="17"/>
                      <a:pt x="16" y="17"/>
                      <a:pt x="16" y="17"/>
                    </a:cubicBezTo>
                    <a:cubicBezTo>
                      <a:pt x="14" y="16"/>
                      <a:pt x="13" y="15"/>
                      <a:pt x="13" y="15"/>
                    </a:cubicBezTo>
                    <a:cubicBezTo>
                      <a:pt x="14" y="16"/>
                      <a:pt x="14" y="16"/>
                      <a:pt x="14" y="16"/>
                    </a:cubicBezTo>
                    <a:cubicBezTo>
                      <a:pt x="14" y="16"/>
                      <a:pt x="14" y="16"/>
                      <a:pt x="13" y="15"/>
                    </a:cubicBezTo>
                    <a:cubicBezTo>
                      <a:pt x="12" y="15"/>
                      <a:pt x="17" y="18"/>
                      <a:pt x="15" y="17"/>
                    </a:cubicBezTo>
                    <a:cubicBezTo>
                      <a:pt x="14" y="16"/>
                      <a:pt x="13" y="16"/>
                      <a:pt x="13" y="16"/>
                    </a:cubicBezTo>
                    <a:cubicBezTo>
                      <a:pt x="13" y="16"/>
                      <a:pt x="14" y="16"/>
                      <a:pt x="14" y="16"/>
                    </a:cubicBezTo>
                    <a:cubicBezTo>
                      <a:pt x="15" y="17"/>
                      <a:pt x="13" y="15"/>
                      <a:pt x="14" y="16"/>
                    </a:cubicBezTo>
                    <a:cubicBezTo>
                      <a:pt x="15" y="17"/>
                      <a:pt x="14" y="17"/>
                      <a:pt x="15" y="17"/>
                    </a:cubicBezTo>
                    <a:cubicBezTo>
                      <a:pt x="11" y="15"/>
                      <a:pt x="14" y="17"/>
                      <a:pt x="12" y="16"/>
                    </a:cubicBezTo>
                    <a:cubicBezTo>
                      <a:pt x="14" y="17"/>
                      <a:pt x="12" y="16"/>
                      <a:pt x="13" y="17"/>
                    </a:cubicBezTo>
                    <a:cubicBezTo>
                      <a:pt x="11" y="15"/>
                      <a:pt x="13" y="17"/>
                      <a:pt x="12" y="17"/>
                    </a:cubicBezTo>
                    <a:cubicBezTo>
                      <a:pt x="14" y="18"/>
                      <a:pt x="14" y="18"/>
                      <a:pt x="14" y="18"/>
                    </a:cubicBezTo>
                    <a:cubicBezTo>
                      <a:pt x="13" y="17"/>
                      <a:pt x="17" y="20"/>
                      <a:pt x="14" y="19"/>
                    </a:cubicBezTo>
                    <a:cubicBezTo>
                      <a:pt x="14" y="18"/>
                      <a:pt x="13" y="18"/>
                      <a:pt x="13" y="17"/>
                    </a:cubicBezTo>
                    <a:cubicBezTo>
                      <a:pt x="10" y="16"/>
                      <a:pt x="14" y="19"/>
                      <a:pt x="12" y="17"/>
                    </a:cubicBezTo>
                    <a:cubicBezTo>
                      <a:pt x="13" y="18"/>
                      <a:pt x="14" y="19"/>
                      <a:pt x="15" y="19"/>
                    </a:cubicBezTo>
                    <a:cubicBezTo>
                      <a:pt x="14" y="19"/>
                      <a:pt x="12" y="18"/>
                      <a:pt x="12" y="18"/>
                    </a:cubicBezTo>
                    <a:cubicBezTo>
                      <a:pt x="12" y="18"/>
                      <a:pt x="13" y="19"/>
                      <a:pt x="12" y="18"/>
                    </a:cubicBezTo>
                    <a:cubicBezTo>
                      <a:pt x="12" y="18"/>
                      <a:pt x="12" y="18"/>
                      <a:pt x="12" y="18"/>
                    </a:cubicBezTo>
                    <a:cubicBezTo>
                      <a:pt x="11" y="17"/>
                      <a:pt x="12" y="18"/>
                      <a:pt x="12" y="19"/>
                    </a:cubicBezTo>
                    <a:cubicBezTo>
                      <a:pt x="11" y="18"/>
                      <a:pt x="12" y="18"/>
                      <a:pt x="11" y="18"/>
                    </a:cubicBezTo>
                    <a:cubicBezTo>
                      <a:pt x="12" y="19"/>
                      <a:pt x="10" y="17"/>
                      <a:pt x="12" y="19"/>
                    </a:cubicBezTo>
                    <a:cubicBezTo>
                      <a:pt x="11" y="19"/>
                      <a:pt x="11" y="19"/>
                      <a:pt x="11" y="19"/>
                    </a:cubicBezTo>
                    <a:cubicBezTo>
                      <a:pt x="12" y="19"/>
                      <a:pt x="14" y="20"/>
                      <a:pt x="14" y="21"/>
                    </a:cubicBezTo>
                    <a:cubicBezTo>
                      <a:pt x="12" y="19"/>
                      <a:pt x="12" y="19"/>
                      <a:pt x="12" y="19"/>
                    </a:cubicBezTo>
                    <a:cubicBezTo>
                      <a:pt x="10" y="18"/>
                      <a:pt x="12" y="19"/>
                      <a:pt x="11" y="18"/>
                    </a:cubicBezTo>
                    <a:cubicBezTo>
                      <a:pt x="12" y="19"/>
                      <a:pt x="11" y="18"/>
                      <a:pt x="12" y="19"/>
                    </a:cubicBezTo>
                    <a:cubicBezTo>
                      <a:pt x="12" y="20"/>
                      <a:pt x="12" y="20"/>
                      <a:pt x="12" y="20"/>
                    </a:cubicBezTo>
                    <a:cubicBezTo>
                      <a:pt x="12" y="20"/>
                      <a:pt x="13" y="21"/>
                      <a:pt x="13" y="21"/>
                    </a:cubicBezTo>
                    <a:cubicBezTo>
                      <a:pt x="13" y="21"/>
                      <a:pt x="11" y="19"/>
                      <a:pt x="11" y="20"/>
                    </a:cubicBezTo>
                    <a:cubicBezTo>
                      <a:pt x="11" y="19"/>
                      <a:pt x="11" y="19"/>
                      <a:pt x="11" y="20"/>
                    </a:cubicBezTo>
                    <a:cubicBezTo>
                      <a:pt x="11" y="20"/>
                      <a:pt x="11" y="20"/>
                      <a:pt x="12" y="20"/>
                    </a:cubicBezTo>
                    <a:cubicBezTo>
                      <a:pt x="12" y="20"/>
                      <a:pt x="11" y="20"/>
                      <a:pt x="11" y="20"/>
                    </a:cubicBezTo>
                    <a:cubicBezTo>
                      <a:pt x="11" y="20"/>
                      <a:pt x="12" y="20"/>
                      <a:pt x="12"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19"/>
                    </a:cubicBezTo>
                    <a:cubicBezTo>
                      <a:pt x="9" y="18"/>
                      <a:pt x="9" y="18"/>
                      <a:pt x="9" y="18"/>
                    </a:cubicBezTo>
                    <a:cubicBezTo>
                      <a:pt x="9" y="18"/>
                      <a:pt x="11" y="20"/>
                      <a:pt x="11" y="20"/>
                    </a:cubicBezTo>
                    <a:cubicBezTo>
                      <a:pt x="10" y="19"/>
                      <a:pt x="11" y="20"/>
                      <a:pt x="11" y="21"/>
                    </a:cubicBezTo>
                    <a:cubicBezTo>
                      <a:pt x="11" y="21"/>
                      <a:pt x="11" y="20"/>
                      <a:pt x="11" y="21"/>
                    </a:cubicBezTo>
                    <a:cubicBezTo>
                      <a:pt x="11" y="21"/>
                      <a:pt x="12" y="22"/>
                      <a:pt x="11" y="21"/>
                    </a:cubicBezTo>
                    <a:cubicBezTo>
                      <a:pt x="12" y="22"/>
                      <a:pt x="11" y="21"/>
                      <a:pt x="10" y="21"/>
                    </a:cubicBezTo>
                    <a:cubicBezTo>
                      <a:pt x="10" y="20"/>
                      <a:pt x="12" y="22"/>
                      <a:pt x="11" y="22"/>
                    </a:cubicBezTo>
                    <a:cubicBezTo>
                      <a:pt x="10" y="20"/>
                      <a:pt x="12" y="23"/>
                      <a:pt x="11" y="22"/>
                    </a:cubicBezTo>
                    <a:cubicBezTo>
                      <a:pt x="11" y="22"/>
                      <a:pt x="10" y="21"/>
                      <a:pt x="10" y="21"/>
                    </a:cubicBezTo>
                    <a:cubicBezTo>
                      <a:pt x="10" y="22"/>
                      <a:pt x="11" y="22"/>
                      <a:pt x="12" y="24"/>
                    </a:cubicBezTo>
                    <a:cubicBezTo>
                      <a:pt x="12" y="23"/>
                      <a:pt x="11" y="23"/>
                      <a:pt x="11" y="22"/>
                    </a:cubicBezTo>
                    <a:cubicBezTo>
                      <a:pt x="11" y="22"/>
                      <a:pt x="11" y="23"/>
                      <a:pt x="12" y="24"/>
                    </a:cubicBezTo>
                    <a:cubicBezTo>
                      <a:pt x="13" y="24"/>
                      <a:pt x="11" y="23"/>
                      <a:pt x="11" y="23"/>
                    </a:cubicBezTo>
                    <a:cubicBezTo>
                      <a:pt x="13" y="24"/>
                      <a:pt x="14" y="25"/>
                      <a:pt x="13" y="25"/>
                    </a:cubicBezTo>
                    <a:cubicBezTo>
                      <a:pt x="13" y="25"/>
                      <a:pt x="13" y="25"/>
                      <a:pt x="13" y="25"/>
                    </a:cubicBezTo>
                    <a:cubicBezTo>
                      <a:pt x="13" y="25"/>
                      <a:pt x="14" y="26"/>
                      <a:pt x="13" y="26"/>
                    </a:cubicBezTo>
                    <a:cubicBezTo>
                      <a:pt x="13" y="25"/>
                      <a:pt x="13" y="25"/>
                      <a:pt x="12" y="25"/>
                    </a:cubicBezTo>
                    <a:cubicBezTo>
                      <a:pt x="11" y="23"/>
                      <a:pt x="11" y="24"/>
                      <a:pt x="11" y="24"/>
                    </a:cubicBezTo>
                    <a:cubicBezTo>
                      <a:pt x="12" y="25"/>
                      <a:pt x="12" y="25"/>
                      <a:pt x="12" y="25"/>
                    </a:cubicBezTo>
                    <a:cubicBezTo>
                      <a:pt x="12" y="25"/>
                      <a:pt x="11" y="24"/>
                      <a:pt x="11" y="24"/>
                    </a:cubicBezTo>
                    <a:cubicBezTo>
                      <a:pt x="14" y="27"/>
                      <a:pt x="14" y="27"/>
                      <a:pt x="14" y="27"/>
                    </a:cubicBezTo>
                    <a:cubicBezTo>
                      <a:pt x="14" y="27"/>
                      <a:pt x="13" y="26"/>
                      <a:pt x="12" y="25"/>
                    </a:cubicBezTo>
                    <a:cubicBezTo>
                      <a:pt x="12" y="25"/>
                      <a:pt x="14" y="28"/>
                      <a:pt x="15" y="29"/>
                    </a:cubicBezTo>
                    <a:cubicBezTo>
                      <a:pt x="15" y="29"/>
                      <a:pt x="15" y="29"/>
                      <a:pt x="15" y="30"/>
                    </a:cubicBezTo>
                    <a:cubicBezTo>
                      <a:pt x="14" y="29"/>
                      <a:pt x="15" y="30"/>
                      <a:pt x="15" y="29"/>
                    </a:cubicBezTo>
                    <a:cubicBezTo>
                      <a:pt x="13" y="28"/>
                      <a:pt x="13" y="28"/>
                      <a:pt x="13" y="28"/>
                    </a:cubicBezTo>
                    <a:cubicBezTo>
                      <a:pt x="13" y="28"/>
                      <a:pt x="12" y="26"/>
                      <a:pt x="11" y="25"/>
                    </a:cubicBezTo>
                    <a:cubicBezTo>
                      <a:pt x="12" y="26"/>
                      <a:pt x="11" y="26"/>
                      <a:pt x="10" y="25"/>
                    </a:cubicBezTo>
                    <a:cubicBezTo>
                      <a:pt x="13" y="27"/>
                      <a:pt x="11" y="26"/>
                      <a:pt x="13" y="28"/>
                    </a:cubicBezTo>
                    <a:cubicBezTo>
                      <a:pt x="13" y="29"/>
                      <a:pt x="12" y="27"/>
                      <a:pt x="11" y="27"/>
                    </a:cubicBezTo>
                    <a:cubicBezTo>
                      <a:pt x="12" y="27"/>
                      <a:pt x="11" y="27"/>
                      <a:pt x="11" y="27"/>
                    </a:cubicBezTo>
                    <a:cubicBezTo>
                      <a:pt x="11" y="27"/>
                      <a:pt x="11" y="27"/>
                      <a:pt x="11" y="27"/>
                    </a:cubicBezTo>
                    <a:cubicBezTo>
                      <a:pt x="11" y="28"/>
                      <a:pt x="10" y="27"/>
                      <a:pt x="12" y="29"/>
                    </a:cubicBezTo>
                    <a:cubicBezTo>
                      <a:pt x="11" y="28"/>
                      <a:pt x="11" y="28"/>
                      <a:pt x="11" y="28"/>
                    </a:cubicBezTo>
                    <a:cubicBezTo>
                      <a:pt x="10" y="27"/>
                      <a:pt x="13" y="31"/>
                      <a:pt x="12" y="30"/>
                    </a:cubicBezTo>
                    <a:cubicBezTo>
                      <a:pt x="11" y="28"/>
                      <a:pt x="11" y="28"/>
                      <a:pt x="11" y="28"/>
                    </a:cubicBezTo>
                    <a:cubicBezTo>
                      <a:pt x="12" y="30"/>
                      <a:pt x="10" y="28"/>
                      <a:pt x="11" y="29"/>
                    </a:cubicBezTo>
                    <a:cubicBezTo>
                      <a:pt x="11" y="29"/>
                      <a:pt x="11" y="29"/>
                      <a:pt x="11" y="28"/>
                    </a:cubicBezTo>
                    <a:cubicBezTo>
                      <a:pt x="11" y="29"/>
                      <a:pt x="10" y="29"/>
                      <a:pt x="11" y="30"/>
                    </a:cubicBezTo>
                    <a:cubicBezTo>
                      <a:pt x="10" y="29"/>
                      <a:pt x="10" y="29"/>
                      <a:pt x="10" y="29"/>
                    </a:cubicBezTo>
                    <a:cubicBezTo>
                      <a:pt x="9" y="28"/>
                      <a:pt x="11" y="30"/>
                      <a:pt x="11" y="30"/>
                    </a:cubicBezTo>
                    <a:cubicBezTo>
                      <a:pt x="11" y="30"/>
                      <a:pt x="10" y="29"/>
                      <a:pt x="10" y="29"/>
                    </a:cubicBezTo>
                    <a:cubicBezTo>
                      <a:pt x="11" y="30"/>
                      <a:pt x="11" y="30"/>
                      <a:pt x="11" y="30"/>
                    </a:cubicBezTo>
                    <a:cubicBezTo>
                      <a:pt x="10" y="30"/>
                      <a:pt x="10" y="29"/>
                      <a:pt x="9" y="29"/>
                    </a:cubicBezTo>
                    <a:cubicBezTo>
                      <a:pt x="9" y="29"/>
                      <a:pt x="8" y="29"/>
                      <a:pt x="9" y="31"/>
                    </a:cubicBezTo>
                    <a:cubicBezTo>
                      <a:pt x="7" y="29"/>
                      <a:pt x="8" y="30"/>
                      <a:pt x="7" y="28"/>
                    </a:cubicBezTo>
                    <a:cubicBezTo>
                      <a:pt x="8" y="30"/>
                      <a:pt x="7" y="29"/>
                      <a:pt x="8" y="30"/>
                    </a:cubicBezTo>
                    <a:cubicBezTo>
                      <a:pt x="7" y="29"/>
                      <a:pt x="7" y="29"/>
                      <a:pt x="7" y="29"/>
                    </a:cubicBezTo>
                    <a:cubicBezTo>
                      <a:pt x="8" y="30"/>
                      <a:pt x="7" y="29"/>
                      <a:pt x="7" y="29"/>
                    </a:cubicBezTo>
                    <a:cubicBezTo>
                      <a:pt x="7" y="30"/>
                      <a:pt x="7" y="30"/>
                      <a:pt x="7" y="30"/>
                    </a:cubicBezTo>
                    <a:cubicBezTo>
                      <a:pt x="8" y="31"/>
                      <a:pt x="6" y="27"/>
                      <a:pt x="7" y="30"/>
                    </a:cubicBezTo>
                    <a:cubicBezTo>
                      <a:pt x="6" y="29"/>
                      <a:pt x="6" y="29"/>
                      <a:pt x="6" y="29"/>
                    </a:cubicBezTo>
                    <a:cubicBezTo>
                      <a:pt x="7" y="31"/>
                      <a:pt x="6" y="28"/>
                      <a:pt x="7" y="30"/>
                    </a:cubicBezTo>
                    <a:cubicBezTo>
                      <a:pt x="7" y="29"/>
                      <a:pt x="7" y="29"/>
                      <a:pt x="7" y="29"/>
                    </a:cubicBezTo>
                    <a:cubicBezTo>
                      <a:pt x="6" y="29"/>
                      <a:pt x="8" y="32"/>
                      <a:pt x="7" y="30"/>
                    </a:cubicBezTo>
                    <a:cubicBezTo>
                      <a:pt x="7" y="31"/>
                      <a:pt x="7" y="31"/>
                      <a:pt x="8" y="33"/>
                    </a:cubicBezTo>
                    <a:cubicBezTo>
                      <a:pt x="7" y="32"/>
                      <a:pt x="7" y="31"/>
                      <a:pt x="6" y="31"/>
                    </a:cubicBezTo>
                    <a:cubicBezTo>
                      <a:pt x="6" y="32"/>
                      <a:pt x="6" y="32"/>
                      <a:pt x="6" y="34"/>
                    </a:cubicBezTo>
                    <a:cubicBezTo>
                      <a:pt x="6" y="33"/>
                      <a:pt x="6" y="33"/>
                      <a:pt x="6" y="33"/>
                    </a:cubicBezTo>
                    <a:cubicBezTo>
                      <a:pt x="6" y="36"/>
                      <a:pt x="4" y="31"/>
                      <a:pt x="6" y="35"/>
                    </a:cubicBezTo>
                    <a:cubicBezTo>
                      <a:pt x="6" y="37"/>
                      <a:pt x="6" y="37"/>
                      <a:pt x="6" y="37"/>
                    </a:cubicBezTo>
                    <a:cubicBezTo>
                      <a:pt x="6" y="36"/>
                      <a:pt x="5" y="35"/>
                      <a:pt x="5" y="35"/>
                    </a:cubicBezTo>
                    <a:cubicBezTo>
                      <a:pt x="6" y="36"/>
                      <a:pt x="5" y="35"/>
                      <a:pt x="5" y="37"/>
                    </a:cubicBezTo>
                    <a:cubicBezTo>
                      <a:pt x="5" y="36"/>
                      <a:pt x="5" y="36"/>
                      <a:pt x="5" y="35"/>
                    </a:cubicBezTo>
                    <a:cubicBezTo>
                      <a:pt x="5" y="35"/>
                      <a:pt x="5" y="38"/>
                      <a:pt x="5" y="37"/>
                    </a:cubicBezTo>
                    <a:close/>
                    <a:moveTo>
                      <a:pt x="12" y="21"/>
                    </a:moveTo>
                    <a:cubicBezTo>
                      <a:pt x="12" y="21"/>
                      <a:pt x="12" y="20"/>
                      <a:pt x="12" y="20"/>
                    </a:cubicBezTo>
                    <a:cubicBezTo>
                      <a:pt x="12" y="21"/>
                      <a:pt x="12" y="21"/>
                      <a:pt x="12"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29"/>
              <p:cNvSpPr>
                <a:spLocks noEditPoints="1"/>
              </p:cNvSpPr>
              <p:nvPr/>
            </p:nvSpPr>
            <p:spPr bwMode="auto">
              <a:xfrm>
                <a:off x="4764088" y="3689350"/>
                <a:ext cx="61913" cy="104775"/>
              </a:xfrm>
              <a:custGeom>
                <a:avLst/>
                <a:gdLst>
                  <a:gd name="T0" fmla="*/ 17 w 29"/>
                  <a:gd name="T1" fmla="*/ 42 h 49"/>
                  <a:gd name="T2" fmla="*/ 17 w 29"/>
                  <a:gd name="T3" fmla="*/ 40 h 49"/>
                  <a:gd name="T4" fmla="*/ 21 w 29"/>
                  <a:gd name="T5" fmla="*/ 29 h 49"/>
                  <a:gd name="T6" fmla="*/ 21 w 29"/>
                  <a:gd name="T7" fmla="*/ 25 h 49"/>
                  <a:gd name="T8" fmla="*/ 25 w 29"/>
                  <a:gd name="T9" fmla="*/ 24 h 49"/>
                  <a:gd name="T10" fmla="*/ 28 w 29"/>
                  <a:gd name="T11" fmla="*/ 20 h 49"/>
                  <a:gd name="T12" fmla="*/ 26 w 29"/>
                  <a:gd name="T13" fmla="*/ 16 h 49"/>
                  <a:gd name="T14" fmla="*/ 25 w 29"/>
                  <a:gd name="T15" fmla="*/ 11 h 49"/>
                  <a:gd name="T16" fmla="*/ 25 w 29"/>
                  <a:gd name="T17" fmla="*/ 8 h 49"/>
                  <a:gd name="T18" fmla="*/ 23 w 29"/>
                  <a:gd name="T19" fmla="*/ 4 h 49"/>
                  <a:gd name="T20" fmla="*/ 20 w 29"/>
                  <a:gd name="T21" fmla="*/ 2 h 49"/>
                  <a:gd name="T22" fmla="*/ 23 w 29"/>
                  <a:gd name="T23" fmla="*/ 1 h 49"/>
                  <a:gd name="T24" fmla="*/ 18 w 29"/>
                  <a:gd name="T25" fmla="*/ 1 h 49"/>
                  <a:gd name="T26" fmla="*/ 17 w 29"/>
                  <a:gd name="T27" fmla="*/ 1 h 49"/>
                  <a:gd name="T28" fmla="*/ 14 w 29"/>
                  <a:gd name="T29" fmla="*/ 2 h 49"/>
                  <a:gd name="T30" fmla="*/ 14 w 29"/>
                  <a:gd name="T31" fmla="*/ 3 h 49"/>
                  <a:gd name="T32" fmla="*/ 11 w 29"/>
                  <a:gd name="T33" fmla="*/ 3 h 49"/>
                  <a:gd name="T34" fmla="*/ 9 w 29"/>
                  <a:gd name="T35" fmla="*/ 3 h 49"/>
                  <a:gd name="T36" fmla="*/ 6 w 29"/>
                  <a:gd name="T37" fmla="*/ 3 h 49"/>
                  <a:gd name="T38" fmla="*/ 11 w 29"/>
                  <a:gd name="T39" fmla="*/ 4 h 49"/>
                  <a:gd name="T40" fmla="*/ 15 w 29"/>
                  <a:gd name="T41" fmla="*/ 6 h 49"/>
                  <a:gd name="T42" fmla="*/ 6 w 29"/>
                  <a:gd name="T43" fmla="*/ 4 h 49"/>
                  <a:gd name="T44" fmla="*/ 9 w 29"/>
                  <a:gd name="T45" fmla="*/ 5 h 49"/>
                  <a:gd name="T46" fmla="*/ 6 w 29"/>
                  <a:gd name="T47" fmla="*/ 5 h 49"/>
                  <a:gd name="T48" fmla="*/ 9 w 29"/>
                  <a:gd name="T49" fmla="*/ 6 h 49"/>
                  <a:gd name="T50" fmla="*/ 10 w 29"/>
                  <a:gd name="T51" fmla="*/ 7 h 49"/>
                  <a:gd name="T52" fmla="*/ 18 w 29"/>
                  <a:gd name="T53" fmla="*/ 10 h 49"/>
                  <a:gd name="T54" fmla="*/ 7 w 29"/>
                  <a:gd name="T55" fmla="*/ 7 h 49"/>
                  <a:gd name="T56" fmla="*/ 10 w 29"/>
                  <a:gd name="T57" fmla="*/ 10 h 49"/>
                  <a:gd name="T58" fmla="*/ 9 w 29"/>
                  <a:gd name="T59" fmla="*/ 10 h 49"/>
                  <a:gd name="T60" fmla="*/ 10 w 29"/>
                  <a:gd name="T61" fmla="*/ 12 h 49"/>
                  <a:gd name="T62" fmla="*/ 11 w 29"/>
                  <a:gd name="T63" fmla="*/ 14 h 49"/>
                  <a:gd name="T64" fmla="*/ 7 w 29"/>
                  <a:gd name="T65" fmla="*/ 13 h 49"/>
                  <a:gd name="T66" fmla="*/ 10 w 29"/>
                  <a:gd name="T67" fmla="*/ 15 h 49"/>
                  <a:gd name="T68" fmla="*/ 9 w 29"/>
                  <a:gd name="T69" fmla="*/ 15 h 49"/>
                  <a:gd name="T70" fmla="*/ 11 w 29"/>
                  <a:gd name="T71" fmla="*/ 16 h 49"/>
                  <a:gd name="T72" fmla="*/ 8 w 29"/>
                  <a:gd name="T73" fmla="*/ 16 h 49"/>
                  <a:gd name="T74" fmla="*/ 9 w 29"/>
                  <a:gd name="T75" fmla="*/ 18 h 49"/>
                  <a:gd name="T76" fmla="*/ 7 w 29"/>
                  <a:gd name="T77" fmla="*/ 19 h 49"/>
                  <a:gd name="T78" fmla="*/ 9 w 29"/>
                  <a:gd name="T79" fmla="*/ 21 h 49"/>
                  <a:gd name="T80" fmla="*/ 7 w 29"/>
                  <a:gd name="T81" fmla="*/ 20 h 49"/>
                  <a:gd name="T82" fmla="*/ 7 w 29"/>
                  <a:gd name="T83" fmla="*/ 21 h 49"/>
                  <a:gd name="T84" fmla="*/ 7 w 29"/>
                  <a:gd name="T85" fmla="*/ 22 h 49"/>
                  <a:gd name="T86" fmla="*/ 6 w 29"/>
                  <a:gd name="T87" fmla="*/ 22 h 49"/>
                  <a:gd name="T88" fmla="*/ 9 w 29"/>
                  <a:gd name="T89" fmla="*/ 25 h 49"/>
                  <a:gd name="T90" fmla="*/ 11 w 29"/>
                  <a:gd name="T91" fmla="*/ 28 h 49"/>
                  <a:gd name="T92" fmla="*/ 8 w 29"/>
                  <a:gd name="T93" fmla="*/ 27 h 49"/>
                  <a:gd name="T94" fmla="*/ 9 w 29"/>
                  <a:gd name="T95" fmla="*/ 30 h 49"/>
                  <a:gd name="T96" fmla="*/ 9 w 29"/>
                  <a:gd name="T97" fmla="*/ 31 h 49"/>
                  <a:gd name="T98" fmla="*/ 7 w 29"/>
                  <a:gd name="T99" fmla="*/ 34 h 49"/>
                  <a:gd name="T100" fmla="*/ 5 w 29"/>
                  <a:gd name="T101" fmla="*/ 33 h 49"/>
                  <a:gd name="T102" fmla="*/ 5 w 29"/>
                  <a:gd name="T103" fmla="*/ 34 h 49"/>
                  <a:gd name="T104" fmla="*/ 7 w 29"/>
                  <a:gd name="T105" fmla="*/ 40 h 49"/>
                  <a:gd name="T106" fmla="*/ 3 w 29"/>
                  <a:gd name="T107" fmla="*/ 4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49">
                    <a:moveTo>
                      <a:pt x="3" y="43"/>
                    </a:moveTo>
                    <a:cubicBezTo>
                      <a:pt x="4" y="44"/>
                      <a:pt x="8" y="49"/>
                      <a:pt x="8" y="49"/>
                    </a:cubicBezTo>
                    <a:cubicBezTo>
                      <a:pt x="7" y="46"/>
                      <a:pt x="10" y="47"/>
                      <a:pt x="13" y="48"/>
                    </a:cubicBezTo>
                    <a:cubicBezTo>
                      <a:pt x="13" y="47"/>
                      <a:pt x="13" y="46"/>
                      <a:pt x="14" y="47"/>
                    </a:cubicBezTo>
                    <a:cubicBezTo>
                      <a:pt x="14" y="45"/>
                      <a:pt x="19" y="46"/>
                      <a:pt x="18" y="44"/>
                    </a:cubicBezTo>
                    <a:cubicBezTo>
                      <a:pt x="18" y="43"/>
                      <a:pt x="17" y="43"/>
                      <a:pt x="17" y="42"/>
                    </a:cubicBezTo>
                    <a:cubicBezTo>
                      <a:pt x="17" y="43"/>
                      <a:pt x="17" y="43"/>
                      <a:pt x="17" y="43"/>
                    </a:cubicBezTo>
                    <a:cubicBezTo>
                      <a:pt x="16" y="42"/>
                      <a:pt x="16" y="42"/>
                      <a:pt x="16" y="42"/>
                    </a:cubicBezTo>
                    <a:cubicBezTo>
                      <a:pt x="16" y="42"/>
                      <a:pt x="17" y="43"/>
                      <a:pt x="18" y="43"/>
                    </a:cubicBezTo>
                    <a:cubicBezTo>
                      <a:pt x="18" y="42"/>
                      <a:pt x="18" y="41"/>
                      <a:pt x="18" y="41"/>
                    </a:cubicBezTo>
                    <a:cubicBezTo>
                      <a:pt x="17" y="40"/>
                      <a:pt x="18" y="41"/>
                      <a:pt x="17" y="40"/>
                    </a:cubicBezTo>
                    <a:cubicBezTo>
                      <a:pt x="17" y="40"/>
                      <a:pt x="17" y="40"/>
                      <a:pt x="17" y="40"/>
                    </a:cubicBezTo>
                    <a:cubicBezTo>
                      <a:pt x="17" y="39"/>
                      <a:pt x="17" y="39"/>
                      <a:pt x="19" y="40"/>
                    </a:cubicBezTo>
                    <a:cubicBezTo>
                      <a:pt x="22" y="40"/>
                      <a:pt x="21" y="38"/>
                      <a:pt x="23" y="36"/>
                    </a:cubicBezTo>
                    <a:cubicBezTo>
                      <a:pt x="23" y="35"/>
                      <a:pt x="22" y="33"/>
                      <a:pt x="22" y="31"/>
                    </a:cubicBezTo>
                    <a:cubicBezTo>
                      <a:pt x="19" y="29"/>
                      <a:pt x="21" y="29"/>
                      <a:pt x="18" y="28"/>
                    </a:cubicBezTo>
                    <a:cubicBezTo>
                      <a:pt x="19" y="28"/>
                      <a:pt x="19" y="28"/>
                      <a:pt x="19" y="28"/>
                    </a:cubicBezTo>
                    <a:cubicBezTo>
                      <a:pt x="18" y="27"/>
                      <a:pt x="20" y="28"/>
                      <a:pt x="21" y="29"/>
                    </a:cubicBezTo>
                    <a:cubicBezTo>
                      <a:pt x="20" y="28"/>
                      <a:pt x="21" y="28"/>
                      <a:pt x="19" y="27"/>
                    </a:cubicBezTo>
                    <a:cubicBezTo>
                      <a:pt x="17" y="27"/>
                      <a:pt x="22" y="28"/>
                      <a:pt x="21" y="28"/>
                    </a:cubicBezTo>
                    <a:cubicBezTo>
                      <a:pt x="21" y="28"/>
                      <a:pt x="20" y="27"/>
                      <a:pt x="20" y="28"/>
                    </a:cubicBezTo>
                    <a:cubicBezTo>
                      <a:pt x="18" y="26"/>
                      <a:pt x="21" y="28"/>
                      <a:pt x="23" y="29"/>
                    </a:cubicBezTo>
                    <a:cubicBezTo>
                      <a:pt x="23" y="28"/>
                      <a:pt x="21" y="26"/>
                      <a:pt x="23" y="26"/>
                    </a:cubicBezTo>
                    <a:cubicBezTo>
                      <a:pt x="23" y="26"/>
                      <a:pt x="21" y="25"/>
                      <a:pt x="21" y="25"/>
                    </a:cubicBezTo>
                    <a:cubicBezTo>
                      <a:pt x="24" y="27"/>
                      <a:pt x="21" y="25"/>
                      <a:pt x="22" y="25"/>
                    </a:cubicBezTo>
                    <a:cubicBezTo>
                      <a:pt x="22" y="26"/>
                      <a:pt x="23" y="26"/>
                      <a:pt x="23" y="26"/>
                    </a:cubicBezTo>
                    <a:cubicBezTo>
                      <a:pt x="24" y="26"/>
                      <a:pt x="23" y="25"/>
                      <a:pt x="24" y="25"/>
                    </a:cubicBezTo>
                    <a:cubicBezTo>
                      <a:pt x="23" y="25"/>
                      <a:pt x="26" y="25"/>
                      <a:pt x="24" y="24"/>
                    </a:cubicBezTo>
                    <a:cubicBezTo>
                      <a:pt x="25" y="25"/>
                      <a:pt x="25" y="25"/>
                      <a:pt x="26" y="25"/>
                    </a:cubicBezTo>
                    <a:cubicBezTo>
                      <a:pt x="22" y="23"/>
                      <a:pt x="27" y="25"/>
                      <a:pt x="25" y="24"/>
                    </a:cubicBezTo>
                    <a:cubicBezTo>
                      <a:pt x="25" y="24"/>
                      <a:pt x="25" y="24"/>
                      <a:pt x="25" y="24"/>
                    </a:cubicBezTo>
                    <a:cubicBezTo>
                      <a:pt x="25" y="23"/>
                      <a:pt x="27" y="23"/>
                      <a:pt x="25" y="21"/>
                    </a:cubicBezTo>
                    <a:cubicBezTo>
                      <a:pt x="25" y="21"/>
                      <a:pt x="28" y="21"/>
                      <a:pt x="27" y="20"/>
                    </a:cubicBezTo>
                    <a:cubicBezTo>
                      <a:pt x="27" y="20"/>
                      <a:pt x="26" y="20"/>
                      <a:pt x="25" y="20"/>
                    </a:cubicBezTo>
                    <a:cubicBezTo>
                      <a:pt x="26" y="20"/>
                      <a:pt x="27" y="20"/>
                      <a:pt x="27" y="20"/>
                    </a:cubicBezTo>
                    <a:cubicBezTo>
                      <a:pt x="26" y="19"/>
                      <a:pt x="28" y="20"/>
                      <a:pt x="28" y="20"/>
                    </a:cubicBezTo>
                    <a:cubicBezTo>
                      <a:pt x="27" y="19"/>
                      <a:pt x="27" y="19"/>
                      <a:pt x="26" y="19"/>
                    </a:cubicBezTo>
                    <a:cubicBezTo>
                      <a:pt x="29" y="19"/>
                      <a:pt x="25" y="18"/>
                      <a:pt x="27" y="18"/>
                    </a:cubicBezTo>
                    <a:cubicBezTo>
                      <a:pt x="24" y="17"/>
                      <a:pt x="26" y="17"/>
                      <a:pt x="25" y="17"/>
                    </a:cubicBezTo>
                    <a:cubicBezTo>
                      <a:pt x="25" y="17"/>
                      <a:pt x="26" y="17"/>
                      <a:pt x="27" y="17"/>
                    </a:cubicBezTo>
                    <a:cubicBezTo>
                      <a:pt x="26" y="17"/>
                      <a:pt x="26" y="17"/>
                      <a:pt x="27" y="17"/>
                    </a:cubicBezTo>
                    <a:cubicBezTo>
                      <a:pt x="27" y="17"/>
                      <a:pt x="25" y="16"/>
                      <a:pt x="26" y="16"/>
                    </a:cubicBezTo>
                    <a:cubicBezTo>
                      <a:pt x="28" y="17"/>
                      <a:pt x="26" y="16"/>
                      <a:pt x="27" y="16"/>
                    </a:cubicBezTo>
                    <a:cubicBezTo>
                      <a:pt x="25" y="15"/>
                      <a:pt x="24" y="14"/>
                      <a:pt x="24" y="15"/>
                    </a:cubicBezTo>
                    <a:cubicBezTo>
                      <a:pt x="27" y="15"/>
                      <a:pt x="27" y="15"/>
                      <a:pt x="27" y="15"/>
                    </a:cubicBezTo>
                    <a:cubicBezTo>
                      <a:pt x="26" y="14"/>
                      <a:pt x="29" y="15"/>
                      <a:pt x="26" y="13"/>
                    </a:cubicBezTo>
                    <a:cubicBezTo>
                      <a:pt x="27" y="13"/>
                      <a:pt x="27" y="13"/>
                      <a:pt x="27" y="13"/>
                    </a:cubicBezTo>
                    <a:cubicBezTo>
                      <a:pt x="26" y="12"/>
                      <a:pt x="28" y="12"/>
                      <a:pt x="25" y="11"/>
                    </a:cubicBezTo>
                    <a:cubicBezTo>
                      <a:pt x="26" y="11"/>
                      <a:pt x="26" y="11"/>
                      <a:pt x="26" y="10"/>
                    </a:cubicBezTo>
                    <a:cubicBezTo>
                      <a:pt x="25" y="10"/>
                      <a:pt x="25" y="10"/>
                      <a:pt x="23" y="9"/>
                    </a:cubicBezTo>
                    <a:cubicBezTo>
                      <a:pt x="23" y="9"/>
                      <a:pt x="24" y="9"/>
                      <a:pt x="25" y="9"/>
                    </a:cubicBezTo>
                    <a:cubicBezTo>
                      <a:pt x="25" y="9"/>
                      <a:pt x="28" y="9"/>
                      <a:pt x="25" y="9"/>
                    </a:cubicBezTo>
                    <a:cubicBezTo>
                      <a:pt x="27" y="9"/>
                      <a:pt x="27" y="9"/>
                      <a:pt x="27" y="9"/>
                    </a:cubicBezTo>
                    <a:cubicBezTo>
                      <a:pt x="25" y="8"/>
                      <a:pt x="24" y="8"/>
                      <a:pt x="25" y="8"/>
                    </a:cubicBezTo>
                    <a:cubicBezTo>
                      <a:pt x="24" y="7"/>
                      <a:pt x="24" y="7"/>
                      <a:pt x="22" y="7"/>
                    </a:cubicBezTo>
                    <a:cubicBezTo>
                      <a:pt x="22" y="7"/>
                      <a:pt x="24" y="7"/>
                      <a:pt x="23" y="7"/>
                    </a:cubicBezTo>
                    <a:cubicBezTo>
                      <a:pt x="25" y="7"/>
                      <a:pt x="25" y="7"/>
                      <a:pt x="25" y="7"/>
                    </a:cubicBezTo>
                    <a:cubicBezTo>
                      <a:pt x="25" y="7"/>
                      <a:pt x="25" y="6"/>
                      <a:pt x="24" y="5"/>
                    </a:cubicBezTo>
                    <a:cubicBezTo>
                      <a:pt x="26" y="6"/>
                      <a:pt x="24" y="5"/>
                      <a:pt x="25" y="5"/>
                    </a:cubicBezTo>
                    <a:cubicBezTo>
                      <a:pt x="24" y="4"/>
                      <a:pt x="25" y="4"/>
                      <a:pt x="23" y="4"/>
                    </a:cubicBezTo>
                    <a:cubicBezTo>
                      <a:pt x="24" y="4"/>
                      <a:pt x="24" y="4"/>
                      <a:pt x="24" y="4"/>
                    </a:cubicBezTo>
                    <a:cubicBezTo>
                      <a:pt x="24" y="4"/>
                      <a:pt x="24" y="3"/>
                      <a:pt x="25" y="3"/>
                    </a:cubicBezTo>
                    <a:cubicBezTo>
                      <a:pt x="25" y="3"/>
                      <a:pt x="23" y="3"/>
                      <a:pt x="23" y="2"/>
                    </a:cubicBezTo>
                    <a:cubicBezTo>
                      <a:pt x="24" y="3"/>
                      <a:pt x="24" y="3"/>
                      <a:pt x="24" y="3"/>
                    </a:cubicBezTo>
                    <a:cubicBezTo>
                      <a:pt x="23" y="2"/>
                      <a:pt x="21" y="2"/>
                      <a:pt x="20" y="2"/>
                    </a:cubicBezTo>
                    <a:cubicBezTo>
                      <a:pt x="21" y="2"/>
                      <a:pt x="20" y="2"/>
                      <a:pt x="20" y="2"/>
                    </a:cubicBezTo>
                    <a:cubicBezTo>
                      <a:pt x="21" y="2"/>
                      <a:pt x="23" y="2"/>
                      <a:pt x="25" y="2"/>
                    </a:cubicBezTo>
                    <a:cubicBezTo>
                      <a:pt x="25" y="2"/>
                      <a:pt x="22" y="2"/>
                      <a:pt x="24" y="2"/>
                    </a:cubicBezTo>
                    <a:cubicBezTo>
                      <a:pt x="24" y="2"/>
                      <a:pt x="24" y="1"/>
                      <a:pt x="22" y="1"/>
                    </a:cubicBezTo>
                    <a:cubicBezTo>
                      <a:pt x="23" y="1"/>
                      <a:pt x="23" y="1"/>
                      <a:pt x="24" y="1"/>
                    </a:cubicBezTo>
                    <a:cubicBezTo>
                      <a:pt x="24" y="1"/>
                      <a:pt x="24" y="1"/>
                      <a:pt x="23" y="1"/>
                    </a:cubicBezTo>
                    <a:cubicBezTo>
                      <a:pt x="23" y="1"/>
                      <a:pt x="23" y="1"/>
                      <a:pt x="23" y="1"/>
                    </a:cubicBezTo>
                    <a:cubicBezTo>
                      <a:pt x="21" y="1"/>
                      <a:pt x="21" y="1"/>
                      <a:pt x="19" y="1"/>
                    </a:cubicBezTo>
                    <a:cubicBezTo>
                      <a:pt x="20" y="1"/>
                      <a:pt x="20" y="1"/>
                      <a:pt x="20" y="1"/>
                    </a:cubicBezTo>
                    <a:cubicBezTo>
                      <a:pt x="19" y="1"/>
                      <a:pt x="18" y="1"/>
                      <a:pt x="19" y="1"/>
                    </a:cubicBezTo>
                    <a:cubicBezTo>
                      <a:pt x="21" y="1"/>
                      <a:pt x="22" y="1"/>
                      <a:pt x="23" y="1"/>
                    </a:cubicBezTo>
                    <a:cubicBezTo>
                      <a:pt x="20" y="0"/>
                      <a:pt x="20" y="0"/>
                      <a:pt x="20" y="0"/>
                    </a:cubicBezTo>
                    <a:cubicBezTo>
                      <a:pt x="20" y="1"/>
                      <a:pt x="19" y="1"/>
                      <a:pt x="18" y="1"/>
                    </a:cubicBezTo>
                    <a:cubicBezTo>
                      <a:pt x="19" y="1"/>
                      <a:pt x="19" y="1"/>
                      <a:pt x="19" y="1"/>
                    </a:cubicBezTo>
                    <a:cubicBezTo>
                      <a:pt x="17" y="1"/>
                      <a:pt x="17" y="1"/>
                      <a:pt x="17" y="1"/>
                    </a:cubicBezTo>
                    <a:cubicBezTo>
                      <a:pt x="18" y="1"/>
                      <a:pt x="16" y="1"/>
                      <a:pt x="17" y="1"/>
                    </a:cubicBezTo>
                    <a:cubicBezTo>
                      <a:pt x="19" y="1"/>
                      <a:pt x="19" y="1"/>
                      <a:pt x="19" y="1"/>
                    </a:cubicBezTo>
                    <a:cubicBezTo>
                      <a:pt x="19" y="1"/>
                      <a:pt x="21" y="2"/>
                      <a:pt x="19" y="2"/>
                    </a:cubicBezTo>
                    <a:cubicBezTo>
                      <a:pt x="19" y="1"/>
                      <a:pt x="18" y="1"/>
                      <a:pt x="17" y="1"/>
                    </a:cubicBezTo>
                    <a:cubicBezTo>
                      <a:pt x="17" y="1"/>
                      <a:pt x="18" y="1"/>
                      <a:pt x="18" y="2"/>
                    </a:cubicBezTo>
                    <a:cubicBezTo>
                      <a:pt x="15" y="1"/>
                      <a:pt x="15" y="1"/>
                      <a:pt x="15" y="1"/>
                    </a:cubicBezTo>
                    <a:cubicBezTo>
                      <a:pt x="19" y="2"/>
                      <a:pt x="16" y="2"/>
                      <a:pt x="17" y="2"/>
                    </a:cubicBezTo>
                    <a:cubicBezTo>
                      <a:pt x="17" y="2"/>
                      <a:pt x="17" y="2"/>
                      <a:pt x="17" y="2"/>
                    </a:cubicBezTo>
                    <a:cubicBezTo>
                      <a:pt x="15" y="2"/>
                      <a:pt x="18" y="2"/>
                      <a:pt x="18" y="2"/>
                    </a:cubicBezTo>
                    <a:cubicBezTo>
                      <a:pt x="18" y="2"/>
                      <a:pt x="15" y="2"/>
                      <a:pt x="14" y="2"/>
                    </a:cubicBezTo>
                    <a:cubicBezTo>
                      <a:pt x="14" y="2"/>
                      <a:pt x="16" y="2"/>
                      <a:pt x="14" y="2"/>
                    </a:cubicBezTo>
                    <a:cubicBezTo>
                      <a:pt x="14" y="2"/>
                      <a:pt x="15" y="3"/>
                      <a:pt x="17" y="3"/>
                    </a:cubicBezTo>
                    <a:cubicBezTo>
                      <a:pt x="17" y="3"/>
                      <a:pt x="14" y="3"/>
                      <a:pt x="15" y="3"/>
                    </a:cubicBezTo>
                    <a:cubicBezTo>
                      <a:pt x="14" y="3"/>
                      <a:pt x="13" y="3"/>
                      <a:pt x="12" y="2"/>
                    </a:cubicBezTo>
                    <a:cubicBezTo>
                      <a:pt x="13" y="3"/>
                      <a:pt x="12" y="3"/>
                      <a:pt x="14" y="3"/>
                    </a:cubicBezTo>
                    <a:cubicBezTo>
                      <a:pt x="14" y="3"/>
                      <a:pt x="14" y="3"/>
                      <a:pt x="14" y="3"/>
                    </a:cubicBezTo>
                    <a:cubicBezTo>
                      <a:pt x="14" y="3"/>
                      <a:pt x="12" y="3"/>
                      <a:pt x="12" y="3"/>
                    </a:cubicBezTo>
                    <a:cubicBezTo>
                      <a:pt x="13" y="3"/>
                      <a:pt x="14" y="4"/>
                      <a:pt x="13" y="4"/>
                    </a:cubicBezTo>
                    <a:cubicBezTo>
                      <a:pt x="15" y="4"/>
                      <a:pt x="15" y="4"/>
                      <a:pt x="17" y="4"/>
                    </a:cubicBezTo>
                    <a:cubicBezTo>
                      <a:pt x="17" y="4"/>
                      <a:pt x="18" y="5"/>
                      <a:pt x="18" y="5"/>
                    </a:cubicBezTo>
                    <a:cubicBezTo>
                      <a:pt x="16" y="4"/>
                      <a:pt x="13" y="4"/>
                      <a:pt x="13" y="4"/>
                    </a:cubicBezTo>
                    <a:cubicBezTo>
                      <a:pt x="10" y="3"/>
                      <a:pt x="14" y="4"/>
                      <a:pt x="11" y="3"/>
                    </a:cubicBezTo>
                    <a:cubicBezTo>
                      <a:pt x="9" y="3"/>
                      <a:pt x="9" y="3"/>
                      <a:pt x="10" y="3"/>
                    </a:cubicBezTo>
                    <a:cubicBezTo>
                      <a:pt x="8" y="2"/>
                      <a:pt x="10" y="3"/>
                      <a:pt x="7" y="2"/>
                    </a:cubicBezTo>
                    <a:cubicBezTo>
                      <a:pt x="8" y="2"/>
                      <a:pt x="9" y="3"/>
                      <a:pt x="9" y="3"/>
                    </a:cubicBezTo>
                    <a:cubicBezTo>
                      <a:pt x="10" y="3"/>
                      <a:pt x="10" y="3"/>
                      <a:pt x="11" y="3"/>
                    </a:cubicBezTo>
                    <a:cubicBezTo>
                      <a:pt x="14" y="4"/>
                      <a:pt x="10" y="3"/>
                      <a:pt x="9" y="3"/>
                    </a:cubicBezTo>
                    <a:cubicBezTo>
                      <a:pt x="9" y="3"/>
                      <a:pt x="9" y="3"/>
                      <a:pt x="9" y="3"/>
                    </a:cubicBezTo>
                    <a:cubicBezTo>
                      <a:pt x="8" y="3"/>
                      <a:pt x="10" y="3"/>
                      <a:pt x="9" y="3"/>
                    </a:cubicBezTo>
                    <a:cubicBezTo>
                      <a:pt x="6" y="3"/>
                      <a:pt x="9" y="3"/>
                      <a:pt x="7" y="3"/>
                    </a:cubicBezTo>
                    <a:cubicBezTo>
                      <a:pt x="5" y="2"/>
                      <a:pt x="5" y="2"/>
                      <a:pt x="5" y="2"/>
                    </a:cubicBezTo>
                    <a:cubicBezTo>
                      <a:pt x="5" y="2"/>
                      <a:pt x="7" y="3"/>
                      <a:pt x="7" y="3"/>
                    </a:cubicBezTo>
                    <a:cubicBezTo>
                      <a:pt x="6" y="3"/>
                      <a:pt x="6" y="3"/>
                      <a:pt x="6" y="3"/>
                    </a:cubicBezTo>
                    <a:cubicBezTo>
                      <a:pt x="6" y="3"/>
                      <a:pt x="6" y="3"/>
                      <a:pt x="6" y="3"/>
                    </a:cubicBezTo>
                    <a:cubicBezTo>
                      <a:pt x="7" y="3"/>
                      <a:pt x="9" y="4"/>
                      <a:pt x="9" y="3"/>
                    </a:cubicBezTo>
                    <a:cubicBezTo>
                      <a:pt x="12" y="4"/>
                      <a:pt x="9" y="4"/>
                      <a:pt x="10" y="4"/>
                    </a:cubicBezTo>
                    <a:cubicBezTo>
                      <a:pt x="12" y="4"/>
                      <a:pt x="10" y="4"/>
                      <a:pt x="11" y="4"/>
                    </a:cubicBezTo>
                    <a:cubicBezTo>
                      <a:pt x="13" y="4"/>
                      <a:pt x="13" y="5"/>
                      <a:pt x="13" y="5"/>
                    </a:cubicBezTo>
                    <a:cubicBezTo>
                      <a:pt x="13" y="5"/>
                      <a:pt x="11" y="4"/>
                      <a:pt x="10" y="4"/>
                    </a:cubicBezTo>
                    <a:cubicBezTo>
                      <a:pt x="10" y="4"/>
                      <a:pt x="10" y="4"/>
                      <a:pt x="11" y="4"/>
                    </a:cubicBezTo>
                    <a:cubicBezTo>
                      <a:pt x="9" y="4"/>
                      <a:pt x="7" y="3"/>
                      <a:pt x="6" y="3"/>
                    </a:cubicBezTo>
                    <a:cubicBezTo>
                      <a:pt x="5" y="3"/>
                      <a:pt x="7" y="3"/>
                      <a:pt x="8" y="4"/>
                    </a:cubicBezTo>
                    <a:cubicBezTo>
                      <a:pt x="8" y="4"/>
                      <a:pt x="9" y="4"/>
                      <a:pt x="10" y="4"/>
                    </a:cubicBezTo>
                    <a:cubicBezTo>
                      <a:pt x="14" y="5"/>
                      <a:pt x="6" y="3"/>
                      <a:pt x="7" y="4"/>
                    </a:cubicBezTo>
                    <a:cubicBezTo>
                      <a:pt x="10" y="4"/>
                      <a:pt x="11" y="5"/>
                      <a:pt x="15" y="6"/>
                    </a:cubicBezTo>
                    <a:cubicBezTo>
                      <a:pt x="15" y="6"/>
                      <a:pt x="16" y="6"/>
                      <a:pt x="15" y="6"/>
                    </a:cubicBezTo>
                    <a:cubicBezTo>
                      <a:pt x="13" y="5"/>
                      <a:pt x="14" y="6"/>
                      <a:pt x="12" y="5"/>
                    </a:cubicBezTo>
                    <a:cubicBezTo>
                      <a:pt x="12" y="5"/>
                      <a:pt x="12" y="5"/>
                      <a:pt x="12" y="5"/>
                    </a:cubicBezTo>
                    <a:cubicBezTo>
                      <a:pt x="10" y="5"/>
                      <a:pt x="10" y="5"/>
                      <a:pt x="10" y="5"/>
                    </a:cubicBezTo>
                    <a:cubicBezTo>
                      <a:pt x="8" y="4"/>
                      <a:pt x="7" y="4"/>
                      <a:pt x="6" y="4"/>
                    </a:cubicBezTo>
                    <a:cubicBezTo>
                      <a:pt x="7" y="4"/>
                      <a:pt x="8" y="4"/>
                      <a:pt x="8" y="5"/>
                    </a:cubicBezTo>
                    <a:cubicBezTo>
                      <a:pt x="7" y="4"/>
                      <a:pt x="6" y="4"/>
                      <a:pt x="6" y="4"/>
                    </a:cubicBezTo>
                    <a:cubicBezTo>
                      <a:pt x="7" y="4"/>
                      <a:pt x="9" y="5"/>
                      <a:pt x="10" y="5"/>
                    </a:cubicBezTo>
                    <a:cubicBezTo>
                      <a:pt x="10" y="5"/>
                      <a:pt x="8" y="5"/>
                      <a:pt x="7" y="5"/>
                    </a:cubicBezTo>
                    <a:cubicBezTo>
                      <a:pt x="6" y="4"/>
                      <a:pt x="6" y="4"/>
                      <a:pt x="6" y="4"/>
                    </a:cubicBezTo>
                    <a:cubicBezTo>
                      <a:pt x="7" y="5"/>
                      <a:pt x="5" y="4"/>
                      <a:pt x="5" y="4"/>
                    </a:cubicBezTo>
                    <a:cubicBezTo>
                      <a:pt x="6" y="5"/>
                      <a:pt x="8" y="5"/>
                      <a:pt x="10" y="5"/>
                    </a:cubicBezTo>
                    <a:cubicBezTo>
                      <a:pt x="10" y="6"/>
                      <a:pt x="9" y="5"/>
                      <a:pt x="9" y="5"/>
                    </a:cubicBezTo>
                    <a:cubicBezTo>
                      <a:pt x="8" y="5"/>
                      <a:pt x="8" y="5"/>
                      <a:pt x="8" y="5"/>
                    </a:cubicBezTo>
                    <a:cubicBezTo>
                      <a:pt x="8" y="5"/>
                      <a:pt x="5" y="4"/>
                      <a:pt x="5" y="4"/>
                    </a:cubicBezTo>
                    <a:cubicBezTo>
                      <a:pt x="7" y="5"/>
                      <a:pt x="7" y="5"/>
                      <a:pt x="7" y="5"/>
                    </a:cubicBezTo>
                    <a:cubicBezTo>
                      <a:pt x="7" y="5"/>
                      <a:pt x="6" y="5"/>
                      <a:pt x="5" y="5"/>
                    </a:cubicBezTo>
                    <a:cubicBezTo>
                      <a:pt x="6" y="5"/>
                      <a:pt x="6" y="5"/>
                      <a:pt x="7" y="5"/>
                    </a:cubicBezTo>
                    <a:cubicBezTo>
                      <a:pt x="6" y="5"/>
                      <a:pt x="6" y="5"/>
                      <a:pt x="6" y="5"/>
                    </a:cubicBezTo>
                    <a:cubicBezTo>
                      <a:pt x="6" y="5"/>
                      <a:pt x="9" y="6"/>
                      <a:pt x="7" y="5"/>
                    </a:cubicBezTo>
                    <a:cubicBezTo>
                      <a:pt x="9" y="6"/>
                      <a:pt x="7" y="5"/>
                      <a:pt x="8" y="5"/>
                    </a:cubicBezTo>
                    <a:cubicBezTo>
                      <a:pt x="10" y="6"/>
                      <a:pt x="9" y="6"/>
                      <a:pt x="10" y="6"/>
                    </a:cubicBezTo>
                    <a:cubicBezTo>
                      <a:pt x="7" y="5"/>
                      <a:pt x="9" y="6"/>
                      <a:pt x="9" y="6"/>
                    </a:cubicBezTo>
                    <a:cubicBezTo>
                      <a:pt x="8" y="6"/>
                      <a:pt x="8" y="6"/>
                      <a:pt x="7" y="6"/>
                    </a:cubicBezTo>
                    <a:cubicBezTo>
                      <a:pt x="9" y="6"/>
                      <a:pt x="9" y="6"/>
                      <a:pt x="9" y="6"/>
                    </a:cubicBezTo>
                    <a:cubicBezTo>
                      <a:pt x="6" y="5"/>
                      <a:pt x="10" y="7"/>
                      <a:pt x="9" y="6"/>
                    </a:cubicBezTo>
                    <a:cubicBezTo>
                      <a:pt x="8" y="6"/>
                      <a:pt x="6" y="6"/>
                      <a:pt x="6" y="6"/>
                    </a:cubicBezTo>
                    <a:cubicBezTo>
                      <a:pt x="8" y="6"/>
                      <a:pt x="9" y="7"/>
                      <a:pt x="11" y="7"/>
                    </a:cubicBezTo>
                    <a:cubicBezTo>
                      <a:pt x="10" y="7"/>
                      <a:pt x="8" y="6"/>
                      <a:pt x="6" y="6"/>
                    </a:cubicBezTo>
                    <a:cubicBezTo>
                      <a:pt x="8" y="6"/>
                      <a:pt x="4" y="5"/>
                      <a:pt x="7" y="6"/>
                    </a:cubicBezTo>
                    <a:cubicBezTo>
                      <a:pt x="8" y="6"/>
                      <a:pt x="9" y="7"/>
                      <a:pt x="10" y="7"/>
                    </a:cubicBezTo>
                    <a:cubicBezTo>
                      <a:pt x="9" y="7"/>
                      <a:pt x="9" y="7"/>
                      <a:pt x="8" y="6"/>
                    </a:cubicBezTo>
                    <a:cubicBezTo>
                      <a:pt x="8" y="7"/>
                      <a:pt x="10" y="7"/>
                      <a:pt x="11" y="7"/>
                    </a:cubicBezTo>
                    <a:cubicBezTo>
                      <a:pt x="10" y="7"/>
                      <a:pt x="12" y="8"/>
                      <a:pt x="11" y="8"/>
                    </a:cubicBezTo>
                    <a:cubicBezTo>
                      <a:pt x="9" y="7"/>
                      <a:pt x="10" y="7"/>
                      <a:pt x="9" y="7"/>
                    </a:cubicBezTo>
                    <a:cubicBezTo>
                      <a:pt x="9" y="7"/>
                      <a:pt x="13" y="8"/>
                      <a:pt x="13" y="9"/>
                    </a:cubicBezTo>
                    <a:cubicBezTo>
                      <a:pt x="14" y="9"/>
                      <a:pt x="17" y="10"/>
                      <a:pt x="18" y="10"/>
                    </a:cubicBezTo>
                    <a:cubicBezTo>
                      <a:pt x="17" y="10"/>
                      <a:pt x="17" y="10"/>
                      <a:pt x="15" y="9"/>
                    </a:cubicBezTo>
                    <a:cubicBezTo>
                      <a:pt x="15" y="9"/>
                      <a:pt x="15" y="9"/>
                      <a:pt x="15" y="9"/>
                    </a:cubicBezTo>
                    <a:cubicBezTo>
                      <a:pt x="12" y="9"/>
                      <a:pt x="11" y="8"/>
                      <a:pt x="8" y="7"/>
                    </a:cubicBezTo>
                    <a:cubicBezTo>
                      <a:pt x="9" y="8"/>
                      <a:pt x="9" y="8"/>
                      <a:pt x="9" y="8"/>
                    </a:cubicBezTo>
                    <a:cubicBezTo>
                      <a:pt x="9" y="7"/>
                      <a:pt x="7" y="7"/>
                      <a:pt x="6" y="7"/>
                    </a:cubicBezTo>
                    <a:cubicBezTo>
                      <a:pt x="8" y="7"/>
                      <a:pt x="7" y="7"/>
                      <a:pt x="7" y="7"/>
                    </a:cubicBezTo>
                    <a:cubicBezTo>
                      <a:pt x="9" y="8"/>
                      <a:pt x="7" y="7"/>
                      <a:pt x="8" y="7"/>
                    </a:cubicBezTo>
                    <a:cubicBezTo>
                      <a:pt x="9" y="8"/>
                      <a:pt x="11" y="8"/>
                      <a:pt x="10" y="8"/>
                    </a:cubicBezTo>
                    <a:cubicBezTo>
                      <a:pt x="9" y="8"/>
                      <a:pt x="8" y="8"/>
                      <a:pt x="7" y="7"/>
                    </a:cubicBezTo>
                    <a:cubicBezTo>
                      <a:pt x="6" y="7"/>
                      <a:pt x="9" y="8"/>
                      <a:pt x="8" y="8"/>
                    </a:cubicBezTo>
                    <a:cubicBezTo>
                      <a:pt x="7" y="7"/>
                      <a:pt x="7" y="7"/>
                      <a:pt x="7" y="7"/>
                    </a:cubicBezTo>
                    <a:cubicBezTo>
                      <a:pt x="7" y="8"/>
                      <a:pt x="7" y="8"/>
                      <a:pt x="10" y="10"/>
                    </a:cubicBezTo>
                    <a:cubicBezTo>
                      <a:pt x="9" y="9"/>
                      <a:pt x="9" y="9"/>
                      <a:pt x="7" y="9"/>
                    </a:cubicBezTo>
                    <a:cubicBezTo>
                      <a:pt x="8" y="9"/>
                      <a:pt x="9" y="10"/>
                      <a:pt x="9" y="10"/>
                    </a:cubicBezTo>
                    <a:cubicBezTo>
                      <a:pt x="7" y="9"/>
                      <a:pt x="7" y="9"/>
                      <a:pt x="7" y="9"/>
                    </a:cubicBezTo>
                    <a:cubicBezTo>
                      <a:pt x="6" y="9"/>
                      <a:pt x="8" y="10"/>
                      <a:pt x="9" y="10"/>
                    </a:cubicBezTo>
                    <a:cubicBezTo>
                      <a:pt x="8" y="10"/>
                      <a:pt x="8" y="10"/>
                      <a:pt x="8" y="10"/>
                    </a:cubicBezTo>
                    <a:cubicBezTo>
                      <a:pt x="6" y="9"/>
                      <a:pt x="9" y="10"/>
                      <a:pt x="9" y="10"/>
                    </a:cubicBezTo>
                    <a:cubicBezTo>
                      <a:pt x="8" y="10"/>
                      <a:pt x="8" y="10"/>
                      <a:pt x="8" y="10"/>
                    </a:cubicBezTo>
                    <a:cubicBezTo>
                      <a:pt x="9" y="10"/>
                      <a:pt x="9" y="10"/>
                      <a:pt x="9" y="10"/>
                    </a:cubicBezTo>
                    <a:cubicBezTo>
                      <a:pt x="10" y="11"/>
                      <a:pt x="9" y="11"/>
                      <a:pt x="7" y="10"/>
                    </a:cubicBezTo>
                    <a:cubicBezTo>
                      <a:pt x="8" y="10"/>
                      <a:pt x="8" y="10"/>
                      <a:pt x="9" y="11"/>
                    </a:cubicBezTo>
                    <a:cubicBezTo>
                      <a:pt x="7" y="10"/>
                      <a:pt x="7" y="11"/>
                      <a:pt x="8" y="11"/>
                    </a:cubicBezTo>
                    <a:cubicBezTo>
                      <a:pt x="9" y="11"/>
                      <a:pt x="9" y="11"/>
                      <a:pt x="10" y="12"/>
                    </a:cubicBezTo>
                    <a:cubicBezTo>
                      <a:pt x="13" y="13"/>
                      <a:pt x="10" y="12"/>
                      <a:pt x="11" y="12"/>
                    </a:cubicBezTo>
                    <a:cubicBezTo>
                      <a:pt x="11" y="12"/>
                      <a:pt x="10" y="12"/>
                      <a:pt x="9" y="11"/>
                    </a:cubicBezTo>
                    <a:cubicBezTo>
                      <a:pt x="6" y="11"/>
                      <a:pt x="8" y="12"/>
                      <a:pt x="8" y="12"/>
                    </a:cubicBezTo>
                    <a:cubicBezTo>
                      <a:pt x="8" y="12"/>
                      <a:pt x="8" y="12"/>
                      <a:pt x="9" y="12"/>
                    </a:cubicBezTo>
                    <a:cubicBezTo>
                      <a:pt x="7" y="12"/>
                      <a:pt x="9" y="13"/>
                      <a:pt x="8" y="13"/>
                    </a:cubicBezTo>
                    <a:cubicBezTo>
                      <a:pt x="9" y="13"/>
                      <a:pt x="11" y="14"/>
                      <a:pt x="11" y="14"/>
                    </a:cubicBezTo>
                    <a:cubicBezTo>
                      <a:pt x="13" y="15"/>
                      <a:pt x="9" y="13"/>
                      <a:pt x="8" y="13"/>
                    </a:cubicBezTo>
                    <a:cubicBezTo>
                      <a:pt x="8" y="13"/>
                      <a:pt x="9" y="13"/>
                      <a:pt x="9" y="13"/>
                    </a:cubicBezTo>
                    <a:cubicBezTo>
                      <a:pt x="8" y="13"/>
                      <a:pt x="8" y="13"/>
                      <a:pt x="8" y="13"/>
                    </a:cubicBezTo>
                    <a:cubicBezTo>
                      <a:pt x="9" y="14"/>
                      <a:pt x="10" y="14"/>
                      <a:pt x="9" y="14"/>
                    </a:cubicBezTo>
                    <a:cubicBezTo>
                      <a:pt x="9" y="14"/>
                      <a:pt x="9" y="14"/>
                      <a:pt x="9" y="14"/>
                    </a:cubicBezTo>
                    <a:cubicBezTo>
                      <a:pt x="8" y="14"/>
                      <a:pt x="7" y="13"/>
                      <a:pt x="7" y="13"/>
                    </a:cubicBezTo>
                    <a:cubicBezTo>
                      <a:pt x="9" y="14"/>
                      <a:pt x="8" y="14"/>
                      <a:pt x="9" y="15"/>
                    </a:cubicBezTo>
                    <a:cubicBezTo>
                      <a:pt x="9" y="14"/>
                      <a:pt x="9" y="14"/>
                      <a:pt x="9" y="14"/>
                    </a:cubicBezTo>
                    <a:cubicBezTo>
                      <a:pt x="10" y="15"/>
                      <a:pt x="10" y="15"/>
                      <a:pt x="10" y="15"/>
                    </a:cubicBezTo>
                    <a:cubicBezTo>
                      <a:pt x="9" y="15"/>
                      <a:pt x="9" y="15"/>
                      <a:pt x="9" y="15"/>
                    </a:cubicBezTo>
                    <a:cubicBezTo>
                      <a:pt x="9" y="14"/>
                      <a:pt x="8" y="14"/>
                      <a:pt x="8" y="14"/>
                    </a:cubicBezTo>
                    <a:cubicBezTo>
                      <a:pt x="7" y="14"/>
                      <a:pt x="9" y="15"/>
                      <a:pt x="10" y="15"/>
                    </a:cubicBezTo>
                    <a:cubicBezTo>
                      <a:pt x="11" y="15"/>
                      <a:pt x="9" y="15"/>
                      <a:pt x="9" y="15"/>
                    </a:cubicBezTo>
                    <a:cubicBezTo>
                      <a:pt x="8" y="14"/>
                      <a:pt x="9" y="15"/>
                      <a:pt x="9" y="15"/>
                    </a:cubicBezTo>
                    <a:cubicBezTo>
                      <a:pt x="8" y="14"/>
                      <a:pt x="8" y="14"/>
                      <a:pt x="8" y="14"/>
                    </a:cubicBezTo>
                    <a:cubicBezTo>
                      <a:pt x="8" y="14"/>
                      <a:pt x="9" y="15"/>
                      <a:pt x="9" y="15"/>
                    </a:cubicBezTo>
                    <a:cubicBezTo>
                      <a:pt x="9" y="15"/>
                      <a:pt x="9" y="15"/>
                      <a:pt x="8" y="15"/>
                    </a:cubicBezTo>
                    <a:cubicBezTo>
                      <a:pt x="8" y="15"/>
                      <a:pt x="8" y="15"/>
                      <a:pt x="9" y="15"/>
                    </a:cubicBezTo>
                    <a:cubicBezTo>
                      <a:pt x="9" y="15"/>
                      <a:pt x="10" y="15"/>
                      <a:pt x="11" y="16"/>
                    </a:cubicBezTo>
                    <a:cubicBezTo>
                      <a:pt x="11" y="16"/>
                      <a:pt x="11" y="16"/>
                      <a:pt x="10" y="16"/>
                    </a:cubicBezTo>
                    <a:cubicBezTo>
                      <a:pt x="10" y="16"/>
                      <a:pt x="10" y="16"/>
                      <a:pt x="10" y="16"/>
                    </a:cubicBezTo>
                    <a:cubicBezTo>
                      <a:pt x="10" y="16"/>
                      <a:pt x="10" y="16"/>
                      <a:pt x="11" y="16"/>
                    </a:cubicBezTo>
                    <a:cubicBezTo>
                      <a:pt x="9" y="16"/>
                      <a:pt x="9" y="16"/>
                      <a:pt x="9" y="16"/>
                    </a:cubicBezTo>
                    <a:cubicBezTo>
                      <a:pt x="11" y="16"/>
                      <a:pt x="10" y="16"/>
                      <a:pt x="11" y="16"/>
                    </a:cubicBezTo>
                    <a:cubicBezTo>
                      <a:pt x="9" y="16"/>
                      <a:pt x="7" y="15"/>
                      <a:pt x="7" y="15"/>
                    </a:cubicBezTo>
                    <a:cubicBezTo>
                      <a:pt x="8" y="16"/>
                      <a:pt x="8" y="16"/>
                      <a:pt x="8" y="16"/>
                    </a:cubicBezTo>
                    <a:cubicBezTo>
                      <a:pt x="9" y="16"/>
                      <a:pt x="8" y="16"/>
                      <a:pt x="7" y="15"/>
                    </a:cubicBezTo>
                    <a:cubicBezTo>
                      <a:pt x="6" y="15"/>
                      <a:pt x="12" y="17"/>
                      <a:pt x="10" y="17"/>
                    </a:cubicBezTo>
                    <a:cubicBezTo>
                      <a:pt x="8" y="16"/>
                      <a:pt x="8" y="16"/>
                      <a:pt x="8" y="16"/>
                    </a:cubicBezTo>
                    <a:cubicBezTo>
                      <a:pt x="8" y="16"/>
                      <a:pt x="8" y="16"/>
                      <a:pt x="8" y="16"/>
                    </a:cubicBezTo>
                    <a:cubicBezTo>
                      <a:pt x="9" y="17"/>
                      <a:pt x="7" y="16"/>
                      <a:pt x="8" y="16"/>
                    </a:cubicBezTo>
                    <a:cubicBezTo>
                      <a:pt x="10" y="17"/>
                      <a:pt x="9" y="17"/>
                      <a:pt x="10" y="17"/>
                    </a:cubicBezTo>
                    <a:cubicBezTo>
                      <a:pt x="5" y="15"/>
                      <a:pt x="8" y="17"/>
                      <a:pt x="6" y="16"/>
                    </a:cubicBezTo>
                    <a:cubicBezTo>
                      <a:pt x="9" y="17"/>
                      <a:pt x="7" y="17"/>
                      <a:pt x="8" y="17"/>
                    </a:cubicBezTo>
                    <a:cubicBezTo>
                      <a:pt x="5" y="16"/>
                      <a:pt x="8" y="18"/>
                      <a:pt x="7" y="17"/>
                    </a:cubicBezTo>
                    <a:cubicBezTo>
                      <a:pt x="9" y="18"/>
                      <a:pt x="9" y="18"/>
                      <a:pt x="9" y="18"/>
                    </a:cubicBezTo>
                    <a:cubicBezTo>
                      <a:pt x="8" y="18"/>
                      <a:pt x="12" y="20"/>
                      <a:pt x="10" y="19"/>
                    </a:cubicBezTo>
                    <a:cubicBezTo>
                      <a:pt x="9" y="18"/>
                      <a:pt x="8" y="18"/>
                      <a:pt x="8" y="18"/>
                    </a:cubicBezTo>
                    <a:cubicBezTo>
                      <a:pt x="5" y="17"/>
                      <a:pt x="9" y="19"/>
                      <a:pt x="7" y="18"/>
                    </a:cubicBezTo>
                    <a:cubicBezTo>
                      <a:pt x="8" y="18"/>
                      <a:pt x="9" y="19"/>
                      <a:pt x="10" y="19"/>
                    </a:cubicBezTo>
                    <a:cubicBezTo>
                      <a:pt x="9" y="19"/>
                      <a:pt x="8" y="19"/>
                      <a:pt x="7" y="18"/>
                    </a:cubicBezTo>
                    <a:cubicBezTo>
                      <a:pt x="8" y="19"/>
                      <a:pt x="8" y="19"/>
                      <a:pt x="7" y="19"/>
                    </a:cubicBezTo>
                    <a:cubicBezTo>
                      <a:pt x="7" y="18"/>
                      <a:pt x="7" y="18"/>
                      <a:pt x="7" y="18"/>
                    </a:cubicBezTo>
                    <a:cubicBezTo>
                      <a:pt x="6" y="18"/>
                      <a:pt x="7" y="19"/>
                      <a:pt x="8" y="19"/>
                    </a:cubicBezTo>
                    <a:cubicBezTo>
                      <a:pt x="6" y="18"/>
                      <a:pt x="7" y="19"/>
                      <a:pt x="6" y="19"/>
                    </a:cubicBezTo>
                    <a:cubicBezTo>
                      <a:pt x="8" y="20"/>
                      <a:pt x="5" y="19"/>
                      <a:pt x="7" y="20"/>
                    </a:cubicBezTo>
                    <a:cubicBezTo>
                      <a:pt x="7" y="20"/>
                      <a:pt x="7" y="20"/>
                      <a:pt x="7" y="19"/>
                    </a:cubicBezTo>
                    <a:cubicBezTo>
                      <a:pt x="7" y="20"/>
                      <a:pt x="9" y="21"/>
                      <a:pt x="9" y="21"/>
                    </a:cubicBezTo>
                    <a:cubicBezTo>
                      <a:pt x="7" y="20"/>
                      <a:pt x="7" y="20"/>
                      <a:pt x="7" y="20"/>
                    </a:cubicBezTo>
                    <a:cubicBezTo>
                      <a:pt x="5" y="19"/>
                      <a:pt x="7" y="20"/>
                      <a:pt x="6" y="19"/>
                    </a:cubicBezTo>
                    <a:cubicBezTo>
                      <a:pt x="7" y="20"/>
                      <a:pt x="6" y="20"/>
                      <a:pt x="7" y="20"/>
                    </a:cubicBezTo>
                    <a:cubicBezTo>
                      <a:pt x="8" y="21"/>
                      <a:pt x="8" y="21"/>
                      <a:pt x="8" y="21"/>
                    </a:cubicBezTo>
                    <a:cubicBezTo>
                      <a:pt x="8" y="21"/>
                      <a:pt x="8" y="21"/>
                      <a:pt x="9" y="21"/>
                    </a:cubicBezTo>
                    <a:cubicBezTo>
                      <a:pt x="9" y="21"/>
                      <a:pt x="7" y="20"/>
                      <a:pt x="7" y="20"/>
                    </a:cubicBezTo>
                    <a:cubicBezTo>
                      <a:pt x="6" y="20"/>
                      <a:pt x="6" y="20"/>
                      <a:pt x="7" y="21"/>
                    </a:cubicBezTo>
                    <a:cubicBezTo>
                      <a:pt x="7" y="21"/>
                      <a:pt x="7" y="21"/>
                      <a:pt x="7" y="21"/>
                    </a:cubicBezTo>
                    <a:cubicBezTo>
                      <a:pt x="7" y="21"/>
                      <a:pt x="7" y="21"/>
                      <a:pt x="7" y="21"/>
                    </a:cubicBezTo>
                    <a:cubicBezTo>
                      <a:pt x="7" y="21"/>
                      <a:pt x="7" y="21"/>
                      <a:pt x="7" y="21"/>
                    </a:cubicBezTo>
                    <a:cubicBezTo>
                      <a:pt x="7" y="21"/>
                      <a:pt x="7" y="21"/>
                      <a:pt x="7" y="21"/>
                    </a:cubicBezTo>
                    <a:cubicBezTo>
                      <a:pt x="7" y="21"/>
                      <a:pt x="7" y="21"/>
                      <a:pt x="7" y="21"/>
                    </a:cubicBezTo>
                    <a:cubicBezTo>
                      <a:pt x="7" y="21"/>
                      <a:pt x="7" y="21"/>
                      <a:pt x="6" y="21"/>
                    </a:cubicBezTo>
                    <a:cubicBezTo>
                      <a:pt x="6" y="21"/>
                      <a:pt x="6" y="21"/>
                      <a:pt x="6" y="21"/>
                    </a:cubicBezTo>
                    <a:cubicBezTo>
                      <a:pt x="6" y="21"/>
                      <a:pt x="6" y="21"/>
                      <a:pt x="6" y="21"/>
                    </a:cubicBezTo>
                    <a:cubicBezTo>
                      <a:pt x="5" y="20"/>
                      <a:pt x="5" y="20"/>
                      <a:pt x="5" y="20"/>
                    </a:cubicBezTo>
                    <a:cubicBezTo>
                      <a:pt x="5" y="20"/>
                      <a:pt x="6" y="21"/>
                      <a:pt x="7" y="21"/>
                    </a:cubicBezTo>
                    <a:cubicBezTo>
                      <a:pt x="5" y="21"/>
                      <a:pt x="6" y="22"/>
                      <a:pt x="7" y="22"/>
                    </a:cubicBezTo>
                    <a:cubicBezTo>
                      <a:pt x="7" y="22"/>
                      <a:pt x="6" y="22"/>
                      <a:pt x="7" y="22"/>
                    </a:cubicBezTo>
                    <a:cubicBezTo>
                      <a:pt x="7" y="22"/>
                      <a:pt x="8" y="23"/>
                      <a:pt x="7" y="22"/>
                    </a:cubicBezTo>
                    <a:cubicBezTo>
                      <a:pt x="8" y="23"/>
                      <a:pt x="6" y="22"/>
                      <a:pt x="6" y="22"/>
                    </a:cubicBezTo>
                    <a:cubicBezTo>
                      <a:pt x="6" y="22"/>
                      <a:pt x="7" y="22"/>
                      <a:pt x="7" y="22"/>
                    </a:cubicBezTo>
                    <a:cubicBezTo>
                      <a:pt x="5" y="22"/>
                      <a:pt x="8" y="24"/>
                      <a:pt x="7" y="23"/>
                    </a:cubicBezTo>
                    <a:cubicBezTo>
                      <a:pt x="7" y="23"/>
                      <a:pt x="6" y="23"/>
                      <a:pt x="6" y="22"/>
                    </a:cubicBezTo>
                    <a:cubicBezTo>
                      <a:pt x="6" y="23"/>
                      <a:pt x="7" y="23"/>
                      <a:pt x="8" y="24"/>
                    </a:cubicBezTo>
                    <a:cubicBezTo>
                      <a:pt x="8" y="24"/>
                      <a:pt x="7" y="24"/>
                      <a:pt x="7" y="24"/>
                    </a:cubicBezTo>
                    <a:cubicBezTo>
                      <a:pt x="7" y="24"/>
                      <a:pt x="7" y="24"/>
                      <a:pt x="8" y="24"/>
                    </a:cubicBezTo>
                    <a:cubicBezTo>
                      <a:pt x="8" y="24"/>
                      <a:pt x="8" y="24"/>
                      <a:pt x="8" y="24"/>
                    </a:cubicBezTo>
                    <a:cubicBezTo>
                      <a:pt x="9" y="25"/>
                      <a:pt x="10" y="26"/>
                      <a:pt x="10" y="26"/>
                    </a:cubicBezTo>
                    <a:cubicBezTo>
                      <a:pt x="9" y="25"/>
                      <a:pt x="9" y="25"/>
                      <a:pt x="9" y="25"/>
                    </a:cubicBezTo>
                    <a:cubicBezTo>
                      <a:pt x="9" y="26"/>
                      <a:pt x="10" y="26"/>
                      <a:pt x="10" y="26"/>
                    </a:cubicBezTo>
                    <a:cubicBezTo>
                      <a:pt x="9" y="26"/>
                      <a:pt x="10" y="26"/>
                      <a:pt x="9" y="25"/>
                    </a:cubicBezTo>
                    <a:cubicBezTo>
                      <a:pt x="7" y="24"/>
                      <a:pt x="7" y="25"/>
                      <a:pt x="7" y="25"/>
                    </a:cubicBezTo>
                    <a:cubicBezTo>
                      <a:pt x="7" y="25"/>
                      <a:pt x="8" y="25"/>
                      <a:pt x="8" y="26"/>
                    </a:cubicBezTo>
                    <a:cubicBezTo>
                      <a:pt x="9" y="26"/>
                      <a:pt x="7" y="25"/>
                      <a:pt x="7" y="25"/>
                    </a:cubicBezTo>
                    <a:cubicBezTo>
                      <a:pt x="11" y="28"/>
                      <a:pt x="11" y="28"/>
                      <a:pt x="11" y="28"/>
                    </a:cubicBezTo>
                    <a:cubicBezTo>
                      <a:pt x="11" y="27"/>
                      <a:pt x="9" y="27"/>
                      <a:pt x="8" y="26"/>
                    </a:cubicBezTo>
                    <a:cubicBezTo>
                      <a:pt x="9" y="26"/>
                      <a:pt x="11" y="28"/>
                      <a:pt x="12" y="29"/>
                    </a:cubicBezTo>
                    <a:cubicBezTo>
                      <a:pt x="12" y="29"/>
                      <a:pt x="13" y="29"/>
                      <a:pt x="13" y="29"/>
                    </a:cubicBezTo>
                    <a:cubicBezTo>
                      <a:pt x="12" y="29"/>
                      <a:pt x="13" y="29"/>
                      <a:pt x="12" y="29"/>
                    </a:cubicBezTo>
                    <a:cubicBezTo>
                      <a:pt x="11" y="28"/>
                      <a:pt x="11" y="28"/>
                      <a:pt x="11" y="28"/>
                    </a:cubicBezTo>
                    <a:cubicBezTo>
                      <a:pt x="11" y="28"/>
                      <a:pt x="9" y="27"/>
                      <a:pt x="8" y="27"/>
                    </a:cubicBezTo>
                    <a:cubicBezTo>
                      <a:pt x="8" y="27"/>
                      <a:pt x="7" y="27"/>
                      <a:pt x="7" y="27"/>
                    </a:cubicBezTo>
                    <a:cubicBezTo>
                      <a:pt x="10" y="28"/>
                      <a:pt x="8" y="28"/>
                      <a:pt x="10" y="29"/>
                    </a:cubicBezTo>
                    <a:cubicBezTo>
                      <a:pt x="11" y="29"/>
                      <a:pt x="9" y="28"/>
                      <a:pt x="8" y="28"/>
                    </a:cubicBezTo>
                    <a:cubicBezTo>
                      <a:pt x="9" y="29"/>
                      <a:pt x="8" y="28"/>
                      <a:pt x="8" y="29"/>
                    </a:cubicBezTo>
                    <a:cubicBezTo>
                      <a:pt x="8" y="29"/>
                      <a:pt x="8" y="28"/>
                      <a:pt x="8" y="28"/>
                    </a:cubicBezTo>
                    <a:cubicBezTo>
                      <a:pt x="8" y="29"/>
                      <a:pt x="8" y="29"/>
                      <a:pt x="9" y="30"/>
                    </a:cubicBezTo>
                    <a:cubicBezTo>
                      <a:pt x="8" y="29"/>
                      <a:pt x="8" y="29"/>
                      <a:pt x="8" y="29"/>
                    </a:cubicBezTo>
                    <a:cubicBezTo>
                      <a:pt x="7" y="29"/>
                      <a:pt x="11" y="31"/>
                      <a:pt x="10" y="30"/>
                    </a:cubicBezTo>
                    <a:cubicBezTo>
                      <a:pt x="9" y="30"/>
                      <a:pt x="9" y="30"/>
                      <a:pt x="9" y="30"/>
                    </a:cubicBezTo>
                    <a:cubicBezTo>
                      <a:pt x="10" y="31"/>
                      <a:pt x="7" y="29"/>
                      <a:pt x="9" y="31"/>
                    </a:cubicBezTo>
                    <a:cubicBezTo>
                      <a:pt x="8" y="30"/>
                      <a:pt x="8" y="30"/>
                      <a:pt x="8" y="30"/>
                    </a:cubicBezTo>
                    <a:cubicBezTo>
                      <a:pt x="8" y="30"/>
                      <a:pt x="8" y="30"/>
                      <a:pt x="9" y="31"/>
                    </a:cubicBezTo>
                    <a:cubicBezTo>
                      <a:pt x="9" y="31"/>
                      <a:pt x="8" y="31"/>
                      <a:pt x="8" y="30"/>
                    </a:cubicBezTo>
                    <a:cubicBezTo>
                      <a:pt x="7" y="30"/>
                      <a:pt x="10" y="31"/>
                      <a:pt x="9" y="31"/>
                    </a:cubicBezTo>
                    <a:cubicBezTo>
                      <a:pt x="9" y="31"/>
                      <a:pt x="8" y="31"/>
                      <a:pt x="8" y="31"/>
                    </a:cubicBezTo>
                    <a:cubicBezTo>
                      <a:pt x="9" y="31"/>
                      <a:pt x="8" y="31"/>
                      <a:pt x="9" y="32"/>
                    </a:cubicBezTo>
                    <a:cubicBezTo>
                      <a:pt x="8" y="31"/>
                      <a:pt x="8" y="31"/>
                      <a:pt x="7" y="31"/>
                    </a:cubicBezTo>
                    <a:cubicBezTo>
                      <a:pt x="7" y="31"/>
                      <a:pt x="6" y="32"/>
                      <a:pt x="7" y="34"/>
                    </a:cubicBezTo>
                    <a:cubicBezTo>
                      <a:pt x="5" y="32"/>
                      <a:pt x="6" y="33"/>
                      <a:pt x="5" y="32"/>
                    </a:cubicBezTo>
                    <a:cubicBezTo>
                      <a:pt x="7" y="33"/>
                      <a:pt x="5" y="32"/>
                      <a:pt x="6" y="33"/>
                    </a:cubicBezTo>
                    <a:cubicBezTo>
                      <a:pt x="5" y="32"/>
                      <a:pt x="5" y="32"/>
                      <a:pt x="5" y="32"/>
                    </a:cubicBezTo>
                    <a:cubicBezTo>
                      <a:pt x="6" y="33"/>
                      <a:pt x="4" y="32"/>
                      <a:pt x="5" y="33"/>
                    </a:cubicBezTo>
                    <a:cubicBezTo>
                      <a:pt x="5" y="33"/>
                      <a:pt x="5" y="33"/>
                      <a:pt x="5" y="33"/>
                    </a:cubicBezTo>
                    <a:cubicBezTo>
                      <a:pt x="7" y="34"/>
                      <a:pt x="3" y="31"/>
                      <a:pt x="5" y="33"/>
                    </a:cubicBezTo>
                    <a:cubicBezTo>
                      <a:pt x="4" y="32"/>
                      <a:pt x="4" y="32"/>
                      <a:pt x="4" y="32"/>
                    </a:cubicBezTo>
                    <a:cubicBezTo>
                      <a:pt x="6" y="34"/>
                      <a:pt x="3" y="32"/>
                      <a:pt x="5" y="33"/>
                    </a:cubicBezTo>
                    <a:cubicBezTo>
                      <a:pt x="5" y="33"/>
                      <a:pt x="5" y="33"/>
                      <a:pt x="5" y="33"/>
                    </a:cubicBezTo>
                    <a:cubicBezTo>
                      <a:pt x="4" y="33"/>
                      <a:pt x="7" y="35"/>
                      <a:pt x="5" y="34"/>
                    </a:cubicBezTo>
                    <a:cubicBezTo>
                      <a:pt x="5" y="34"/>
                      <a:pt x="5" y="34"/>
                      <a:pt x="7" y="36"/>
                    </a:cubicBezTo>
                    <a:cubicBezTo>
                      <a:pt x="6" y="35"/>
                      <a:pt x="5" y="35"/>
                      <a:pt x="5" y="34"/>
                    </a:cubicBezTo>
                    <a:cubicBezTo>
                      <a:pt x="5" y="35"/>
                      <a:pt x="5" y="35"/>
                      <a:pt x="7" y="37"/>
                    </a:cubicBezTo>
                    <a:cubicBezTo>
                      <a:pt x="6" y="37"/>
                      <a:pt x="6" y="37"/>
                      <a:pt x="6" y="37"/>
                    </a:cubicBezTo>
                    <a:cubicBezTo>
                      <a:pt x="7" y="38"/>
                      <a:pt x="3" y="36"/>
                      <a:pt x="7" y="39"/>
                    </a:cubicBezTo>
                    <a:cubicBezTo>
                      <a:pt x="8" y="40"/>
                      <a:pt x="8" y="40"/>
                      <a:pt x="8" y="40"/>
                    </a:cubicBezTo>
                    <a:cubicBezTo>
                      <a:pt x="7" y="39"/>
                      <a:pt x="6" y="39"/>
                      <a:pt x="6" y="38"/>
                    </a:cubicBezTo>
                    <a:cubicBezTo>
                      <a:pt x="7" y="39"/>
                      <a:pt x="6" y="39"/>
                      <a:pt x="7" y="40"/>
                    </a:cubicBezTo>
                    <a:cubicBezTo>
                      <a:pt x="7" y="39"/>
                      <a:pt x="7" y="39"/>
                      <a:pt x="6" y="39"/>
                    </a:cubicBezTo>
                    <a:cubicBezTo>
                      <a:pt x="6" y="39"/>
                      <a:pt x="8" y="40"/>
                      <a:pt x="7" y="40"/>
                    </a:cubicBezTo>
                    <a:cubicBezTo>
                      <a:pt x="7" y="40"/>
                      <a:pt x="7" y="40"/>
                      <a:pt x="7" y="40"/>
                    </a:cubicBezTo>
                    <a:cubicBezTo>
                      <a:pt x="4" y="38"/>
                      <a:pt x="1" y="37"/>
                      <a:pt x="4" y="40"/>
                    </a:cubicBezTo>
                    <a:cubicBezTo>
                      <a:pt x="4" y="41"/>
                      <a:pt x="2" y="39"/>
                      <a:pt x="2" y="39"/>
                    </a:cubicBezTo>
                    <a:cubicBezTo>
                      <a:pt x="4" y="42"/>
                      <a:pt x="0" y="39"/>
                      <a:pt x="3" y="43"/>
                    </a:cubicBezTo>
                    <a:close/>
                    <a:moveTo>
                      <a:pt x="7" y="21"/>
                    </a:moveTo>
                    <a:cubicBezTo>
                      <a:pt x="7" y="21"/>
                      <a:pt x="7" y="21"/>
                      <a:pt x="7" y="21"/>
                    </a:cubicBezTo>
                    <a:cubicBezTo>
                      <a:pt x="7" y="21"/>
                      <a:pt x="7" y="21"/>
                      <a:pt x="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30"/>
              <p:cNvSpPr>
                <a:spLocks noEditPoints="1"/>
              </p:cNvSpPr>
              <p:nvPr/>
            </p:nvSpPr>
            <p:spPr bwMode="auto">
              <a:xfrm>
                <a:off x="4573588" y="3797300"/>
                <a:ext cx="265113" cy="165100"/>
              </a:xfrm>
              <a:custGeom>
                <a:avLst/>
                <a:gdLst>
                  <a:gd name="T0" fmla="*/ 55 w 123"/>
                  <a:gd name="T1" fmla="*/ 74 h 77"/>
                  <a:gd name="T2" fmla="*/ 56 w 123"/>
                  <a:gd name="T3" fmla="*/ 75 h 77"/>
                  <a:gd name="T4" fmla="*/ 64 w 123"/>
                  <a:gd name="T5" fmla="*/ 75 h 77"/>
                  <a:gd name="T6" fmla="*/ 67 w 123"/>
                  <a:gd name="T7" fmla="*/ 71 h 77"/>
                  <a:gd name="T8" fmla="*/ 71 w 123"/>
                  <a:gd name="T9" fmla="*/ 73 h 77"/>
                  <a:gd name="T10" fmla="*/ 74 w 123"/>
                  <a:gd name="T11" fmla="*/ 68 h 77"/>
                  <a:gd name="T12" fmla="*/ 80 w 123"/>
                  <a:gd name="T13" fmla="*/ 69 h 77"/>
                  <a:gd name="T14" fmla="*/ 84 w 123"/>
                  <a:gd name="T15" fmla="*/ 67 h 77"/>
                  <a:gd name="T16" fmla="*/ 89 w 123"/>
                  <a:gd name="T17" fmla="*/ 66 h 77"/>
                  <a:gd name="T18" fmla="*/ 98 w 123"/>
                  <a:gd name="T19" fmla="*/ 62 h 77"/>
                  <a:gd name="T20" fmla="*/ 101 w 123"/>
                  <a:gd name="T21" fmla="*/ 57 h 77"/>
                  <a:gd name="T22" fmla="*/ 108 w 123"/>
                  <a:gd name="T23" fmla="*/ 51 h 77"/>
                  <a:gd name="T24" fmla="*/ 118 w 123"/>
                  <a:gd name="T25" fmla="*/ 46 h 77"/>
                  <a:gd name="T26" fmla="*/ 95 w 123"/>
                  <a:gd name="T27" fmla="*/ 47 h 77"/>
                  <a:gd name="T28" fmla="*/ 90 w 123"/>
                  <a:gd name="T29" fmla="*/ 51 h 77"/>
                  <a:gd name="T30" fmla="*/ 60 w 123"/>
                  <a:gd name="T31" fmla="*/ 59 h 77"/>
                  <a:gd name="T32" fmla="*/ 52 w 123"/>
                  <a:gd name="T33" fmla="*/ 58 h 77"/>
                  <a:gd name="T34" fmla="*/ 46 w 123"/>
                  <a:gd name="T35" fmla="*/ 52 h 77"/>
                  <a:gd name="T36" fmla="*/ 38 w 123"/>
                  <a:gd name="T37" fmla="*/ 43 h 77"/>
                  <a:gd name="T38" fmla="*/ 31 w 123"/>
                  <a:gd name="T39" fmla="*/ 39 h 77"/>
                  <a:gd name="T40" fmla="*/ 23 w 123"/>
                  <a:gd name="T41" fmla="*/ 28 h 77"/>
                  <a:gd name="T42" fmla="*/ 21 w 123"/>
                  <a:gd name="T43" fmla="*/ 20 h 77"/>
                  <a:gd name="T44" fmla="*/ 17 w 123"/>
                  <a:gd name="T45" fmla="*/ 10 h 77"/>
                  <a:gd name="T46" fmla="*/ 15 w 123"/>
                  <a:gd name="T47" fmla="*/ 4 h 77"/>
                  <a:gd name="T48" fmla="*/ 17 w 123"/>
                  <a:gd name="T49" fmla="*/ 2 h 77"/>
                  <a:gd name="T50" fmla="*/ 13 w 123"/>
                  <a:gd name="T51" fmla="*/ 0 h 77"/>
                  <a:gd name="T52" fmla="*/ 12 w 123"/>
                  <a:gd name="T53" fmla="*/ 3 h 77"/>
                  <a:gd name="T54" fmla="*/ 8 w 123"/>
                  <a:gd name="T55" fmla="*/ 6 h 77"/>
                  <a:gd name="T56" fmla="*/ 9 w 123"/>
                  <a:gd name="T57" fmla="*/ 15 h 77"/>
                  <a:gd name="T58" fmla="*/ 6 w 123"/>
                  <a:gd name="T59" fmla="*/ 17 h 77"/>
                  <a:gd name="T60" fmla="*/ 4 w 123"/>
                  <a:gd name="T61" fmla="*/ 18 h 77"/>
                  <a:gd name="T62" fmla="*/ 1 w 123"/>
                  <a:gd name="T63" fmla="*/ 21 h 77"/>
                  <a:gd name="T64" fmla="*/ 6 w 123"/>
                  <a:gd name="T65" fmla="*/ 21 h 77"/>
                  <a:gd name="T66" fmla="*/ 12 w 123"/>
                  <a:gd name="T67" fmla="*/ 24 h 77"/>
                  <a:gd name="T68" fmla="*/ 3 w 123"/>
                  <a:gd name="T69" fmla="*/ 28 h 77"/>
                  <a:gd name="T70" fmla="*/ 6 w 123"/>
                  <a:gd name="T71" fmla="*/ 29 h 77"/>
                  <a:gd name="T72" fmla="*/ 3 w 123"/>
                  <a:gd name="T73" fmla="*/ 32 h 77"/>
                  <a:gd name="T74" fmla="*/ 8 w 123"/>
                  <a:gd name="T75" fmla="*/ 33 h 77"/>
                  <a:gd name="T76" fmla="*/ 9 w 123"/>
                  <a:gd name="T77" fmla="*/ 36 h 77"/>
                  <a:gd name="T78" fmla="*/ 19 w 123"/>
                  <a:gd name="T79" fmla="*/ 35 h 77"/>
                  <a:gd name="T80" fmla="*/ 9 w 123"/>
                  <a:gd name="T81" fmla="*/ 40 h 77"/>
                  <a:gd name="T82" fmla="*/ 16 w 123"/>
                  <a:gd name="T83" fmla="*/ 45 h 77"/>
                  <a:gd name="T84" fmla="*/ 17 w 123"/>
                  <a:gd name="T85" fmla="*/ 49 h 77"/>
                  <a:gd name="T86" fmla="*/ 20 w 123"/>
                  <a:gd name="T87" fmla="*/ 51 h 77"/>
                  <a:gd name="T88" fmla="*/ 27 w 123"/>
                  <a:gd name="T89" fmla="*/ 57 h 77"/>
                  <a:gd name="T90" fmla="*/ 27 w 123"/>
                  <a:gd name="T91" fmla="*/ 62 h 77"/>
                  <a:gd name="T92" fmla="*/ 30 w 123"/>
                  <a:gd name="T93" fmla="*/ 61 h 77"/>
                  <a:gd name="T94" fmla="*/ 31 w 123"/>
                  <a:gd name="T95" fmla="*/ 64 h 77"/>
                  <a:gd name="T96" fmla="*/ 34 w 123"/>
                  <a:gd name="T97" fmla="*/ 63 h 77"/>
                  <a:gd name="T98" fmla="*/ 36 w 123"/>
                  <a:gd name="T99" fmla="*/ 67 h 77"/>
                  <a:gd name="T100" fmla="*/ 41 w 123"/>
                  <a:gd name="T101" fmla="*/ 69 h 77"/>
                  <a:gd name="T102" fmla="*/ 46 w 123"/>
                  <a:gd name="T103" fmla="*/ 72 h 77"/>
                  <a:gd name="T104" fmla="*/ 52 w 123"/>
                  <a:gd name="T105" fmla="*/ 72 h 77"/>
                  <a:gd name="T106" fmla="*/ 53 w 123"/>
                  <a:gd name="T107" fmla="*/ 7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3" h="77">
                    <a:moveTo>
                      <a:pt x="53" y="74"/>
                    </a:moveTo>
                    <a:cubicBezTo>
                      <a:pt x="53" y="75"/>
                      <a:pt x="54" y="75"/>
                      <a:pt x="54" y="75"/>
                    </a:cubicBezTo>
                    <a:cubicBezTo>
                      <a:pt x="54" y="75"/>
                      <a:pt x="54" y="74"/>
                      <a:pt x="54" y="74"/>
                    </a:cubicBezTo>
                    <a:cubicBezTo>
                      <a:pt x="54" y="74"/>
                      <a:pt x="54" y="74"/>
                      <a:pt x="54" y="75"/>
                    </a:cubicBezTo>
                    <a:cubicBezTo>
                      <a:pt x="55" y="74"/>
                      <a:pt x="55" y="74"/>
                      <a:pt x="55" y="74"/>
                    </a:cubicBezTo>
                    <a:cubicBezTo>
                      <a:pt x="55" y="74"/>
                      <a:pt x="55" y="74"/>
                      <a:pt x="55" y="74"/>
                    </a:cubicBezTo>
                    <a:cubicBezTo>
                      <a:pt x="55" y="75"/>
                      <a:pt x="54" y="75"/>
                      <a:pt x="54" y="75"/>
                    </a:cubicBezTo>
                    <a:cubicBezTo>
                      <a:pt x="54" y="75"/>
                      <a:pt x="55" y="75"/>
                      <a:pt x="55" y="75"/>
                    </a:cubicBezTo>
                    <a:cubicBezTo>
                      <a:pt x="55" y="75"/>
                      <a:pt x="55" y="75"/>
                      <a:pt x="55" y="75"/>
                    </a:cubicBezTo>
                    <a:cubicBezTo>
                      <a:pt x="55" y="75"/>
                      <a:pt x="55" y="75"/>
                      <a:pt x="55" y="75"/>
                    </a:cubicBezTo>
                    <a:cubicBezTo>
                      <a:pt x="55" y="77"/>
                      <a:pt x="55" y="77"/>
                      <a:pt x="55" y="77"/>
                    </a:cubicBezTo>
                    <a:cubicBezTo>
                      <a:pt x="55" y="77"/>
                      <a:pt x="56" y="75"/>
                      <a:pt x="56" y="75"/>
                    </a:cubicBezTo>
                    <a:cubicBezTo>
                      <a:pt x="57" y="76"/>
                      <a:pt x="59" y="75"/>
                      <a:pt x="59" y="75"/>
                    </a:cubicBezTo>
                    <a:cubicBezTo>
                      <a:pt x="59" y="75"/>
                      <a:pt x="59" y="75"/>
                      <a:pt x="59" y="75"/>
                    </a:cubicBezTo>
                    <a:cubicBezTo>
                      <a:pt x="60" y="75"/>
                      <a:pt x="60" y="73"/>
                      <a:pt x="60" y="74"/>
                    </a:cubicBezTo>
                    <a:cubicBezTo>
                      <a:pt x="61" y="74"/>
                      <a:pt x="60" y="76"/>
                      <a:pt x="61" y="76"/>
                    </a:cubicBezTo>
                    <a:cubicBezTo>
                      <a:pt x="61" y="76"/>
                      <a:pt x="61" y="75"/>
                      <a:pt x="61" y="75"/>
                    </a:cubicBezTo>
                    <a:cubicBezTo>
                      <a:pt x="62" y="77"/>
                      <a:pt x="63" y="73"/>
                      <a:pt x="64" y="75"/>
                    </a:cubicBezTo>
                    <a:cubicBezTo>
                      <a:pt x="64" y="75"/>
                      <a:pt x="64" y="76"/>
                      <a:pt x="64" y="76"/>
                    </a:cubicBezTo>
                    <a:cubicBezTo>
                      <a:pt x="64" y="75"/>
                      <a:pt x="65" y="75"/>
                      <a:pt x="66" y="73"/>
                    </a:cubicBezTo>
                    <a:cubicBezTo>
                      <a:pt x="66" y="74"/>
                      <a:pt x="66" y="74"/>
                      <a:pt x="66" y="75"/>
                    </a:cubicBezTo>
                    <a:cubicBezTo>
                      <a:pt x="66" y="75"/>
                      <a:pt x="67" y="74"/>
                      <a:pt x="67" y="73"/>
                    </a:cubicBezTo>
                    <a:cubicBezTo>
                      <a:pt x="67" y="74"/>
                      <a:pt x="67" y="74"/>
                      <a:pt x="67" y="74"/>
                    </a:cubicBezTo>
                    <a:cubicBezTo>
                      <a:pt x="66" y="72"/>
                      <a:pt x="67" y="71"/>
                      <a:pt x="67" y="71"/>
                    </a:cubicBezTo>
                    <a:cubicBezTo>
                      <a:pt x="67" y="71"/>
                      <a:pt x="67" y="71"/>
                      <a:pt x="67" y="71"/>
                    </a:cubicBezTo>
                    <a:cubicBezTo>
                      <a:pt x="68" y="71"/>
                      <a:pt x="68" y="70"/>
                      <a:pt x="68" y="70"/>
                    </a:cubicBezTo>
                    <a:cubicBezTo>
                      <a:pt x="69" y="71"/>
                      <a:pt x="68" y="71"/>
                      <a:pt x="68" y="72"/>
                    </a:cubicBezTo>
                    <a:cubicBezTo>
                      <a:pt x="69" y="74"/>
                      <a:pt x="70" y="73"/>
                      <a:pt x="70" y="74"/>
                    </a:cubicBezTo>
                    <a:cubicBezTo>
                      <a:pt x="70" y="73"/>
                      <a:pt x="70" y="73"/>
                      <a:pt x="70" y="72"/>
                    </a:cubicBezTo>
                    <a:cubicBezTo>
                      <a:pt x="70" y="71"/>
                      <a:pt x="70" y="73"/>
                      <a:pt x="71" y="73"/>
                    </a:cubicBezTo>
                    <a:cubicBezTo>
                      <a:pt x="71" y="68"/>
                      <a:pt x="71" y="68"/>
                      <a:pt x="71" y="68"/>
                    </a:cubicBezTo>
                    <a:cubicBezTo>
                      <a:pt x="71" y="69"/>
                      <a:pt x="72" y="71"/>
                      <a:pt x="72" y="72"/>
                    </a:cubicBezTo>
                    <a:cubicBezTo>
                      <a:pt x="72" y="71"/>
                      <a:pt x="72" y="68"/>
                      <a:pt x="73" y="67"/>
                    </a:cubicBezTo>
                    <a:cubicBezTo>
                      <a:pt x="73" y="67"/>
                      <a:pt x="74" y="66"/>
                      <a:pt x="74" y="66"/>
                    </a:cubicBezTo>
                    <a:cubicBezTo>
                      <a:pt x="74" y="67"/>
                      <a:pt x="74" y="66"/>
                      <a:pt x="74" y="67"/>
                    </a:cubicBezTo>
                    <a:cubicBezTo>
                      <a:pt x="74" y="68"/>
                      <a:pt x="74" y="68"/>
                      <a:pt x="74" y="68"/>
                    </a:cubicBezTo>
                    <a:cubicBezTo>
                      <a:pt x="74" y="68"/>
                      <a:pt x="75" y="71"/>
                      <a:pt x="75" y="72"/>
                    </a:cubicBezTo>
                    <a:cubicBezTo>
                      <a:pt x="75" y="71"/>
                      <a:pt x="76" y="71"/>
                      <a:pt x="77" y="72"/>
                    </a:cubicBezTo>
                    <a:cubicBezTo>
                      <a:pt x="76" y="69"/>
                      <a:pt x="78" y="70"/>
                      <a:pt x="77" y="68"/>
                    </a:cubicBezTo>
                    <a:cubicBezTo>
                      <a:pt x="78" y="67"/>
                      <a:pt x="78" y="70"/>
                      <a:pt x="78" y="70"/>
                    </a:cubicBezTo>
                    <a:cubicBezTo>
                      <a:pt x="79" y="69"/>
                      <a:pt x="80" y="69"/>
                      <a:pt x="80" y="69"/>
                    </a:cubicBezTo>
                    <a:cubicBezTo>
                      <a:pt x="80" y="69"/>
                      <a:pt x="80" y="69"/>
                      <a:pt x="80" y="69"/>
                    </a:cubicBezTo>
                    <a:cubicBezTo>
                      <a:pt x="81" y="69"/>
                      <a:pt x="82" y="69"/>
                      <a:pt x="82" y="67"/>
                    </a:cubicBezTo>
                    <a:cubicBezTo>
                      <a:pt x="82" y="67"/>
                      <a:pt x="82" y="68"/>
                      <a:pt x="82" y="68"/>
                    </a:cubicBezTo>
                    <a:cubicBezTo>
                      <a:pt x="83" y="69"/>
                      <a:pt x="82" y="65"/>
                      <a:pt x="83" y="66"/>
                    </a:cubicBezTo>
                    <a:cubicBezTo>
                      <a:pt x="83" y="67"/>
                      <a:pt x="83" y="67"/>
                      <a:pt x="83" y="67"/>
                    </a:cubicBezTo>
                    <a:cubicBezTo>
                      <a:pt x="83" y="66"/>
                      <a:pt x="84" y="68"/>
                      <a:pt x="84" y="66"/>
                    </a:cubicBezTo>
                    <a:cubicBezTo>
                      <a:pt x="84" y="67"/>
                      <a:pt x="84" y="67"/>
                      <a:pt x="84" y="67"/>
                    </a:cubicBezTo>
                    <a:cubicBezTo>
                      <a:pt x="85" y="67"/>
                      <a:pt x="85" y="67"/>
                      <a:pt x="85" y="65"/>
                    </a:cubicBezTo>
                    <a:cubicBezTo>
                      <a:pt x="86" y="66"/>
                      <a:pt x="86" y="66"/>
                      <a:pt x="86" y="67"/>
                    </a:cubicBezTo>
                    <a:cubicBezTo>
                      <a:pt x="87" y="68"/>
                      <a:pt x="86" y="65"/>
                      <a:pt x="86" y="65"/>
                    </a:cubicBezTo>
                    <a:cubicBezTo>
                      <a:pt x="86" y="65"/>
                      <a:pt x="87" y="66"/>
                      <a:pt x="87" y="66"/>
                    </a:cubicBezTo>
                    <a:cubicBezTo>
                      <a:pt x="87" y="65"/>
                      <a:pt x="88" y="65"/>
                      <a:pt x="88" y="65"/>
                    </a:cubicBezTo>
                    <a:cubicBezTo>
                      <a:pt x="88" y="65"/>
                      <a:pt x="88" y="65"/>
                      <a:pt x="89" y="66"/>
                    </a:cubicBezTo>
                    <a:cubicBezTo>
                      <a:pt x="91" y="65"/>
                      <a:pt x="94" y="64"/>
                      <a:pt x="95" y="61"/>
                    </a:cubicBezTo>
                    <a:cubicBezTo>
                      <a:pt x="97" y="63"/>
                      <a:pt x="95" y="63"/>
                      <a:pt x="97" y="64"/>
                    </a:cubicBezTo>
                    <a:cubicBezTo>
                      <a:pt x="95" y="62"/>
                      <a:pt x="97" y="64"/>
                      <a:pt x="97" y="63"/>
                    </a:cubicBezTo>
                    <a:cubicBezTo>
                      <a:pt x="97" y="63"/>
                      <a:pt x="97" y="63"/>
                      <a:pt x="97" y="63"/>
                    </a:cubicBezTo>
                    <a:cubicBezTo>
                      <a:pt x="97" y="62"/>
                      <a:pt x="98" y="63"/>
                      <a:pt x="98" y="63"/>
                    </a:cubicBezTo>
                    <a:cubicBezTo>
                      <a:pt x="98" y="62"/>
                      <a:pt x="98" y="62"/>
                      <a:pt x="98" y="62"/>
                    </a:cubicBezTo>
                    <a:cubicBezTo>
                      <a:pt x="97" y="61"/>
                      <a:pt x="100" y="64"/>
                      <a:pt x="99" y="62"/>
                    </a:cubicBezTo>
                    <a:cubicBezTo>
                      <a:pt x="100" y="63"/>
                      <a:pt x="100" y="63"/>
                      <a:pt x="100" y="63"/>
                    </a:cubicBezTo>
                    <a:cubicBezTo>
                      <a:pt x="99" y="60"/>
                      <a:pt x="101" y="63"/>
                      <a:pt x="100" y="61"/>
                    </a:cubicBezTo>
                    <a:cubicBezTo>
                      <a:pt x="100" y="62"/>
                      <a:pt x="100" y="62"/>
                      <a:pt x="100" y="62"/>
                    </a:cubicBezTo>
                    <a:cubicBezTo>
                      <a:pt x="101" y="62"/>
                      <a:pt x="100" y="59"/>
                      <a:pt x="101" y="60"/>
                    </a:cubicBezTo>
                    <a:cubicBezTo>
                      <a:pt x="102" y="60"/>
                      <a:pt x="102" y="59"/>
                      <a:pt x="101" y="57"/>
                    </a:cubicBezTo>
                    <a:cubicBezTo>
                      <a:pt x="101" y="58"/>
                      <a:pt x="102" y="59"/>
                      <a:pt x="102" y="59"/>
                    </a:cubicBezTo>
                    <a:cubicBezTo>
                      <a:pt x="103" y="57"/>
                      <a:pt x="106" y="57"/>
                      <a:pt x="105" y="53"/>
                    </a:cubicBezTo>
                    <a:cubicBezTo>
                      <a:pt x="106" y="54"/>
                      <a:pt x="106" y="54"/>
                      <a:pt x="106" y="54"/>
                    </a:cubicBezTo>
                    <a:cubicBezTo>
                      <a:pt x="106" y="52"/>
                      <a:pt x="109" y="55"/>
                      <a:pt x="107" y="51"/>
                    </a:cubicBezTo>
                    <a:cubicBezTo>
                      <a:pt x="107" y="49"/>
                      <a:pt x="107" y="49"/>
                      <a:pt x="107" y="49"/>
                    </a:cubicBezTo>
                    <a:cubicBezTo>
                      <a:pt x="107" y="50"/>
                      <a:pt x="108" y="51"/>
                      <a:pt x="108" y="51"/>
                    </a:cubicBezTo>
                    <a:cubicBezTo>
                      <a:pt x="108" y="50"/>
                      <a:pt x="109" y="50"/>
                      <a:pt x="108" y="49"/>
                    </a:cubicBezTo>
                    <a:cubicBezTo>
                      <a:pt x="109" y="49"/>
                      <a:pt x="109" y="50"/>
                      <a:pt x="109" y="50"/>
                    </a:cubicBezTo>
                    <a:cubicBezTo>
                      <a:pt x="110" y="50"/>
                      <a:pt x="109" y="48"/>
                      <a:pt x="109" y="48"/>
                    </a:cubicBezTo>
                    <a:cubicBezTo>
                      <a:pt x="110" y="49"/>
                      <a:pt x="110" y="49"/>
                      <a:pt x="110" y="49"/>
                    </a:cubicBezTo>
                    <a:cubicBezTo>
                      <a:pt x="113" y="50"/>
                      <a:pt x="118" y="49"/>
                      <a:pt x="117" y="45"/>
                    </a:cubicBezTo>
                    <a:cubicBezTo>
                      <a:pt x="117" y="44"/>
                      <a:pt x="118" y="46"/>
                      <a:pt x="118" y="46"/>
                    </a:cubicBezTo>
                    <a:cubicBezTo>
                      <a:pt x="118" y="42"/>
                      <a:pt x="123" y="44"/>
                      <a:pt x="121" y="39"/>
                    </a:cubicBezTo>
                    <a:cubicBezTo>
                      <a:pt x="121" y="37"/>
                      <a:pt x="117" y="33"/>
                      <a:pt x="117" y="33"/>
                    </a:cubicBezTo>
                    <a:cubicBezTo>
                      <a:pt x="116" y="36"/>
                      <a:pt x="112" y="37"/>
                      <a:pt x="108" y="37"/>
                    </a:cubicBezTo>
                    <a:cubicBezTo>
                      <a:pt x="107" y="38"/>
                      <a:pt x="107" y="40"/>
                      <a:pt x="105" y="40"/>
                    </a:cubicBezTo>
                    <a:cubicBezTo>
                      <a:pt x="102" y="43"/>
                      <a:pt x="96" y="42"/>
                      <a:pt x="94" y="45"/>
                    </a:cubicBezTo>
                    <a:cubicBezTo>
                      <a:pt x="94" y="46"/>
                      <a:pt x="95" y="47"/>
                      <a:pt x="95" y="47"/>
                    </a:cubicBezTo>
                    <a:cubicBezTo>
                      <a:pt x="94" y="47"/>
                      <a:pt x="94" y="47"/>
                      <a:pt x="94" y="47"/>
                    </a:cubicBezTo>
                    <a:cubicBezTo>
                      <a:pt x="95" y="48"/>
                      <a:pt x="95" y="48"/>
                      <a:pt x="95" y="48"/>
                    </a:cubicBezTo>
                    <a:cubicBezTo>
                      <a:pt x="95" y="48"/>
                      <a:pt x="94" y="47"/>
                      <a:pt x="94" y="46"/>
                    </a:cubicBezTo>
                    <a:cubicBezTo>
                      <a:pt x="92" y="47"/>
                      <a:pt x="91" y="49"/>
                      <a:pt x="90" y="49"/>
                    </a:cubicBezTo>
                    <a:cubicBezTo>
                      <a:pt x="91" y="51"/>
                      <a:pt x="89" y="50"/>
                      <a:pt x="90" y="52"/>
                    </a:cubicBezTo>
                    <a:cubicBezTo>
                      <a:pt x="90" y="51"/>
                      <a:pt x="90" y="51"/>
                      <a:pt x="90" y="51"/>
                    </a:cubicBezTo>
                    <a:cubicBezTo>
                      <a:pt x="89" y="52"/>
                      <a:pt x="89" y="52"/>
                      <a:pt x="87" y="50"/>
                    </a:cubicBezTo>
                    <a:cubicBezTo>
                      <a:pt x="82" y="50"/>
                      <a:pt x="79" y="53"/>
                      <a:pt x="75" y="53"/>
                    </a:cubicBezTo>
                    <a:cubicBezTo>
                      <a:pt x="72" y="55"/>
                      <a:pt x="68" y="57"/>
                      <a:pt x="64" y="57"/>
                    </a:cubicBezTo>
                    <a:cubicBezTo>
                      <a:pt x="63" y="61"/>
                      <a:pt x="63" y="59"/>
                      <a:pt x="61" y="62"/>
                    </a:cubicBezTo>
                    <a:cubicBezTo>
                      <a:pt x="62" y="61"/>
                      <a:pt x="62" y="61"/>
                      <a:pt x="62" y="61"/>
                    </a:cubicBezTo>
                    <a:cubicBezTo>
                      <a:pt x="61" y="62"/>
                      <a:pt x="61" y="61"/>
                      <a:pt x="60" y="59"/>
                    </a:cubicBezTo>
                    <a:cubicBezTo>
                      <a:pt x="60" y="60"/>
                      <a:pt x="60" y="59"/>
                      <a:pt x="60" y="61"/>
                    </a:cubicBezTo>
                    <a:cubicBezTo>
                      <a:pt x="59" y="63"/>
                      <a:pt x="59" y="59"/>
                      <a:pt x="59" y="59"/>
                    </a:cubicBezTo>
                    <a:cubicBezTo>
                      <a:pt x="59" y="59"/>
                      <a:pt x="59" y="61"/>
                      <a:pt x="59" y="60"/>
                    </a:cubicBezTo>
                    <a:cubicBezTo>
                      <a:pt x="57" y="62"/>
                      <a:pt x="59" y="59"/>
                      <a:pt x="58" y="57"/>
                    </a:cubicBezTo>
                    <a:cubicBezTo>
                      <a:pt x="56" y="57"/>
                      <a:pt x="54" y="58"/>
                      <a:pt x="53" y="57"/>
                    </a:cubicBezTo>
                    <a:cubicBezTo>
                      <a:pt x="53" y="57"/>
                      <a:pt x="52" y="58"/>
                      <a:pt x="52" y="58"/>
                    </a:cubicBezTo>
                    <a:cubicBezTo>
                      <a:pt x="53" y="55"/>
                      <a:pt x="51" y="59"/>
                      <a:pt x="51" y="57"/>
                    </a:cubicBezTo>
                    <a:cubicBezTo>
                      <a:pt x="52" y="57"/>
                      <a:pt x="52" y="57"/>
                      <a:pt x="52" y="56"/>
                    </a:cubicBezTo>
                    <a:cubicBezTo>
                      <a:pt x="52" y="55"/>
                      <a:pt x="50" y="56"/>
                      <a:pt x="50" y="55"/>
                    </a:cubicBezTo>
                    <a:cubicBezTo>
                      <a:pt x="49" y="56"/>
                      <a:pt x="50" y="53"/>
                      <a:pt x="48" y="54"/>
                    </a:cubicBezTo>
                    <a:cubicBezTo>
                      <a:pt x="49" y="53"/>
                      <a:pt x="49" y="53"/>
                      <a:pt x="49" y="52"/>
                    </a:cubicBezTo>
                    <a:cubicBezTo>
                      <a:pt x="46" y="55"/>
                      <a:pt x="48" y="51"/>
                      <a:pt x="46" y="52"/>
                    </a:cubicBezTo>
                    <a:cubicBezTo>
                      <a:pt x="47" y="52"/>
                      <a:pt x="47" y="52"/>
                      <a:pt x="47" y="52"/>
                    </a:cubicBezTo>
                    <a:cubicBezTo>
                      <a:pt x="45" y="51"/>
                      <a:pt x="44" y="49"/>
                      <a:pt x="41" y="49"/>
                    </a:cubicBezTo>
                    <a:cubicBezTo>
                      <a:pt x="40" y="49"/>
                      <a:pt x="42" y="45"/>
                      <a:pt x="39" y="46"/>
                    </a:cubicBezTo>
                    <a:cubicBezTo>
                      <a:pt x="39" y="46"/>
                      <a:pt x="38" y="46"/>
                      <a:pt x="38" y="47"/>
                    </a:cubicBezTo>
                    <a:cubicBezTo>
                      <a:pt x="38" y="46"/>
                      <a:pt x="39" y="46"/>
                      <a:pt x="39" y="45"/>
                    </a:cubicBezTo>
                    <a:cubicBezTo>
                      <a:pt x="38" y="46"/>
                      <a:pt x="38" y="44"/>
                      <a:pt x="38" y="43"/>
                    </a:cubicBezTo>
                    <a:cubicBezTo>
                      <a:pt x="37" y="44"/>
                      <a:pt x="37" y="44"/>
                      <a:pt x="36" y="44"/>
                    </a:cubicBezTo>
                    <a:cubicBezTo>
                      <a:pt x="38" y="42"/>
                      <a:pt x="34" y="43"/>
                      <a:pt x="35" y="41"/>
                    </a:cubicBezTo>
                    <a:cubicBezTo>
                      <a:pt x="33" y="44"/>
                      <a:pt x="34" y="42"/>
                      <a:pt x="33" y="42"/>
                    </a:cubicBezTo>
                    <a:cubicBezTo>
                      <a:pt x="33" y="42"/>
                      <a:pt x="33" y="41"/>
                      <a:pt x="34" y="41"/>
                    </a:cubicBezTo>
                    <a:cubicBezTo>
                      <a:pt x="33" y="41"/>
                      <a:pt x="33" y="40"/>
                      <a:pt x="33" y="39"/>
                    </a:cubicBezTo>
                    <a:cubicBezTo>
                      <a:pt x="33" y="39"/>
                      <a:pt x="31" y="40"/>
                      <a:pt x="31" y="39"/>
                    </a:cubicBezTo>
                    <a:cubicBezTo>
                      <a:pt x="33" y="38"/>
                      <a:pt x="31" y="38"/>
                      <a:pt x="31" y="37"/>
                    </a:cubicBezTo>
                    <a:cubicBezTo>
                      <a:pt x="30" y="39"/>
                      <a:pt x="28" y="39"/>
                      <a:pt x="29" y="38"/>
                    </a:cubicBezTo>
                    <a:cubicBezTo>
                      <a:pt x="31" y="37"/>
                      <a:pt x="31" y="37"/>
                      <a:pt x="31" y="37"/>
                    </a:cubicBezTo>
                    <a:cubicBezTo>
                      <a:pt x="29" y="36"/>
                      <a:pt x="31" y="33"/>
                      <a:pt x="27" y="33"/>
                    </a:cubicBezTo>
                    <a:cubicBezTo>
                      <a:pt x="28" y="32"/>
                      <a:pt x="28" y="32"/>
                      <a:pt x="28" y="32"/>
                    </a:cubicBezTo>
                    <a:cubicBezTo>
                      <a:pt x="26" y="31"/>
                      <a:pt x="27" y="29"/>
                      <a:pt x="23" y="28"/>
                    </a:cubicBezTo>
                    <a:cubicBezTo>
                      <a:pt x="24" y="27"/>
                      <a:pt x="25" y="26"/>
                      <a:pt x="24" y="26"/>
                    </a:cubicBezTo>
                    <a:cubicBezTo>
                      <a:pt x="23" y="26"/>
                      <a:pt x="23" y="25"/>
                      <a:pt x="21" y="26"/>
                    </a:cubicBezTo>
                    <a:cubicBezTo>
                      <a:pt x="20" y="25"/>
                      <a:pt x="22" y="25"/>
                      <a:pt x="22" y="25"/>
                    </a:cubicBezTo>
                    <a:cubicBezTo>
                      <a:pt x="22" y="24"/>
                      <a:pt x="24" y="22"/>
                      <a:pt x="22" y="22"/>
                    </a:cubicBezTo>
                    <a:cubicBezTo>
                      <a:pt x="23" y="22"/>
                      <a:pt x="23" y="22"/>
                      <a:pt x="23" y="22"/>
                    </a:cubicBezTo>
                    <a:cubicBezTo>
                      <a:pt x="22" y="22"/>
                      <a:pt x="20" y="21"/>
                      <a:pt x="21" y="20"/>
                    </a:cubicBezTo>
                    <a:cubicBezTo>
                      <a:pt x="20" y="20"/>
                      <a:pt x="19" y="19"/>
                      <a:pt x="18" y="20"/>
                    </a:cubicBezTo>
                    <a:cubicBezTo>
                      <a:pt x="17" y="20"/>
                      <a:pt x="20" y="19"/>
                      <a:pt x="18" y="19"/>
                    </a:cubicBezTo>
                    <a:cubicBezTo>
                      <a:pt x="21" y="19"/>
                      <a:pt x="21" y="19"/>
                      <a:pt x="21" y="19"/>
                    </a:cubicBezTo>
                    <a:cubicBezTo>
                      <a:pt x="21" y="17"/>
                      <a:pt x="20" y="16"/>
                      <a:pt x="18" y="15"/>
                    </a:cubicBezTo>
                    <a:cubicBezTo>
                      <a:pt x="21" y="14"/>
                      <a:pt x="18" y="13"/>
                      <a:pt x="19" y="12"/>
                    </a:cubicBezTo>
                    <a:cubicBezTo>
                      <a:pt x="18" y="11"/>
                      <a:pt x="20" y="10"/>
                      <a:pt x="17" y="10"/>
                    </a:cubicBezTo>
                    <a:cubicBezTo>
                      <a:pt x="18" y="10"/>
                      <a:pt x="18" y="10"/>
                      <a:pt x="18" y="10"/>
                    </a:cubicBezTo>
                    <a:cubicBezTo>
                      <a:pt x="18" y="9"/>
                      <a:pt x="18" y="8"/>
                      <a:pt x="19" y="7"/>
                    </a:cubicBezTo>
                    <a:cubicBezTo>
                      <a:pt x="20" y="7"/>
                      <a:pt x="18" y="7"/>
                      <a:pt x="17" y="6"/>
                    </a:cubicBezTo>
                    <a:cubicBezTo>
                      <a:pt x="18" y="6"/>
                      <a:pt x="18" y="6"/>
                      <a:pt x="18" y="6"/>
                    </a:cubicBezTo>
                    <a:cubicBezTo>
                      <a:pt x="17" y="6"/>
                      <a:pt x="15" y="5"/>
                      <a:pt x="14" y="5"/>
                    </a:cubicBezTo>
                    <a:cubicBezTo>
                      <a:pt x="15" y="5"/>
                      <a:pt x="14" y="5"/>
                      <a:pt x="15" y="4"/>
                    </a:cubicBezTo>
                    <a:cubicBezTo>
                      <a:pt x="16" y="5"/>
                      <a:pt x="17" y="5"/>
                      <a:pt x="19" y="6"/>
                    </a:cubicBezTo>
                    <a:cubicBezTo>
                      <a:pt x="20" y="5"/>
                      <a:pt x="16" y="4"/>
                      <a:pt x="18" y="4"/>
                    </a:cubicBezTo>
                    <a:cubicBezTo>
                      <a:pt x="19" y="3"/>
                      <a:pt x="18" y="3"/>
                      <a:pt x="16" y="3"/>
                    </a:cubicBezTo>
                    <a:cubicBezTo>
                      <a:pt x="17" y="3"/>
                      <a:pt x="18" y="2"/>
                      <a:pt x="18" y="3"/>
                    </a:cubicBezTo>
                    <a:cubicBezTo>
                      <a:pt x="18" y="2"/>
                      <a:pt x="18" y="2"/>
                      <a:pt x="18" y="2"/>
                    </a:cubicBezTo>
                    <a:cubicBezTo>
                      <a:pt x="18" y="2"/>
                      <a:pt x="17" y="2"/>
                      <a:pt x="17" y="2"/>
                    </a:cubicBezTo>
                    <a:cubicBezTo>
                      <a:pt x="16" y="2"/>
                      <a:pt x="16" y="1"/>
                      <a:pt x="14" y="1"/>
                    </a:cubicBezTo>
                    <a:cubicBezTo>
                      <a:pt x="15" y="1"/>
                      <a:pt x="15" y="1"/>
                      <a:pt x="15" y="2"/>
                    </a:cubicBezTo>
                    <a:cubicBezTo>
                      <a:pt x="13" y="1"/>
                      <a:pt x="13" y="1"/>
                      <a:pt x="14" y="1"/>
                    </a:cubicBezTo>
                    <a:cubicBezTo>
                      <a:pt x="16" y="1"/>
                      <a:pt x="17" y="1"/>
                      <a:pt x="18" y="1"/>
                    </a:cubicBezTo>
                    <a:cubicBezTo>
                      <a:pt x="14" y="0"/>
                      <a:pt x="14" y="0"/>
                      <a:pt x="14" y="0"/>
                    </a:cubicBezTo>
                    <a:cubicBezTo>
                      <a:pt x="15" y="0"/>
                      <a:pt x="14" y="0"/>
                      <a:pt x="13" y="0"/>
                    </a:cubicBezTo>
                    <a:cubicBezTo>
                      <a:pt x="14" y="1"/>
                      <a:pt x="14" y="1"/>
                      <a:pt x="14" y="1"/>
                    </a:cubicBezTo>
                    <a:cubicBezTo>
                      <a:pt x="12" y="0"/>
                      <a:pt x="12" y="0"/>
                      <a:pt x="12" y="0"/>
                    </a:cubicBezTo>
                    <a:cubicBezTo>
                      <a:pt x="13" y="1"/>
                      <a:pt x="11" y="1"/>
                      <a:pt x="12" y="2"/>
                    </a:cubicBezTo>
                    <a:cubicBezTo>
                      <a:pt x="14" y="2"/>
                      <a:pt x="14" y="2"/>
                      <a:pt x="14" y="2"/>
                    </a:cubicBezTo>
                    <a:cubicBezTo>
                      <a:pt x="14" y="3"/>
                      <a:pt x="16" y="3"/>
                      <a:pt x="14" y="4"/>
                    </a:cubicBezTo>
                    <a:cubicBezTo>
                      <a:pt x="13" y="3"/>
                      <a:pt x="12" y="4"/>
                      <a:pt x="12" y="3"/>
                    </a:cubicBezTo>
                    <a:cubicBezTo>
                      <a:pt x="12" y="4"/>
                      <a:pt x="12" y="4"/>
                      <a:pt x="12" y="4"/>
                    </a:cubicBezTo>
                    <a:cubicBezTo>
                      <a:pt x="10" y="3"/>
                      <a:pt x="10" y="3"/>
                      <a:pt x="10" y="3"/>
                    </a:cubicBezTo>
                    <a:cubicBezTo>
                      <a:pt x="13" y="4"/>
                      <a:pt x="11" y="5"/>
                      <a:pt x="11" y="5"/>
                    </a:cubicBezTo>
                    <a:cubicBezTo>
                      <a:pt x="11" y="5"/>
                      <a:pt x="11" y="5"/>
                      <a:pt x="11" y="5"/>
                    </a:cubicBezTo>
                    <a:cubicBezTo>
                      <a:pt x="10" y="6"/>
                      <a:pt x="12" y="5"/>
                      <a:pt x="12" y="5"/>
                    </a:cubicBezTo>
                    <a:cubicBezTo>
                      <a:pt x="12" y="6"/>
                      <a:pt x="9" y="5"/>
                      <a:pt x="8" y="6"/>
                    </a:cubicBezTo>
                    <a:cubicBezTo>
                      <a:pt x="8" y="6"/>
                      <a:pt x="10" y="8"/>
                      <a:pt x="8" y="9"/>
                    </a:cubicBezTo>
                    <a:cubicBezTo>
                      <a:pt x="9" y="9"/>
                      <a:pt x="10" y="10"/>
                      <a:pt x="11" y="11"/>
                    </a:cubicBezTo>
                    <a:cubicBezTo>
                      <a:pt x="11" y="11"/>
                      <a:pt x="8" y="11"/>
                      <a:pt x="9" y="11"/>
                    </a:cubicBezTo>
                    <a:cubicBezTo>
                      <a:pt x="8" y="11"/>
                      <a:pt x="7" y="11"/>
                      <a:pt x="7" y="11"/>
                    </a:cubicBezTo>
                    <a:cubicBezTo>
                      <a:pt x="8" y="11"/>
                      <a:pt x="6" y="12"/>
                      <a:pt x="9" y="12"/>
                    </a:cubicBezTo>
                    <a:cubicBezTo>
                      <a:pt x="8" y="13"/>
                      <a:pt x="8" y="14"/>
                      <a:pt x="9" y="15"/>
                    </a:cubicBezTo>
                    <a:cubicBezTo>
                      <a:pt x="8" y="14"/>
                      <a:pt x="7" y="14"/>
                      <a:pt x="6" y="15"/>
                    </a:cubicBezTo>
                    <a:cubicBezTo>
                      <a:pt x="8" y="15"/>
                      <a:pt x="9" y="16"/>
                      <a:pt x="8" y="16"/>
                    </a:cubicBezTo>
                    <a:cubicBezTo>
                      <a:pt x="10" y="16"/>
                      <a:pt x="10" y="16"/>
                      <a:pt x="12" y="16"/>
                    </a:cubicBezTo>
                    <a:cubicBezTo>
                      <a:pt x="12" y="16"/>
                      <a:pt x="13" y="16"/>
                      <a:pt x="13" y="16"/>
                    </a:cubicBezTo>
                    <a:cubicBezTo>
                      <a:pt x="11" y="17"/>
                      <a:pt x="8" y="17"/>
                      <a:pt x="8" y="18"/>
                    </a:cubicBezTo>
                    <a:cubicBezTo>
                      <a:pt x="5" y="18"/>
                      <a:pt x="8" y="16"/>
                      <a:pt x="6" y="17"/>
                    </a:cubicBezTo>
                    <a:cubicBezTo>
                      <a:pt x="3" y="17"/>
                      <a:pt x="3" y="15"/>
                      <a:pt x="4" y="15"/>
                    </a:cubicBezTo>
                    <a:cubicBezTo>
                      <a:pt x="2" y="15"/>
                      <a:pt x="4" y="16"/>
                      <a:pt x="2" y="16"/>
                    </a:cubicBezTo>
                    <a:cubicBezTo>
                      <a:pt x="2" y="16"/>
                      <a:pt x="3" y="16"/>
                      <a:pt x="4" y="17"/>
                    </a:cubicBezTo>
                    <a:cubicBezTo>
                      <a:pt x="5" y="17"/>
                      <a:pt x="5" y="17"/>
                      <a:pt x="6" y="17"/>
                    </a:cubicBezTo>
                    <a:cubicBezTo>
                      <a:pt x="9" y="18"/>
                      <a:pt x="4" y="18"/>
                      <a:pt x="4" y="19"/>
                    </a:cubicBezTo>
                    <a:cubicBezTo>
                      <a:pt x="4" y="18"/>
                      <a:pt x="4" y="18"/>
                      <a:pt x="4" y="18"/>
                    </a:cubicBezTo>
                    <a:cubicBezTo>
                      <a:pt x="3" y="19"/>
                      <a:pt x="5" y="19"/>
                      <a:pt x="4" y="19"/>
                    </a:cubicBezTo>
                    <a:cubicBezTo>
                      <a:pt x="1" y="20"/>
                      <a:pt x="4" y="19"/>
                      <a:pt x="2" y="19"/>
                    </a:cubicBezTo>
                    <a:cubicBezTo>
                      <a:pt x="0" y="19"/>
                      <a:pt x="0" y="19"/>
                      <a:pt x="0" y="19"/>
                    </a:cubicBezTo>
                    <a:cubicBezTo>
                      <a:pt x="0" y="20"/>
                      <a:pt x="2" y="19"/>
                      <a:pt x="2" y="20"/>
                    </a:cubicBezTo>
                    <a:cubicBezTo>
                      <a:pt x="1" y="20"/>
                      <a:pt x="1" y="20"/>
                      <a:pt x="1" y="20"/>
                    </a:cubicBezTo>
                    <a:cubicBezTo>
                      <a:pt x="1" y="21"/>
                      <a:pt x="1" y="21"/>
                      <a:pt x="1" y="21"/>
                    </a:cubicBezTo>
                    <a:cubicBezTo>
                      <a:pt x="3" y="21"/>
                      <a:pt x="4" y="20"/>
                      <a:pt x="4" y="20"/>
                    </a:cubicBezTo>
                    <a:cubicBezTo>
                      <a:pt x="7" y="20"/>
                      <a:pt x="5" y="20"/>
                      <a:pt x="5" y="21"/>
                    </a:cubicBezTo>
                    <a:cubicBezTo>
                      <a:pt x="7" y="21"/>
                      <a:pt x="5" y="21"/>
                      <a:pt x="7" y="20"/>
                    </a:cubicBezTo>
                    <a:cubicBezTo>
                      <a:pt x="8" y="20"/>
                      <a:pt x="8" y="20"/>
                      <a:pt x="9" y="21"/>
                    </a:cubicBezTo>
                    <a:cubicBezTo>
                      <a:pt x="9" y="21"/>
                      <a:pt x="7" y="21"/>
                      <a:pt x="6" y="22"/>
                    </a:cubicBezTo>
                    <a:cubicBezTo>
                      <a:pt x="6" y="22"/>
                      <a:pt x="5" y="21"/>
                      <a:pt x="6" y="21"/>
                    </a:cubicBezTo>
                    <a:cubicBezTo>
                      <a:pt x="4" y="21"/>
                      <a:pt x="3" y="22"/>
                      <a:pt x="1" y="22"/>
                    </a:cubicBezTo>
                    <a:cubicBezTo>
                      <a:pt x="0" y="23"/>
                      <a:pt x="2" y="22"/>
                      <a:pt x="3" y="22"/>
                    </a:cubicBezTo>
                    <a:cubicBezTo>
                      <a:pt x="3" y="22"/>
                      <a:pt x="5" y="22"/>
                      <a:pt x="5" y="22"/>
                    </a:cubicBezTo>
                    <a:cubicBezTo>
                      <a:pt x="10" y="22"/>
                      <a:pt x="2" y="23"/>
                      <a:pt x="3" y="24"/>
                    </a:cubicBezTo>
                    <a:cubicBezTo>
                      <a:pt x="6" y="23"/>
                      <a:pt x="8" y="25"/>
                      <a:pt x="11" y="23"/>
                    </a:cubicBezTo>
                    <a:cubicBezTo>
                      <a:pt x="11" y="23"/>
                      <a:pt x="12" y="23"/>
                      <a:pt x="12" y="24"/>
                    </a:cubicBezTo>
                    <a:cubicBezTo>
                      <a:pt x="10" y="24"/>
                      <a:pt x="10" y="24"/>
                      <a:pt x="8" y="24"/>
                    </a:cubicBezTo>
                    <a:cubicBezTo>
                      <a:pt x="8" y="25"/>
                      <a:pt x="8" y="25"/>
                      <a:pt x="8" y="25"/>
                    </a:cubicBezTo>
                    <a:cubicBezTo>
                      <a:pt x="6" y="25"/>
                      <a:pt x="6" y="25"/>
                      <a:pt x="6" y="25"/>
                    </a:cubicBezTo>
                    <a:cubicBezTo>
                      <a:pt x="4" y="25"/>
                      <a:pt x="3" y="26"/>
                      <a:pt x="2" y="27"/>
                    </a:cubicBezTo>
                    <a:cubicBezTo>
                      <a:pt x="3" y="27"/>
                      <a:pt x="4" y="26"/>
                      <a:pt x="5" y="27"/>
                    </a:cubicBezTo>
                    <a:cubicBezTo>
                      <a:pt x="4" y="27"/>
                      <a:pt x="3" y="27"/>
                      <a:pt x="3" y="28"/>
                    </a:cubicBezTo>
                    <a:cubicBezTo>
                      <a:pt x="4" y="27"/>
                      <a:pt x="6" y="27"/>
                      <a:pt x="6" y="27"/>
                    </a:cubicBezTo>
                    <a:cubicBezTo>
                      <a:pt x="7" y="28"/>
                      <a:pt x="5" y="29"/>
                      <a:pt x="4" y="29"/>
                    </a:cubicBezTo>
                    <a:cubicBezTo>
                      <a:pt x="2" y="28"/>
                      <a:pt x="2" y="28"/>
                      <a:pt x="2" y="28"/>
                    </a:cubicBezTo>
                    <a:cubicBezTo>
                      <a:pt x="4" y="29"/>
                      <a:pt x="2" y="29"/>
                      <a:pt x="2" y="29"/>
                    </a:cubicBezTo>
                    <a:cubicBezTo>
                      <a:pt x="4" y="29"/>
                      <a:pt x="5" y="29"/>
                      <a:pt x="7" y="28"/>
                    </a:cubicBezTo>
                    <a:cubicBezTo>
                      <a:pt x="7" y="29"/>
                      <a:pt x="6" y="29"/>
                      <a:pt x="6" y="29"/>
                    </a:cubicBezTo>
                    <a:cubicBezTo>
                      <a:pt x="5" y="29"/>
                      <a:pt x="5" y="29"/>
                      <a:pt x="5" y="29"/>
                    </a:cubicBezTo>
                    <a:cubicBezTo>
                      <a:pt x="6" y="30"/>
                      <a:pt x="2" y="30"/>
                      <a:pt x="3" y="31"/>
                    </a:cubicBezTo>
                    <a:cubicBezTo>
                      <a:pt x="5" y="30"/>
                      <a:pt x="5" y="30"/>
                      <a:pt x="5" y="30"/>
                    </a:cubicBezTo>
                    <a:cubicBezTo>
                      <a:pt x="4" y="31"/>
                      <a:pt x="4" y="31"/>
                      <a:pt x="3" y="31"/>
                    </a:cubicBezTo>
                    <a:cubicBezTo>
                      <a:pt x="4" y="31"/>
                      <a:pt x="4" y="31"/>
                      <a:pt x="4" y="31"/>
                    </a:cubicBezTo>
                    <a:cubicBezTo>
                      <a:pt x="3" y="32"/>
                      <a:pt x="3" y="32"/>
                      <a:pt x="3" y="32"/>
                    </a:cubicBezTo>
                    <a:cubicBezTo>
                      <a:pt x="4" y="32"/>
                      <a:pt x="7" y="31"/>
                      <a:pt x="5" y="32"/>
                    </a:cubicBezTo>
                    <a:cubicBezTo>
                      <a:pt x="7" y="31"/>
                      <a:pt x="5" y="32"/>
                      <a:pt x="6" y="31"/>
                    </a:cubicBezTo>
                    <a:cubicBezTo>
                      <a:pt x="7" y="30"/>
                      <a:pt x="7" y="31"/>
                      <a:pt x="8" y="31"/>
                    </a:cubicBezTo>
                    <a:cubicBezTo>
                      <a:pt x="5" y="32"/>
                      <a:pt x="8" y="32"/>
                      <a:pt x="8" y="32"/>
                    </a:cubicBezTo>
                    <a:cubicBezTo>
                      <a:pt x="7" y="33"/>
                      <a:pt x="7" y="33"/>
                      <a:pt x="6" y="33"/>
                    </a:cubicBezTo>
                    <a:cubicBezTo>
                      <a:pt x="8" y="33"/>
                      <a:pt x="8" y="33"/>
                      <a:pt x="8" y="33"/>
                    </a:cubicBezTo>
                    <a:cubicBezTo>
                      <a:pt x="4" y="34"/>
                      <a:pt x="9" y="33"/>
                      <a:pt x="8" y="34"/>
                    </a:cubicBezTo>
                    <a:cubicBezTo>
                      <a:pt x="7" y="34"/>
                      <a:pt x="5" y="35"/>
                      <a:pt x="5" y="35"/>
                    </a:cubicBezTo>
                    <a:cubicBezTo>
                      <a:pt x="7" y="34"/>
                      <a:pt x="8" y="35"/>
                      <a:pt x="10" y="34"/>
                    </a:cubicBezTo>
                    <a:cubicBezTo>
                      <a:pt x="9" y="35"/>
                      <a:pt x="7" y="35"/>
                      <a:pt x="5" y="36"/>
                    </a:cubicBezTo>
                    <a:cubicBezTo>
                      <a:pt x="7" y="36"/>
                      <a:pt x="4" y="37"/>
                      <a:pt x="7" y="36"/>
                    </a:cubicBezTo>
                    <a:cubicBezTo>
                      <a:pt x="7" y="36"/>
                      <a:pt x="8" y="36"/>
                      <a:pt x="9" y="36"/>
                    </a:cubicBezTo>
                    <a:cubicBezTo>
                      <a:pt x="10" y="36"/>
                      <a:pt x="8" y="36"/>
                      <a:pt x="8" y="37"/>
                    </a:cubicBezTo>
                    <a:cubicBezTo>
                      <a:pt x="8" y="37"/>
                      <a:pt x="10" y="36"/>
                      <a:pt x="11" y="36"/>
                    </a:cubicBezTo>
                    <a:cubicBezTo>
                      <a:pt x="10" y="36"/>
                      <a:pt x="13" y="36"/>
                      <a:pt x="11" y="37"/>
                    </a:cubicBezTo>
                    <a:cubicBezTo>
                      <a:pt x="10" y="38"/>
                      <a:pt x="10" y="36"/>
                      <a:pt x="9" y="37"/>
                    </a:cubicBezTo>
                    <a:cubicBezTo>
                      <a:pt x="10" y="38"/>
                      <a:pt x="13" y="36"/>
                      <a:pt x="14" y="37"/>
                    </a:cubicBezTo>
                    <a:cubicBezTo>
                      <a:pt x="15" y="36"/>
                      <a:pt x="18" y="35"/>
                      <a:pt x="19" y="35"/>
                    </a:cubicBezTo>
                    <a:cubicBezTo>
                      <a:pt x="18" y="36"/>
                      <a:pt x="18" y="35"/>
                      <a:pt x="16" y="36"/>
                    </a:cubicBezTo>
                    <a:cubicBezTo>
                      <a:pt x="16" y="36"/>
                      <a:pt x="16" y="36"/>
                      <a:pt x="16" y="36"/>
                    </a:cubicBezTo>
                    <a:cubicBezTo>
                      <a:pt x="14" y="38"/>
                      <a:pt x="11" y="37"/>
                      <a:pt x="10" y="39"/>
                    </a:cubicBezTo>
                    <a:cubicBezTo>
                      <a:pt x="11" y="39"/>
                      <a:pt x="11" y="39"/>
                      <a:pt x="11" y="39"/>
                    </a:cubicBezTo>
                    <a:cubicBezTo>
                      <a:pt x="10" y="39"/>
                      <a:pt x="8" y="39"/>
                      <a:pt x="8" y="40"/>
                    </a:cubicBezTo>
                    <a:cubicBezTo>
                      <a:pt x="10" y="39"/>
                      <a:pt x="9" y="40"/>
                      <a:pt x="9" y="40"/>
                    </a:cubicBezTo>
                    <a:cubicBezTo>
                      <a:pt x="11" y="40"/>
                      <a:pt x="8" y="40"/>
                      <a:pt x="10" y="40"/>
                    </a:cubicBezTo>
                    <a:cubicBezTo>
                      <a:pt x="10" y="40"/>
                      <a:pt x="13" y="39"/>
                      <a:pt x="12" y="40"/>
                    </a:cubicBezTo>
                    <a:cubicBezTo>
                      <a:pt x="11" y="40"/>
                      <a:pt x="10" y="41"/>
                      <a:pt x="9" y="41"/>
                    </a:cubicBezTo>
                    <a:cubicBezTo>
                      <a:pt x="9" y="42"/>
                      <a:pt x="11" y="41"/>
                      <a:pt x="10" y="41"/>
                    </a:cubicBezTo>
                    <a:cubicBezTo>
                      <a:pt x="10" y="42"/>
                      <a:pt x="10" y="42"/>
                      <a:pt x="10" y="42"/>
                    </a:cubicBezTo>
                    <a:cubicBezTo>
                      <a:pt x="10" y="44"/>
                      <a:pt x="11" y="46"/>
                      <a:pt x="16" y="45"/>
                    </a:cubicBezTo>
                    <a:cubicBezTo>
                      <a:pt x="14" y="46"/>
                      <a:pt x="14" y="46"/>
                      <a:pt x="14" y="48"/>
                    </a:cubicBezTo>
                    <a:cubicBezTo>
                      <a:pt x="14" y="47"/>
                      <a:pt x="15" y="47"/>
                      <a:pt x="16" y="47"/>
                    </a:cubicBezTo>
                    <a:cubicBezTo>
                      <a:pt x="14" y="48"/>
                      <a:pt x="14" y="48"/>
                      <a:pt x="14" y="48"/>
                    </a:cubicBezTo>
                    <a:cubicBezTo>
                      <a:pt x="13" y="49"/>
                      <a:pt x="15" y="49"/>
                      <a:pt x="17" y="49"/>
                    </a:cubicBezTo>
                    <a:cubicBezTo>
                      <a:pt x="15" y="50"/>
                      <a:pt x="15" y="50"/>
                      <a:pt x="15" y="50"/>
                    </a:cubicBezTo>
                    <a:cubicBezTo>
                      <a:pt x="15" y="51"/>
                      <a:pt x="17" y="50"/>
                      <a:pt x="17" y="49"/>
                    </a:cubicBezTo>
                    <a:cubicBezTo>
                      <a:pt x="16" y="50"/>
                      <a:pt x="16" y="50"/>
                      <a:pt x="16" y="50"/>
                    </a:cubicBezTo>
                    <a:cubicBezTo>
                      <a:pt x="17" y="50"/>
                      <a:pt x="17" y="50"/>
                      <a:pt x="17" y="50"/>
                    </a:cubicBezTo>
                    <a:cubicBezTo>
                      <a:pt x="18" y="50"/>
                      <a:pt x="18" y="50"/>
                      <a:pt x="16" y="52"/>
                    </a:cubicBezTo>
                    <a:cubicBezTo>
                      <a:pt x="17" y="52"/>
                      <a:pt x="17" y="51"/>
                      <a:pt x="18" y="51"/>
                    </a:cubicBezTo>
                    <a:cubicBezTo>
                      <a:pt x="17" y="52"/>
                      <a:pt x="17" y="53"/>
                      <a:pt x="19" y="53"/>
                    </a:cubicBezTo>
                    <a:cubicBezTo>
                      <a:pt x="19" y="53"/>
                      <a:pt x="19" y="52"/>
                      <a:pt x="20" y="51"/>
                    </a:cubicBezTo>
                    <a:cubicBezTo>
                      <a:pt x="22" y="50"/>
                      <a:pt x="20" y="52"/>
                      <a:pt x="21" y="51"/>
                    </a:cubicBezTo>
                    <a:cubicBezTo>
                      <a:pt x="21" y="52"/>
                      <a:pt x="20" y="53"/>
                      <a:pt x="20" y="53"/>
                    </a:cubicBezTo>
                    <a:cubicBezTo>
                      <a:pt x="18" y="55"/>
                      <a:pt x="21" y="55"/>
                      <a:pt x="21" y="57"/>
                    </a:cubicBezTo>
                    <a:cubicBezTo>
                      <a:pt x="21" y="57"/>
                      <a:pt x="22" y="56"/>
                      <a:pt x="22" y="56"/>
                    </a:cubicBezTo>
                    <a:cubicBezTo>
                      <a:pt x="21" y="58"/>
                      <a:pt x="24" y="57"/>
                      <a:pt x="23" y="59"/>
                    </a:cubicBezTo>
                    <a:cubicBezTo>
                      <a:pt x="24" y="58"/>
                      <a:pt x="26" y="56"/>
                      <a:pt x="27" y="57"/>
                    </a:cubicBezTo>
                    <a:cubicBezTo>
                      <a:pt x="28" y="56"/>
                      <a:pt x="25" y="59"/>
                      <a:pt x="24" y="60"/>
                    </a:cubicBezTo>
                    <a:cubicBezTo>
                      <a:pt x="25" y="59"/>
                      <a:pt x="26" y="60"/>
                      <a:pt x="26" y="60"/>
                    </a:cubicBezTo>
                    <a:cubicBezTo>
                      <a:pt x="25" y="60"/>
                      <a:pt x="25" y="60"/>
                      <a:pt x="25" y="60"/>
                    </a:cubicBezTo>
                    <a:cubicBezTo>
                      <a:pt x="26" y="60"/>
                      <a:pt x="27" y="59"/>
                      <a:pt x="27" y="60"/>
                    </a:cubicBezTo>
                    <a:cubicBezTo>
                      <a:pt x="27" y="60"/>
                      <a:pt x="27" y="60"/>
                      <a:pt x="27" y="60"/>
                    </a:cubicBezTo>
                    <a:cubicBezTo>
                      <a:pt x="27" y="61"/>
                      <a:pt x="26" y="62"/>
                      <a:pt x="27" y="62"/>
                    </a:cubicBezTo>
                    <a:cubicBezTo>
                      <a:pt x="28" y="61"/>
                      <a:pt x="28" y="62"/>
                      <a:pt x="29" y="61"/>
                    </a:cubicBezTo>
                    <a:cubicBezTo>
                      <a:pt x="29" y="61"/>
                      <a:pt x="29" y="61"/>
                      <a:pt x="29" y="62"/>
                    </a:cubicBezTo>
                    <a:cubicBezTo>
                      <a:pt x="30" y="61"/>
                      <a:pt x="30" y="61"/>
                      <a:pt x="30" y="61"/>
                    </a:cubicBezTo>
                    <a:cubicBezTo>
                      <a:pt x="29" y="62"/>
                      <a:pt x="29" y="62"/>
                      <a:pt x="29" y="62"/>
                    </a:cubicBezTo>
                    <a:cubicBezTo>
                      <a:pt x="29" y="62"/>
                      <a:pt x="28" y="62"/>
                      <a:pt x="28" y="63"/>
                    </a:cubicBezTo>
                    <a:cubicBezTo>
                      <a:pt x="28" y="64"/>
                      <a:pt x="29" y="62"/>
                      <a:pt x="30" y="61"/>
                    </a:cubicBezTo>
                    <a:cubicBezTo>
                      <a:pt x="31" y="61"/>
                      <a:pt x="30" y="62"/>
                      <a:pt x="30" y="63"/>
                    </a:cubicBezTo>
                    <a:cubicBezTo>
                      <a:pt x="29" y="63"/>
                      <a:pt x="30" y="62"/>
                      <a:pt x="29" y="62"/>
                    </a:cubicBezTo>
                    <a:cubicBezTo>
                      <a:pt x="28" y="63"/>
                      <a:pt x="29" y="63"/>
                      <a:pt x="29" y="63"/>
                    </a:cubicBezTo>
                    <a:cubicBezTo>
                      <a:pt x="29" y="64"/>
                      <a:pt x="30" y="62"/>
                      <a:pt x="30" y="63"/>
                    </a:cubicBezTo>
                    <a:cubicBezTo>
                      <a:pt x="30" y="63"/>
                      <a:pt x="31" y="63"/>
                      <a:pt x="30" y="64"/>
                    </a:cubicBezTo>
                    <a:cubicBezTo>
                      <a:pt x="31" y="64"/>
                      <a:pt x="31" y="64"/>
                      <a:pt x="31" y="64"/>
                    </a:cubicBezTo>
                    <a:cubicBezTo>
                      <a:pt x="31" y="63"/>
                      <a:pt x="31" y="63"/>
                      <a:pt x="32" y="62"/>
                    </a:cubicBezTo>
                    <a:cubicBezTo>
                      <a:pt x="32" y="62"/>
                      <a:pt x="33" y="62"/>
                      <a:pt x="33" y="62"/>
                    </a:cubicBezTo>
                    <a:cubicBezTo>
                      <a:pt x="32" y="62"/>
                      <a:pt x="32" y="62"/>
                      <a:pt x="32" y="62"/>
                    </a:cubicBezTo>
                    <a:cubicBezTo>
                      <a:pt x="33" y="62"/>
                      <a:pt x="33" y="63"/>
                      <a:pt x="33" y="62"/>
                    </a:cubicBezTo>
                    <a:cubicBezTo>
                      <a:pt x="32" y="64"/>
                      <a:pt x="32" y="64"/>
                      <a:pt x="32" y="64"/>
                    </a:cubicBezTo>
                    <a:cubicBezTo>
                      <a:pt x="33" y="63"/>
                      <a:pt x="34" y="63"/>
                      <a:pt x="34" y="63"/>
                    </a:cubicBezTo>
                    <a:cubicBezTo>
                      <a:pt x="33" y="64"/>
                      <a:pt x="32" y="66"/>
                      <a:pt x="32" y="67"/>
                    </a:cubicBezTo>
                    <a:cubicBezTo>
                      <a:pt x="34" y="65"/>
                      <a:pt x="34" y="65"/>
                      <a:pt x="34" y="65"/>
                    </a:cubicBezTo>
                    <a:cubicBezTo>
                      <a:pt x="34" y="66"/>
                      <a:pt x="34" y="66"/>
                      <a:pt x="33" y="67"/>
                    </a:cubicBezTo>
                    <a:cubicBezTo>
                      <a:pt x="33" y="68"/>
                      <a:pt x="37" y="63"/>
                      <a:pt x="37" y="65"/>
                    </a:cubicBezTo>
                    <a:cubicBezTo>
                      <a:pt x="35" y="67"/>
                      <a:pt x="35" y="67"/>
                      <a:pt x="35" y="68"/>
                    </a:cubicBezTo>
                    <a:cubicBezTo>
                      <a:pt x="35" y="67"/>
                      <a:pt x="36" y="67"/>
                      <a:pt x="36" y="67"/>
                    </a:cubicBezTo>
                    <a:cubicBezTo>
                      <a:pt x="36" y="66"/>
                      <a:pt x="35" y="68"/>
                      <a:pt x="36" y="67"/>
                    </a:cubicBezTo>
                    <a:cubicBezTo>
                      <a:pt x="36" y="66"/>
                      <a:pt x="36" y="66"/>
                      <a:pt x="37" y="66"/>
                    </a:cubicBezTo>
                    <a:cubicBezTo>
                      <a:pt x="35" y="70"/>
                      <a:pt x="38" y="68"/>
                      <a:pt x="38" y="71"/>
                    </a:cubicBezTo>
                    <a:cubicBezTo>
                      <a:pt x="39" y="68"/>
                      <a:pt x="39" y="70"/>
                      <a:pt x="40" y="70"/>
                    </a:cubicBezTo>
                    <a:cubicBezTo>
                      <a:pt x="39" y="72"/>
                      <a:pt x="41" y="69"/>
                      <a:pt x="40" y="71"/>
                    </a:cubicBezTo>
                    <a:cubicBezTo>
                      <a:pt x="41" y="69"/>
                      <a:pt x="41" y="69"/>
                      <a:pt x="41" y="69"/>
                    </a:cubicBezTo>
                    <a:cubicBezTo>
                      <a:pt x="41" y="70"/>
                      <a:pt x="44" y="66"/>
                      <a:pt x="43" y="69"/>
                    </a:cubicBezTo>
                    <a:cubicBezTo>
                      <a:pt x="43" y="70"/>
                      <a:pt x="42" y="70"/>
                      <a:pt x="42" y="71"/>
                    </a:cubicBezTo>
                    <a:cubicBezTo>
                      <a:pt x="41" y="73"/>
                      <a:pt x="44" y="69"/>
                      <a:pt x="43" y="72"/>
                    </a:cubicBezTo>
                    <a:cubicBezTo>
                      <a:pt x="44" y="71"/>
                      <a:pt x="44" y="70"/>
                      <a:pt x="45" y="69"/>
                    </a:cubicBezTo>
                    <a:cubicBezTo>
                      <a:pt x="45" y="70"/>
                      <a:pt x="45" y="72"/>
                      <a:pt x="45" y="72"/>
                    </a:cubicBezTo>
                    <a:cubicBezTo>
                      <a:pt x="46" y="72"/>
                      <a:pt x="46" y="71"/>
                      <a:pt x="46" y="72"/>
                    </a:cubicBezTo>
                    <a:cubicBezTo>
                      <a:pt x="46" y="73"/>
                      <a:pt x="45" y="73"/>
                      <a:pt x="45" y="73"/>
                    </a:cubicBezTo>
                    <a:cubicBezTo>
                      <a:pt x="46" y="74"/>
                      <a:pt x="46" y="73"/>
                      <a:pt x="47" y="72"/>
                    </a:cubicBezTo>
                    <a:cubicBezTo>
                      <a:pt x="47" y="74"/>
                      <a:pt x="48" y="74"/>
                      <a:pt x="48" y="75"/>
                    </a:cubicBezTo>
                    <a:cubicBezTo>
                      <a:pt x="50" y="73"/>
                      <a:pt x="49" y="76"/>
                      <a:pt x="50" y="73"/>
                    </a:cubicBezTo>
                    <a:cubicBezTo>
                      <a:pt x="50" y="74"/>
                      <a:pt x="50" y="74"/>
                      <a:pt x="50" y="74"/>
                    </a:cubicBezTo>
                    <a:cubicBezTo>
                      <a:pt x="51" y="73"/>
                      <a:pt x="51" y="72"/>
                      <a:pt x="52" y="72"/>
                    </a:cubicBezTo>
                    <a:cubicBezTo>
                      <a:pt x="51" y="73"/>
                      <a:pt x="51" y="73"/>
                      <a:pt x="51" y="73"/>
                    </a:cubicBezTo>
                    <a:cubicBezTo>
                      <a:pt x="50" y="76"/>
                      <a:pt x="52" y="74"/>
                      <a:pt x="51" y="75"/>
                    </a:cubicBezTo>
                    <a:cubicBezTo>
                      <a:pt x="52" y="74"/>
                      <a:pt x="52" y="75"/>
                      <a:pt x="52" y="74"/>
                    </a:cubicBezTo>
                    <a:cubicBezTo>
                      <a:pt x="53" y="73"/>
                      <a:pt x="53" y="73"/>
                      <a:pt x="53" y="73"/>
                    </a:cubicBezTo>
                    <a:cubicBezTo>
                      <a:pt x="53" y="73"/>
                      <a:pt x="53" y="73"/>
                      <a:pt x="54" y="72"/>
                    </a:cubicBezTo>
                    <a:cubicBezTo>
                      <a:pt x="54" y="72"/>
                      <a:pt x="53" y="75"/>
                      <a:pt x="53" y="74"/>
                    </a:cubicBezTo>
                    <a:close/>
                    <a:moveTo>
                      <a:pt x="56" y="74"/>
                    </a:moveTo>
                    <a:cubicBezTo>
                      <a:pt x="56" y="74"/>
                      <a:pt x="56" y="74"/>
                      <a:pt x="55" y="74"/>
                    </a:cubicBezTo>
                    <a:cubicBezTo>
                      <a:pt x="56" y="74"/>
                      <a:pt x="56" y="74"/>
                      <a:pt x="56"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2862573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 51">
            <a:extLst>
              <a:ext uri="{FF2B5EF4-FFF2-40B4-BE49-F238E27FC236}">
                <a16:creationId xmlns:a16="http://schemas.microsoft.com/office/drawing/2014/main" id="{35807B6F-F847-4E3B-B135-C6028720DDA6}"/>
              </a:ext>
            </a:extLst>
          </p:cNvPr>
          <p:cNvPicPr>
            <a:picLocks noChangeAspect="1"/>
          </p:cNvPicPr>
          <p:nvPr/>
        </p:nvPicPr>
        <p:blipFill>
          <a:blip r:embed="rId2"/>
          <a:stretch>
            <a:fillRect/>
          </a:stretch>
        </p:blipFill>
        <p:spPr>
          <a:xfrm>
            <a:off x="1336267" y="2053805"/>
            <a:ext cx="9519465" cy="2463078"/>
          </a:xfrm>
          <a:prstGeom prst="rect">
            <a:avLst/>
          </a:prstGeom>
        </p:spPr>
      </p:pic>
      <p:cxnSp>
        <p:nvCxnSpPr>
          <p:cNvPr id="3" name="直接连接符 2"/>
          <p:cNvCxnSpPr/>
          <p:nvPr/>
        </p:nvCxnSpPr>
        <p:spPr>
          <a:xfrm>
            <a:off x="1408255" y="790522"/>
            <a:ext cx="107837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408255" y="363579"/>
            <a:ext cx="2992849" cy="400110"/>
          </a:xfrm>
          <a:prstGeom prst="rect">
            <a:avLst/>
          </a:prstGeom>
        </p:spPr>
        <p:txBody>
          <a:bodyPr wrap="square">
            <a:spAutoFit/>
          </a:bodyPr>
          <a:lstStyle/>
          <a:p>
            <a:r>
              <a:rPr lang="zh-CN" altLang="en-US" sz="2000" dirty="0">
                <a:solidFill>
                  <a:schemeClr val="accent1"/>
                </a:solidFill>
                <a:latin typeface="+mj-lt"/>
              </a:rPr>
              <a:t>课题进度与学习</a:t>
            </a:r>
          </a:p>
        </p:txBody>
      </p:sp>
      <p:grpSp>
        <p:nvGrpSpPr>
          <p:cNvPr id="23" name="组合 22"/>
          <p:cNvGrpSpPr/>
          <p:nvPr/>
        </p:nvGrpSpPr>
        <p:grpSpPr>
          <a:xfrm>
            <a:off x="611297" y="254962"/>
            <a:ext cx="625500" cy="787984"/>
            <a:chOff x="355601" y="252413"/>
            <a:chExt cx="812800" cy="1023938"/>
          </a:xfrm>
          <a:solidFill>
            <a:schemeClr val="tx1">
              <a:lumMod val="75000"/>
              <a:lumOff val="25000"/>
            </a:schemeClr>
          </a:solidFill>
        </p:grpSpPr>
        <p:sp>
          <p:nvSpPr>
            <p:cNvPr id="14" name="Freeform 5"/>
            <p:cNvSpPr>
              <a:spLocks/>
            </p:cNvSpPr>
            <p:nvPr/>
          </p:nvSpPr>
          <p:spPr bwMode="auto">
            <a:xfrm>
              <a:off x="796926" y="252413"/>
              <a:ext cx="58738" cy="138113"/>
            </a:xfrm>
            <a:custGeom>
              <a:avLst/>
              <a:gdLst>
                <a:gd name="T0" fmla="*/ 13 w 27"/>
                <a:gd name="T1" fmla="*/ 1 h 64"/>
                <a:gd name="T2" fmla="*/ 3 w 27"/>
                <a:gd name="T3" fmla="*/ 61 h 64"/>
                <a:gd name="T4" fmla="*/ 11 w 27"/>
                <a:gd name="T5" fmla="*/ 44 h 64"/>
                <a:gd name="T6" fmla="*/ 16 w 27"/>
                <a:gd name="T7" fmla="*/ 15 h 64"/>
                <a:gd name="T8" fmla="*/ 26 w 27"/>
                <a:gd name="T9" fmla="*/ 1 h 64"/>
                <a:gd name="T10" fmla="*/ 13 w 27"/>
                <a:gd name="T11" fmla="*/ 1 h 64"/>
              </a:gdLst>
              <a:ahLst/>
              <a:cxnLst>
                <a:cxn ang="0">
                  <a:pos x="T0" y="T1"/>
                </a:cxn>
                <a:cxn ang="0">
                  <a:pos x="T2" y="T3"/>
                </a:cxn>
                <a:cxn ang="0">
                  <a:pos x="T4" y="T5"/>
                </a:cxn>
                <a:cxn ang="0">
                  <a:pos x="T6" y="T7"/>
                </a:cxn>
                <a:cxn ang="0">
                  <a:pos x="T8" y="T9"/>
                </a:cxn>
                <a:cxn ang="0">
                  <a:pos x="T10" y="T11"/>
                </a:cxn>
              </a:cxnLst>
              <a:rect l="0" t="0" r="r" b="b"/>
              <a:pathLst>
                <a:path w="27" h="64">
                  <a:moveTo>
                    <a:pt x="13" y="1"/>
                  </a:moveTo>
                  <a:cubicBezTo>
                    <a:pt x="9" y="21"/>
                    <a:pt x="0" y="41"/>
                    <a:pt x="3" y="61"/>
                  </a:cubicBezTo>
                  <a:cubicBezTo>
                    <a:pt x="14" y="64"/>
                    <a:pt x="10" y="51"/>
                    <a:pt x="11" y="44"/>
                  </a:cubicBezTo>
                  <a:cubicBezTo>
                    <a:pt x="12" y="35"/>
                    <a:pt x="16" y="24"/>
                    <a:pt x="16" y="15"/>
                  </a:cubicBezTo>
                  <a:cubicBezTo>
                    <a:pt x="19" y="10"/>
                    <a:pt x="27" y="10"/>
                    <a:pt x="26" y="1"/>
                  </a:cubicBezTo>
                  <a:cubicBezTo>
                    <a:pt x="19" y="0"/>
                    <a:pt x="20"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p:cNvSpPr>
            <p:nvPr/>
          </p:nvSpPr>
          <p:spPr bwMode="auto">
            <a:xfrm>
              <a:off x="584201" y="274638"/>
              <a:ext cx="74613" cy="103188"/>
            </a:xfrm>
            <a:custGeom>
              <a:avLst/>
              <a:gdLst>
                <a:gd name="T0" fmla="*/ 3 w 34"/>
                <a:gd name="T1" fmla="*/ 0 h 48"/>
                <a:gd name="T2" fmla="*/ 16 w 34"/>
                <a:gd name="T3" fmla="*/ 30 h 48"/>
                <a:gd name="T4" fmla="*/ 30 w 34"/>
                <a:gd name="T5" fmla="*/ 48 h 48"/>
                <a:gd name="T6" fmla="*/ 34 w 34"/>
                <a:gd name="T7" fmla="*/ 39 h 48"/>
                <a:gd name="T8" fmla="*/ 9 w 34"/>
                <a:gd name="T9" fmla="*/ 0 h 48"/>
                <a:gd name="T10" fmla="*/ 3 w 34"/>
                <a:gd name="T11" fmla="*/ 0 h 48"/>
              </a:gdLst>
              <a:ahLst/>
              <a:cxnLst>
                <a:cxn ang="0">
                  <a:pos x="T0" y="T1"/>
                </a:cxn>
                <a:cxn ang="0">
                  <a:pos x="T2" y="T3"/>
                </a:cxn>
                <a:cxn ang="0">
                  <a:pos x="T4" y="T5"/>
                </a:cxn>
                <a:cxn ang="0">
                  <a:pos x="T6" y="T7"/>
                </a:cxn>
                <a:cxn ang="0">
                  <a:pos x="T8" y="T9"/>
                </a:cxn>
                <a:cxn ang="0">
                  <a:pos x="T10" y="T11"/>
                </a:cxn>
              </a:cxnLst>
              <a:rect l="0" t="0" r="r" b="b"/>
              <a:pathLst>
                <a:path w="34" h="48">
                  <a:moveTo>
                    <a:pt x="3" y="0"/>
                  </a:moveTo>
                  <a:cubicBezTo>
                    <a:pt x="0" y="12"/>
                    <a:pt x="10" y="19"/>
                    <a:pt x="16" y="30"/>
                  </a:cubicBezTo>
                  <a:cubicBezTo>
                    <a:pt x="20" y="38"/>
                    <a:pt x="22" y="48"/>
                    <a:pt x="30" y="48"/>
                  </a:cubicBezTo>
                  <a:cubicBezTo>
                    <a:pt x="32" y="46"/>
                    <a:pt x="33" y="43"/>
                    <a:pt x="34" y="39"/>
                  </a:cubicBezTo>
                  <a:cubicBezTo>
                    <a:pt x="22" y="30"/>
                    <a:pt x="18" y="9"/>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
            <p:cNvSpPr>
              <a:spLocks/>
            </p:cNvSpPr>
            <p:nvPr/>
          </p:nvSpPr>
          <p:spPr bwMode="auto">
            <a:xfrm>
              <a:off x="944563" y="347663"/>
              <a:ext cx="100013" cy="98425"/>
            </a:xfrm>
            <a:custGeom>
              <a:avLst/>
              <a:gdLst>
                <a:gd name="T0" fmla="*/ 38 w 46"/>
                <a:gd name="T1" fmla="*/ 0 h 46"/>
                <a:gd name="T2" fmla="*/ 0 w 46"/>
                <a:gd name="T3" fmla="*/ 42 h 46"/>
                <a:gd name="T4" fmla="*/ 2 w 46"/>
                <a:gd name="T5" fmla="*/ 46 h 46"/>
                <a:gd name="T6" fmla="*/ 15 w 46"/>
                <a:gd name="T7" fmla="*/ 34 h 46"/>
                <a:gd name="T8" fmla="*/ 39 w 46"/>
                <a:gd name="T9" fmla="*/ 13 h 46"/>
                <a:gd name="T10" fmla="*/ 45 w 46"/>
                <a:gd name="T11" fmla="*/ 9 h 46"/>
                <a:gd name="T12" fmla="*/ 43 w 46"/>
                <a:gd name="T13" fmla="*/ 0 h 46"/>
                <a:gd name="T14" fmla="*/ 38 w 46"/>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6">
                  <a:moveTo>
                    <a:pt x="38" y="0"/>
                  </a:moveTo>
                  <a:cubicBezTo>
                    <a:pt x="28" y="17"/>
                    <a:pt x="7" y="23"/>
                    <a:pt x="0" y="42"/>
                  </a:cubicBezTo>
                  <a:cubicBezTo>
                    <a:pt x="1" y="43"/>
                    <a:pt x="2" y="44"/>
                    <a:pt x="2" y="46"/>
                  </a:cubicBezTo>
                  <a:cubicBezTo>
                    <a:pt x="11" y="46"/>
                    <a:pt x="14" y="42"/>
                    <a:pt x="15" y="34"/>
                  </a:cubicBezTo>
                  <a:cubicBezTo>
                    <a:pt x="24" y="28"/>
                    <a:pt x="32" y="21"/>
                    <a:pt x="39" y="13"/>
                  </a:cubicBezTo>
                  <a:cubicBezTo>
                    <a:pt x="41" y="12"/>
                    <a:pt x="44" y="11"/>
                    <a:pt x="45" y="9"/>
                  </a:cubicBezTo>
                  <a:cubicBezTo>
                    <a:pt x="46" y="5"/>
                    <a:pt x="44" y="3"/>
                    <a:pt x="43" y="0"/>
                  </a:cubicBezTo>
                  <a:cubicBezTo>
                    <a:pt x="41" y="0"/>
                    <a:pt x="40"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
            <p:cNvSpPr>
              <a:spLocks/>
            </p:cNvSpPr>
            <p:nvPr/>
          </p:nvSpPr>
          <p:spPr bwMode="auto">
            <a:xfrm>
              <a:off x="387351" y="449263"/>
              <a:ext cx="119063" cy="74613"/>
            </a:xfrm>
            <a:custGeom>
              <a:avLst/>
              <a:gdLst>
                <a:gd name="T0" fmla="*/ 8 w 55"/>
                <a:gd name="T1" fmla="*/ 0 h 35"/>
                <a:gd name="T2" fmla="*/ 17 w 55"/>
                <a:gd name="T3" fmla="*/ 14 h 35"/>
                <a:gd name="T4" fmla="*/ 13 w 55"/>
                <a:gd name="T5" fmla="*/ 17 h 35"/>
                <a:gd name="T6" fmla="*/ 19 w 55"/>
                <a:gd name="T7" fmla="*/ 23 h 35"/>
                <a:gd name="T8" fmla="*/ 22 w 55"/>
                <a:gd name="T9" fmla="*/ 17 h 35"/>
                <a:gd name="T10" fmla="*/ 53 w 55"/>
                <a:gd name="T11" fmla="*/ 32 h 35"/>
                <a:gd name="T12" fmla="*/ 53 w 55"/>
                <a:gd name="T13" fmla="*/ 23 h 35"/>
                <a:gd name="T14" fmla="*/ 8 w 55"/>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35">
                  <a:moveTo>
                    <a:pt x="8" y="0"/>
                  </a:moveTo>
                  <a:cubicBezTo>
                    <a:pt x="0" y="5"/>
                    <a:pt x="11" y="16"/>
                    <a:pt x="17" y="14"/>
                  </a:cubicBezTo>
                  <a:cubicBezTo>
                    <a:pt x="14" y="14"/>
                    <a:pt x="13" y="15"/>
                    <a:pt x="13" y="17"/>
                  </a:cubicBezTo>
                  <a:cubicBezTo>
                    <a:pt x="20" y="16"/>
                    <a:pt x="15" y="22"/>
                    <a:pt x="19" y="23"/>
                  </a:cubicBezTo>
                  <a:cubicBezTo>
                    <a:pt x="23" y="21"/>
                    <a:pt x="19" y="19"/>
                    <a:pt x="22" y="17"/>
                  </a:cubicBezTo>
                  <a:cubicBezTo>
                    <a:pt x="35" y="19"/>
                    <a:pt x="39" y="35"/>
                    <a:pt x="53" y="32"/>
                  </a:cubicBezTo>
                  <a:cubicBezTo>
                    <a:pt x="55" y="28"/>
                    <a:pt x="54" y="28"/>
                    <a:pt x="53" y="23"/>
                  </a:cubicBezTo>
                  <a:cubicBezTo>
                    <a:pt x="38" y="16"/>
                    <a:pt x="26" y="5"/>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
            <p:cNvSpPr>
              <a:spLocks/>
            </p:cNvSpPr>
            <p:nvPr/>
          </p:nvSpPr>
          <p:spPr bwMode="auto">
            <a:xfrm>
              <a:off x="1038226" y="528638"/>
              <a:ext cx="115888" cy="53975"/>
            </a:xfrm>
            <a:custGeom>
              <a:avLst/>
              <a:gdLst>
                <a:gd name="T0" fmla="*/ 1 w 54"/>
                <a:gd name="T1" fmla="*/ 18 h 25"/>
                <a:gd name="T2" fmla="*/ 2 w 54"/>
                <a:gd name="T3" fmla="*/ 25 h 25"/>
                <a:gd name="T4" fmla="*/ 51 w 54"/>
                <a:gd name="T5" fmla="*/ 15 h 25"/>
                <a:gd name="T6" fmla="*/ 51 w 54"/>
                <a:gd name="T7" fmla="*/ 1 h 25"/>
                <a:gd name="T8" fmla="*/ 1 w 54"/>
                <a:gd name="T9" fmla="*/ 18 h 25"/>
              </a:gdLst>
              <a:ahLst/>
              <a:cxnLst>
                <a:cxn ang="0">
                  <a:pos x="T0" y="T1"/>
                </a:cxn>
                <a:cxn ang="0">
                  <a:pos x="T2" y="T3"/>
                </a:cxn>
                <a:cxn ang="0">
                  <a:pos x="T4" y="T5"/>
                </a:cxn>
                <a:cxn ang="0">
                  <a:pos x="T6" y="T7"/>
                </a:cxn>
                <a:cxn ang="0">
                  <a:pos x="T8" y="T9"/>
                </a:cxn>
              </a:cxnLst>
              <a:rect l="0" t="0" r="r" b="b"/>
              <a:pathLst>
                <a:path w="54" h="25">
                  <a:moveTo>
                    <a:pt x="1" y="18"/>
                  </a:moveTo>
                  <a:cubicBezTo>
                    <a:pt x="4" y="21"/>
                    <a:pt x="0" y="23"/>
                    <a:pt x="2" y="25"/>
                  </a:cubicBezTo>
                  <a:cubicBezTo>
                    <a:pt x="17" y="25"/>
                    <a:pt x="34" y="3"/>
                    <a:pt x="51" y="15"/>
                  </a:cubicBezTo>
                  <a:cubicBezTo>
                    <a:pt x="52" y="9"/>
                    <a:pt x="54" y="7"/>
                    <a:pt x="51" y="1"/>
                  </a:cubicBezTo>
                  <a:cubicBezTo>
                    <a:pt x="32" y="0"/>
                    <a:pt x="14" y="7"/>
                    <a:pt x="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0"/>
            <p:cNvSpPr>
              <a:spLocks/>
            </p:cNvSpPr>
            <p:nvPr/>
          </p:nvSpPr>
          <p:spPr bwMode="auto">
            <a:xfrm>
              <a:off x="1050926" y="752476"/>
              <a:ext cx="117475" cy="101600"/>
            </a:xfrm>
            <a:custGeom>
              <a:avLst/>
              <a:gdLst>
                <a:gd name="T0" fmla="*/ 0 w 54"/>
                <a:gd name="T1" fmla="*/ 18 h 47"/>
                <a:gd name="T2" fmla="*/ 17 w 54"/>
                <a:gd name="T3" fmla="*/ 26 h 47"/>
                <a:gd name="T4" fmla="*/ 50 w 54"/>
                <a:gd name="T5" fmla="*/ 45 h 47"/>
                <a:gd name="T6" fmla="*/ 43 w 54"/>
                <a:gd name="T7" fmla="*/ 28 h 47"/>
                <a:gd name="T8" fmla="*/ 0 w 54"/>
                <a:gd name="T9" fmla="*/ 18 h 47"/>
              </a:gdLst>
              <a:ahLst/>
              <a:cxnLst>
                <a:cxn ang="0">
                  <a:pos x="T0" y="T1"/>
                </a:cxn>
                <a:cxn ang="0">
                  <a:pos x="T2" y="T3"/>
                </a:cxn>
                <a:cxn ang="0">
                  <a:pos x="T4" y="T5"/>
                </a:cxn>
                <a:cxn ang="0">
                  <a:pos x="T6" y="T7"/>
                </a:cxn>
                <a:cxn ang="0">
                  <a:pos x="T8" y="T9"/>
                </a:cxn>
              </a:cxnLst>
              <a:rect l="0" t="0" r="r" b="b"/>
              <a:pathLst>
                <a:path w="54" h="47">
                  <a:moveTo>
                    <a:pt x="0" y="18"/>
                  </a:moveTo>
                  <a:cubicBezTo>
                    <a:pt x="4" y="22"/>
                    <a:pt x="10" y="25"/>
                    <a:pt x="17" y="26"/>
                  </a:cubicBezTo>
                  <a:cubicBezTo>
                    <a:pt x="28" y="31"/>
                    <a:pt x="36" y="47"/>
                    <a:pt x="50" y="45"/>
                  </a:cubicBezTo>
                  <a:cubicBezTo>
                    <a:pt x="54" y="39"/>
                    <a:pt x="47" y="34"/>
                    <a:pt x="43" y="28"/>
                  </a:cubicBezTo>
                  <a:cubicBezTo>
                    <a:pt x="28" y="28"/>
                    <a:pt x="12" y="0"/>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
            <p:cNvSpPr>
              <a:spLocks/>
            </p:cNvSpPr>
            <p:nvPr/>
          </p:nvSpPr>
          <p:spPr bwMode="auto">
            <a:xfrm>
              <a:off x="457201" y="862013"/>
              <a:ext cx="79375" cy="84138"/>
            </a:xfrm>
            <a:custGeom>
              <a:avLst/>
              <a:gdLst>
                <a:gd name="T0" fmla="*/ 28 w 37"/>
                <a:gd name="T1" fmla="*/ 0 h 39"/>
                <a:gd name="T2" fmla="*/ 6 w 37"/>
                <a:gd name="T3" fmla="*/ 39 h 39"/>
                <a:gd name="T4" fmla="*/ 34 w 37"/>
                <a:gd name="T5" fmla="*/ 14 h 39"/>
                <a:gd name="T6" fmla="*/ 37 w 37"/>
                <a:gd name="T7" fmla="*/ 1 h 39"/>
                <a:gd name="T8" fmla="*/ 28 w 37"/>
                <a:gd name="T9" fmla="*/ 0 h 39"/>
              </a:gdLst>
              <a:ahLst/>
              <a:cxnLst>
                <a:cxn ang="0">
                  <a:pos x="T0" y="T1"/>
                </a:cxn>
                <a:cxn ang="0">
                  <a:pos x="T2" y="T3"/>
                </a:cxn>
                <a:cxn ang="0">
                  <a:pos x="T4" y="T5"/>
                </a:cxn>
                <a:cxn ang="0">
                  <a:pos x="T6" y="T7"/>
                </a:cxn>
                <a:cxn ang="0">
                  <a:pos x="T8" y="T9"/>
                </a:cxn>
              </a:cxnLst>
              <a:rect l="0" t="0" r="r" b="b"/>
              <a:pathLst>
                <a:path w="37" h="39">
                  <a:moveTo>
                    <a:pt x="28" y="0"/>
                  </a:moveTo>
                  <a:cubicBezTo>
                    <a:pt x="22" y="13"/>
                    <a:pt x="0" y="23"/>
                    <a:pt x="6" y="39"/>
                  </a:cubicBezTo>
                  <a:cubicBezTo>
                    <a:pt x="18" y="34"/>
                    <a:pt x="18" y="16"/>
                    <a:pt x="34" y="14"/>
                  </a:cubicBezTo>
                  <a:cubicBezTo>
                    <a:pt x="36" y="10"/>
                    <a:pt x="35" y="5"/>
                    <a:pt x="37" y="1"/>
                  </a:cubicBezTo>
                  <a:cubicBezTo>
                    <a:pt x="35" y="0"/>
                    <a:pt x="31"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2"/>
            <p:cNvSpPr>
              <a:spLocks noEditPoints="1"/>
            </p:cNvSpPr>
            <p:nvPr/>
          </p:nvSpPr>
          <p:spPr bwMode="auto">
            <a:xfrm>
              <a:off x="549276" y="449263"/>
              <a:ext cx="501650" cy="827088"/>
            </a:xfrm>
            <a:custGeom>
              <a:avLst/>
              <a:gdLst>
                <a:gd name="T0" fmla="*/ 118 w 231"/>
                <a:gd name="T1" fmla="*/ 4 h 384"/>
                <a:gd name="T2" fmla="*/ 51 w 231"/>
                <a:gd name="T3" fmla="*/ 26 h 384"/>
                <a:gd name="T4" fmla="*/ 5 w 231"/>
                <a:gd name="T5" fmla="*/ 112 h 384"/>
                <a:gd name="T6" fmla="*/ 50 w 231"/>
                <a:gd name="T7" fmla="*/ 190 h 384"/>
                <a:gd name="T8" fmla="*/ 84 w 231"/>
                <a:gd name="T9" fmla="*/ 282 h 384"/>
                <a:gd name="T10" fmla="*/ 132 w 231"/>
                <a:gd name="T11" fmla="*/ 383 h 384"/>
                <a:gd name="T12" fmla="*/ 193 w 231"/>
                <a:gd name="T13" fmla="*/ 366 h 384"/>
                <a:gd name="T14" fmla="*/ 200 w 231"/>
                <a:gd name="T15" fmla="*/ 357 h 384"/>
                <a:gd name="T16" fmla="*/ 207 w 231"/>
                <a:gd name="T17" fmla="*/ 338 h 384"/>
                <a:gd name="T18" fmla="*/ 197 w 231"/>
                <a:gd name="T19" fmla="*/ 254 h 384"/>
                <a:gd name="T20" fmla="*/ 187 w 231"/>
                <a:gd name="T21" fmla="*/ 181 h 384"/>
                <a:gd name="T22" fmla="*/ 104 w 231"/>
                <a:gd name="T23" fmla="*/ 332 h 384"/>
                <a:gd name="T24" fmla="*/ 104 w 231"/>
                <a:gd name="T25" fmla="*/ 292 h 384"/>
                <a:gd name="T26" fmla="*/ 113 w 231"/>
                <a:gd name="T27" fmla="*/ 280 h 384"/>
                <a:gd name="T28" fmla="*/ 128 w 231"/>
                <a:gd name="T29" fmla="*/ 282 h 384"/>
                <a:gd name="T30" fmla="*/ 116 w 231"/>
                <a:gd name="T31" fmla="*/ 332 h 384"/>
                <a:gd name="T32" fmla="*/ 147 w 231"/>
                <a:gd name="T33" fmla="*/ 282 h 384"/>
                <a:gd name="T34" fmla="*/ 116 w 231"/>
                <a:gd name="T35" fmla="*/ 332 h 384"/>
                <a:gd name="T36" fmla="*/ 142 w 231"/>
                <a:gd name="T37" fmla="*/ 235 h 384"/>
                <a:gd name="T38" fmla="*/ 132 w 231"/>
                <a:gd name="T39" fmla="*/ 249 h 384"/>
                <a:gd name="T40" fmla="*/ 105 w 231"/>
                <a:gd name="T41" fmla="*/ 176 h 384"/>
                <a:gd name="T42" fmla="*/ 125 w 231"/>
                <a:gd name="T43" fmla="*/ 131 h 384"/>
                <a:gd name="T44" fmla="*/ 138 w 231"/>
                <a:gd name="T45" fmla="*/ 229 h 384"/>
                <a:gd name="T46" fmla="*/ 159 w 231"/>
                <a:gd name="T47" fmla="*/ 285 h 384"/>
                <a:gd name="T48" fmla="*/ 178 w 231"/>
                <a:gd name="T49" fmla="*/ 365 h 384"/>
                <a:gd name="T50" fmla="*/ 186 w 231"/>
                <a:gd name="T51" fmla="*/ 327 h 384"/>
                <a:gd name="T52" fmla="*/ 167 w 231"/>
                <a:gd name="T53" fmla="*/ 352 h 384"/>
                <a:gd name="T54" fmla="*/ 158 w 231"/>
                <a:gd name="T55" fmla="*/ 356 h 384"/>
                <a:gd name="T56" fmla="*/ 167 w 231"/>
                <a:gd name="T57" fmla="*/ 352 h 384"/>
                <a:gd name="T58" fmla="*/ 177 w 231"/>
                <a:gd name="T59" fmla="*/ 281 h 384"/>
                <a:gd name="T60" fmla="*/ 153 w 231"/>
                <a:gd name="T61" fmla="*/ 353 h 384"/>
                <a:gd name="T62" fmla="*/ 146 w 231"/>
                <a:gd name="T63" fmla="*/ 336 h 384"/>
                <a:gd name="T64" fmla="*/ 172 w 231"/>
                <a:gd name="T65" fmla="*/ 280 h 384"/>
                <a:gd name="T66" fmla="*/ 183 w 231"/>
                <a:gd name="T67" fmla="*/ 271 h 384"/>
                <a:gd name="T68" fmla="*/ 155 w 231"/>
                <a:gd name="T69" fmla="*/ 262 h 384"/>
                <a:gd name="T70" fmla="*/ 123 w 231"/>
                <a:gd name="T71" fmla="*/ 118 h 384"/>
                <a:gd name="T72" fmla="*/ 94 w 231"/>
                <a:gd name="T73" fmla="*/ 123 h 384"/>
                <a:gd name="T74" fmla="*/ 66 w 231"/>
                <a:gd name="T75" fmla="*/ 125 h 384"/>
                <a:gd name="T76" fmla="*/ 128 w 231"/>
                <a:gd name="T77" fmla="*/ 266 h 384"/>
                <a:gd name="T78" fmla="*/ 95 w 231"/>
                <a:gd name="T79" fmla="*/ 240 h 384"/>
                <a:gd name="T80" fmla="*/ 47 w 231"/>
                <a:gd name="T81" fmla="*/ 170 h 384"/>
                <a:gd name="T82" fmla="*/ 18 w 231"/>
                <a:gd name="T83" fmla="*/ 129 h 384"/>
                <a:gd name="T84" fmla="*/ 15 w 231"/>
                <a:gd name="T85" fmla="*/ 92 h 384"/>
                <a:gd name="T86" fmla="*/ 64 w 231"/>
                <a:gd name="T87" fmla="*/ 26 h 384"/>
                <a:gd name="T88" fmla="*/ 75 w 231"/>
                <a:gd name="T89" fmla="*/ 22 h 384"/>
                <a:gd name="T90" fmla="*/ 175 w 231"/>
                <a:gd name="T91" fmla="*/ 32 h 384"/>
                <a:gd name="T92" fmla="*/ 184 w 231"/>
                <a:gd name="T93" fmla="*/ 41 h 384"/>
                <a:gd name="T94" fmla="*/ 196 w 231"/>
                <a:gd name="T95" fmla="*/ 66 h 384"/>
                <a:gd name="T96" fmla="*/ 173 w 231"/>
                <a:gd name="T97" fmla="*/ 19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1" h="384">
                  <a:moveTo>
                    <a:pt x="203" y="59"/>
                  </a:moveTo>
                  <a:cubicBezTo>
                    <a:pt x="188" y="28"/>
                    <a:pt x="155" y="9"/>
                    <a:pt x="118" y="4"/>
                  </a:cubicBezTo>
                  <a:cubicBezTo>
                    <a:pt x="94" y="0"/>
                    <a:pt x="68" y="12"/>
                    <a:pt x="57" y="23"/>
                  </a:cubicBezTo>
                  <a:cubicBezTo>
                    <a:pt x="53" y="27"/>
                    <a:pt x="55" y="24"/>
                    <a:pt x="51" y="26"/>
                  </a:cubicBezTo>
                  <a:cubicBezTo>
                    <a:pt x="40" y="29"/>
                    <a:pt x="35" y="44"/>
                    <a:pt x="25" y="47"/>
                  </a:cubicBezTo>
                  <a:cubicBezTo>
                    <a:pt x="16" y="68"/>
                    <a:pt x="0" y="86"/>
                    <a:pt x="5" y="112"/>
                  </a:cubicBezTo>
                  <a:cubicBezTo>
                    <a:pt x="9" y="130"/>
                    <a:pt x="9" y="141"/>
                    <a:pt x="18" y="155"/>
                  </a:cubicBezTo>
                  <a:cubicBezTo>
                    <a:pt x="28" y="172"/>
                    <a:pt x="38" y="177"/>
                    <a:pt x="50" y="190"/>
                  </a:cubicBezTo>
                  <a:cubicBezTo>
                    <a:pt x="70" y="211"/>
                    <a:pt x="82" y="236"/>
                    <a:pt x="90" y="268"/>
                  </a:cubicBezTo>
                  <a:cubicBezTo>
                    <a:pt x="88" y="273"/>
                    <a:pt x="88" y="280"/>
                    <a:pt x="84" y="282"/>
                  </a:cubicBezTo>
                  <a:cubicBezTo>
                    <a:pt x="93" y="299"/>
                    <a:pt x="90" y="330"/>
                    <a:pt x="98" y="352"/>
                  </a:cubicBezTo>
                  <a:cubicBezTo>
                    <a:pt x="109" y="365"/>
                    <a:pt x="118" y="373"/>
                    <a:pt x="132" y="383"/>
                  </a:cubicBezTo>
                  <a:cubicBezTo>
                    <a:pt x="138" y="380"/>
                    <a:pt x="144" y="384"/>
                    <a:pt x="150" y="384"/>
                  </a:cubicBezTo>
                  <a:cubicBezTo>
                    <a:pt x="167" y="377"/>
                    <a:pt x="182" y="380"/>
                    <a:pt x="193" y="366"/>
                  </a:cubicBezTo>
                  <a:cubicBezTo>
                    <a:pt x="194" y="365"/>
                    <a:pt x="193" y="363"/>
                    <a:pt x="194" y="360"/>
                  </a:cubicBezTo>
                  <a:cubicBezTo>
                    <a:pt x="195" y="358"/>
                    <a:pt x="199" y="359"/>
                    <a:pt x="200" y="357"/>
                  </a:cubicBezTo>
                  <a:cubicBezTo>
                    <a:pt x="200" y="356"/>
                    <a:pt x="200" y="352"/>
                    <a:pt x="201" y="350"/>
                  </a:cubicBezTo>
                  <a:cubicBezTo>
                    <a:pt x="203" y="344"/>
                    <a:pt x="207" y="341"/>
                    <a:pt x="207" y="338"/>
                  </a:cubicBezTo>
                  <a:cubicBezTo>
                    <a:pt x="208" y="331"/>
                    <a:pt x="204" y="320"/>
                    <a:pt x="203" y="310"/>
                  </a:cubicBezTo>
                  <a:cubicBezTo>
                    <a:pt x="203" y="290"/>
                    <a:pt x="198" y="272"/>
                    <a:pt x="197" y="254"/>
                  </a:cubicBezTo>
                  <a:cubicBezTo>
                    <a:pt x="189" y="253"/>
                    <a:pt x="186" y="250"/>
                    <a:pt x="180" y="244"/>
                  </a:cubicBezTo>
                  <a:cubicBezTo>
                    <a:pt x="182" y="224"/>
                    <a:pt x="182" y="201"/>
                    <a:pt x="187" y="181"/>
                  </a:cubicBezTo>
                  <a:cubicBezTo>
                    <a:pt x="213" y="156"/>
                    <a:pt x="231" y="90"/>
                    <a:pt x="203" y="59"/>
                  </a:cubicBezTo>
                  <a:close/>
                  <a:moveTo>
                    <a:pt x="104" y="332"/>
                  </a:moveTo>
                  <a:cubicBezTo>
                    <a:pt x="101" y="316"/>
                    <a:pt x="104" y="304"/>
                    <a:pt x="113" y="294"/>
                  </a:cubicBezTo>
                  <a:cubicBezTo>
                    <a:pt x="111" y="288"/>
                    <a:pt x="110" y="292"/>
                    <a:pt x="104" y="292"/>
                  </a:cubicBezTo>
                  <a:cubicBezTo>
                    <a:pt x="105" y="287"/>
                    <a:pt x="102" y="286"/>
                    <a:pt x="103" y="281"/>
                  </a:cubicBezTo>
                  <a:cubicBezTo>
                    <a:pt x="106" y="280"/>
                    <a:pt x="109" y="279"/>
                    <a:pt x="113" y="280"/>
                  </a:cubicBezTo>
                  <a:cubicBezTo>
                    <a:pt x="113" y="283"/>
                    <a:pt x="113" y="285"/>
                    <a:pt x="114" y="286"/>
                  </a:cubicBezTo>
                  <a:cubicBezTo>
                    <a:pt x="117" y="283"/>
                    <a:pt x="123" y="278"/>
                    <a:pt x="128" y="282"/>
                  </a:cubicBezTo>
                  <a:cubicBezTo>
                    <a:pt x="121" y="302"/>
                    <a:pt x="118" y="319"/>
                    <a:pt x="104" y="332"/>
                  </a:cubicBezTo>
                  <a:close/>
                  <a:moveTo>
                    <a:pt x="116" y="332"/>
                  </a:moveTo>
                  <a:cubicBezTo>
                    <a:pt x="124" y="315"/>
                    <a:pt x="134" y="301"/>
                    <a:pt x="141" y="282"/>
                  </a:cubicBezTo>
                  <a:cubicBezTo>
                    <a:pt x="143" y="282"/>
                    <a:pt x="145" y="282"/>
                    <a:pt x="147" y="282"/>
                  </a:cubicBezTo>
                  <a:cubicBezTo>
                    <a:pt x="143" y="307"/>
                    <a:pt x="126" y="331"/>
                    <a:pt x="118" y="356"/>
                  </a:cubicBezTo>
                  <a:cubicBezTo>
                    <a:pt x="106" y="354"/>
                    <a:pt x="118" y="342"/>
                    <a:pt x="116" y="332"/>
                  </a:cubicBezTo>
                  <a:close/>
                  <a:moveTo>
                    <a:pt x="138" y="229"/>
                  </a:moveTo>
                  <a:cubicBezTo>
                    <a:pt x="140" y="231"/>
                    <a:pt x="142" y="233"/>
                    <a:pt x="142" y="235"/>
                  </a:cubicBezTo>
                  <a:cubicBezTo>
                    <a:pt x="143" y="250"/>
                    <a:pt x="141" y="258"/>
                    <a:pt x="146" y="267"/>
                  </a:cubicBezTo>
                  <a:cubicBezTo>
                    <a:pt x="134" y="271"/>
                    <a:pt x="134" y="256"/>
                    <a:pt x="132" y="249"/>
                  </a:cubicBezTo>
                  <a:cubicBezTo>
                    <a:pt x="127" y="231"/>
                    <a:pt x="121" y="213"/>
                    <a:pt x="116" y="196"/>
                  </a:cubicBezTo>
                  <a:cubicBezTo>
                    <a:pt x="114" y="189"/>
                    <a:pt x="108" y="183"/>
                    <a:pt x="105" y="176"/>
                  </a:cubicBezTo>
                  <a:cubicBezTo>
                    <a:pt x="101" y="162"/>
                    <a:pt x="101" y="148"/>
                    <a:pt x="93" y="137"/>
                  </a:cubicBezTo>
                  <a:cubicBezTo>
                    <a:pt x="103" y="132"/>
                    <a:pt x="112" y="121"/>
                    <a:pt x="125" y="131"/>
                  </a:cubicBezTo>
                  <a:cubicBezTo>
                    <a:pt x="127" y="130"/>
                    <a:pt x="130" y="125"/>
                    <a:pt x="133" y="129"/>
                  </a:cubicBezTo>
                  <a:cubicBezTo>
                    <a:pt x="131" y="158"/>
                    <a:pt x="140" y="199"/>
                    <a:pt x="138" y="229"/>
                  </a:cubicBezTo>
                  <a:close/>
                  <a:moveTo>
                    <a:pt x="127" y="364"/>
                  </a:moveTo>
                  <a:cubicBezTo>
                    <a:pt x="134" y="334"/>
                    <a:pt x="148" y="311"/>
                    <a:pt x="159" y="285"/>
                  </a:cubicBezTo>
                  <a:cubicBezTo>
                    <a:pt x="152" y="310"/>
                    <a:pt x="140" y="341"/>
                    <a:pt x="127" y="364"/>
                  </a:cubicBezTo>
                  <a:close/>
                  <a:moveTo>
                    <a:pt x="178" y="365"/>
                  </a:moveTo>
                  <a:cubicBezTo>
                    <a:pt x="168" y="356"/>
                    <a:pt x="184" y="338"/>
                    <a:pt x="183" y="327"/>
                  </a:cubicBezTo>
                  <a:cubicBezTo>
                    <a:pt x="184" y="327"/>
                    <a:pt x="185" y="327"/>
                    <a:pt x="186" y="327"/>
                  </a:cubicBezTo>
                  <a:cubicBezTo>
                    <a:pt x="195" y="334"/>
                    <a:pt x="181" y="354"/>
                    <a:pt x="178" y="365"/>
                  </a:cubicBezTo>
                  <a:close/>
                  <a:moveTo>
                    <a:pt x="167" y="352"/>
                  </a:moveTo>
                  <a:cubicBezTo>
                    <a:pt x="165" y="359"/>
                    <a:pt x="169" y="369"/>
                    <a:pt x="158" y="367"/>
                  </a:cubicBezTo>
                  <a:cubicBezTo>
                    <a:pt x="156" y="362"/>
                    <a:pt x="163" y="358"/>
                    <a:pt x="158" y="356"/>
                  </a:cubicBezTo>
                  <a:cubicBezTo>
                    <a:pt x="169" y="337"/>
                    <a:pt x="170" y="308"/>
                    <a:pt x="182" y="290"/>
                  </a:cubicBezTo>
                  <a:cubicBezTo>
                    <a:pt x="192" y="308"/>
                    <a:pt x="173" y="331"/>
                    <a:pt x="167" y="352"/>
                  </a:cubicBezTo>
                  <a:close/>
                  <a:moveTo>
                    <a:pt x="183" y="271"/>
                  </a:moveTo>
                  <a:cubicBezTo>
                    <a:pt x="184" y="277"/>
                    <a:pt x="179" y="277"/>
                    <a:pt x="177" y="281"/>
                  </a:cubicBezTo>
                  <a:cubicBezTo>
                    <a:pt x="172" y="292"/>
                    <a:pt x="169" y="304"/>
                    <a:pt x="163" y="313"/>
                  </a:cubicBezTo>
                  <a:cubicBezTo>
                    <a:pt x="160" y="325"/>
                    <a:pt x="157" y="340"/>
                    <a:pt x="153" y="353"/>
                  </a:cubicBezTo>
                  <a:cubicBezTo>
                    <a:pt x="150" y="360"/>
                    <a:pt x="149" y="373"/>
                    <a:pt x="138" y="371"/>
                  </a:cubicBezTo>
                  <a:cubicBezTo>
                    <a:pt x="137" y="356"/>
                    <a:pt x="150" y="349"/>
                    <a:pt x="146" y="336"/>
                  </a:cubicBezTo>
                  <a:cubicBezTo>
                    <a:pt x="149" y="339"/>
                    <a:pt x="148" y="333"/>
                    <a:pt x="151" y="333"/>
                  </a:cubicBezTo>
                  <a:cubicBezTo>
                    <a:pt x="156" y="314"/>
                    <a:pt x="166" y="299"/>
                    <a:pt x="172" y="280"/>
                  </a:cubicBezTo>
                  <a:cubicBezTo>
                    <a:pt x="177" y="279"/>
                    <a:pt x="178" y="273"/>
                    <a:pt x="180" y="270"/>
                  </a:cubicBezTo>
                  <a:cubicBezTo>
                    <a:pt x="182" y="269"/>
                    <a:pt x="183" y="270"/>
                    <a:pt x="183" y="271"/>
                  </a:cubicBezTo>
                  <a:close/>
                  <a:moveTo>
                    <a:pt x="173" y="191"/>
                  </a:moveTo>
                  <a:cubicBezTo>
                    <a:pt x="165" y="215"/>
                    <a:pt x="181" y="249"/>
                    <a:pt x="155" y="262"/>
                  </a:cubicBezTo>
                  <a:cubicBezTo>
                    <a:pt x="133" y="211"/>
                    <a:pt x="147" y="158"/>
                    <a:pt x="154" y="104"/>
                  </a:cubicBezTo>
                  <a:cubicBezTo>
                    <a:pt x="140" y="94"/>
                    <a:pt x="131" y="111"/>
                    <a:pt x="123" y="118"/>
                  </a:cubicBezTo>
                  <a:cubicBezTo>
                    <a:pt x="118" y="118"/>
                    <a:pt x="118" y="112"/>
                    <a:pt x="113" y="111"/>
                  </a:cubicBezTo>
                  <a:cubicBezTo>
                    <a:pt x="102" y="110"/>
                    <a:pt x="102" y="121"/>
                    <a:pt x="94" y="123"/>
                  </a:cubicBezTo>
                  <a:cubicBezTo>
                    <a:pt x="87" y="119"/>
                    <a:pt x="88" y="105"/>
                    <a:pt x="74" y="111"/>
                  </a:cubicBezTo>
                  <a:cubicBezTo>
                    <a:pt x="70" y="117"/>
                    <a:pt x="69" y="119"/>
                    <a:pt x="66" y="125"/>
                  </a:cubicBezTo>
                  <a:cubicBezTo>
                    <a:pt x="77" y="138"/>
                    <a:pt x="89" y="150"/>
                    <a:pt x="95" y="168"/>
                  </a:cubicBezTo>
                  <a:cubicBezTo>
                    <a:pt x="105" y="202"/>
                    <a:pt x="121" y="230"/>
                    <a:pt x="128" y="266"/>
                  </a:cubicBezTo>
                  <a:cubicBezTo>
                    <a:pt x="115" y="268"/>
                    <a:pt x="110" y="264"/>
                    <a:pt x="99" y="262"/>
                  </a:cubicBezTo>
                  <a:cubicBezTo>
                    <a:pt x="100" y="257"/>
                    <a:pt x="92" y="247"/>
                    <a:pt x="95" y="240"/>
                  </a:cubicBezTo>
                  <a:cubicBezTo>
                    <a:pt x="86" y="230"/>
                    <a:pt x="85" y="216"/>
                    <a:pt x="78" y="205"/>
                  </a:cubicBezTo>
                  <a:cubicBezTo>
                    <a:pt x="70" y="194"/>
                    <a:pt x="57" y="181"/>
                    <a:pt x="47" y="170"/>
                  </a:cubicBezTo>
                  <a:cubicBezTo>
                    <a:pt x="43" y="166"/>
                    <a:pt x="37" y="164"/>
                    <a:pt x="34" y="160"/>
                  </a:cubicBezTo>
                  <a:cubicBezTo>
                    <a:pt x="31" y="156"/>
                    <a:pt x="19" y="137"/>
                    <a:pt x="18" y="129"/>
                  </a:cubicBezTo>
                  <a:cubicBezTo>
                    <a:pt x="17" y="124"/>
                    <a:pt x="20" y="119"/>
                    <a:pt x="19" y="115"/>
                  </a:cubicBezTo>
                  <a:cubicBezTo>
                    <a:pt x="18" y="107"/>
                    <a:pt x="13" y="99"/>
                    <a:pt x="15" y="92"/>
                  </a:cubicBezTo>
                  <a:cubicBezTo>
                    <a:pt x="16" y="88"/>
                    <a:pt x="22" y="72"/>
                    <a:pt x="25" y="65"/>
                  </a:cubicBezTo>
                  <a:cubicBezTo>
                    <a:pt x="34" y="48"/>
                    <a:pt x="49" y="36"/>
                    <a:pt x="64" y="26"/>
                  </a:cubicBezTo>
                  <a:cubicBezTo>
                    <a:pt x="66" y="23"/>
                    <a:pt x="64" y="22"/>
                    <a:pt x="64" y="19"/>
                  </a:cubicBezTo>
                  <a:cubicBezTo>
                    <a:pt x="68" y="25"/>
                    <a:pt x="70" y="20"/>
                    <a:pt x="75" y="22"/>
                  </a:cubicBezTo>
                  <a:cubicBezTo>
                    <a:pt x="82" y="17"/>
                    <a:pt x="90" y="12"/>
                    <a:pt x="98" y="10"/>
                  </a:cubicBezTo>
                  <a:cubicBezTo>
                    <a:pt x="120" y="7"/>
                    <a:pt x="165" y="18"/>
                    <a:pt x="175" y="32"/>
                  </a:cubicBezTo>
                  <a:cubicBezTo>
                    <a:pt x="176" y="33"/>
                    <a:pt x="175" y="35"/>
                    <a:pt x="174" y="34"/>
                  </a:cubicBezTo>
                  <a:cubicBezTo>
                    <a:pt x="176" y="36"/>
                    <a:pt x="182" y="38"/>
                    <a:pt x="184" y="41"/>
                  </a:cubicBezTo>
                  <a:cubicBezTo>
                    <a:pt x="186" y="44"/>
                    <a:pt x="185" y="47"/>
                    <a:pt x="189" y="46"/>
                  </a:cubicBezTo>
                  <a:cubicBezTo>
                    <a:pt x="190" y="55"/>
                    <a:pt x="196" y="57"/>
                    <a:pt x="196" y="66"/>
                  </a:cubicBezTo>
                  <a:cubicBezTo>
                    <a:pt x="201" y="70"/>
                    <a:pt x="199" y="72"/>
                    <a:pt x="205" y="75"/>
                  </a:cubicBezTo>
                  <a:cubicBezTo>
                    <a:pt x="219" y="127"/>
                    <a:pt x="187" y="156"/>
                    <a:pt x="17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355601" y="698501"/>
              <a:ext cx="109538" cy="46038"/>
            </a:xfrm>
            <a:custGeom>
              <a:avLst/>
              <a:gdLst>
                <a:gd name="T0" fmla="*/ 0 w 51"/>
                <a:gd name="T1" fmla="*/ 20 h 21"/>
                <a:gd name="T2" fmla="*/ 5 w 51"/>
                <a:gd name="T3" fmla="*/ 21 h 21"/>
                <a:gd name="T4" fmla="*/ 48 w 51"/>
                <a:gd name="T5" fmla="*/ 0 h 21"/>
                <a:gd name="T6" fmla="*/ 0 w 51"/>
                <a:gd name="T7" fmla="*/ 20 h 21"/>
              </a:gdLst>
              <a:ahLst/>
              <a:cxnLst>
                <a:cxn ang="0">
                  <a:pos x="T0" y="T1"/>
                </a:cxn>
                <a:cxn ang="0">
                  <a:pos x="T2" y="T3"/>
                </a:cxn>
                <a:cxn ang="0">
                  <a:pos x="T4" y="T5"/>
                </a:cxn>
                <a:cxn ang="0">
                  <a:pos x="T6" y="T7"/>
                </a:cxn>
              </a:cxnLst>
              <a:rect l="0" t="0" r="r" b="b"/>
              <a:pathLst>
                <a:path w="51" h="21">
                  <a:moveTo>
                    <a:pt x="0" y="20"/>
                  </a:moveTo>
                  <a:cubicBezTo>
                    <a:pt x="2" y="21"/>
                    <a:pt x="5" y="16"/>
                    <a:pt x="5" y="21"/>
                  </a:cubicBezTo>
                  <a:cubicBezTo>
                    <a:pt x="17" y="11"/>
                    <a:pt x="51" y="18"/>
                    <a:pt x="48" y="0"/>
                  </a:cubicBezTo>
                  <a:cubicBezTo>
                    <a:pt x="27" y="1"/>
                    <a:pt x="0" y="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9" name="文本框 28">
            <a:extLst>
              <a:ext uri="{FF2B5EF4-FFF2-40B4-BE49-F238E27FC236}">
                <a16:creationId xmlns:a16="http://schemas.microsoft.com/office/drawing/2014/main" id="{CF3028CA-5C57-4870-BD96-5178D8D5280A}"/>
              </a:ext>
            </a:extLst>
          </p:cNvPr>
          <p:cNvSpPr txBox="1"/>
          <p:nvPr/>
        </p:nvSpPr>
        <p:spPr>
          <a:xfrm>
            <a:off x="1770437" y="1532687"/>
            <a:ext cx="2014067" cy="461665"/>
          </a:xfrm>
          <a:prstGeom prst="rect">
            <a:avLst/>
          </a:prstGeom>
          <a:noFill/>
        </p:spPr>
        <p:txBody>
          <a:bodyPr wrap="square" rtlCol="0">
            <a:spAutoFit/>
          </a:bodyPr>
          <a:lstStyle/>
          <a:p>
            <a:r>
              <a:rPr lang="zh-CN" altLang="en-US" sz="1200" b="1" dirty="0">
                <a:latin typeface="+mj-ea"/>
                <a:ea typeface="+mj-ea"/>
              </a:rPr>
              <a:t>学习</a:t>
            </a:r>
            <a:r>
              <a:rPr lang="zh-CN" altLang="zh-CN" sz="1200" b="1" dirty="0">
                <a:latin typeface="+mj-ea"/>
                <a:ea typeface="+mj-ea"/>
              </a:rPr>
              <a:t>关于</a:t>
            </a:r>
            <a:r>
              <a:rPr lang="en-GB" altLang="zh-CN" sz="1200" b="1" dirty="0">
                <a:latin typeface="+mj-ea"/>
                <a:ea typeface="+mj-ea"/>
              </a:rPr>
              <a:t>Transformer</a:t>
            </a:r>
            <a:r>
              <a:rPr lang="zh-CN" altLang="zh-CN" sz="1200" b="1" dirty="0">
                <a:latin typeface="+mj-ea"/>
                <a:ea typeface="+mj-ea"/>
              </a:rPr>
              <a:t>和图神经网络的相关知识</a:t>
            </a:r>
            <a:endParaRPr lang="zh-CN" altLang="en-US" sz="1200" b="1" dirty="0">
              <a:latin typeface="+mj-ea"/>
              <a:ea typeface="+mj-ea"/>
            </a:endParaRPr>
          </a:p>
        </p:txBody>
      </p:sp>
      <p:sp>
        <p:nvSpPr>
          <p:cNvPr id="43" name="文本框 42">
            <a:extLst>
              <a:ext uri="{FF2B5EF4-FFF2-40B4-BE49-F238E27FC236}">
                <a16:creationId xmlns:a16="http://schemas.microsoft.com/office/drawing/2014/main" id="{1345A47F-4138-4808-B73E-DCE6CFCEF22F}"/>
              </a:ext>
            </a:extLst>
          </p:cNvPr>
          <p:cNvSpPr txBox="1"/>
          <p:nvPr/>
        </p:nvSpPr>
        <p:spPr>
          <a:xfrm>
            <a:off x="3218993" y="4576336"/>
            <a:ext cx="2506990" cy="276999"/>
          </a:xfrm>
          <a:prstGeom prst="rect">
            <a:avLst/>
          </a:prstGeom>
          <a:noFill/>
        </p:spPr>
        <p:txBody>
          <a:bodyPr wrap="square" rtlCol="0">
            <a:spAutoFit/>
          </a:bodyPr>
          <a:lstStyle/>
          <a:p>
            <a:r>
              <a:rPr lang="zh-CN" altLang="en-US" sz="1200" b="1" dirty="0">
                <a:latin typeface="+mj-ea"/>
                <a:ea typeface="+mj-ea"/>
              </a:rPr>
              <a:t>完成模型的初步调研与设计</a:t>
            </a:r>
          </a:p>
        </p:txBody>
      </p:sp>
      <p:sp>
        <p:nvSpPr>
          <p:cNvPr id="48" name="文本框 47">
            <a:extLst>
              <a:ext uri="{FF2B5EF4-FFF2-40B4-BE49-F238E27FC236}">
                <a16:creationId xmlns:a16="http://schemas.microsoft.com/office/drawing/2014/main" id="{9F3FF24E-39ED-4CA6-B8F1-24EA21950EF4}"/>
              </a:ext>
            </a:extLst>
          </p:cNvPr>
          <p:cNvSpPr txBox="1"/>
          <p:nvPr/>
        </p:nvSpPr>
        <p:spPr>
          <a:xfrm>
            <a:off x="5256834" y="1532686"/>
            <a:ext cx="1543293" cy="461665"/>
          </a:xfrm>
          <a:prstGeom prst="rect">
            <a:avLst/>
          </a:prstGeom>
          <a:noFill/>
        </p:spPr>
        <p:txBody>
          <a:bodyPr wrap="square" rtlCol="0">
            <a:spAutoFit/>
          </a:bodyPr>
          <a:lstStyle/>
          <a:p>
            <a:r>
              <a:rPr lang="zh-CN" altLang="en-US" sz="1200" b="1" dirty="0">
                <a:latin typeface="+mj-ea"/>
                <a:ea typeface="+mj-ea"/>
              </a:rPr>
              <a:t>完成模型的详细设计以及实验</a:t>
            </a:r>
          </a:p>
        </p:txBody>
      </p:sp>
      <p:sp>
        <p:nvSpPr>
          <p:cNvPr id="49" name="文本框 48">
            <a:extLst>
              <a:ext uri="{FF2B5EF4-FFF2-40B4-BE49-F238E27FC236}">
                <a16:creationId xmlns:a16="http://schemas.microsoft.com/office/drawing/2014/main" id="{D46FA5E0-45CB-4589-A35A-4B7B35BCC5C1}"/>
              </a:ext>
            </a:extLst>
          </p:cNvPr>
          <p:cNvSpPr txBox="1"/>
          <p:nvPr/>
        </p:nvSpPr>
        <p:spPr>
          <a:xfrm>
            <a:off x="6250814" y="4576336"/>
            <a:ext cx="2740787" cy="646331"/>
          </a:xfrm>
          <a:prstGeom prst="rect">
            <a:avLst/>
          </a:prstGeom>
          <a:noFill/>
        </p:spPr>
        <p:txBody>
          <a:bodyPr wrap="square" rtlCol="0">
            <a:spAutoFit/>
          </a:bodyPr>
          <a:lstStyle/>
          <a:p>
            <a:r>
              <a:rPr lang="zh-CN" altLang="en-US" sz="1200" b="1" dirty="0">
                <a:latin typeface="+mj-ea"/>
                <a:ea typeface="+mj-ea"/>
              </a:rPr>
              <a:t>完成模型的对比实验，参数实验，消融实验以及参数调优，完成论文的撰写</a:t>
            </a:r>
          </a:p>
        </p:txBody>
      </p:sp>
      <p:sp>
        <p:nvSpPr>
          <p:cNvPr id="50" name="文本框 49">
            <a:extLst>
              <a:ext uri="{FF2B5EF4-FFF2-40B4-BE49-F238E27FC236}">
                <a16:creationId xmlns:a16="http://schemas.microsoft.com/office/drawing/2014/main" id="{73CD0107-5E0E-4960-B827-D7EFDBD758C5}"/>
              </a:ext>
            </a:extLst>
          </p:cNvPr>
          <p:cNvSpPr txBox="1"/>
          <p:nvPr/>
        </p:nvSpPr>
        <p:spPr>
          <a:xfrm>
            <a:off x="8407498" y="1741717"/>
            <a:ext cx="2740787" cy="276999"/>
          </a:xfrm>
          <a:prstGeom prst="rect">
            <a:avLst/>
          </a:prstGeom>
          <a:noFill/>
        </p:spPr>
        <p:txBody>
          <a:bodyPr wrap="square" rtlCol="0">
            <a:spAutoFit/>
          </a:bodyPr>
          <a:lstStyle/>
          <a:p>
            <a:r>
              <a:rPr lang="zh-CN" altLang="en-US" sz="1200" b="1" dirty="0">
                <a:latin typeface="+mj-ea"/>
                <a:ea typeface="+mj-ea"/>
              </a:rPr>
              <a:t>论文修正、答辩</a:t>
            </a:r>
          </a:p>
        </p:txBody>
      </p:sp>
    </p:spTree>
    <p:extLst>
      <p:ext uri="{BB962C8B-B14F-4D97-AF65-F5344CB8AC3E}">
        <p14:creationId xmlns:p14="http://schemas.microsoft.com/office/powerpoint/2010/main" val="994347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408255" y="790522"/>
            <a:ext cx="107837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408255" y="363579"/>
            <a:ext cx="2992849" cy="400110"/>
          </a:xfrm>
          <a:prstGeom prst="rect">
            <a:avLst/>
          </a:prstGeom>
        </p:spPr>
        <p:txBody>
          <a:bodyPr wrap="square">
            <a:spAutoFit/>
          </a:bodyPr>
          <a:lstStyle/>
          <a:p>
            <a:r>
              <a:rPr lang="zh-CN" altLang="en-US" sz="2000" dirty="0">
                <a:solidFill>
                  <a:schemeClr val="accent1"/>
                </a:solidFill>
                <a:latin typeface="+mj-lt"/>
              </a:rPr>
              <a:t>课题进度与学习</a:t>
            </a:r>
          </a:p>
        </p:txBody>
      </p:sp>
      <p:grpSp>
        <p:nvGrpSpPr>
          <p:cNvPr id="23" name="组合 22"/>
          <p:cNvGrpSpPr/>
          <p:nvPr/>
        </p:nvGrpSpPr>
        <p:grpSpPr>
          <a:xfrm>
            <a:off x="611297" y="254962"/>
            <a:ext cx="625500" cy="787984"/>
            <a:chOff x="355601" y="252413"/>
            <a:chExt cx="812800" cy="1023938"/>
          </a:xfrm>
          <a:solidFill>
            <a:schemeClr val="tx1">
              <a:lumMod val="75000"/>
              <a:lumOff val="25000"/>
            </a:schemeClr>
          </a:solidFill>
        </p:grpSpPr>
        <p:sp>
          <p:nvSpPr>
            <p:cNvPr id="14" name="Freeform 5"/>
            <p:cNvSpPr>
              <a:spLocks/>
            </p:cNvSpPr>
            <p:nvPr/>
          </p:nvSpPr>
          <p:spPr bwMode="auto">
            <a:xfrm>
              <a:off x="796926" y="252413"/>
              <a:ext cx="58738" cy="138113"/>
            </a:xfrm>
            <a:custGeom>
              <a:avLst/>
              <a:gdLst>
                <a:gd name="T0" fmla="*/ 13 w 27"/>
                <a:gd name="T1" fmla="*/ 1 h 64"/>
                <a:gd name="T2" fmla="*/ 3 w 27"/>
                <a:gd name="T3" fmla="*/ 61 h 64"/>
                <a:gd name="T4" fmla="*/ 11 w 27"/>
                <a:gd name="T5" fmla="*/ 44 h 64"/>
                <a:gd name="T6" fmla="*/ 16 w 27"/>
                <a:gd name="T7" fmla="*/ 15 h 64"/>
                <a:gd name="T8" fmla="*/ 26 w 27"/>
                <a:gd name="T9" fmla="*/ 1 h 64"/>
                <a:gd name="T10" fmla="*/ 13 w 27"/>
                <a:gd name="T11" fmla="*/ 1 h 64"/>
              </a:gdLst>
              <a:ahLst/>
              <a:cxnLst>
                <a:cxn ang="0">
                  <a:pos x="T0" y="T1"/>
                </a:cxn>
                <a:cxn ang="0">
                  <a:pos x="T2" y="T3"/>
                </a:cxn>
                <a:cxn ang="0">
                  <a:pos x="T4" y="T5"/>
                </a:cxn>
                <a:cxn ang="0">
                  <a:pos x="T6" y="T7"/>
                </a:cxn>
                <a:cxn ang="0">
                  <a:pos x="T8" y="T9"/>
                </a:cxn>
                <a:cxn ang="0">
                  <a:pos x="T10" y="T11"/>
                </a:cxn>
              </a:cxnLst>
              <a:rect l="0" t="0" r="r" b="b"/>
              <a:pathLst>
                <a:path w="27" h="64">
                  <a:moveTo>
                    <a:pt x="13" y="1"/>
                  </a:moveTo>
                  <a:cubicBezTo>
                    <a:pt x="9" y="21"/>
                    <a:pt x="0" y="41"/>
                    <a:pt x="3" y="61"/>
                  </a:cubicBezTo>
                  <a:cubicBezTo>
                    <a:pt x="14" y="64"/>
                    <a:pt x="10" y="51"/>
                    <a:pt x="11" y="44"/>
                  </a:cubicBezTo>
                  <a:cubicBezTo>
                    <a:pt x="12" y="35"/>
                    <a:pt x="16" y="24"/>
                    <a:pt x="16" y="15"/>
                  </a:cubicBezTo>
                  <a:cubicBezTo>
                    <a:pt x="19" y="10"/>
                    <a:pt x="27" y="10"/>
                    <a:pt x="26" y="1"/>
                  </a:cubicBezTo>
                  <a:cubicBezTo>
                    <a:pt x="19" y="0"/>
                    <a:pt x="20"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p:cNvSpPr>
            <p:nvPr/>
          </p:nvSpPr>
          <p:spPr bwMode="auto">
            <a:xfrm>
              <a:off x="584201" y="274638"/>
              <a:ext cx="74613" cy="103188"/>
            </a:xfrm>
            <a:custGeom>
              <a:avLst/>
              <a:gdLst>
                <a:gd name="T0" fmla="*/ 3 w 34"/>
                <a:gd name="T1" fmla="*/ 0 h 48"/>
                <a:gd name="T2" fmla="*/ 16 w 34"/>
                <a:gd name="T3" fmla="*/ 30 h 48"/>
                <a:gd name="T4" fmla="*/ 30 w 34"/>
                <a:gd name="T5" fmla="*/ 48 h 48"/>
                <a:gd name="T6" fmla="*/ 34 w 34"/>
                <a:gd name="T7" fmla="*/ 39 h 48"/>
                <a:gd name="T8" fmla="*/ 9 w 34"/>
                <a:gd name="T9" fmla="*/ 0 h 48"/>
                <a:gd name="T10" fmla="*/ 3 w 34"/>
                <a:gd name="T11" fmla="*/ 0 h 48"/>
              </a:gdLst>
              <a:ahLst/>
              <a:cxnLst>
                <a:cxn ang="0">
                  <a:pos x="T0" y="T1"/>
                </a:cxn>
                <a:cxn ang="0">
                  <a:pos x="T2" y="T3"/>
                </a:cxn>
                <a:cxn ang="0">
                  <a:pos x="T4" y="T5"/>
                </a:cxn>
                <a:cxn ang="0">
                  <a:pos x="T6" y="T7"/>
                </a:cxn>
                <a:cxn ang="0">
                  <a:pos x="T8" y="T9"/>
                </a:cxn>
                <a:cxn ang="0">
                  <a:pos x="T10" y="T11"/>
                </a:cxn>
              </a:cxnLst>
              <a:rect l="0" t="0" r="r" b="b"/>
              <a:pathLst>
                <a:path w="34" h="48">
                  <a:moveTo>
                    <a:pt x="3" y="0"/>
                  </a:moveTo>
                  <a:cubicBezTo>
                    <a:pt x="0" y="12"/>
                    <a:pt x="10" y="19"/>
                    <a:pt x="16" y="30"/>
                  </a:cubicBezTo>
                  <a:cubicBezTo>
                    <a:pt x="20" y="38"/>
                    <a:pt x="22" y="48"/>
                    <a:pt x="30" y="48"/>
                  </a:cubicBezTo>
                  <a:cubicBezTo>
                    <a:pt x="32" y="46"/>
                    <a:pt x="33" y="43"/>
                    <a:pt x="34" y="39"/>
                  </a:cubicBezTo>
                  <a:cubicBezTo>
                    <a:pt x="22" y="30"/>
                    <a:pt x="18" y="9"/>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
            <p:cNvSpPr>
              <a:spLocks/>
            </p:cNvSpPr>
            <p:nvPr/>
          </p:nvSpPr>
          <p:spPr bwMode="auto">
            <a:xfrm>
              <a:off x="944563" y="347663"/>
              <a:ext cx="100013" cy="98425"/>
            </a:xfrm>
            <a:custGeom>
              <a:avLst/>
              <a:gdLst>
                <a:gd name="T0" fmla="*/ 38 w 46"/>
                <a:gd name="T1" fmla="*/ 0 h 46"/>
                <a:gd name="T2" fmla="*/ 0 w 46"/>
                <a:gd name="T3" fmla="*/ 42 h 46"/>
                <a:gd name="T4" fmla="*/ 2 w 46"/>
                <a:gd name="T5" fmla="*/ 46 h 46"/>
                <a:gd name="T6" fmla="*/ 15 w 46"/>
                <a:gd name="T7" fmla="*/ 34 h 46"/>
                <a:gd name="T8" fmla="*/ 39 w 46"/>
                <a:gd name="T9" fmla="*/ 13 h 46"/>
                <a:gd name="T10" fmla="*/ 45 w 46"/>
                <a:gd name="T11" fmla="*/ 9 h 46"/>
                <a:gd name="T12" fmla="*/ 43 w 46"/>
                <a:gd name="T13" fmla="*/ 0 h 46"/>
                <a:gd name="T14" fmla="*/ 38 w 46"/>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6">
                  <a:moveTo>
                    <a:pt x="38" y="0"/>
                  </a:moveTo>
                  <a:cubicBezTo>
                    <a:pt x="28" y="17"/>
                    <a:pt x="7" y="23"/>
                    <a:pt x="0" y="42"/>
                  </a:cubicBezTo>
                  <a:cubicBezTo>
                    <a:pt x="1" y="43"/>
                    <a:pt x="2" y="44"/>
                    <a:pt x="2" y="46"/>
                  </a:cubicBezTo>
                  <a:cubicBezTo>
                    <a:pt x="11" y="46"/>
                    <a:pt x="14" y="42"/>
                    <a:pt x="15" y="34"/>
                  </a:cubicBezTo>
                  <a:cubicBezTo>
                    <a:pt x="24" y="28"/>
                    <a:pt x="32" y="21"/>
                    <a:pt x="39" y="13"/>
                  </a:cubicBezTo>
                  <a:cubicBezTo>
                    <a:pt x="41" y="12"/>
                    <a:pt x="44" y="11"/>
                    <a:pt x="45" y="9"/>
                  </a:cubicBezTo>
                  <a:cubicBezTo>
                    <a:pt x="46" y="5"/>
                    <a:pt x="44" y="3"/>
                    <a:pt x="43" y="0"/>
                  </a:cubicBezTo>
                  <a:cubicBezTo>
                    <a:pt x="41" y="0"/>
                    <a:pt x="40"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
            <p:cNvSpPr>
              <a:spLocks/>
            </p:cNvSpPr>
            <p:nvPr/>
          </p:nvSpPr>
          <p:spPr bwMode="auto">
            <a:xfrm>
              <a:off x="387351" y="449263"/>
              <a:ext cx="119063" cy="74613"/>
            </a:xfrm>
            <a:custGeom>
              <a:avLst/>
              <a:gdLst>
                <a:gd name="T0" fmla="*/ 8 w 55"/>
                <a:gd name="T1" fmla="*/ 0 h 35"/>
                <a:gd name="T2" fmla="*/ 17 w 55"/>
                <a:gd name="T3" fmla="*/ 14 h 35"/>
                <a:gd name="T4" fmla="*/ 13 w 55"/>
                <a:gd name="T5" fmla="*/ 17 h 35"/>
                <a:gd name="T6" fmla="*/ 19 w 55"/>
                <a:gd name="T7" fmla="*/ 23 h 35"/>
                <a:gd name="T8" fmla="*/ 22 w 55"/>
                <a:gd name="T9" fmla="*/ 17 h 35"/>
                <a:gd name="T10" fmla="*/ 53 w 55"/>
                <a:gd name="T11" fmla="*/ 32 h 35"/>
                <a:gd name="T12" fmla="*/ 53 w 55"/>
                <a:gd name="T13" fmla="*/ 23 h 35"/>
                <a:gd name="T14" fmla="*/ 8 w 55"/>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35">
                  <a:moveTo>
                    <a:pt x="8" y="0"/>
                  </a:moveTo>
                  <a:cubicBezTo>
                    <a:pt x="0" y="5"/>
                    <a:pt x="11" y="16"/>
                    <a:pt x="17" y="14"/>
                  </a:cubicBezTo>
                  <a:cubicBezTo>
                    <a:pt x="14" y="14"/>
                    <a:pt x="13" y="15"/>
                    <a:pt x="13" y="17"/>
                  </a:cubicBezTo>
                  <a:cubicBezTo>
                    <a:pt x="20" y="16"/>
                    <a:pt x="15" y="22"/>
                    <a:pt x="19" y="23"/>
                  </a:cubicBezTo>
                  <a:cubicBezTo>
                    <a:pt x="23" y="21"/>
                    <a:pt x="19" y="19"/>
                    <a:pt x="22" y="17"/>
                  </a:cubicBezTo>
                  <a:cubicBezTo>
                    <a:pt x="35" y="19"/>
                    <a:pt x="39" y="35"/>
                    <a:pt x="53" y="32"/>
                  </a:cubicBezTo>
                  <a:cubicBezTo>
                    <a:pt x="55" y="28"/>
                    <a:pt x="54" y="28"/>
                    <a:pt x="53" y="23"/>
                  </a:cubicBezTo>
                  <a:cubicBezTo>
                    <a:pt x="38" y="16"/>
                    <a:pt x="26" y="5"/>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
            <p:cNvSpPr>
              <a:spLocks/>
            </p:cNvSpPr>
            <p:nvPr/>
          </p:nvSpPr>
          <p:spPr bwMode="auto">
            <a:xfrm>
              <a:off x="1038226" y="528638"/>
              <a:ext cx="115888" cy="53975"/>
            </a:xfrm>
            <a:custGeom>
              <a:avLst/>
              <a:gdLst>
                <a:gd name="T0" fmla="*/ 1 w 54"/>
                <a:gd name="T1" fmla="*/ 18 h 25"/>
                <a:gd name="T2" fmla="*/ 2 w 54"/>
                <a:gd name="T3" fmla="*/ 25 h 25"/>
                <a:gd name="T4" fmla="*/ 51 w 54"/>
                <a:gd name="T5" fmla="*/ 15 h 25"/>
                <a:gd name="T6" fmla="*/ 51 w 54"/>
                <a:gd name="T7" fmla="*/ 1 h 25"/>
                <a:gd name="T8" fmla="*/ 1 w 54"/>
                <a:gd name="T9" fmla="*/ 18 h 25"/>
              </a:gdLst>
              <a:ahLst/>
              <a:cxnLst>
                <a:cxn ang="0">
                  <a:pos x="T0" y="T1"/>
                </a:cxn>
                <a:cxn ang="0">
                  <a:pos x="T2" y="T3"/>
                </a:cxn>
                <a:cxn ang="0">
                  <a:pos x="T4" y="T5"/>
                </a:cxn>
                <a:cxn ang="0">
                  <a:pos x="T6" y="T7"/>
                </a:cxn>
                <a:cxn ang="0">
                  <a:pos x="T8" y="T9"/>
                </a:cxn>
              </a:cxnLst>
              <a:rect l="0" t="0" r="r" b="b"/>
              <a:pathLst>
                <a:path w="54" h="25">
                  <a:moveTo>
                    <a:pt x="1" y="18"/>
                  </a:moveTo>
                  <a:cubicBezTo>
                    <a:pt x="4" y="21"/>
                    <a:pt x="0" y="23"/>
                    <a:pt x="2" y="25"/>
                  </a:cubicBezTo>
                  <a:cubicBezTo>
                    <a:pt x="17" y="25"/>
                    <a:pt x="34" y="3"/>
                    <a:pt x="51" y="15"/>
                  </a:cubicBezTo>
                  <a:cubicBezTo>
                    <a:pt x="52" y="9"/>
                    <a:pt x="54" y="7"/>
                    <a:pt x="51" y="1"/>
                  </a:cubicBezTo>
                  <a:cubicBezTo>
                    <a:pt x="32" y="0"/>
                    <a:pt x="14" y="7"/>
                    <a:pt x="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0"/>
            <p:cNvSpPr>
              <a:spLocks/>
            </p:cNvSpPr>
            <p:nvPr/>
          </p:nvSpPr>
          <p:spPr bwMode="auto">
            <a:xfrm>
              <a:off x="1050926" y="752476"/>
              <a:ext cx="117475" cy="101600"/>
            </a:xfrm>
            <a:custGeom>
              <a:avLst/>
              <a:gdLst>
                <a:gd name="T0" fmla="*/ 0 w 54"/>
                <a:gd name="T1" fmla="*/ 18 h 47"/>
                <a:gd name="T2" fmla="*/ 17 w 54"/>
                <a:gd name="T3" fmla="*/ 26 h 47"/>
                <a:gd name="T4" fmla="*/ 50 w 54"/>
                <a:gd name="T5" fmla="*/ 45 h 47"/>
                <a:gd name="T6" fmla="*/ 43 w 54"/>
                <a:gd name="T7" fmla="*/ 28 h 47"/>
                <a:gd name="T8" fmla="*/ 0 w 54"/>
                <a:gd name="T9" fmla="*/ 18 h 47"/>
              </a:gdLst>
              <a:ahLst/>
              <a:cxnLst>
                <a:cxn ang="0">
                  <a:pos x="T0" y="T1"/>
                </a:cxn>
                <a:cxn ang="0">
                  <a:pos x="T2" y="T3"/>
                </a:cxn>
                <a:cxn ang="0">
                  <a:pos x="T4" y="T5"/>
                </a:cxn>
                <a:cxn ang="0">
                  <a:pos x="T6" y="T7"/>
                </a:cxn>
                <a:cxn ang="0">
                  <a:pos x="T8" y="T9"/>
                </a:cxn>
              </a:cxnLst>
              <a:rect l="0" t="0" r="r" b="b"/>
              <a:pathLst>
                <a:path w="54" h="47">
                  <a:moveTo>
                    <a:pt x="0" y="18"/>
                  </a:moveTo>
                  <a:cubicBezTo>
                    <a:pt x="4" y="22"/>
                    <a:pt x="10" y="25"/>
                    <a:pt x="17" y="26"/>
                  </a:cubicBezTo>
                  <a:cubicBezTo>
                    <a:pt x="28" y="31"/>
                    <a:pt x="36" y="47"/>
                    <a:pt x="50" y="45"/>
                  </a:cubicBezTo>
                  <a:cubicBezTo>
                    <a:pt x="54" y="39"/>
                    <a:pt x="47" y="34"/>
                    <a:pt x="43" y="28"/>
                  </a:cubicBezTo>
                  <a:cubicBezTo>
                    <a:pt x="28" y="28"/>
                    <a:pt x="12" y="0"/>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
            <p:cNvSpPr>
              <a:spLocks/>
            </p:cNvSpPr>
            <p:nvPr/>
          </p:nvSpPr>
          <p:spPr bwMode="auto">
            <a:xfrm>
              <a:off x="457201" y="862013"/>
              <a:ext cx="79375" cy="84138"/>
            </a:xfrm>
            <a:custGeom>
              <a:avLst/>
              <a:gdLst>
                <a:gd name="T0" fmla="*/ 28 w 37"/>
                <a:gd name="T1" fmla="*/ 0 h 39"/>
                <a:gd name="T2" fmla="*/ 6 w 37"/>
                <a:gd name="T3" fmla="*/ 39 h 39"/>
                <a:gd name="T4" fmla="*/ 34 w 37"/>
                <a:gd name="T5" fmla="*/ 14 h 39"/>
                <a:gd name="T6" fmla="*/ 37 w 37"/>
                <a:gd name="T7" fmla="*/ 1 h 39"/>
                <a:gd name="T8" fmla="*/ 28 w 37"/>
                <a:gd name="T9" fmla="*/ 0 h 39"/>
              </a:gdLst>
              <a:ahLst/>
              <a:cxnLst>
                <a:cxn ang="0">
                  <a:pos x="T0" y="T1"/>
                </a:cxn>
                <a:cxn ang="0">
                  <a:pos x="T2" y="T3"/>
                </a:cxn>
                <a:cxn ang="0">
                  <a:pos x="T4" y="T5"/>
                </a:cxn>
                <a:cxn ang="0">
                  <a:pos x="T6" y="T7"/>
                </a:cxn>
                <a:cxn ang="0">
                  <a:pos x="T8" y="T9"/>
                </a:cxn>
              </a:cxnLst>
              <a:rect l="0" t="0" r="r" b="b"/>
              <a:pathLst>
                <a:path w="37" h="39">
                  <a:moveTo>
                    <a:pt x="28" y="0"/>
                  </a:moveTo>
                  <a:cubicBezTo>
                    <a:pt x="22" y="13"/>
                    <a:pt x="0" y="23"/>
                    <a:pt x="6" y="39"/>
                  </a:cubicBezTo>
                  <a:cubicBezTo>
                    <a:pt x="18" y="34"/>
                    <a:pt x="18" y="16"/>
                    <a:pt x="34" y="14"/>
                  </a:cubicBezTo>
                  <a:cubicBezTo>
                    <a:pt x="36" y="10"/>
                    <a:pt x="35" y="5"/>
                    <a:pt x="37" y="1"/>
                  </a:cubicBezTo>
                  <a:cubicBezTo>
                    <a:pt x="35" y="0"/>
                    <a:pt x="31"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2"/>
            <p:cNvSpPr>
              <a:spLocks noEditPoints="1"/>
            </p:cNvSpPr>
            <p:nvPr/>
          </p:nvSpPr>
          <p:spPr bwMode="auto">
            <a:xfrm>
              <a:off x="549276" y="449263"/>
              <a:ext cx="501650" cy="827088"/>
            </a:xfrm>
            <a:custGeom>
              <a:avLst/>
              <a:gdLst>
                <a:gd name="T0" fmla="*/ 118 w 231"/>
                <a:gd name="T1" fmla="*/ 4 h 384"/>
                <a:gd name="T2" fmla="*/ 51 w 231"/>
                <a:gd name="T3" fmla="*/ 26 h 384"/>
                <a:gd name="T4" fmla="*/ 5 w 231"/>
                <a:gd name="T5" fmla="*/ 112 h 384"/>
                <a:gd name="T6" fmla="*/ 50 w 231"/>
                <a:gd name="T7" fmla="*/ 190 h 384"/>
                <a:gd name="T8" fmla="*/ 84 w 231"/>
                <a:gd name="T9" fmla="*/ 282 h 384"/>
                <a:gd name="T10" fmla="*/ 132 w 231"/>
                <a:gd name="T11" fmla="*/ 383 h 384"/>
                <a:gd name="T12" fmla="*/ 193 w 231"/>
                <a:gd name="T13" fmla="*/ 366 h 384"/>
                <a:gd name="T14" fmla="*/ 200 w 231"/>
                <a:gd name="T15" fmla="*/ 357 h 384"/>
                <a:gd name="T16" fmla="*/ 207 w 231"/>
                <a:gd name="T17" fmla="*/ 338 h 384"/>
                <a:gd name="T18" fmla="*/ 197 w 231"/>
                <a:gd name="T19" fmla="*/ 254 h 384"/>
                <a:gd name="T20" fmla="*/ 187 w 231"/>
                <a:gd name="T21" fmla="*/ 181 h 384"/>
                <a:gd name="T22" fmla="*/ 104 w 231"/>
                <a:gd name="T23" fmla="*/ 332 h 384"/>
                <a:gd name="T24" fmla="*/ 104 w 231"/>
                <a:gd name="T25" fmla="*/ 292 h 384"/>
                <a:gd name="T26" fmla="*/ 113 w 231"/>
                <a:gd name="T27" fmla="*/ 280 h 384"/>
                <a:gd name="T28" fmla="*/ 128 w 231"/>
                <a:gd name="T29" fmla="*/ 282 h 384"/>
                <a:gd name="T30" fmla="*/ 116 w 231"/>
                <a:gd name="T31" fmla="*/ 332 h 384"/>
                <a:gd name="T32" fmla="*/ 147 w 231"/>
                <a:gd name="T33" fmla="*/ 282 h 384"/>
                <a:gd name="T34" fmla="*/ 116 w 231"/>
                <a:gd name="T35" fmla="*/ 332 h 384"/>
                <a:gd name="T36" fmla="*/ 142 w 231"/>
                <a:gd name="T37" fmla="*/ 235 h 384"/>
                <a:gd name="T38" fmla="*/ 132 w 231"/>
                <a:gd name="T39" fmla="*/ 249 h 384"/>
                <a:gd name="T40" fmla="*/ 105 w 231"/>
                <a:gd name="T41" fmla="*/ 176 h 384"/>
                <a:gd name="T42" fmla="*/ 125 w 231"/>
                <a:gd name="T43" fmla="*/ 131 h 384"/>
                <a:gd name="T44" fmla="*/ 138 w 231"/>
                <a:gd name="T45" fmla="*/ 229 h 384"/>
                <a:gd name="T46" fmla="*/ 159 w 231"/>
                <a:gd name="T47" fmla="*/ 285 h 384"/>
                <a:gd name="T48" fmla="*/ 178 w 231"/>
                <a:gd name="T49" fmla="*/ 365 h 384"/>
                <a:gd name="T50" fmla="*/ 186 w 231"/>
                <a:gd name="T51" fmla="*/ 327 h 384"/>
                <a:gd name="T52" fmla="*/ 167 w 231"/>
                <a:gd name="T53" fmla="*/ 352 h 384"/>
                <a:gd name="T54" fmla="*/ 158 w 231"/>
                <a:gd name="T55" fmla="*/ 356 h 384"/>
                <a:gd name="T56" fmla="*/ 167 w 231"/>
                <a:gd name="T57" fmla="*/ 352 h 384"/>
                <a:gd name="T58" fmla="*/ 177 w 231"/>
                <a:gd name="T59" fmla="*/ 281 h 384"/>
                <a:gd name="T60" fmla="*/ 153 w 231"/>
                <a:gd name="T61" fmla="*/ 353 h 384"/>
                <a:gd name="T62" fmla="*/ 146 w 231"/>
                <a:gd name="T63" fmla="*/ 336 h 384"/>
                <a:gd name="T64" fmla="*/ 172 w 231"/>
                <a:gd name="T65" fmla="*/ 280 h 384"/>
                <a:gd name="T66" fmla="*/ 183 w 231"/>
                <a:gd name="T67" fmla="*/ 271 h 384"/>
                <a:gd name="T68" fmla="*/ 155 w 231"/>
                <a:gd name="T69" fmla="*/ 262 h 384"/>
                <a:gd name="T70" fmla="*/ 123 w 231"/>
                <a:gd name="T71" fmla="*/ 118 h 384"/>
                <a:gd name="T72" fmla="*/ 94 w 231"/>
                <a:gd name="T73" fmla="*/ 123 h 384"/>
                <a:gd name="T74" fmla="*/ 66 w 231"/>
                <a:gd name="T75" fmla="*/ 125 h 384"/>
                <a:gd name="T76" fmla="*/ 128 w 231"/>
                <a:gd name="T77" fmla="*/ 266 h 384"/>
                <a:gd name="T78" fmla="*/ 95 w 231"/>
                <a:gd name="T79" fmla="*/ 240 h 384"/>
                <a:gd name="T80" fmla="*/ 47 w 231"/>
                <a:gd name="T81" fmla="*/ 170 h 384"/>
                <a:gd name="T82" fmla="*/ 18 w 231"/>
                <a:gd name="T83" fmla="*/ 129 h 384"/>
                <a:gd name="T84" fmla="*/ 15 w 231"/>
                <a:gd name="T85" fmla="*/ 92 h 384"/>
                <a:gd name="T86" fmla="*/ 64 w 231"/>
                <a:gd name="T87" fmla="*/ 26 h 384"/>
                <a:gd name="T88" fmla="*/ 75 w 231"/>
                <a:gd name="T89" fmla="*/ 22 h 384"/>
                <a:gd name="T90" fmla="*/ 175 w 231"/>
                <a:gd name="T91" fmla="*/ 32 h 384"/>
                <a:gd name="T92" fmla="*/ 184 w 231"/>
                <a:gd name="T93" fmla="*/ 41 h 384"/>
                <a:gd name="T94" fmla="*/ 196 w 231"/>
                <a:gd name="T95" fmla="*/ 66 h 384"/>
                <a:gd name="T96" fmla="*/ 173 w 231"/>
                <a:gd name="T97" fmla="*/ 19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1" h="384">
                  <a:moveTo>
                    <a:pt x="203" y="59"/>
                  </a:moveTo>
                  <a:cubicBezTo>
                    <a:pt x="188" y="28"/>
                    <a:pt x="155" y="9"/>
                    <a:pt x="118" y="4"/>
                  </a:cubicBezTo>
                  <a:cubicBezTo>
                    <a:pt x="94" y="0"/>
                    <a:pt x="68" y="12"/>
                    <a:pt x="57" y="23"/>
                  </a:cubicBezTo>
                  <a:cubicBezTo>
                    <a:pt x="53" y="27"/>
                    <a:pt x="55" y="24"/>
                    <a:pt x="51" y="26"/>
                  </a:cubicBezTo>
                  <a:cubicBezTo>
                    <a:pt x="40" y="29"/>
                    <a:pt x="35" y="44"/>
                    <a:pt x="25" y="47"/>
                  </a:cubicBezTo>
                  <a:cubicBezTo>
                    <a:pt x="16" y="68"/>
                    <a:pt x="0" y="86"/>
                    <a:pt x="5" y="112"/>
                  </a:cubicBezTo>
                  <a:cubicBezTo>
                    <a:pt x="9" y="130"/>
                    <a:pt x="9" y="141"/>
                    <a:pt x="18" y="155"/>
                  </a:cubicBezTo>
                  <a:cubicBezTo>
                    <a:pt x="28" y="172"/>
                    <a:pt x="38" y="177"/>
                    <a:pt x="50" y="190"/>
                  </a:cubicBezTo>
                  <a:cubicBezTo>
                    <a:pt x="70" y="211"/>
                    <a:pt x="82" y="236"/>
                    <a:pt x="90" y="268"/>
                  </a:cubicBezTo>
                  <a:cubicBezTo>
                    <a:pt x="88" y="273"/>
                    <a:pt x="88" y="280"/>
                    <a:pt x="84" y="282"/>
                  </a:cubicBezTo>
                  <a:cubicBezTo>
                    <a:pt x="93" y="299"/>
                    <a:pt x="90" y="330"/>
                    <a:pt x="98" y="352"/>
                  </a:cubicBezTo>
                  <a:cubicBezTo>
                    <a:pt x="109" y="365"/>
                    <a:pt x="118" y="373"/>
                    <a:pt x="132" y="383"/>
                  </a:cubicBezTo>
                  <a:cubicBezTo>
                    <a:pt x="138" y="380"/>
                    <a:pt x="144" y="384"/>
                    <a:pt x="150" y="384"/>
                  </a:cubicBezTo>
                  <a:cubicBezTo>
                    <a:pt x="167" y="377"/>
                    <a:pt x="182" y="380"/>
                    <a:pt x="193" y="366"/>
                  </a:cubicBezTo>
                  <a:cubicBezTo>
                    <a:pt x="194" y="365"/>
                    <a:pt x="193" y="363"/>
                    <a:pt x="194" y="360"/>
                  </a:cubicBezTo>
                  <a:cubicBezTo>
                    <a:pt x="195" y="358"/>
                    <a:pt x="199" y="359"/>
                    <a:pt x="200" y="357"/>
                  </a:cubicBezTo>
                  <a:cubicBezTo>
                    <a:pt x="200" y="356"/>
                    <a:pt x="200" y="352"/>
                    <a:pt x="201" y="350"/>
                  </a:cubicBezTo>
                  <a:cubicBezTo>
                    <a:pt x="203" y="344"/>
                    <a:pt x="207" y="341"/>
                    <a:pt x="207" y="338"/>
                  </a:cubicBezTo>
                  <a:cubicBezTo>
                    <a:pt x="208" y="331"/>
                    <a:pt x="204" y="320"/>
                    <a:pt x="203" y="310"/>
                  </a:cubicBezTo>
                  <a:cubicBezTo>
                    <a:pt x="203" y="290"/>
                    <a:pt x="198" y="272"/>
                    <a:pt x="197" y="254"/>
                  </a:cubicBezTo>
                  <a:cubicBezTo>
                    <a:pt x="189" y="253"/>
                    <a:pt x="186" y="250"/>
                    <a:pt x="180" y="244"/>
                  </a:cubicBezTo>
                  <a:cubicBezTo>
                    <a:pt x="182" y="224"/>
                    <a:pt x="182" y="201"/>
                    <a:pt x="187" y="181"/>
                  </a:cubicBezTo>
                  <a:cubicBezTo>
                    <a:pt x="213" y="156"/>
                    <a:pt x="231" y="90"/>
                    <a:pt x="203" y="59"/>
                  </a:cubicBezTo>
                  <a:close/>
                  <a:moveTo>
                    <a:pt x="104" y="332"/>
                  </a:moveTo>
                  <a:cubicBezTo>
                    <a:pt x="101" y="316"/>
                    <a:pt x="104" y="304"/>
                    <a:pt x="113" y="294"/>
                  </a:cubicBezTo>
                  <a:cubicBezTo>
                    <a:pt x="111" y="288"/>
                    <a:pt x="110" y="292"/>
                    <a:pt x="104" y="292"/>
                  </a:cubicBezTo>
                  <a:cubicBezTo>
                    <a:pt x="105" y="287"/>
                    <a:pt x="102" y="286"/>
                    <a:pt x="103" y="281"/>
                  </a:cubicBezTo>
                  <a:cubicBezTo>
                    <a:pt x="106" y="280"/>
                    <a:pt x="109" y="279"/>
                    <a:pt x="113" y="280"/>
                  </a:cubicBezTo>
                  <a:cubicBezTo>
                    <a:pt x="113" y="283"/>
                    <a:pt x="113" y="285"/>
                    <a:pt x="114" y="286"/>
                  </a:cubicBezTo>
                  <a:cubicBezTo>
                    <a:pt x="117" y="283"/>
                    <a:pt x="123" y="278"/>
                    <a:pt x="128" y="282"/>
                  </a:cubicBezTo>
                  <a:cubicBezTo>
                    <a:pt x="121" y="302"/>
                    <a:pt x="118" y="319"/>
                    <a:pt x="104" y="332"/>
                  </a:cubicBezTo>
                  <a:close/>
                  <a:moveTo>
                    <a:pt x="116" y="332"/>
                  </a:moveTo>
                  <a:cubicBezTo>
                    <a:pt x="124" y="315"/>
                    <a:pt x="134" y="301"/>
                    <a:pt x="141" y="282"/>
                  </a:cubicBezTo>
                  <a:cubicBezTo>
                    <a:pt x="143" y="282"/>
                    <a:pt x="145" y="282"/>
                    <a:pt x="147" y="282"/>
                  </a:cubicBezTo>
                  <a:cubicBezTo>
                    <a:pt x="143" y="307"/>
                    <a:pt x="126" y="331"/>
                    <a:pt x="118" y="356"/>
                  </a:cubicBezTo>
                  <a:cubicBezTo>
                    <a:pt x="106" y="354"/>
                    <a:pt x="118" y="342"/>
                    <a:pt x="116" y="332"/>
                  </a:cubicBezTo>
                  <a:close/>
                  <a:moveTo>
                    <a:pt x="138" y="229"/>
                  </a:moveTo>
                  <a:cubicBezTo>
                    <a:pt x="140" y="231"/>
                    <a:pt x="142" y="233"/>
                    <a:pt x="142" y="235"/>
                  </a:cubicBezTo>
                  <a:cubicBezTo>
                    <a:pt x="143" y="250"/>
                    <a:pt x="141" y="258"/>
                    <a:pt x="146" y="267"/>
                  </a:cubicBezTo>
                  <a:cubicBezTo>
                    <a:pt x="134" y="271"/>
                    <a:pt x="134" y="256"/>
                    <a:pt x="132" y="249"/>
                  </a:cubicBezTo>
                  <a:cubicBezTo>
                    <a:pt x="127" y="231"/>
                    <a:pt x="121" y="213"/>
                    <a:pt x="116" y="196"/>
                  </a:cubicBezTo>
                  <a:cubicBezTo>
                    <a:pt x="114" y="189"/>
                    <a:pt x="108" y="183"/>
                    <a:pt x="105" y="176"/>
                  </a:cubicBezTo>
                  <a:cubicBezTo>
                    <a:pt x="101" y="162"/>
                    <a:pt x="101" y="148"/>
                    <a:pt x="93" y="137"/>
                  </a:cubicBezTo>
                  <a:cubicBezTo>
                    <a:pt x="103" y="132"/>
                    <a:pt x="112" y="121"/>
                    <a:pt x="125" y="131"/>
                  </a:cubicBezTo>
                  <a:cubicBezTo>
                    <a:pt x="127" y="130"/>
                    <a:pt x="130" y="125"/>
                    <a:pt x="133" y="129"/>
                  </a:cubicBezTo>
                  <a:cubicBezTo>
                    <a:pt x="131" y="158"/>
                    <a:pt x="140" y="199"/>
                    <a:pt x="138" y="229"/>
                  </a:cubicBezTo>
                  <a:close/>
                  <a:moveTo>
                    <a:pt x="127" y="364"/>
                  </a:moveTo>
                  <a:cubicBezTo>
                    <a:pt x="134" y="334"/>
                    <a:pt x="148" y="311"/>
                    <a:pt x="159" y="285"/>
                  </a:cubicBezTo>
                  <a:cubicBezTo>
                    <a:pt x="152" y="310"/>
                    <a:pt x="140" y="341"/>
                    <a:pt x="127" y="364"/>
                  </a:cubicBezTo>
                  <a:close/>
                  <a:moveTo>
                    <a:pt x="178" y="365"/>
                  </a:moveTo>
                  <a:cubicBezTo>
                    <a:pt x="168" y="356"/>
                    <a:pt x="184" y="338"/>
                    <a:pt x="183" y="327"/>
                  </a:cubicBezTo>
                  <a:cubicBezTo>
                    <a:pt x="184" y="327"/>
                    <a:pt x="185" y="327"/>
                    <a:pt x="186" y="327"/>
                  </a:cubicBezTo>
                  <a:cubicBezTo>
                    <a:pt x="195" y="334"/>
                    <a:pt x="181" y="354"/>
                    <a:pt x="178" y="365"/>
                  </a:cubicBezTo>
                  <a:close/>
                  <a:moveTo>
                    <a:pt x="167" y="352"/>
                  </a:moveTo>
                  <a:cubicBezTo>
                    <a:pt x="165" y="359"/>
                    <a:pt x="169" y="369"/>
                    <a:pt x="158" y="367"/>
                  </a:cubicBezTo>
                  <a:cubicBezTo>
                    <a:pt x="156" y="362"/>
                    <a:pt x="163" y="358"/>
                    <a:pt x="158" y="356"/>
                  </a:cubicBezTo>
                  <a:cubicBezTo>
                    <a:pt x="169" y="337"/>
                    <a:pt x="170" y="308"/>
                    <a:pt x="182" y="290"/>
                  </a:cubicBezTo>
                  <a:cubicBezTo>
                    <a:pt x="192" y="308"/>
                    <a:pt x="173" y="331"/>
                    <a:pt x="167" y="352"/>
                  </a:cubicBezTo>
                  <a:close/>
                  <a:moveTo>
                    <a:pt x="183" y="271"/>
                  </a:moveTo>
                  <a:cubicBezTo>
                    <a:pt x="184" y="277"/>
                    <a:pt x="179" y="277"/>
                    <a:pt x="177" y="281"/>
                  </a:cubicBezTo>
                  <a:cubicBezTo>
                    <a:pt x="172" y="292"/>
                    <a:pt x="169" y="304"/>
                    <a:pt x="163" y="313"/>
                  </a:cubicBezTo>
                  <a:cubicBezTo>
                    <a:pt x="160" y="325"/>
                    <a:pt x="157" y="340"/>
                    <a:pt x="153" y="353"/>
                  </a:cubicBezTo>
                  <a:cubicBezTo>
                    <a:pt x="150" y="360"/>
                    <a:pt x="149" y="373"/>
                    <a:pt x="138" y="371"/>
                  </a:cubicBezTo>
                  <a:cubicBezTo>
                    <a:pt x="137" y="356"/>
                    <a:pt x="150" y="349"/>
                    <a:pt x="146" y="336"/>
                  </a:cubicBezTo>
                  <a:cubicBezTo>
                    <a:pt x="149" y="339"/>
                    <a:pt x="148" y="333"/>
                    <a:pt x="151" y="333"/>
                  </a:cubicBezTo>
                  <a:cubicBezTo>
                    <a:pt x="156" y="314"/>
                    <a:pt x="166" y="299"/>
                    <a:pt x="172" y="280"/>
                  </a:cubicBezTo>
                  <a:cubicBezTo>
                    <a:pt x="177" y="279"/>
                    <a:pt x="178" y="273"/>
                    <a:pt x="180" y="270"/>
                  </a:cubicBezTo>
                  <a:cubicBezTo>
                    <a:pt x="182" y="269"/>
                    <a:pt x="183" y="270"/>
                    <a:pt x="183" y="271"/>
                  </a:cubicBezTo>
                  <a:close/>
                  <a:moveTo>
                    <a:pt x="173" y="191"/>
                  </a:moveTo>
                  <a:cubicBezTo>
                    <a:pt x="165" y="215"/>
                    <a:pt x="181" y="249"/>
                    <a:pt x="155" y="262"/>
                  </a:cubicBezTo>
                  <a:cubicBezTo>
                    <a:pt x="133" y="211"/>
                    <a:pt x="147" y="158"/>
                    <a:pt x="154" y="104"/>
                  </a:cubicBezTo>
                  <a:cubicBezTo>
                    <a:pt x="140" y="94"/>
                    <a:pt x="131" y="111"/>
                    <a:pt x="123" y="118"/>
                  </a:cubicBezTo>
                  <a:cubicBezTo>
                    <a:pt x="118" y="118"/>
                    <a:pt x="118" y="112"/>
                    <a:pt x="113" y="111"/>
                  </a:cubicBezTo>
                  <a:cubicBezTo>
                    <a:pt x="102" y="110"/>
                    <a:pt x="102" y="121"/>
                    <a:pt x="94" y="123"/>
                  </a:cubicBezTo>
                  <a:cubicBezTo>
                    <a:pt x="87" y="119"/>
                    <a:pt x="88" y="105"/>
                    <a:pt x="74" y="111"/>
                  </a:cubicBezTo>
                  <a:cubicBezTo>
                    <a:pt x="70" y="117"/>
                    <a:pt x="69" y="119"/>
                    <a:pt x="66" y="125"/>
                  </a:cubicBezTo>
                  <a:cubicBezTo>
                    <a:pt x="77" y="138"/>
                    <a:pt x="89" y="150"/>
                    <a:pt x="95" y="168"/>
                  </a:cubicBezTo>
                  <a:cubicBezTo>
                    <a:pt x="105" y="202"/>
                    <a:pt x="121" y="230"/>
                    <a:pt x="128" y="266"/>
                  </a:cubicBezTo>
                  <a:cubicBezTo>
                    <a:pt x="115" y="268"/>
                    <a:pt x="110" y="264"/>
                    <a:pt x="99" y="262"/>
                  </a:cubicBezTo>
                  <a:cubicBezTo>
                    <a:pt x="100" y="257"/>
                    <a:pt x="92" y="247"/>
                    <a:pt x="95" y="240"/>
                  </a:cubicBezTo>
                  <a:cubicBezTo>
                    <a:pt x="86" y="230"/>
                    <a:pt x="85" y="216"/>
                    <a:pt x="78" y="205"/>
                  </a:cubicBezTo>
                  <a:cubicBezTo>
                    <a:pt x="70" y="194"/>
                    <a:pt x="57" y="181"/>
                    <a:pt x="47" y="170"/>
                  </a:cubicBezTo>
                  <a:cubicBezTo>
                    <a:pt x="43" y="166"/>
                    <a:pt x="37" y="164"/>
                    <a:pt x="34" y="160"/>
                  </a:cubicBezTo>
                  <a:cubicBezTo>
                    <a:pt x="31" y="156"/>
                    <a:pt x="19" y="137"/>
                    <a:pt x="18" y="129"/>
                  </a:cubicBezTo>
                  <a:cubicBezTo>
                    <a:pt x="17" y="124"/>
                    <a:pt x="20" y="119"/>
                    <a:pt x="19" y="115"/>
                  </a:cubicBezTo>
                  <a:cubicBezTo>
                    <a:pt x="18" y="107"/>
                    <a:pt x="13" y="99"/>
                    <a:pt x="15" y="92"/>
                  </a:cubicBezTo>
                  <a:cubicBezTo>
                    <a:pt x="16" y="88"/>
                    <a:pt x="22" y="72"/>
                    <a:pt x="25" y="65"/>
                  </a:cubicBezTo>
                  <a:cubicBezTo>
                    <a:pt x="34" y="48"/>
                    <a:pt x="49" y="36"/>
                    <a:pt x="64" y="26"/>
                  </a:cubicBezTo>
                  <a:cubicBezTo>
                    <a:pt x="66" y="23"/>
                    <a:pt x="64" y="22"/>
                    <a:pt x="64" y="19"/>
                  </a:cubicBezTo>
                  <a:cubicBezTo>
                    <a:pt x="68" y="25"/>
                    <a:pt x="70" y="20"/>
                    <a:pt x="75" y="22"/>
                  </a:cubicBezTo>
                  <a:cubicBezTo>
                    <a:pt x="82" y="17"/>
                    <a:pt x="90" y="12"/>
                    <a:pt x="98" y="10"/>
                  </a:cubicBezTo>
                  <a:cubicBezTo>
                    <a:pt x="120" y="7"/>
                    <a:pt x="165" y="18"/>
                    <a:pt x="175" y="32"/>
                  </a:cubicBezTo>
                  <a:cubicBezTo>
                    <a:pt x="176" y="33"/>
                    <a:pt x="175" y="35"/>
                    <a:pt x="174" y="34"/>
                  </a:cubicBezTo>
                  <a:cubicBezTo>
                    <a:pt x="176" y="36"/>
                    <a:pt x="182" y="38"/>
                    <a:pt x="184" y="41"/>
                  </a:cubicBezTo>
                  <a:cubicBezTo>
                    <a:pt x="186" y="44"/>
                    <a:pt x="185" y="47"/>
                    <a:pt x="189" y="46"/>
                  </a:cubicBezTo>
                  <a:cubicBezTo>
                    <a:pt x="190" y="55"/>
                    <a:pt x="196" y="57"/>
                    <a:pt x="196" y="66"/>
                  </a:cubicBezTo>
                  <a:cubicBezTo>
                    <a:pt x="201" y="70"/>
                    <a:pt x="199" y="72"/>
                    <a:pt x="205" y="75"/>
                  </a:cubicBezTo>
                  <a:cubicBezTo>
                    <a:pt x="219" y="127"/>
                    <a:pt x="187" y="156"/>
                    <a:pt x="17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355601" y="698501"/>
              <a:ext cx="109538" cy="46038"/>
            </a:xfrm>
            <a:custGeom>
              <a:avLst/>
              <a:gdLst>
                <a:gd name="T0" fmla="*/ 0 w 51"/>
                <a:gd name="T1" fmla="*/ 20 h 21"/>
                <a:gd name="T2" fmla="*/ 5 w 51"/>
                <a:gd name="T3" fmla="*/ 21 h 21"/>
                <a:gd name="T4" fmla="*/ 48 w 51"/>
                <a:gd name="T5" fmla="*/ 0 h 21"/>
                <a:gd name="T6" fmla="*/ 0 w 51"/>
                <a:gd name="T7" fmla="*/ 20 h 21"/>
              </a:gdLst>
              <a:ahLst/>
              <a:cxnLst>
                <a:cxn ang="0">
                  <a:pos x="T0" y="T1"/>
                </a:cxn>
                <a:cxn ang="0">
                  <a:pos x="T2" y="T3"/>
                </a:cxn>
                <a:cxn ang="0">
                  <a:pos x="T4" y="T5"/>
                </a:cxn>
                <a:cxn ang="0">
                  <a:pos x="T6" y="T7"/>
                </a:cxn>
              </a:cxnLst>
              <a:rect l="0" t="0" r="r" b="b"/>
              <a:pathLst>
                <a:path w="51" h="21">
                  <a:moveTo>
                    <a:pt x="0" y="20"/>
                  </a:moveTo>
                  <a:cubicBezTo>
                    <a:pt x="2" y="21"/>
                    <a:pt x="5" y="16"/>
                    <a:pt x="5" y="21"/>
                  </a:cubicBezTo>
                  <a:cubicBezTo>
                    <a:pt x="17" y="11"/>
                    <a:pt x="51" y="18"/>
                    <a:pt x="48" y="0"/>
                  </a:cubicBezTo>
                  <a:cubicBezTo>
                    <a:pt x="27" y="1"/>
                    <a:pt x="0" y="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4" name="Freeform 13">
            <a:extLst>
              <a:ext uri="{FF2B5EF4-FFF2-40B4-BE49-F238E27FC236}">
                <a16:creationId xmlns:a16="http://schemas.microsoft.com/office/drawing/2014/main" id="{FC8A8C8C-30FB-41A2-A91C-A6819CB8D160}"/>
              </a:ext>
            </a:extLst>
          </p:cNvPr>
          <p:cNvSpPr>
            <a:spLocks/>
          </p:cNvSpPr>
          <p:nvPr/>
        </p:nvSpPr>
        <p:spPr bwMode="auto">
          <a:xfrm>
            <a:off x="1877042" y="1265547"/>
            <a:ext cx="8437916" cy="1851990"/>
          </a:xfrm>
          <a:custGeom>
            <a:avLst/>
            <a:gdLst>
              <a:gd name="T0" fmla="*/ 2066 w 2093"/>
              <a:gd name="T1" fmla="*/ 14 h 717"/>
              <a:gd name="T2" fmla="*/ 2047 w 2093"/>
              <a:gd name="T3" fmla="*/ 40 h 717"/>
              <a:gd name="T4" fmla="*/ 2047 w 2093"/>
              <a:gd name="T5" fmla="*/ 334 h 717"/>
              <a:gd name="T6" fmla="*/ 2028 w 2093"/>
              <a:gd name="T7" fmla="*/ 666 h 717"/>
              <a:gd name="T8" fmla="*/ 1395 w 2093"/>
              <a:gd name="T9" fmla="*/ 674 h 717"/>
              <a:gd name="T10" fmla="*/ 920 w 2093"/>
              <a:gd name="T11" fmla="*/ 678 h 717"/>
              <a:gd name="T12" fmla="*/ 833 w 2093"/>
              <a:gd name="T13" fmla="*/ 678 h 717"/>
              <a:gd name="T14" fmla="*/ 777 w 2093"/>
              <a:gd name="T15" fmla="*/ 663 h 717"/>
              <a:gd name="T16" fmla="*/ 558 w 2093"/>
              <a:gd name="T17" fmla="*/ 670 h 717"/>
              <a:gd name="T18" fmla="*/ 513 w 2093"/>
              <a:gd name="T19" fmla="*/ 663 h 717"/>
              <a:gd name="T20" fmla="*/ 358 w 2093"/>
              <a:gd name="T21" fmla="*/ 674 h 717"/>
              <a:gd name="T22" fmla="*/ 230 w 2093"/>
              <a:gd name="T23" fmla="*/ 674 h 717"/>
              <a:gd name="T24" fmla="*/ 68 w 2093"/>
              <a:gd name="T25" fmla="*/ 614 h 717"/>
              <a:gd name="T26" fmla="*/ 52 w 2093"/>
              <a:gd name="T27" fmla="*/ 459 h 717"/>
              <a:gd name="T28" fmla="*/ 90 w 2093"/>
              <a:gd name="T29" fmla="*/ 52 h 717"/>
              <a:gd name="T30" fmla="*/ 305 w 2093"/>
              <a:gd name="T31" fmla="*/ 52 h 717"/>
              <a:gd name="T32" fmla="*/ 388 w 2093"/>
              <a:gd name="T33" fmla="*/ 44 h 717"/>
              <a:gd name="T34" fmla="*/ 1150 w 2093"/>
              <a:gd name="T35" fmla="*/ 52 h 717"/>
              <a:gd name="T36" fmla="*/ 1655 w 2093"/>
              <a:gd name="T37" fmla="*/ 36 h 717"/>
              <a:gd name="T38" fmla="*/ 1946 w 2093"/>
              <a:gd name="T39" fmla="*/ 55 h 717"/>
              <a:gd name="T40" fmla="*/ 1976 w 2093"/>
              <a:gd name="T41" fmla="*/ 33 h 717"/>
              <a:gd name="T42" fmla="*/ 1840 w 2093"/>
              <a:gd name="T43" fmla="*/ 21 h 717"/>
              <a:gd name="T44" fmla="*/ 1674 w 2093"/>
              <a:gd name="T45" fmla="*/ 10 h 717"/>
              <a:gd name="T46" fmla="*/ 1255 w 2093"/>
              <a:gd name="T47" fmla="*/ 33 h 717"/>
              <a:gd name="T48" fmla="*/ 1135 w 2093"/>
              <a:gd name="T49" fmla="*/ 25 h 717"/>
              <a:gd name="T50" fmla="*/ 603 w 2093"/>
              <a:gd name="T51" fmla="*/ 21 h 717"/>
              <a:gd name="T52" fmla="*/ 467 w 2093"/>
              <a:gd name="T53" fmla="*/ 25 h 717"/>
              <a:gd name="T54" fmla="*/ 369 w 2093"/>
              <a:gd name="T55" fmla="*/ 18 h 717"/>
              <a:gd name="T56" fmla="*/ 252 w 2093"/>
              <a:gd name="T57" fmla="*/ 29 h 717"/>
              <a:gd name="T58" fmla="*/ 41 w 2093"/>
              <a:gd name="T59" fmla="*/ 25 h 717"/>
              <a:gd name="T60" fmla="*/ 0 w 2093"/>
              <a:gd name="T61" fmla="*/ 36 h 717"/>
              <a:gd name="T62" fmla="*/ 49 w 2093"/>
              <a:gd name="T63" fmla="*/ 59 h 717"/>
              <a:gd name="T64" fmla="*/ 26 w 2093"/>
              <a:gd name="T65" fmla="*/ 587 h 717"/>
              <a:gd name="T66" fmla="*/ 34 w 2093"/>
              <a:gd name="T67" fmla="*/ 632 h 717"/>
              <a:gd name="T68" fmla="*/ 34 w 2093"/>
              <a:gd name="T69" fmla="*/ 715 h 717"/>
              <a:gd name="T70" fmla="*/ 233 w 2093"/>
              <a:gd name="T71" fmla="*/ 696 h 717"/>
              <a:gd name="T72" fmla="*/ 777 w 2093"/>
              <a:gd name="T73" fmla="*/ 685 h 717"/>
              <a:gd name="T74" fmla="*/ 976 w 2093"/>
              <a:gd name="T75" fmla="*/ 711 h 717"/>
              <a:gd name="T76" fmla="*/ 1361 w 2093"/>
              <a:gd name="T77" fmla="*/ 693 h 717"/>
              <a:gd name="T78" fmla="*/ 1482 w 2093"/>
              <a:gd name="T79" fmla="*/ 681 h 717"/>
              <a:gd name="T80" fmla="*/ 1844 w 2093"/>
              <a:gd name="T81" fmla="*/ 678 h 717"/>
              <a:gd name="T82" fmla="*/ 2070 w 2093"/>
              <a:gd name="T83" fmla="*/ 711 h 717"/>
              <a:gd name="T84" fmla="*/ 2089 w 2093"/>
              <a:gd name="T85" fmla="*/ 678 h 717"/>
              <a:gd name="T86" fmla="*/ 2070 w 2093"/>
              <a:gd name="T87" fmla="*/ 489 h 717"/>
              <a:gd name="T88" fmla="*/ 2062 w 2093"/>
              <a:gd name="T89" fmla="*/ 376 h 717"/>
              <a:gd name="T90" fmla="*/ 2074 w 2093"/>
              <a:gd name="T91" fmla="*/ 327 h 717"/>
              <a:gd name="T92" fmla="*/ 2070 w 2093"/>
              <a:gd name="T93" fmla="*/ 71 h 717"/>
              <a:gd name="T94" fmla="*/ 2093 w 2093"/>
              <a:gd name="T95" fmla="*/ 44 h 717"/>
              <a:gd name="T96" fmla="*/ 2066 w 2093"/>
              <a:gd name="T97" fmla="*/ 14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93" h="717">
                <a:moveTo>
                  <a:pt x="2066" y="14"/>
                </a:moveTo>
                <a:cubicBezTo>
                  <a:pt x="2055" y="25"/>
                  <a:pt x="2067" y="36"/>
                  <a:pt x="2047" y="40"/>
                </a:cubicBezTo>
                <a:cubicBezTo>
                  <a:pt x="2032" y="148"/>
                  <a:pt x="2053" y="222"/>
                  <a:pt x="2047" y="334"/>
                </a:cubicBezTo>
                <a:cubicBezTo>
                  <a:pt x="2041" y="447"/>
                  <a:pt x="2037" y="554"/>
                  <a:pt x="2028" y="666"/>
                </a:cubicBezTo>
                <a:cubicBezTo>
                  <a:pt x="1798" y="646"/>
                  <a:pt x="1614" y="658"/>
                  <a:pt x="1395" y="674"/>
                </a:cubicBezTo>
                <a:cubicBezTo>
                  <a:pt x="1234" y="685"/>
                  <a:pt x="1070" y="681"/>
                  <a:pt x="920" y="678"/>
                </a:cubicBezTo>
                <a:cubicBezTo>
                  <a:pt x="892" y="677"/>
                  <a:pt x="861" y="682"/>
                  <a:pt x="833" y="678"/>
                </a:cubicBezTo>
                <a:cubicBezTo>
                  <a:pt x="811" y="674"/>
                  <a:pt x="797" y="664"/>
                  <a:pt x="777" y="663"/>
                </a:cubicBezTo>
                <a:cubicBezTo>
                  <a:pt x="691" y="655"/>
                  <a:pt x="634" y="672"/>
                  <a:pt x="558" y="670"/>
                </a:cubicBezTo>
                <a:cubicBezTo>
                  <a:pt x="543" y="670"/>
                  <a:pt x="529" y="664"/>
                  <a:pt x="513" y="663"/>
                </a:cubicBezTo>
                <a:cubicBezTo>
                  <a:pt x="446" y="658"/>
                  <a:pt x="417" y="674"/>
                  <a:pt x="358" y="674"/>
                </a:cubicBezTo>
                <a:cubicBezTo>
                  <a:pt x="316" y="674"/>
                  <a:pt x="272" y="672"/>
                  <a:pt x="230" y="674"/>
                </a:cubicBezTo>
                <a:cubicBezTo>
                  <a:pt x="154" y="677"/>
                  <a:pt x="37" y="697"/>
                  <a:pt x="68" y="614"/>
                </a:cubicBezTo>
                <a:cubicBezTo>
                  <a:pt x="53" y="565"/>
                  <a:pt x="53" y="508"/>
                  <a:pt x="52" y="459"/>
                </a:cubicBezTo>
                <a:cubicBezTo>
                  <a:pt x="50" y="322"/>
                  <a:pt x="52" y="183"/>
                  <a:pt x="90" y="52"/>
                </a:cubicBezTo>
                <a:cubicBezTo>
                  <a:pt x="164" y="48"/>
                  <a:pt x="243" y="57"/>
                  <a:pt x="305" y="52"/>
                </a:cubicBezTo>
                <a:cubicBezTo>
                  <a:pt x="332" y="49"/>
                  <a:pt x="359" y="44"/>
                  <a:pt x="388" y="44"/>
                </a:cubicBezTo>
                <a:cubicBezTo>
                  <a:pt x="636" y="48"/>
                  <a:pt x="896" y="51"/>
                  <a:pt x="1150" y="52"/>
                </a:cubicBezTo>
                <a:cubicBezTo>
                  <a:pt x="1330" y="52"/>
                  <a:pt x="1495" y="40"/>
                  <a:pt x="1655" y="36"/>
                </a:cubicBezTo>
                <a:cubicBezTo>
                  <a:pt x="1756" y="34"/>
                  <a:pt x="1846" y="50"/>
                  <a:pt x="1946" y="55"/>
                </a:cubicBezTo>
                <a:cubicBezTo>
                  <a:pt x="1939" y="41"/>
                  <a:pt x="1974" y="50"/>
                  <a:pt x="1976" y="33"/>
                </a:cubicBezTo>
                <a:cubicBezTo>
                  <a:pt x="1940" y="0"/>
                  <a:pt x="1884" y="23"/>
                  <a:pt x="1840" y="21"/>
                </a:cubicBezTo>
                <a:cubicBezTo>
                  <a:pt x="1786" y="19"/>
                  <a:pt x="1731" y="10"/>
                  <a:pt x="1674" y="10"/>
                </a:cubicBezTo>
                <a:cubicBezTo>
                  <a:pt x="1539" y="10"/>
                  <a:pt x="1383" y="31"/>
                  <a:pt x="1255" y="33"/>
                </a:cubicBezTo>
                <a:cubicBezTo>
                  <a:pt x="1216" y="33"/>
                  <a:pt x="1175" y="25"/>
                  <a:pt x="1135" y="25"/>
                </a:cubicBezTo>
                <a:cubicBezTo>
                  <a:pt x="947" y="28"/>
                  <a:pt x="764" y="21"/>
                  <a:pt x="603" y="21"/>
                </a:cubicBezTo>
                <a:cubicBezTo>
                  <a:pt x="556" y="22"/>
                  <a:pt x="511" y="27"/>
                  <a:pt x="467" y="25"/>
                </a:cubicBezTo>
                <a:cubicBezTo>
                  <a:pt x="433" y="24"/>
                  <a:pt x="402" y="16"/>
                  <a:pt x="369" y="18"/>
                </a:cubicBezTo>
                <a:cubicBezTo>
                  <a:pt x="330" y="19"/>
                  <a:pt x="292" y="30"/>
                  <a:pt x="252" y="29"/>
                </a:cubicBezTo>
                <a:cubicBezTo>
                  <a:pt x="180" y="27"/>
                  <a:pt x="109" y="21"/>
                  <a:pt x="41" y="25"/>
                </a:cubicBezTo>
                <a:cubicBezTo>
                  <a:pt x="27" y="10"/>
                  <a:pt x="2" y="13"/>
                  <a:pt x="0" y="36"/>
                </a:cubicBezTo>
                <a:cubicBezTo>
                  <a:pt x="2" y="61"/>
                  <a:pt x="45" y="45"/>
                  <a:pt x="49" y="59"/>
                </a:cubicBezTo>
                <a:cubicBezTo>
                  <a:pt x="39" y="259"/>
                  <a:pt x="12" y="407"/>
                  <a:pt x="26" y="587"/>
                </a:cubicBezTo>
                <a:cubicBezTo>
                  <a:pt x="27" y="603"/>
                  <a:pt x="34" y="616"/>
                  <a:pt x="34" y="632"/>
                </a:cubicBezTo>
                <a:cubicBezTo>
                  <a:pt x="34" y="658"/>
                  <a:pt x="15" y="687"/>
                  <a:pt x="34" y="715"/>
                </a:cubicBezTo>
                <a:cubicBezTo>
                  <a:pt x="86" y="707"/>
                  <a:pt x="171" y="717"/>
                  <a:pt x="233" y="696"/>
                </a:cubicBezTo>
                <a:cubicBezTo>
                  <a:pt x="408" y="700"/>
                  <a:pt x="599" y="691"/>
                  <a:pt x="777" y="685"/>
                </a:cubicBezTo>
                <a:cubicBezTo>
                  <a:pt x="834" y="709"/>
                  <a:pt x="914" y="712"/>
                  <a:pt x="976" y="711"/>
                </a:cubicBezTo>
                <a:cubicBezTo>
                  <a:pt x="1105" y="710"/>
                  <a:pt x="1238" y="704"/>
                  <a:pt x="1361" y="693"/>
                </a:cubicBezTo>
                <a:cubicBezTo>
                  <a:pt x="1406" y="700"/>
                  <a:pt x="1454" y="697"/>
                  <a:pt x="1482" y="681"/>
                </a:cubicBezTo>
                <a:cubicBezTo>
                  <a:pt x="1586" y="689"/>
                  <a:pt x="1743" y="677"/>
                  <a:pt x="1844" y="678"/>
                </a:cubicBezTo>
                <a:cubicBezTo>
                  <a:pt x="1914" y="706"/>
                  <a:pt x="2004" y="671"/>
                  <a:pt x="2070" y="711"/>
                </a:cubicBezTo>
                <a:cubicBezTo>
                  <a:pt x="2079" y="697"/>
                  <a:pt x="2075" y="682"/>
                  <a:pt x="2089" y="678"/>
                </a:cubicBezTo>
                <a:cubicBezTo>
                  <a:pt x="2039" y="642"/>
                  <a:pt x="2067" y="567"/>
                  <a:pt x="2070" y="489"/>
                </a:cubicBezTo>
                <a:cubicBezTo>
                  <a:pt x="2072" y="448"/>
                  <a:pt x="2060" y="409"/>
                  <a:pt x="2062" y="376"/>
                </a:cubicBezTo>
                <a:cubicBezTo>
                  <a:pt x="2064" y="358"/>
                  <a:pt x="2073" y="342"/>
                  <a:pt x="2074" y="327"/>
                </a:cubicBezTo>
                <a:cubicBezTo>
                  <a:pt x="2080" y="241"/>
                  <a:pt x="2064" y="161"/>
                  <a:pt x="2070" y="71"/>
                </a:cubicBezTo>
                <a:cubicBezTo>
                  <a:pt x="2072" y="56"/>
                  <a:pt x="2093" y="61"/>
                  <a:pt x="2093" y="44"/>
                </a:cubicBezTo>
                <a:cubicBezTo>
                  <a:pt x="2081" y="36"/>
                  <a:pt x="2080" y="19"/>
                  <a:pt x="2066" y="14"/>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6" name="组合 35">
            <a:extLst>
              <a:ext uri="{FF2B5EF4-FFF2-40B4-BE49-F238E27FC236}">
                <a16:creationId xmlns:a16="http://schemas.microsoft.com/office/drawing/2014/main" id="{DEB32E72-33D1-4D36-81A3-1D938A6F4936}"/>
              </a:ext>
            </a:extLst>
          </p:cNvPr>
          <p:cNvGrpSpPr/>
          <p:nvPr/>
        </p:nvGrpSpPr>
        <p:grpSpPr>
          <a:xfrm>
            <a:off x="2481096" y="1580172"/>
            <a:ext cx="8734696" cy="1084928"/>
            <a:chOff x="8170126" y="2152368"/>
            <a:chExt cx="8734696" cy="1017391"/>
          </a:xfrm>
        </p:grpSpPr>
        <p:sp>
          <p:nvSpPr>
            <p:cNvPr id="37" name="矩形 36">
              <a:extLst>
                <a:ext uri="{FF2B5EF4-FFF2-40B4-BE49-F238E27FC236}">
                  <a16:creationId xmlns:a16="http://schemas.microsoft.com/office/drawing/2014/main" id="{B1B662A8-F6C8-4E43-AC48-D112260C188C}"/>
                </a:ext>
              </a:extLst>
            </p:cNvPr>
            <p:cNvSpPr/>
            <p:nvPr/>
          </p:nvSpPr>
          <p:spPr>
            <a:xfrm>
              <a:off x="8170126" y="2152368"/>
              <a:ext cx="1029448" cy="400110"/>
            </a:xfrm>
            <a:prstGeom prst="rect">
              <a:avLst/>
            </a:prstGeom>
          </p:spPr>
          <p:txBody>
            <a:bodyPr wrap="none">
              <a:spAutoFit/>
            </a:bodyPr>
            <a:lstStyle/>
            <a:p>
              <a:pPr algn="r"/>
              <a:r>
                <a:rPr lang="zh-CN" altLang="en-US" sz="2000" dirty="0">
                  <a:solidFill>
                    <a:schemeClr val="accent1"/>
                  </a:solidFill>
                  <a:latin typeface="+mj-ea"/>
                  <a:ea typeface="+mj-ea"/>
                </a:rPr>
                <a:t>已完成</a:t>
              </a:r>
              <a:r>
                <a:rPr lang="en-US" altLang="zh-CN" sz="2000" dirty="0">
                  <a:solidFill>
                    <a:schemeClr val="accent1"/>
                  </a:solidFill>
                  <a:latin typeface="+mj-ea"/>
                  <a:ea typeface="+mj-ea"/>
                </a:rPr>
                <a:t> </a:t>
              </a:r>
              <a:endParaRPr lang="zh-CN" altLang="en-US" sz="2000" dirty="0">
                <a:solidFill>
                  <a:schemeClr val="accent1"/>
                </a:solidFill>
                <a:latin typeface="+mj-ea"/>
                <a:ea typeface="+mj-ea"/>
              </a:endParaRPr>
            </a:p>
          </p:txBody>
        </p:sp>
        <p:sp>
          <p:nvSpPr>
            <p:cNvPr id="38" name="矩形 37">
              <a:extLst>
                <a:ext uri="{FF2B5EF4-FFF2-40B4-BE49-F238E27FC236}">
                  <a16:creationId xmlns:a16="http://schemas.microsoft.com/office/drawing/2014/main" id="{376B7F88-09DB-45AB-89D8-3957ABE3E611}"/>
                </a:ext>
              </a:extLst>
            </p:cNvPr>
            <p:cNvSpPr/>
            <p:nvPr/>
          </p:nvSpPr>
          <p:spPr>
            <a:xfrm>
              <a:off x="8291425" y="2552479"/>
              <a:ext cx="8613397" cy="617280"/>
            </a:xfrm>
            <a:prstGeom prst="rect">
              <a:avLst/>
            </a:prstGeom>
          </p:spPr>
          <p:txBody>
            <a:bodyPr wrap="square">
              <a:spAutoFit/>
            </a:bodyPr>
            <a:lstStyle/>
            <a:p>
              <a:pPr>
                <a:lnSpc>
                  <a:spcPct val="120000"/>
                </a:lnSpc>
              </a:pPr>
              <a:r>
                <a:rPr lang="zh-CN" altLang="en-US" sz="1600" dirty="0">
                  <a:solidFill>
                    <a:schemeClr val="tx1">
                      <a:lumMod val="75000"/>
                      <a:lumOff val="25000"/>
                    </a:schemeClr>
                  </a:solidFill>
                  <a:latin typeface="+mj-ea"/>
                  <a:ea typeface="+mj-ea"/>
                </a:rPr>
                <a:t>进度方面：外文翻译、开题报告</a:t>
              </a:r>
              <a:endParaRPr lang="en-US" altLang="zh-CN" sz="1600" dirty="0">
                <a:solidFill>
                  <a:schemeClr val="tx1">
                    <a:lumMod val="75000"/>
                    <a:lumOff val="25000"/>
                  </a:schemeClr>
                </a:solidFill>
                <a:latin typeface="+mj-ea"/>
                <a:ea typeface="+mj-ea"/>
              </a:endParaRPr>
            </a:p>
            <a:p>
              <a:pPr>
                <a:lnSpc>
                  <a:spcPct val="120000"/>
                </a:lnSpc>
              </a:pPr>
              <a:r>
                <a:rPr lang="zh-CN" altLang="en-US" sz="1600" dirty="0">
                  <a:solidFill>
                    <a:schemeClr val="tx1">
                      <a:lumMod val="75000"/>
                      <a:lumOff val="25000"/>
                    </a:schemeClr>
                  </a:solidFill>
                  <a:latin typeface="+mj-ea"/>
                  <a:ea typeface="+mj-ea"/>
                </a:rPr>
                <a:t>学习方面：学习了图数据的相关知识、了解</a:t>
              </a:r>
              <a:r>
                <a:rPr lang="en-US" altLang="zh-CN" sz="1600" dirty="0">
                  <a:solidFill>
                    <a:schemeClr val="tx1">
                      <a:lumMod val="75000"/>
                      <a:lumOff val="25000"/>
                    </a:schemeClr>
                  </a:solidFill>
                  <a:latin typeface="+mj-ea"/>
                  <a:ea typeface="+mj-ea"/>
                </a:rPr>
                <a:t>Transformer</a:t>
              </a:r>
              <a:r>
                <a:rPr lang="zh-CN" altLang="en-US" sz="1600" dirty="0">
                  <a:solidFill>
                    <a:schemeClr val="tx1">
                      <a:lumMod val="75000"/>
                      <a:lumOff val="25000"/>
                    </a:schemeClr>
                  </a:solidFill>
                  <a:latin typeface="+mj-ea"/>
                  <a:ea typeface="+mj-ea"/>
                </a:rPr>
                <a:t>模型的结构</a:t>
              </a:r>
              <a:endParaRPr lang="en-US" altLang="zh-CN" sz="1600" dirty="0">
                <a:solidFill>
                  <a:schemeClr val="tx1">
                    <a:lumMod val="75000"/>
                    <a:lumOff val="25000"/>
                  </a:schemeClr>
                </a:solidFill>
                <a:latin typeface="+mj-ea"/>
                <a:ea typeface="+mj-ea"/>
              </a:endParaRPr>
            </a:p>
          </p:txBody>
        </p:sp>
      </p:grpSp>
      <p:grpSp>
        <p:nvGrpSpPr>
          <p:cNvPr id="44" name="组合 43">
            <a:extLst>
              <a:ext uri="{FF2B5EF4-FFF2-40B4-BE49-F238E27FC236}">
                <a16:creationId xmlns:a16="http://schemas.microsoft.com/office/drawing/2014/main" id="{1B49FB23-71E2-427B-8AA4-543DE8EB91B2}"/>
              </a:ext>
            </a:extLst>
          </p:cNvPr>
          <p:cNvGrpSpPr/>
          <p:nvPr/>
        </p:nvGrpSpPr>
        <p:grpSpPr>
          <a:xfrm>
            <a:off x="2481096" y="3989372"/>
            <a:ext cx="7229807" cy="1058367"/>
            <a:chOff x="8170125" y="2152368"/>
            <a:chExt cx="7229807" cy="1058367"/>
          </a:xfrm>
        </p:grpSpPr>
        <p:sp>
          <p:nvSpPr>
            <p:cNvPr id="45" name="矩形 44">
              <a:extLst>
                <a:ext uri="{FF2B5EF4-FFF2-40B4-BE49-F238E27FC236}">
                  <a16:creationId xmlns:a16="http://schemas.microsoft.com/office/drawing/2014/main" id="{5C201395-634F-407B-8F40-53E950F4BA33}"/>
                </a:ext>
              </a:extLst>
            </p:cNvPr>
            <p:cNvSpPr/>
            <p:nvPr/>
          </p:nvSpPr>
          <p:spPr>
            <a:xfrm>
              <a:off x="8170125" y="2152368"/>
              <a:ext cx="1029449" cy="400110"/>
            </a:xfrm>
            <a:prstGeom prst="rect">
              <a:avLst/>
            </a:prstGeom>
          </p:spPr>
          <p:txBody>
            <a:bodyPr wrap="none">
              <a:spAutoFit/>
            </a:bodyPr>
            <a:lstStyle/>
            <a:p>
              <a:pPr algn="r"/>
              <a:r>
                <a:rPr lang="zh-CN" altLang="en-US" sz="2000" dirty="0">
                  <a:solidFill>
                    <a:srgbClr val="FF0000"/>
                  </a:solidFill>
                  <a:latin typeface="+mj-ea"/>
                  <a:ea typeface="+mj-ea"/>
                </a:rPr>
                <a:t>待进行</a:t>
              </a:r>
              <a:r>
                <a:rPr lang="en-US" altLang="zh-CN" sz="2000" dirty="0">
                  <a:solidFill>
                    <a:srgbClr val="FF0000"/>
                  </a:solidFill>
                  <a:latin typeface="+mj-ea"/>
                  <a:ea typeface="+mj-ea"/>
                </a:rPr>
                <a:t> </a:t>
              </a:r>
              <a:endParaRPr lang="zh-CN" altLang="en-US" sz="2000" dirty="0">
                <a:solidFill>
                  <a:srgbClr val="FF0000"/>
                </a:solidFill>
                <a:latin typeface="+mj-ea"/>
                <a:ea typeface="+mj-ea"/>
              </a:endParaRPr>
            </a:p>
          </p:txBody>
        </p:sp>
        <p:sp>
          <p:nvSpPr>
            <p:cNvPr id="46" name="矩形 45">
              <a:extLst>
                <a:ext uri="{FF2B5EF4-FFF2-40B4-BE49-F238E27FC236}">
                  <a16:creationId xmlns:a16="http://schemas.microsoft.com/office/drawing/2014/main" id="{F9796F7F-EF72-41B8-89DA-69A149CBFD03}"/>
                </a:ext>
              </a:extLst>
            </p:cNvPr>
            <p:cNvSpPr/>
            <p:nvPr/>
          </p:nvSpPr>
          <p:spPr>
            <a:xfrm>
              <a:off x="8291425" y="2552478"/>
              <a:ext cx="7108507" cy="658257"/>
            </a:xfrm>
            <a:prstGeom prst="rect">
              <a:avLst/>
            </a:prstGeom>
          </p:spPr>
          <p:txBody>
            <a:bodyPr wrap="square">
              <a:spAutoFit/>
            </a:bodyPr>
            <a:lstStyle/>
            <a:p>
              <a:pPr>
                <a:lnSpc>
                  <a:spcPct val="120000"/>
                </a:lnSpc>
              </a:pPr>
              <a:r>
                <a:rPr lang="zh-CN" altLang="en-US" sz="1600" dirty="0">
                  <a:solidFill>
                    <a:schemeClr val="tx1">
                      <a:lumMod val="75000"/>
                      <a:lumOff val="25000"/>
                    </a:schemeClr>
                  </a:solidFill>
                  <a:latin typeface="+mj-ea"/>
                  <a:ea typeface="+mj-ea"/>
                </a:rPr>
                <a:t>进度方面：模型构建、实验、论文撰写、答辩</a:t>
              </a:r>
              <a:endParaRPr lang="en-US" altLang="zh-CN" sz="1600" dirty="0">
                <a:solidFill>
                  <a:schemeClr val="tx1">
                    <a:lumMod val="75000"/>
                    <a:lumOff val="25000"/>
                  </a:schemeClr>
                </a:solidFill>
                <a:latin typeface="+mj-ea"/>
                <a:ea typeface="+mj-ea"/>
              </a:endParaRPr>
            </a:p>
            <a:p>
              <a:pPr>
                <a:lnSpc>
                  <a:spcPct val="120000"/>
                </a:lnSpc>
              </a:pPr>
              <a:r>
                <a:rPr lang="zh-CN" altLang="en-US" sz="1600" dirty="0">
                  <a:solidFill>
                    <a:schemeClr val="tx1">
                      <a:lumMod val="75000"/>
                      <a:lumOff val="25000"/>
                    </a:schemeClr>
                  </a:solidFill>
                  <a:latin typeface="+mj-ea"/>
                  <a:ea typeface="+mj-ea"/>
                </a:rPr>
                <a:t>学习方面：学习图的拓扑结构和节点特征提取、了解主流的</a:t>
              </a:r>
              <a:r>
                <a:rPr lang="en-US" altLang="zh-CN" sz="1600" dirty="0">
                  <a:solidFill>
                    <a:schemeClr val="tx1">
                      <a:lumMod val="75000"/>
                      <a:lumOff val="25000"/>
                    </a:schemeClr>
                  </a:solidFill>
                  <a:latin typeface="+mj-ea"/>
                  <a:ea typeface="+mj-ea"/>
                </a:rPr>
                <a:t>GNN</a:t>
              </a:r>
              <a:r>
                <a:rPr lang="zh-CN" altLang="en-US" sz="1600" dirty="0">
                  <a:solidFill>
                    <a:schemeClr val="tx1">
                      <a:lumMod val="75000"/>
                      <a:lumOff val="25000"/>
                    </a:schemeClr>
                  </a:solidFill>
                  <a:latin typeface="+mj-ea"/>
                  <a:ea typeface="+mj-ea"/>
                </a:rPr>
                <a:t>方法原理</a:t>
              </a:r>
              <a:endParaRPr lang="en-US" altLang="zh-CN" sz="1600" dirty="0">
                <a:solidFill>
                  <a:schemeClr val="tx1">
                    <a:lumMod val="75000"/>
                    <a:lumOff val="25000"/>
                  </a:schemeClr>
                </a:solidFill>
                <a:latin typeface="+mj-ea"/>
                <a:ea typeface="+mj-ea"/>
              </a:endParaRPr>
            </a:p>
          </p:txBody>
        </p:sp>
      </p:grpSp>
      <p:sp>
        <p:nvSpPr>
          <p:cNvPr id="47" name="Freeform 13">
            <a:extLst>
              <a:ext uri="{FF2B5EF4-FFF2-40B4-BE49-F238E27FC236}">
                <a16:creationId xmlns:a16="http://schemas.microsoft.com/office/drawing/2014/main" id="{74B0FED8-4108-4400-9D63-284CC9B824A9}"/>
              </a:ext>
            </a:extLst>
          </p:cNvPr>
          <p:cNvSpPr>
            <a:spLocks/>
          </p:cNvSpPr>
          <p:nvPr/>
        </p:nvSpPr>
        <p:spPr bwMode="auto">
          <a:xfrm>
            <a:off x="1877042" y="3592561"/>
            <a:ext cx="8437916" cy="1851990"/>
          </a:xfrm>
          <a:custGeom>
            <a:avLst/>
            <a:gdLst>
              <a:gd name="T0" fmla="*/ 2066 w 2093"/>
              <a:gd name="T1" fmla="*/ 14 h 717"/>
              <a:gd name="T2" fmla="*/ 2047 w 2093"/>
              <a:gd name="T3" fmla="*/ 40 h 717"/>
              <a:gd name="T4" fmla="*/ 2047 w 2093"/>
              <a:gd name="T5" fmla="*/ 334 h 717"/>
              <a:gd name="T6" fmla="*/ 2028 w 2093"/>
              <a:gd name="T7" fmla="*/ 666 h 717"/>
              <a:gd name="T8" fmla="*/ 1395 w 2093"/>
              <a:gd name="T9" fmla="*/ 674 h 717"/>
              <a:gd name="T10" fmla="*/ 920 w 2093"/>
              <a:gd name="T11" fmla="*/ 678 h 717"/>
              <a:gd name="T12" fmla="*/ 833 w 2093"/>
              <a:gd name="T13" fmla="*/ 678 h 717"/>
              <a:gd name="T14" fmla="*/ 777 w 2093"/>
              <a:gd name="T15" fmla="*/ 663 h 717"/>
              <a:gd name="T16" fmla="*/ 558 w 2093"/>
              <a:gd name="T17" fmla="*/ 670 h 717"/>
              <a:gd name="T18" fmla="*/ 513 w 2093"/>
              <a:gd name="T19" fmla="*/ 663 h 717"/>
              <a:gd name="T20" fmla="*/ 358 w 2093"/>
              <a:gd name="T21" fmla="*/ 674 h 717"/>
              <a:gd name="T22" fmla="*/ 230 w 2093"/>
              <a:gd name="T23" fmla="*/ 674 h 717"/>
              <a:gd name="T24" fmla="*/ 68 w 2093"/>
              <a:gd name="T25" fmla="*/ 614 h 717"/>
              <a:gd name="T26" fmla="*/ 52 w 2093"/>
              <a:gd name="T27" fmla="*/ 459 h 717"/>
              <a:gd name="T28" fmla="*/ 90 w 2093"/>
              <a:gd name="T29" fmla="*/ 52 h 717"/>
              <a:gd name="T30" fmla="*/ 305 w 2093"/>
              <a:gd name="T31" fmla="*/ 52 h 717"/>
              <a:gd name="T32" fmla="*/ 388 w 2093"/>
              <a:gd name="T33" fmla="*/ 44 h 717"/>
              <a:gd name="T34" fmla="*/ 1150 w 2093"/>
              <a:gd name="T35" fmla="*/ 52 h 717"/>
              <a:gd name="T36" fmla="*/ 1655 w 2093"/>
              <a:gd name="T37" fmla="*/ 36 h 717"/>
              <a:gd name="T38" fmla="*/ 1946 w 2093"/>
              <a:gd name="T39" fmla="*/ 55 h 717"/>
              <a:gd name="T40" fmla="*/ 1976 w 2093"/>
              <a:gd name="T41" fmla="*/ 33 h 717"/>
              <a:gd name="T42" fmla="*/ 1840 w 2093"/>
              <a:gd name="T43" fmla="*/ 21 h 717"/>
              <a:gd name="T44" fmla="*/ 1674 w 2093"/>
              <a:gd name="T45" fmla="*/ 10 h 717"/>
              <a:gd name="T46" fmla="*/ 1255 w 2093"/>
              <a:gd name="T47" fmla="*/ 33 h 717"/>
              <a:gd name="T48" fmla="*/ 1135 w 2093"/>
              <a:gd name="T49" fmla="*/ 25 h 717"/>
              <a:gd name="T50" fmla="*/ 603 w 2093"/>
              <a:gd name="T51" fmla="*/ 21 h 717"/>
              <a:gd name="T52" fmla="*/ 467 w 2093"/>
              <a:gd name="T53" fmla="*/ 25 h 717"/>
              <a:gd name="T54" fmla="*/ 369 w 2093"/>
              <a:gd name="T55" fmla="*/ 18 h 717"/>
              <a:gd name="T56" fmla="*/ 252 w 2093"/>
              <a:gd name="T57" fmla="*/ 29 h 717"/>
              <a:gd name="T58" fmla="*/ 41 w 2093"/>
              <a:gd name="T59" fmla="*/ 25 h 717"/>
              <a:gd name="T60" fmla="*/ 0 w 2093"/>
              <a:gd name="T61" fmla="*/ 36 h 717"/>
              <a:gd name="T62" fmla="*/ 49 w 2093"/>
              <a:gd name="T63" fmla="*/ 59 h 717"/>
              <a:gd name="T64" fmla="*/ 26 w 2093"/>
              <a:gd name="T65" fmla="*/ 587 h 717"/>
              <a:gd name="T66" fmla="*/ 34 w 2093"/>
              <a:gd name="T67" fmla="*/ 632 h 717"/>
              <a:gd name="T68" fmla="*/ 34 w 2093"/>
              <a:gd name="T69" fmla="*/ 715 h 717"/>
              <a:gd name="T70" fmla="*/ 233 w 2093"/>
              <a:gd name="T71" fmla="*/ 696 h 717"/>
              <a:gd name="T72" fmla="*/ 777 w 2093"/>
              <a:gd name="T73" fmla="*/ 685 h 717"/>
              <a:gd name="T74" fmla="*/ 976 w 2093"/>
              <a:gd name="T75" fmla="*/ 711 h 717"/>
              <a:gd name="T76" fmla="*/ 1361 w 2093"/>
              <a:gd name="T77" fmla="*/ 693 h 717"/>
              <a:gd name="T78" fmla="*/ 1482 w 2093"/>
              <a:gd name="T79" fmla="*/ 681 h 717"/>
              <a:gd name="T80" fmla="*/ 1844 w 2093"/>
              <a:gd name="T81" fmla="*/ 678 h 717"/>
              <a:gd name="T82" fmla="*/ 2070 w 2093"/>
              <a:gd name="T83" fmla="*/ 711 h 717"/>
              <a:gd name="T84" fmla="*/ 2089 w 2093"/>
              <a:gd name="T85" fmla="*/ 678 h 717"/>
              <a:gd name="T86" fmla="*/ 2070 w 2093"/>
              <a:gd name="T87" fmla="*/ 489 h 717"/>
              <a:gd name="T88" fmla="*/ 2062 w 2093"/>
              <a:gd name="T89" fmla="*/ 376 h 717"/>
              <a:gd name="T90" fmla="*/ 2074 w 2093"/>
              <a:gd name="T91" fmla="*/ 327 h 717"/>
              <a:gd name="T92" fmla="*/ 2070 w 2093"/>
              <a:gd name="T93" fmla="*/ 71 h 717"/>
              <a:gd name="T94" fmla="*/ 2093 w 2093"/>
              <a:gd name="T95" fmla="*/ 44 h 717"/>
              <a:gd name="T96" fmla="*/ 2066 w 2093"/>
              <a:gd name="T97" fmla="*/ 14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93" h="717">
                <a:moveTo>
                  <a:pt x="2066" y="14"/>
                </a:moveTo>
                <a:cubicBezTo>
                  <a:pt x="2055" y="25"/>
                  <a:pt x="2067" y="36"/>
                  <a:pt x="2047" y="40"/>
                </a:cubicBezTo>
                <a:cubicBezTo>
                  <a:pt x="2032" y="148"/>
                  <a:pt x="2053" y="222"/>
                  <a:pt x="2047" y="334"/>
                </a:cubicBezTo>
                <a:cubicBezTo>
                  <a:pt x="2041" y="447"/>
                  <a:pt x="2037" y="554"/>
                  <a:pt x="2028" y="666"/>
                </a:cubicBezTo>
                <a:cubicBezTo>
                  <a:pt x="1798" y="646"/>
                  <a:pt x="1614" y="658"/>
                  <a:pt x="1395" y="674"/>
                </a:cubicBezTo>
                <a:cubicBezTo>
                  <a:pt x="1234" y="685"/>
                  <a:pt x="1070" y="681"/>
                  <a:pt x="920" y="678"/>
                </a:cubicBezTo>
                <a:cubicBezTo>
                  <a:pt x="892" y="677"/>
                  <a:pt x="861" y="682"/>
                  <a:pt x="833" y="678"/>
                </a:cubicBezTo>
                <a:cubicBezTo>
                  <a:pt x="811" y="674"/>
                  <a:pt x="797" y="664"/>
                  <a:pt x="777" y="663"/>
                </a:cubicBezTo>
                <a:cubicBezTo>
                  <a:pt x="691" y="655"/>
                  <a:pt x="634" y="672"/>
                  <a:pt x="558" y="670"/>
                </a:cubicBezTo>
                <a:cubicBezTo>
                  <a:pt x="543" y="670"/>
                  <a:pt x="529" y="664"/>
                  <a:pt x="513" y="663"/>
                </a:cubicBezTo>
                <a:cubicBezTo>
                  <a:pt x="446" y="658"/>
                  <a:pt x="417" y="674"/>
                  <a:pt x="358" y="674"/>
                </a:cubicBezTo>
                <a:cubicBezTo>
                  <a:pt x="316" y="674"/>
                  <a:pt x="272" y="672"/>
                  <a:pt x="230" y="674"/>
                </a:cubicBezTo>
                <a:cubicBezTo>
                  <a:pt x="154" y="677"/>
                  <a:pt x="37" y="697"/>
                  <a:pt x="68" y="614"/>
                </a:cubicBezTo>
                <a:cubicBezTo>
                  <a:pt x="53" y="565"/>
                  <a:pt x="53" y="508"/>
                  <a:pt x="52" y="459"/>
                </a:cubicBezTo>
                <a:cubicBezTo>
                  <a:pt x="50" y="322"/>
                  <a:pt x="52" y="183"/>
                  <a:pt x="90" y="52"/>
                </a:cubicBezTo>
                <a:cubicBezTo>
                  <a:pt x="164" y="48"/>
                  <a:pt x="243" y="57"/>
                  <a:pt x="305" y="52"/>
                </a:cubicBezTo>
                <a:cubicBezTo>
                  <a:pt x="332" y="49"/>
                  <a:pt x="359" y="44"/>
                  <a:pt x="388" y="44"/>
                </a:cubicBezTo>
                <a:cubicBezTo>
                  <a:pt x="636" y="48"/>
                  <a:pt x="896" y="51"/>
                  <a:pt x="1150" y="52"/>
                </a:cubicBezTo>
                <a:cubicBezTo>
                  <a:pt x="1330" y="52"/>
                  <a:pt x="1495" y="40"/>
                  <a:pt x="1655" y="36"/>
                </a:cubicBezTo>
                <a:cubicBezTo>
                  <a:pt x="1756" y="34"/>
                  <a:pt x="1846" y="50"/>
                  <a:pt x="1946" y="55"/>
                </a:cubicBezTo>
                <a:cubicBezTo>
                  <a:pt x="1939" y="41"/>
                  <a:pt x="1974" y="50"/>
                  <a:pt x="1976" y="33"/>
                </a:cubicBezTo>
                <a:cubicBezTo>
                  <a:pt x="1940" y="0"/>
                  <a:pt x="1884" y="23"/>
                  <a:pt x="1840" y="21"/>
                </a:cubicBezTo>
                <a:cubicBezTo>
                  <a:pt x="1786" y="19"/>
                  <a:pt x="1731" y="10"/>
                  <a:pt x="1674" y="10"/>
                </a:cubicBezTo>
                <a:cubicBezTo>
                  <a:pt x="1539" y="10"/>
                  <a:pt x="1383" y="31"/>
                  <a:pt x="1255" y="33"/>
                </a:cubicBezTo>
                <a:cubicBezTo>
                  <a:pt x="1216" y="33"/>
                  <a:pt x="1175" y="25"/>
                  <a:pt x="1135" y="25"/>
                </a:cubicBezTo>
                <a:cubicBezTo>
                  <a:pt x="947" y="28"/>
                  <a:pt x="764" y="21"/>
                  <a:pt x="603" y="21"/>
                </a:cubicBezTo>
                <a:cubicBezTo>
                  <a:pt x="556" y="22"/>
                  <a:pt x="511" y="27"/>
                  <a:pt x="467" y="25"/>
                </a:cubicBezTo>
                <a:cubicBezTo>
                  <a:pt x="433" y="24"/>
                  <a:pt x="402" y="16"/>
                  <a:pt x="369" y="18"/>
                </a:cubicBezTo>
                <a:cubicBezTo>
                  <a:pt x="330" y="19"/>
                  <a:pt x="292" y="30"/>
                  <a:pt x="252" y="29"/>
                </a:cubicBezTo>
                <a:cubicBezTo>
                  <a:pt x="180" y="27"/>
                  <a:pt x="109" y="21"/>
                  <a:pt x="41" y="25"/>
                </a:cubicBezTo>
                <a:cubicBezTo>
                  <a:pt x="27" y="10"/>
                  <a:pt x="2" y="13"/>
                  <a:pt x="0" y="36"/>
                </a:cubicBezTo>
                <a:cubicBezTo>
                  <a:pt x="2" y="61"/>
                  <a:pt x="45" y="45"/>
                  <a:pt x="49" y="59"/>
                </a:cubicBezTo>
                <a:cubicBezTo>
                  <a:pt x="39" y="259"/>
                  <a:pt x="12" y="407"/>
                  <a:pt x="26" y="587"/>
                </a:cubicBezTo>
                <a:cubicBezTo>
                  <a:pt x="27" y="603"/>
                  <a:pt x="34" y="616"/>
                  <a:pt x="34" y="632"/>
                </a:cubicBezTo>
                <a:cubicBezTo>
                  <a:pt x="34" y="658"/>
                  <a:pt x="15" y="687"/>
                  <a:pt x="34" y="715"/>
                </a:cubicBezTo>
                <a:cubicBezTo>
                  <a:pt x="86" y="707"/>
                  <a:pt x="171" y="717"/>
                  <a:pt x="233" y="696"/>
                </a:cubicBezTo>
                <a:cubicBezTo>
                  <a:pt x="408" y="700"/>
                  <a:pt x="599" y="691"/>
                  <a:pt x="777" y="685"/>
                </a:cubicBezTo>
                <a:cubicBezTo>
                  <a:pt x="834" y="709"/>
                  <a:pt x="914" y="712"/>
                  <a:pt x="976" y="711"/>
                </a:cubicBezTo>
                <a:cubicBezTo>
                  <a:pt x="1105" y="710"/>
                  <a:pt x="1238" y="704"/>
                  <a:pt x="1361" y="693"/>
                </a:cubicBezTo>
                <a:cubicBezTo>
                  <a:pt x="1406" y="700"/>
                  <a:pt x="1454" y="697"/>
                  <a:pt x="1482" y="681"/>
                </a:cubicBezTo>
                <a:cubicBezTo>
                  <a:pt x="1586" y="689"/>
                  <a:pt x="1743" y="677"/>
                  <a:pt x="1844" y="678"/>
                </a:cubicBezTo>
                <a:cubicBezTo>
                  <a:pt x="1914" y="706"/>
                  <a:pt x="2004" y="671"/>
                  <a:pt x="2070" y="711"/>
                </a:cubicBezTo>
                <a:cubicBezTo>
                  <a:pt x="2079" y="697"/>
                  <a:pt x="2075" y="682"/>
                  <a:pt x="2089" y="678"/>
                </a:cubicBezTo>
                <a:cubicBezTo>
                  <a:pt x="2039" y="642"/>
                  <a:pt x="2067" y="567"/>
                  <a:pt x="2070" y="489"/>
                </a:cubicBezTo>
                <a:cubicBezTo>
                  <a:pt x="2072" y="448"/>
                  <a:pt x="2060" y="409"/>
                  <a:pt x="2062" y="376"/>
                </a:cubicBezTo>
                <a:cubicBezTo>
                  <a:pt x="2064" y="358"/>
                  <a:pt x="2073" y="342"/>
                  <a:pt x="2074" y="327"/>
                </a:cubicBezTo>
                <a:cubicBezTo>
                  <a:pt x="2080" y="241"/>
                  <a:pt x="2064" y="161"/>
                  <a:pt x="2070" y="71"/>
                </a:cubicBezTo>
                <a:cubicBezTo>
                  <a:pt x="2072" y="56"/>
                  <a:pt x="2093" y="61"/>
                  <a:pt x="2093" y="44"/>
                </a:cubicBezTo>
                <a:cubicBezTo>
                  <a:pt x="2081" y="36"/>
                  <a:pt x="2080" y="19"/>
                  <a:pt x="2066" y="14"/>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748846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408255" y="790522"/>
            <a:ext cx="107837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408255" y="363579"/>
            <a:ext cx="2992849" cy="400110"/>
          </a:xfrm>
          <a:prstGeom prst="rect">
            <a:avLst/>
          </a:prstGeom>
        </p:spPr>
        <p:txBody>
          <a:bodyPr wrap="square">
            <a:spAutoFit/>
          </a:bodyPr>
          <a:lstStyle/>
          <a:p>
            <a:r>
              <a:rPr lang="zh-CN" altLang="en-US" sz="2000" dirty="0">
                <a:solidFill>
                  <a:schemeClr val="accent1"/>
                </a:solidFill>
                <a:latin typeface="+mj-lt"/>
              </a:rPr>
              <a:t>图结构数据</a:t>
            </a:r>
          </a:p>
        </p:txBody>
      </p:sp>
      <p:grpSp>
        <p:nvGrpSpPr>
          <p:cNvPr id="23" name="组合 22"/>
          <p:cNvGrpSpPr/>
          <p:nvPr/>
        </p:nvGrpSpPr>
        <p:grpSpPr>
          <a:xfrm>
            <a:off x="611297" y="254962"/>
            <a:ext cx="625500" cy="787984"/>
            <a:chOff x="355601" y="252413"/>
            <a:chExt cx="812800" cy="1023938"/>
          </a:xfrm>
          <a:solidFill>
            <a:schemeClr val="tx1">
              <a:lumMod val="75000"/>
              <a:lumOff val="25000"/>
            </a:schemeClr>
          </a:solidFill>
        </p:grpSpPr>
        <p:sp>
          <p:nvSpPr>
            <p:cNvPr id="14" name="Freeform 5"/>
            <p:cNvSpPr>
              <a:spLocks/>
            </p:cNvSpPr>
            <p:nvPr/>
          </p:nvSpPr>
          <p:spPr bwMode="auto">
            <a:xfrm>
              <a:off x="796926" y="252413"/>
              <a:ext cx="58738" cy="138113"/>
            </a:xfrm>
            <a:custGeom>
              <a:avLst/>
              <a:gdLst>
                <a:gd name="T0" fmla="*/ 13 w 27"/>
                <a:gd name="T1" fmla="*/ 1 h 64"/>
                <a:gd name="T2" fmla="*/ 3 w 27"/>
                <a:gd name="T3" fmla="*/ 61 h 64"/>
                <a:gd name="T4" fmla="*/ 11 w 27"/>
                <a:gd name="T5" fmla="*/ 44 h 64"/>
                <a:gd name="T6" fmla="*/ 16 w 27"/>
                <a:gd name="T7" fmla="*/ 15 h 64"/>
                <a:gd name="T8" fmla="*/ 26 w 27"/>
                <a:gd name="T9" fmla="*/ 1 h 64"/>
                <a:gd name="T10" fmla="*/ 13 w 27"/>
                <a:gd name="T11" fmla="*/ 1 h 64"/>
              </a:gdLst>
              <a:ahLst/>
              <a:cxnLst>
                <a:cxn ang="0">
                  <a:pos x="T0" y="T1"/>
                </a:cxn>
                <a:cxn ang="0">
                  <a:pos x="T2" y="T3"/>
                </a:cxn>
                <a:cxn ang="0">
                  <a:pos x="T4" y="T5"/>
                </a:cxn>
                <a:cxn ang="0">
                  <a:pos x="T6" y="T7"/>
                </a:cxn>
                <a:cxn ang="0">
                  <a:pos x="T8" y="T9"/>
                </a:cxn>
                <a:cxn ang="0">
                  <a:pos x="T10" y="T11"/>
                </a:cxn>
              </a:cxnLst>
              <a:rect l="0" t="0" r="r" b="b"/>
              <a:pathLst>
                <a:path w="27" h="64">
                  <a:moveTo>
                    <a:pt x="13" y="1"/>
                  </a:moveTo>
                  <a:cubicBezTo>
                    <a:pt x="9" y="21"/>
                    <a:pt x="0" y="41"/>
                    <a:pt x="3" y="61"/>
                  </a:cubicBezTo>
                  <a:cubicBezTo>
                    <a:pt x="14" y="64"/>
                    <a:pt x="10" y="51"/>
                    <a:pt x="11" y="44"/>
                  </a:cubicBezTo>
                  <a:cubicBezTo>
                    <a:pt x="12" y="35"/>
                    <a:pt x="16" y="24"/>
                    <a:pt x="16" y="15"/>
                  </a:cubicBezTo>
                  <a:cubicBezTo>
                    <a:pt x="19" y="10"/>
                    <a:pt x="27" y="10"/>
                    <a:pt x="26" y="1"/>
                  </a:cubicBezTo>
                  <a:cubicBezTo>
                    <a:pt x="19" y="0"/>
                    <a:pt x="20"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p:cNvSpPr>
            <p:nvPr/>
          </p:nvSpPr>
          <p:spPr bwMode="auto">
            <a:xfrm>
              <a:off x="584201" y="274638"/>
              <a:ext cx="74613" cy="103188"/>
            </a:xfrm>
            <a:custGeom>
              <a:avLst/>
              <a:gdLst>
                <a:gd name="T0" fmla="*/ 3 w 34"/>
                <a:gd name="T1" fmla="*/ 0 h 48"/>
                <a:gd name="T2" fmla="*/ 16 w 34"/>
                <a:gd name="T3" fmla="*/ 30 h 48"/>
                <a:gd name="T4" fmla="*/ 30 w 34"/>
                <a:gd name="T5" fmla="*/ 48 h 48"/>
                <a:gd name="T6" fmla="*/ 34 w 34"/>
                <a:gd name="T7" fmla="*/ 39 h 48"/>
                <a:gd name="T8" fmla="*/ 9 w 34"/>
                <a:gd name="T9" fmla="*/ 0 h 48"/>
                <a:gd name="T10" fmla="*/ 3 w 34"/>
                <a:gd name="T11" fmla="*/ 0 h 48"/>
              </a:gdLst>
              <a:ahLst/>
              <a:cxnLst>
                <a:cxn ang="0">
                  <a:pos x="T0" y="T1"/>
                </a:cxn>
                <a:cxn ang="0">
                  <a:pos x="T2" y="T3"/>
                </a:cxn>
                <a:cxn ang="0">
                  <a:pos x="T4" y="T5"/>
                </a:cxn>
                <a:cxn ang="0">
                  <a:pos x="T6" y="T7"/>
                </a:cxn>
                <a:cxn ang="0">
                  <a:pos x="T8" y="T9"/>
                </a:cxn>
                <a:cxn ang="0">
                  <a:pos x="T10" y="T11"/>
                </a:cxn>
              </a:cxnLst>
              <a:rect l="0" t="0" r="r" b="b"/>
              <a:pathLst>
                <a:path w="34" h="48">
                  <a:moveTo>
                    <a:pt x="3" y="0"/>
                  </a:moveTo>
                  <a:cubicBezTo>
                    <a:pt x="0" y="12"/>
                    <a:pt x="10" y="19"/>
                    <a:pt x="16" y="30"/>
                  </a:cubicBezTo>
                  <a:cubicBezTo>
                    <a:pt x="20" y="38"/>
                    <a:pt x="22" y="48"/>
                    <a:pt x="30" y="48"/>
                  </a:cubicBezTo>
                  <a:cubicBezTo>
                    <a:pt x="32" y="46"/>
                    <a:pt x="33" y="43"/>
                    <a:pt x="34" y="39"/>
                  </a:cubicBezTo>
                  <a:cubicBezTo>
                    <a:pt x="22" y="30"/>
                    <a:pt x="18" y="9"/>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
            <p:cNvSpPr>
              <a:spLocks/>
            </p:cNvSpPr>
            <p:nvPr/>
          </p:nvSpPr>
          <p:spPr bwMode="auto">
            <a:xfrm>
              <a:off x="944563" y="347663"/>
              <a:ext cx="100013" cy="98425"/>
            </a:xfrm>
            <a:custGeom>
              <a:avLst/>
              <a:gdLst>
                <a:gd name="T0" fmla="*/ 38 w 46"/>
                <a:gd name="T1" fmla="*/ 0 h 46"/>
                <a:gd name="T2" fmla="*/ 0 w 46"/>
                <a:gd name="T3" fmla="*/ 42 h 46"/>
                <a:gd name="T4" fmla="*/ 2 w 46"/>
                <a:gd name="T5" fmla="*/ 46 h 46"/>
                <a:gd name="T6" fmla="*/ 15 w 46"/>
                <a:gd name="T7" fmla="*/ 34 h 46"/>
                <a:gd name="T8" fmla="*/ 39 w 46"/>
                <a:gd name="T9" fmla="*/ 13 h 46"/>
                <a:gd name="T10" fmla="*/ 45 w 46"/>
                <a:gd name="T11" fmla="*/ 9 h 46"/>
                <a:gd name="T12" fmla="*/ 43 w 46"/>
                <a:gd name="T13" fmla="*/ 0 h 46"/>
                <a:gd name="T14" fmla="*/ 38 w 46"/>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6">
                  <a:moveTo>
                    <a:pt x="38" y="0"/>
                  </a:moveTo>
                  <a:cubicBezTo>
                    <a:pt x="28" y="17"/>
                    <a:pt x="7" y="23"/>
                    <a:pt x="0" y="42"/>
                  </a:cubicBezTo>
                  <a:cubicBezTo>
                    <a:pt x="1" y="43"/>
                    <a:pt x="2" y="44"/>
                    <a:pt x="2" y="46"/>
                  </a:cubicBezTo>
                  <a:cubicBezTo>
                    <a:pt x="11" y="46"/>
                    <a:pt x="14" y="42"/>
                    <a:pt x="15" y="34"/>
                  </a:cubicBezTo>
                  <a:cubicBezTo>
                    <a:pt x="24" y="28"/>
                    <a:pt x="32" y="21"/>
                    <a:pt x="39" y="13"/>
                  </a:cubicBezTo>
                  <a:cubicBezTo>
                    <a:pt x="41" y="12"/>
                    <a:pt x="44" y="11"/>
                    <a:pt x="45" y="9"/>
                  </a:cubicBezTo>
                  <a:cubicBezTo>
                    <a:pt x="46" y="5"/>
                    <a:pt x="44" y="3"/>
                    <a:pt x="43" y="0"/>
                  </a:cubicBezTo>
                  <a:cubicBezTo>
                    <a:pt x="41" y="0"/>
                    <a:pt x="40"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
            <p:cNvSpPr>
              <a:spLocks/>
            </p:cNvSpPr>
            <p:nvPr/>
          </p:nvSpPr>
          <p:spPr bwMode="auto">
            <a:xfrm>
              <a:off x="387351" y="449263"/>
              <a:ext cx="119063" cy="74613"/>
            </a:xfrm>
            <a:custGeom>
              <a:avLst/>
              <a:gdLst>
                <a:gd name="T0" fmla="*/ 8 w 55"/>
                <a:gd name="T1" fmla="*/ 0 h 35"/>
                <a:gd name="T2" fmla="*/ 17 w 55"/>
                <a:gd name="T3" fmla="*/ 14 h 35"/>
                <a:gd name="T4" fmla="*/ 13 w 55"/>
                <a:gd name="T5" fmla="*/ 17 h 35"/>
                <a:gd name="T6" fmla="*/ 19 w 55"/>
                <a:gd name="T7" fmla="*/ 23 h 35"/>
                <a:gd name="T8" fmla="*/ 22 w 55"/>
                <a:gd name="T9" fmla="*/ 17 h 35"/>
                <a:gd name="T10" fmla="*/ 53 w 55"/>
                <a:gd name="T11" fmla="*/ 32 h 35"/>
                <a:gd name="T12" fmla="*/ 53 w 55"/>
                <a:gd name="T13" fmla="*/ 23 h 35"/>
                <a:gd name="T14" fmla="*/ 8 w 55"/>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35">
                  <a:moveTo>
                    <a:pt x="8" y="0"/>
                  </a:moveTo>
                  <a:cubicBezTo>
                    <a:pt x="0" y="5"/>
                    <a:pt x="11" y="16"/>
                    <a:pt x="17" y="14"/>
                  </a:cubicBezTo>
                  <a:cubicBezTo>
                    <a:pt x="14" y="14"/>
                    <a:pt x="13" y="15"/>
                    <a:pt x="13" y="17"/>
                  </a:cubicBezTo>
                  <a:cubicBezTo>
                    <a:pt x="20" y="16"/>
                    <a:pt x="15" y="22"/>
                    <a:pt x="19" y="23"/>
                  </a:cubicBezTo>
                  <a:cubicBezTo>
                    <a:pt x="23" y="21"/>
                    <a:pt x="19" y="19"/>
                    <a:pt x="22" y="17"/>
                  </a:cubicBezTo>
                  <a:cubicBezTo>
                    <a:pt x="35" y="19"/>
                    <a:pt x="39" y="35"/>
                    <a:pt x="53" y="32"/>
                  </a:cubicBezTo>
                  <a:cubicBezTo>
                    <a:pt x="55" y="28"/>
                    <a:pt x="54" y="28"/>
                    <a:pt x="53" y="23"/>
                  </a:cubicBezTo>
                  <a:cubicBezTo>
                    <a:pt x="38" y="16"/>
                    <a:pt x="26" y="5"/>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
            <p:cNvSpPr>
              <a:spLocks/>
            </p:cNvSpPr>
            <p:nvPr/>
          </p:nvSpPr>
          <p:spPr bwMode="auto">
            <a:xfrm>
              <a:off x="1038226" y="528638"/>
              <a:ext cx="115888" cy="53975"/>
            </a:xfrm>
            <a:custGeom>
              <a:avLst/>
              <a:gdLst>
                <a:gd name="T0" fmla="*/ 1 w 54"/>
                <a:gd name="T1" fmla="*/ 18 h 25"/>
                <a:gd name="T2" fmla="*/ 2 w 54"/>
                <a:gd name="T3" fmla="*/ 25 h 25"/>
                <a:gd name="T4" fmla="*/ 51 w 54"/>
                <a:gd name="T5" fmla="*/ 15 h 25"/>
                <a:gd name="T6" fmla="*/ 51 w 54"/>
                <a:gd name="T7" fmla="*/ 1 h 25"/>
                <a:gd name="T8" fmla="*/ 1 w 54"/>
                <a:gd name="T9" fmla="*/ 18 h 25"/>
              </a:gdLst>
              <a:ahLst/>
              <a:cxnLst>
                <a:cxn ang="0">
                  <a:pos x="T0" y="T1"/>
                </a:cxn>
                <a:cxn ang="0">
                  <a:pos x="T2" y="T3"/>
                </a:cxn>
                <a:cxn ang="0">
                  <a:pos x="T4" y="T5"/>
                </a:cxn>
                <a:cxn ang="0">
                  <a:pos x="T6" y="T7"/>
                </a:cxn>
                <a:cxn ang="0">
                  <a:pos x="T8" y="T9"/>
                </a:cxn>
              </a:cxnLst>
              <a:rect l="0" t="0" r="r" b="b"/>
              <a:pathLst>
                <a:path w="54" h="25">
                  <a:moveTo>
                    <a:pt x="1" y="18"/>
                  </a:moveTo>
                  <a:cubicBezTo>
                    <a:pt x="4" y="21"/>
                    <a:pt x="0" y="23"/>
                    <a:pt x="2" y="25"/>
                  </a:cubicBezTo>
                  <a:cubicBezTo>
                    <a:pt x="17" y="25"/>
                    <a:pt x="34" y="3"/>
                    <a:pt x="51" y="15"/>
                  </a:cubicBezTo>
                  <a:cubicBezTo>
                    <a:pt x="52" y="9"/>
                    <a:pt x="54" y="7"/>
                    <a:pt x="51" y="1"/>
                  </a:cubicBezTo>
                  <a:cubicBezTo>
                    <a:pt x="32" y="0"/>
                    <a:pt x="14" y="7"/>
                    <a:pt x="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0"/>
            <p:cNvSpPr>
              <a:spLocks/>
            </p:cNvSpPr>
            <p:nvPr/>
          </p:nvSpPr>
          <p:spPr bwMode="auto">
            <a:xfrm>
              <a:off x="1050926" y="752476"/>
              <a:ext cx="117475" cy="101600"/>
            </a:xfrm>
            <a:custGeom>
              <a:avLst/>
              <a:gdLst>
                <a:gd name="T0" fmla="*/ 0 w 54"/>
                <a:gd name="T1" fmla="*/ 18 h 47"/>
                <a:gd name="T2" fmla="*/ 17 w 54"/>
                <a:gd name="T3" fmla="*/ 26 h 47"/>
                <a:gd name="T4" fmla="*/ 50 w 54"/>
                <a:gd name="T5" fmla="*/ 45 h 47"/>
                <a:gd name="T6" fmla="*/ 43 w 54"/>
                <a:gd name="T7" fmla="*/ 28 h 47"/>
                <a:gd name="T8" fmla="*/ 0 w 54"/>
                <a:gd name="T9" fmla="*/ 18 h 47"/>
              </a:gdLst>
              <a:ahLst/>
              <a:cxnLst>
                <a:cxn ang="0">
                  <a:pos x="T0" y="T1"/>
                </a:cxn>
                <a:cxn ang="0">
                  <a:pos x="T2" y="T3"/>
                </a:cxn>
                <a:cxn ang="0">
                  <a:pos x="T4" y="T5"/>
                </a:cxn>
                <a:cxn ang="0">
                  <a:pos x="T6" y="T7"/>
                </a:cxn>
                <a:cxn ang="0">
                  <a:pos x="T8" y="T9"/>
                </a:cxn>
              </a:cxnLst>
              <a:rect l="0" t="0" r="r" b="b"/>
              <a:pathLst>
                <a:path w="54" h="47">
                  <a:moveTo>
                    <a:pt x="0" y="18"/>
                  </a:moveTo>
                  <a:cubicBezTo>
                    <a:pt x="4" y="22"/>
                    <a:pt x="10" y="25"/>
                    <a:pt x="17" y="26"/>
                  </a:cubicBezTo>
                  <a:cubicBezTo>
                    <a:pt x="28" y="31"/>
                    <a:pt x="36" y="47"/>
                    <a:pt x="50" y="45"/>
                  </a:cubicBezTo>
                  <a:cubicBezTo>
                    <a:pt x="54" y="39"/>
                    <a:pt x="47" y="34"/>
                    <a:pt x="43" y="28"/>
                  </a:cubicBezTo>
                  <a:cubicBezTo>
                    <a:pt x="28" y="28"/>
                    <a:pt x="12" y="0"/>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
            <p:cNvSpPr>
              <a:spLocks/>
            </p:cNvSpPr>
            <p:nvPr/>
          </p:nvSpPr>
          <p:spPr bwMode="auto">
            <a:xfrm>
              <a:off x="457201" y="862013"/>
              <a:ext cx="79375" cy="84138"/>
            </a:xfrm>
            <a:custGeom>
              <a:avLst/>
              <a:gdLst>
                <a:gd name="T0" fmla="*/ 28 w 37"/>
                <a:gd name="T1" fmla="*/ 0 h 39"/>
                <a:gd name="T2" fmla="*/ 6 w 37"/>
                <a:gd name="T3" fmla="*/ 39 h 39"/>
                <a:gd name="T4" fmla="*/ 34 w 37"/>
                <a:gd name="T5" fmla="*/ 14 h 39"/>
                <a:gd name="T6" fmla="*/ 37 w 37"/>
                <a:gd name="T7" fmla="*/ 1 h 39"/>
                <a:gd name="T8" fmla="*/ 28 w 37"/>
                <a:gd name="T9" fmla="*/ 0 h 39"/>
              </a:gdLst>
              <a:ahLst/>
              <a:cxnLst>
                <a:cxn ang="0">
                  <a:pos x="T0" y="T1"/>
                </a:cxn>
                <a:cxn ang="0">
                  <a:pos x="T2" y="T3"/>
                </a:cxn>
                <a:cxn ang="0">
                  <a:pos x="T4" y="T5"/>
                </a:cxn>
                <a:cxn ang="0">
                  <a:pos x="T6" y="T7"/>
                </a:cxn>
                <a:cxn ang="0">
                  <a:pos x="T8" y="T9"/>
                </a:cxn>
              </a:cxnLst>
              <a:rect l="0" t="0" r="r" b="b"/>
              <a:pathLst>
                <a:path w="37" h="39">
                  <a:moveTo>
                    <a:pt x="28" y="0"/>
                  </a:moveTo>
                  <a:cubicBezTo>
                    <a:pt x="22" y="13"/>
                    <a:pt x="0" y="23"/>
                    <a:pt x="6" y="39"/>
                  </a:cubicBezTo>
                  <a:cubicBezTo>
                    <a:pt x="18" y="34"/>
                    <a:pt x="18" y="16"/>
                    <a:pt x="34" y="14"/>
                  </a:cubicBezTo>
                  <a:cubicBezTo>
                    <a:pt x="36" y="10"/>
                    <a:pt x="35" y="5"/>
                    <a:pt x="37" y="1"/>
                  </a:cubicBezTo>
                  <a:cubicBezTo>
                    <a:pt x="35" y="0"/>
                    <a:pt x="31"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2"/>
            <p:cNvSpPr>
              <a:spLocks noEditPoints="1"/>
            </p:cNvSpPr>
            <p:nvPr/>
          </p:nvSpPr>
          <p:spPr bwMode="auto">
            <a:xfrm>
              <a:off x="549276" y="449263"/>
              <a:ext cx="501650" cy="827088"/>
            </a:xfrm>
            <a:custGeom>
              <a:avLst/>
              <a:gdLst>
                <a:gd name="T0" fmla="*/ 118 w 231"/>
                <a:gd name="T1" fmla="*/ 4 h 384"/>
                <a:gd name="T2" fmla="*/ 51 w 231"/>
                <a:gd name="T3" fmla="*/ 26 h 384"/>
                <a:gd name="T4" fmla="*/ 5 w 231"/>
                <a:gd name="T5" fmla="*/ 112 h 384"/>
                <a:gd name="T6" fmla="*/ 50 w 231"/>
                <a:gd name="T7" fmla="*/ 190 h 384"/>
                <a:gd name="T8" fmla="*/ 84 w 231"/>
                <a:gd name="T9" fmla="*/ 282 h 384"/>
                <a:gd name="T10" fmla="*/ 132 w 231"/>
                <a:gd name="T11" fmla="*/ 383 h 384"/>
                <a:gd name="T12" fmla="*/ 193 w 231"/>
                <a:gd name="T13" fmla="*/ 366 h 384"/>
                <a:gd name="T14" fmla="*/ 200 w 231"/>
                <a:gd name="T15" fmla="*/ 357 h 384"/>
                <a:gd name="T16" fmla="*/ 207 w 231"/>
                <a:gd name="T17" fmla="*/ 338 h 384"/>
                <a:gd name="T18" fmla="*/ 197 w 231"/>
                <a:gd name="T19" fmla="*/ 254 h 384"/>
                <a:gd name="T20" fmla="*/ 187 w 231"/>
                <a:gd name="T21" fmla="*/ 181 h 384"/>
                <a:gd name="T22" fmla="*/ 104 w 231"/>
                <a:gd name="T23" fmla="*/ 332 h 384"/>
                <a:gd name="T24" fmla="*/ 104 w 231"/>
                <a:gd name="T25" fmla="*/ 292 h 384"/>
                <a:gd name="T26" fmla="*/ 113 w 231"/>
                <a:gd name="T27" fmla="*/ 280 h 384"/>
                <a:gd name="T28" fmla="*/ 128 w 231"/>
                <a:gd name="T29" fmla="*/ 282 h 384"/>
                <a:gd name="T30" fmla="*/ 116 w 231"/>
                <a:gd name="T31" fmla="*/ 332 h 384"/>
                <a:gd name="T32" fmla="*/ 147 w 231"/>
                <a:gd name="T33" fmla="*/ 282 h 384"/>
                <a:gd name="T34" fmla="*/ 116 w 231"/>
                <a:gd name="T35" fmla="*/ 332 h 384"/>
                <a:gd name="T36" fmla="*/ 142 w 231"/>
                <a:gd name="T37" fmla="*/ 235 h 384"/>
                <a:gd name="T38" fmla="*/ 132 w 231"/>
                <a:gd name="T39" fmla="*/ 249 h 384"/>
                <a:gd name="T40" fmla="*/ 105 w 231"/>
                <a:gd name="T41" fmla="*/ 176 h 384"/>
                <a:gd name="T42" fmla="*/ 125 w 231"/>
                <a:gd name="T43" fmla="*/ 131 h 384"/>
                <a:gd name="T44" fmla="*/ 138 w 231"/>
                <a:gd name="T45" fmla="*/ 229 h 384"/>
                <a:gd name="T46" fmla="*/ 159 w 231"/>
                <a:gd name="T47" fmla="*/ 285 h 384"/>
                <a:gd name="T48" fmla="*/ 178 w 231"/>
                <a:gd name="T49" fmla="*/ 365 h 384"/>
                <a:gd name="T50" fmla="*/ 186 w 231"/>
                <a:gd name="T51" fmla="*/ 327 h 384"/>
                <a:gd name="T52" fmla="*/ 167 w 231"/>
                <a:gd name="T53" fmla="*/ 352 h 384"/>
                <a:gd name="T54" fmla="*/ 158 w 231"/>
                <a:gd name="T55" fmla="*/ 356 h 384"/>
                <a:gd name="T56" fmla="*/ 167 w 231"/>
                <a:gd name="T57" fmla="*/ 352 h 384"/>
                <a:gd name="T58" fmla="*/ 177 w 231"/>
                <a:gd name="T59" fmla="*/ 281 h 384"/>
                <a:gd name="T60" fmla="*/ 153 w 231"/>
                <a:gd name="T61" fmla="*/ 353 h 384"/>
                <a:gd name="T62" fmla="*/ 146 w 231"/>
                <a:gd name="T63" fmla="*/ 336 h 384"/>
                <a:gd name="T64" fmla="*/ 172 w 231"/>
                <a:gd name="T65" fmla="*/ 280 h 384"/>
                <a:gd name="T66" fmla="*/ 183 w 231"/>
                <a:gd name="T67" fmla="*/ 271 h 384"/>
                <a:gd name="T68" fmla="*/ 155 w 231"/>
                <a:gd name="T69" fmla="*/ 262 h 384"/>
                <a:gd name="T70" fmla="*/ 123 w 231"/>
                <a:gd name="T71" fmla="*/ 118 h 384"/>
                <a:gd name="T72" fmla="*/ 94 w 231"/>
                <a:gd name="T73" fmla="*/ 123 h 384"/>
                <a:gd name="T74" fmla="*/ 66 w 231"/>
                <a:gd name="T75" fmla="*/ 125 h 384"/>
                <a:gd name="T76" fmla="*/ 128 w 231"/>
                <a:gd name="T77" fmla="*/ 266 h 384"/>
                <a:gd name="T78" fmla="*/ 95 w 231"/>
                <a:gd name="T79" fmla="*/ 240 h 384"/>
                <a:gd name="T80" fmla="*/ 47 w 231"/>
                <a:gd name="T81" fmla="*/ 170 h 384"/>
                <a:gd name="T82" fmla="*/ 18 w 231"/>
                <a:gd name="T83" fmla="*/ 129 h 384"/>
                <a:gd name="T84" fmla="*/ 15 w 231"/>
                <a:gd name="T85" fmla="*/ 92 h 384"/>
                <a:gd name="T86" fmla="*/ 64 w 231"/>
                <a:gd name="T87" fmla="*/ 26 h 384"/>
                <a:gd name="T88" fmla="*/ 75 w 231"/>
                <a:gd name="T89" fmla="*/ 22 h 384"/>
                <a:gd name="T90" fmla="*/ 175 w 231"/>
                <a:gd name="T91" fmla="*/ 32 h 384"/>
                <a:gd name="T92" fmla="*/ 184 w 231"/>
                <a:gd name="T93" fmla="*/ 41 h 384"/>
                <a:gd name="T94" fmla="*/ 196 w 231"/>
                <a:gd name="T95" fmla="*/ 66 h 384"/>
                <a:gd name="T96" fmla="*/ 173 w 231"/>
                <a:gd name="T97" fmla="*/ 19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1" h="384">
                  <a:moveTo>
                    <a:pt x="203" y="59"/>
                  </a:moveTo>
                  <a:cubicBezTo>
                    <a:pt x="188" y="28"/>
                    <a:pt x="155" y="9"/>
                    <a:pt x="118" y="4"/>
                  </a:cubicBezTo>
                  <a:cubicBezTo>
                    <a:pt x="94" y="0"/>
                    <a:pt x="68" y="12"/>
                    <a:pt x="57" y="23"/>
                  </a:cubicBezTo>
                  <a:cubicBezTo>
                    <a:pt x="53" y="27"/>
                    <a:pt x="55" y="24"/>
                    <a:pt x="51" y="26"/>
                  </a:cubicBezTo>
                  <a:cubicBezTo>
                    <a:pt x="40" y="29"/>
                    <a:pt x="35" y="44"/>
                    <a:pt x="25" y="47"/>
                  </a:cubicBezTo>
                  <a:cubicBezTo>
                    <a:pt x="16" y="68"/>
                    <a:pt x="0" y="86"/>
                    <a:pt x="5" y="112"/>
                  </a:cubicBezTo>
                  <a:cubicBezTo>
                    <a:pt x="9" y="130"/>
                    <a:pt x="9" y="141"/>
                    <a:pt x="18" y="155"/>
                  </a:cubicBezTo>
                  <a:cubicBezTo>
                    <a:pt x="28" y="172"/>
                    <a:pt x="38" y="177"/>
                    <a:pt x="50" y="190"/>
                  </a:cubicBezTo>
                  <a:cubicBezTo>
                    <a:pt x="70" y="211"/>
                    <a:pt x="82" y="236"/>
                    <a:pt x="90" y="268"/>
                  </a:cubicBezTo>
                  <a:cubicBezTo>
                    <a:pt x="88" y="273"/>
                    <a:pt x="88" y="280"/>
                    <a:pt x="84" y="282"/>
                  </a:cubicBezTo>
                  <a:cubicBezTo>
                    <a:pt x="93" y="299"/>
                    <a:pt x="90" y="330"/>
                    <a:pt x="98" y="352"/>
                  </a:cubicBezTo>
                  <a:cubicBezTo>
                    <a:pt x="109" y="365"/>
                    <a:pt x="118" y="373"/>
                    <a:pt x="132" y="383"/>
                  </a:cubicBezTo>
                  <a:cubicBezTo>
                    <a:pt x="138" y="380"/>
                    <a:pt x="144" y="384"/>
                    <a:pt x="150" y="384"/>
                  </a:cubicBezTo>
                  <a:cubicBezTo>
                    <a:pt x="167" y="377"/>
                    <a:pt x="182" y="380"/>
                    <a:pt x="193" y="366"/>
                  </a:cubicBezTo>
                  <a:cubicBezTo>
                    <a:pt x="194" y="365"/>
                    <a:pt x="193" y="363"/>
                    <a:pt x="194" y="360"/>
                  </a:cubicBezTo>
                  <a:cubicBezTo>
                    <a:pt x="195" y="358"/>
                    <a:pt x="199" y="359"/>
                    <a:pt x="200" y="357"/>
                  </a:cubicBezTo>
                  <a:cubicBezTo>
                    <a:pt x="200" y="356"/>
                    <a:pt x="200" y="352"/>
                    <a:pt x="201" y="350"/>
                  </a:cubicBezTo>
                  <a:cubicBezTo>
                    <a:pt x="203" y="344"/>
                    <a:pt x="207" y="341"/>
                    <a:pt x="207" y="338"/>
                  </a:cubicBezTo>
                  <a:cubicBezTo>
                    <a:pt x="208" y="331"/>
                    <a:pt x="204" y="320"/>
                    <a:pt x="203" y="310"/>
                  </a:cubicBezTo>
                  <a:cubicBezTo>
                    <a:pt x="203" y="290"/>
                    <a:pt x="198" y="272"/>
                    <a:pt x="197" y="254"/>
                  </a:cubicBezTo>
                  <a:cubicBezTo>
                    <a:pt x="189" y="253"/>
                    <a:pt x="186" y="250"/>
                    <a:pt x="180" y="244"/>
                  </a:cubicBezTo>
                  <a:cubicBezTo>
                    <a:pt x="182" y="224"/>
                    <a:pt x="182" y="201"/>
                    <a:pt x="187" y="181"/>
                  </a:cubicBezTo>
                  <a:cubicBezTo>
                    <a:pt x="213" y="156"/>
                    <a:pt x="231" y="90"/>
                    <a:pt x="203" y="59"/>
                  </a:cubicBezTo>
                  <a:close/>
                  <a:moveTo>
                    <a:pt x="104" y="332"/>
                  </a:moveTo>
                  <a:cubicBezTo>
                    <a:pt x="101" y="316"/>
                    <a:pt x="104" y="304"/>
                    <a:pt x="113" y="294"/>
                  </a:cubicBezTo>
                  <a:cubicBezTo>
                    <a:pt x="111" y="288"/>
                    <a:pt x="110" y="292"/>
                    <a:pt x="104" y="292"/>
                  </a:cubicBezTo>
                  <a:cubicBezTo>
                    <a:pt x="105" y="287"/>
                    <a:pt x="102" y="286"/>
                    <a:pt x="103" y="281"/>
                  </a:cubicBezTo>
                  <a:cubicBezTo>
                    <a:pt x="106" y="280"/>
                    <a:pt x="109" y="279"/>
                    <a:pt x="113" y="280"/>
                  </a:cubicBezTo>
                  <a:cubicBezTo>
                    <a:pt x="113" y="283"/>
                    <a:pt x="113" y="285"/>
                    <a:pt x="114" y="286"/>
                  </a:cubicBezTo>
                  <a:cubicBezTo>
                    <a:pt x="117" y="283"/>
                    <a:pt x="123" y="278"/>
                    <a:pt x="128" y="282"/>
                  </a:cubicBezTo>
                  <a:cubicBezTo>
                    <a:pt x="121" y="302"/>
                    <a:pt x="118" y="319"/>
                    <a:pt x="104" y="332"/>
                  </a:cubicBezTo>
                  <a:close/>
                  <a:moveTo>
                    <a:pt x="116" y="332"/>
                  </a:moveTo>
                  <a:cubicBezTo>
                    <a:pt x="124" y="315"/>
                    <a:pt x="134" y="301"/>
                    <a:pt x="141" y="282"/>
                  </a:cubicBezTo>
                  <a:cubicBezTo>
                    <a:pt x="143" y="282"/>
                    <a:pt x="145" y="282"/>
                    <a:pt x="147" y="282"/>
                  </a:cubicBezTo>
                  <a:cubicBezTo>
                    <a:pt x="143" y="307"/>
                    <a:pt x="126" y="331"/>
                    <a:pt x="118" y="356"/>
                  </a:cubicBezTo>
                  <a:cubicBezTo>
                    <a:pt x="106" y="354"/>
                    <a:pt x="118" y="342"/>
                    <a:pt x="116" y="332"/>
                  </a:cubicBezTo>
                  <a:close/>
                  <a:moveTo>
                    <a:pt x="138" y="229"/>
                  </a:moveTo>
                  <a:cubicBezTo>
                    <a:pt x="140" y="231"/>
                    <a:pt x="142" y="233"/>
                    <a:pt x="142" y="235"/>
                  </a:cubicBezTo>
                  <a:cubicBezTo>
                    <a:pt x="143" y="250"/>
                    <a:pt x="141" y="258"/>
                    <a:pt x="146" y="267"/>
                  </a:cubicBezTo>
                  <a:cubicBezTo>
                    <a:pt x="134" y="271"/>
                    <a:pt x="134" y="256"/>
                    <a:pt x="132" y="249"/>
                  </a:cubicBezTo>
                  <a:cubicBezTo>
                    <a:pt x="127" y="231"/>
                    <a:pt x="121" y="213"/>
                    <a:pt x="116" y="196"/>
                  </a:cubicBezTo>
                  <a:cubicBezTo>
                    <a:pt x="114" y="189"/>
                    <a:pt x="108" y="183"/>
                    <a:pt x="105" y="176"/>
                  </a:cubicBezTo>
                  <a:cubicBezTo>
                    <a:pt x="101" y="162"/>
                    <a:pt x="101" y="148"/>
                    <a:pt x="93" y="137"/>
                  </a:cubicBezTo>
                  <a:cubicBezTo>
                    <a:pt x="103" y="132"/>
                    <a:pt x="112" y="121"/>
                    <a:pt x="125" y="131"/>
                  </a:cubicBezTo>
                  <a:cubicBezTo>
                    <a:pt x="127" y="130"/>
                    <a:pt x="130" y="125"/>
                    <a:pt x="133" y="129"/>
                  </a:cubicBezTo>
                  <a:cubicBezTo>
                    <a:pt x="131" y="158"/>
                    <a:pt x="140" y="199"/>
                    <a:pt x="138" y="229"/>
                  </a:cubicBezTo>
                  <a:close/>
                  <a:moveTo>
                    <a:pt x="127" y="364"/>
                  </a:moveTo>
                  <a:cubicBezTo>
                    <a:pt x="134" y="334"/>
                    <a:pt x="148" y="311"/>
                    <a:pt x="159" y="285"/>
                  </a:cubicBezTo>
                  <a:cubicBezTo>
                    <a:pt x="152" y="310"/>
                    <a:pt x="140" y="341"/>
                    <a:pt x="127" y="364"/>
                  </a:cubicBezTo>
                  <a:close/>
                  <a:moveTo>
                    <a:pt x="178" y="365"/>
                  </a:moveTo>
                  <a:cubicBezTo>
                    <a:pt x="168" y="356"/>
                    <a:pt x="184" y="338"/>
                    <a:pt x="183" y="327"/>
                  </a:cubicBezTo>
                  <a:cubicBezTo>
                    <a:pt x="184" y="327"/>
                    <a:pt x="185" y="327"/>
                    <a:pt x="186" y="327"/>
                  </a:cubicBezTo>
                  <a:cubicBezTo>
                    <a:pt x="195" y="334"/>
                    <a:pt x="181" y="354"/>
                    <a:pt x="178" y="365"/>
                  </a:cubicBezTo>
                  <a:close/>
                  <a:moveTo>
                    <a:pt x="167" y="352"/>
                  </a:moveTo>
                  <a:cubicBezTo>
                    <a:pt x="165" y="359"/>
                    <a:pt x="169" y="369"/>
                    <a:pt x="158" y="367"/>
                  </a:cubicBezTo>
                  <a:cubicBezTo>
                    <a:pt x="156" y="362"/>
                    <a:pt x="163" y="358"/>
                    <a:pt x="158" y="356"/>
                  </a:cubicBezTo>
                  <a:cubicBezTo>
                    <a:pt x="169" y="337"/>
                    <a:pt x="170" y="308"/>
                    <a:pt x="182" y="290"/>
                  </a:cubicBezTo>
                  <a:cubicBezTo>
                    <a:pt x="192" y="308"/>
                    <a:pt x="173" y="331"/>
                    <a:pt x="167" y="352"/>
                  </a:cubicBezTo>
                  <a:close/>
                  <a:moveTo>
                    <a:pt x="183" y="271"/>
                  </a:moveTo>
                  <a:cubicBezTo>
                    <a:pt x="184" y="277"/>
                    <a:pt x="179" y="277"/>
                    <a:pt x="177" y="281"/>
                  </a:cubicBezTo>
                  <a:cubicBezTo>
                    <a:pt x="172" y="292"/>
                    <a:pt x="169" y="304"/>
                    <a:pt x="163" y="313"/>
                  </a:cubicBezTo>
                  <a:cubicBezTo>
                    <a:pt x="160" y="325"/>
                    <a:pt x="157" y="340"/>
                    <a:pt x="153" y="353"/>
                  </a:cubicBezTo>
                  <a:cubicBezTo>
                    <a:pt x="150" y="360"/>
                    <a:pt x="149" y="373"/>
                    <a:pt x="138" y="371"/>
                  </a:cubicBezTo>
                  <a:cubicBezTo>
                    <a:pt x="137" y="356"/>
                    <a:pt x="150" y="349"/>
                    <a:pt x="146" y="336"/>
                  </a:cubicBezTo>
                  <a:cubicBezTo>
                    <a:pt x="149" y="339"/>
                    <a:pt x="148" y="333"/>
                    <a:pt x="151" y="333"/>
                  </a:cubicBezTo>
                  <a:cubicBezTo>
                    <a:pt x="156" y="314"/>
                    <a:pt x="166" y="299"/>
                    <a:pt x="172" y="280"/>
                  </a:cubicBezTo>
                  <a:cubicBezTo>
                    <a:pt x="177" y="279"/>
                    <a:pt x="178" y="273"/>
                    <a:pt x="180" y="270"/>
                  </a:cubicBezTo>
                  <a:cubicBezTo>
                    <a:pt x="182" y="269"/>
                    <a:pt x="183" y="270"/>
                    <a:pt x="183" y="271"/>
                  </a:cubicBezTo>
                  <a:close/>
                  <a:moveTo>
                    <a:pt x="173" y="191"/>
                  </a:moveTo>
                  <a:cubicBezTo>
                    <a:pt x="165" y="215"/>
                    <a:pt x="181" y="249"/>
                    <a:pt x="155" y="262"/>
                  </a:cubicBezTo>
                  <a:cubicBezTo>
                    <a:pt x="133" y="211"/>
                    <a:pt x="147" y="158"/>
                    <a:pt x="154" y="104"/>
                  </a:cubicBezTo>
                  <a:cubicBezTo>
                    <a:pt x="140" y="94"/>
                    <a:pt x="131" y="111"/>
                    <a:pt x="123" y="118"/>
                  </a:cubicBezTo>
                  <a:cubicBezTo>
                    <a:pt x="118" y="118"/>
                    <a:pt x="118" y="112"/>
                    <a:pt x="113" y="111"/>
                  </a:cubicBezTo>
                  <a:cubicBezTo>
                    <a:pt x="102" y="110"/>
                    <a:pt x="102" y="121"/>
                    <a:pt x="94" y="123"/>
                  </a:cubicBezTo>
                  <a:cubicBezTo>
                    <a:pt x="87" y="119"/>
                    <a:pt x="88" y="105"/>
                    <a:pt x="74" y="111"/>
                  </a:cubicBezTo>
                  <a:cubicBezTo>
                    <a:pt x="70" y="117"/>
                    <a:pt x="69" y="119"/>
                    <a:pt x="66" y="125"/>
                  </a:cubicBezTo>
                  <a:cubicBezTo>
                    <a:pt x="77" y="138"/>
                    <a:pt x="89" y="150"/>
                    <a:pt x="95" y="168"/>
                  </a:cubicBezTo>
                  <a:cubicBezTo>
                    <a:pt x="105" y="202"/>
                    <a:pt x="121" y="230"/>
                    <a:pt x="128" y="266"/>
                  </a:cubicBezTo>
                  <a:cubicBezTo>
                    <a:pt x="115" y="268"/>
                    <a:pt x="110" y="264"/>
                    <a:pt x="99" y="262"/>
                  </a:cubicBezTo>
                  <a:cubicBezTo>
                    <a:pt x="100" y="257"/>
                    <a:pt x="92" y="247"/>
                    <a:pt x="95" y="240"/>
                  </a:cubicBezTo>
                  <a:cubicBezTo>
                    <a:pt x="86" y="230"/>
                    <a:pt x="85" y="216"/>
                    <a:pt x="78" y="205"/>
                  </a:cubicBezTo>
                  <a:cubicBezTo>
                    <a:pt x="70" y="194"/>
                    <a:pt x="57" y="181"/>
                    <a:pt x="47" y="170"/>
                  </a:cubicBezTo>
                  <a:cubicBezTo>
                    <a:pt x="43" y="166"/>
                    <a:pt x="37" y="164"/>
                    <a:pt x="34" y="160"/>
                  </a:cubicBezTo>
                  <a:cubicBezTo>
                    <a:pt x="31" y="156"/>
                    <a:pt x="19" y="137"/>
                    <a:pt x="18" y="129"/>
                  </a:cubicBezTo>
                  <a:cubicBezTo>
                    <a:pt x="17" y="124"/>
                    <a:pt x="20" y="119"/>
                    <a:pt x="19" y="115"/>
                  </a:cubicBezTo>
                  <a:cubicBezTo>
                    <a:pt x="18" y="107"/>
                    <a:pt x="13" y="99"/>
                    <a:pt x="15" y="92"/>
                  </a:cubicBezTo>
                  <a:cubicBezTo>
                    <a:pt x="16" y="88"/>
                    <a:pt x="22" y="72"/>
                    <a:pt x="25" y="65"/>
                  </a:cubicBezTo>
                  <a:cubicBezTo>
                    <a:pt x="34" y="48"/>
                    <a:pt x="49" y="36"/>
                    <a:pt x="64" y="26"/>
                  </a:cubicBezTo>
                  <a:cubicBezTo>
                    <a:pt x="66" y="23"/>
                    <a:pt x="64" y="22"/>
                    <a:pt x="64" y="19"/>
                  </a:cubicBezTo>
                  <a:cubicBezTo>
                    <a:pt x="68" y="25"/>
                    <a:pt x="70" y="20"/>
                    <a:pt x="75" y="22"/>
                  </a:cubicBezTo>
                  <a:cubicBezTo>
                    <a:pt x="82" y="17"/>
                    <a:pt x="90" y="12"/>
                    <a:pt x="98" y="10"/>
                  </a:cubicBezTo>
                  <a:cubicBezTo>
                    <a:pt x="120" y="7"/>
                    <a:pt x="165" y="18"/>
                    <a:pt x="175" y="32"/>
                  </a:cubicBezTo>
                  <a:cubicBezTo>
                    <a:pt x="176" y="33"/>
                    <a:pt x="175" y="35"/>
                    <a:pt x="174" y="34"/>
                  </a:cubicBezTo>
                  <a:cubicBezTo>
                    <a:pt x="176" y="36"/>
                    <a:pt x="182" y="38"/>
                    <a:pt x="184" y="41"/>
                  </a:cubicBezTo>
                  <a:cubicBezTo>
                    <a:pt x="186" y="44"/>
                    <a:pt x="185" y="47"/>
                    <a:pt x="189" y="46"/>
                  </a:cubicBezTo>
                  <a:cubicBezTo>
                    <a:pt x="190" y="55"/>
                    <a:pt x="196" y="57"/>
                    <a:pt x="196" y="66"/>
                  </a:cubicBezTo>
                  <a:cubicBezTo>
                    <a:pt x="201" y="70"/>
                    <a:pt x="199" y="72"/>
                    <a:pt x="205" y="75"/>
                  </a:cubicBezTo>
                  <a:cubicBezTo>
                    <a:pt x="219" y="127"/>
                    <a:pt x="187" y="156"/>
                    <a:pt x="17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355601" y="698501"/>
              <a:ext cx="109538" cy="46038"/>
            </a:xfrm>
            <a:custGeom>
              <a:avLst/>
              <a:gdLst>
                <a:gd name="T0" fmla="*/ 0 w 51"/>
                <a:gd name="T1" fmla="*/ 20 h 21"/>
                <a:gd name="T2" fmla="*/ 5 w 51"/>
                <a:gd name="T3" fmla="*/ 21 h 21"/>
                <a:gd name="T4" fmla="*/ 48 w 51"/>
                <a:gd name="T5" fmla="*/ 0 h 21"/>
                <a:gd name="T6" fmla="*/ 0 w 51"/>
                <a:gd name="T7" fmla="*/ 20 h 21"/>
              </a:gdLst>
              <a:ahLst/>
              <a:cxnLst>
                <a:cxn ang="0">
                  <a:pos x="T0" y="T1"/>
                </a:cxn>
                <a:cxn ang="0">
                  <a:pos x="T2" y="T3"/>
                </a:cxn>
                <a:cxn ang="0">
                  <a:pos x="T4" y="T5"/>
                </a:cxn>
                <a:cxn ang="0">
                  <a:pos x="T6" y="T7"/>
                </a:cxn>
              </a:cxnLst>
              <a:rect l="0" t="0" r="r" b="b"/>
              <a:pathLst>
                <a:path w="51" h="21">
                  <a:moveTo>
                    <a:pt x="0" y="20"/>
                  </a:moveTo>
                  <a:cubicBezTo>
                    <a:pt x="2" y="21"/>
                    <a:pt x="5" y="16"/>
                    <a:pt x="5" y="21"/>
                  </a:cubicBezTo>
                  <a:cubicBezTo>
                    <a:pt x="17" y="11"/>
                    <a:pt x="51" y="18"/>
                    <a:pt x="48" y="0"/>
                  </a:cubicBezTo>
                  <a:cubicBezTo>
                    <a:pt x="27" y="1"/>
                    <a:pt x="0" y="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2" name="图片 1">
            <a:extLst>
              <a:ext uri="{FF2B5EF4-FFF2-40B4-BE49-F238E27FC236}">
                <a16:creationId xmlns:a16="http://schemas.microsoft.com/office/drawing/2014/main" id="{E6C2C6FA-F97C-4CC1-A88C-7B50B485CC8E}"/>
              </a:ext>
            </a:extLst>
          </p:cNvPr>
          <p:cNvPicPr>
            <a:picLocks noChangeAspect="1"/>
          </p:cNvPicPr>
          <p:nvPr/>
        </p:nvPicPr>
        <p:blipFill>
          <a:blip r:embed="rId2"/>
          <a:stretch>
            <a:fillRect/>
          </a:stretch>
        </p:blipFill>
        <p:spPr>
          <a:xfrm>
            <a:off x="5275429" y="1331739"/>
            <a:ext cx="5721550" cy="1909690"/>
          </a:xfrm>
          <a:prstGeom prst="rect">
            <a:avLst/>
          </a:prstGeom>
        </p:spPr>
      </p:pic>
      <p:sp>
        <p:nvSpPr>
          <p:cNvPr id="4" name="AutoShape 2" descr="https://upload-images.jianshu.io/upload_images/4064751-c18cf94561b1dc0c.png?imageMogr2/auto-orient/strip|imageView2/2/format/webp">
            <a:extLst>
              <a:ext uri="{FF2B5EF4-FFF2-40B4-BE49-F238E27FC236}">
                <a16:creationId xmlns:a16="http://schemas.microsoft.com/office/drawing/2014/main" id="{5648F26E-4960-417A-BC76-2BE1EF6B5406}"/>
              </a:ext>
            </a:extLst>
          </p:cNvPr>
          <p:cNvSpPr>
            <a:spLocks noChangeAspect="1" noChangeArrowheads="1"/>
          </p:cNvSpPr>
          <p:nvPr/>
        </p:nvSpPr>
        <p:spPr bwMode="auto">
          <a:xfrm>
            <a:off x="5943600" y="278422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https://upload-images.jianshu.io/upload_images/4064751-c18cf94561b1dc0c.png?imageMogr2/auto-orient/strip|imageView2/2/format/webp">
            <a:extLst>
              <a:ext uri="{FF2B5EF4-FFF2-40B4-BE49-F238E27FC236}">
                <a16:creationId xmlns:a16="http://schemas.microsoft.com/office/drawing/2014/main" id="{1D02CEF5-4D78-44D3-B7BE-663D9F56B754}"/>
              </a:ext>
            </a:extLst>
          </p:cNvPr>
          <p:cNvSpPr>
            <a:spLocks noChangeAspect="1" noChangeArrowheads="1"/>
          </p:cNvSpPr>
          <p:nvPr/>
        </p:nvSpPr>
        <p:spPr bwMode="auto">
          <a:xfrm>
            <a:off x="6096000" y="293662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D1C38F30-8C86-4729-90E9-8FF428F79D79}"/>
              </a:ext>
            </a:extLst>
          </p:cNvPr>
          <p:cNvPicPr>
            <a:picLocks noChangeAspect="1"/>
          </p:cNvPicPr>
          <p:nvPr/>
        </p:nvPicPr>
        <p:blipFill>
          <a:blip r:embed="rId3"/>
          <a:stretch>
            <a:fillRect/>
          </a:stretch>
        </p:blipFill>
        <p:spPr>
          <a:xfrm>
            <a:off x="5275429" y="3524458"/>
            <a:ext cx="5721551" cy="1736765"/>
          </a:xfrm>
          <a:prstGeom prst="rect">
            <a:avLst/>
          </a:prstGeom>
        </p:spPr>
      </p:pic>
      <p:sp>
        <p:nvSpPr>
          <p:cNvPr id="28" name="矩形 27">
            <a:extLst>
              <a:ext uri="{FF2B5EF4-FFF2-40B4-BE49-F238E27FC236}">
                <a16:creationId xmlns:a16="http://schemas.microsoft.com/office/drawing/2014/main" id="{AFA4550E-7639-4381-A0D8-F71590DF15C7}"/>
              </a:ext>
            </a:extLst>
          </p:cNvPr>
          <p:cNvSpPr/>
          <p:nvPr/>
        </p:nvSpPr>
        <p:spPr>
          <a:xfrm>
            <a:off x="1408255" y="1331739"/>
            <a:ext cx="3181674" cy="2728119"/>
          </a:xfrm>
          <a:prstGeom prst="rect">
            <a:avLst/>
          </a:prstGeom>
        </p:spPr>
        <p:txBody>
          <a:bodyPr wrap="square">
            <a:spAutoFit/>
          </a:bodyPr>
          <a:lstStyle/>
          <a:p>
            <a:pPr>
              <a:lnSpc>
                <a:spcPct val="120000"/>
              </a:lnSpc>
            </a:pPr>
            <a:r>
              <a:rPr lang="zh-CN" altLang="en-US" sz="1600" dirty="0">
                <a:solidFill>
                  <a:schemeClr val="tx1">
                    <a:lumMod val="75000"/>
                    <a:lumOff val="25000"/>
                  </a:schemeClr>
                </a:solidFill>
                <a:latin typeface="+mj-ea"/>
                <a:ea typeface="+mj-ea"/>
              </a:rPr>
              <a:t>在计算机科学中，一个图就是一些顶点的集合，这些顶点通过一系列边结对（连接）。顶点用圆圈表示，边就是这些圆圈之间的连线。顶点之间通过边连接。</a:t>
            </a:r>
            <a:endParaRPr lang="en-US" altLang="zh-CN" sz="1600" dirty="0">
              <a:solidFill>
                <a:schemeClr val="tx1">
                  <a:lumMod val="75000"/>
                  <a:lumOff val="25000"/>
                </a:schemeClr>
              </a:solidFill>
              <a:latin typeface="+mj-ea"/>
              <a:ea typeface="+mj-ea"/>
            </a:endParaRPr>
          </a:p>
          <a:p>
            <a:pPr>
              <a:lnSpc>
                <a:spcPct val="120000"/>
              </a:lnSpc>
            </a:pPr>
            <a:endParaRPr lang="en-US" altLang="zh-CN" sz="1600" dirty="0">
              <a:solidFill>
                <a:schemeClr val="tx1">
                  <a:lumMod val="75000"/>
                  <a:lumOff val="25000"/>
                </a:schemeClr>
              </a:solidFill>
              <a:latin typeface="+mj-ea"/>
              <a:ea typeface="+mj-ea"/>
            </a:endParaRPr>
          </a:p>
          <a:p>
            <a:pPr>
              <a:lnSpc>
                <a:spcPct val="120000"/>
              </a:lnSpc>
            </a:pPr>
            <a:r>
              <a:rPr lang="zh-CN" altLang="en-US" sz="1600" dirty="0">
                <a:solidFill>
                  <a:schemeClr val="tx1">
                    <a:lumMod val="75000"/>
                    <a:lumOff val="25000"/>
                  </a:schemeClr>
                </a:solidFill>
                <a:latin typeface="+mj-ea"/>
                <a:ea typeface="+mj-ea"/>
              </a:rPr>
              <a:t>图基础：有向图、无向图、度</a:t>
            </a:r>
            <a:r>
              <a:rPr lang="en-US" altLang="zh-CN" sz="1600" dirty="0">
                <a:solidFill>
                  <a:schemeClr val="tx1">
                    <a:lumMod val="75000"/>
                    <a:lumOff val="25000"/>
                  </a:schemeClr>
                </a:solidFill>
                <a:latin typeface="+mj-ea"/>
                <a:ea typeface="+mj-ea"/>
              </a:rPr>
              <a:t>……</a:t>
            </a:r>
          </a:p>
          <a:p>
            <a:pPr>
              <a:lnSpc>
                <a:spcPct val="120000"/>
              </a:lnSpc>
            </a:pPr>
            <a:r>
              <a:rPr lang="zh-CN" altLang="en-US" sz="1600" dirty="0">
                <a:solidFill>
                  <a:schemeClr val="tx1">
                    <a:lumMod val="75000"/>
                    <a:lumOff val="25000"/>
                  </a:schemeClr>
                </a:solidFill>
                <a:latin typeface="+mj-ea"/>
                <a:ea typeface="+mj-ea"/>
              </a:rPr>
              <a:t>图的表示有两种主要方式：邻接表、邻接矩阵</a:t>
            </a:r>
          </a:p>
        </p:txBody>
      </p:sp>
    </p:spTree>
    <p:extLst>
      <p:ext uri="{BB962C8B-B14F-4D97-AF65-F5344CB8AC3E}">
        <p14:creationId xmlns:p14="http://schemas.microsoft.com/office/powerpoint/2010/main" val="761110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408255" y="790522"/>
            <a:ext cx="107837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408255" y="363579"/>
            <a:ext cx="2992849" cy="400110"/>
          </a:xfrm>
          <a:prstGeom prst="rect">
            <a:avLst/>
          </a:prstGeom>
        </p:spPr>
        <p:txBody>
          <a:bodyPr wrap="square">
            <a:spAutoFit/>
          </a:bodyPr>
          <a:lstStyle/>
          <a:p>
            <a:r>
              <a:rPr lang="en-US" altLang="zh-CN" sz="2000" dirty="0">
                <a:solidFill>
                  <a:schemeClr val="accent1"/>
                </a:solidFill>
                <a:latin typeface="+mj-lt"/>
              </a:rPr>
              <a:t>Transformer</a:t>
            </a:r>
            <a:r>
              <a:rPr lang="zh-CN" altLang="en-US" sz="2000" dirty="0">
                <a:solidFill>
                  <a:schemeClr val="accent1"/>
                </a:solidFill>
                <a:latin typeface="+mj-lt"/>
              </a:rPr>
              <a:t>模型</a:t>
            </a:r>
          </a:p>
        </p:txBody>
      </p:sp>
      <p:grpSp>
        <p:nvGrpSpPr>
          <p:cNvPr id="23" name="组合 22"/>
          <p:cNvGrpSpPr/>
          <p:nvPr/>
        </p:nvGrpSpPr>
        <p:grpSpPr>
          <a:xfrm>
            <a:off x="611297" y="254962"/>
            <a:ext cx="625500" cy="787984"/>
            <a:chOff x="355601" y="252413"/>
            <a:chExt cx="812800" cy="1023938"/>
          </a:xfrm>
          <a:solidFill>
            <a:schemeClr val="tx1">
              <a:lumMod val="75000"/>
              <a:lumOff val="25000"/>
            </a:schemeClr>
          </a:solidFill>
        </p:grpSpPr>
        <p:sp>
          <p:nvSpPr>
            <p:cNvPr id="14" name="Freeform 5"/>
            <p:cNvSpPr>
              <a:spLocks/>
            </p:cNvSpPr>
            <p:nvPr/>
          </p:nvSpPr>
          <p:spPr bwMode="auto">
            <a:xfrm>
              <a:off x="796926" y="252413"/>
              <a:ext cx="58738" cy="138113"/>
            </a:xfrm>
            <a:custGeom>
              <a:avLst/>
              <a:gdLst>
                <a:gd name="T0" fmla="*/ 13 w 27"/>
                <a:gd name="T1" fmla="*/ 1 h 64"/>
                <a:gd name="T2" fmla="*/ 3 w 27"/>
                <a:gd name="T3" fmla="*/ 61 h 64"/>
                <a:gd name="T4" fmla="*/ 11 w 27"/>
                <a:gd name="T5" fmla="*/ 44 h 64"/>
                <a:gd name="T6" fmla="*/ 16 w 27"/>
                <a:gd name="T7" fmla="*/ 15 h 64"/>
                <a:gd name="T8" fmla="*/ 26 w 27"/>
                <a:gd name="T9" fmla="*/ 1 h 64"/>
                <a:gd name="T10" fmla="*/ 13 w 27"/>
                <a:gd name="T11" fmla="*/ 1 h 64"/>
              </a:gdLst>
              <a:ahLst/>
              <a:cxnLst>
                <a:cxn ang="0">
                  <a:pos x="T0" y="T1"/>
                </a:cxn>
                <a:cxn ang="0">
                  <a:pos x="T2" y="T3"/>
                </a:cxn>
                <a:cxn ang="0">
                  <a:pos x="T4" y="T5"/>
                </a:cxn>
                <a:cxn ang="0">
                  <a:pos x="T6" y="T7"/>
                </a:cxn>
                <a:cxn ang="0">
                  <a:pos x="T8" y="T9"/>
                </a:cxn>
                <a:cxn ang="0">
                  <a:pos x="T10" y="T11"/>
                </a:cxn>
              </a:cxnLst>
              <a:rect l="0" t="0" r="r" b="b"/>
              <a:pathLst>
                <a:path w="27" h="64">
                  <a:moveTo>
                    <a:pt x="13" y="1"/>
                  </a:moveTo>
                  <a:cubicBezTo>
                    <a:pt x="9" y="21"/>
                    <a:pt x="0" y="41"/>
                    <a:pt x="3" y="61"/>
                  </a:cubicBezTo>
                  <a:cubicBezTo>
                    <a:pt x="14" y="64"/>
                    <a:pt x="10" y="51"/>
                    <a:pt x="11" y="44"/>
                  </a:cubicBezTo>
                  <a:cubicBezTo>
                    <a:pt x="12" y="35"/>
                    <a:pt x="16" y="24"/>
                    <a:pt x="16" y="15"/>
                  </a:cubicBezTo>
                  <a:cubicBezTo>
                    <a:pt x="19" y="10"/>
                    <a:pt x="27" y="10"/>
                    <a:pt x="26" y="1"/>
                  </a:cubicBezTo>
                  <a:cubicBezTo>
                    <a:pt x="19" y="0"/>
                    <a:pt x="20"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p:cNvSpPr>
            <p:nvPr/>
          </p:nvSpPr>
          <p:spPr bwMode="auto">
            <a:xfrm>
              <a:off x="584201" y="274638"/>
              <a:ext cx="74613" cy="103188"/>
            </a:xfrm>
            <a:custGeom>
              <a:avLst/>
              <a:gdLst>
                <a:gd name="T0" fmla="*/ 3 w 34"/>
                <a:gd name="T1" fmla="*/ 0 h 48"/>
                <a:gd name="T2" fmla="*/ 16 w 34"/>
                <a:gd name="T3" fmla="*/ 30 h 48"/>
                <a:gd name="T4" fmla="*/ 30 w 34"/>
                <a:gd name="T5" fmla="*/ 48 h 48"/>
                <a:gd name="T6" fmla="*/ 34 w 34"/>
                <a:gd name="T7" fmla="*/ 39 h 48"/>
                <a:gd name="T8" fmla="*/ 9 w 34"/>
                <a:gd name="T9" fmla="*/ 0 h 48"/>
                <a:gd name="T10" fmla="*/ 3 w 34"/>
                <a:gd name="T11" fmla="*/ 0 h 48"/>
              </a:gdLst>
              <a:ahLst/>
              <a:cxnLst>
                <a:cxn ang="0">
                  <a:pos x="T0" y="T1"/>
                </a:cxn>
                <a:cxn ang="0">
                  <a:pos x="T2" y="T3"/>
                </a:cxn>
                <a:cxn ang="0">
                  <a:pos x="T4" y="T5"/>
                </a:cxn>
                <a:cxn ang="0">
                  <a:pos x="T6" y="T7"/>
                </a:cxn>
                <a:cxn ang="0">
                  <a:pos x="T8" y="T9"/>
                </a:cxn>
                <a:cxn ang="0">
                  <a:pos x="T10" y="T11"/>
                </a:cxn>
              </a:cxnLst>
              <a:rect l="0" t="0" r="r" b="b"/>
              <a:pathLst>
                <a:path w="34" h="48">
                  <a:moveTo>
                    <a:pt x="3" y="0"/>
                  </a:moveTo>
                  <a:cubicBezTo>
                    <a:pt x="0" y="12"/>
                    <a:pt x="10" y="19"/>
                    <a:pt x="16" y="30"/>
                  </a:cubicBezTo>
                  <a:cubicBezTo>
                    <a:pt x="20" y="38"/>
                    <a:pt x="22" y="48"/>
                    <a:pt x="30" y="48"/>
                  </a:cubicBezTo>
                  <a:cubicBezTo>
                    <a:pt x="32" y="46"/>
                    <a:pt x="33" y="43"/>
                    <a:pt x="34" y="39"/>
                  </a:cubicBezTo>
                  <a:cubicBezTo>
                    <a:pt x="22" y="30"/>
                    <a:pt x="18" y="9"/>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
            <p:cNvSpPr>
              <a:spLocks/>
            </p:cNvSpPr>
            <p:nvPr/>
          </p:nvSpPr>
          <p:spPr bwMode="auto">
            <a:xfrm>
              <a:off x="944563" y="347663"/>
              <a:ext cx="100013" cy="98425"/>
            </a:xfrm>
            <a:custGeom>
              <a:avLst/>
              <a:gdLst>
                <a:gd name="T0" fmla="*/ 38 w 46"/>
                <a:gd name="T1" fmla="*/ 0 h 46"/>
                <a:gd name="T2" fmla="*/ 0 w 46"/>
                <a:gd name="T3" fmla="*/ 42 h 46"/>
                <a:gd name="T4" fmla="*/ 2 w 46"/>
                <a:gd name="T5" fmla="*/ 46 h 46"/>
                <a:gd name="T6" fmla="*/ 15 w 46"/>
                <a:gd name="T7" fmla="*/ 34 h 46"/>
                <a:gd name="T8" fmla="*/ 39 w 46"/>
                <a:gd name="T9" fmla="*/ 13 h 46"/>
                <a:gd name="T10" fmla="*/ 45 w 46"/>
                <a:gd name="T11" fmla="*/ 9 h 46"/>
                <a:gd name="T12" fmla="*/ 43 w 46"/>
                <a:gd name="T13" fmla="*/ 0 h 46"/>
                <a:gd name="T14" fmla="*/ 38 w 46"/>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6">
                  <a:moveTo>
                    <a:pt x="38" y="0"/>
                  </a:moveTo>
                  <a:cubicBezTo>
                    <a:pt x="28" y="17"/>
                    <a:pt x="7" y="23"/>
                    <a:pt x="0" y="42"/>
                  </a:cubicBezTo>
                  <a:cubicBezTo>
                    <a:pt x="1" y="43"/>
                    <a:pt x="2" y="44"/>
                    <a:pt x="2" y="46"/>
                  </a:cubicBezTo>
                  <a:cubicBezTo>
                    <a:pt x="11" y="46"/>
                    <a:pt x="14" y="42"/>
                    <a:pt x="15" y="34"/>
                  </a:cubicBezTo>
                  <a:cubicBezTo>
                    <a:pt x="24" y="28"/>
                    <a:pt x="32" y="21"/>
                    <a:pt x="39" y="13"/>
                  </a:cubicBezTo>
                  <a:cubicBezTo>
                    <a:pt x="41" y="12"/>
                    <a:pt x="44" y="11"/>
                    <a:pt x="45" y="9"/>
                  </a:cubicBezTo>
                  <a:cubicBezTo>
                    <a:pt x="46" y="5"/>
                    <a:pt x="44" y="3"/>
                    <a:pt x="43" y="0"/>
                  </a:cubicBezTo>
                  <a:cubicBezTo>
                    <a:pt x="41" y="0"/>
                    <a:pt x="40"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
            <p:cNvSpPr>
              <a:spLocks/>
            </p:cNvSpPr>
            <p:nvPr/>
          </p:nvSpPr>
          <p:spPr bwMode="auto">
            <a:xfrm>
              <a:off x="387351" y="449263"/>
              <a:ext cx="119063" cy="74613"/>
            </a:xfrm>
            <a:custGeom>
              <a:avLst/>
              <a:gdLst>
                <a:gd name="T0" fmla="*/ 8 w 55"/>
                <a:gd name="T1" fmla="*/ 0 h 35"/>
                <a:gd name="T2" fmla="*/ 17 w 55"/>
                <a:gd name="T3" fmla="*/ 14 h 35"/>
                <a:gd name="T4" fmla="*/ 13 w 55"/>
                <a:gd name="T5" fmla="*/ 17 h 35"/>
                <a:gd name="T6" fmla="*/ 19 w 55"/>
                <a:gd name="T7" fmla="*/ 23 h 35"/>
                <a:gd name="T8" fmla="*/ 22 w 55"/>
                <a:gd name="T9" fmla="*/ 17 h 35"/>
                <a:gd name="T10" fmla="*/ 53 w 55"/>
                <a:gd name="T11" fmla="*/ 32 h 35"/>
                <a:gd name="T12" fmla="*/ 53 w 55"/>
                <a:gd name="T13" fmla="*/ 23 h 35"/>
                <a:gd name="T14" fmla="*/ 8 w 55"/>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35">
                  <a:moveTo>
                    <a:pt x="8" y="0"/>
                  </a:moveTo>
                  <a:cubicBezTo>
                    <a:pt x="0" y="5"/>
                    <a:pt x="11" y="16"/>
                    <a:pt x="17" y="14"/>
                  </a:cubicBezTo>
                  <a:cubicBezTo>
                    <a:pt x="14" y="14"/>
                    <a:pt x="13" y="15"/>
                    <a:pt x="13" y="17"/>
                  </a:cubicBezTo>
                  <a:cubicBezTo>
                    <a:pt x="20" y="16"/>
                    <a:pt x="15" y="22"/>
                    <a:pt x="19" y="23"/>
                  </a:cubicBezTo>
                  <a:cubicBezTo>
                    <a:pt x="23" y="21"/>
                    <a:pt x="19" y="19"/>
                    <a:pt x="22" y="17"/>
                  </a:cubicBezTo>
                  <a:cubicBezTo>
                    <a:pt x="35" y="19"/>
                    <a:pt x="39" y="35"/>
                    <a:pt x="53" y="32"/>
                  </a:cubicBezTo>
                  <a:cubicBezTo>
                    <a:pt x="55" y="28"/>
                    <a:pt x="54" y="28"/>
                    <a:pt x="53" y="23"/>
                  </a:cubicBezTo>
                  <a:cubicBezTo>
                    <a:pt x="38" y="16"/>
                    <a:pt x="26" y="5"/>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
            <p:cNvSpPr>
              <a:spLocks/>
            </p:cNvSpPr>
            <p:nvPr/>
          </p:nvSpPr>
          <p:spPr bwMode="auto">
            <a:xfrm>
              <a:off x="1038226" y="528638"/>
              <a:ext cx="115888" cy="53975"/>
            </a:xfrm>
            <a:custGeom>
              <a:avLst/>
              <a:gdLst>
                <a:gd name="T0" fmla="*/ 1 w 54"/>
                <a:gd name="T1" fmla="*/ 18 h 25"/>
                <a:gd name="T2" fmla="*/ 2 w 54"/>
                <a:gd name="T3" fmla="*/ 25 h 25"/>
                <a:gd name="T4" fmla="*/ 51 w 54"/>
                <a:gd name="T5" fmla="*/ 15 h 25"/>
                <a:gd name="T6" fmla="*/ 51 w 54"/>
                <a:gd name="T7" fmla="*/ 1 h 25"/>
                <a:gd name="T8" fmla="*/ 1 w 54"/>
                <a:gd name="T9" fmla="*/ 18 h 25"/>
              </a:gdLst>
              <a:ahLst/>
              <a:cxnLst>
                <a:cxn ang="0">
                  <a:pos x="T0" y="T1"/>
                </a:cxn>
                <a:cxn ang="0">
                  <a:pos x="T2" y="T3"/>
                </a:cxn>
                <a:cxn ang="0">
                  <a:pos x="T4" y="T5"/>
                </a:cxn>
                <a:cxn ang="0">
                  <a:pos x="T6" y="T7"/>
                </a:cxn>
                <a:cxn ang="0">
                  <a:pos x="T8" y="T9"/>
                </a:cxn>
              </a:cxnLst>
              <a:rect l="0" t="0" r="r" b="b"/>
              <a:pathLst>
                <a:path w="54" h="25">
                  <a:moveTo>
                    <a:pt x="1" y="18"/>
                  </a:moveTo>
                  <a:cubicBezTo>
                    <a:pt x="4" y="21"/>
                    <a:pt x="0" y="23"/>
                    <a:pt x="2" y="25"/>
                  </a:cubicBezTo>
                  <a:cubicBezTo>
                    <a:pt x="17" y="25"/>
                    <a:pt x="34" y="3"/>
                    <a:pt x="51" y="15"/>
                  </a:cubicBezTo>
                  <a:cubicBezTo>
                    <a:pt x="52" y="9"/>
                    <a:pt x="54" y="7"/>
                    <a:pt x="51" y="1"/>
                  </a:cubicBezTo>
                  <a:cubicBezTo>
                    <a:pt x="32" y="0"/>
                    <a:pt x="14" y="7"/>
                    <a:pt x="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0"/>
            <p:cNvSpPr>
              <a:spLocks/>
            </p:cNvSpPr>
            <p:nvPr/>
          </p:nvSpPr>
          <p:spPr bwMode="auto">
            <a:xfrm>
              <a:off x="1050926" y="752476"/>
              <a:ext cx="117475" cy="101600"/>
            </a:xfrm>
            <a:custGeom>
              <a:avLst/>
              <a:gdLst>
                <a:gd name="T0" fmla="*/ 0 w 54"/>
                <a:gd name="T1" fmla="*/ 18 h 47"/>
                <a:gd name="T2" fmla="*/ 17 w 54"/>
                <a:gd name="T3" fmla="*/ 26 h 47"/>
                <a:gd name="T4" fmla="*/ 50 w 54"/>
                <a:gd name="T5" fmla="*/ 45 h 47"/>
                <a:gd name="T6" fmla="*/ 43 w 54"/>
                <a:gd name="T7" fmla="*/ 28 h 47"/>
                <a:gd name="T8" fmla="*/ 0 w 54"/>
                <a:gd name="T9" fmla="*/ 18 h 47"/>
              </a:gdLst>
              <a:ahLst/>
              <a:cxnLst>
                <a:cxn ang="0">
                  <a:pos x="T0" y="T1"/>
                </a:cxn>
                <a:cxn ang="0">
                  <a:pos x="T2" y="T3"/>
                </a:cxn>
                <a:cxn ang="0">
                  <a:pos x="T4" y="T5"/>
                </a:cxn>
                <a:cxn ang="0">
                  <a:pos x="T6" y="T7"/>
                </a:cxn>
                <a:cxn ang="0">
                  <a:pos x="T8" y="T9"/>
                </a:cxn>
              </a:cxnLst>
              <a:rect l="0" t="0" r="r" b="b"/>
              <a:pathLst>
                <a:path w="54" h="47">
                  <a:moveTo>
                    <a:pt x="0" y="18"/>
                  </a:moveTo>
                  <a:cubicBezTo>
                    <a:pt x="4" y="22"/>
                    <a:pt x="10" y="25"/>
                    <a:pt x="17" y="26"/>
                  </a:cubicBezTo>
                  <a:cubicBezTo>
                    <a:pt x="28" y="31"/>
                    <a:pt x="36" y="47"/>
                    <a:pt x="50" y="45"/>
                  </a:cubicBezTo>
                  <a:cubicBezTo>
                    <a:pt x="54" y="39"/>
                    <a:pt x="47" y="34"/>
                    <a:pt x="43" y="28"/>
                  </a:cubicBezTo>
                  <a:cubicBezTo>
                    <a:pt x="28" y="28"/>
                    <a:pt x="12" y="0"/>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
            <p:cNvSpPr>
              <a:spLocks/>
            </p:cNvSpPr>
            <p:nvPr/>
          </p:nvSpPr>
          <p:spPr bwMode="auto">
            <a:xfrm>
              <a:off x="457201" y="862013"/>
              <a:ext cx="79375" cy="84138"/>
            </a:xfrm>
            <a:custGeom>
              <a:avLst/>
              <a:gdLst>
                <a:gd name="T0" fmla="*/ 28 w 37"/>
                <a:gd name="T1" fmla="*/ 0 h 39"/>
                <a:gd name="T2" fmla="*/ 6 w 37"/>
                <a:gd name="T3" fmla="*/ 39 h 39"/>
                <a:gd name="T4" fmla="*/ 34 w 37"/>
                <a:gd name="T5" fmla="*/ 14 h 39"/>
                <a:gd name="T6" fmla="*/ 37 w 37"/>
                <a:gd name="T7" fmla="*/ 1 h 39"/>
                <a:gd name="T8" fmla="*/ 28 w 37"/>
                <a:gd name="T9" fmla="*/ 0 h 39"/>
              </a:gdLst>
              <a:ahLst/>
              <a:cxnLst>
                <a:cxn ang="0">
                  <a:pos x="T0" y="T1"/>
                </a:cxn>
                <a:cxn ang="0">
                  <a:pos x="T2" y="T3"/>
                </a:cxn>
                <a:cxn ang="0">
                  <a:pos x="T4" y="T5"/>
                </a:cxn>
                <a:cxn ang="0">
                  <a:pos x="T6" y="T7"/>
                </a:cxn>
                <a:cxn ang="0">
                  <a:pos x="T8" y="T9"/>
                </a:cxn>
              </a:cxnLst>
              <a:rect l="0" t="0" r="r" b="b"/>
              <a:pathLst>
                <a:path w="37" h="39">
                  <a:moveTo>
                    <a:pt x="28" y="0"/>
                  </a:moveTo>
                  <a:cubicBezTo>
                    <a:pt x="22" y="13"/>
                    <a:pt x="0" y="23"/>
                    <a:pt x="6" y="39"/>
                  </a:cubicBezTo>
                  <a:cubicBezTo>
                    <a:pt x="18" y="34"/>
                    <a:pt x="18" y="16"/>
                    <a:pt x="34" y="14"/>
                  </a:cubicBezTo>
                  <a:cubicBezTo>
                    <a:pt x="36" y="10"/>
                    <a:pt x="35" y="5"/>
                    <a:pt x="37" y="1"/>
                  </a:cubicBezTo>
                  <a:cubicBezTo>
                    <a:pt x="35" y="0"/>
                    <a:pt x="31"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2"/>
            <p:cNvSpPr>
              <a:spLocks noEditPoints="1"/>
            </p:cNvSpPr>
            <p:nvPr/>
          </p:nvSpPr>
          <p:spPr bwMode="auto">
            <a:xfrm>
              <a:off x="549276" y="449263"/>
              <a:ext cx="501650" cy="827088"/>
            </a:xfrm>
            <a:custGeom>
              <a:avLst/>
              <a:gdLst>
                <a:gd name="T0" fmla="*/ 118 w 231"/>
                <a:gd name="T1" fmla="*/ 4 h 384"/>
                <a:gd name="T2" fmla="*/ 51 w 231"/>
                <a:gd name="T3" fmla="*/ 26 h 384"/>
                <a:gd name="T4" fmla="*/ 5 w 231"/>
                <a:gd name="T5" fmla="*/ 112 h 384"/>
                <a:gd name="T6" fmla="*/ 50 w 231"/>
                <a:gd name="T7" fmla="*/ 190 h 384"/>
                <a:gd name="T8" fmla="*/ 84 w 231"/>
                <a:gd name="T9" fmla="*/ 282 h 384"/>
                <a:gd name="T10" fmla="*/ 132 w 231"/>
                <a:gd name="T11" fmla="*/ 383 h 384"/>
                <a:gd name="T12" fmla="*/ 193 w 231"/>
                <a:gd name="T13" fmla="*/ 366 h 384"/>
                <a:gd name="T14" fmla="*/ 200 w 231"/>
                <a:gd name="T15" fmla="*/ 357 h 384"/>
                <a:gd name="T16" fmla="*/ 207 w 231"/>
                <a:gd name="T17" fmla="*/ 338 h 384"/>
                <a:gd name="T18" fmla="*/ 197 w 231"/>
                <a:gd name="T19" fmla="*/ 254 h 384"/>
                <a:gd name="T20" fmla="*/ 187 w 231"/>
                <a:gd name="T21" fmla="*/ 181 h 384"/>
                <a:gd name="T22" fmla="*/ 104 w 231"/>
                <a:gd name="T23" fmla="*/ 332 h 384"/>
                <a:gd name="T24" fmla="*/ 104 w 231"/>
                <a:gd name="T25" fmla="*/ 292 h 384"/>
                <a:gd name="T26" fmla="*/ 113 w 231"/>
                <a:gd name="T27" fmla="*/ 280 h 384"/>
                <a:gd name="T28" fmla="*/ 128 w 231"/>
                <a:gd name="T29" fmla="*/ 282 h 384"/>
                <a:gd name="T30" fmla="*/ 116 w 231"/>
                <a:gd name="T31" fmla="*/ 332 h 384"/>
                <a:gd name="T32" fmla="*/ 147 w 231"/>
                <a:gd name="T33" fmla="*/ 282 h 384"/>
                <a:gd name="T34" fmla="*/ 116 w 231"/>
                <a:gd name="T35" fmla="*/ 332 h 384"/>
                <a:gd name="T36" fmla="*/ 142 w 231"/>
                <a:gd name="T37" fmla="*/ 235 h 384"/>
                <a:gd name="T38" fmla="*/ 132 w 231"/>
                <a:gd name="T39" fmla="*/ 249 h 384"/>
                <a:gd name="T40" fmla="*/ 105 w 231"/>
                <a:gd name="T41" fmla="*/ 176 h 384"/>
                <a:gd name="T42" fmla="*/ 125 w 231"/>
                <a:gd name="T43" fmla="*/ 131 h 384"/>
                <a:gd name="T44" fmla="*/ 138 w 231"/>
                <a:gd name="T45" fmla="*/ 229 h 384"/>
                <a:gd name="T46" fmla="*/ 159 w 231"/>
                <a:gd name="T47" fmla="*/ 285 h 384"/>
                <a:gd name="T48" fmla="*/ 178 w 231"/>
                <a:gd name="T49" fmla="*/ 365 h 384"/>
                <a:gd name="T50" fmla="*/ 186 w 231"/>
                <a:gd name="T51" fmla="*/ 327 h 384"/>
                <a:gd name="T52" fmla="*/ 167 w 231"/>
                <a:gd name="T53" fmla="*/ 352 h 384"/>
                <a:gd name="T54" fmla="*/ 158 w 231"/>
                <a:gd name="T55" fmla="*/ 356 h 384"/>
                <a:gd name="T56" fmla="*/ 167 w 231"/>
                <a:gd name="T57" fmla="*/ 352 h 384"/>
                <a:gd name="T58" fmla="*/ 177 w 231"/>
                <a:gd name="T59" fmla="*/ 281 h 384"/>
                <a:gd name="T60" fmla="*/ 153 w 231"/>
                <a:gd name="T61" fmla="*/ 353 h 384"/>
                <a:gd name="T62" fmla="*/ 146 w 231"/>
                <a:gd name="T63" fmla="*/ 336 h 384"/>
                <a:gd name="T64" fmla="*/ 172 w 231"/>
                <a:gd name="T65" fmla="*/ 280 h 384"/>
                <a:gd name="T66" fmla="*/ 183 w 231"/>
                <a:gd name="T67" fmla="*/ 271 h 384"/>
                <a:gd name="T68" fmla="*/ 155 w 231"/>
                <a:gd name="T69" fmla="*/ 262 h 384"/>
                <a:gd name="T70" fmla="*/ 123 w 231"/>
                <a:gd name="T71" fmla="*/ 118 h 384"/>
                <a:gd name="T72" fmla="*/ 94 w 231"/>
                <a:gd name="T73" fmla="*/ 123 h 384"/>
                <a:gd name="T74" fmla="*/ 66 w 231"/>
                <a:gd name="T75" fmla="*/ 125 h 384"/>
                <a:gd name="T76" fmla="*/ 128 w 231"/>
                <a:gd name="T77" fmla="*/ 266 h 384"/>
                <a:gd name="T78" fmla="*/ 95 w 231"/>
                <a:gd name="T79" fmla="*/ 240 h 384"/>
                <a:gd name="T80" fmla="*/ 47 w 231"/>
                <a:gd name="T81" fmla="*/ 170 h 384"/>
                <a:gd name="T82" fmla="*/ 18 w 231"/>
                <a:gd name="T83" fmla="*/ 129 h 384"/>
                <a:gd name="T84" fmla="*/ 15 w 231"/>
                <a:gd name="T85" fmla="*/ 92 h 384"/>
                <a:gd name="T86" fmla="*/ 64 w 231"/>
                <a:gd name="T87" fmla="*/ 26 h 384"/>
                <a:gd name="T88" fmla="*/ 75 w 231"/>
                <a:gd name="T89" fmla="*/ 22 h 384"/>
                <a:gd name="T90" fmla="*/ 175 w 231"/>
                <a:gd name="T91" fmla="*/ 32 h 384"/>
                <a:gd name="T92" fmla="*/ 184 w 231"/>
                <a:gd name="T93" fmla="*/ 41 h 384"/>
                <a:gd name="T94" fmla="*/ 196 w 231"/>
                <a:gd name="T95" fmla="*/ 66 h 384"/>
                <a:gd name="T96" fmla="*/ 173 w 231"/>
                <a:gd name="T97" fmla="*/ 19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1" h="384">
                  <a:moveTo>
                    <a:pt x="203" y="59"/>
                  </a:moveTo>
                  <a:cubicBezTo>
                    <a:pt x="188" y="28"/>
                    <a:pt x="155" y="9"/>
                    <a:pt x="118" y="4"/>
                  </a:cubicBezTo>
                  <a:cubicBezTo>
                    <a:pt x="94" y="0"/>
                    <a:pt x="68" y="12"/>
                    <a:pt x="57" y="23"/>
                  </a:cubicBezTo>
                  <a:cubicBezTo>
                    <a:pt x="53" y="27"/>
                    <a:pt x="55" y="24"/>
                    <a:pt x="51" y="26"/>
                  </a:cubicBezTo>
                  <a:cubicBezTo>
                    <a:pt x="40" y="29"/>
                    <a:pt x="35" y="44"/>
                    <a:pt x="25" y="47"/>
                  </a:cubicBezTo>
                  <a:cubicBezTo>
                    <a:pt x="16" y="68"/>
                    <a:pt x="0" y="86"/>
                    <a:pt x="5" y="112"/>
                  </a:cubicBezTo>
                  <a:cubicBezTo>
                    <a:pt x="9" y="130"/>
                    <a:pt x="9" y="141"/>
                    <a:pt x="18" y="155"/>
                  </a:cubicBezTo>
                  <a:cubicBezTo>
                    <a:pt x="28" y="172"/>
                    <a:pt x="38" y="177"/>
                    <a:pt x="50" y="190"/>
                  </a:cubicBezTo>
                  <a:cubicBezTo>
                    <a:pt x="70" y="211"/>
                    <a:pt x="82" y="236"/>
                    <a:pt x="90" y="268"/>
                  </a:cubicBezTo>
                  <a:cubicBezTo>
                    <a:pt x="88" y="273"/>
                    <a:pt x="88" y="280"/>
                    <a:pt x="84" y="282"/>
                  </a:cubicBezTo>
                  <a:cubicBezTo>
                    <a:pt x="93" y="299"/>
                    <a:pt x="90" y="330"/>
                    <a:pt x="98" y="352"/>
                  </a:cubicBezTo>
                  <a:cubicBezTo>
                    <a:pt x="109" y="365"/>
                    <a:pt x="118" y="373"/>
                    <a:pt x="132" y="383"/>
                  </a:cubicBezTo>
                  <a:cubicBezTo>
                    <a:pt x="138" y="380"/>
                    <a:pt x="144" y="384"/>
                    <a:pt x="150" y="384"/>
                  </a:cubicBezTo>
                  <a:cubicBezTo>
                    <a:pt x="167" y="377"/>
                    <a:pt x="182" y="380"/>
                    <a:pt x="193" y="366"/>
                  </a:cubicBezTo>
                  <a:cubicBezTo>
                    <a:pt x="194" y="365"/>
                    <a:pt x="193" y="363"/>
                    <a:pt x="194" y="360"/>
                  </a:cubicBezTo>
                  <a:cubicBezTo>
                    <a:pt x="195" y="358"/>
                    <a:pt x="199" y="359"/>
                    <a:pt x="200" y="357"/>
                  </a:cubicBezTo>
                  <a:cubicBezTo>
                    <a:pt x="200" y="356"/>
                    <a:pt x="200" y="352"/>
                    <a:pt x="201" y="350"/>
                  </a:cubicBezTo>
                  <a:cubicBezTo>
                    <a:pt x="203" y="344"/>
                    <a:pt x="207" y="341"/>
                    <a:pt x="207" y="338"/>
                  </a:cubicBezTo>
                  <a:cubicBezTo>
                    <a:pt x="208" y="331"/>
                    <a:pt x="204" y="320"/>
                    <a:pt x="203" y="310"/>
                  </a:cubicBezTo>
                  <a:cubicBezTo>
                    <a:pt x="203" y="290"/>
                    <a:pt x="198" y="272"/>
                    <a:pt x="197" y="254"/>
                  </a:cubicBezTo>
                  <a:cubicBezTo>
                    <a:pt x="189" y="253"/>
                    <a:pt x="186" y="250"/>
                    <a:pt x="180" y="244"/>
                  </a:cubicBezTo>
                  <a:cubicBezTo>
                    <a:pt x="182" y="224"/>
                    <a:pt x="182" y="201"/>
                    <a:pt x="187" y="181"/>
                  </a:cubicBezTo>
                  <a:cubicBezTo>
                    <a:pt x="213" y="156"/>
                    <a:pt x="231" y="90"/>
                    <a:pt x="203" y="59"/>
                  </a:cubicBezTo>
                  <a:close/>
                  <a:moveTo>
                    <a:pt x="104" y="332"/>
                  </a:moveTo>
                  <a:cubicBezTo>
                    <a:pt x="101" y="316"/>
                    <a:pt x="104" y="304"/>
                    <a:pt x="113" y="294"/>
                  </a:cubicBezTo>
                  <a:cubicBezTo>
                    <a:pt x="111" y="288"/>
                    <a:pt x="110" y="292"/>
                    <a:pt x="104" y="292"/>
                  </a:cubicBezTo>
                  <a:cubicBezTo>
                    <a:pt x="105" y="287"/>
                    <a:pt x="102" y="286"/>
                    <a:pt x="103" y="281"/>
                  </a:cubicBezTo>
                  <a:cubicBezTo>
                    <a:pt x="106" y="280"/>
                    <a:pt x="109" y="279"/>
                    <a:pt x="113" y="280"/>
                  </a:cubicBezTo>
                  <a:cubicBezTo>
                    <a:pt x="113" y="283"/>
                    <a:pt x="113" y="285"/>
                    <a:pt x="114" y="286"/>
                  </a:cubicBezTo>
                  <a:cubicBezTo>
                    <a:pt x="117" y="283"/>
                    <a:pt x="123" y="278"/>
                    <a:pt x="128" y="282"/>
                  </a:cubicBezTo>
                  <a:cubicBezTo>
                    <a:pt x="121" y="302"/>
                    <a:pt x="118" y="319"/>
                    <a:pt x="104" y="332"/>
                  </a:cubicBezTo>
                  <a:close/>
                  <a:moveTo>
                    <a:pt x="116" y="332"/>
                  </a:moveTo>
                  <a:cubicBezTo>
                    <a:pt x="124" y="315"/>
                    <a:pt x="134" y="301"/>
                    <a:pt x="141" y="282"/>
                  </a:cubicBezTo>
                  <a:cubicBezTo>
                    <a:pt x="143" y="282"/>
                    <a:pt x="145" y="282"/>
                    <a:pt x="147" y="282"/>
                  </a:cubicBezTo>
                  <a:cubicBezTo>
                    <a:pt x="143" y="307"/>
                    <a:pt x="126" y="331"/>
                    <a:pt x="118" y="356"/>
                  </a:cubicBezTo>
                  <a:cubicBezTo>
                    <a:pt x="106" y="354"/>
                    <a:pt x="118" y="342"/>
                    <a:pt x="116" y="332"/>
                  </a:cubicBezTo>
                  <a:close/>
                  <a:moveTo>
                    <a:pt x="138" y="229"/>
                  </a:moveTo>
                  <a:cubicBezTo>
                    <a:pt x="140" y="231"/>
                    <a:pt x="142" y="233"/>
                    <a:pt x="142" y="235"/>
                  </a:cubicBezTo>
                  <a:cubicBezTo>
                    <a:pt x="143" y="250"/>
                    <a:pt x="141" y="258"/>
                    <a:pt x="146" y="267"/>
                  </a:cubicBezTo>
                  <a:cubicBezTo>
                    <a:pt x="134" y="271"/>
                    <a:pt x="134" y="256"/>
                    <a:pt x="132" y="249"/>
                  </a:cubicBezTo>
                  <a:cubicBezTo>
                    <a:pt x="127" y="231"/>
                    <a:pt x="121" y="213"/>
                    <a:pt x="116" y="196"/>
                  </a:cubicBezTo>
                  <a:cubicBezTo>
                    <a:pt x="114" y="189"/>
                    <a:pt x="108" y="183"/>
                    <a:pt x="105" y="176"/>
                  </a:cubicBezTo>
                  <a:cubicBezTo>
                    <a:pt x="101" y="162"/>
                    <a:pt x="101" y="148"/>
                    <a:pt x="93" y="137"/>
                  </a:cubicBezTo>
                  <a:cubicBezTo>
                    <a:pt x="103" y="132"/>
                    <a:pt x="112" y="121"/>
                    <a:pt x="125" y="131"/>
                  </a:cubicBezTo>
                  <a:cubicBezTo>
                    <a:pt x="127" y="130"/>
                    <a:pt x="130" y="125"/>
                    <a:pt x="133" y="129"/>
                  </a:cubicBezTo>
                  <a:cubicBezTo>
                    <a:pt x="131" y="158"/>
                    <a:pt x="140" y="199"/>
                    <a:pt x="138" y="229"/>
                  </a:cubicBezTo>
                  <a:close/>
                  <a:moveTo>
                    <a:pt x="127" y="364"/>
                  </a:moveTo>
                  <a:cubicBezTo>
                    <a:pt x="134" y="334"/>
                    <a:pt x="148" y="311"/>
                    <a:pt x="159" y="285"/>
                  </a:cubicBezTo>
                  <a:cubicBezTo>
                    <a:pt x="152" y="310"/>
                    <a:pt x="140" y="341"/>
                    <a:pt x="127" y="364"/>
                  </a:cubicBezTo>
                  <a:close/>
                  <a:moveTo>
                    <a:pt x="178" y="365"/>
                  </a:moveTo>
                  <a:cubicBezTo>
                    <a:pt x="168" y="356"/>
                    <a:pt x="184" y="338"/>
                    <a:pt x="183" y="327"/>
                  </a:cubicBezTo>
                  <a:cubicBezTo>
                    <a:pt x="184" y="327"/>
                    <a:pt x="185" y="327"/>
                    <a:pt x="186" y="327"/>
                  </a:cubicBezTo>
                  <a:cubicBezTo>
                    <a:pt x="195" y="334"/>
                    <a:pt x="181" y="354"/>
                    <a:pt x="178" y="365"/>
                  </a:cubicBezTo>
                  <a:close/>
                  <a:moveTo>
                    <a:pt x="167" y="352"/>
                  </a:moveTo>
                  <a:cubicBezTo>
                    <a:pt x="165" y="359"/>
                    <a:pt x="169" y="369"/>
                    <a:pt x="158" y="367"/>
                  </a:cubicBezTo>
                  <a:cubicBezTo>
                    <a:pt x="156" y="362"/>
                    <a:pt x="163" y="358"/>
                    <a:pt x="158" y="356"/>
                  </a:cubicBezTo>
                  <a:cubicBezTo>
                    <a:pt x="169" y="337"/>
                    <a:pt x="170" y="308"/>
                    <a:pt x="182" y="290"/>
                  </a:cubicBezTo>
                  <a:cubicBezTo>
                    <a:pt x="192" y="308"/>
                    <a:pt x="173" y="331"/>
                    <a:pt x="167" y="352"/>
                  </a:cubicBezTo>
                  <a:close/>
                  <a:moveTo>
                    <a:pt x="183" y="271"/>
                  </a:moveTo>
                  <a:cubicBezTo>
                    <a:pt x="184" y="277"/>
                    <a:pt x="179" y="277"/>
                    <a:pt x="177" y="281"/>
                  </a:cubicBezTo>
                  <a:cubicBezTo>
                    <a:pt x="172" y="292"/>
                    <a:pt x="169" y="304"/>
                    <a:pt x="163" y="313"/>
                  </a:cubicBezTo>
                  <a:cubicBezTo>
                    <a:pt x="160" y="325"/>
                    <a:pt x="157" y="340"/>
                    <a:pt x="153" y="353"/>
                  </a:cubicBezTo>
                  <a:cubicBezTo>
                    <a:pt x="150" y="360"/>
                    <a:pt x="149" y="373"/>
                    <a:pt x="138" y="371"/>
                  </a:cubicBezTo>
                  <a:cubicBezTo>
                    <a:pt x="137" y="356"/>
                    <a:pt x="150" y="349"/>
                    <a:pt x="146" y="336"/>
                  </a:cubicBezTo>
                  <a:cubicBezTo>
                    <a:pt x="149" y="339"/>
                    <a:pt x="148" y="333"/>
                    <a:pt x="151" y="333"/>
                  </a:cubicBezTo>
                  <a:cubicBezTo>
                    <a:pt x="156" y="314"/>
                    <a:pt x="166" y="299"/>
                    <a:pt x="172" y="280"/>
                  </a:cubicBezTo>
                  <a:cubicBezTo>
                    <a:pt x="177" y="279"/>
                    <a:pt x="178" y="273"/>
                    <a:pt x="180" y="270"/>
                  </a:cubicBezTo>
                  <a:cubicBezTo>
                    <a:pt x="182" y="269"/>
                    <a:pt x="183" y="270"/>
                    <a:pt x="183" y="271"/>
                  </a:cubicBezTo>
                  <a:close/>
                  <a:moveTo>
                    <a:pt x="173" y="191"/>
                  </a:moveTo>
                  <a:cubicBezTo>
                    <a:pt x="165" y="215"/>
                    <a:pt x="181" y="249"/>
                    <a:pt x="155" y="262"/>
                  </a:cubicBezTo>
                  <a:cubicBezTo>
                    <a:pt x="133" y="211"/>
                    <a:pt x="147" y="158"/>
                    <a:pt x="154" y="104"/>
                  </a:cubicBezTo>
                  <a:cubicBezTo>
                    <a:pt x="140" y="94"/>
                    <a:pt x="131" y="111"/>
                    <a:pt x="123" y="118"/>
                  </a:cubicBezTo>
                  <a:cubicBezTo>
                    <a:pt x="118" y="118"/>
                    <a:pt x="118" y="112"/>
                    <a:pt x="113" y="111"/>
                  </a:cubicBezTo>
                  <a:cubicBezTo>
                    <a:pt x="102" y="110"/>
                    <a:pt x="102" y="121"/>
                    <a:pt x="94" y="123"/>
                  </a:cubicBezTo>
                  <a:cubicBezTo>
                    <a:pt x="87" y="119"/>
                    <a:pt x="88" y="105"/>
                    <a:pt x="74" y="111"/>
                  </a:cubicBezTo>
                  <a:cubicBezTo>
                    <a:pt x="70" y="117"/>
                    <a:pt x="69" y="119"/>
                    <a:pt x="66" y="125"/>
                  </a:cubicBezTo>
                  <a:cubicBezTo>
                    <a:pt x="77" y="138"/>
                    <a:pt x="89" y="150"/>
                    <a:pt x="95" y="168"/>
                  </a:cubicBezTo>
                  <a:cubicBezTo>
                    <a:pt x="105" y="202"/>
                    <a:pt x="121" y="230"/>
                    <a:pt x="128" y="266"/>
                  </a:cubicBezTo>
                  <a:cubicBezTo>
                    <a:pt x="115" y="268"/>
                    <a:pt x="110" y="264"/>
                    <a:pt x="99" y="262"/>
                  </a:cubicBezTo>
                  <a:cubicBezTo>
                    <a:pt x="100" y="257"/>
                    <a:pt x="92" y="247"/>
                    <a:pt x="95" y="240"/>
                  </a:cubicBezTo>
                  <a:cubicBezTo>
                    <a:pt x="86" y="230"/>
                    <a:pt x="85" y="216"/>
                    <a:pt x="78" y="205"/>
                  </a:cubicBezTo>
                  <a:cubicBezTo>
                    <a:pt x="70" y="194"/>
                    <a:pt x="57" y="181"/>
                    <a:pt x="47" y="170"/>
                  </a:cubicBezTo>
                  <a:cubicBezTo>
                    <a:pt x="43" y="166"/>
                    <a:pt x="37" y="164"/>
                    <a:pt x="34" y="160"/>
                  </a:cubicBezTo>
                  <a:cubicBezTo>
                    <a:pt x="31" y="156"/>
                    <a:pt x="19" y="137"/>
                    <a:pt x="18" y="129"/>
                  </a:cubicBezTo>
                  <a:cubicBezTo>
                    <a:pt x="17" y="124"/>
                    <a:pt x="20" y="119"/>
                    <a:pt x="19" y="115"/>
                  </a:cubicBezTo>
                  <a:cubicBezTo>
                    <a:pt x="18" y="107"/>
                    <a:pt x="13" y="99"/>
                    <a:pt x="15" y="92"/>
                  </a:cubicBezTo>
                  <a:cubicBezTo>
                    <a:pt x="16" y="88"/>
                    <a:pt x="22" y="72"/>
                    <a:pt x="25" y="65"/>
                  </a:cubicBezTo>
                  <a:cubicBezTo>
                    <a:pt x="34" y="48"/>
                    <a:pt x="49" y="36"/>
                    <a:pt x="64" y="26"/>
                  </a:cubicBezTo>
                  <a:cubicBezTo>
                    <a:pt x="66" y="23"/>
                    <a:pt x="64" y="22"/>
                    <a:pt x="64" y="19"/>
                  </a:cubicBezTo>
                  <a:cubicBezTo>
                    <a:pt x="68" y="25"/>
                    <a:pt x="70" y="20"/>
                    <a:pt x="75" y="22"/>
                  </a:cubicBezTo>
                  <a:cubicBezTo>
                    <a:pt x="82" y="17"/>
                    <a:pt x="90" y="12"/>
                    <a:pt x="98" y="10"/>
                  </a:cubicBezTo>
                  <a:cubicBezTo>
                    <a:pt x="120" y="7"/>
                    <a:pt x="165" y="18"/>
                    <a:pt x="175" y="32"/>
                  </a:cubicBezTo>
                  <a:cubicBezTo>
                    <a:pt x="176" y="33"/>
                    <a:pt x="175" y="35"/>
                    <a:pt x="174" y="34"/>
                  </a:cubicBezTo>
                  <a:cubicBezTo>
                    <a:pt x="176" y="36"/>
                    <a:pt x="182" y="38"/>
                    <a:pt x="184" y="41"/>
                  </a:cubicBezTo>
                  <a:cubicBezTo>
                    <a:pt x="186" y="44"/>
                    <a:pt x="185" y="47"/>
                    <a:pt x="189" y="46"/>
                  </a:cubicBezTo>
                  <a:cubicBezTo>
                    <a:pt x="190" y="55"/>
                    <a:pt x="196" y="57"/>
                    <a:pt x="196" y="66"/>
                  </a:cubicBezTo>
                  <a:cubicBezTo>
                    <a:pt x="201" y="70"/>
                    <a:pt x="199" y="72"/>
                    <a:pt x="205" y="75"/>
                  </a:cubicBezTo>
                  <a:cubicBezTo>
                    <a:pt x="219" y="127"/>
                    <a:pt x="187" y="156"/>
                    <a:pt x="17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355601" y="698501"/>
              <a:ext cx="109538" cy="46038"/>
            </a:xfrm>
            <a:custGeom>
              <a:avLst/>
              <a:gdLst>
                <a:gd name="T0" fmla="*/ 0 w 51"/>
                <a:gd name="T1" fmla="*/ 20 h 21"/>
                <a:gd name="T2" fmla="*/ 5 w 51"/>
                <a:gd name="T3" fmla="*/ 21 h 21"/>
                <a:gd name="T4" fmla="*/ 48 w 51"/>
                <a:gd name="T5" fmla="*/ 0 h 21"/>
                <a:gd name="T6" fmla="*/ 0 w 51"/>
                <a:gd name="T7" fmla="*/ 20 h 21"/>
              </a:gdLst>
              <a:ahLst/>
              <a:cxnLst>
                <a:cxn ang="0">
                  <a:pos x="T0" y="T1"/>
                </a:cxn>
                <a:cxn ang="0">
                  <a:pos x="T2" y="T3"/>
                </a:cxn>
                <a:cxn ang="0">
                  <a:pos x="T4" y="T5"/>
                </a:cxn>
                <a:cxn ang="0">
                  <a:pos x="T6" y="T7"/>
                </a:cxn>
              </a:cxnLst>
              <a:rect l="0" t="0" r="r" b="b"/>
              <a:pathLst>
                <a:path w="51" h="21">
                  <a:moveTo>
                    <a:pt x="0" y="20"/>
                  </a:moveTo>
                  <a:cubicBezTo>
                    <a:pt x="2" y="21"/>
                    <a:pt x="5" y="16"/>
                    <a:pt x="5" y="21"/>
                  </a:cubicBezTo>
                  <a:cubicBezTo>
                    <a:pt x="17" y="11"/>
                    <a:pt x="51" y="18"/>
                    <a:pt x="48" y="0"/>
                  </a:cubicBezTo>
                  <a:cubicBezTo>
                    <a:pt x="27" y="1"/>
                    <a:pt x="0" y="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5" name="矩形 24">
            <a:extLst>
              <a:ext uri="{FF2B5EF4-FFF2-40B4-BE49-F238E27FC236}">
                <a16:creationId xmlns:a16="http://schemas.microsoft.com/office/drawing/2014/main" id="{0EE85226-5792-4E37-BE7F-8B2B6F759D08}"/>
              </a:ext>
            </a:extLst>
          </p:cNvPr>
          <p:cNvSpPr/>
          <p:nvPr/>
        </p:nvSpPr>
        <p:spPr>
          <a:xfrm>
            <a:off x="1408255" y="1410872"/>
            <a:ext cx="8937016" cy="1840119"/>
          </a:xfrm>
          <a:prstGeom prst="rect">
            <a:avLst/>
          </a:prstGeom>
        </p:spPr>
        <p:txBody>
          <a:bodyPr wrap="square">
            <a:spAutoFit/>
          </a:bodyPr>
          <a:lstStyle/>
          <a:p>
            <a:pPr>
              <a:lnSpc>
                <a:spcPct val="120000"/>
              </a:lnSpc>
            </a:pPr>
            <a:r>
              <a:rPr lang="en-US" altLang="zh-CN" sz="1600" dirty="0">
                <a:solidFill>
                  <a:schemeClr val="tx1">
                    <a:lumMod val="75000"/>
                    <a:lumOff val="25000"/>
                  </a:schemeClr>
                </a:solidFill>
                <a:latin typeface="+mj-ea"/>
                <a:ea typeface="+mj-ea"/>
              </a:rPr>
              <a:t>Transformer </a:t>
            </a:r>
            <a:r>
              <a:rPr lang="zh-CN" altLang="en-US" sz="1600" dirty="0">
                <a:solidFill>
                  <a:schemeClr val="tx1">
                    <a:lumMod val="75000"/>
                    <a:lumOff val="25000"/>
                  </a:schemeClr>
                </a:solidFill>
                <a:latin typeface="+mj-ea"/>
                <a:ea typeface="+mj-ea"/>
              </a:rPr>
              <a:t>是 </a:t>
            </a:r>
            <a:r>
              <a:rPr lang="en-US" altLang="zh-CN" sz="1600" dirty="0">
                <a:solidFill>
                  <a:schemeClr val="tx1">
                    <a:lumMod val="75000"/>
                    <a:lumOff val="25000"/>
                  </a:schemeClr>
                </a:solidFill>
                <a:latin typeface="+mj-ea"/>
                <a:ea typeface="+mj-ea"/>
              </a:rPr>
              <a:t>Google </a:t>
            </a:r>
            <a:r>
              <a:rPr lang="zh-CN" altLang="en-US" sz="1600" dirty="0">
                <a:solidFill>
                  <a:schemeClr val="tx1">
                    <a:lumMod val="75000"/>
                    <a:lumOff val="25000"/>
                  </a:schemeClr>
                </a:solidFill>
                <a:latin typeface="+mj-ea"/>
                <a:ea typeface="+mj-ea"/>
              </a:rPr>
              <a:t>的团队在 </a:t>
            </a:r>
            <a:r>
              <a:rPr lang="en-US" altLang="zh-CN" sz="1600" dirty="0">
                <a:solidFill>
                  <a:schemeClr val="tx1">
                    <a:lumMod val="75000"/>
                    <a:lumOff val="25000"/>
                  </a:schemeClr>
                </a:solidFill>
                <a:latin typeface="+mj-ea"/>
                <a:ea typeface="+mj-ea"/>
              </a:rPr>
              <a:t>2017 </a:t>
            </a:r>
            <a:r>
              <a:rPr lang="zh-CN" altLang="en-US" sz="1600" dirty="0">
                <a:solidFill>
                  <a:schemeClr val="tx1">
                    <a:lumMod val="75000"/>
                    <a:lumOff val="25000"/>
                  </a:schemeClr>
                </a:solidFill>
                <a:latin typeface="+mj-ea"/>
                <a:ea typeface="+mj-ea"/>
              </a:rPr>
              <a:t>年提出的一种 </a:t>
            </a:r>
            <a:r>
              <a:rPr lang="en-US" altLang="zh-CN" sz="1600" dirty="0">
                <a:solidFill>
                  <a:schemeClr val="tx1">
                    <a:lumMod val="75000"/>
                    <a:lumOff val="25000"/>
                  </a:schemeClr>
                </a:solidFill>
                <a:latin typeface="+mj-ea"/>
                <a:ea typeface="+mj-ea"/>
              </a:rPr>
              <a:t>NLP </a:t>
            </a:r>
            <a:r>
              <a:rPr lang="zh-CN" altLang="en-US" sz="1600" dirty="0">
                <a:solidFill>
                  <a:schemeClr val="tx1">
                    <a:lumMod val="75000"/>
                    <a:lumOff val="25000"/>
                  </a:schemeClr>
                </a:solidFill>
                <a:latin typeface="+mj-ea"/>
                <a:ea typeface="+mj-ea"/>
              </a:rPr>
              <a:t>经典模型，现在比较火热的 </a:t>
            </a:r>
            <a:r>
              <a:rPr lang="en-US" altLang="zh-CN" sz="1600" dirty="0">
                <a:solidFill>
                  <a:schemeClr val="tx1">
                    <a:lumMod val="75000"/>
                    <a:lumOff val="25000"/>
                  </a:schemeClr>
                </a:solidFill>
                <a:latin typeface="+mj-ea"/>
                <a:ea typeface="+mj-ea"/>
              </a:rPr>
              <a:t>Bert </a:t>
            </a:r>
            <a:r>
              <a:rPr lang="zh-CN" altLang="en-US" sz="1600" dirty="0">
                <a:solidFill>
                  <a:schemeClr val="tx1">
                    <a:lumMod val="75000"/>
                    <a:lumOff val="25000"/>
                  </a:schemeClr>
                </a:solidFill>
                <a:latin typeface="+mj-ea"/>
                <a:ea typeface="+mj-ea"/>
              </a:rPr>
              <a:t>也是基于 </a:t>
            </a:r>
            <a:r>
              <a:rPr lang="en-US" altLang="zh-CN" sz="1600" dirty="0">
                <a:solidFill>
                  <a:schemeClr val="tx1">
                    <a:lumMod val="75000"/>
                    <a:lumOff val="25000"/>
                  </a:schemeClr>
                </a:solidFill>
                <a:latin typeface="+mj-ea"/>
                <a:ea typeface="+mj-ea"/>
              </a:rPr>
              <a:t>Transformer</a:t>
            </a:r>
            <a:r>
              <a:rPr lang="zh-CN" altLang="en-US" sz="1600" dirty="0">
                <a:solidFill>
                  <a:schemeClr val="tx1">
                    <a:lumMod val="75000"/>
                    <a:lumOff val="25000"/>
                  </a:schemeClr>
                </a:solidFill>
                <a:latin typeface="+mj-ea"/>
                <a:ea typeface="+mj-ea"/>
              </a:rPr>
              <a:t>。</a:t>
            </a:r>
            <a:r>
              <a:rPr lang="en-US" altLang="zh-CN" sz="1600" dirty="0">
                <a:solidFill>
                  <a:schemeClr val="tx1">
                    <a:lumMod val="75000"/>
                    <a:lumOff val="25000"/>
                  </a:schemeClr>
                </a:solidFill>
                <a:latin typeface="+mj-ea"/>
                <a:ea typeface="+mj-ea"/>
              </a:rPr>
              <a:t>Transformer </a:t>
            </a:r>
            <a:r>
              <a:rPr lang="zh-CN" altLang="en-US" sz="1600" dirty="0">
                <a:solidFill>
                  <a:schemeClr val="tx1">
                    <a:lumMod val="75000"/>
                    <a:lumOff val="25000"/>
                  </a:schemeClr>
                </a:solidFill>
                <a:latin typeface="+mj-ea"/>
                <a:ea typeface="+mj-ea"/>
              </a:rPr>
              <a:t>模型使用了 </a:t>
            </a:r>
            <a:r>
              <a:rPr lang="en-US" altLang="zh-CN" sz="1600" dirty="0">
                <a:solidFill>
                  <a:schemeClr val="tx1">
                    <a:lumMod val="75000"/>
                    <a:lumOff val="25000"/>
                  </a:schemeClr>
                </a:solidFill>
                <a:latin typeface="+mj-ea"/>
                <a:ea typeface="+mj-ea"/>
              </a:rPr>
              <a:t>Self-Attention </a:t>
            </a:r>
            <a:r>
              <a:rPr lang="zh-CN" altLang="en-US" sz="1600" dirty="0">
                <a:solidFill>
                  <a:schemeClr val="tx1">
                    <a:lumMod val="75000"/>
                    <a:lumOff val="25000"/>
                  </a:schemeClr>
                </a:solidFill>
                <a:latin typeface="+mj-ea"/>
                <a:ea typeface="+mj-ea"/>
              </a:rPr>
              <a:t>机制，不采用 </a:t>
            </a:r>
            <a:r>
              <a:rPr lang="en-US" altLang="zh-CN" sz="1600" dirty="0">
                <a:solidFill>
                  <a:schemeClr val="tx1">
                    <a:lumMod val="75000"/>
                    <a:lumOff val="25000"/>
                  </a:schemeClr>
                </a:solidFill>
                <a:latin typeface="+mj-ea"/>
                <a:ea typeface="+mj-ea"/>
              </a:rPr>
              <a:t>RNN </a:t>
            </a:r>
            <a:r>
              <a:rPr lang="zh-CN" altLang="en-US" sz="1600" dirty="0">
                <a:solidFill>
                  <a:schemeClr val="tx1">
                    <a:lumMod val="75000"/>
                    <a:lumOff val="25000"/>
                  </a:schemeClr>
                </a:solidFill>
                <a:latin typeface="+mj-ea"/>
                <a:ea typeface="+mj-ea"/>
              </a:rPr>
              <a:t>的顺序结构，使得模型可以并行化训练，而且能够拥有全局信息。</a:t>
            </a:r>
          </a:p>
          <a:p>
            <a:pPr>
              <a:lnSpc>
                <a:spcPct val="120000"/>
              </a:lnSpc>
            </a:pPr>
            <a:endParaRPr lang="en-US" altLang="zh-CN" sz="1600" dirty="0">
              <a:solidFill>
                <a:schemeClr val="tx1">
                  <a:lumMod val="75000"/>
                  <a:lumOff val="25000"/>
                </a:schemeClr>
              </a:solidFill>
              <a:latin typeface="+mj-ea"/>
              <a:ea typeface="+mj-ea"/>
            </a:endParaRPr>
          </a:p>
          <a:p>
            <a:pPr>
              <a:lnSpc>
                <a:spcPct val="120000"/>
              </a:lnSpc>
            </a:pPr>
            <a:r>
              <a:rPr lang="en-US" altLang="zh-CN" sz="1600" dirty="0">
                <a:solidFill>
                  <a:schemeClr val="tx1">
                    <a:lumMod val="75000"/>
                    <a:lumOff val="25000"/>
                  </a:schemeClr>
                </a:solidFill>
                <a:latin typeface="+mj-ea"/>
                <a:ea typeface="+mj-ea"/>
              </a:rPr>
              <a:t>Transformer</a:t>
            </a:r>
            <a:r>
              <a:rPr lang="zh-CN" altLang="en-US" sz="1600" dirty="0">
                <a:solidFill>
                  <a:schemeClr val="tx1">
                    <a:lumMod val="75000"/>
                    <a:lumOff val="25000"/>
                  </a:schemeClr>
                </a:solidFill>
                <a:latin typeface="+mj-ea"/>
                <a:ea typeface="+mj-ea"/>
              </a:rPr>
              <a:t>可以说是完全基于自注意力机制的一个深度学习模型，因为它适用于并行化计算，和它本身模型的复杂程度导致它在精度和性能上都要高于之前流行的</a:t>
            </a:r>
            <a:r>
              <a:rPr lang="en-US" altLang="zh-CN" sz="1600" dirty="0">
                <a:solidFill>
                  <a:schemeClr val="tx1">
                    <a:lumMod val="75000"/>
                    <a:lumOff val="25000"/>
                  </a:schemeClr>
                </a:solidFill>
                <a:latin typeface="+mj-ea"/>
                <a:ea typeface="+mj-ea"/>
              </a:rPr>
              <a:t>RNN</a:t>
            </a:r>
            <a:r>
              <a:rPr lang="zh-CN" altLang="en-US" sz="1600" dirty="0">
                <a:solidFill>
                  <a:schemeClr val="tx1">
                    <a:lumMod val="75000"/>
                    <a:lumOff val="25000"/>
                  </a:schemeClr>
                </a:solidFill>
                <a:latin typeface="+mj-ea"/>
                <a:ea typeface="+mj-ea"/>
              </a:rPr>
              <a:t>循环神经网络。</a:t>
            </a:r>
            <a:endParaRPr lang="en-US" altLang="zh-CN" sz="1600"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2507220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408255" y="790522"/>
            <a:ext cx="107837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408255" y="363579"/>
            <a:ext cx="2992849" cy="400110"/>
          </a:xfrm>
          <a:prstGeom prst="rect">
            <a:avLst/>
          </a:prstGeom>
        </p:spPr>
        <p:txBody>
          <a:bodyPr wrap="square">
            <a:spAutoFit/>
          </a:bodyPr>
          <a:lstStyle/>
          <a:p>
            <a:r>
              <a:rPr lang="en-US" altLang="zh-CN" sz="2000" dirty="0">
                <a:solidFill>
                  <a:schemeClr val="accent1"/>
                </a:solidFill>
                <a:latin typeface="+mj-lt"/>
              </a:rPr>
              <a:t>Transformer</a:t>
            </a:r>
            <a:r>
              <a:rPr lang="zh-CN" altLang="en-US" sz="2000" dirty="0">
                <a:solidFill>
                  <a:schemeClr val="accent1"/>
                </a:solidFill>
                <a:latin typeface="+mj-lt"/>
              </a:rPr>
              <a:t>模型</a:t>
            </a:r>
          </a:p>
        </p:txBody>
      </p:sp>
      <p:grpSp>
        <p:nvGrpSpPr>
          <p:cNvPr id="23" name="组合 22"/>
          <p:cNvGrpSpPr/>
          <p:nvPr/>
        </p:nvGrpSpPr>
        <p:grpSpPr>
          <a:xfrm>
            <a:off x="611297" y="254962"/>
            <a:ext cx="625500" cy="787984"/>
            <a:chOff x="355601" y="252413"/>
            <a:chExt cx="812800" cy="1023938"/>
          </a:xfrm>
          <a:solidFill>
            <a:schemeClr val="tx1">
              <a:lumMod val="75000"/>
              <a:lumOff val="25000"/>
            </a:schemeClr>
          </a:solidFill>
        </p:grpSpPr>
        <p:sp>
          <p:nvSpPr>
            <p:cNvPr id="14" name="Freeform 5"/>
            <p:cNvSpPr>
              <a:spLocks/>
            </p:cNvSpPr>
            <p:nvPr/>
          </p:nvSpPr>
          <p:spPr bwMode="auto">
            <a:xfrm>
              <a:off x="796926" y="252413"/>
              <a:ext cx="58738" cy="138113"/>
            </a:xfrm>
            <a:custGeom>
              <a:avLst/>
              <a:gdLst>
                <a:gd name="T0" fmla="*/ 13 w 27"/>
                <a:gd name="T1" fmla="*/ 1 h 64"/>
                <a:gd name="T2" fmla="*/ 3 w 27"/>
                <a:gd name="T3" fmla="*/ 61 h 64"/>
                <a:gd name="T4" fmla="*/ 11 w 27"/>
                <a:gd name="T5" fmla="*/ 44 h 64"/>
                <a:gd name="T6" fmla="*/ 16 w 27"/>
                <a:gd name="T7" fmla="*/ 15 h 64"/>
                <a:gd name="T8" fmla="*/ 26 w 27"/>
                <a:gd name="T9" fmla="*/ 1 h 64"/>
                <a:gd name="T10" fmla="*/ 13 w 27"/>
                <a:gd name="T11" fmla="*/ 1 h 64"/>
              </a:gdLst>
              <a:ahLst/>
              <a:cxnLst>
                <a:cxn ang="0">
                  <a:pos x="T0" y="T1"/>
                </a:cxn>
                <a:cxn ang="0">
                  <a:pos x="T2" y="T3"/>
                </a:cxn>
                <a:cxn ang="0">
                  <a:pos x="T4" y="T5"/>
                </a:cxn>
                <a:cxn ang="0">
                  <a:pos x="T6" y="T7"/>
                </a:cxn>
                <a:cxn ang="0">
                  <a:pos x="T8" y="T9"/>
                </a:cxn>
                <a:cxn ang="0">
                  <a:pos x="T10" y="T11"/>
                </a:cxn>
              </a:cxnLst>
              <a:rect l="0" t="0" r="r" b="b"/>
              <a:pathLst>
                <a:path w="27" h="64">
                  <a:moveTo>
                    <a:pt x="13" y="1"/>
                  </a:moveTo>
                  <a:cubicBezTo>
                    <a:pt x="9" y="21"/>
                    <a:pt x="0" y="41"/>
                    <a:pt x="3" y="61"/>
                  </a:cubicBezTo>
                  <a:cubicBezTo>
                    <a:pt x="14" y="64"/>
                    <a:pt x="10" y="51"/>
                    <a:pt x="11" y="44"/>
                  </a:cubicBezTo>
                  <a:cubicBezTo>
                    <a:pt x="12" y="35"/>
                    <a:pt x="16" y="24"/>
                    <a:pt x="16" y="15"/>
                  </a:cubicBezTo>
                  <a:cubicBezTo>
                    <a:pt x="19" y="10"/>
                    <a:pt x="27" y="10"/>
                    <a:pt x="26" y="1"/>
                  </a:cubicBezTo>
                  <a:cubicBezTo>
                    <a:pt x="19" y="0"/>
                    <a:pt x="20"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p:cNvSpPr>
            <p:nvPr/>
          </p:nvSpPr>
          <p:spPr bwMode="auto">
            <a:xfrm>
              <a:off x="584201" y="274638"/>
              <a:ext cx="74613" cy="103188"/>
            </a:xfrm>
            <a:custGeom>
              <a:avLst/>
              <a:gdLst>
                <a:gd name="T0" fmla="*/ 3 w 34"/>
                <a:gd name="T1" fmla="*/ 0 h 48"/>
                <a:gd name="T2" fmla="*/ 16 w 34"/>
                <a:gd name="T3" fmla="*/ 30 h 48"/>
                <a:gd name="T4" fmla="*/ 30 w 34"/>
                <a:gd name="T5" fmla="*/ 48 h 48"/>
                <a:gd name="T6" fmla="*/ 34 w 34"/>
                <a:gd name="T7" fmla="*/ 39 h 48"/>
                <a:gd name="T8" fmla="*/ 9 w 34"/>
                <a:gd name="T9" fmla="*/ 0 h 48"/>
                <a:gd name="T10" fmla="*/ 3 w 34"/>
                <a:gd name="T11" fmla="*/ 0 h 48"/>
              </a:gdLst>
              <a:ahLst/>
              <a:cxnLst>
                <a:cxn ang="0">
                  <a:pos x="T0" y="T1"/>
                </a:cxn>
                <a:cxn ang="0">
                  <a:pos x="T2" y="T3"/>
                </a:cxn>
                <a:cxn ang="0">
                  <a:pos x="T4" y="T5"/>
                </a:cxn>
                <a:cxn ang="0">
                  <a:pos x="T6" y="T7"/>
                </a:cxn>
                <a:cxn ang="0">
                  <a:pos x="T8" y="T9"/>
                </a:cxn>
                <a:cxn ang="0">
                  <a:pos x="T10" y="T11"/>
                </a:cxn>
              </a:cxnLst>
              <a:rect l="0" t="0" r="r" b="b"/>
              <a:pathLst>
                <a:path w="34" h="48">
                  <a:moveTo>
                    <a:pt x="3" y="0"/>
                  </a:moveTo>
                  <a:cubicBezTo>
                    <a:pt x="0" y="12"/>
                    <a:pt x="10" y="19"/>
                    <a:pt x="16" y="30"/>
                  </a:cubicBezTo>
                  <a:cubicBezTo>
                    <a:pt x="20" y="38"/>
                    <a:pt x="22" y="48"/>
                    <a:pt x="30" y="48"/>
                  </a:cubicBezTo>
                  <a:cubicBezTo>
                    <a:pt x="32" y="46"/>
                    <a:pt x="33" y="43"/>
                    <a:pt x="34" y="39"/>
                  </a:cubicBezTo>
                  <a:cubicBezTo>
                    <a:pt x="22" y="30"/>
                    <a:pt x="18" y="9"/>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
            <p:cNvSpPr>
              <a:spLocks/>
            </p:cNvSpPr>
            <p:nvPr/>
          </p:nvSpPr>
          <p:spPr bwMode="auto">
            <a:xfrm>
              <a:off x="944563" y="347663"/>
              <a:ext cx="100013" cy="98425"/>
            </a:xfrm>
            <a:custGeom>
              <a:avLst/>
              <a:gdLst>
                <a:gd name="T0" fmla="*/ 38 w 46"/>
                <a:gd name="T1" fmla="*/ 0 h 46"/>
                <a:gd name="T2" fmla="*/ 0 w 46"/>
                <a:gd name="T3" fmla="*/ 42 h 46"/>
                <a:gd name="T4" fmla="*/ 2 w 46"/>
                <a:gd name="T5" fmla="*/ 46 h 46"/>
                <a:gd name="T6" fmla="*/ 15 w 46"/>
                <a:gd name="T7" fmla="*/ 34 h 46"/>
                <a:gd name="T8" fmla="*/ 39 w 46"/>
                <a:gd name="T9" fmla="*/ 13 h 46"/>
                <a:gd name="T10" fmla="*/ 45 w 46"/>
                <a:gd name="T11" fmla="*/ 9 h 46"/>
                <a:gd name="T12" fmla="*/ 43 w 46"/>
                <a:gd name="T13" fmla="*/ 0 h 46"/>
                <a:gd name="T14" fmla="*/ 38 w 46"/>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6">
                  <a:moveTo>
                    <a:pt x="38" y="0"/>
                  </a:moveTo>
                  <a:cubicBezTo>
                    <a:pt x="28" y="17"/>
                    <a:pt x="7" y="23"/>
                    <a:pt x="0" y="42"/>
                  </a:cubicBezTo>
                  <a:cubicBezTo>
                    <a:pt x="1" y="43"/>
                    <a:pt x="2" y="44"/>
                    <a:pt x="2" y="46"/>
                  </a:cubicBezTo>
                  <a:cubicBezTo>
                    <a:pt x="11" y="46"/>
                    <a:pt x="14" y="42"/>
                    <a:pt x="15" y="34"/>
                  </a:cubicBezTo>
                  <a:cubicBezTo>
                    <a:pt x="24" y="28"/>
                    <a:pt x="32" y="21"/>
                    <a:pt x="39" y="13"/>
                  </a:cubicBezTo>
                  <a:cubicBezTo>
                    <a:pt x="41" y="12"/>
                    <a:pt x="44" y="11"/>
                    <a:pt x="45" y="9"/>
                  </a:cubicBezTo>
                  <a:cubicBezTo>
                    <a:pt x="46" y="5"/>
                    <a:pt x="44" y="3"/>
                    <a:pt x="43" y="0"/>
                  </a:cubicBezTo>
                  <a:cubicBezTo>
                    <a:pt x="41" y="0"/>
                    <a:pt x="40"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
            <p:cNvSpPr>
              <a:spLocks/>
            </p:cNvSpPr>
            <p:nvPr/>
          </p:nvSpPr>
          <p:spPr bwMode="auto">
            <a:xfrm>
              <a:off x="387351" y="449263"/>
              <a:ext cx="119063" cy="74613"/>
            </a:xfrm>
            <a:custGeom>
              <a:avLst/>
              <a:gdLst>
                <a:gd name="T0" fmla="*/ 8 w 55"/>
                <a:gd name="T1" fmla="*/ 0 h 35"/>
                <a:gd name="T2" fmla="*/ 17 w 55"/>
                <a:gd name="T3" fmla="*/ 14 h 35"/>
                <a:gd name="T4" fmla="*/ 13 w 55"/>
                <a:gd name="T5" fmla="*/ 17 h 35"/>
                <a:gd name="T6" fmla="*/ 19 w 55"/>
                <a:gd name="T7" fmla="*/ 23 h 35"/>
                <a:gd name="T8" fmla="*/ 22 w 55"/>
                <a:gd name="T9" fmla="*/ 17 h 35"/>
                <a:gd name="T10" fmla="*/ 53 w 55"/>
                <a:gd name="T11" fmla="*/ 32 h 35"/>
                <a:gd name="T12" fmla="*/ 53 w 55"/>
                <a:gd name="T13" fmla="*/ 23 h 35"/>
                <a:gd name="T14" fmla="*/ 8 w 55"/>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35">
                  <a:moveTo>
                    <a:pt x="8" y="0"/>
                  </a:moveTo>
                  <a:cubicBezTo>
                    <a:pt x="0" y="5"/>
                    <a:pt x="11" y="16"/>
                    <a:pt x="17" y="14"/>
                  </a:cubicBezTo>
                  <a:cubicBezTo>
                    <a:pt x="14" y="14"/>
                    <a:pt x="13" y="15"/>
                    <a:pt x="13" y="17"/>
                  </a:cubicBezTo>
                  <a:cubicBezTo>
                    <a:pt x="20" y="16"/>
                    <a:pt x="15" y="22"/>
                    <a:pt x="19" y="23"/>
                  </a:cubicBezTo>
                  <a:cubicBezTo>
                    <a:pt x="23" y="21"/>
                    <a:pt x="19" y="19"/>
                    <a:pt x="22" y="17"/>
                  </a:cubicBezTo>
                  <a:cubicBezTo>
                    <a:pt x="35" y="19"/>
                    <a:pt x="39" y="35"/>
                    <a:pt x="53" y="32"/>
                  </a:cubicBezTo>
                  <a:cubicBezTo>
                    <a:pt x="55" y="28"/>
                    <a:pt x="54" y="28"/>
                    <a:pt x="53" y="23"/>
                  </a:cubicBezTo>
                  <a:cubicBezTo>
                    <a:pt x="38" y="16"/>
                    <a:pt x="26" y="5"/>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
            <p:cNvSpPr>
              <a:spLocks/>
            </p:cNvSpPr>
            <p:nvPr/>
          </p:nvSpPr>
          <p:spPr bwMode="auto">
            <a:xfrm>
              <a:off x="1038226" y="528638"/>
              <a:ext cx="115888" cy="53975"/>
            </a:xfrm>
            <a:custGeom>
              <a:avLst/>
              <a:gdLst>
                <a:gd name="T0" fmla="*/ 1 w 54"/>
                <a:gd name="T1" fmla="*/ 18 h 25"/>
                <a:gd name="T2" fmla="*/ 2 w 54"/>
                <a:gd name="T3" fmla="*/ 25 h 25"/>
                <a:gd name="T4" fmla="*/ 51 w 54"/>
                <a:gd name="T5" fmla="*/ 15 h 25"/>
                <a:gd name="T6" fmla="*/ 51 w 54"/>
                <a:gd name="T7" fmla="*/ 1 h 25"/>
                <a:gd name="T8" fmla="*/ 1 w 54"/>
                <a:gd name="T9" fmla="*/ 18 h 25"/>
              </a:gdLst>
              <a:ahLst/>
              <a:cxnLst>
                <a:cxn ang="0">
                  <a:pos x="T0" y="T1"/>
                </a:cxn>
                <a:cxn ang="0">
                  <a:pos x="T2" y="T3"/>
                </a:cxn>
                <a:cxn ang="0">
                  <a:pos x="T4" y="T5"/>
                </a:cxn>
                <a:cxn ang="0">
                  <a:pos x="T6" y="T7"/>
                </a:cxn>
                <a:cxn ang="0">
                  <a:pos x="T8" y="T9"/>
                </a:cxn>
              </a:cxnLst>
              <a:rect l="0" t="0" r="r" b="b"/>
              <a:pathLst>
                <a:path w="54" h="25">
                  <a:moveTo>
                    <a:pt x="1" y="18"/>
                  </a:moveTo>
                  <a:cubicBezTo>
                    <a:pt x="4" y="21"/>
                    <a:pt x="0" y="23"/>
                    <a:pt x="2" y="25"/>
                  </a:cubicBezTo>
                  <a:cubicBezTo>
                    <a:pt x="17" y="25"/>
                    <a:pt x="34" y="3"/>
                    <a:pt x="51" y="15"/>
                  </a:cubicBezTo>
                  <a:cubicBezTo>
                    <a:pt x="52" y="9"/>
                    <a:pt x="54" y="7"/>
                    <a:pt x="51" y="1"/>
                  </a:cubicBezTo>
                  <a:cubicBezTo>
                    <a:pt x="32" y="0"/>
                    <a:pt x="14" y="7"/>
                    <a:pt x="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0"/>
            <p:cNvSpPr>
              <a:spLocks/>
            </p:cNvSpPr>
            <p:nvPr/>
          </p:nvSpPr>
          <p:spPr bwMode="auto">
            <a:xfrm>
              <a:off x="1050926" y="752476"/>
              <a:ext cx="117475" cy="101600"/>
            </a:xfrm>
            <a:custGeom>
              <a:avLst/>
              <a:gdLst>
                <a:gd name="T0" fmla="*/ 0 w 54"/>
                <a:gd name="T1" fmla="*/ 18 h 47"/>
                <a:gd name="T2" fmla="*/ 17 w 54"/>
                <a:gd name="T3" fmla="*/ 26 h 47"/>
                <a:gd name="T4" fmla="*/ 50 w 54"/>
                <a:gd name="T5" fmla="*/ 45 h 47"/>
                <a:gd name="T6" fmla="*/ 43 w 54"/>
                <a:gd name="T7" fmla="*/ 28 h 47"/>
                <a:gd name="T8" fmla="*/ 0 w 54"/>
                <a:gd name="T9" fmla="*/ 18 h 47"/>
              </a:gdLst>
              <a:ahLst/>
              <a:cxnLst>
                <a:cxn ang="0">
                  <a:pos x="T0" y="T1"/>
                </a:cxn>
                <a:cxn ang="0">
                  <a:pos x="T2" y="T3"/>
                </a:cxn>
                <a:cxn ang="0">
                  <a:pos x="T4" y="T5"/>
                </a:cxn>
                <a:cxn ang="0">
                  <a:pos x="T6" y="T7"/>
                </a:cxn>
                <a:cxn ang="0">
                  <a:pos x="T8" y="T9"/>
                </a:cxn>
              </a:cxnLst>
              <a:rect l="0" t="0" r="r" b="b"/>
              <a:pathLst>
                <a:path w="54" h="47">
                  <a:moveTo>
                    <a:pt x="0" y="18"/>
                  </a:moveTo>
                  <a:cubicBezTo>
                    <a:pt x="4" y="22"/>
                    <a:pt x="10" y="25"/>
                    <a:pt x="17" y="26"/>
                  </a:cubicBezTo>
                  <a:cubicBezTo>
                    <a:pt x="28" y="31"/>
                    <a:pt x="36" y="47"/>
                    <a:pt x="50" y="45"/>
                  </a:cubicBezTo>
                  <a:cubicBezTo>
                    <a:pt x="54" y="39"/>
                    <a:pt x="47" y="34"/>
                    <a:pt x="43" y="28"/>
                  </a:cubicBezTo>
                  <a:cubicBezTo>
                    <a:pt x="28" y="28"/>
                    <a:pt x="12" y="0"/>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
            <p:cNvSpPr>
              <a:spLocks/>
            </p:cNvSpPr>
            <p:nvPr/>
          </p:nvSpPr>
          <p:spPr bwMode="auto">
            <a:xfrm>
              <a:off x="457201" y="862013"/>
              <a:ext cx="79375" cy="84138"/>
            </a:xfrm>
            <a:custGeom>
              <a:avLst/>
              <a:gdLst>
                <a:gd name="T0" fmla="*/ 28 w 37"/>
                <a:gd name="T1" fmla="*/ 0 h 39"/>
                <a:gd name="T2" fmla="*/ 6 w 37"/>
                <a:gd name="T3" fmla="*/ 39 h 39"/>
                <a:gd name="T4" fmla="*/ 34 w 37"/>
                <a:gd name="T5" fmla="*/ 14 h 39"/>
                <a:gd name="T6" fmla="*/ 37 w 37"/>
                <a:gd name="T7" fmla="*/ 1 h 39"/>
                <a:gd name="T8" fmla="*/ 28 w 37"/>
                <a:gd name="T9" fmla="*/ 0 h 39"/>
              </a:gdLst>
              <a:ahLst/>
              <a:cxnLst>
                <a:cxn ang="0">
                  <a:pos x="T0" y="T1"/>
                </a:cxn>
                <a:cxn ang="0">
                  <a:pos x="T2" y="T3"/>
                </a:cxn>
                <a:cxn ang="0">
                  <a:pos x="T4" y="T5"/>
                </a:cxn>
                <a:cxn ang="0">
                  <a:pos x="T6" y="T7"/>
                </a:cxn>
                <a:cxn ang="0">
                  <a:pos x="T8" y="T9"/>
                </a:cxn>
              </a:cxnLst>
              <a:rect l="0" t="0" r="r" b="b"/>
              <a:pathLst>
                <a:path w="37" h="39">
                  <a:moveTo>
                    <a:pt x="28" y="0"/>
                  </a:moveTo>
                  <a:cubicBezTo>
                    <a:pt x="22" y="13"/>
                    <a:pt x="0" y="23"/>
                    <a:pt x="6" y="39"/>
                  </a:cubicBezTo>
                  <a:cubicBezTo>
                    <a:pt x="18" y="34"/>
                    <a:pt x="18" y="16"/>
                    <a:pt x="34" y="14"/>
                  </a:cubicBezTo>
                  <a:cubicBezTo>
                    <a:pt x="36" y="10"/>
                    <a:pt x="35" y="5"/>
                    <a:pt x="37" y="1"/>
                  </a:cubicBezTo>
                  <a:cubicBezTo>
                    <a:pt x="35" y="0"/>
                    <a:pt x="31"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2"/>
            <p:cNvSpPr>
              <a:spLocks noEditPoints="1"/>
            </p:cNvSpPr>
            <p:nvPr/>
          </p:nvSpPr>
          <p:spPr bwMode="auto">
            <a:xfrm>
              <a:off x="549276" y="449263"/>
              <a:ext cx="501650" cy="827088"/>
            </a:xfrm>
            <a:custGeom>
              <a:avLst/>
              <a:gdLst>
                <a:gd name="T0" fmla="*/ 118 w 231"/>
                <a:gd name="T1" fmla="*/ 4 h 384"/>
                <a:gd name="T2" fmla="*/ 51 w 231"/>
                <a:gd name="T3" fmla="*/ 26 h 384"/>
                <a:gd name="T4" fmla="*/ 5 w 231"/>
                <a:gd name="T5" fmla="*/ 112 h 384"/>
                <a:gd name="T6" fmla="*/ 50 w 231"/>
                <a:gd name="T7" fmla="*/ 190 h 384"/>
                <a:gd name="T8" fmla="*/ 84 w 231"/>
                <a:gd name="T9" fmla="*/ 282 h 384"/>
                <a:gd name="T10" fmla="*/ 132 w 231"/>
                <a:gd name="T11" fmla="*/ 383 h 384"/>
                <a:gd name="T12" fmla="*/ 193 w 231"/>
                <a:gd name="T13" fmla="*/ 366 h 384"/>
                <a:gd name="T14" fmla="*/ 200 w 231"/>
                <a:gd name="T15" fmla="*/ 357 h 384"/>
                <a:gd name="T16" fmla="*/ 207 w 231"/>
                <a:gd name="T17" fmla="*/ 338 h 384"/>
                <a:gd name="T18" fmla="*/ 197 w 231"/>
                <a:gd name="T19" fmla="*/ 254 h 384"/>
                <a:gd name="T20" fmla="*/ 187 w 231"/>
                <a:gd name="T21" fmla="*/ 181 h 384"/>
                <a:gd name="T22" fmla="*/ 104 w 231"/>
                <a:gd name="T23" fmla="*/ 332 h 384"/>
                <a:gd name="T24" fmla="*/ 104 w 231"/>
                <a:gd name="T25" fmla="*/ 292 h 384"/>
                <a:gd name="T26" fmla="*/ 113 w 231"/>
                <a:gd name="T27" fmla="*/ 280 h 384"/>
                <a:gd name="T28" fmla="*/ 128 w 231"/>
                <a:gd name="T29" fmla="*/ 282 h 384"/>
                <a:gd name="T30" fmla="*/ 116 w 231"/>
                <a:gd name="T31" fmla="*/ 332 h 384"/>
                <a:gd name="T32" fmla="*/ 147 w 231"/>
                <a:gd name="T33" fmla="*/ 282 h 384"/>
                <a:gd name="T34" fmla="*/ 116 w 231"/>
                <a:gd name="T35" fmla="*/ 332 h 384"/>
                <a:gd name="T36" fmla="*/ 142 w 231"/>
                <a:gd name="T37" fmla="*/ 235 h 384"/>
                <a:gd name="T38" fmla="*/ 132 w 231"/>
                <a:gd name="T39" fmla="*/ 249 h 384"/>
                <a:gd name="T40" fmla="*/ 105 w 231"/>
                <a:gd name="T41" fmla="*/ 176 h 384"/>
                <a:gd name="T42" fmla="*/ 125 w 231"/>
                <a:gd name="T43" fmla="*/ 131 h 384"/>
                <a:gd name="T44" fmla="*/ 138 w 231"/>
                <a:gd name="T45" fmla="*/ 229 h 384"/>
                <a:gd name="T46" fmla="*/ 159 w 231"/>
                <a:gd name="T47" fmla="*/ 285 h 384"/>
                <a:gd name="T48" fmla="*/ 178 w 231"/>
                <a:gd name="T49" fmla="*/ 365 h 384"/>
                <a:gd name="T50" fmla="*/ 186 w 231"/>
                <a:gd name="T51" fmla="*/ 327 h 384"/>
                <a:gd name="T52" fmla="*/ 167 w 231"/>
                <a:gd name="T53" fmla="*/ 352 h 384"/>
                <a:gd name="T54" fmla="*/ 158 w 231"/>
                <a:gd name="T55" fmla="*/ 356 h 384"/>
                <a:gd name="T56" fmla="*/ 167 w 231"/>
                <a:gd name="T57" fmla="*/ 352 h 384"/>
                <a:gd name="T58" fmla="*/ 177 w 231"/>
                <a:gd name="T59" fmla="*/ 281 h 384"/>
                <a:gd name="T60" fmla="*/ 153 w 231"/>
                <a:gd name="T61" fmla="*/ 353 h 384"/>
                <a:gd name="T62" fmla="*/ 146 w 231"/>
                <a:gd name="T63" fmla="*/ 336 h 384"/>
                <a:gd name="T64" fmla="*/ 172 w 231"/>
                <a:gd name="T65" fmla="*/ 280 h 384"/>
                <a:gd name="T66" fmla="*/ 183 w 231"/>
                <a:gd name="T67" fmla="*/ 271 h 384"/>
                <a:gd name="T68" fmla="*/ 155 w 231"/>
                <a:gd name="T69" fmla="*/ 262 h 384"/>
                <a:gd name="T70" fmla="*/ 123 w 231"/>
                <a:gd name="T71" fmla="*/ 118 h 384"/>
                <a:gd name="T72" fmla="*/ 94 w 231"/>
                <a:gd name="T73" fmla="*/ 123 h 384"/>
                <a:gd name="T74" fmla="*/ 66 w 231"/>
                <a:gd name="T75" fmla="*/ 125 h 384"/>
                <a:gd name="T76" fmla="*/ 128 w 231"/>
                <a:gd name="T77" fmla="*/ 266 h 384"/>
                <a:gd name="T78" fmla="*/ 95 w 231"/>
                <a:gd name="T79" fmla="*/ 240 h 384"/>
                <a:gd name="T80" fmla="*/ 47 w 231"/>
                <a:gd name="T81" fmla="*/ 170 h 384"/>
                <a:gd name="T82" fmla="*/ 18 w 231"/>
                <a:gd name="T83" fmla="*/ 129 h 384"/>
                <a:gd name="T84" fmla="*/ 15 w 231"/>
                <a:gd name="T85" fmla="*/ 92 h 384"/>
                <a:gd name="T86" fmla="*/ 64 w 231"/>
                <a:gd name="T87" fmla="*/ 26 h 384"/>
                <a:gd name="T88" fmla="*/ 75 w 231"/>
                <a:gd name="T89" fmla="*/ 22 h 384"/>
                <a:gd name="T90" fmla="*/ 175 w 231"/>
                <a:gd name="T91" fmla="*/ 32 h 384"/>
                <a:gd name="T92" fmla="*/ 184 w 231"/>
                <a:gd name="T93" fmla="*/ 41 h 384"/>
                <a:gd name="T94" fmla="*/ 196 w 231"/>
                <a:gd name="T95" fmla="*/ 66 h 384"/>
                <a:gd name="T96" fmla="*/ 173 w 231"/>
                <a:gd name="T97" fmla="*/ 19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1" h="384">
                  <a:moveTo>
                    <a:pt x="203" y="59"/>
                  </a:moveTo>
                  <a:cubicBezTo>
                    <a:pt x="188" y="28"/>
                    <a:pt x="155" y="9"/>
                    <a:pt x="118" y="4"/>
                  </a:cubicBezTo>
                  <a:cubicBezTo>
                    <a:pt x="94" y="0"/>
                    <a:pt x="68" y="12"/>
                    <a:pt x="57" y="23"/>
                  </a:cubicBezTo>
                  <a:cubicBezTo>
                    <a:pt x="53" y="27"/>
                    <a:pt x="55" y="24"/>
                    <a:pt x="51" y="26"/>
                  </a:cubicBezTo>
                  <a:cubicBezTo>
                    <a:pt x="40" y="29"/>
                    <a:pt x="35" y="44"/>
                    <a:pt x="25" y="47"/>
                  </a:cubicBezTo>
                  <a:cubicBezTo>
                    <a:pt x="16" y="68"/>
                    <a:pt x="0" y="86"/>
                    <a:pt x="5" y="112"/>
                  </a:cubicBezTo>
                  <a:cubicBezTo>
                    <a:pt x="9" y="130"/>
                    <a:pt x="9" y="141"/>
                    <a:pt x="18" y="155"/>
                  </a:cubicBezTo>
                  <a:cubicBezTo>
                    <a:pt x="28" y="172"/>
                    <a:pt x="38" y="177"/>
                    <a:pt x="50" y="190"/>
                  </a:cubicBezTo>
                  <a:cubicBezTo>
                    <a:pt x="70" y="211"/>
                    <a:pt x="82" y="236"/>
                    <a:pt x="90" y="268"/>
                  </a:cubicBezTo>
                  <a:cubicBezTo>
                    <a:pt x="88" y="273"/>
                    <a:pt x="88" y="280"/>
                    <a:pt x="84" y="282"/>
                  </a:cubicBezTo>
                  <a:cubicBezTo>
                    <a:pt x="93" y="299"/>
                    <a:pt x="90" y="330"/>
                    <a:pt x="98" y="352"/>
                  </a:cubicBezTo>
                  <a:cubicBezTo>
                    <a:pt x="109" y="365"/>
                    <a:pt x="118" y="373"/>
                    <a:pt x="132" y="383"/>
                  </a:cubicBezTo>
                  <a:cubicBezTo>
                    <a:pt x="138" y="380"/>
                    <a:pt x="144" y="384"/>
                    <a:pt x="150" y="384"/>
                  </a:cubicBezTo>
                  <a:cubicBezTo>
                    <a:pt x="167" y="377"/>
                    <a:pt x="182" y="380"/>
                    <a:pt x="193" y="366"/>
                  </a:cubicBezTo>
                  <a:cubicBezTo>
                    <a:pt x="194" y="365"/>
                    <a:pt x="193" y="363"/>
                    <a:pt x="194" y="360"/>
                  </a:cubicBezTo>
                  <a:cubicBezTo>
                    <a:pt x="195" y="358"/>
                    <a:pt x="199" y="359"/>
                    <a:pt x="200" y="357"/>
                  </a:cubicBezTo>
                  <a:cubicBezTo>
                    <a:pt x="200" y="356"/>
                    <a:pt x="200" y="352"/>
                    <a:pt x="201" y="350"/>
                  </a:cubicBezTo>
                  <a:cubicBezTo>
                    <a:pt x="203" y="344"/>
                    <a:pt x="207" y="341"/>
                    <a:pt x="207" y="338"/>
                  </a:cubicBezTo>
                  <a:cubicBezTo>
                    <a:pt x="208" y="331"/>
                    <a:pt x="204" y="320"/>
                    <a:pt x="203" y="310"/>
                  </a:cubicBezTo>
                  <a:cubicBezTo>
                    <a:pt x="203" y="290"/>
                    <a:pt x="198" y="272"/>
                    <a:pt x="197" y="254"/>
                  </a:cubicBezTo>
                  <a:cubicBezTo>
                    <a:pt x="189" y="253"/>
                    <a:pt x="186" y="250"/>
                    <a:pt x="180" y="244"/>
                  </a:cubicBezTo>
                  <a:cubicBezTo>
                    <a:pt x="182" y="224"/>
                    <a:pt x="182" y="201"/>
                    <a:pt x="187" y="181"/>
                  </a:cubicBezTo>
                  <a:cubicBezTo>
                    <a:pt x="213" y="156"/>
                    <a:pt x="231" y="90"/>
                    <a:pt x="203" y="59"/>
                  </a:cubicBezTo>
                  <a:close/>
                  <a:moveTo>
                    <a:pt x="104" y="332"/>
                  </a:moveTo>
                  <a:cubicBezTo>
                    <a:pt x="101" y="316"/>
                    <a:pt x="104" y="304"/>
                    <a:pt x="113" y="294"/>
                  </a:cubicBezTo>
                  <a:cubicBezTo>
                    <a:pt x="111" y="288"/>
                    <a:pt x="110" y="292"/>
                    <a:pt x="104" y="292"/>
                  </a:cubicBezTo>
                  <a:cubicBezTo>
                    <a:pt x="105" y="287"/>
                    <a:pt x="102" y="286"/>
                    <a:pt x="103" y="281"/>
                  </a:cubicBezTo>
                  <a:cubicBezTo>
                    <a:pt x="106" y="280"/>
                    <a:pt x="109" y="279"/>
                    <a:pt x="113" y="280"/>
                  </a:cubicBezTo>
                  <a:cubicBezTo>
                    <a:pt x="113" y="283"/>
                    <a:pt x="113" y="285"/>
                    <a:pt x="114" y="286"/>
                  </a:cubicBezTo>
                  <a:cubicBezTo>
                    <a:pt x="117" y="283"/>
                    <a:pt x="123" y="278"/>
                    <a:pt x="128" y="282"/>
                  </a:cubicBezTo>
                  <a:cubicBezTo>
                    <a:pt x="121" y="302"/>
                    <a:pt x="118" y="319"/>
                    <a:pt x="104" y="332"/>
                  </a:cubicBezTo>
                  <a:close/>
                  <a:moveTo>
                    <a:pt x="116" y="332"/>
                  </a:moveTo>
                  <a:cubicBezTo>
                    <a:pt x="124" y="315"/>
                    <a:pt x="134" y="301"/>
                    <a:pt x="141" y="282"/>
                  </a:cubicBezTo>
                  <a:cubicBezTo>
                    <a:pt x="143" y="282"/>
                    <a:pt x="145" y="282"/>
                    <a:pt x="147" y="282"/>
                  </a:cubicBezTo>
                  <a:cubicBezTo>
                    <a:pt x="143" y="307"/>
                    <a:pt x="126" y="331"/>
                    <a:pt x="118" y="356"/>
                  </a:cubicBezTo>
                  <a:cubicBezTo>
                    <a:pt x="106" y="354"/>
                    <a:pt x="118" y="342"/>
                    <a:pt x="116" y="332"/>
                  </a:cubicBezTo>
                  <a:close/>
                  <a:moveTo>
                    <a:pt x="138" y="229"/>
                  </a:moveTo>
                  <a:cubicBezTo>
                    <a:pt x="140" y="231"/>
                    <a:pt x="142" y="233"/>
                    <a:pt x="142" y="235"/>
                  </a:cubicBezTo>
                  <a:cubicBezTo>
                    <a:pt x="143" y="250"/>
                    <a:pt x="141" y="258"/>
                    <a:pt x="146" y="267"/>
                  </a:cubicBezTo>
                  <a:cubicBezTo>
                    <a:pt x="134" y="271"/>
                    <a:pt x="134" y="256"/>
                    <a:pt x="132" y="249"/>
                  </a:cubicBezTo>
                  <a:cubicBezTo>
                    <a:pt x="127" y="231"/>
                    <a:pt x="121" y="213"/>
                    <a:pt x="116" y="196"/>
                  </a:cubicBezTo>
                  <a:cubicBezTo>
                    <a:pt x="114" y="189"/>
                    <a:pt x="108" y="183"/>
                    <a:pt x="105" y="176"/>
                  </a:cubicBezTo>
                  <a:cubicBezTo>
                    <a:pt x="101" y="162"/>
                    <a:pt x="101" y="148"/>
                    <a:pt x="93" y="137"/>
                  </a:cubicBezTo>
                  <a:cubicBezTo>
                    <a:pt x="103" y="132"/>
                    <a:pt x="112" y="121"/>
                    <a:pt x="125" y="131"/>
                  </a:cubicBezTo>
                  <a:cubicBezTo>
                    <a:pt x="127" y="130"/>
                    <a:pt x="130" y="125"/>
                    <a:pt x="133" y="129"/>
                  </a:cubicBezTo>
                  <a:cubicBezTo>
                    <a:pt x="131" y="158"/>
                    <a:pt x="140" y="199"/>
                    <a:pt x="138" y="229"/>
                  </a:cubicBezTo>
                  <a:close/>
                  <a:moveTo>
                    <a:pt x="127" y="364"/>
                  </a:moveTo>
                  <a:cubicBezTo>
                    <a:pt x="134" y="334"/>
                    <a:pt x="148" y="311"/>
                    <a:pt x="159" y="285"/>
                  </a:cubicBezTo>
                  <a:cubicBezTo>
                    <a:pt x="152" y="310"/>
                    <a:pt x="140" y="341"/>
                    <a:pt x="127" y="364"/>
                  </a:cubicBezTo>
                  <a:close/>
                  <a:moveTo>
                    <a:pt x="178" y="365"/>
                  </a:moveTo>
                  <a:cubicBezTo>
                    <a:pt x="168" y="356"/>
                    <a:pt x="184" y="338"/>
                    <a:pt x="183" y="327"/>
                  </a:cubicBezTo>
                  <a:cubicBezTo>
                    <a:pt x="184" y="327"/>
                    <a:pt x="185" y="327"/>
                    <a:pt x="186" y="327"/>
                  </a:cubicBezTo>
                  <a:cubicBezTo>
                    <a:pt x="195" y="334"/>
                    <a:pt x="181" y="354"/>
                    <a:pt x="178" y="365"/>
                  </a:cubicBezTo>
                  <a:close/>
                  <a:moveTo>
                    <a:pt x="167" y="352"/>
                  </a:moveTo>
                  <a:cubicBezTo>
                    <a:pt x="165" y="359"/>
                    <a:pt x="169" y="369"/>
                    <a:pt x="158" y="367"/>
                  </a:cubicBezTo>
                  <a:cubicBezTo>
                    <a:pt x="156" y="362"/>
                    <a:pt x="163" y="358"/>
                    <a:pt x="158" y="356"/>
                  </a:cubicBezTo>
                  <a:cubicBezTo>
                    <a:pt x="169" y="337"/>
                    <a:pt x="170" y="308"/>
                    <a:pt x="182" y="290"/>
                  </a:cubicBezTo>
                  <a:cubicBezTo>
                    <a:pt x="192" y="308"/>
                    <a:pt x="173" y="331"/>
                    <a:pt x="167" y="352"/>
                  </a:cubicBezTo>
                  <a:close/>
                  <a:moveTo>
                    <a:pt x="183" y="271"/>
                  </a:moveTo>
                  <a:cubicBezTo>
                    <a:pt x="184" y="277"/>
                    <a:pt x="179" y="277"/>
                    <a:pt x="177" y="281"/>
                  </a:cubicBezTo>
                  <a:cubicBezTo>
                    <a:pt x="172" y="292"/>
                    <a:pt x="169" y="304"/>
                    <a:pt x="163" y="313"/>
                  </a:cubicBezTo>
                  <a:cubicBezTo>
                    <a:pt x="160" y="325"/>
                    <a:pt x="157" y="340"/>
                    <a:pt x="153" y="353"/>
                  </a:cubicBezTo>
                  <a:cubicBezTo>
                    <a:pt x="150" y="360"/>
                    <a:pt x="149" y="373"/>
                    <a:pt x="138" y="371"/>
                  </a:cubicBezTo>
                  <a:cubicBezTo>
                    <a:pt x="137" y="356"/>
                    <a:pt x="150" y="349"/>
                    <a:pt x="146" y="336"/>
                  </a:cubicBezTo>
                  <a:cubicBezTo>
                    <a:pt x="149" y="339"/>
                    <a:pt x="148" y="333"/>
                    <a:pt x="151" y="333"/>
                  </a:cubicBezTo>
                  <a:cubicBezTo>
                    <a:pt x="156" y="314"/>
                    <a:pt x="166" y="299"/>
                    <a:pt x="172" y="280"/>
                  </a:cubicBezTo>
                  <a:cubicBezTo>
                    <a:pt x="177" y="279"/>
                    <a:pt x="178" y="273"/>
                    <a:pt x="180" y="270"/>
                  </a:cubicBezTo>
                  <a:cubicBezTo>
                    <a:pt x="182" y="269"/>
                    <a:pt x="183" y="270"/>
                    <a:pt x="183" y="271"/>
                  </a:cubicBezTo>
                  <a:close/>
                  <a:moveTo>
                    <a:pt x="173" y="191"/>
                  </a:moveTo>
                  <a:cubicBezTo>
                    <a:pt x="165" y="215"/>
                    <a:pt x="181" y="249"/>
                    <a:pt x="155" y="262"/>
                  </a:cubicBezTo>
                  <a:cubicBezTo>
                    <a:pt x="133" y="211"/>
                    <a:pt x="147" y="158"/>
                    <a:pt x="154" y="104"/>
                  </a:cubicBezTo>
                  <a:cubicBezTo>
                    <a:pt x="140" y="94"/>
                    <a:pt x="131" y="111"/>
                    <a:pt x="123" y="118"/>
                  </a:cubicBezTo>
                  <a:cubicBezTo>
                    <a:pt x="118" y="118"/>
                    <a:pt x="118" y="112"/>
                    <a:pt x="113" y="111"/>
                  </a:cubicBezTo>
                  <a:cubicBezTo>
                    <a:pt x="102" y="110"/>
                    <a:pt x="102" y="121"/>
                    <a:pt x="94" y="123"/>
                  </a:cubicBezTo>
                  <a:cubicBezTo>
                    <a:pt x="87" y="119"/>
                    <a:pt x="88" y="105"/>
                    <a:pt x="74" y="111"/>
                  </a:cubicBezTo>
                  <a:cubicBezTo>
                    <a:pt x="70" y="117"/>
                    <a:pt x="69" y="119"/>
                    <a:pt x="66" y="125"/>
                  </a:cubicBezTo>
                  <a:cubicBezTo>
                    <a:pt x="77" y="138"/>
                    <a:pt x="89" y="150"/>
                    <a:pt x="95" y="168"/>
                  </a:cubicBezTo>
                  <a:cubicBezTo>
                    <a:pt x="105" y="202"/>
                    <a:pt x="121" y="230"/>
                    <a:pt x="128" y="266"/>
                  </a:cubicBezTo>
                  <a:cubicBezTo>
                    <a:pt x="115" y="268"/>
                    <a:pt x="110" y="264"/>
                    <a:pt x="99" y="262"/>
                  </a:cubicBezTo>
                  <a:cubicBezTo>
                    <a:pt x="100" y="257"/>
                    <a:pt x="92" y="247"/>
                    <a:pt x="95" y="240"/>
                  </a:cubicBezTo>
                  <a:cubicBezTo>
                    <a:pt x="86" y="230"/>
                    <a:pt x="85" y="216"/>
                    <a:pt x="78" y="205"/>
                  </a:cubicBezTo>
                  <a:cubicBezTo>
                    <a:pt x="70" y="194"/>
                    <a:pt x="57" y="181"/>
                    <a:pt x="47" y="170"/>
                  </a:cubicBezTo>
                  <a:cubicBezTo>
                    <a:pt x="43" y="166"/>
                    <a:pt x="37" y="164"/>
                    <a:pt x="34" y="160"/>
                  </a:cubicBezTo>
                  <a:cubicBezTo>
                    <a:pt x="31" y="156"/>
                    <a:pt x="19" y="137"/>
                    <a:pt x="18" y="129"/>
                  </a:cubicBezTo>
                  <a:cubicBezTo>
                    <a:pt x="17" y="124"/>
                    <a:pt x="20" y="119"/>
                    <a:pt x="19" y="115"/>
                  </a:cubicBezTo>
                  <a:cubicBezTo>
                    <a:pt x="18" y="107"/>
                    <a:pt x="13" y="99"/>
                    <a:pt x="15" y="92"/>
                  </a:cubicBezTo>
                  <a:cubicBezTo>
                    <a:pt x="16" y="88"/>
                    <a:pt x="22" y="72"/>
                    <a:pt x="25" y="65"/>
                  </a:cubicBezTo>
                  <a:cubicBezTo>
                    <a:pt x="34" y="48"/>
                    <a:pt x="49" y="36"/>
                    <a:pt x="64" y="26"/>
                  </a:cubicBezTo>
                  <a:cubicBezTo>
                    <a:pt x="66" y="23"/>
                    <a:pt x="64" y="22"/>
                    <a:pt x="64" y="19"/>
                  </a:cubicBezTo>
                  <a:cubicBezTo>
                    <a:pt x="68" y="25"/>
                    <a:pt x="70" y="20"/>
                    <a:pt x="75" y="22"/>
                  </a:cubicBezTo>
                  <a:cubicBezTo>
                    <a:pt x="82" y="17"/>
                    <a:pt x="90" y="12"/>
                    <a:pt x="98" y="10"/>
                  </a:cubicBezTo>
                  <a:cubicBezTo>
                    <a:pt x="120" y="7"/>
                    <a:pt x="165" y="18"/>
                    <a:pt x="175" y="32"/>
                  </a:cubicBezTo>
                  <a:cubicBezTo>
                    <a:pt x="176" y="33"/>
                    <a:pt x="175" y="35"/>
                    <a:pt x="174" y="34"/>
                  </a:cubicBezTo>
                  <a:cubicBezTo>
                    <a:pt x="176" y="36"/>
                    <a:pt x="182" y="38"/>
                    <a:pt x="184" y="41"/>
                  </a:cubicBezTo>
                  <a:cubicBezTo>
                    <a:pt x="186" y="44"/>
                    <a:pt x="185" y="47"/>
                    <a:pt x="189" y="46"/>
                  </a:cubicBezTo>
                  <a:cubicBezTo>
                    <a:pt x="190" y="55"/>
                    <a:pt x="196" y="57"/>
                    <a:pt x="196" y="66"/>
                  </a:cubicBezTo>
                  <a:cubicBezTo>
                    <a:pt x="201" y="70"/>
                    <a:pt x="199" y="72"/>
                    <a:pt x="205" y="75"/>
                  </a:cubicBezTo>
                  <a:cubicBezTo>
                    <a:pt x="219" y="127"/>
                    <a:pt x="187" y="156"/>
                    <a:pt x="17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355601" y="698501"/>
              <a:ext cx="109538" cy="46038"/>
            </a:xfrm>
            <a:custGeom>
              <a:avLst/>
              <a:gdLst>
                <a:gd name="T0" fmla="*/ 0 w 51"/>
                <a:gd name="T1" fmla="*/ 20 h 21"/>
                <a:gd name="T2" fmla="*/ 5 w 51"/>
                <a:gd name="T3" fmla="*/ 21 h 21"/>
                <a:gd name="T4" fmla="*/ 48 w 51"/>
                <a:gd name="T5" fmla="*/ 0 h 21"/>
                <a:gd name="T6" fmla="*/ 0 w 51"/>
                <a:gd name="T7" fmla="*/ 20 h 21"/>
              </a:gdLst>
              <a:ahLst/>
              <a:cxnLst>
                <a:cxn ang="0">
                  <a:pos x="T0" y="T1"/>
                </a:cxn>
                <a:cxn ang="0">
                  <a:pos x="T2" y="T3"/>
                </a:cxn>
                <a:cxn ang="0">
                  <a:pos x="T4" y="T5"/>
                </a:cxn>
                <a:cxn ang="0">
                  <a:pos x="T6" y="T7"/>
                </a:cxn>
              </a:cxnLst>
              <a:rect l="0" t="0" r="r" b="b"/>
              <a:pathLst>
                <a:path w="51" h="21">
                  <a:moveTo>
                    <a:pt x="0" y="20"/>
                  </a:moveTo>
                  <a:cubicBezTo>
                    <a:pt x="2" y="21"/>
                    <a:pt x="5" y="16"/>
                    <a:pt x="5" y="21"/>
                  </a:cubicBezTo>
                  <a:cubicBezTo>
                    <a:pt x="17" y="11"/>
                    <a:pt x="51" y="18"/>
                    <a:pt x="48" y="0"/>
                  </a:cubicBezTo>
                  <a:cubicBezTo>
                    <a:pt x="27" y="1"/>
                    <a:pt x="0" y="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5" name="矩形 24">
            <a:extLst>
              <a:ext uri="{FF2B5EF4-FFF2-40B4-BE49-F238E27FC236}">
                <a16:creationId xmlns:a16="http://schemas.microsoft.com/office/drawing/2014/main" id="{0EE85226-5792-4E37-BE7F-8B2B6F759D08}"/>
              </a:ext>
            </a:extLst>
          </p:cNvPr>
          <p:cNvSpPr/>
          <p:nvPr/>
        </p:nvSpPr>
        <p:spPr>
          <a:xfrm>
            <a:off x="1408255" y="1175283"/>
            <a:ext cx="4087110" cy="3908378"/>
          </a:xfrm>
          <a:prstGeom prst="rect">
            <a:avLst/>
          </a:prstGeom>
        </p:spPr>
        <p:txBody>
          <a:bodyPr wrap="square">
            <a:spAutoFit/>
          </a:bodyPr>
          <a:lstStyle/>
          <a:p>
            <a:pPr>
              <a:lnSpc>
                <a:spcPct val="120000"/>
              </a:lnSpc>
            </a:pPr>
            <a:r>
              <a:rPr lang="zh-CN" altLang="en-US" sz="1600" dirty="0">
                <a:solidFill>
                  <a:schemeClr val="tx1">
                    <a:lumMod val="75000"/>
                    <a:lumOff val="25000"/>
                  </a:schemeClr>
                </a:solidFill>
                <a:latin typeface="+mj-ea"/>
                <a:ea typeface="+mj-ea"/>
              </a:rPr>
              <a:t>右图是</a:t>
            </a:r>
            <a:r>
              <a:rPr lang="en-US" altLang="zh-CN" sz="1600" dirty="0">
                <a:solidFill>
                  <a:schemeClr val="tx1">
                    <a:lumMod val="75000"/>
                    <a:lumOff val="25000"/>
                  </a:schemeClr>
                </a:solidFill>
                <a:latin typeface="+mj-ea"/>
                <a:ea typeface="+mj-ea"/>
              </a:rPr>
              <a:t>Transformer </a:t>
            </a:r>
            <a:r>
              <a:rPr lang="zh-CN" altLang="en-US" sz="1600" dirty="0">
                <a:solidFill>
                  <a:schemeClr val="tx1">
                    <a:lumMod val="75000"/>
                    <a:lumOff val="25000"/>
                  </a:schemeClr>
                </a:solidFill>
                <a:latin typeface="+mj-ea"/>
                <a:ea typeface="+mj-ea"/>
              </a:rPr>
              <a:t>的内部结构图，左侧为 </a:t>
            </a:r>
            <a:r>
              <a:rPr lang="en-US" altLang="zh-CN" sz="1600" dirty="0">
                <a:solidFill>
                  <a:schemeClr val="tx1">
                    <a:lumMod val="75000"/>
                    <a:lumOff val="25000"/>
                  </a:schemeClr>
                </a:solidFill>
                <a:latin typeface="+mj-ea"/>
                <a:ea typeface="+mj-ea"/>
              </a:rPr>
              <a:t>Encoder block</a:t>
            </a:r>
            <a:r>
              <a:rPr lang="zh-CN" altLang="en-US" sz="1600" dirty="0">
                <a:solidFill>
                  <a:schemeClr val="tx1">
                    <a:lumMod val="75000"/>
                    <a:lumOff val="25000"/>
                  </a:schemeClr>
                </a:solidFill>
                <a:latin typeface="+mj-ea"/>
                <a:ea typeface="+mj-ea"/>
              </a:rPr>
              <a:t>，右侧为 </a:t>
            </a:r>
            <a:r>
              <a:rPr lang="en-US" altLang="zh-CN" sz="1600" dirty="0">
                <a:solidFill>
                  <a:schemeClr val="tx1">
                    <a:lumMod val="75000"/>
                    <a:lumOff val="25000"/>
                  </a:schemeClr>
                </a:solidFill>
                <a:latin typeface="+mj-ea"/>
                <a:ea typeface="+mj-ea"/>
              </a:rPr>
              <a:t>Decoder block</a:t>
            </a:r>
            <a:r>
              <a:rPr lang="zh-CN" altLang="en-US" sz="1600" dirty="0">
                <a:solidFill>
                  <a:schemeClr val="tx1">
                    <a:lumMod val="75000"/>
                    <a:lumOff val="25000"/>
                  </a:schemeClr>
                </a:solidFill>
                <a:latin typeface="+mj-ea"/>
                <a:ea typeface="+mj-ea"/>
              </a:rPr>
              <a:t>。红色圈中的部分为 </a:t>
            </a:r>
            <a:r>
              <a:rPr lang="en-US" altLang="zh-CN" sz="1600" dirty="0">
                <a:solidFill>
                  <a:schemeClr val="tx1">
                    <a:lumMod val="75000"/>
                    <a:lumOff val="25000"/>
                  </a:schemeClr>
                </a:solidFill>
                <a:latin typeface="+mj-ea"/>
                <a:ea typeface="+mj-ea"/>
              </a:rPr>
              <a:t>Multi-Head Attention</a:t>
            </a:r>
            <a:r>
              <a:rPr lang="zh-CN" altLang="en-US" sz="1600" dirty="0">
                <a:solidFill>
                  <a:schemeClr val="tx1">
                    <a:lumMod val="75000"/>
                    <a:lumOff val="25000"/>
                  </a:schemeClr>
                </a:solidFill>
                <a:latin typeface="+mj-ea"/>
                <a:ea typeface="+mj-ea"/>
              </a:rPr>
              <a:t>，是由多个 </a:t>
            </a:r>
            <a:r>
              <a:rPr lang="en-US" altLang="zh-CN" sz="1600" dirty="0">
                <a:solidFill>
                  <a:schemeClr val="tx1">
                    <a:lumMod val="75000"/>
                    <a:lumOff val="25000"/>
                  </a:schemeClr>
                </a:solidFill>
                <a:latin typeface="+mj-ea"/>
                <a:ea typeface="+mj-ea"/>
              </a:rPr>
              <a:t>Self-Attention</a:t>
            </a:r>
            <a:r>
              <a:rPr lang="zh-CN" altLang="en-US" sz="1600" dirty="0">
                <a:solidFill>
                  <a:schemeClr val="tx1">
                    <a:lumMod val="75000"/>
                    <a:lumOff val="25000"/>
                  </a:schemeClr>
                </a:solidFill>
                <a:latin typeface="+mj-ea"/>
                <a:ea typeface="+mj-ea"/>
              </a:rPr>
              <a:t>组成的，可以看到 </a:t>
            </a:r>
            <a:r>
              <a:rPr lang="en-US" altLang="zh-CN" sz="1600" dirty="0">
                <a:solidFill>
                  <a:schemeClr val="tx1">
                    <a:lumMod val="75000"/>
                    <a:lumOff val="25000"/>
                  </a:schemeClr>
                </a:solidFill>
                <a:latin typeface="+mj-ea"/>
                <a:ea typeface="+mj-ea"/>
              </a:rPr>
              <a:t>Encoder block </a:t>
            </a:r>
            <a:r>
              <a:rPr lang="zh-CN" altLang="en-US" sz="1600" dirty="0">
                <a:solidFill>
                  <a:schemeClr val="tx1">
                    <a:lumMod val="75000"/>
                    <a:lumOff val="25000"/>
                  </a:schemeClr>
                </a:solidFill>
                <a:latin typeface="+mj-ea"/>
                <a:ea typeface="+mj-ea"/>
              </a:rPr>
              <a:t>包含一个 </a:t>
            </a:r>
            <a:r>
              <a:rPr lang="en-US" altLang="zh-CN" sz="1600" dirty="0">
                <a:solidFill>
                  <a:schemeClr val="tx1">
                    <a:lumMod val="75000"/>
                    <a:lumOff val="25000"/>
                  </a:schemeClr>
                </a:solidFill>
                <a:latin typeface="+mj-ea"/>
                <a:ea typeface="+mj-ea"/>
              </a:rPr>
              <a:t>Multi-Head Attention</a:t>
            </a:r>
            <a:r>
              <a:rPr lang="zh-CN" altLang="en-US" sz="1600" dirty="0">
                <a:solidFill>
                  <a:schemeClr val="tx1">
                    <a:lumMod val="75000"/>
                    <a:lumOff val="25000"/>
                  </a:schemeClr>
                </a:solidFill>
                <a:latin typeface="+mj-ea"/>
                <a:ea typeface="+mj-ea"/>
              </a:rPr>
              <a:t>，而 </a:t>
            </a:r>
            <a:r>
              <a:rPr lang="en-US" altLang="zh-CN" sz="1600" dirty="0">
                <a:solidFill>
                  <a:schemeClr val="tx1">
                    <a:lumMod val="75000"/>
                    <a:lumOff val="25000"/>
                  </a:schemeClr>
                </a:solidFill>
                <a:latin typeface="+mj-ea"/>
                <a:ea typeface="+mj-ea"/>
              </a:rPr>
              <a:t>Decoder block </a:t>
            </a:r>
            <a:r>
              <a:rPr lang="zh-CN" altLang="en-US" sz="1600" dirty="0">
                <a:solidFill>
                  <a:schemeClr val="tx1">
                    <a:lumMod val="75000"/>
                    <a:lumOff val="25000"/>
                  </a:schemeClr>
                </a:solidFill>
                <a:latin typeface="+mj-ea"/>
                <a:ea typeface="+mj-ea"/>
              </a:rPr>
              <a:t>包含两个 </a:t>
            </a:r>
            <a:r>
              <a:rPr lang="en-US" altLang="zh-CN" sz="1600" dirty="0">
                <a:solidFill>
                  <a:schemeClr val="tx1">
                    <a:lumMod val="75000"/>
                    <a:lumOff val="25000"/>
                  </a:schemeClr>
                </a:solidFill>
                <a:latin typeface="+mj-ea"/>
                <a:ea typeface="+mj-ea"/>
              </a:rPr>
              <a:t>Multi-Head Attention (</a:t>
            </a:r>
            <a:r>
              <a:rPr lang="zh-CN" altLang="en-US" sz="1600" dirty="0">
                <a:solidFill>
                  <a:schemeClr val="tx1">
                    <a:lumMod val="75000"/>
                    <a:lumOff val="25000"/>
                  </a:schemeClr>
                </a:solidFill>
                <a:latin typeface="+mj-ea"/>
                <a:ea typeface="+mj-ea"/>
              </a:rPr>
              <a:t>其中有一个用到 </a:t>
            </a:r>
            <a:r>
              <a:rPr lang="en-US" altLang="zh-CN" sz="1600" dirty="0">
                <a:solidFill>
                  <a:schemeClr val="tx1">
                    <a:lumMod val="75000"/>
                    <a:lumOff val="25000"/>
                  </a:schemeClr>
                </a:solidFill>
                <a:latin typeface="+mj-ea"/>
                <a:ea typeface="+mj-ea"/>
              </a:rPr>
              <a:t>Masked)</a:t>
            </a:r>
            <a:r>
              <a:rPr lang="zh-CN" altLang="en-US" sz="1600" dirty="0">
                <a:solidFill>
                  <a:schemeClr val="tx1">
                    <a:lumMod val="75000"/>
                    <a:lumOff val="25000"/>
                  </a:schemeClr>
                </a:solidFill>
                <a:latin typeface="+mj-ea"/>
                <a:ea typeface="+mj-ea"/>
              </a:rPr>
              <a:t>。</a:t>
            </a:r>
            <a:r>
              <a:rPr lang="en-US" altLang="zh-CN" sz="1600" dirty="0">
                <a:solidFill>
                  <a:schemeClr val="tx1">
                    <a:lumMod val="75000"/>
                    <a:lumOff val="25000"/>
                  </a:schemeClr>
                </a:solidFill>
                <a:latin typeface="+mj-ea"/>
                <a:ea typeface="+mj-ea"/>
              </a:rPr>
              <a:t>Multi-Head Attention </a:t>
            </a:r>
            <a:r>
              <a:rPr lang="zh-CN" altLang="en-US" sz="1600" dirty="0">
                <a:solidFill>
                  <a:schemeClr val="tx1">
                    <a:lumMod val="75000"/>
                    <a:lumOff val="25000"/>
                  </a:schemeClr>
                </a:solidFill>
                <a:latin typeface="+mj-ea"/>
                <a:ea typeface="+mj-ea"/>
              </a:rPr>
              <a:t>上方还包括一个 </a:t>
            </a:r>
            <a:r>
              <a:rPr lang="en-US" altLang="zh-CN" sz="1600" dirty="0">
                <a:solidFill>
                  <a:schemeClr val="tx1">
                    <a:lumMod val="75000"/>
                    <a:lumOff val="25000"/>
                  </a:schemeClr>
                </a:solidFill>
                <a:latin typeface="+mj-ea"/>
                <a:ea typeface="+mj-ea"/>
              </a:rPr>
              <a:t>Add &amp; Norm </a:t>
            </a:r>
            <a:r>
              <a:rPr lang="zh-CN" altLang="en-US" sz="1600" dirty="0">
                <a:solidFill>
                  <a:schemeClr val="tx1">
                    <a:lumMod val="75000"/>
                    <a:lumOff val="25000"/>
                  </a:schemeClr>
                </a:solidFill>
                <a:latin typeface="+mj-ea"/>
                <a:ea typeface="+mj-ea"/>
              </a:rPr>
              <a:t>层，</a:t>
            </a:r>
            <a:r>
              <a:rPr lang="en-US" altLang="zh-CN" sz="1600" dirty="0">
                <a:solidFill>
                  <a:schemeClr val="tx1">
                    <a:lumMod val="75000"/>
                    <a:lumOff val="25000"/>
                  </a:schemeClr>
                </a:solidFill>
                <a:latin typeface="+mj-ea"/>
                <a:ea typeface="+mj-ea"/>
              </a:rPr>
              <a:t>Add </a:t>
            </a:r>
            <a:r>
              <a:rPr lang="zh-CN" altLang="en-US" sz="1600" dirty="0">
                <a:solidFill>
                  <a:schemeClr val="tx1">
                    <a:lumMod val="75000"/>
                    <a:lumOff val="25000"/>
                  </a:schemeClr>
                </a:solidFill>
                <a:latin typeface="+mj-ea"/>
                <a:ea typeface="+mj-ea"/>
              </a:rPr>
              <a:t>表示残差连接 </a:t>
            </a:r>
            <a:r>
              <a:rPr lang="en-US" altLang="zh-CN" sz="1600" dirty="0">
                <a:solidFill>
                  <a:schemeClr val="tx1">
                    <a:lumMod val="75000"/>
                    <a:lumOff val="25000"/>
                  </a:schemeClr>
                </a:solidFill>
                <a:latin typeface="+mj-ea"/>
                <a:ea typeface="+mj-ea"/>
              </a:rPr>
              <a:t>(Residual Connection) </a:t>
            </a:r>
            <a:r>
              <a:rPr lang="zh-CN" altLang="en-US" sz="1600" dirty="0">
                <a:solidFill>
                  <a:schemeClr val="tx1">
                    <a:lumMod val="75000"/>
                    <a:lumOff val="25000"/>
                  </a:schemeClr>
                </a:solidFill>
                <a:latin typeface="+mj-ea"/>
                <a:ea typeface="+mj-ea"/>
              </a:rPr>
              <a:t>用于防止网络退化，</a:t>
            </a:r>
            <a:r>
              <a:rPr lang="en-US" altLang="zh-CN" sz="1600" dirty="0">
                <a:solidFill>
                  <a:schemeClr val="tx1">
                    <a:lumMod val="75000"/>
                    <a:lumOff val="25000"/>
                  </a:schemeClr>
                </a:solidFill>
                <a:latin typeface="+mj-ea"/>
                <a:ea typeface="+mj-ea"/>
              </a:rPr>
              <a:t>Norm </a:t>
            </a:r>
            <a:r>
              <a:rPr lang="zh-CN" altLang="en-US" sz="1600" dirty="0">
                <a:solidFill>
                  <a:schemeClr val="tx1">
                    <a:lumMod val="75000"/>
                    <a:lumOff val="25000"/>
                  </a:schemeClr>
                </a:solidFill>
                <a:latin typeface="+mj-ea"/>
                <a:ea typeface="+mj-ea"/>
              </a:rPr>
              <a:t>表示 </a:t>
            </a:r>
            <a:r>
              <a:rPr lang="en-US" altLang="zh-CN" sz="1600" dirty="0">
                <a:solidFill>
                  <a:schemeClr val="tx1">
                    <a:lumMod val="75000"/>
                    <a:lumOff val="25000"/>
                  </a:schemeClr>
                </a:solidFill>
                <a:latin typeface="+mj-ea"/>
                <a:ea typeface="+mj-ea"/>
              </a:rPr>
              <a:t>Layer Normalization</a:t>
            </a:r>
            <a:r>
              <a:rPr lang="zh-CN" altLang="en-US" sz="1600" dirty="0">
                <a:solidFill>
                  <a:schemeClr val="tx1">
                    <a:lumMod val="75000"/>
                    <a:lumOff val="25000"/>
                  </a:schemeClr>
                </a:solidFill>
                <a:latin typeface="+mj-ea"/>
                <a:ea typeface="+mj-ea"/>
              </a:rPr>
              <a:t>，用于对每一层的激活值进行归一化。</a:t>
            </a:r>
          </a:p>
          <a:p>
            <a:pPr>
              <a:lnSpc>
                <a:spcPct val="120000"/>
              </a:lnSpc>
            </a:pPr>
            <a:endParaRPr lang="zh-CN" altLang="en-US" sz="1600" dirty="0">
              <a:solidFill>
                <a:schemeClr val="tx1">
                  <a:lumMod val="75000"/>
                  <a:lumOff val="25000"/>
                </a:schemeClr>
              </a:solidFill>
              <a:latin typeface="+mj-ea"/>
              <a:ea typeface="+mj-ea"/>
            </a:endParaRPr>
          </a:p>
        </p:txBody>
      </p:sp>
      <p:pic>
        <p:nvPicPr>
          <p:cNvPr id="4" name="图片 3">
            <a:extLst>
              <a:ext uri="{FF2B5EF4-FFF2-40B4-BE49-F238E27FC236}">
                <a16:creationId xmlns:a16="http://schemas.microsoft.com/office/drawing/2014/main" id="{674DA1F4-4F42-464D-8B5E-4D4C1779AAA3}"/>
              </a:ext>
            </a:extLst>
          </p:cNvPr>
          <p:cNvPicPr>
            <a:picLocks noChangeAspect="1"/>
          </p:cNvPicPr>
          <p:nvPr/>
        </p:nvPicPr>
        <p:blipFill>
          <a:blip r:embed="rId2"/>
          <a:stretch>
            <a:fillRect/>
          </a:stretch>
        </p:blipFill>
        <p:spPr>
          <a:xfrm>
            <a:off x="5976117" y="1042946"/>
            <a:ext cx="4087110" cy="5310681"/>
          </a:xfrm>
          <a:prstGeom prst="rect">
            <a:avLst/>
          </a:prstGeom>
        </p:spPr>
      </p:pic>
    </p:spTree>
    <p:extLst>
      <p:ext uri="{BB962C8B-B14F-4D97-AF65-F5344CB8AC3E}">
        <p14:creationId xmlns:p14="http://schemas.microsoft.com/office/powerpoint/2010/main" val="1352254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408255" y="790522"/>
            <a:ext cx="107837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408255" y="363579"/>
            <a:ext cx="4537479" cy="400110"/>
          </a:xfrm>
          <a:prstGeom prst="rect">
            <a:avLst/>
          </a:prstGeom>
        </p:spPr>
        <p:txBody>
          <a:bodyPr wrap="square">
            <a:spAutoFit/>
          </a:bodyPr>
          <a:lstStyle/>
          <a:p>
            <a:r>
              <a:rPr lang="en-US" altLang="zh-CN" sz="2000" dirty="0">
                <a:solidFill>
                  <a:schemeClr val="accent1"/>
                </a:solidFill>
                <a:latin typeface="+mj-lt"/>
              </a:rPr>
              <a:t>Transformer</a:t>
            </a:r>
            <a:r>
              <a:rPr lang="zh-CN" altLang="en-US" sz="2000" dirty="0">
                <a:solidFill>
                  <a:schemeClr val="accent1"/>
                </a:solidFill>
                <a:latin typeface="+mj-lt"/>
              </a:rPr>
              <a:t>模型</a:t>
            </a:r>
            <a:r>
              <a:rPr lang="en-US" altLang="zh-CN" sz="2000" dirty="0">
                <a:solidFill>
                  <a:schemeClr val="accent1"/>
                </a:solidFill>
                <a:latin typeface="+mj-lt"/>
              </a:rPr>
              <a:t>- Self-Attention</a:t>
            </a:r>
          </a:p>
        </p:txBody>
      </p:sp>
      <p:grpSp>
        <p:nvGrpSpPr>
          <p:cNvPr id="23" name="组合 22"/>
          <p:cNvGrpSpPr/>
          <p:nvPr/>
        </p:nvGrpSpPr>
        <p:grpSpPr>
          <a:xfrm>
            <a:off x="611297" y="254962"/>
            <a:ext cx="625500" cy="787984"/>
            <a:chOff x="355601" y="252413"/>
            <a:chExt cx="812800" cy="1023938"/>
          </a:xfrm>
          <a:solidFill>
            <a:schemeClr val="tx1">
              <a:lumMod val="75000"/>
              <a:lumOff val="25000"/>
            </a:schemeClr>
          </a:solidFill>
        </p:grpSpPr>
        <p:sp>
          <p:nvSpPr>
            <p:cNvPr id="14" name="Freeform 5"/>
            <p:cNvSpPr>
              <a:spLocks/>
            </p:cNvSpPr>
            <p:nvPr/>
          </p:nvSpPr>
          <p:spPr bwMode="auto">
            <a:xfrm>
              <a:off x="796926" y="252413"/>
              <a:ext cx="58738" cy="138113"/>
            </a:xfrm>
            <a:custGeom>
              <a:avLst/>
              <a:gdLst>
                <a:gd name="T0" fmla="*/ 13 w 27"/>
                <a:gd name="T1" fmla="*/ 1 h 64"/>
                <a:gd name="T2" fmla="*/ 3 w 27"/>
                <a:gd name="T3" fmla="*/ 61 h 64"/>
                <a:gd name="T4" fmla="*/ 11 w 27"/>
                <a:gd name="T5" fmla="*/ 44 h 64"/>
                <a:gd name="T6" fmla="*/ 16 w 27"/>
                <a:gd name="T7" fmla="*/ 15 h 64"/>
                <a:gd name="T8" fmla="*/ 26 w 27"/>
                <a:gd name="T9" fmla="*/ 1 h 64"/>
                <a:gd name="T10" fmla="*/ 13 w 27"/>
                <a:gd name="T11" fmla="*/ 1 h 64"/>
              </a:gdLst>
              <a:ahLst/>
              <a:cxnLst>
                <a:cxn ang="0">
                  <a:pos x="T0" y="T1"/>
                </a:cxn>
                <a:cxn ang="0">
                  <a:pos x="T2" y="T3"/>
                </a:cxn>
                <a:cxn ang="0">
                  <a:pos x="T4" y="T5"/>
                </a:cxn>
                <a:cxn ang="0">
                  <a:pos x="T6" y="T7"/>
                </a:cxn>
                <a:cxn ang="0">
                  <a:pos x="T8" y="T9"/>
                </a:cxn>
                <a:cxn ang="0">
                  <a:pos x="T10" y="T11"/>
                </a:cxn>
              </a:cxnLst>
              <a:rect l="0" t="0" r="r" b="b"/>
              <a:pathLst>
                <a:path w="27" h="64">
                  <a:moveTo>
                    <a:pt x="13" y="1"/>
                  </a:moveTo>
                  <a:cubicBezTo>
                    <a:pt x="9" y="21"/>
                    <a:pt x="0" y="41"/>
                    <a:pt x="3" y="61"/>
                  </a:cubicBezTo>
                  <a:cubicBezTo>
                    <a:pt x="14" y="64"/>
                    <a:pt x="10" y="51"/>
                    <a:pt x="11" y="44"/>
                  </a:cubicBezTo>
                  <a:cubicBezTo>
                    <a:pt x="12" y="35"/>
                    <a:pt x="16" y="24"/>
                    <a:pt x="16" y="15"/>
                  </a:cubicBezTo>
                  <a:cubicBezTo>
                    <a:pt x="19" y="10"/>
                    <a:pt x="27" y="10"/>
                    <a:pt x="26" y="1"/>
                  </a:cubicBezTo>
                  <a:cubicBezTo>
                    <a:pt x="19" y="0"/>
                    <a:pt x="20"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p:cNvSpPr>
            <p:nvPr/>
          </p:nvSpPr>
          <p:spPr bwMode="auto">
            <a:xfrm>
              <a:off x="584201" y="274638"/>
              <a:ext cx="74613" cy="103188"/>
            </a:xfrm>
            <a:custGeom>
              <a:avLst/>
              <a:gdLst>
                <a:gd name="T0" fmla="*/ 3 w 34"/>
                <a:gd name="T1" fmla="*/ 0 h 48"/>
                <a:gd name="T2" fmla="*/ 16 w 34"/>
                <a:gd name="T3" fmla="*/ 30 h 48"/>
                <a:gd name="T4" fmla="*/ 30 w 34"/>
                <a:gd name="T5" fmla="*/ 48 h 48"/>
                <a:gd name="T6" fmla="*/ 34 w 34"/>
                <a:gd name="T7" fmla="*/ 39 h 48"/>
                <a:gd name="T8" fmla="*/ 9 w 34"/>
                <a:gd name="T9" fmla="*/ 0 h 48"/>
                <a:gd name="T10" fmla="*/ 3 w 34"/>
                <a:gd name="T11" fmla="*/ 0 h 48"/>
              </a:gdLst>
              <a:ahLst/>
              <a:cxnLst>
                <a:cxn ang="0">
                  <a:pos x="T0" y="T1"/>
                </a:cxn>
                <a:cxn ang="0">
                  <a:pos x="T2" y="T3"/>
                </a:cxn>
                <a:cxn ang="0">
                  <a:pos x="T4" y="T5"/>
                </a:cxn>
                <a:cxn ang="0">
                  <a:pos x="T6" y="T7"/>
                </a:cxn>
                <a:cxn ang="0">
                  <a:pos x="T8" y="T9"/>
                </a:cxn>
                <a:cxn ang="0">
                  <a:pos x="T10" y="T11"/>
                </a:cxn>
              </a:cxnLst>
              <a:rect l="0" t="0" r="r" b="b"/>
              <a:pathLst>
                <a:path w="34" h="48">
                  <a:moveTo>
                    <a:pt x="3" y="0"/>
                  </a:moveTo>
                  <a:cubicBezTo>
                    <a:pt x="0" y="12"/>
                    <a:pt x="10" y="19"/>
                    <a:pt x="16" y="30"/>
                  </a:cubicBezTo>
                  <a:cubicBezTo>
                    <a:pt x="20" y="38"/>
                    <a:pt x="22" y="48"/>
                    <a:pt x="30" y="48"/>
                  </a:cubicBezTo>
                  <a:cubicBezTo>
                    <a:pt x="32" y="46"/>
                    <a:pt x="33" y="43"/>
                    <a:pt x="34" y="39"/>
                  </a:cubicBezTo>
                  <a:cubicBezTo>
                    <a:pt x="22" y="30"/>
                    <a:pt x="18" y="9"/>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
            <p:cNvSpPr>
              <a:spLocks/>
            </p:cNvSpPr>
            <p:nvPr/>
          </p:nvSpPr>
          <p:spPr bwMode="auto">
            <a:xfrm>
              <a:off x="944563" y="347663"/>
              <a:ext cx="100013" cy="98425"/>
            </a:xfrm>
            <a:custGeom>
              <a:avLst/>
              <a:gdLst>
                <a:gd name="T0" fmla="*/ 38 w 46"/>
                <a:gd name="T1" fmla="*/ 0 h 46"/>
                <a:gd name="T2" fmla="*/ 0 w 46"/>
                <a:gd name="T3" fmla="*/ 42 h 46"/>
                <a:gd name="T4" fmla="*/ 2 w 46"/>
                <a:gd name="T5" fmla="*/ 46 h 46"/>
                <a:gd name="T6" fmla="*/ 15 w 46"/>
                <a:gd name="T7" fmla="*/ 34 h 46"/>
                <a:gd name="T8" fmla="*/ 39 w 46"/>
                <a:gd name="T9" fmla="*/ 13 h 46"/>
                <a:gd name="T10" fmla="*/ 45 w 46"/>
                <a:gd name="T11" fmla="*/ 9 h 46"/>
                <a:gd name="T12" fmla="*/ 43 w 46"/>
                <a:gd name="T13" fmla="*/ 0 h 46"/>
                <a:gd name="T14" fmla="*/ 38 w 46"/>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6">
                  <a:moveTo>
                    <a:pt x="38" y="0"/>
                  </a:moveTo>
                  <a:cubicBezTo>
                    <a:pt x="28" y="17"/>
                    <a:pt x="7" y="23"/>
                    <a:pt x="0" y="42"/>
                  </a:cubicBezTo>
                  <a:cubicBezTo>
                    <a:pt x="1" y="43"/>
                    <a:pt x="2" y="44"/>
                    <a:pt x="2" y="46"/>
                  </a:cubicBezTo>
                  <a:cubicBezTo>
                    <a:pt x="11" y="46"/>
                    <a:pt x="14" y="42"/>
                    <a:pt x="15" y="34"/>
                  </a:cubicBezTo>
                  <a:cubicBezTo>
                    <a:pt x="24" y="28"/>
                    <a:pt x="32" y="21"/>
                    <a:pt x="39" y="13"/>
                  </a:cubicBezTo>
                  <a:cubicBezTo>
                    <a:pt x="41" y="12"/>
                    <a:pt x="44" y="11"/>
                    <a:pt x="45" y="9"/>
                  </a:cubicBezTo>
                  <a:cubicBezTo>
                    <a:pt x="46" y="5"/>
                    <a:pt x="44" y="3"/>
                    <a:pt x="43" y="0"/>
                  </a:cubicBezTo>
                  <a:cubicBezTo>
                    <a:pt x="41" y="0"/>
                    <a:pt x="40"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
            <p:cNvSpPr>
              <a:spLocks/>
            </p:cNvSpPr>
            <p:nvPr/>
          </p:nvSpPr>
          <p:spPr bwMode="auto">
            <a:xfrm>
              <a:off x="387351" y="449263"/>
              <a:ext cx="119063" cy="74613"/>
            </a:xfrm>
            <a:custGeom>
              <a:avLst/>
              <a:gdLst>
                <a:gd name="T0" fmla="*/ 8 w 55"/>
                <a:gd name="T1" fmla="*/ 0 h 35"/>
                <a:gd name="T2" fmla="*/ 17 w 55"/>
                <a:gd name="T3" fmla="*/ 14 h 35"/>
                <a:gd name="T4" fmla="*/ 13 w 55"/>
                <a:gd name="T5" fmla="*/ 17 h 35"/>
                <a:gd name="T6" fmla="*/ 19 w 55"/>
                <a:gd name="T7" fmla="*/ 23 h 35"/>
                <a:gd name="T8" fmla="*/ 22 w 55"/>
                <a:gd name="T9" fmla="*/ 17 h 35"/>
                <a:gd name="T10" fmla="*/ 53 w 55"/>
                <a:gd name="T11" fmla="*/ 32 h 35"/>
                <a:gd name="T12" fmla="*/ 53 w 55"/>
                <a:gd name="T13" fmla="*/ 23 h 35"/>
                <a:gd name="T14" fmla="*/ 8 w 55"/>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35">
                  <a:moveTo>
                    <a:pt x="8" y="0"/>
                  </a:moveTo>
                  <a:cubicBezTo>
                    <a:pt x="0" y="5"/>
                    <a:pt x="11" y="16"/>
                    <a:pt x="17" y="14"/>
                  </a:cubicBezTo>
                  <a:cubicBezTo>
                    <a:pt x="14" y="14"/>
                    <a:pt x="13" y="15"/>
                    <a:pt x="13" y="17"/>
                  </a:cubicBezTo>
                  <a:cubicBezTo>
                    <a:pt x="20" y="16"/>
                    <a:pt x="15" y="22"/>
                    <a:pt x="19" y="23"/>
                  </a:cubicBezTo>
                  <a:cubicBezTo>
                    <a:pt x="23" y="21"/>
                    <a:pt x="19" y="19"/>
                    <a:pt x="22" y="17"/>
                  </a:cubicBezTo>
                  <a:cubicBezTo>
                    <a:pt x="35" y="19"/>
                    <a:pt x="39" y="35"/>
                    <a:pt x="53" y="32"/>
                  </a:cubicBezTo>
                  <a:cubicBezTo>
                    <a:pt x="55" y="28"/>
                    <a:pt x="54" y="28"/>
                    <a:pt x="53" y="23"/>
                  </a:cubicBezTo>
                  <a:cubicBezTo>
                    <a:pt x="38" y="16"/>
                    <a:pt x="26" y="5"/>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
            <p:cNvSpPr>
              <a:spLocks/>
            </p:cNvSpPr>
            <p:nvPr/>
          </p:nvSpPr>
          <p:spPr bwMode="auto">
            <a:xfrm>
              <a:off x="1038226" y="528638"/>
              <a:ext cx="115888" cy="53975"/>
            </a:xfrm>
            <a:custGeom>
              <a:avLst/>
              <a:gdLst>
                <a:gd name="T0" fmla="*/ 1 w 54"/>
                <a:gd name="T1" fmla="*/ 18 h 25"/>
                <a:gd name="T2" fmla="*/ 2 w 54"/>
                <a:gd name="T3" fmla="*/ 25 h 25"/>
                <a:gd name="T4" fmla="*/ 51 w 54"/>
                <a:gd name="T5" fmla="*/ 15 h 25"/>
                <a:gd name="T6" fmla="*/ 51 w 54"/>
                <a:gd name="T7" fmla="*/ 1 h 25"/>
                <a:gd name="T8" fmla="*/ 1 w 54"/>
                <a:gd name="T9" fmla="*/ 18 h 25"/>
              </a:gdLst>
              <a:ahLst/>
              <a:cxnLst>
                <a:cxn ang="0">
                  <a:pos x="T0" y="T1"/>
                </a:cxn>
                <a:cxn ang="0">
                  <a:pos x="T2" y="T3"/>
                </a:cxn>
                <a:cxn ang="0">
                  <a:pos x="T4" y="T5"/>
                </a:cxn>
                <a:cxn ang="0">
                  <a:pos x="T6" y="T7"/>
                </a:cxn>
                <a:cxn ang="0">
                  <a:pos x="T8" y="T9"/>
                </a:cxn>
              </a:cxnLst>
              <a:rect l="0" t="0" r="r" b="b"/>
              <a:pathLst>
                <a:path w="54" h="25">
                  <a:moveTo>
                    <a:pt x="1" y="18"/>
                  </a:moveTo>
                  <a:cubicBezTo>
                    <a:pt x="4" y="21"/>
                    <a:pt x="0" y="23"/>
                    <a:pt x="2" y="25"/>
                  </a:cubicBezTo>
                  <a:cubicBezTo>
                    <a:pt x="17" y="25"/>
                    <a:pt x="34" y="3"/>
                    <a:pt x="51" y="15"/>
                  </a:cubicBezTo>
                  <a:cubicBezTo>
                    <a:pt x="52" y="9"/>
                    <a:pt x="54" y="7"/>
                    <a:pt x="51" y="1"/>
                  </a:cubicBezTo>
                  <a:cubicBezTo>
                    <a:pt x="32" y="0"/>
                    <a:pt x="14" y="7"/>
                    <a:pt x="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0"/>
            <p:cNvSpPr>
              <a:spLocks/>
            </p:cNvSpPr>
            <p:nvPr/>
          </p:nvSpPr>
          <p:spPr bwMode="auto">
            <a:xfrm>
              <a:off x="1050926" y="752476"/>
              <a:ext cx="117475" cy="101600"/>
            </a:xfrm>
            <a:custGeom>
              <a:avLst/>
              <a:gdLst>
                <a:gd name="T0" fmla="*/ 0 w 54"/>
                <a:gd name="T1" fmla="*/ 18 h 47"/>
                <a:gd name="T2" fmla="*/ 17 w 54"/>
                <a:gd name="T3" fmla="*/ 26 h 47"/>
                <a:gd name="T4" fmla="*/ 50 w 54"/>
                <a:gd name="T5" fmla="*/ 45 h 47"/>
                <a:gd name="T6" fmla="*/ 43 w 54"/>
                <a:gd name="T7" fmla="*/ 28 h 47"/>
                <a:gd name="T8" fmla="*/ 0 w 54"/>
                <a:gd name="T9" fmla="*/ 18 h 47"/>
              </a:gdLst>
              <a:ahLst/>
              <a:cxnLst>
                <a:cxn ang="0">
                  <a:pos x="T0" y="T1"/>
                </a:cxn>
                <a:cxn ang="0">
                  <a:pos x="T2" y="T3"/>
                </a:cxn>
                <a:cxn ang="0">
                  <a:pos x="T4" y="T5"/>
                </a:cxn>
                <a:cxn ang="0">
                  <a:pos x="T6" y="T7"/>
                </a:cxn>
                <a:cxn ang="0">
                  <a:pos x="T8" y="T9"/>
                </a:cxn>
              </a:cxnLst>
              <a:rect l="0" t="0" r="r" b="b"/>
              <a:pathLst>
                <a:path w="54" h="47">
                  <a:moveTo>
                    <a:pt x="0" y="18"/>
                  </a:moveTo>
                  <a:cubicBezTo>
                    <a:pt x="4" y="22"/>
                    <a:pt x="10" y="25"/>
                    <a:pt x="17" y="26"/>
                  </a:cubicBezTo>
                  <a:cubicBezTo>
                    <a:pt x="28" y="31"/>
                    <a:pt x="36" y="47"/>
                    <a:pt x="50" y="45"/>
                  </a:cubicBezTo>
                  <a:cubicBezTo>
                    <a:pt x="54" y="39"/>
                    <a:pt x="47" y="34"/>
                    <a:pt x="43" y="28"/>
                  </a:cubicBezTo>
                  <a:cubicBezTo>
                    <a:pt x="28" y="28"/>
                    <a:pt x="12" y="0"/>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
            <p:cNvSpPr>
              <a:spLocks/>
            </p:cNvSpPr>
            <p:nvPr/>
          </p:nvSpPr>
          <p:spPr bwMode="auto">
            <a:xfrm>
              <a:off x="457201" y="862013"/>
              <a:ext cx="79375" cy="84138"/>
            </a:xfrm>
            <a:custGeom>
              <a:avLst/>
              <a:gdLst>
                <a:gd name="T0" fmla="*/ 28 w 37"/>
                <a:gd name="T1" fmla="*/ 0 h 39"/>
                <a:gd name="T2" fmla="*/ 6 w 37"/>
                <a:gd name="T3" fmla="*/ 39 h 39"/>
                <a:gd name="T4" fmla="*/ 34 w 37"/>
                <a:gd name="T5" fmla="*/ 14 h 39"/>
                <a:gd name="T6" fmla="*/ 37 w 37"/>
                <a:gd name="T7" fmla="*/ 1 h 39"/>
                <a:gd name="T8" fmla="*/ 28 w 37"/>
                <a:gd name="T9" fmla="*/ 0 h 39"/>
              </a:gdLst>
              <a:ahLst/>
              <a:cxnLst>
                <a:cxn ang="0">
                  <a:pos x="T0" y="T1"/>
                </a:cxn>
                <a:cxn ang="0">
                  <a:pos x="T2" y="T3"/>
                </a:cxn>
                <a:cxn ang="0">
                  <a:pos x="T4" y="T5"/>
                </a:cxn>
                <a:cxn ang="0">
                  <a:pos x="T6" y="T7"/>
                </a:cxn>
                <a:cxn ang="0">
                  <a:pos x="T8" y="T9"/>
                </a:cxn>
              </a:cxnLst>
              <a:rect l="0" t="0" r="r" b="b"/>
              <a:pathLst>
                <a:path w="37" h="39">
                  <a:moveTo>
                    <a:pt x="28" y="0"/>
                  </a:moveTo>
                  <a:cubicBezTo>
                    <a:pt x="22" y="13"/>
                    <a:pt x="0" y="23"/>
                    <a:pt x="6" y="39"/>
                  </a:cubicBezTo>
                  <a:cubicBezTo>
                    <a:pt x="18" y="34"/>
                    <a:pt x="18" y="16"/>
                    <a:pt x="34" y="14"/>
                  </a:cubicBezTo>
                  <a:cubicBezTo>
                    <a:pt x="36" y="10"/>
                    <a:pt x="35" y="5"/>
                    <a:pt x="37" y="1"/>
                  </a:cubicBezTo>
                  <a:cubicBezTo>
                    <a:pt x="35" y="0"/>
                    <a:pt x="31"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2"/>
            <p:cNvSpPr>
              <a:spLocks noEditPoints="1"/>
            </p:cNvSpPr>
            <p:nvPr/>
          </p:nvSpPr>
          <p:spPr bwMode="auto">
            <a:xfrm>
              <a:off x="549276" y="449263"/>
              <a:ext cx="501650" cy="827088"/>
            </a:xfrm>
            <a:custGeom>
              <a:avLst/>
              <a:gdLst>
                <a:gd name="T0" fmla="*/ 118 w 231"/>
                <a:gd name="T1" fmla="*/ 4 h 384"/>
                <a:gd name="T2" fmla="*/ 51 w 231"/>
                <a:gd name="T3" fmla="*/ 26 h 384"/>
                <a:gd name="T4" fmla="*/ 5 w 231"/>
                <a:gd name="T5" fmla="*/ 112 h 384"/>
                <a:gd name="T6" fmla="*/ 50 w 231"/>
                <a:gd name="T7" fmla="*/ 190 h 384"/>
                <a:gd name="T8" fmla="*/ 84 w 231"/>
                <a:gd name="T9" fmla="*/ 282 h 384"/>
                <a:gd name="T10" fmla="*/ 132 w 231"/>
                <a:gd name="T11" fmla="*/ 383 h 384"/>
                <a:gd name="T12" fmla="*/ 193 w 231"/>
                <a:gd name="T13" fmla="*/ 366 h 384"/>
                <a:gd name="T14" fmla="*/ 200 w 231"/>
                <a:gd name="T15" fmla="*/ 357 h 384"/>
                <a:gd name="T16" fmla="*/ 207 w 231"/>
                <a:gd name="T17" fmla="*/ 338 h 384"/>
                <a:gd name="T18" fmla="*/ 197 w 231"/>
                <a:gd name="T19" fmla="*/ 254 h 384"/>
                <a:gd name="T20" fmla="*/ 187 w 231"/>
                <a:gd name="T21" fmla="*/ 181 h 384"/>
                <a:gd name="T22" fmla="*/ 104 w 231"/>
                <a:gd name="T23" fmla="*/ 332 h 384"/>
                <a:gd name="T24" fmla="*/ 104 w 231"/>
                <a:gd name="T25" fmla="*/ 292 h 384"/>
                <a:gd name="T26" fmla="*/ 113 w 231"/>
                <a:gd name="T27" fmla="*/ 280 h 384"/>
                <a:gd name="T28" fmla="*/ 128 w 231"/>
                <a:gd name="T29" fmla="*/ 282 h 384"/>
                <a:gd name="T30" fmla="*/ 116 w 231"/>
                <a:gd name="T31" fmla="*/ 332 h 384"/>
                <a:gd name="T32" fmla="*/ 147 w 231"/>
                <a:gd name="T33" fmla="*/ 282 h 384"/>
                <a:gd name="T34" fmla="*/ 116 w 231"/>
                <a:gd name="T35" fmla="*/ 332 h 384"/>
                <a:gd name="T36" fmla="*/ 142 w 231"/>
                <a:gd name="T37" fmla="*/ 235 h 384"/>
                <a:gd name="T38" fmla="*/ 132 w 231"/>
                <a:gd name="T39" fmla="*/ 249 h 384"/>
                <a:gd name="T40" fmla="*/ 105 w 231"/>
                <a:gd name="T41" fmla="*/ 176 h 384"/>
                <a:gd name="T42" fmla="*/ 125 w 231"/>
                <a:gd name="T43" fmla="*/ 131 h 384"/>
                <a:gd name="T44" fmla="*/ 138 w 231"/>
                <a:gd name="T45" fmla="*/ 229 h 384"/>
                <a:gd name="T46" fmla="*/ 159 w 231"/>
                <a:gd name="T47" fmla="*/ 285 h 384"/>
                <a:gd name="T48" fmla="*/ 178 w 231"/>
                <a:gd name="T49" fmla="*/ 365 h 384"/>
                <a:gd name="T50" fmla="*/ 186 w 231"/>
                <a:gd name="T51" fmla="*/ 327 h 384"/>
                <a:gd name="T52" fmla="*/ 167 w 231"/>
                <a:gd name="T53" fmla="*/ 352 h 384"/>
                <a:gd name="T54" fmla="*/ 158 w 231"/>
                <a:gd name="T55" fmla="*/ 356 h 384"/>
                <a:gd name="T56" fmla="*/ 167 w 231"/>
                <a:gd name="T57" fmla="*/ 352 h 384"/>
                <a:gd name="T58" fmla="*/ 177 w 231"/>
                <a:gd name="T59" fmla="*/ 281 h 384"/>
                <a:gd name="T60" fmla="*/ 153 w 231"/>
                <a:gd name="T61" fmla="*/ 353 h 384"/>
                <a:gd name="T62" fmla="*/ 146 w 231"/>
                <a:gd name="T63" fmla="*/ 336 h 384"/>
                <a:gd name="T64" fmla="*/ 172 w 231"/>
                <a:gd name="T65" fmla="*/ 280 h 384"/>
                <a:gd name="T66" fmla="*/ 183 w 231"/>
                <a:gd name="T67" fmla="*/ 271 h 384"/>
                <a:gd name="T68" fmla="*/ 155 w 231"/>
                <a:gd name="T69" fmla="*/ 262 h 384"/>
                <a:gd name="T70" fmla="*/ 123 w 231"/>
                <a:gd name="T71" fmla="*/ 118 h 384"/>
                <a:gd name="T72" fmla="*/ 94 w 231"/>
                <a:gd name="T73" fmla="*/ 123 h 384"/>
                <a:gd name="T74" fmla="*/ 66 w 231"/>
                <a:gd name="T75" fmla="*/ 125 h 384"/>
                <a:gd name="T76" fmla="*/ 128 w 231"/>
                <a:gd name="T77" fmla="*/ 266 h 384"/>
                <a:gd name="T78" fmla="*/ 95 w 231"/>
                <a:gd name="T79" fmla="*/ 240 h 384"/>
                <a:gd name="T80" fmla="*/ 47 w 231"/>
                <a:gd name="T81" fmla="*/ 170 h 384"/>
                <a:gd name="T82" fmla="*/ 18 w 231"/>
                <a:gd name="T83" fmla="*/ 129 h 384"/>
                <a:gd name="T84" fmla="*/ 15 w 231"/>
                <a:gd name="T85" fmla="*/ 92 h 384"/>
                <a:gd name="T86" fmla="*/ 64 w 231"/>
                <a:gd name="T87" fmla="*/ 26 h 384"/>
                <a:gd name="T88" fmla="*/ 75 w 231"/>
                <a:gd name="T89" fmla="*/ 22 h 384"/>
                <a:gd name="T90" fmla="*/ 175 w 231"/>
                <a:gd name="T91" fmla="*/ 32 h 384"/>
                <a:gd name="T92" fmla="*/ 184 w 231"/>
                <a:gd name="T93" fmla="*/ 41 h 384"/>
                <a:gd name="T94" fmla="*/ 196 w 231"/>
                <a:gd name="T95" fmla="*/ 66 h 384"/>
                <a:gd name="T96" fmla="*/ 173 w 231"/>
                <a:gd name="T97" fmla="*/ 19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1" h="384">
                  <a:moveTo>
                    <a:pt x="203" y="59"/>
                  </a:moveTo>
                  <a:cubicBezTo>
                    <a:pt x="188" y="28"/>
                    <a:pt x="155" y="9"/>
                    <a:pt x="118" y="4"/>
                  </a:cubicBezTo>
                  <a:cubicBezTo>
                    <a:pt x="94" y="0"/>
                    <a:pt x="68" y="12"/>
                    <a:pt x="57" y="23"/>
                  </a:cubicBezTo>
                  <a:cubicBezTo>
                    <a:pt x="53" y="27"/>
                    <a:pt x="55" y="24"/>
                    <a:pt x="51" y="26"/>
                  </a:cubicBezTo>
                  <a:cubicBezTo>
                    <a:pt x="40" y="29"/>
                    <a:pt x="35" y="44"/>
                    <a:pt x="25" y="47"/>
                  </a:cubicBezTo>
                  <a:cubicBezTo>
                    <a:pt x="16" y="68"/>
                    <a:pt x="0" y="86"/>
                    <a:pt x="5" y="112"/>
                  </a:cubicBezTo>
                  <a:cubicBezTo>
                    <a:pt x="9" y="130"/>
                    <a:pt x="9" y="141"/>
                    <a:pt x="18" y="155"/>
                  </a:cubicBezTo>
                  <a:cubicBezTo>
                    <a:pt x="28" y="172"/>
                    <a:pt x="38" y="177"/>
                    <a:pt x="50" y="190"/>
                  </a:cubicBezTo>
                  <a:cubicBezTo>
                    <a:pt x="70" y="211"/>
                    <a:pt x="82" y="236"/>
                    <a:pt x="90" y="268"/>
                  </a:cubicBezTo>
                  <a:cubicBezTo>
                    <a:pt x="88" y="273"/>
                    <a:pt x="88" y="280"/>
                    <a:pt x="84" y="282"/>
                  </a:cubicBezTo>
                  <a:cubicBezTo>
                    <a:pt x="93" y="299"/>
                    <a:pt x="90" y="330"/>
                    <a:pt x="98" y="352"/>
                  </a:cubicBezTo>
                  <a:cubicBezTo>
                    <a:pt x="109" y="365"/>
                    <a:pt x="118" y="373"/>
                    <a:pt x="132" y="383"/>
                  </a:cubicBezTo>
                  <a:cubicBezTo>
                    <a:pt x="138" y="380"/>
                    <a:pt x="144" y="384"/>
                    <a:pt x="150" y="384"/>
                  </a:cubicBezTo>
                  <a:cubicBezTo>
                    <a:pt x="167" y="377"/>
                    <a:pt x="182" y="380"/>
                    <a:pt x="193" y="366"/>
                  </a:cubicBezTo>
                  <a:cubicBezTo>
                    <a:pt x="194" y="365"/>
                    <a:pt x="193" y="363"/>
                    <a:pt x="194" y="360"/>
                  </a:cubicBezTo>
                  <a:cubicBezTo>
                    <a:pt x="195" y="358"/>
                    <a:pt x="199" y="359"/>
                    <a:pt x="200" y="357"/>
                  </a:cubicBezTo>
                  <a:cubicBezTo>
                    <a:pt x="200" y="356"/>
                    <a:pt x="200" y="352"/>
                    <a:pt x="201" y="350"/>
                  </a:cubicBezTo>
                  <a:cubicBezTo>
                    <a:pt x="203" y="344"/>
                    <a:pt x="207" y="341"/>
                    <a:pt x="207" y="338"/>
                  </a:cubicBezTo>
                  <a:cubicBezTo>
                    <a:pt x="208" y="331"/>
                    <a:pt x="204" y="320"/>
                    <a:pt x="203" y="310"/>
                  </a:cubicBezTo>
                  <a:cubicBezTo>
                    <a:pt x="203" y="290"/>
                    <a:pt x="198" y="272"/>
                    <a:pt x="197" y="254"/>
                  </a:cubicBezTo>
                  <a:cubicBezTo>
                    <a:pt x="189" y="253"/>
                    <a:pt x="186" y="250"/>
                    <a:pt x="180" y="244"/>
                  </a:cubicBezTo>
                  <a:cubicBezTo>
                    <a:pt x="182" y="224"/>
                    <a:pt x="182" y="201"/>
                    <a:pt x="187" y="181"/>
                  </a:cubicBezTo>
                  <a:cubicBezTo>
                    <a:pt x="213" y="156"/>
                    <a:pt x="231" y="90"/>
                    <a:pt x="203" y="59"/>
                  </a:cubicBezTo>
                  <a:close/>
                  <a:moveTo>
                    <a:pt x="104" y="332"/>
                  </a:moveTo>
                  <a:cubicBezTo>
                    <a:pt x="101" y="316"/>
                    <a:pt x="104" y="304"/>
                    <a:pt x="113" y="294"/>
                  </a:cubicBezTo>
                  <a:cubicBezTo>
                    <a:pt x="111" y="288"/>
                    <a:pt x="110" y="292"/>
                    <a:pt x="104" y="292"/>
                  </a:cubicBezTo>
                  <a:cubicBezTo>
                    <a:pt x="105" y="287"/>
                    <a:pt x="102" y="286"/>
                    <a:pt x="103" y="281"/>
                  </a:cubicBezTo>
                  <a:cubicBezTo>
                    <a:pt x="106" y="280"/>
                    <a:pt x="109" y="279"/>
                    <a:pt x="113" y="280"/>
                  </a:cubicBezTo>
                  <a:cubicBezTo>
                    <a:pt x="113" y="283"/>
                    <a:pt x="113" y="285"/>
                    <a:pt x="114" y="286"/>
                  </a:cubicBezTo>
                  <a:cubicBezTo>
                    <a:pt x="117" y="283"/>
                    <a:pt x="123" y="278"/>
                    <a:pt x="128" y="282"/>
                  </a:cubicBezTo>
                  <a:cubicBezTo>
                    <a:pt x="121" y="302"/>
                    <a:pt x="118" y="319"/>
                    <a:pt x="104" y="332"/>
                  </a:cubicBezTo>
                  <a:close/>
                  <a:moveTo>
                    <a:pt x="116" y="332"/>
                  </a:moveTo>
                  <a:cubicBezTo>
                    <a:pt x="124" y="315"/>
                    <a:pt x="134" y="301"/>
                    <a:pt x="141" y="282"/>
                  </a:cubicBezTo>
                  <a:cubicBezTo>
                    <a:pt x="143" y="282"/>
                    <a:pt x="145" y="282"/>
                    <a:pt x="147" y="282"/>
                  </a:cubicBezTo>
                  <a:cubicBezTo>
                    <a:pt x="143" y="307"/>
                    <a:pt x="126" y="331"/>
                    <a:pt x="118" y="356"/>
                  </a:cubicBezTo>
                  <a:cubicBezTo>
                    <a:pt x="106" y="354"/>
                    <a:pt x="118" y="342"/>
                    <a:pt x="116" y="332"/>
                  </a:cubicBezTo>
                  <a:close/>
                  <a:moveTo>
                    <a:pt x="138" y="229"/>
                  </a:moveTo>
                  <a:cubicBezTo>
                    <a:pt x="140" y="231"/>
                    <a:pt x="142" y="233"/>
                    <a:pt x="142" y="235"/>
                  </a:cubicBezTo>
                  <a:cubicBezTo>
                    <a:pt x="143" y="250"/>
                    <a:pt x="141" y="258"/>
                    <a:pt x="146" y="267"/>
                  </a:cubicBezTo>
                  <a:cubicBezTo>
                    <a:pt x="134" y="271"/>
                    <a:pt x="134" y="256"/>
                    <a:pt x="132" y="249"/>
                  </a:cubicBezTo>
                  <a:cubicBezTo>
                    <a:pt x="127" y="231"/>
                    <a:pt x="121" y="213"/>
                    <a:pt x="116" y="196"/>
                  </a:cubicBezTo>
                  <a:cubicBezTo>
                    <a:pt x="114" y="189"/>
                    <a:pt x="108" y="183"/>
                    <a:pt x="105" y="176"/>
                  </a:cubicBezTo>
                  <a:cubicBezTo>
                    <a:pt x="101" y="162"/>
                    <a:pt x="101" y="148"/>
                    <a:pt x="93" y="137"/>
                  </a:cubicBezTo>
                  <a:cubicBezTo>
                    <a:pt x="103" y="132"/>
                    <a:pt x="112" y="121"/>
                    <a:pt x="125" y="131"/>
                  </a:cubicBezTo>
                  <a:cubicBezTo>
                    <a:pt x="127" y="130"/>
                    <a:pt x="130" y="125"/>
                    <a:pt x="133" y="129"/>
                  </a:cubicBezTo>
                  <a:cubicBezTo>
                    <a:pt x="131" y="158"/>
                    <a:pt x="140" y="199"/>
                    <a:pt x="138" y="229"/>
                  </a:cubicBezTo>
                  <a:close/>
                  <a:moveTo>
                    <a:pt x="127" y="364"/>
                  </a:moveTo>
                  <a:cubicBezTo>
                    <a:pt x="134" y="334"/>
                    <a:pt x="148" y="311"/>
                    <a:pt x="159" y="285"/>
                  </a:cubicBezTo>
                  <a:cubicBezTo>
                    <a:pt x="152" y="310"/>
                    <a:pt x="140" y="341"/>
                    <a:pt x="127" y="364"/>
                  </a:cubicBezTo>
                  <a:close/>
                  <a:moveTo>
                    <a:pt x="178" y="365"/>
                  </a:moveTo>
                  <a:cubicBezTo>
                    <a:pt x="168" y="356"/>
                    <a:pt x="184" y="338"/>
                    <a:pt x="183" y="327"/>
                  </a:cubicBezTo>
                  <a:cubicBezTo>
                    <a:pt x="184" y="327"/>
                    <a:pt x="185" y="327"/>
                    <a:pt x="186" y="327"/>
                  </a:cubicBezTo>
                  <a:cubicBezTo>
                    <a:pt x="195" y="334"/>
                    <a:pt x="181" y="354"/>
                    <a:pt x="178" y="365"/>
                  </a:cubicBezTo>
                  <a:close/>
                  <a:moveTo>
                    <a:pt x="167" y="352"/>
                  </a:moveTo>
                  <a:cubicBezTo>
                    <a:pt x="165" y="359"/>
                    <a:pt x="169" y="369"/>
                    <a:pt x="158" y="367"/>
                  </a:cubicBezTo>
                  <a:cubicBezTo>
                    <a:pt x="156" y="362"/>
                    <a:pt x="163" y="358"/>
                    <a:pt x="158" y="356"/>
                  </a:cubicBezTo>
                  <a:cubicBezTo>
                    <a:pt x="169" y="337"/>
                    <a:pt x="170" y="308"/>
                    <a:pt x="182" y="290"/>
                  </a:cubicBezTo>
                  <a:cubicBezTo>
                    <a:pt x="192" y="308"/>
                    <a:pt x="173" y="331"/>
                    <a:pt x="167" y="352"/>
                  </a:cubicBezTo>
                  <a:close/>
                  <a:moveTo>
                    <a:pt x="183" y="271"/>
                  </a:moveTo>
                  <a:cubicBezTo>
                    <a:pt x="184" y="277"/>
                    <a:pt x="179" y="277"/>
                    <a:pt x="177" y="281"/>
                  </a:cubicBezTo>
                  <a:cubicBezTo>
                    <a:pt x="172" y="292"/>
                    <a:pt x="169" y="304"/>
                    <a:pt x="163" y="313"/>
                  </a:cubicBezTo>
                  <a:cubicBezTo>
                    <a:pt x="160" y="325"/>
                    <a:pt x="157" y="340"/>
                    <a:pt x="153" y="353"/>
                  </a:cubicBezTo>
                  <a:cubicBezTo>
                    <a:pt x="150" y="360"/>
                    <a:pt x="149" y="373"/>
                    <a:pt x="138" y="371"/>
                  </a:cubicBezTo>
                  <a:cubicBezTo>
                    <a:pt x="137" y="356"/>
                    <a:pt x="150" y="349"/>
                    <a:pt x="146" y="336"/>
                  </a:cubicBezTo>
                  <a:cubicBezTo>
                    <a:pt x="149" y="339"/>
                    <a:pt x="148" y="333"/>
                    <a:pt x="151" y="333"/>
                  </a:cubicBezTo>
                  <a:cubicBezTo>
                    <a:pt x="156" y="314"/>
                    <a:pt x="166" y="299"/>
                    <a:pt x="172" y="280"/>
                  </a:cubicBezTo>
                  <a:cubicBezTo>
                    <a:pt x="177" y="279"/>
                    <a:pt x="178" y="273"/>
                    <a:pt x="180" y="270"/>
                  </a:cubicBezTo>
                  <a:cubicBezTo>
                    <a:pt x="182" y="269"/>
                    <a:pt x="183" y="270"/>
                    <a:pt x="183" y="271"/>
                  </a:cubicBezTo>
                  <a:close/>
                  <a:moveTo>
                    <a:pt x="173" y="191"/>
                  </a:moveTo>
                  <a:cubicBezTo>
                    <a:pt x="165" y="215"/>
                    <a:pt x="181" y="249"/>
                    <a:pt x="155" y="262"/>
                  </a:cubicBezTo>
                  <a:cubicBezTo>
                    <a:pt x="133" y="211"/>
                    <a:pt x="147" y="158"/>
                    <a:pt x="154" y="104"/>
                  </a:cubicBezTo>
                  <a:cubicBezTo>
                    <a:pt x="140" y="94"/>
                    <a:pt x="131" y="111"/>
                    <a:pt x="123" y="118"/>
                  </a:cubicBezTo>
                  <a:cubicBezTo>
                    <a:pt x="118" y="118"/>
                    <a:pt x="118" y="112"/>
                    <a:pt x="113" y="111"/>
                  </a:cubicBezTo>
                  <a:cubicBezTo>
                    <a:pt x="102" y="110"/>
                    <a:pt x="102" y="121"/>
                    <a:pt x="94" y="123"/>
                  </a:cubicBezTo>
                  <a:cubicBezTo>
                    <a:pt x="87" y="119"/>
                    <a:pt x="88" y="105"/>
                    <a:pt x="74" y="111"/>
                  </a:cubicBezTo>
                  <a:cubicBezTo>
                    <a:pt x="70" y="117"/>
                    <a:pt x="69" y="119"/>
                    <a:pt x="66" y="125"/>
                  </a:cubicBezTo>
                  <a:cubicBezTo>
                    <a:pt x="77" y="138"/>
                    <a:pt x="89" y="150"/>
                    <a:pt x="95" y="168"/>
                  </a:cubicBezTo>
                  <a:cubicBezTo>
                    <a:pt x="105" y="202"/>
                    <a:pt x="121" y="230"/>
                    <a:pt x="128" y="266"/>
                  </a:cubicBezTo>
                  <a:cubicBezTo>
                    <a:pt x="115" y="268"/>
                    <a:pt x="110" y="264"/>
                    <a:pt x="99" y="262"/>
                  </a:cubicBezTo>
                  <a:cubicBezTo>
                    <a:pt x="100" y="257"/>
                    <a:pt x="92" y="247"/>
                    <a:pt x="95" y="240"/>
                  </a:cubicBezTo>
                  <a:cubicBezTo>
                    <a:pt x="86" y="230"/>
                    <a:pt x="85" y="216"/>
                    <a:pt x="78" y="205"/>
                  </a:cubicBezTo>
                  <a:cubicBezTo>
                    <a:pt x="70" y="194"/>
                    <a:pt x="57" y="181"/>
                    <a:pt x="47" y="170"/>
                  </a:cubicBezTo>
                  <a:cubicBezTo>
                    <a:pt x="43" y="166"/>
                    <a:pt x="37" y="164"/>
                    <a:pt x="34" y="160"/>
                  </a:cubicBezTo>
                  <a:cubicBezTo>
                    <a:pt x="31" y="156"/>
                    <a:pt x="19" y="137"/>
                    <a:pt x="18" y="129"/>
                  </a:cubicBezTo>
                  <a:cubicBezTo>
                    <a:pt x="17" y="124"/>
                    <a:pt x="20" y="119"/>
                    <a:pt x="19" y="115"/>
                  </a:cubicBezTo>
                  <a:cubicBezTo>
                    <a:pt x="18" y="107"/>
                    <a:pt x="13" y="99"/>
                    <a:pt x="15" y="92"/>
                  </a:cubicBezTo>
                  <a:cubicBezTo>
                    <a:pt x="16" y="88"/>
                    <a:pt x="22" y="72"/>
                    <a:pt x="25" y="65"/>
                  </a:cubicBezTo>
                  <a:cubicBezTo>
                    <a:pt x="34" y="48"/>
                    <a:pt x="49" y="36"/>
                    <a:pt x="64" y="26"/>
                  </a:cubicBezTo>
                  <a:cubicBezTo>
                    <a:pt x="66" y="23"/>
                    <a:pt x="64" y="22"/>
                    <a:pt x="64" y="19"/>
                  </a:cubicBezTo>
                  <a:cubicBezTo>
                    <a:pt x="68" y="25"/>
                    <a:pt x="70" y="20"/>
                    <a:pt x="75" y="22"/>
                  </a:cubicBezTo>
                  <a:cubicBezTo>
                    <a:pt x="82" y="17"/>
                    <a:pt x="90" y="12"/>
                    <a:pt x="98" y="10"/>
                  </a:cubicBezTo>
                  <a:cubicBezTo>
                    <a:pt x="120" y="7"/>
                    <a:pt x="165" y="18"/>
                    <a:pt x="175" y="32"/>
                  </a:cubicBezTo>
                  <a:cubicBezTo>
                    <a:pt x="176" y="33"/>
                    <a:pt x="175" y="35"/>
                    <a:pt x="174" y="34"/>
                  </a:cubicBezTo>
                  <a:cubicBezTo>
                    <a:pt x="176" y="36"/>
                    <a:pt x="182" y="38"/>
                    <a:pt x="184" y="41"/>
                  </a:cubicBezTo>
                  <a:cubicBezTo>
                    <a:pt x="186" y="44"/>
                    <a:pt x="185" y="47"/>
                    <a:pt x="189" y="46"/>
                  </a:cubicBezTo>
                  <a:cubicBezTo>
                    <a:pt x="190" y="55"/>
                    <a:pt x="196" y="57"/>
                    <a:pt x="196" y="66"/>
                  </a:cubicBezTo>
                  <a:cubicBezTo>
                    <a:pt x="201" y="70"/>
                    <a:pt x="199" y="72"/>
                    <a:pt x="205" y="75"/>
                  </a:cubicBezTo>
                  <a:cubicBezTo>
                    <a:pt x="219" y="127"/>
                    <a:pt x="187" y="156"/>
                    <a:pt x="17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355601" y="698501"/>
              <a:ext cx="109538" cy="46038"/>
            </a:xfrm>
            <a:custGeom>
              <a:avLst/>
              <a:gdLst>
                <a:gd name="T0" fmla="*/ 0 w 51"/>
                <a:gd name="T1" fmla="*/ 20 h 21"/>
                <a:gd name="T2" fmla="*/ 5 w 51"/>
                <a:gd name="T3" fmla="*/ 21 h 21"/>
                <a:gd name="T4" fmla="*/ 48 w 51"/>
                <a:gd name="T5" fmla="*/ 0 h 21"/>
                <a:gd name="T6" fmla="*/ 0 w 51"/>
                <a:gd name="T7" fmla="*/ 20 h 21"/>
              </a:gdLst>
              <a:ahLst/>
              <a:cxnLst>
                <a:cxn ang="0">
                  <a:pos x="T0" y="T1"/>
                </a:cxn>
                <a:cxn ang="0">
                  <a:pos x="T2" y="T3"/>
                </a:cxn>
                <a:cxn ang="0">
                  <a:pos x="T4" y="T5"/>
                </a:cxn>
                <a:cxn ang="0">
                  <a:pos x="T6" y="T7"/>
                </a:cxn>
              </a:cxnLst>
              <a:rect l="0" t="0" r="r" b="b"/>
              <a:pathLst>
                <a:path w="51" h="21">
                  <a:moveTo>
                    <a:pt x="0" y="20"/>
                  </a:moveTo>
                  <a:cubicBezTo>
                    <a:pt x="2" y="21"/>
                    <a:pt x="5" y="16"/>
                    <a:pt x="5" y="21"/>
                  </a:cubicBezTo>
                  <a:cubicBezTo>
                    <a:pt x="17" y="11"/>
                    <a:pt x="51" y="18"/>
                    <a:pt x="48" y="0"/>
                  </a:cubicBezTo>
                  <a:cubicBezTo>
                    <a:pt x="27" y="1"/>
                    <a:pt x="0" y="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5" name="矩形 24">
            <a:extLst>
              <a:ext uri="{FF2B5EF4-FFF2-40B4-BE49-F238E27FC236}">
                <a16:creationId xmlns:a16="http://schemas.microsoft.com/office/drawing/2014/main" id="{C77F2757-06FC-4D6E-8F24-50CFC8051D87}"/>
              </a:ext>
            </a:extLst>
          </p:cNvPr>
          <p:cNvSpPr/>
          <p:nvPr/>
        </p:nvSpPr>
        <p:spPr>
          <a:xfrm>
            <a:off x="1408255" y="1270193"/>
            <a:ext cx="4024358" cy="3021981"/>
          </a:xfrm>
          <a:prstGeom prst="rect">
            <a:avLst/>
          </a:prstGeom>
        </p:spPr>
        <p:txBody>
          <a:bodyPr wrap="square">
            <a:spAutoFit/>
          </a:bodyPr>
          <a:lstStyle/>
          <a:p>
            <a:pPr>
              <a:lnSpc>
                <a:spcPct val="120000"/>
              </a:lnSpc>
            </a:pPr>
            <a:r>
              <a:rPr lang="zh-CN" altLang="en-US" sz="1600" dirty="0">
                <a:solidFill>
                  <a:schemeClr val="tx1">
                    <a:lumMod val="75000"/>
                    <a:lumOff val="25000"/>
                  </a:schemeClr>
                </a:solidFill>
                <a:latin typeface="+mj-ea"/>
                <a:ea typeface="+mj-ea"/>
              </a:rPr>
              <a:t>右图是 </a:t>
            </a:r>
            <a:r>
              <a:rPr lang="en-US" altLang="zh-CN" sz="1600" dirty="0">
                <a:solidFill>
                  <a:schemeClr val="tx1">
                    <a:lumMod val="75000"/>
                    <a:lumOff val="25000"/>
                  </a:schemeClr>
                </a:solidFill>
                <a:latin typeface="+mj-ea"/>
                <a:ea typeface="+mj-ea"/>
              </a:rPr>
              <a:t>Self-Attention </a:t>
            </a:r>
            <a:r>
              <a:rPr lang="zh-CN" altLang="en-US" sz="1600" dirty="0">
                <a:solidFill>
                  <a:schemeClr val="tx1">
                    <a:lumMod val="75000"/>
                    <a:lumOff val="25000"/>
                  </a:schemeClr>
                </a:solidFill>
                <a:latin typeface="+mj-ea"/>
                <a:ea typeface="+mj-ea"/>
              </a:rPr>
              <a:t>的结构，在计算的时候需要用到矩阵 </a:t>
            </a:r>
            <a:r>
              <a:rPr lang="en-US" altLang="zh-CN" sz="1600" dirty="0">
                <a:solidFill>
                  <a:schemeClr val="tx1">
                    <a:lumMod val="75000"/>
                    <a:lumOff val="25000"/>
                  </a:schemeClr>
                </a:solidFill>
                <a:latin typeface="+mj-ea"/>
                <a:ea typeface="+mj-ea"/>
              </a:rPr>
              <a:t>Q(</a:t>
            </a:r>
            <a:r>
              <a:rPr lang="zh-CN" altLang="en-US" sz="1600" dirty="0">
                <a:solidFill>
                  <a:schemeClr val="tx1">
                    <a:lumMod val="75000"/>
                    <a:lumOff val="25000"/>
                  </a:schemeClr>
                </a:solidFill>
                <a:latin typeface="+mj-ea"/>
                <a:ea typeface="+mj-ea"/>
              </a:rPr>
              <a:t>查询</a:t>
            </a:r>
            <a:r>
              <a:rPr lang="en-US" altLang="zh-CN" sz="1600" dirty="0">
                <a:solidFill>
                  <a:schemeClr val="tx1">
                    <a:lumMod val="75000"/>
                    <a:lumOff val="25000"/>
                  </a:schemeClr>
                </a:solidFill>
                <a:latin typeface="+mj-ea"/>
                <a:ea typeface="+mj-ea"/>
              </a:rPr>
              <a:t>), K(</a:t>
            </a:r>
            <a:r>
              <a:rPr lang="zh-CN" altLang="en-US" sz="1600" dirty="0">
                <a:solidFill>
                  <a:schemeClr val="tx1">
                    <a:lumMod val="75000"/>
                    <a:lumOff val="25000"/>
                  </a:schemeClr>
                </a:solidFill>
                <a:latin typeface="+mj-ea"/>
                <a:ea typeface="+mj-ea"/>
              </a:rPr>
              <a:t>键值</a:t>
            </a:r>
            <a:r>
              <a:rPr lang="en-US" altLang="zh-CN" sz="1600" dirty="0">
                <a:solidFill>
                  <a:schemeClr val="tx1">
                    <a:lumMod val="75000"/>
                    <a:lumOff val="25000"/>
                  </a:schemeClr>
                </a:solidFill>
                <a:latin typeface="+mj-ea"/>
                <a:ea typeface="+mj-ea"/>
              </a:rPr>
              <a:t>), V(</a:t>
            </a:r>
            <a:r>
              <a:rPr lang="zh-CN" altLang="en-US" sz="1600" dirty="0">
                <a:solidFill>
                  <a:schemeClr val="tx1">
                    <a:lumMod val="75000"/>
                    <a:lumOff val="25000"/>
                  </a:schemeClr>
                </a:solidFill>
                <a:latin typeface="+mj-ea"/>
                <a:ea typeface="+mj-ea"/>
              </a:rPr>
              <a:t>值</a:t>
            </a:r>
            <a:r>
              <a:rPr lang="en-US" altLang="zh-CN" sz="1600" dirty="0">
                <a:solidFill>
                  <a:schemeClr val="tx1">
                    <a:lumMod val="75000"/>
                    <a:lumOff val="25000"/>
                  </a:schemeClr>
                </a:solidFill>
                <a:latin typeface="+mj-ea"/>
                <a:ea typeface="+mj-ea"/>
              </a:rPr>
              <a:t>)</a:t>
            </a:r>
            <a:r>
              <a:rPr lang="zh-CN" altLang="en-US" sz="1600" dirty="0">
                <a:solidFill>
                  <a:schemeClr val="tx1">
                    <a:lumMod val="75000"/>
                    <a:lumOff val="25000"/>
                  </a:schemeClr>
                </a:solidFill>
                <a:latin typeface="+mj-ea"/>
                <a:ea typeface="+mj-ea"/>
              </a:rPr>
              <a:t>。在实际中，</a:t>
            </a:r>
            <a:r>
              <a:rPr lang="en-US" altLang="zh-CN" sz="1600" dirty="0">
                <a:solidFill>
                  <a:schemeClr val="tx1">
                    <a:lumMod val="75000"/>
                    <a:lumOff val="25000"/>
                  </a:schemeClr>
                </a:solidFill>
                <a:latin typeface="+mj-ea"/>
                <a:ea typeface="+mj-ea"/>
              </a:rPr>
              <a:t>Self-Attention </a:t>
            </a:r>
            <a:r>
              <a:rPr lang="zh-CN" altLang="en-US" sz="1600" dirty="0">
                <a:solidFill>
                  <a:schemeClr val="tx1">
                    <a:lumMod val="75000"/>
                    <a:lumOff val="25000"/>
                  </a:schemeClr>
                </a:solidFill>
                <a:latin typeface="+mj-ea"/>
                <a:ea typeface="+mj-ea"/>
              </a:rPr>
              <a:t>接收的是输入</a:t>
            </a:r>
            <a:r>
              <a:rPr lang="en-US" altLang="zh-CN" sz="1600" dirty="0">
                <a:solidFill>
                  <a:schemeClr val="tx1">
                    <a:lumMod val="75000"/>
                    <a:lumOff val="25000"/>
                  </a:schemeClr>
                </a:solidFill>
                <a:latin typeface="+mj-ea"/>
                <a:ea typeface="+mj-ea"/>
              </a:rPr>
              <a:t>(</a:t>
            </a:r>
            <a:r>
              <a:rPr lang="zh-CN" altLang="en-US" sz="1600" dirty="0">
                <a:solidFill>
                  <a:schemeClr val="tx1">
                    <a:lumMod val="75000"/>
                    <a:lumOff val="25000"/>
                  </a:schemeClr>
                </a:solidFill>
                <a:latin typeface="+mj-ea"/>
                <a:ea typeface="+mj-ea"/>
              </a:rPr>
              <a:t>单词的表示向量 </a:t>
            </a:r>
            <a:r>
              <a:rPr lang="en-US" altLang="zh-CN" sz="1600" dirty="0">
                <a:solidFill>
                  <a:schemeClr val="tx1">
                    <a:lumMod val="75000"/>
                    <a:lumOff val="25000"/>
                  </a:schemeClr>
                </a:solidFill>
                <a:latin typeface="+mj-ea"/>
                <a:ea typeface="+mj-ea"/>
              </a:rPr>
              <a:t>x</a:t>
            </a:r>
            <a:r>
              <a:rPr lang="zh-CN" altLang="en-US" sz="1600" dirty="0">
                <a:solidFill>
                  <a:schemeClr val="tx1">
                    <a:lumMod val="75000"/>
                    <a:lumOff val="25000"/>
                  </a:schemeClr>
                </a:solidFill>
                <a:latin typeface="+mj-ea"/>
                <a:ea typeface="+mj-ea"/>
              </a:rPr>
              <a:t>组成的矩阵 </a:t>
            </a:r>
            <a:r>
              <a:rPr lang="en-US" altLang="zh-CN" sz="1600" dirty="0">
                <a:solidFill>
                  <a:schemeClr val="tx1">
                    <a:lumMod val="75000"/>
                    <a:lumOff val="25000"/>
                  </a:schemeClr>
                </a:solidFill>
                <a:latin typeface="+mj-ea"/>
                <a:ea typeface="+mj-ea"/>
              </a:rPr>
              <a:t>X) </a:t>
            </a:r>
            <a:r>
              <a:rPr lang="zh-CN" altLang="en-US" sz="1600" dirty="0">
                <a:solidFill>
                  <a:schemeClr val="tx1">
                    <a:lumMod val="75000"/>
                    <a:lumOff val="25000"/>
                  </a:schemeClr>
                </a:solidFill>
                <a:latin typeface="+mj-ea"/>
                <a:ea typeface="+mj-ea"/>
              </a:rPr>
              <a:t>或者上一个 </a:t>
            </a:r>
            <a:r>
              <a:rPr lang="en-US" altLang="zh-CN" sz="1600" dirty="0">
                <a:solidFill>
                  <a:schemeClr val="tx1">
                    <a:lumMod val="75000"/>
                    <a:lumOff val="25000"/>
                  </a:schemeClr>
                </a:solidFill>
                <a:latin typeface="+mj-ea"/>
                <a:ea typeface="+mj-ea"/>
              </a:rPr>
              <a:t>Encoder block </a:t>
            </a:r>
            <a:r>
              <a:rPr lang="zh-CN" altLang="en-US" sz="1600" dirty="0">
                <a:solidFill>
                  <a:schemeClr val="tx1">
                    <a:lumMod val="75000"/>
                    <a:lumOff val="25000"/>
                  </a:schemeClr>
                </a:solidFill>
                <a:latin typeface="+mj-ea"/>
                <a:ea typeface="+mj-ea"/>
              </a:rPr>
              <a:t>的输出。而 </a:t>
            </a:r>
            <a:r>
              <a:rPr lang="en-US" altLang="zh-CN" sz="1600" dirty="0">
                <a:solidFill>
                  <a:schemeClr val="tx1">
                    <a:lumMod val="75000"/>
                    <a:lumOff val="25000"/>
                  </a:schemeClr>
                </a:solidFill>
                <a:latin typeface="+mj-ea"/>
                <a:ea typeface="+mj-ea"/>
              </a:rPr>
              <a:t>Q, K, V</a:t>
            </a:r>
            <a:r>
              <a:rPr lang="zh-CN" altLang="en-US" sz="1600" dirty="0">
                <a:solidFill>
                  <a:schemeClr val="tx1">
                    <a:lumMod val="75000"/>
                    <a:lumOff val="25000"/>
                  </a:schemeClr>
                </a:solidFill>
                <a:latin typeface="+mj-ea"/>
                <a:ea typeface="+mj-ea"/>
              </a:rPr>
              <a:t>则正是通过 </a:t>
            </a:r>
            <a:r>
              <a:rPr lang="en-US" altLang="zh-CN" sz="1600" dirty="0">
                <a:solidFill>
                  <a:schemeClr val="tx1">
                    <a:lumMod val="75000"/>
                    <a:lumOff val="25000"/>
                  </a:schemeClr>
                </a:solidFill>
                <a:latin typeface="+mj-ea"/>
                <a:ea typeface="+mj-ea"/>
              </a:rPr>
              <a:t>Self-Attention </a:t>
            </a:r>
            <a:r>
              <a:rPr lang="zh-CN" altLang="en-US" sz="1600" dirty="0">
                <a:solidFill>
                  <a:schemeClr val="tx1">
                    <a:lumMod val="75000"/>
                    <a:lumOff val="25000"/>
                  </a:schemeClr>
                </a:solidFill>
                <a:latin typeface="+mj-ea"/>
                <a:ea typeface="+mj-ea"/>
              </a:rPr>
              <a:t>的输入进行线性变换得到的。</a:t>
            </a:r>
          </a:p>
          <a:p>
            <a:pPr>
              <a:lnSpc>
                <a:spcPct val="120000"/>
              </a:lnSpc>
            </a:pPr>
            <a:endParaRPr lang="zh-CN" altLang="en-US" sz="1600" dirty="0">
              <a:solidFill>
                <a:schemeClr val="tx1">
                  <a:lumMod val="75000"/>
                  <a:lumOff val="25000"/>
                </a:schemeClr>
              </a:solidFill>
              <a:latin typeface="+mj-ea"/>
              <a:ea typeface="+mj-ea"/>
            </a:endParaRPr>
          </a:p>
          <a:p>
            <a:pPr>
              <a:lnSpc>
                <a:spcPct val="120000"/>
              </a:lnSpc>
            </a:pPr>
            <a:endParaRPr lang="en-US" altLang="zh-CN" sz="1600" dirty="0">
              <a:solidFill>
                <a:schemeClr val="tx1">
                  <a:lumMod val="75000"/>
                  <a:lumOff val="25000"/>
                </a:schemeClr>
              </a:solidFill>
              <a:latin typeface="+mj-ea"/>
              <a:ea typeface="+mj-ea"/>
            </a:endParaRPr>
          </a:p>
          <a:p>
            <a:pPr>
              <a:lnSpc>
                <a:spcPct val="120000"/>
              </a:lnSpc>
            </a:pPr>
            <a:endParaRPr lang="zh-CN" altLang="en-US" sz="1600" dirty="0">
              <a:solidFill>
                <a:schemeClr val="tx1">
                  <a:lumMod val="75000"/>
                  <a:lumOff val="25000"/>
                </a:schemeClr>
              </a:solidFill>
              <a:latin typeface="+mj-ea"/>
              <a:ea typeface="+mj-ea"/>
            </a:endParaRPr>
          </a:p>
        </p:txBody>
      </p:sp>
      <p:pic>
        <p:nvPicPr>
          <p:cNvPr id="4" name="图片 3">
            <a:extLst>
              <a:ext uri="{FF2B5EF4-FFF2-40B4-BE49-F238E27FC236}">
                <a16:creationId xmlns:a16="http://schemas.microsoft.com/office/drawing/2014/main" id="{F1C4E2B4-F141-44D4-8F3F-DD610D206F99}"/>
              </a:ext>
            </a:extLst>
          </p:cNvPr>
          <p:cNvPicPr>
            <a:picLocks noChangeAspect="1"/>
          </p:cNvPicPr>
          <p:nvPr/>
        </p:nvPicPr>
        <p:blipFill>
          <a:blip r:embed="rId2"/>
          <a:stretch>
            <a:fillRect/>
          </a:stretch>
        </p:blipFill>
        <p:spPr>
          <a:xfrm>
            <a:off x="6096000" y="1042946"/>
            <a:ext cx="4419048" cy="4990476"/>
          </a:xfrm>
          <a:prstGeom prst="rect">
            <a:avLst/>
          </a:prstGeom>
        </p:spPr>
      </p:pic>
    </p:spTree>
    <p:extLst>
      <p:ext uri="{BB962C8B-B14F-4D97-AF65-F5344CB8AC3E}">
        <p14:creationId xmlns:p14="http://schemas.microsoft.com/office/powerpoint/2010/main" val="3738374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408255" y="790522"/>
            <a:ext cx="107837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408255" y="363579"/>
            <a:ext cx="4475136" cy="400110"/>
          </a:xfrm>
          <a:prstGeom prst="rect">
            <a:avLst/>
          </a:prstGeom>
        </p:spPr>
        <p:txBody>
          <a:bodyPr wrap="square">
            <a:spAutoFit/>
          </a:bodyPr>
          <a:lstStyle/>
          <a:p>
            <a:r>
              <a:rPr lang="en-US" altLang="zh-CN" sz="2000" dirty="0">
                <a:solidFill>
                  <a:schemeClr val="accent1"/>
                </a:solidFill>
                <a:latin typeface="+mj-lt"/>
              </a:rPr>
              <a:t>Transformer</a:t>
            </a:r>
            <a:r>
              <a:rPr lang="zh-CN" altLang="en-US" sz="2000" dirty="0">
                <a:solidFill>
                  <a:schemeClr val="accent1"/>
                </a:solidFill>
                <a:latin typeface="+mj-lt"/>
              </a:rPr>
              <a:t>模型</a:t>
            </a:r>
            <a:r>
              <a:rPr lang="en-US" altLang="zh-CN" sz="2000" dirty="0">
                <a:solidFill>
                  <a:schemeClr val="accent1"/>
                </a:solidFill>
                <a:latin typeface="+mj-lt"/>
              </a:rPr>
              <a:t>- Self-Attention</a:t>
            </a:r>
          </a:p>
        </p:txBody>
      </p:sp>
      <p:grpSp>
        <p:nvGrpSpPr>
          <p:cNvPr id="23" name="组合 22"/>
          <p:cNvGrpSpPr/>
          <p:nvPr/>
        </p:nvGrpSpPr>
        <p:grpSpPr>
          <a:xfrm>
            <a:off x="611297" y="254962"/>
            <a:ext cx="625500" cy="787984"/>
            <a:chOff x="355601" y="252413"/>
            <a:chExt cx="812800" cy="1023938"/>
          </a:xfrm>
          <a:solidFill>
            <a:schemeClr val="tx1">
              <a:lumMod val="75000"/>
              <a:lumOff val="25000"/>
            </a:schemeClr>
          </a:solidFill>
        </p:grpSpPr>
        <p:sp>
          <p:nvSpPr>
            <p:cNvPr id="14" name="Freeform 5"/>
            <p:cNvSpPr>
              <a:spLocks/>
            </p:cNvSpPr>
            <p:nvPr/>
          </p:nvSpPr>
          <p:spPr bwMode="auto">
            <a:xfrm>
              <a:off x="796926" y="252413"/>
              <a:ext cx="58738" cy="138113"/>
            </a:xfrm>
            <a:custGeom>
              <a:avLst/>
              <a:gdLst>
                <a:gd name="T0" fmla="*/ 13 w 27"/>
                <a:gd name="T1" fmla="*/ 1 h 64"/>
                <a:gd name="T2" fmla="*/ 3 w 27"/>
                <a:gd name="T3" fmla="*/ 61 h 64"/>
                <a:gd name="T4" fmla="*/ 11 w 27"/>
                <a:gd name="T5" fmla="*/ 44 h 64"/>
                <a:gd name="T6" fmla="*/ 16 w 27"/>
                <a:gd name="T7" fmla="*/ 15 h 64"/>
                <a:gd name="T8" fmla="*/ 26 w 27"/>
                <a:gd name="T9" fmla="*/ 1 h 64"/>
                <a:gd name="T10" fmla="*/ 13 w 27"/>
                <a:gd name="T11" fmla="*/ 1 h 64"/>
              </a:gdLst>
              <a:ahLst/>
              <a:cxnLst>
                <a:cxn ang="0">
                  <a:pos x="T0" y="T1"/>
                </a:cxn>
                <a:cxn ang="0">
                  <a:pos x="T2" y="T3"/>
                </a:cxn>
                <a:cxn ang="0">
                  <a:pos x="T4" y="T5"/>
                </a:cxn>
                <a:cxn ang="0">
                  <a:pos x="T6" y="T7"/>
                </a:cxn>
                <a:cxn ang="0">
                  <a:pos x="T8" y="T9"/>
                </a:cxn>
                <a:cxn ang="0">
                  <a:pos x="T10" y="T11"/>
                </a:cxn>
              </a:cxnLst>
              <a:rect l="0" t="0" r="r" b="b"/>
              <a:pathLst>
                <a:path w="27" h="64">
                  <a:moveTo>
                    <a:pt x="13" y="1"/>
                  </a:moveTo>
                  <a:cubicBezTo>
                    <a:pt x="9" y="21"/>
                    <a:pt x="0" y="41"/>
                    <a:pt x="3" y="61"/>
                  </a:cubicBezTo>
                  <a:cubicBezTo>
                    <a:pt x="14" y="64"/>
                    <a:pt x="10" y="51"/>
                    <a:pt x="11" y="44"/>
                  </a:cubicBezTo>
                  <a:cubicBezTo>
                    <a:pt x="12" y="35"/>
                    <a:pt x="16" y="24"/>
                    <a:pt x="16" y="15"/>
                  </a:cubicBezTo>
                  <a:cubicBezTo>
                    <a:pt x="19" y="10"/>
                    <a:pt x="27" y="10"/>
                    <a:pt x="26" y="1"/>
                  </a:cubicBezTo>
                  <a:cubicBezTo>
                    <a:pt x="19" y="0"/>
                    <a:pt x="20"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p:cNvSpPr>
            <p:nvPr/>
          </p:nvSpPr>
          <p:spPr bwMode="auto">
            <a:xfrm>
              <a:off x="584201" y="274638"/>
              <a:ext cx="74613" cy="103188"/>
            </a:xfrm>
            <a:custGeom>
              <a:avLst/>
              <a:gdLst>
                <a:gd name="T0" fmla="*/ 3 w 34"/>
                <a:gd name="T1" fmla="*/ 0 h 48"/>
                <a:gd name="T2" fmla="*/ 16 w 34"/>
                <a:gd name="T3" fmla="*/ 30 h 48"/>
                <a:gd name="T4" fmla="*/ 30 w 34"/>
                <a:gd name="T5" fmla="*/ 48 h 48"/>
                <a:gd name="T6" fmla="*/ 34 w 34"/>
                <a:gd name="T7" fmla="*/ 39 h 48"/>
                <a:gd name="T8" fmla="*/ 9 w 34"/>
                <a:gd name="T9" fmla="*/ 0 h 48"/>
                <a:gd name="T10" fmla="*/ 3 w 34"/>
                <a:gd name="T11" fmla="*/ 0 h 48"/>
              </a:gdLst>
              <a:ahLst/>
              <a:cxnLst>
                <a:cxn ang="0">
                  <a:pos x="T0" y="T1"/>
                </a:cxn>
                <a:cxn ang="0">
                  <a:pos x="T2" y="T3"/>
                </a:cxn>
                <a:cxn ang="0">
                  <a:pos x="T4" y="T5"/>
                </a:cxn>
                <a:cxn ang="0">
                  <a:pos x="T6" y="T7"/>
                </a:cxn>
                <a:cxn ang="0">
                  <a:pos x="T8" y="T9"/>
                </a:cxn>
                <a:cxn ang="0">
                  <a:pos x="T10" y="T11"/>
                </a:cxn>
              </a:cxnLst>
              <a:rect l="0" t="0" r="r" b="b"/>
              <a:pathLst>
                <a:path w="34" h="48">
                  <a:moveTo>
                    <a:pt x="3" y="0"/>
                  </a:moveTo>
                  <a:cubicBezTo>
                    <a:pt x="0" y="12"/>
                    <a:pt x="10" y="19"/>
                    <a:pt x="16" y="30"/>
                  </a:cubicBezTo>
                  <a:cubicBezTo>
                    <a:pt x="20" y="38"/>
                    <a:pt x="22" y="48"/>
                    <a:pt x="30" y="48"/>
                  </a:cubicBezTo>
                  <a:cubicBezTo>
                    <a:pt x="32" y="46"/>
                    <a:pt x="33" y="43"/>
                    <a:pt x="34" y="39"/>
                  </a:cubicBezTo>
                  <a:cubicBezTo>
                    <a:pt x="22" y="30"/>
                    <a:pt x="18" y="9"/>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
            <p:cNvSpPr>
              <a:spLocks/>
            </p:cNvSpPr>
            <p:nvPr/>
          </p:nvSpPr>
          <p:spPr bwMode="auto">
            <a:xfrm>
              <a:off x="944563" y="347663"/>
              <a:ext cx="100013" cy="98425"/>
            </a:xfrm>
            <a:custGeom>
              <a:avLst/>
              <a:gdLst>
                <a:gd name="T0" fmla="*/ 38 w 46"/>
                <a:gd name="T1" fmla="*/ 0 h 46"/>
                <a:gd name="T2" fmla="*/ 0 w 46"/>
                <a:gd name="T3" fmla="*/ 42 h 46"/>
                <a:gd name="T4" fmla="*/ 2 w 46"/>
                <a:gd name="T5" fmla="*/ 46 h 46"/>
                <a:gd name="T6" fmla="*/ 15 w 46"/>
                <a:gd name="T7" fmla="*/ 34 h 46"/>
                <a:gd name="T8" fmla="*/ 39 w 46"/>
                <a:gd name="T9" fmla="*/ 13 h 46"/>
                <a:gd name="T10" fmla="*/ 45 w 46"/>
                <a:gd name="T11" fmla="*/ 9 h 46"/>
                <a:gd name="T12" fmla="*/ 43 w 46"/>
                <a:gd name="T13" fmla="*/ 0 h 46"/>
                <a:gd name="T14" fmla="*/ 38 w 46"/>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6">
                  <a:moveTo>
                    <a:pt x="38" y="0"/>
                  </a:moveTo>
                  <a:cubicBezTo>
                    <a:pt x="28" y="17"/>
                    <a:pt x="7" y="23"/>
                    <a:pt x="0" y="42"/>
                  </a:cubicBezTo>
                  <a:cubicBezTo>
                    <a:pt x="1" y="43"/>
                    <a:pt x="2" y="44"/>
                    <a:pt x="2" y="46"/>
                  </a:cubicBezTo>
                  <a:cubicBezTo>
                    <a:pt x="11" y="46"/>
                    <a:pt x="14" y="42"/>
                    <a:pt x="15" y="34"/>
                  </a:cubicBezTo>
                  <a:cubicBezTo>
                    <a:pt x="24" y="28"/>
                    <a:pt x="32" y="21"/>
                    <a:pt x="39" y="13"/>
                  </a:cubicBezTo>
                  <a:cubicBezTo>
                    <a:pt x="41" y="12"/>
                    <a:pt x="44" y="11"/>
                    <a:pt x="45" y="9"/>
                  </a:cubicBezTo>
                  <a:cubicBezTo>
                    <a:pt x="46" y="5"/>
                    <a:pt x="44" y="3"/>
                    <a:pt x="43" y="0"/>
                  </a:cubicBezTo>
                  <a:cubicBezTo>
                    <a:pt x="41" y="0"/>
                    <a:pt x="40"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
            <p:cNvSpPr>
              <a:spLocks/>
            </p:cNvSpPr>
            <p:nvPr/>
          </p:nvSpPr>
          <p:spPr bwMode="auto">
            <a:xfrm>
              <a:off x="387351" y="449263"/>
              <a:ext cx="119063" cy="74613"/>
            </a:xfrm>
            <a:custGeom>
              <a:avLst/>
              <a:gdLst>
                <a:gd name="T0" fmla="*/ 8 w 55"/>
                <a:gd name="T1" fmla="*/ 0 h 35"/>
                <a:gd name="T2" fmla="*/ 17 w 55"/>
                <a:gd name="T3" fmla="*/ 14 h 35"/>
                <a:gd name="T4" fmla="*/ 13 w 55"/>
                <a:gd name="T5" fmla="*/ 17 h 35"/>
                <a:gd name="T6" fmla="*/ 19 w 55"/>
                <a:gd name="T7" fmla="*/ 23 h 35"/>
                <a:gd name="T8" fmla="*/ 22 w 55"/>
                <a:gd name="T9" fmla="*/ 17 h 35"/>
                <a:gd name="T10" fmla="*/ 53 w 55"/>
                <a:gd name="T11" fmla="*/ 32 h 35"/>
                <a:gd name="T12" fmla="*/ 53 w 55"/>
                <a:gd name="T13" fmla="*/ 23 h 35"/>
                <a:gd name="T14" fmla="*/ 8 w 55"/>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35">
                  <a:moveTo>
                    <a:pt x="8" y="0"/>
                  </a:moveTo>
                  <a:cubicBezTo>
                    <a:pt x="0" y="5"/>
                    <a:pt x="11" y="16"/>
                    <a:pt x="17" y="14"/>
                  </a:cubicBezTo>
                  <a:cubicBezTo>
                    <a:pt x="14" y="14"/>
                    <a:pt x="13" y="15"/>
                    <a:pt x="13" y="17"/>
                  </a:cubicBezTo>
                  <a:cubicBezTo>
                    <a:pt x="20" y="16"/>
                    <a:pt x="15" y="22"/>
                    <a:pt x="19" y="23"/>
                  </a:cubicBezTo>
                  <a:cubicBezTo>
                    <a:pt x="23" y="21"/>
                    <a:pt x="19" y="19"/>
                    <a:pt x="22" y="17"/>
                  </a:cubicBezTo>
                  <a:cubicBezTo>
                    <a:pt x="35" y="19"/>
                    <a:pt x="39" y="35"/>
                    <a:pt x="53" y="32"/>
                  </a:cubicBezTo>
                  <a:cubicBezTo>
                    <a:pt x="55" y="28"/>
                    <a:pt x="54" y="28"/>
                    <a:pt x="53" y="23"/>
                  </a:cubicBezTo>
                  <a:cubicBezTo>
                    <a:pt x="38" y="16"/>
                    <a:pt x="26" y="5"/>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
            <p:cNvSpPr>
              <a:spLocks/>
            </p:cNvSpPr>
            <p:nvPr/>
          </p:nvSpPr>
          <p:spPr bwMode="auto">
            <a:xfrm>
              <a:off x="1038226" y="528638"/>
              <a:ext cx="115888" cy="53975"/>
            </a:xfrm>
            <a:custGeom>
              <a:avLst/>
              <a:gdLst>
                <a:gd name="T0" fmla="*/ 1 w 54"/>
                <a:gd name="T1" fmla="*/ 18 h 25"/>
                <a:gd name="T2" fmla="*/ 2 w 54"/>
                <a:gd name="T3" fmla="*/ 25 h 25"/>
                <a:gd name="T4" fmla="*/ 51 w 54"/>
                <a:gd name="T5" fmla="*/ 15 h 25"/>
                <a:gd name="T6" fmla="*/ 51 w 54"/>
                <a:gd name="T7" fmla="*/ 1 h 25"/>
                <a:gd name="T8" fmla="*/ 1 w 54"/>
                <a:gd name="T9" fmla="*/ 18 h 25"/>
              </a:gdLst>
              <a:ahLst/>
              <a:cxnLst>
                <a:cxn ang="0">
                  <a:pos x="T0" y="T1"/>
                </a:cxn>
                <a:cxn ang="0">
                  <a:pos x="T2" y="T3"/>
                </a:cxn>
                <a:cxn ang="0">
                  <a:pos x="T4" y="T5"/>
                </a:cxn>
                <a:cxn ang="0">
                  <a:pos x="T6" y="T7"/>
                </a:cxn>
                <a:cxn ang="0">
                  <a:pos x="T8" y="T9"/>
                </a:cxn>
              </a:cxnLst>
              <a:rect l="0" t="0" r="r" b="b"/>
              <a:pathLst>
                <a:path w="54" h="25">
                  <a:moveTo>
                    <a:pt x="1" y="18"/>
                  </a:moveTo>
                  <a:cubicBezTo>
                    <a:pt x="4" y="21"/>
                    <a:pt x="0" y="23"/>
                    <a:pt x="2" y="25"/>
                  </a:cubicBezTo>
                  <a:cubicBezTo>
                    <a:pt x="17" y="25"/>
                    <a:pt x="34" y="3"/>
                    <a:pt x="51" y="15"/>
                  </a:cubicBezTo>
                  <a:cubicBezTo>
                    <a:pt x="52" y="9"/>
                    <a:pt x="54" y="7"/>
                    <a:pt x="51" y="1"/>
                  </a:cubicBezTo>
                  <a:cubicBezTo>
                    <a:pt x="32" y="0"/>
                    <a:pt x="14" y="7"/>
                    <a:pt x="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0"/>
            <p:cNvSpPr>
              <a:spLocks/>
            </p:cNvSpPr>
            <p:nvPr/>
          </p:nvSpPr>
          <p:spPr bwMode="auto">
            <a:xfrm>
              <a:off x="1050926" y="752476"/>
              <a:ext cx="117475" cy="101600"/>
            </a:xfrm>
            <a:custGeom>
              <a:avLst/>
              <a:gdLst>
                <a:gd name="T0" fmla="*/ 0 w 54"/>
                <a:gd name="T1" fmla="*/ 18 h 47"/>
                <a:gd name="T2" fmla="*/ 17 w 54"/>
                <a:gd name="T3" fmla="*/ 26 h 47"/>
                <a:gd name="T4" fmla="*/ 50 w 54"/>
                <a:gd name="T5" fmla="*/ 45 h 47"/>
                <a:gd name="T6" fmla="*/ 43 w 54"/>
                <a:gd name="T7" fmla="*/ 28 h 47"/>
                <a:gd name="T8" fmla="*/ 0 w 54"/>
                <a:gd name="T9" fmla="*/ 18 h 47"/>
              </a:gdLst>
              <a:ahLst/>
              <a:cxnLst>
                <a:cxn ang="0">
                  <a:pos x="T0" y="T1"/>
                </a:cxn>
                <a:cxn ang="0">
                  <a:pos x="T2" y="T3"/>
                </a:cxn>
                <a:cxn ang="0">
                  <a:pos x="T4" y="T5"/>
                </a:cxn>
                <a:cxn ang="0">
                  <a:pos x="T6" y="T7"/>
                </a:cxn>
                <a:cxn ang="0">
                  <a:pos x="T8" y="T9"/>
                </a:cxn>
              </a:cxnLst>
              <a:rect l="0" t="0" r="r" b="b"/>
              <a:pathLst>
                <a:path w="54" h="47">
                  <a:moveTo>
                    <a:pt x="0" y="18"/>
                  </a:moveTo>
                  <a:cubicBezTo>
                    <a:pt x="4" y="22"/>
                    <a:pt x="10" y="25"/>
                    <a:pt x="17" y="26"/>
                  </a:cubicBezTo>
                  <a:cubicBezTo>
                    <a:pt x="28" y="31"/>
                    <a:pt x="36" y="47"/>
                    <a:pt x="50" y="45"/>
                  </a:cubicBezTo>
                  <a:cubicBezTo>
                    <a:pt x="54" y="39"/>
                    <a:pt x="47" y="34"/>
                    <a:pt x="43" y="28"/>
                  </a:cubicBezTo>
                  <a:cubicBezTo>
                    <a:pt x="28" y="28"/>
                    <a:pt x="12" y="0"/>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
            <p:cNvSpPr>
              <a:spLocks/>
            </p:cNvSpPr>
            <p:nvPr/>
          </p:nvSpPr>
          <p:spPr bwMode="auto">
            <a:xfrm>
              <a:off x="457201" y="862013"/>
              <a:ext cx="79375" cy="84138"/>
            </a:xfrm>
            <a:custGeom>
              <a:avLst/>
              <a:gdLst>
                <a:gd name="T0" fmla="*/ 28 w 37"/>
                <a:gd name="T1" fmla="*/ 0 h 39"/>
                <a:gd name="T2" fmla="*/ 6 w 37"/>
                <a:gd name="T3" fmla="*/ 39 h 39"/>
                <a:gd name="T4" fmla="*/ 34 w 37"/>
                <a:gd name="T5" fmla="*/ 14 h 39"/>
                <a:gd name="T6" fmla="*/ 37 w 37"/>
                <a:gd name="T7" fmla="*/ 1 h 39"/>
                <a:gd name="T8" fmla="*/ 28 w 37"/>
                <a:gd name="T9" fmla="*/ 0 h 39"/>
              </a:gdLst>
              <a:ahLst/>
              <a:cxnLst>
                <a:cxn ang="0">
                  <a:pos x="T0" y="T1"/>
                </a:cxn>
                <a:cxn ang="0">
                  <a:pos x="T2" y="T3"/>
                </a:cxn>
                <a:cxn ang="0">
                  <a:pos x="T4" y="T5"/>
                </a:cxn>
                <a:cxn ang="0">
                  <a:pos x="T6" y="T7"/>
                </a:cxn>
                <a:cxn ang="0">
                  <a:pos x="T8" y="T9"/>
                </a:cxn>
              </a:cxnLst>
              <a:rect l="0" t="0" r="r" b="b"/>
              <a:pathLst>
                <a:path w="37" h="39">
                  <a:moveTo>
                    <a:pt x="28" y="0"/>
                  </a:moveTo>
                  <a:cubicBezTo>
                    <a:pt x="22" y="13"/>
                    <a:pt x="0" y="23"/>
                    <a:pt x="6" y="39"/>
                  </a:cubicBezTo>
                  <a:cubicBezTo>
                    <a:pt x="18" y="34"/>
                    <a:pt x="18" y="16"/>
                    <a:pt x="34" y="14"/>
                  </a:cubicBezTo>
                  <a:cubicBezTo>
                    <a:pt x="36" y="10"/>
                    <a:pt x="35" y="5"/>
                    <a:pt x="37" y="1"/>
                  </a:cubicBezTo>
                  <a:cubicBezTo>
                    <a:pt x="35" y="0"/>
                    <a:pt x="31"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2"/>
            <p:cNvSpPr>
              <a:spLocks noEditPoints="1"/>
            </p:cNvSpPr>
            <p:nvPr/>
          </p:nvSpPr>
          <p:spPr bwMode="auto">
            <a:xfrm>
              <a:off x="549276" y="449263"/>
              <a:ext cx="501650" cy="827088"/>
            </a:xfrm>
            <a:custGeom>
              <a:avLst/>
              <a:gdLst>
                <a:gd name="T0" fmla="*/ 118 w 231"/>
                <a:gd name="T1" fmla="*/ 4 h 384"/>
                <a:gd name="T2" fmla="*/ 51 w 231"/>
                <a:gd name="T3" fmla="*/ 26 h 384"/>
                <a:gd name="T4" fmla="*/ 5 w 231"/>
                <a:gd name="T5" fmla="*/ 112 h 384"/>
                <a:gd name="T6" fmla="*/ 50 w 231"/>
                <a:gd name="T7" fmla="*/ 190 h 384"/>
                <a:gd name="T8" fmla="*/ 84 w 231"/>
                <a:gd name="T9" fmla="*/ 282 h 384"/>
                <a:gd name="T10" fmla="*/ 132 w 231"/>
                <a:gd name="T11" fmla="*/ 383 h 384"/>
                <a:gd name="T12" fmla="*/ 193 w 231"/>
                <a:gd name="T13" fmla="*/ 366 h 384"/>
                <a:gd name="T14" fmla="*/ 200 w 231"/>
                <a:gd name="T15" fmla="*/ 357 h 384"/>
                <a:gd name="T16" fmla="*/ 207 w 231"/>
                <a:gd name="T17" fmla="*/ 338 h 384"/>
                <a:gd name="T18" fmla="*/ 197 w 231"/>
                <a:gd name="T19" fmla="*/ 254 h 384"/>
                <a:gd name="T20" fmla="*/ 187 w 231"/>
                <a:gd name="T21" fmla="*/ 181 h 384"/>
                <a:gd name="T22" fmla="*/ 104 w 231"/>
                <a:gd name="T23" fmla="*/ 332 h 384"/>
                <a:gd name="T24" fmla="*/ 104 w 231"/>
                <a:gd name="T25" fmla="*/ 292 h 384"/>
                <a:gd name="T26" fmla="*/ 113 w 231"/>
                <a:gd name="T27" fmla="*/ 280 h 384"/>
                <a:gd name="T28" fmla="*/ 128 w 231"/>
                <a:gd name="T29" fmla="*/ 282 h 384"/>
                <a:gd name="T30" fmla="*/ 116 w 231"/>
                <a:gd name="T31" fmla="*/ 332 h 384"/>
                <a:gd name="T32" fmla="*/ 147 w 231"/>
                <a:gd name="T33" fmla="*/ 282 h 384"/>
                <a:gd name="T34" fmla="*/ 116 w 231"/>
                <a:gd name="T35" fmla="*/ 332 h 384"/>
                <a:gd name="T36" fmla="*/ 142 w 231"/>
                <a:gd name="T37" fmla="*/ 235 h 384"/>
                <a:gd name="T38" fmla="*/ 132 w 231"/>
                <a:gd name="T39" fmla="*/ 249 h 384"/>
                <a:gd name="T40" fmla="*/ 105 w 231"/>
                <a:gd name="T41" fmla="*/ 176 h 384"/>
                <a:gd name="T42" fmla="*/ 125 w 231"/>
                <a:gd name="T43" fmla="*/ 131 h 384"/>
                <a:gd name="T44" fmla="*/ 138 w 231"/>
                <a:gd name="T45" fmla="*/ 229 h 384"/>
                <a:gd name="T46" fmla="*/ 159 w 231"/>
                <a:gd name="T47" fmla="*/ 285 h 384"/>
                <a:gd name="T48" fmla="*/ 178 w 231"/>
                <a:gd name="T49" fmla="*/ 365 h 384"/>
                <a:gd name="T50" fmla="*/ 186 w 231"/>
                <a:gd name="T51" fmla="*/ 327 h 384"/>
                <a:gd name="T52" fmla="*/ 167 w 231"/>
                <a:gd name="T53" fmla="*/ 352 h 384"/>
                <a:gd name="T54" fmla="*/ 158 w 231"/>
                <a:gd name="T55" fmla="*/ 356 h 384"/>
                <a:gd name="T56" fmla="*/ 167 w 231"/>
                <a:gd name="T57" fmla="*/ 352 h 384"/>
                <a:gd name="T58" fmla="*/ 177 w 231"/>
                <a:gd name="T59" fmla="*/ 281 h 384"/>
                <a:gd name="T60" fmla="*/ 153 w 231"/>
                <a:gd name="T61" fmla="*/ 353 h 384"/>
                <a:gd name="T62" fmla="*/ 146 w 231"/>
                <a:gd name="T63" fmla="*/ 336 h 384"/>
                <a:gd name="T64" fmla="*/ 172 w 231"/>
                <a:gd name="T65" fmla="*/ 280 h 384"/>
                <a:gd name="T66" fmla="*/ 183 w 231"/>
                <a:gd name="T67" fmla="*/ 271 h 384"/>
                <a:gd name="T68" fmla="*/ 155 w 231"/>
                <a:gd name="T69" fmla="*/ 262 h 384"/>
                <a:gd name="T70" fmla="*/ 123 w 231"/>
                <a:gd name="T71" fmla="*/ 118 h 384"/>
                <a:gd name="T72" fmla="*/ 94 w 231"/>
                <a:gd name="T73" fmla="*/ 123 h 384"/>
                <a:gd name="T74" fmla="*/ 66 w 231"/>
                <a:gd name="T75" fmla="*/ 125 h 384"/>
                <a:gd name="T76" fmla="*/ 128 w 231"/>
                <a:gd name="T77" fmla="*/ 266 h 384"/>
                <a:gd name="T78" fmla="*/ 95 w 231"/>
                <a:gd name="T79" fmla="*/ 240 h 384"/>
                <a:gd name="T80" fmla="*/ 47 w 231"/>
                <a:gd name="T81" fmla="*/ 170 h 384"/>
                <a:gd name="T82" fmla="*/ 18 w 231"/>
                <a:gd name="T83" fmla="*/ 129 h 384"/>
                <a:gd name="T84" fmla="*/ 15 w 231"/>
                <a:gd name="T85" fmla="*/ 92 h 384"/>
                <a:gd name="T86" fmla="*/ 64 w 231"/>
                <a:gd name="T87" fmla="*/ 26 h 384"/>
                <a:gd name="T88" fmla="*/ 75 w 231"/>
                <a:gd name="T89" fmla="*/ 22 h 384"/>
                <a:gd name="T90" fmla="*/ 175 w 231"/>
                <a:gd name="T91" fmla="*/ 32 h 384"/>
                <a:gd name="T92" fmla="*/ 184 w 231"/>
                <a:gd name="T93" fmla="*/ 41 h 384"/>
                <a:gd name="T94" fmla="*/ 196 w 231"/>
                <a:gd name="T95" fmla="*/ 66 h 384"/>
                <a:gd name="T96" fmla="*/ 173 w 231"/>
                <a:gd name="T97" fmla="*/ 19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1" h="384">
                  <a:moveTo>
                    <a:pt x="203" y="59"/>
                  </a:moveTo>
                  <a:cubicBezTo>
                    <a:pt x="188" y="28"/>
                    <a:pt x="155" y="9"/>
                    <a:pt x="118" y="4"/>
                  </a:cubicBezTo>
                  <a:cubicBezTo>
                    <a:pt x="94" y="0"/>
                    <a:pt x="68" y="12"/>
                    <a:pt x="57" y="23"/>
                  </a:cubicBezTo>
                  <a:cubicBezTo>
                    <a:pt x="53" y="27"/>
                    <a:pt x="55" y="24"/>
                    <a:pt x="51" y="26"/>
                  </a:cubicBezTo>
                  <a:cubicBezTo>
                    <a:pt x="40" y="29"/>
                    <a:pt x="35" y="44"/>
                    <a:pt x="25" y="47"/>
                  </a:cubicBezTo>
                  <a:cubicBezTo>
                    <a:pt x="16" y="68"/>
                    <a:pt x="0" y="86"/>
                    <a:pt x="5" y="112"/>
                  </a:cubicBezTo>
                  <a:cubicBezTo>
                    <a:pt x="9" y="130"/>
                    <a:pt x="9" y="141"/>
                    <a:pt x="18" y="155"/>
                  </a:cubicBezTo>
                  <a:cubicBezTo>
                    <a:pt x="28" y="172"/>
                    <a:pt x="38" y="177"/>
                    <a:pt x="50" y="190"/>
                  </a:cubicBezTo>
                  <a:cubicBezTo>
                    <a:pt x="70" y="211"/>
                    <a:pt x="82" y="236"/>
                    <a:pt x="90" y="268"/>
                  </a:cubicBezTo>
                  <a:cubicBezTo>
                    <a:pt x="88" y="273"/>
                    <a:pt x="88" y="280"/>
                    <a:pt x="84" y="282"/>
                  </a:cubicBezTo>
                  <a:cubicBezTo>
                    <a:pt x="93" y="299"/>
                    <a:pt x="90" y="330"/>
                    <a:pt x="98" y="352"/>
                  </a:cubicBezTo>
                  <a:cubicBezTo>
                    <a:pt x="109" y="365"/>
                    <a:pt x="118" y="373"/>
                    <a:pt x="132" y="383"/>
                  </a:cubicBezTo>
                  <a:cubicBezTo>
                    <a:pt x="138" y="380"/>
                    <a:pt x="144" y="384"/>
                    <a:pt x="150" y="384"/>
                  </a:cubicBezTo>
                  <a:cubicBezTo>
                    <a:pt x="167" y="377"/>
                    <a:pt x="182" y="380"/>
                    <a:pt x="193" y="366"/>
                  </a:cubicBezTo>
                  <a:cubicBezTo>
                    <a:pt x="194" y="365"/>
                    <a:pt x="193" y="363"/>
                    <a:pt x="194" y="360"/>
                  </a:cubicBezTo>
                  <a:cubicBezTo>
                    <a:pt x="195" y="358"/>
                    <a:pt x="199" y="359"/>
                    <a:pt x="200" y="357"/>
                  </a:cubicBezTo>
                  <a:cubicBezTo>
                    <a:pt x="200" y="356"/>
                    <a:pt x="200" y="352"/>
                    <a:pt x="201" y="350"/>
                  </a:cubicBezTo>
                  <a:cubicBezTo>
                    <a:pt x="203" y="344"/>
                    <a:pt x="207" y="341"/>
                    <a:pt x="207" y="338"/>
                  </a:cubicBezTo>
                  <a:cubicBezTo>
                    <a:pt x="208" y="331"/>
                    <a:pt x="204" y="320"/>
                    <a:pt x="203" y="310"/>
                  </a:cubicBezTo>
                  <a:cubicBezTo>
                    <a:pt x="203" y="290"/>
                    <a:pt x="198" y="272"/>
                    <a:pt x="197" y="254"/>
                  </a:cubicBezTo>
                  <a:cubicBezTo>
                    <a:pt x="189" y="253"/>
                    <a:pt x="186" y="250"/>
                    <a:pt x="180" y="244"/>
                  </a:cubicBezTo>
                  <a:cubicBezTo>
                    <a:pt x="182" y="224"/>
                    <a:pt x="182" y="201"/>
                    <a:pt x="187" y="181"/>
                  </a:cubicBezTo>
                  <a:cubicBezTo>
                    <a:pt x="213" y="156"/>
                    <a:pt x="231" y="90"/>
                    <a:pt x="203" y="59"/>
                  </a:cubicBezTo>
                  <a:close/>
                  <a:moveTo>
                    <a:pt x="104" y="332"/>
                  </a:moveTo>
                  <a:cubicBezTo>
                    <a:pt x="101" y="316"/>
                    <a:pt x="104" y="304"/>
                    <a:pt x="113" y="294"/>
                  </a:cubicBezTo>
                  <a:cubicBezTo>
                    <a:pt x="111" y="288"/>
                    <a:pt x="110" y="292"/>
                    <a:pt x="104" y="292"/>
                  </a:cubicBezTo>
                  <a:cubicBezTo>
                    <a:pt x="105" y="287"/>
                    <a:pt x="102" y="286"/>
                    <a:pt x="103" y="281"/>
                  </a:cubicBezTo>
                  <a:cubicBezTo>
                    <a:pt x="106" y="280"/>
                    <a:pt x="109" y="279"/>
                    <a:pt x="113" y="280"/>
                  </a:cubicBezTo>
                  <a:cubicBezTo>
                    <a:pt x="113" y="283"/>
                    <a:pt x="113" y="285"/>
                    <a:pt x="114" y="286"/>
                  </a:cubicBezTo>
                  <a:cubicBezTo>
                    <a:pt x="117" y="283"/>
                    <a:pt x="123" y="278"/>
                    <a:pt x="128" y="282"/>
                  </a:cubicBezTo>
                  <a:cubicBezTo>
                    <a:pt x="121" y="302"/>
                    <a:pt x="118" y="319"/>
                    <a:pt x="104" y="332"/>
                  </a:cubicBezTo>
                  <a:close/>
                  <a:moveTo>
                    <a:pt x="116" y="332"/>
                  </a:moveTo>
                  <a:cubicBezTo>
                    <a:pt x="124" y="315"/>
                    <a:pt x="134" y="301"/>
                    <a:pt x="141" y="282"/>
                  </a:cubicBezTo>
                  <a:cubicBezTo>
                    <a:pt x="143" y="282"/>
                    <a:pt x="145" y="282"/>
                    <a:pt x="147" y="282"/>
                  </a:cubicBezTo>
                  <a:cubicBezTo>
                    <a:pt x="143" y="307"/>
                    <a:pt x="126" y="331"/>
                    <a:pt x="118" y="356"/>
                  </a:cubicBezTo>
                  <a:cubicBezTo>
                    <a:pt x="106" y="354"/>
                    <a:pt x="118" y="342"/>
                    <a:pt x="116" y="332"/>
                  </a:cubicBezTo>
                  <a:close/>
                  <a:moveTo>
                    <a:pt x="138" y="229"/>
                  </a:moveTo>
                  <a:cubicBezTo>
                    <a:pt x="140" y="231"/>
                    <a:pt x="142" y="233"/>
                    <a:pt x="142" y="235"/>
                  </a:cubicBezTo>
                  <a:cubicBezTo>
                    <a:pt x="143" y="250"/>
                    <a:pt x="141" y="258"/>
                    <a:pt x="146" y="267"/>
                  </a:cubicBezTo>
                  <a:cubicBezTo>
                    <a:pt x="134" y="271"/>
                    <a:pt x="134" y="256"/>
                    <a:pt x="132" y="249"/>
                  </a:cubicBezTo>
                  <a:cubicBezTo>
                    <a:pt x="127" y="231"/>
                    <a:pt x="121" y="213"/>
                    <a:pt x="116" y="196"/>
                  </a:cubicBezTo>
                  <a:cubicBezTo>
                    <a:pt x="114" y="189"/>
                    <a:pt x="108" y="183"/>
                    <a:pt x="105" y="176"/>
                  </a:cubicBezTo>
                  <a:cubicBezTo>
                    <a:pt x="101" y="162"/>
                    <a:pt x="101" y="148"/>
                    <a:pt x="93" y="137"/>
                  </a:cubicBezTo>
                  <a:cubicBezTo>
                    <a:pt x="103" y="132"/>
                    <a:pt x="112" y="121"/>
                    <a:pt x="125" y="131"/>
                  </a:cubicBezTo>
                  <a:cubicBezTo>
                    <a:pt x="127" y="130"/>
                    <a:pt x="130" y="125"/>
                    <a:pt x="133" y="129"/>
                  </a:cubicBezTo>
                  <a:cubicBezTo>
                    <a:pt x="131" y="158"/>
                    <a:pt x="140" y="199"/>
                    <a:pt x="138" y="229"/>
                  </a:cubicBezTo>
                  <a:close/>
                  <a:moveTo>
                    <a:pt x="127" y="364"/>
                  </a:moveTo>
                  <a:cubicBezTo>
                    <a:pt x="134" y="334"/>
                    <a:pt x="148" y="311"/>
                    <a:pt x="159" y="285"/>
                  </a:cubicBezTo>
                  <a:cubicBezTo>
                    <a:pt x="152" y="310"/>
                    <a:pt x="140" y="341"/>
                    <a:pt x="127" y="364"/>
                  </a:cubicBezTo>
                  <a:close/>
                  <a:moveTo>
                    <a:pt x="178" y="365"/>
                  </a:moveTo>
                  <a:cubicBezTo>
                    <a:pt x="168" y="356"/>
                    <a:pt x="184" y="338"/>
                    <a:pt x="183" y="327"/>
                  </a:cubicBezTo>
                  <a:cubicBezTo>
                    <a:pt x="184" y="327"/>
                    <a:pt x="185" y="327"/>
                    <a:pt x="186" y="327"/>
                  </a:cubicBezTo>
                  <a:cubicBezTo>
                    <a:pt x="195" y="334"/>
                    <a:pt x="181" y="354"/>
                    <a:pt x="178" y="365"/>
                  </a:cubicBezTo>
                  <a:close/>
                  <a:moveTo>
                    <a:pt x="167" y="352"/>
                  </a:moveTo>
                  <a:cubicBezTo>
                    <a:pt x="165" y="359"/>
                    <a:pt x="169" y="369"/>
                    <a:pt x="158" y="367"/>
                  </a:cubicBezTo>
                  <a:cubicBezTo>
                    <a:pt x="156" y="362"/>
                    <a:pt x="163" y="358"/>
                    <a:pt x="158" y="356"/>
                  </a:cubicBezTo>
                  <a:cubicBezTo>
                    <a:pt x="169" y="337"/>
                    <a:pt x="170" y="308"/>
                    <a:pt x="182" y="290"/>
                  </a:cubicBezTo>
                  <a:cubicBezTo>
                    <a:pt x="192" y="308"/>
                    <a:pt x="173" y="331"/>
                    <a:pt x="167" y="352"/>
                  </a:cubicBezTo>
                  <a:close/>
                  <a:moveTo>
                    <a:pt x="183" y="271"/>
                  </a:moveTo>
                  <a:cubicBezTo>
                    <a:pt x="184" y="277"/>
                    <a:pt x="179" y="277"/>
                    <a:pt x="177" y="281"/>
                  </a:cubicBezTo>
                  <a:cubicBezTo>
                    <a:pt x="172" y="292"/>
                    <a:pt x="169" y="304"/>
                    <a:pt x="163" y="313"/>
                  </a:cubicBezTo>
                  <a:cubicBezTo>
                    <a:pt x="160" y="325"/>
                    <a:pt x="157" y="340"/>
                    <a:pt x="153" y="353"/>
                  </a:cubicBezTo>
                  <a:cubicBezTo>
                    <a:pt x="150" y="360"/>
                    <a:pt x="149" y="373"/>
                    <a:pt x="138" y="371"/>
                  </a:cubicBezTo>
                  <a:cubicBezTo>
                    <a:pt x="137" y="356"/>
                    <a:pt x="150" y="349"/>
                    <a:pt x="146" y="336"/>
                  </a:cubicBezTo>
                  <a:cubicBezTo>
                    <a:pt x="149" y="339"/>
                    <a:pt x="148" y="333"/>
                    <a:pt x="151" y="333"/>
                  </a:cubicBezTo>
                  <a:cubicBezTo>
                    <a:pt x="156" y="314"/>
                    <a:pt x="166" y="299"/>
                    <a:pt x="172" y="280"/>
                  </a:cubicBezTo>
                  <a:cubicBezTo>
                    <a:pt x="177" y="279"/>
                    <a:pt x="178" y="273"/>
                    <a:pt x="180" y="270"/>
                  </a:cubicBezTo>
                  <a:cubicBezTo>
                    <a:pt x="182" y="269"/>
                    <a:pt x="183" y="270"/>
                    <a:pt x="183" y="271"/>
                  </a:cubicBezTo>
                  <a:close/>
                  <a:moveTo>
                    <a:pt x="173" y="191"/>
                  </a:moveTo>
                  <a:cubicBezTo>
                    <a:pt x="165" y="215"/>
                    <a:pt x="181" y="249"/>
                    <a:pt x="155" y="262"/>
                  </a:cubicBezTo>
                  <a:cubicBezTo>
                    <a:pt x="133" y="211"/>
                    <a:pt x="147" y="158"/>
                    <a:pt x="154" y="104"/>
                  </a:cubicBezTo>
                  <a:cubicBezTo>
                    <a:pt x="140" y="94"/>
                    <a:pt x="131" y="111"/>
                    <a:pt x="123" y="118"/>
                  </a:cubicBezTo>
                  <a:cubicBezTo>
                    <a:pt x="118" y="118"/>
                    <a:pt x="118" y="112"/>
                    <a:pt x="113" y="111"/>
                  </a:cubicBezTo>
                  <a:cubicBezTo>
                    <a:pt x="102" y="110"/>
                    <a:pt x="102" y="121"/>
                    <a:pt x="94" y="123"/>
                  </a:cubicBezTo>
                  <a:cubicBezTo>
                    <a:pt x="87" y="119"/>
                    <a:pt x="88" y="105"/>
                    <a:pt x="74" y="111"/>
                  </a:cubicBezTo>
                  <a:cubicBezTo>
                    <a:pt x="70" y="117"/>
                    <a:pt x="69" y="119"/>
                    <a:pt x="66" y="125"/>
                  </a:cubicBezTo>
                  <a:cubicBezTo>
                    <a:pt x="77" y="138"/>
                    <a:pt x="89" y="150"/>
                    <a:pt x="95" y="168"/>
                  </a:cubicBezTo>
                  <a:cubicBezTo>
                    <a:pt x="105" y="202"/>
                    <a:pt x="121" y="230"/>
                    <a:pt x="128" y="266"/>
                  </a:cubicBezTo>
                  <a:cubicBezTo>
                    <a:pt x="115" y="268"/>
                    <a:pt x="110" y="264"/>
                    <a:pt x="99" y="262"/>
                  </a:cubicBezTo>
                  <a:cubicBezTo>
                    <a:pt x="100" y="257"/>
                    <a:pt x="92" y="247"/>
                    <a:pt x="95" y="240"/>
                  </a:cubicBezTo>
                  <a:cubicBezTo>
                    <a:pt x="86" y="230"/>
                    <a:pt x="85" y="216"/>
                    <a:pt x="78" y="205"/>
                  </a:cubicBezTo>
                  <a:cubicBezTo>
                    <a:pt x="70" y="194"/>
                    <a:pt x="57" y="181"/>
                    <a:pt x="47" y="170"/>
                  </a:cubicBezTo>
                  <a:cubicBezTo>
                    <a:pt x="43" y="166"/>
                    <a:pt x="37" y="164"/>
                    <a:pt x="34" y="160"/>
                  </a:cubicBezTo>
                  <a:cubicBezTo>
                    <a:pt x="31" y="156"/>
                    <a:pt x="19" y="137"/>
                    <a:pt x="18" y="129"/>
                  </a:cubicBezTo>
                  <a:cubicBezTo>
                    <a:pt x="17" y="124"/>
                    <a:pt x="20" y="119"/>
                    <a:pt x="19" y="115"/>
                  </a:cubicBezTo>
                  <a:cubicBezTo>
                    <a:pt x="18" y="107"/>
                    <a:pt x="13" y="99"/>
                    <a:pt x="15" y="92"/>
                  </a:cubicBezTo>
                  <a:cubicBezTo>
                    <a:pt x="16" y="88"/>
                    <a:pt x="22" y="72"/>
                    <a:pt x="25" y="65"/>
                  </a:cubicBezTo>
                  <a:cubicBezTo>
                    <a:pt x="34" y="48"/>
                    <a:pt x="49" y="36"/>
                    <a:pt x="64" y="26"/>
                  </a:cubicBezTo>
                  <a:cubicBezTo>
                    <a:pt x="66" y="23"/>
                    <a:pt x="64" y="22"/>
                    <a:pt x="64" y="19"/>
                  </a:cubicBezTo>
                  <a:cubicBezTo>
                    <a:pt x="68" y="25"/>
                    <a:pt x="70" y="20"/>
                    <a:pt x="75" y="22"/>
                  </a:cubicBezTo>
                  <a:cubicBezTo>
                    <a:pt x="82" y="17"/>
                    <a:pt x="90" y="12"/>
                    <a:pt x="98" y="10"/>
                  </a:cubicBezTo>
                  <a:cubicBezTo>
                    <a:pt x="120" y="7"/>
                    <a:pt x="165" y="18"/>
                    <a:pt x="175" y="32"/>
                  </a:cubicBezTo>
                  <a:cubicBezTo>
                    <a:pt x="176" y="33"/>
                    <a:pt x="175" y="35"/>
                    <a:pt x="174" y="34"/>
                  </a:cubicBezTo>
                  <a:cubicBezTo>
                    <a:pt x="176" y="36"/>
                    <a:pt x="182" y="38"/>
                    <a:pt x="184" y="41"/>
                  </a:cubicBezTo>
                  <a:cubicBezTo>
                    <a:pt x="186" y="44"/>
                    <a:pt x="185" y="47"/>
                    <a:pt x="189" y="46"/>
                  </a:cubicBezTo>
                  <a:cubicBezTo>
                    <a:pt x="190" y="55"/>
                    <a:pt x="196" y="57"/>
                    <a:pt x="196" y="66"/>
                  </a:cubicBezTo>
                  <a:cubicBezTo>
                    <a:pt x="201" y="70"/>
                    <a:pt x="199" y="72"/>
                    <a:pt x="205" y="75"/>
                  </a:cubicBezTo>
                  <a:cubicBezTo>
                    <a:pt x="219" y="127"/>
                    <a:pt x="187" y="156"/>
                    <a:pt x="17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355601" y="698501"/>
              <a:ext cx="109538" cy="46038"/>
            </a:xfrm>
            <a:custGeom>
              <a:avLst/>
              <a:gdLst>
                <a:gd name="T0" fmla="*/ 0 w 51"/>
                <a:gd name="T1" fmla="*/ 20 h 21"/>
                <a:gd name="T2" fmla="*/ 5 w 51"/>
                <a:gd name="T3" fmla="*/ 21 h 21"/>
                <a:gd name="T4" fmla="*/ 48 w 51"/>
                <a:gd name="T5" fmla="*/ 0 h 21"/>
                <a:gd name="T6" fmla="*/ 0 w 51"/>
                <a:gd name="T7" fmla="*/ 20 h 21"/>
              </a:gdLst>
              <a:ahLst/>
              <a:cxnLst>
                <a:cxn ang="0">
                  <a:pos x="T0" y="T1"/>
                </a:cxn>
                <a:cxn ang="0">
                  <a:pos x="T2" y="T3"/>
                </a:cxn>
                <a:cxn ang="0">
                  <a:pos x="T4" y="T5"/>
                </a:cxn>
                <a:cxn ang="0">
                  <a:pos x="T6" y="T7"/>
                </a:cxn>
              </a:cxnLst>
              <a:rect l="0" t="0" r="r" b="b"/>
              <a:pathLst>
                <a:path w="51" h="21">
                  <a:moveTo>
                    <a:pt x="0" y="20"/>
                  </a:moveTo>
                  <a:cubicBezTo>
                    <a:pt x="2" y="21"/>
                    <a:pt x="5" y="16"/>
                    <a:pt x="5" y="21"/>
                  </a:cubicBezTo>
                  <a:cubicBezTo>
                    <a:pt x="17" y="11"/>
                    <a:pt x="51" y="18"/>
                    <a:pt x="48" y="0"/>
                  </a:cubicBezTo>
                  <a:cubicBezTo>
                    <a:pt x="27" y="1"/>
                    <a:pt x="0" y="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4" name="矩形 23">
            <a:extLst>
              <a:ext uri="{FF2B5EF4-FFF2-40B4-BE49-F238E27FC236}">
                <a16:creationId xmlns:a16="http://schemas.microsoft.com/office/drawing/2014/main" id="{38A1AB2B-CFC4-4164-BA4B-3F4C815AEA7A}"/>
              </a:ext>
            </a:extLst>
          </p:cNvPr>
          <p:cNvSpPr/>
          <p:nvPr/>
        </p:nvSpPr>
        <p:spPr>
          <a:xfrm>
            <a:off x="1408255" y="1107261"/>
            <a:ext cx="1827744" cy="369332"/>
          </a:xfrm>
          <a:prstGeom prst="rect">
            <a:avLst/>
          </a:prstGeom>
        </p:spPr>
        <p:txBody>
          <a:bodyPr wrap="none">
            <a:spAutoFit/>
          </a:bodyPr>
          <a:lstStyle/>
          <a:p>
            <a:r>
              <a:rPr lang="en-US" altLang="zh-CN" dirty="0">
                <a:solidFill>
                  <a:schemeClr val="accent1"/>
                </a:solidFill>
                <a:latin typeface="+mj-ea"/>
                <a:ea typeface="+mj-ea"/>
              </a:rPr>
              <a:t>Q</a:t>
            </a:r>
            <a:r>
              <a:rPr lang="zh-CN" altLang="en-US" dirty="0">
                <a:solidFill>
                  <a:schemeClr val="accent1"/>
                </a:solidFill>
                <a:latin typeface="+mj-ea"/>
                <a:ea typeface="+mj-ea"/>
              </a:rPr>
              <a:t>、</a:t>
            </a:r>
            <a:r>
              <a:rPr lang="en-US" altLang="zh-CN" dirty="0">
                <a:solidFill>
                  <a:schemeClr val="accent1"/>
                </a:solidFill>
                <a:latin typeface="+mj-ea"/>
                <a:ea typeface="+mj-ea"/>
              </a:rPr>
              <a:t>K</a:t>
            </a:r>
            <a:r>
              <a:rPr lang="zh-CN" altLang="en-US" dirty="0">
                <a:solidFill>
                  <a:schemeClr val="accent1"/>
                </a:solidFill>
                <a:latin typeface="+mj-ea"/>
                <a:ea typeface="+mj-ea"/>
              </a:rPr>
              <a:t>、</a:t>
            </a:r>
            <a:r>
              <a:rPr lang="en-US" altLang="zh-CN" dirty="0">
                <a:solidFill>
                  <a:schemeClr val="accent1"/>
                </a:solidFill>
                <a:latin typeface="+mj-ea"/>
                <a:ea typeface="+mj-ea"/>
              </a:rPr>
              <a:t>V</a:t>
            </a:r>
            <a:r>
              <a:rPr lang="zh-CN" altLang="en-US" dirty="0">
                <a:solidFill>
                  <a:schemeClr val="accent1"/>
                </a:solidFill>
                <a:latin typeface="+mj-ea"/>
                <a:ea typeface="+mj-ea"/>
              </a:rPr>
              <a:t>的计算</a:t>
            </a:r>
            <a:endParaRPr lang="en-US" altLang="zh-CN" dirty="0">
              <a:solidFill>
                <a:schemeClr val="accent1"/>
              </a:solidFill>
              <a:latin typeface="+mj-ea"/>
              <a:ea typeface="+mj-ea"/>
            </a:endParaRPr>
          </a:p>
        </p:txBody>
      </p:sp>
      <p:sp>
        <p:nvSpPr>
          <p:cNvPr id="25" name="矩形 24">
            <a:extLst>
              <a:ext uri="{FF2B5EF4-FFF2-40B4-BE49-F238E27FC236}">
                <a16:creationId xmlns:a16="http://schemas.microsoft.com/office/drawing/2014/main" id="{C77F2757-06FC-4D6E-8F24-50CFC8051D87}"/>
              </a:ext>
            </a:extLst>
          </p:cNvPr>
          <p:cNvSpPr/>
          <p:nvPr/>
        </p:nvSpPr>
        <p:spPr>
          <a:xfrm>
            <a:off x="1408255" y="1824109"/>
            <a:ext cx="3880921" cy="2456057"/>
          </a:xfrm>
          <a:prstGeom prst="rect">
            <a:avLst/>
          </a:prstGeom>
        </p:spPr>
        <p:txBody>
          <a:bodyPr wrap="square">
            <a:spAutoFit/>
          </a:bodyPr>
          <a:lstStyle/>
          <a:p>
            <a:pPr>
              <a:lnSpc>
                <a:spcPct val="120000"/>
              </a:lnSpc>
            </a:pPr>
            <a:r>
              <a:rPr lang="en-US" altLang="zh-CN" sz="1600" dirty="0">
                <a:solidFill>
                  <a:schemeClr val="tx1">
                    <a:lumMod val="75000"/>
                    <a:lumOff val="25000"/>
                  </a:schemeClr>
                </a:solidFill>
                <a:latin typeface="+mj-ea"/>
                <a:ea typeface="+mj-ea"/>
              </a:rPr>
              <a:t>Q</a:t>
            </a:r>
            <a:r>
              <a:rPr lang="zh-CN" altLang="en-US" sz="1600" dirty="0">
                <a:solidFill>
                  <a:schemeClr val="tx1">
                    <a:lumMod val="75000"/>
                    <a:lumOff val="25000"/>
                  </a:schemeClr>
                </a:solidFill>
                <a:latin typeface="+mj-ea"/>
                <a:ea typeface="+mj-ea"/>
              </a:rPr>
              <a:t>、</a:t>
            </a:r>
            <a:r>
              <a:rPr lang="en-US" altLang="zh-CN" sz="1600" dirty="0">
                <a:solidFill>
                  <a:schemeClr val="tx1">
                    <a:lumMod val="75000"/>
                    <a:lumOff val="25000"/>
                  </a:schemeClr>
                </a:solidFill>
                <a:latin typeface="+mj-ea"/>
                <a:ea typeface="+mj-ea"/>
              </a:rPr>
              <a:t>K</a:t>
            </a:r>
            <a:r>
              <a:rPr lang="zh-CN" altLang="en-US" sz="1600" dirty="0">
                <a:solidFill>
                  <a:schemeClr val="tx1">
                    <a:lumMod val="75000"/>
                    <a:lumOff val="25000"/>
                  </a:schemeClr>
                </a:solidFill>
                <a:latin typeface="+mj-ea"/>
                <a:ea typeface="+mj-ea"/>
              </a:rPr>
              <a:t>、</a:t>
            </a:r>
            <a:r>
              <a:rPr lang="en-US" altLang="zh-CN" sz="1600" dirty="0">
                <a:solidFill>
                  <a:schemeClr val="tx1">
                    <a:lumMod val="75000"/>
                    <a:lumOff val="25000"/>
                  </a:schemeClr>
                </a:solidFill>
                <a:latin typeface="+mj-ea"/>
                <a:ea typeface="+mj-ea"/>
              </a:rPr>
              <a:t>V</a:t>
            </a:r>
            <a:r>
              <a:rPr lang="zh-CN" altLang="en-US" sz="1600" dirty="0">
                <a:solidFill>
                  <a:schemeClr val="tx1">
                    <a:lumMod val="75000"/>
                    <a:lumOff val="25000"/>
                  </a:schemeClr>
                </a:solidFill>
                <a:latin typeface="+mj-ea"/>
                <a:ea typeface="+mj-ea"/>
              </a:rPr>
              <a:t>的计算如右所示，</a:t>
            </a:r>
            <a:r>
              <a:rPr lang="en-US" altLang="zh-CN" sz="1600" dirty="0">
                <a:solidFill>
                  <a:schemeClr val="tx1">
                    <a:lumMod val="75000"/>
                    <a:lumOff val="25000"/>
                  </a:schemeClr>
                </a:solidFill>
                <a:latin typeface="+mj-ea"/>
                <a:ea typeface="+mj-ea"/>
              </a:rPr>
              <a:t>Self-Attention </a:t>
            </a:r>
            <a:r>
              <a:rPr lang="zh-CN" altLang="en-US" sz="1600" dirty="0">
                <a:solidFill>
                  <a:schemeClr val="tx1">
                    <a:lumMod val="75000"/>
                    <a:lumOff val="25000"/>
                  </a:schemeClr>
                </a:solidFill>
                <a:latin typeface="+mj-ea"/>
                <a:ea typeface="+mj-ea"/>
              </a:rPr>
              <a:t>的输入用矩阵 </a:t>
            </a:r>
            <a:r>
              <a:rPr lang="en-US" altLang="zh-CN" sz="1600" dirty="0">
                <a:solidFill>
                  <a:schemeClr val="tx1">
                    <a:lumMod val="75000"/>
                    <a:lumOff val="25000"/>
                  </a:schemeClr>
                </a:solidFill>
                <a:latin typeface="+mj-ea"/>
                <a:ea typeface="+mj-ea"/>
              </a:rPr>
              <a:t>X</a:t>
            </a:r>
            <a:r>
              <a:rPr lang="zh-CN" altLang="en-US" sz="1600" dirty="0">
                <a:solidFill>
                  <a:schemeClr val="tx1">
                    <a:lumMod val="75000"/>
                    <a:lumOff val="25000"/>
                  </a:schemeClr>
                </a:solidFill>
                <a:latin typeface="+mj-ea"/>
                <a:ea typeface="+mj-ea"/>
              </a:rPr>
              <a:t>进行表示，则可以使用线性变阵矩阵 </a:t>
            </a:r>
            <a:r>
              <a:rPr lang="en-US" altLang="zh-CN" sz="1600" dirty="0">
                <a:solidFill>
                  <a:schemeClr val="tx1">
                    <a:lumMod val="75000"/>
                    <a:lumOff val="25000"/>
                  </a:schemeClr>
                </a:solidFill>
                <a:latin typeface="+mj-ea"/>
                <a:ea typeface="+mj-ea"/>
              </a:rPr>
              <a:t>WQ, WK, WV </a:t>
            </a:r>
            <a:r>
              <a:rPr lang="zh-CN" altLang="en-US" sz="1600" dirty="0">
                <a:solidFill>
                  <a:schemeClr val="tx1">
                    <a:lumMod val="75000"/>
                    <a:lumOff val="25000"/>
                  </a:schemeClr>
                </a:solidFill>
                <a:latin typeface="+mj-ea"/>
                <a:ea typeface="+mj-ea"/>
              </a:rPr>
              <a:t>计算得到 </a:t>
            </a:r>
            <a:r>
              <a:rPr lang="en-US" altLang="zh-CN" sz="1600" dirty="0">
                <a:solidFill>
                  <a:schemeClr val="tx1">
                    <a:lumMod val="75000"/>
                    <a:lumOff val="25000"/>
                  </a:schemeClr>
                </a:solidFill>
                <a:latin typeface="+mj-ea"/>
                <a:ea typeface="+mj-ea"/>
              </a:rPr>
              <a:t>Q, K, V</a:t>
            </a:r>
            <a:r>
              <a:rPr lang="zh-CN" altLang="en-US" sz="1600" dirty="0">
                <a:solidFill>
                  <a:schemeClr val="tx1">
                    <a:lumMod val="75000"/>
                    <a:lumOff val="25000"/>
                  </a:schemeClr>
                </a:solidFill>
                <a:latin typeface="+mj-ea"/>
                <a:ea typeface="+mj-ea"/>
              </a:rPr>
              <a:t>。注意 </a:t>
            </a:r>
            <a:r>
              <a:rPr lang="en-US" altLang="zh-CN" sz="1600" dirty="0">
                <a:solidFill>
                  <a:schemeClr val="tx1">
                    <a:lumMod val="75000"/>
                    <a:lumOff val="25000"/>
                  </a:schemeClr>
                </a:solidFill>
                <a:latin typeface="+mj-ea"/>
                <a:ea typeface="+mj-ea"/>
              </a:rPr>
              <a:t>X, Q, K, V </a:t>
            </a:r>
            <a:r>
              <a:rPr lang="zh-CN" altLang="en-US" sz="1600" dirty="0">
                <a:solidFill>
                  <a:schemeClr val="tx1">
                    <a:lumMod val="75000"/>
                    <a:lumOff val="25000"/>
                  </a:schemeClr>
                </a:solidFill>
                <a:latin typeface="+mj-ea"/>
                <a:ea typeface="+mj-ea"/>
              </a:rPr>
              <a:t>的每一行都表示一个单词。</a:t>
            </a:r>
          </a:p>
          <a:p>
            <a:pPr>
              <a:lnSpc>
                <a:spcPct val="120000"/>
              </a:lnSpc>
            </a:pPr>
            <a:endParaRPr lang="zh-CN" altLang="en-US" sz="1600" dirty="0">
              <a:solidFill>
                <a:schemeClr val="tx1">
                  <a:lumMod val="75000"/>
                  <a:lumOff val="25000"/>
                </a:schemeClr>
              </a:solidFill>
              <a:latin typeface="+mj-ea"/>
              <a:ea typeface="+mj-ea"/>
            </a:endParaRPr>
          </a:p>
          <a:p>
            <a:pPr>
              <a:lnSpc>
                <a:spcPct val="120000"/>
              </a:lnSpc>
            </a:pPr>
            <a:endParaRPr lang="en-US" altLang="zh-CN" sz="1600" dirty="0">
              <a:solidFill>
                <a:schemeClr val="tx1">
                  <a:lumMod val="75000"/>
                  <a:lumOff val="25000"/>
                </a:schemeClr>
              </a:solidFill>
              <a:latin typeface="+mj-ea"/>
              <a:ea typeface="+mj-ea"/>
            </a:endParaRPr>
          </a:p>
          <a:p>
            <a:pPr>
              <a:lnSpc>
                <a:spcPct val="120000"/>
              </a:lnSpc>
            </a:pPr>
            <a:endParaRPr lang="zh-CN" altLang="en-US" sz="1600" dirty="0">
              <a:solidFill>
                <a:schemeClr val="tx1">
                  <a:lumMod val="75000"/>
                  <a:lumOff val="25000"/>
                </a:schemeClr>
              </a:solidFill>
              <a:latin typeface="+mj-ea"/>
              <a:ea typeface="+mj-ea"/>
            </a:endParaRPr>
          </a:p>
        </p:txBody>
      </p:sp>
      <p:pic>
        <p:nvPicPr>
          <p:cNvPr id="2" name="图片 1">
            <a:extLst>
              <a:ext uri="{FF2B5EF4-FFF2-40B4-BE49-F238E27FC236}">
                <a16:creationId xmlns:a16="http://schemas.microsoft.com/office/drawing/2014/main" id="{7C139666-F73F-4FDB-8F01-F4F3A5A1A347}"/>
              </a:ext>
            </a:extLst>
          </p:cNvPr>
          <p:cNvPicPr>
            <a:picLocks noChangeAspect="1"/>
          </p:cNvPicPr>
          <p:nvPr/>
        </p:nvPicPr>
        <p:blipFill>
          <a:blip r:embed="rId2"/>
          <a:stretch>
            <a:fillRect/>
          </a:stretch>
        </p:blipFill>
        <p:spPr>
          <a:xfrm>
            <a:off x="5888278" y="1044506"/>
            <a:ext cx="4895467" cy="1953626"/>
          </a:xfrm>
          <a:prstGeom prst="rect">
            <a:avLst/>
          </a:prstGeom>
        </p:spPr>
      </p:pic>
      <p:pic>
        <p:nvPicPr>
          <p:cNvPr id="5" name="图片 4">
            <a:extLst>
              <a:ext uri="{FF2B5EF4-FFF2-40B4-BE49-F238E27FC236}">
                <a16:creationId xmlns:a16="http://schemas.microsoft.com/office/drawing/2014/main" id="{C5D3A594-EDF1-4F14-A65C-D83B9D231513}"/>
              </a:ext>
            </a:extLst>
          </p:cNvPr>
          <p:cNvPicPr>
            <a:picLocks noChangeAspect="1"/>
          </p:cNvPicPr>
          <p:nvPr/>
        </p:nvPicPr>
        <p:blipFill>
          <a:blip r:embed="rId3"/>
          <a:stretch>
            <a:fillRect/>
          </a:stretch>
        </p:blipFill>
        <p:spPr>
          <a:xfrm>
            <a:off x="6096000" y="2998132"/>
            <a:ext cx="4490311" cy="1953626"/>
          </a:xfrm>
          <a:prstGeom prst="rect">
            <a:avLst/>
          </a:prstGeom>
        </p:spPr>
      </p:pic>
      <p:pic>
        <p:nvPicPr>
          <p:cNvPr id="6" name="图片 5">
            <a:extLst>
              <a:ext uri="{FF2B5EF4-FFF2-40B4-BE49-F238E27FC236}">
                <a16:creationId xmlns:a16="http://schemas.microsoft.com/office/drawing/2014/main" id="{4D5AE2CD-D98B-4E68-B983-9F28937193A1}"/>
              </a:ext>
            </a:extLst>
          </p:cNvPr>
          <p:cNvPicPr>
            <a:picLocks noChangeAspect="1"/>
          </p:cNvPicPr>
          <p:nvPr/>
        </p:nvPicPr>
        <p:blipFill>
          <a:blip r:embed="rId4"/>
          <a:stretch>
            <a:fillRect/>
          </a:stretch>
        </p:blipFill>
        <p:spPr>
          <a:xfrm>
            <a:off x="5888278" y="4783335"/>
            <a:ext cx="4895468" cy="1857919"/>
          </a:xfrm>
          <a:prstGeom prst="rect">
            <a:avLst/>
          </a:prstGeom>
        </p:spPr>
      </p:pic>
    </p:spTree>
    <p:extLst>
      <p:ext uri="{BB962C8B-B14F-4D97-AF65-F5344CB8AC3E}">
        <p14:creationId xmlns:p14="http://schemas.microsoft.com/office/powerpoint/2010/main" val="3591009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408255" y="790522"/>
            <a:ext cx="107837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408255" y="363579"/>
            <a:ext cx="5599214" cy="400110"/>
          </a:xfrm>
          <a:prstGeom prst="rect">
            <a:avLst/>
          </a:prstGeom>
        </p:spPr>
        <p:txBody>
          <a:bodyPr wrap="square">
            <a:spAutoFit/>
          </a:bodyPr>
          <a:lstStyle/>
          <a:p>
            <a:r>
              <a:rPr lang="en-US" altLang="zh-CN" sz="2000" dirty="0">
                <a:solidFill>
                  <a:schemeClr val="accent1"/>
                </a:solidFill>
                <a:latin typeface="+mj-lt"/>
              </a:rPr>
              <a:t>Transformer</a:t>
            </a:r>
            <a:r>
              <a:rPr lang="zh-CN" altLang="en-US" sz="2000" dirty="0">
                <a:solidFill>
                  <a:schemeClr val="accent1"/>
                </a:solidFill>
                <a:latin typeface="+mj-lt"/>
              </a:rPr>
              <a:t>模型</a:t>
            </a:r>
            <a:r>
              <a:rPr lang="en-US" altLang="zh-CN" sz="2000" dirty="0">
                <a:solidFill>
                  <a:schemeClr val="accent1"/>
                </a:solidFill>
                <a:latin typeface="+mj-lt"/>
              </a:rPr>
              <a:t>- Self-Attention</a:t>
            </a:r>
          </a:p>
        </p:txBody>
      </p:sp>
      <p:grpSp>
        <p:nvGrpSpPr>
          <p:cNvPr id="23" name="组合 22"/>
          <p:cNvGrpSpPr/>
          <p:nvPr/>
        </p:nvGrpSpPr>
        <p:grpSpPr>
          <a:xfrm>
            <a:off x="611297" y="254962"/>
            <a:ext cx="625500" cy="787984"/>
            <a:chOff x="355601" y="252413"/>
            <a:chExt cx="812800" cy="1023938"/>
          </a:xfrm>
          <a:solidFill>
            <a:schemeClr val="tx1">
              <a:lumMod val="75000"/>
              <a:lumOff val="25000"/>
            </a:schemeClr>
          </a:solidFill>
        </p:grpSpPr>
        <p:sp>
          <p:nvSpPr>
            <p:cNvPr id="14" name="Freeform 5"/>
            <p:cNvSpPr>
              <a:spLocks/>
            </p:cNvSpPr>
            <p:nvPr/>
          </p:nvSpPr>
          <p:spPr bwMode="auto">
            <a:xfrm>
              <a:off x="796926" y="252413"/>
              <a:ext cx="58738" cy="138113"/>
            </a:xfrm>
            <a:custGeom>
              <a:avLst/>
              <a:gdLst>
                <a:gd name="T0" fmla="*/ 13 w 27"/>
                <a:gd name="T1" fmla="*/ 1 h 64"/>
                <a:gd name="T2" fmla="*/ 3 w 27"/>
                <a:gd name="T3" fmla="*/ 61 h 64"/>
                <a:gd name="T4" fmla="*/ 11 w 27"/>
                <a:gd name="T5" fmla="*/ 44 h 64"/>
                <a:gd name="T6" fmla="*/ 16 w 27"/>
                <a:gd name="T7" fmla="*/ 15 h 64"/>
                <a:gd name="T8" fmla="*/ 26 w 27"/>
                <a:gd name="T9" fmla="*/ 1 h 64"/>
                <a:gd name="T10" fmla="*/ 13 w 27"/>
                <a:gd name="T11" fmla="*/ 1 h 64"/>
              </a:gdLst>
              <a:ahLst/>
              <a:cxnLst>
                <a:cxn ang="0">
                  <a:pos x="T0" y="T1"/>
                </a:cxn>
                <a:cxn ang="0">
                  <a:pos x="T2" y="T3"/>
                </a:cxn>
                <a:cxn ang="0">
                  <a:pos x="T4" y="T5"/>
                </a:cxn>
                <a:cxn ang="0">
                  <a:pos x="T6" y="T7"/>
                </a:cxn>
                <a:cxn ang="0">
                  <a:pos x="T8" y="T9"/>
                </a:cxn>
                <a:cxn ang="0">
                  <a:pos x="T10" y="T11"/>
                </a:cxn>
              </a:cxnLst>
              <a:rect l="0" t="0" r="r" b="b"/>
              <a:pathLst>
                <a:path w="27" h="64">
                  <a:moveTo>
                    <a:pt x="13" y="1"/>
                  </a:moveTo>
                  <a:cubicBezTo>
                    <a:pt x="9" y="21"/>
                    <a:pt x="0" y="41"/>
                    <a:pt x="3" y="61"/>
                  </a:cubicBezTo>
                  <a:cubicBezTo>
                    <a:pt x="14" y="64"/>
                    <a:pt x="10" y="51"/>
                    <a:pt x="11" y="44"/>
                  </a:cubicBezTo>
                  <a:cubicBezTo>
                    <a:pt x="12" y="35"/>
                    <a:pt x="16" y="24"/>
                    <a:pt x="16" y="15"/>
                  </a:cubicBezTo>
                  <a:cubicBezTo>
                    <a:pt x="19" y="10"/>
                    <a:pt x="27" y="10"/>
                    <a:pt x="26" y="1"/>
                  </a:cubicBezTo>
                  <a:cubicBezTo>
                    <a:pt x="19" y="0"/>
                    <a:pt x="20"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p:cNvSpPr>
            <p:nvPr/>
          </p:nvSpPr>
          <p:spPr bwMode="auto">
            <a:xfrm>
              <a:off x="584201" y="274638"/>
              <a:ext cx="74613" cy="103188"/>
            </a:xfrm>
            <a:custGeom>
              <a:avLst/>
              <a:gdLst>
                <a:gd name="T0" fmla="*/ 3 w 34"/>
                <a:gd name="T1" fmla="*/ 0 h 48"/>
                <a:gd name="T2" fmla="*/ 16 w 34"/>
                <a:gd name="T3" fmla="*/ 30 h 48"/>
                <a:gd name="T4" fmla="*/ 30 w 34"/>
                <a:gd name="T5" fmla="*/ 48 h 48"/>
                <a:gd name="T6" fmla="*/ 34 w 34"/>
                <a:gd name="T7" fmla="*/ 39 h 48"/>
                <a:gd name="T8" fmla="*/ 9 w 34"/>
                <a:gd name="T9" fmla="*/ 0 h 48"/>
                <a:gd name="T10" fmla="*/ 3 w 34"/>
                <a:gd name="T11" fmla="*/ 0 h 48"/>
              </a:gdLst>
              <a:ahLst/>
              <a:cxnLst>
                <a:cxn ang="0">
                  <a:pos x="T0" y="T1"/>
                </a:cxn>
                <a:cxn ang="0">
                  <a:pos x="T2" y="T3"/>
                </a:cxn>
                <a:cxn ang="0">
                  <a:pos x="T4" y="T5"/>
                </a:cxn>
                <a:cxn ang="0">
                  <a:pos x="T6" y="T7"/>
                </a:cxn>
                <a:cxn ang="0">
                  <a:pos x="T8" y="T9"/>
                </a:cxn>
                <a:cxn ang="0">
                  <a:pos x="T10" y="T11"/>
                </a:cxn>
              </a:cxnLst>
              <a:rect l="0" t="0" r="r" b="b"/>
              <a:pathLst>
                <a:path w="34" h="48">
                  <a:moveTo>
                    <a:pt x="3" y="0"/>
                  </a:moveTo>
                  <a:cubicBezTo>
                    <a:pt x="0" y="12"/>
                    <a:pt x="10" y="19"/>
                    <a:pt x="16" y="30"/>
                  </a:cubicBezTo>
                  <a:cubicBezTo>
                    <a:pt x="20" y="38"/>
                    <a:pt x="22" y="48"/>
                    <a:pt x="30" y="48"/>
                  </a:cubicBezTo>
                  <a:cubicBezTo>
                    <a:pt x="32" y="46"/>
                    <a:pt x="33" y="43"/>
                    <a:pt x="34" y="39"/>
                  </a:cubicBezTo>
                  <a:cubicBezTo>
                    <a:pt x="22" y="30"/>
                    <a:pt x="18" y="9"/>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
            <p:cNvSpPr>
              <a:spLocks/>
            </p:cNvSpPr>
            <p:nvPr/>
          </p:nvSpPr>
          <p:spPr bwMode="auto">
            <a:xfrm>
              <a:off x="944563" y="347663"/>
              <a:ext cx="100013" cy="98425"/>
            </a:xfrm>
            <a:custGeom>
              <a:avLst/>
              <a:gdLst>
                <a:gd name="T0" fmla="*/ 38 w 46"/>
                <a:gd name="T1" fmla="*/ 0 h 46"/>
                <a:gd name="T2" fmla="*/ 0 w 46"/>
                <a:gd name="T3" fmla="*/ 42 h 46"/>
                <a:gd name="T4" fmla="*/ 2 w 46"/>
                <a:gd name="T5" fmla="*/ 46 h 46"/>
                <a:gd name="T6" fmla="*/ 15 w 46"/>
                <a:gd name="T7" fmla="*/ 34 h 46"/>
                <a:gd name="T8" fmla="*/ 39 w 46"/>
                <a:gd name="T9" fmla="*/ 13 h 46"/>
                <a:gd name="T10" fmla="*/ 45 w 46"/>
                <a:gd name="T11" fmla="*/ 9 h 46"/>
                <a:gd name="T12" fmla="*/ 43 w 46"/>
                <a:gd name="T13" fmla="*/ 0 h 46"/>
                <a:gd name="T14" fmla="*/ 38 w 46"/>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6">
                  <a:moveTo>
                    <a:pt x="38" y="0"/>
                  </a:moveTo>
                  <a:cubicBezTo>
                    <a:pt x="28" y="17"/>
                    <a:pt x="7" y="23"/>
                    <a:pt x="0" y="42"/>
                  </a:cubicBezTo>
                  <a:cubicBezTo>
                    <a:pt x="1" y="43"/>
                    <a:pt x="2" y="44"/>
                    <a:pt x="2" y="46"/>
                  </a:cubicBezTo>
                  <a:cubicBezTo>
                    <a:pt x="11" y="46"/>
                    <a:pt x="14" y="42"/>
                    <a:pt x="15" y="34"/>
                  </a:cubicBezTo>
                  <a:cubicBezTo>
                    <a:pt x="24" y="28"/>
                    <a:pt x="32" y="21"/>
                    <a:pt x="39" y="13"/>
                  </a:cubicBezTo>
                  <a:cubicBezTo>
                    <a:pt x="41" y="12"/>
                    <a:pt x="44" y="11"/>
                    <a:pt x="45" y="9"/>
                  </a:cubicBezTo>
                  <a:cubicBezTo>
                    <a:pt x="46" y="5"/>
                    <a:pt x="44" y="3"/>
                    <a:pt x="43" y="0"/>
                  </a:cubicBezTo>
                  <a:cubicBezTo>
                    <a:pt x="41" y="0"/>
                    <a:pt x="40"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
            <p:cNvSpPr>
              <a:spLocks/>
            </p:cNvSpPr>
            <p:nvPr/>
          </p:nvSpPr>
          <p:spPr bwMode="auto">
            <a:xfrm>
              <a:off x="387351" y="449263"/>
              <a:ext cx="119063" cy="74613"/>
            </a:xfrm>
            <a:custGeom>
              <a:avLst/>
              <a:gdLst>
                <a:gd name="T0" fmla="*/ 8 w 55"/>
                <a:gd name="T1" fmla="*/ 0 h 35"/>
                <a:gd name="T2" fmla="*/ 17 w 55"/>
                <a:gd name="T3" fmla="*/ 14 h 35"/>
                <a:gd name="T4" fmla="*/ 13 w 55"/>
                <a:gd name="T5" fmla="*/ 17 h 35"/>
                <a:gd name="T6" fmla="*/ 19 w 55"/>
                <a:gd name="T7" fmla="*/ 23 h 35"/>
                <a:gd name="T8" fmla="*/ 22 w 55"/>
                <a:gd name="T9" fmla="*/ 17 h 35"/>
                <a:gd name="T10" fmla="*/ 53 w 55"/>
                <a:gd name="T11" fmla="*/ 32 h 35"/>
                <a:gd name="T12" fmla="*/ 53 w 55"/>
                <a:gd name="T13" fmla="*/ 23 h 35"/>
                <a:gd name="T14" fmla="*/ 8 w 55"/>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35">
                  <a:moveTo>
                    <a:pt x="8" y="0"/>
                  </a:moveTo>
                  <a:cubicBezTo>
                    <a:pt x="0" y="5"/>
                    <a:pt x="11" y="16"/>
                    <a:pt x="17" y="14"/>
                  </a:cubicBezTo>
                  <a:cubicBezTo>
                    <a:pt x="14" y="14"/>
                    <a:pt x="13" y="15"/>
                    <a:pt x="13" y="17"/>
                  </a:cubicBezTo>
                  <a:cubicBezTo>
                    <a:pt x="20" y="16"/>
                    <a:pt x="15" y="22"/>
                    <a:pt x="19" y="23"/>
                  </a:cubicBezTo>
                  <a:cubicBezTo>
                    <a:pt x="23" y="21"/>
                    <a:pt x="19" y="19"/>
                    <a:pt x="22" y="17"/>
                  </a:cubicBezTo>
                  <a:cubicBezTo>
                    <a:pt x="35" y="19"/>
                    <a:pt x="39" y="35"/>
                    <a:pt x="53" y="32"/>
                  </a:cubicBezTo>
                  <a:cubicBezTo>
                    <a:pt x="55" y="28"/>
                    <a:pt x="54" y="28"/>
                    <a:pt x="53" y="23"/>
                  </a:cubicBezTo>
                  <a:cubicBezTo>
                    <a:pt x="38" y="16"/>
                    <a:pt x="26" y="5"/>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
            <p:cNvSpPr>
              <a:spLocks/>
            </p:cNvSpPr>
            <p:nvPr/>
          </p:nvSpPr>
          <p:spPr bwMode="auto">
            <a:xfrm>
              <a:off x="1038226" y="528638"/>
              <a:ext cx="115888" cy="53975"/>
            </a:xfrm>
            <a:custGeom>
              <a:avLst/>
              <a:gdLst>
                <a:gd name="T0" fmla="*/ 1 w 54"/>
                <a:gd name="T1" fmla="*/ 18 h 25"/>
                <a:gd name="T2" fmla="*/ 2 w 54"/>
                <a:gd name="T3" fmla="*/ 25 h 25"/>
                <a:gd name="T4" fmla="*/ 51 w 54"/>
                <a:gd name="T5" fmla="*/ 15 h 25"/>
                <a:gd name="T6" fmla="*/ 51 w 54"/>
                <a:gd name="T7" fmla="*/ 1 h 25"/>
                <a:gd name="T8" fmla="*/ 1 w 54"/>
                <a:gd name="T9" fmla="*/ 18 h 25"/>
              </a:gdLst>
              <a:ahLst/>
              <a:cxnLst>
                <a:cxn ang="0">
                  <a:pos x="T0" y="T1"/>
                </a:cxn>
                <a:cxn ang="0">
                  <a:pos x="T2" y="T3"/>
                </a:cxn>
                <a:cxn ang="0">
                  <a:pos x="T4" y="T5"/>
                </a:cxn>
                <a:cxn ang="0">
                  <a:pos x="T6" y="T7"/>
                </a:cxn>
                <a:cxn ang="0">
                  <a:pos x="T8" y="T9"/>
                </a:cxn>
              </a:cxnLst>
              <a:rect l="0" t="0" r="r" b="b"/>
              <a:pathLst>
                <a:path w="54" h="25">
                  <a:moveTo>
                    <a:pt x="1" y="18"/>
                  </a:moveTo>
                  <a:cubicBezTo>
                    <a:pt x="4" y="21"/>
                    <a:pt x="0" y="23"/>
                    <a:pt x="2" y="25"/>
                  </a:cubicBezTo>
                  <a:cubicBezTo>
                    <a:pt x="17" y="25"/>
                    <a:pt x="34" y="3"/>
                    <a:pt x="51" y="15"/>
                  </a:cubicBezTo>
                  <a:cubicBezTo>
                    <a:pt x="52" y="9"/>
                    <a:pt x="54" y="7"/>
                    <a:pt x="51" y="1"/>
                  </a:cubicBezTo>
                  <a:cubicBezTo>
                    <a:pt x="32" y="0"/>
                    <a:pt x="14" y="7"/>
                    <a:pt x="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0"/>
            <p:cNvSpPr>
              <a:spLocks/>
            </p:cNvSpPr>
            <p:nvPr/>
          </p:nvSpPr>
          <p:spPr bwMode="auto">
            <a:xfrm>
              <a:off x="1050926" y="752476"/>
              <a:ext cx="117475" cy="101600"/>
            </a:xfrm>
            <a:custGeom>
              <a:avLst/>
              <a:gdLst>
                <a:gd name="T0" fmla="*/ 0 w 54"/>
                <a:gd name="T1" fmla="*/ 18 h 47"/>
                <a:gd name="T2" fmla="*/ 17 w 54"/>
                <a:gd name="T3" fmla="*/ 26 h 47"/>
                <a:gd name="T4" fmla="*/ 50 w 54"/>
                <a:gd name="T5" fmla="*/ 45 h 47"/>
                <a:gd name="T6" fmla="*/ 43 w 54"/>
                <a:gd name="T7" fmla="*/ 28 h 47"/>
                <a:gd name="T8" fmla="*/ 0 w 54"/>
                <a:gd name="T9" fmla="*/ 18 h 47"/>
              </a:gdLst>
              <a:ahLst/>
              <a:cxnLst>
                <a:cxn ang="0">
                  <a:pos x="T0" y="T1"/>
                </a:cxn>
                <a:cxn ang="0">
                  <a:pos x="T2" y="T3"/>
                </a:cxn>
                <a:cxn ang="0">
                  <a:pos x="T4" y="T5"/>
                </a:cxn>
                <a:cxn ang="0">
                  <a:pos x="T6" y="T7"/>
                </a:cxn>
                <a:cxn ang="0">
                  <a:pos x="T8" y="T9"/>
                </a:cxn>
              </a:cxnLst>
              <a:rect l="0" t="0" r="r" b="b"/>
              <a:pathLst>
                <a:path w="54" h="47">
                  <a:moveTo>
                    <a:pt x="0" y="18"/>
                  </a:moveTo>
                  <a:cubicBezTo>
                    <a:pt x="4" y="22"/>
                    <a:pt x="10" y="25"/>
                    <a:pt x="17" y="26"/>
                  </a:cubicBezTo>
                  <a:cubicBezTo>
                    <a:pt x="28" y="31"/>
                    <a:pt x="36" y="47"/>
                    <a:pt x="50" y="45"/>
                  </a:cubicBezTo>
                  <a:cubicBezTo>
                    <a:pt x="54" y="39"/>
                    <a:pt x="47" y="34"/>
                    <a:pt x="43" y="28"/>
                  </a:cubicBezTo>
                  <a:cubicBezTo>
                    <a:pt x="28" y="28"/>
                    <a:pt x="12" y="0"/>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
            <p:cNvSpPr>
              <a:spLocks/>
            </p:cNvSpPr>
            <p:nvPr/>
          </p:nvSpPr>
          <p:spPr bwMode="auto">
            <a:xfrm>
              <a:off x="457201" y="862013"/>
              <a:ext cx="79375" cy="84138"/>
            </a:xfrm>
            <a:custGeom>
              <a:avLst/>
              <a:gdLst>
                <a:gd name="T0" fmla="*/ 28 w 37"/>
                <a:gd name="T1" fmla="*/ 0 h 39"/>
                <a:gd name="T2" fmla="*/ 6 w 37"/>
                <a:gd name="T3" fmla="*/ 39 h 39"/>
                <a:gd name="T4" fmla="*/ 34 w 37"/>
                <a:gd name="T5" fmla="*/ 14 h 39"/>
                <a:gd name="T6" fmla="*/ 37 w 37"/>
                <a:gd name="T7" fmla="*/ 1 h 39"/>
                <a:gd name="T8" fmla="*/ 28 w 37"/>
                <a:gd name="T9" fmla="*/ 0 h 39"/>
              </a:gdLst>
              <a:ahLst/>
              <a:cxnLst>
                <a:cxn ang="0">
                  <a:pos x="T0" y="T1"/>
                </a:cxn>
                <a:cxn ang="0">
                  <a:pos x="T2" y="T3"/>
                </a:cxn>
                <a:cxn ang="0">
                  <a:pos x="T4" y="T5"/>
                </a:cxn>
                <a:cxn ang="0">
                  <a:pos x="T6" y="T7"/>
                </a:cxn>
                <a:cxn ang="0">
                  <a:pos x="T8" y="T9"/>
                </a:cxn>
              </a:cxnLst>
              <a:rect l="0" t="0" r="r" b="b"/>
              <a:pathLst>
                <a:path w="37" h="39">
                  <a:moveTo>
                    <a:pt x="28" y="0"/>
                  </a:moveTo>
                  <a:cubicBezTo>
                    <a:pt x="22" y="13"/>
                    <a:pt x="0" y="23"/>
                    <a:pt x="6" y="39"/>
                  </a:cubicBezTo>
                  <a:cubicBezTo>
                    <a:pt x="18" y="34"/>
                    <a:pt x="18" y="16"/>
                    <a:pt x="34" y="14"/>
                  </a:cubicBezTo>
                  <a:cubicBezTo>
                    <a:pt x="36" y="10"/>
                    <a:pt x="35" y="5"/>
                    <a:pt x="37" y="1"/>
                  </a:cubicBezTo>
                  <a:cubicBezTo>
                    <a:pt x="35" y="0"/>
                    <a:pt x="31"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2"/>
            <p:cNvSpPr>
              <a:spLocks noEditPoints="1"/>
            </p:cNvSpPr>
            <p:nvPr/>
          </p:nvSpPr>
          <p:spPr bwMode="auto">
            <a:xfrm>
              <a:off x="549276" y="449263"/>
              <a:ext cx="501650" cy="827088"/>
            </a:xfrm>
            <a:custGeom>
              <a:avLst/>
              <a:gdLst>
                <a:gd name="T0" fmla="*/ 118 w 231"/>
                <a:gd name="T1" fmla="*/ 4 h 384"/>
                <a:gd name="T2" fmla="*/ 51 w 231"/>
                <a:gd name="T3" fmla="*/ 26 h 384"/>
                <a:gd name="T4" fmla="*/ 5 w 231"/>
                <a:gd name="T5" fmla="*/ 112 h 384"/>
                <a:gd name="T6" fmla="*/ 50 w 231"/>
                <a:gd name="T7" fmla="*/ 190 h 384"/>
                <a:gd name="T8" fmla="*/ 84 w 231"/>
                <a:gd name="T9" fmla="*/ 282 h 384"/>
                <a:gd name="T10" fmla="*/ 132 w 231"/>
                <a:gd name="T11" fmla="*/ 383 h 384"/>
                <a:gd name="T12" fmla="*/ 193 w 231"/>
                <a:gd name="T13" fmla="*/ 366 h 384"/>
                <a:gd name="T14" fmla="*/ 200 w 231"/>
                <a:gd name="T15" fmla="*/ 357 h 384"/>
                <a:gd name="T16" fmla="*/ 207 w 231"/>
                <a:gd name="T17" fmla="*/ 338 h 384"/>
                <a:gd name="T18" fmla="*/ 197 w 231"/>
                <a:gd name="T19" fmla="*/ 254 h 384"/>
                <a:gd name="T20" fmla="*/ 187 w 231"/>
                <a:gd name="T21" fmla="*/ 181 h 384"/>
                <a:gd name="T22" fmla="*/ 104 w 231"/>
                <a:gd name="T23" fmla="*/ 332 h 384"/>
                <a:gd name="T24" fmla="*/ 104 w 231"/>
                <a:gd name="T25" fmla="*/ 292 h 384"/>
                <a:gd name="T26" fmla="*/ 113 w 231"/>
                <a:gd name="T27" fmla="*/ 280 h 384"/>
                <a:gd name="T28" fmla="*/ 128 w 231"/>
                <a:gd name="T29" fmla="*/ 282 h 384"/>
                <a:gd name="T30" fmla="*/ 116 w 231"/>
                <a:gd name="T31" fmla="*/ 332 h 384"/>
                <a:gd name="T32" fmla="*/ 147 w 231"/>
                <a:gd name="T33" fmla="*/ 282 h 384"/>
                <a:gd name="T34" fmla="*/ 116 w 231"/>
                <a:gd name="T35" fmla="*/ 332 h 384"/>
                <a:gd name="T36" fmla="*/ 142 w 231"/>
                <a:gd name="T37" fmla="*/ 235 h 384"/>
                <a:gd name="T38" fmla="*/ 132 w 231"/>
                <a:gd name="T39" fmla="*/ 249 h 384"/>
                <a:gd name="T40" fmla="*/ 105 w 231"/>
                <a:gd name="T41" fmla="*/ 176 h 384"/>
                <a:gd name="T42" fmla="*/ 125 w 231"/>
                <a:gd name="T43" fmla="*/ 131 h 384"/>
                <a:gd name="T44" fmla="*/ 138 w 231"/>
                <a:gd name="T45" fmla="*/ 229 h 384"/>
                <a:gd name="T46" fmla="*/ 159 w 231"/>
                <a:gd name="T47" fmla="*/ 285 h 384"/>
                <a:gd name="T48" fmla="*/ 178 w 231"/>
                <a:gd name="T49" fmla="*/ 365 h 384"/>
                <a:gd name="T50" fmla="*/ 186 w 231"/>
                <a:gd name="T51" fmla="*/ 327 h 384"/>
                <a:gd name="T52" fmla="*/ 167 w 231"/>
                <a:gd name="T53" fmla="*/ 352 h 384"/>
                <a:gd name="T54" fmla="*/ 158 w 231"/>
                <a:gd name="T55" fmla="*/ 356 h 384"/>
                <a:gd name="T56" fmla="*/ 167 w 231"/>
                <a:gd name="T57" fmla="*/ 352 h 384"/>
                <a:gd name="T58" fmla="*/ 177 w 231"/>
                <a:gd name="T59" fmla="*/ 281 h 384"/>
                <a:gd name="T60" fmla="*/ 153 w 231"/>
                <a:gd name="T61" fmla="*/ 353 h 384"/>
                <a:gd name="T62" fmla="*/ 146 w 231"/>
                <a:gd name="T63" fmla="*/ 336 h 384"/>
                <a:gd name="T64" fmla="*/ 172 w 231"/>
                <a:gd name="T65" fmla="*/ 280 h 384"/>
                <a:gd name="T66" fmla="*/ 183 w 231"/>
                <a:gd name="T67" fmla="*/ 271 h 384"/>
                <a:gd name="T68" fmla="*/ 155 w 231"/>
                <a:gd name="T69" fmla="*/ 262 h 384"/>
                <a:gd name="T70" fmla="*/ 123 w 231"/>
                <a:gd name="T71" fmla="*/ 118 h 384"/>
                <a:gd name="T72" fmla="*/ 94 w 231"/>
                <a:gd name="T73" fmla="*/ 123 h 384"/>
                <a:gd name="T74" fmla="*/ 66 w 231"/>
                <a:gd name="T75" fmla="*/ 125 h 384"/>
                <a:gd name="T76" fmla="*/ 128 w 231"/>
                <a:gd name="T77" fmla="*/ 266 h 384"/>
                <a:gd name="T78" fmla="*/ 95 w 231"/>
                <a:gd name="T79" fmla="*/ 240 h 384"/>
                <a:gd name="T80" fmla="*/ 47 w 231"/>
                <a:gd name="T81" fmla="*/ 170 h 384"/>
                <a:gd name="T82" fmla="*/ 18 w 231"/>
                <a:gd name="T83" fmla="*/ 129 h 384"/>
                <a:gd name="T84" fmla="*/ 15 w 231"/>
                <a:gd name="T85" fmla="*/ 92 h 384"/>
                <a:gd name="T86" fmla="*/ 64 w 231"/>
                <a:gd name="T87" fmla="*/ 26 h 384"/>
                <a:gd name="T88" fmla="*/ 75 w 231"/>
                <a:gd name="T89" fmla="*/ 22 h 384"/>
                <a:gd name="T90" fmla="*/ 175 w 231"/>
                <a:gd name="T91" fmla="*/ 32 h 384"/>
                <a:gd name="T92" fmla="*/ 184 w 231"/>
                <a:gd name="T93" fmla="*/ 41 h 384"/>
                <a:gd name="T94" fmla="*/ 196 w 231"/>
                <a:gd name="T95" fmla="*/ 66 h 384"/>
                <a:gd name="T96" fmla="*/ 173 w 231"/>
                <a:gd name="T97" fmla="*/ 19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1" h="384">
                  <a:moveTo>
                    <a:pt x="203" y="59"/>
                  </a:moveTo>
                  <a:cubicBezTo>
                    <a:pt x="188" y="28"/>
                    <a:pt x="155" y="9"/>
                    <a:pt x="118" y="4"/>
                  </a:cubicBezTo>
                  <a:cubicBezTo>
                    <a:pt x="94" y="0"/>
                    <a:pt x="68" y="12"/>
                    <a:pt x="57" y="23"/>
                  </a:cubicBezTo>
                  <a:cubicBezTo>
                    <a:pt x="53" y="27"/>
                    <a:pt x="55" y="24"/>
                    <a:pt x="51" y="26"/>
                  </a:cubicBezTo>
                  <a:cubicBezTo>
                    <a:pt x="40" y="29"/>
                    <a:pt x="35" y="44"/>
                    <a:pt x="25" y="47"/>
                  </a:cubicBezTo>
                  <a:cubicBezTo>
                    <a:pt x="16" y="68"/>
                    <a:pt x="0" y="86"/>
                    <a:pt x="5" y="112"/>
                  </a:cubicBezTo>
                  <a:cubicBezTo>
                    <a:pt x="9" y="130"/>
                    <a:pt x="9" y="141"/>
                    <a:pt x="18" y="155"/>
                  </a:cubicBezTo>
                  <a:cubicBezTo>
                    <a:pt x="28" y="172"/>
                    <a:pt x="38" y="177"/>
                    <a:pt x="50" y="190"/>
                  </a:cubicBezTo>
                  <a:cubicBezTo>
                    <a:pt x="70" y="211"/>
                    <a:pt x="82" y="236"/>
                    <a:pt x="90" y="268"/>
                  </a:cubicBezTo>
                  <a:cubicBezTo>
                    <a:pt x="88" y="273"/>
                    <a:pt x="88" y="280"/>
                    <a:pt x="84" y="282"/>
                  </a:cubicBezTo>
                  <a:cubicBezTo>
                    <a:pt x="93" y="299"/>
                    <a:pt x="90" y="330"/>
                    <a:pt x="98" y="352"/>
                  </a:cubicBezTo>
                  <a:cubicBezTo>
                    <a:pt x="109" y="365"/>
                    <a:pt x="118" y="373"/>
                    <a:pt x="132" y="383"/>
                  </a:cubicBezTo>
                  <a:cubicBezTo>
                    <a:pt x="138" y="380"/>
                    <a:pt x="144" y="384"/>
                    <a:pt x="150" y="384"/>
                  </a:cubicBezTo>
                  <a:cubicBezTo>
                    <a:pt x="167" y="377"/>
                    <a:pt x="182" y="380"/>
                    <a:pt x="193" y="366"/>
                  </a:cubicBezTo>
                  <a:cubicBezTo>
                    <a:pt x="194" y="365"/>
                    <a:pt x="193" y="363"/>
                    <a:pt x="194" y="360"/>
                  </a:cubicBezTo>
                  <a:cubicBezTo>
                    <a:pt x="195" y="358"/>
                    <a:pt x="199" y="359"/>
                    <a:pt x="200" y="357"/>
                  </a:cubicBezTo>
                  <a:cubicBezTo>
                    <a:pt x="200" y="356"/>
                    <a:pt x="200" y="352"/>
                    <a:pt x="201" y="350"/>
                  </a:cubicBezTo>
                  <a:cubicBezTo>
                    <a:pt x="203" y="344"/>
                    <a:pt x="207" y="341"/>
                    <a:pt x="207" y="338"/>
                  </a:cubicBezTo>
                  <a:cubicBezTo>
                    <a:pt x="208" y="331"/>
                    <a:pt x="204" y="320"/>
                    <a:pt x="203" y="310"/>
                  </a:cubicBezTo>
                  <a:cubicBezTo>
                    <a:pt x="203" y="290"/>
                    <a:pt x="198" y="272"/>
                    <a:pt x="197" y="254"/>
                  </a:cubicBezTo>
                  <a:cubicBezTo>
                    <a:pt x="189" y="253"/>
                    <a:pt x="186" y="250"/>
                    <a:pt x="180" y="244"/>
                  </a:cubicBezTo>
                  <a:cubicBezTo>
                    <a:pt x="182" y="224"/>
                    <a:pt x="182" y="201"/>
                    <a:pt x="187" y="181"/>
                  </a:cubicBezTo>
                  <a:cubicBezTo>
                    <a:pt x="213" y="156"/>
                    <a:pt x="231" y="90"/>
                    <a:pt x="203" y="59"/>
                  </a:cubicBezTo>
                  <a:close/>
                  <a:moveTo>
                    <a:pt x="104" y="332"/>
                  </a:moveTo>
                  <a:cubicBezTo>
                    <a:pt x="101" y="316"/>
                    <a:pt x="104" y="304"/>
                    <a:pt x="113" y="294"/>
                  </a:cubicBezTo>
                  <a:cubicBezTo>
                    <a:pt x="111" y="288"/>
                    <a:pt x="110" y="292"/>
                    <a:pt x="104" y="292"/>
                  </a:cubicBezTo>
                  <a:cubicBezTo>
                    <a:pt x="105" y="287"/>
                    <a:pt x="102" y="286"/>
                    <a:pt x="103" y="281"/>
                  </a:cubicBezTo>
                  <a:cubicBezTo>
                    <a:pt x="106" y="280"/>
                    <a:pt x="109" y="279"/>
                    <a:pt x="113" y="280"/>
                  </a:cubicBezTo>
                  <a:cubicBezTo>
                    <a:pt x="113" y="283"/>
                    <a:pt x="113" y="285"/>
                    <a:pt x="114" y="286"/>
                  </a:cubicBezTo>
                  <a:cubicBezTo>
                    <a:pt x="117" y="283"/>
                    <a:pt x="123" y="278"/>
                    <a:pt x="128" y="282"/>
                  </a:cubicBezTo>
                  <a:cubicBezTo>
                    <a:pt x="121" y="302"/>
                    <a:pt x="118" y="319"/>
                    <a:pt x="104" y="332"/>
                  </a:cubicBezTo>
                  <a:close/>
                  <a:moveTo>
                    <a:pt x="116" y="332"/>
                  </a:moveTo>
                  <a:cubicBezTo>
                    <a:pt x="124" y="315"/>
                    <a:pt x="134" y="301"/>
                    <a:pt x="141" y="282"/>
                  </a:cubicBezTo>
                  <a:cubicBezTo>
                    <a:pt x="143" y="282"/>
                    <a:pt x="145" y="282"/>
                    <a:pt x="147" y="282"/>
                  </a:cubicBezTo>
                  <a:cubicBezTo>
                    <a:pt x="143" y="307"/>
                    <a:pt x="126" y="331"/>
                    <a:pt x="118" y="356"/>
                  </a:cubicBezTo>
                  <a:cubicBezTo>
                    <a:pt x="106" y="354"/>
                    <a:pt x="118" y="342"/>
                    <a:pt x="116" y="332"/>
                  </a:cubicBezTo>
                  <a:close/>
                  <a:moveTo>
                    <a:pt x="138" y="229"/>
                  </a:moveTo>
                  <a:cubicBezTo>
                    <a:pt x="140" y="231"/>
                    <a:pt x="142" y="233"/>
                    <a:pt x="142" y="235"/>
                  </a:cubicBezTo>
                  <a:cubicBezTo>
                    <a:pt x="143" y="250"/>
                    <a:pt x="141" y="258"/>
                    <a:pt x="146" y="267"/>
                  </a:cubicBezTo>
                  <a:cubicBezTo>
                    <a:pt x="134" y="271"/>
                    <a:pt x="134" y="256"/>
                    <a:pt x="132" y="249"/>
                  </a:cubicBezTo>
                  <a:cubicBezTo>
                    <a:pt x="127" y="231"/>
                    <a:pt x="121" y="213"/>
                    <a:pt x="116" y="196"/>
                  </a:cubicBezTo>
                  <a:cubicBezTo>
                    <a:pt x="114" y="189"/>
                    <a:pt x="108" y="183"/>
                    <a:pt x="105" y="176"/>
                  </a:cubicBezTo>
                  <a:cubicBezTo>
                    <a:pt x="101" y="162"/>
                    <a:pt x="101" y="148"/>
                    <a:pt x="93" y="137"/>
                  </a:cubicBezTo>
                  <a:cubicBezTo>
                    <a:pt x="103" y="132"/>
                    <a:pt x="112" y="121"/>
                    <a:pt x="125" y="131"/>
                  </a:cubicBezTo>
                  <a:cubicBezTo>
                    <a:pt x="127" y="130"/>
                    <a:pt x="130" y="125"/>
                    <a:pt x="133" y="129"/>
                  </a:cubicBezTo>
                  <a:cubicBezTo>
                    <a:pt x="131" y="158"/>
                    <a:pt x="140" y="199"/>
                    <a:pt x="138" y="229"/>
                  </a:cubicBezTo>
                  <a:close/>
                  <a:moveTo>
                    <a:pt x="127" y="364"/>
                  </a:moveTo>
                  <a:cubicBezTo>
                    <a:pt x="134" y="334"/>
                    <a:pt x="148" y="311"/>
                    <a:pt x="159" y="285"/>
                  </a:cubicBezTo>
                  <a:cubicBezTo>
                    <a:pt x="152" y="310"/>
                    <a:pt x="140" y="341"/>
                    <a:pt x="127" y="364"/>
                  </a:cubicBezTo>
                  <a:close/>
                  <a:moveTo>
                    <a:pt x="178" y="365"/>
                  </a:moveTo>
                  <a:cubicBezTo>
                    <a:pt x="168" y="356"/>
                    <a:pt x="184" y="338"/>
                    <a:pt x="183" y="327"/>
                  </a:cubicBezTo>
                  <a:cubicBezTo>
                    <a:pt x="184" y="327"/>
                    <a:pt x="185" y="327"/>
                    <a:pt x="186" y="327"/>
                  </a:cubicBezTo>
                  <a:cubicBezTo>
                    <a:pt x="195" y="334"/>
                    <a:pt x="181" y="354"/>
                    <a:pt x="178" y="365"/>
                  </a:cubicBezTo>
                  <a:close/>
                  <a:moveTo>
                    <a:pt x="167" y="352"/>
                  </a:moveTo>
                  <a:cubicBezTo>
                    <a:pt x="165" y="359"/>
                    <a:pt x="169" y="369"/>
                    <a:pt x="158" y="367"/>
                  </a:cubicBezTo>
                  <a:cubicBezTo>
                    <a:pt x="156" y="362"/>
                    <a:pt x="163" y="358"/>
                    <a:pt x="158" y="356"/>
                  </a:cubicBezTo>
                  <a:cubicBezTo>
                    <a:pt x="169" y="337"/>
                    <a:pt x="170" y="308"/>
                    <a:pt x="182" y="290"/>
                  </a:cubicBezTo>
                  <a:cubicBezTo>
                    <a:pt x="192" y="308"/>
                    <a:pt x="173" y="331"/>
                    <a:pt x="167" y="352"/>
                  </a:cubicBezTo>
                  <a:close/>
                  <a:moveTo>
                    <a:pt x="183" y="271"/>
                  </a:moveTo>
                  <a:cubicBezTo>
                    <a:pt x="184" y="277"/>
                    <a:pt x="179" y="277"/>
                    <a:pt x="177" y="281"/>
                  </a:cubicBezTo>
                  <a:cubicBezTo>
                    <a:pt x="172" y="292"/>
                    <a:pt x="169" y="304"/>
                    <a:pt x="163" y="313"/>
                  </a:cubicBezTo>
                  <a:cubicBezTo>
                    <a:pt x="160" y="325"/>
                    <a:pt x="157" y="340"/>
                    <a:pt x="153" y="353"/>
                  </a:cubicBezTo>
                  <a:cubicBezTo>
                    <a:pt x="150" y="360"/>
                    <a:pt x="149" y="373"/>
                    <a:pt x="138" y="371"/>
                  </a:cubicBezTo>
                  <a:cubicBezTo>
                    <a:pt x="137" y="356"/>
                    <a:pt x="150" y="349"/>
                    <a:pt x="146" y="336"/>
                  </a:cubicBezTo>
                  <a:cubicBezTo>
                    <a:pt x="149" y="339"/>
                    <a:pt x="148" y="333"/>
                    <a:pt x="151" y="333"/>
                  </a:cubicBezTo>
                  <a:cubicBezTo>
                    <a:pt x="156" y="314"/>
                    <a:pt x="166" y="299"/>
                    <a:pt x="172" y="280"/>
                  </a:cubicBezTo>
                  <a:cubicBezTo>
                    <a:pt x="177" y="279"/>
                    <a:pt x="178" y="273"/>
                    <a:pt x="180" y="270"/>
                  </a:cubicBezTo>
                  <a:cubicBezTo>
                    <a:pt x="182" y="269"/>
                    <a:pt x="183" y="270"/>
                    <a:pt x="183" y="271"/>
                  </a:cubicBezTo>
                  <a:close/>
                  <a:moveTo>
                    <a:pt x="173" y="191"/>
                  </a:moveTo>
                  <a:cubicBezTo>
                    <a:pt x="165" y="215"/>
                    <a:pt x="181" y="249"/>
                    <a:pt x="155" y="262"/>
                  </a:cubicBezTo>
                  <a:cubicBezTo>
                    <a:pt x="133" y="211"/>
                    <a:pt x="147" y="158"/>
                    <a:pt x="154" y="104"/>
                  </a:cubicBezTo>
                  <a:cubicBezTo>
                    <a:pt x="140" y="94"/>
                    <a:pt x="131" y="111"/>
                    <a:pt x="123" y="118"/>
                  </a:cubicBezTo>
                  <a:cubicBezTo>
                    <a:pt x="118" y="118"/>
                    <a:pt x="118" y="112"/>
                    <a:pt x="113" y="111"/>
                  </a:cubicBezTo>
                  <a:cubicBezTo>
                    <a:pt x="102" y="110"/>
                    <a:pt x="102" y="121"/>
                    <a:pt x="94" y="123"/>
                  </a:cubicBezTo>
                  <a:cubicBezTo>
                    <a:pt x="87" y="119"/>
                    <a:pt x="88" y="105"/>
                    <a:pt x="74" y="111"/>
                  </a:cubicBezTo>
                  <a:cubicBezTo>
                    <a:pt x="70" y="117"/>
                    <a:pt x="69" y="119"/>
                    <a:pt x="66" y="125"/>
                  </a:cubicBezTo>
                  <a:cubicBezTo>
                    <a:pt x="77" y="138"/>
                    <a:pt x="89" y="150"/>
                    <a:pt x="95" y="168"/>
                  </a:cubicBezTo>
                  <a:cubicBezTo>
                    <a:pt x="105" y="202"/>
                    <a:pt x="121" y="230"/>
                    <a:pt x="128" y="266"/>
                  </a:cubicBezTo>
                  <a:cubicBezTo>
                    <a:pt x="115" y="268"/>
                    <a:pt x="110" y="264"/>
                    <a:pt x="99" y="262"/>
                  </a:cubicBezTo>
                  <a:cubicBezTo>
                    <a:pt x="100" y="257"/>
                    <a:pt x="92" y="247"/>
                    <a:pt x="95" y="240"/>
                  </a:cubicBezTo>
                  <a:cubicBezTo>
                    <a:pt x="86" y="230"/>
                    <a:pt x="85" y="216"/>
                    <a:pt x="78" y="205"/>
                  </a:cubicBezTo>
                  <a:cubicBezTo>
                    <a:pt x="70" y="194"/>
                    <a:pt x="57" y="181"/>
                    <a:pt x="47" y="170"/>
                  </a:cubicBezTo>
                  <a:cubicBezTo>
                    <a:pt x="43" y="166"/>
                    <a:pt x="37" y="164"/>
                    <a:pt x="34" y="160"/>
                  </a:cubicBezTo>
                  <a:cubicBezTo>
                    <a:pt x="31" y="156"/>
                    <a:pt x="19" y="137"/>
                    <a:pt x="18" y="129"/>
                  </a:cubicBezTo>
                  <a:cubicBezTo>
                    <a:pt x="17" y="124"/>
                    <a:pt x="20" y="119"/>
                    <a:pt x="19" y="115"/>
                  </a:cubicBezTo>
                  <a:cubicBezTo>
                    <a:pt x="18" y="107"/>
                    <a:pt x="13" y="99"/>
                    <a:pt x="15" y="92"/>
                  </a:cubicBezTo>
                  <a:cubicBezTo>
                    <a:pt x="16" y="88"/>
                    <a:pt x="22" y="72"/>
                    <a:pt x="25" y="65"/>
                  </a:cubicBezTo>
                  <a:cubicBezTo>
                    <a:pt x="34" y="48"/>
                    <a:pt x="49" y="36"/>
                    <a:pt x="64" y="26"/>
                  </a:cubicBezTo>
                  <a:cubicBezTo>
                    <a:pt x="66" y="23"/>
                    <a:pt x="64" y="22"/>
                    <a:pt x="64" y="19"/>
                  </a:cubicBezTo>
                  <a:cubicBezTo>
                    <a:pt x="68" y="25"/>
                    <a:pt x="70" y="20"/>
                    <a:pt x="75" y="22"/>
                  </a:cubicBezTo>
                  <a:cubicBezTo>
                    <a:pt x="82" y="17"/>
                    <a:pt x="90" y="12"/>
                    <a:pt x="98" y="10"/>
                  </a:cubicBezTo>
                  <a:cubicBezTo>
                    <a:pt x="120" y="7"/>
                    <a:pt x="165" y="18"/>
                    <a:pt x="175" y="32"/>
                  </a:cubicBezTo>
                  <a:cubicBezTo>
                    <a:pt x="176" y="33"/>
                    <a:pt x="175" y="35"/>
                    <a:pt x="174" y="34"/>
                  </a:cubicBezTo>
                  <a:cubicBezTo>
                    <a:pt x="176" y="36"/>
                    <a:pt x="182" y="38"/>
                    <a:pt x="184" y="41"/>
                  </a:cubicBezTo>
                  <a:cubicBezTo>
                    <a:pt x="186" y="44"/>
                    <a:pt x="185" y="47"/>
                    <a:pt x="189" y="46"/>
                  </a:cubicBezTo>
                  <a:cubicBezTo>
                    <a:pt x="190" y="55"/>
                    <a:pt x="196" y="57"/>
                    <a:pt x="196" y="66"/>
                  </a:cubicBezTo>
                  <a:cubicBezTo>
                    <a:pt x="201" y="70"/>
                    <a:pt x="199" y="72"/>
                    <a:pt x="205" y="75"/>
                  </a:cubicBezTo>
                  <a:cubicBezTo>
                    <a:pt x="219" y="127"/>
                    <a:pt x="187" y="156"/>
                    <a:pt x="17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355601" y="698501"/>
              <a:ext cx="109538" cy="46038"/>
            </a:xfrm>
            <a:custGeom>
              <a:avLst/>
              <a:gdLst>
                <a:gd name="T0" fmla="*/ 0 w 51"/>
                <a:gd name="T1" fmla="*/ 20 h 21"/>
                <a:gd name="T2" fmla="*/ 5 w 51"/>
                <a:gd name="T3" fmla="*/ 21 h 21"/>
                <a:gd name="T4" fmla="*/ 48 w 51"/>
                <a:gd name="T5" fmla="*/ 0 h 21"/>
                <a:gd name="T6" fmla="*/ 0 w 51"/>
                <a:gd name="T7" fmla="*/ 20 h 21"/>
              </a:gdLst>
              <a:ahLst/>
              <a:cxnLst>
                <a:cxn ang="0">
                  <a:pos x="T0" y="T1"/>
                </a:cxn>
                <a:cxn ang="0">
                  <a:pos x="T2" y="T3"/>
                </a:cxn>
                <a:cxn ang="0">
                  <a:pos x="T4" y="T5"/>
                </a:cxn>
                <a:cxn ang="0">
                  <a:pos x="T6" y="T7"/>
                </a:cxn>
              </a:cxnLst>
              <a:rect l="0" t="0" r="r" b="b"/>
              <a:pathLst>
                <a:path w="51" h="21">
                  <a:moveTo>
                    <a:pt x="0" y="20"/>
                  </a:moveTo>
                  <a:cubicBezTo>
                    <a:pt x="2" y="21"/>
                    <a:pt x="5" y="16"/>
                    <a:pt x="5" y="21"/>
                  </a:cubicBezTo>
                  <a:cubicBezTo>
                    <a:pt x="17" y="11"/>
                    <a:pt x="51" y="18"/>
                    <a:pt x="48" y="0"/>
                  </a:cubicBezTo>
                  <a:cubicBezTo>
                    <a:pt x="27" y="1"/>
                    <a:pt x="0" y="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5" name="矩形 24">
            <a:extLst>
              <a:ext uri="{FF2B5EF4-FFF2-40B4-BE49-F238E27FC236}">
                <a16:creationId xmlns:a16="http://schemas.microsoft.com/office/drawing/2014/main" id="{C77F2757-06FC-4D6E-8F24-50CFC8051D87}"/>
              </a:ext>
            </a:extLst>
          </p:cNvPr>
          <p:cNvSpPr/>
          <p:nvPr/>
        </p:nvSpPr>
        <p:spPr>
          <a:xfrm>
            <a:off x="1408255" y="1314156"/>
            <a:ext cx="3880921" cy="953723"/>
          </a:xfrm>
          <a:prstGeom prst="rect">
            <a:avLst/>
          </a:prstGeom>
        </p:spPr>
        <p:txBody>
          <a:bodyPr wrap="square">
            <a:spAutoFit/>
          </a:bodyPr>
          <a:lstStyle/>
          <a:p>
            <a:pPr>
              <a:lnSpc>
                <a:spcPct val="120000"/>
              </a:lnSpc>
            </a:pPr>
            <a:r>
              <a:rPr lang="en-US" altLang="zh-CN" sz="1600" dirty="0">
                <a:solidFill>
                  <a:schemeClr val="tx1">
                    <a:lumMod val="75000"/>
                    <a:lumOff val="25000"/>
                  </a:schemeClr>
                </a:solidFill>
                <a:latin typeface="+mj-ea"/>
                <a:ea typeface="+mj-ea"/>
              </a:rPr>
              <a:t>Self-Attention</a:t>
            </a:r>
            <a:r>
              <a:rPr lang="zh-CN" altLang="en-US" sz="1600" dirty="0">
                <a:solidFill>
                  <a:schemeClr val="tx1">
                    <a:lumMod val="75000"/>
                    <a:lumOff val="25000"/>
                  </a:schemeClr>
                </a:solidFill>
                <a:latin typeface="+mj-ea"/>
                <a:ea typeface="+mj-ea"/>
              </a:rPr>
              <a:t>的输出</a:t>
            </a:r>
          </a:p>
          <a:p>
            <a:pPr>
              <a:lnSpc>
                <a:spcPct val="120000"/>
              </a:lnSpc>
            </a:pPr>
            <a:endParaRPr lang="en-US" altLang="zh-CN" sz="1600" dirty="0">
              <a:solidFill>
                <a:schemeClr val="tx1">
                  <a:lumMod val="75000"/>
                  <a:lumOff val="25000"/>
                </a:schemeClr>
              </a:solidFill>
              <a:latin typeface="+mj-ea"/>
              <a:ea typeface="+mj-ea"/>
            </a:endParaRPr>
          </a:p>
          <a:p>
            <a:pPr>
              <a:lnSpc>
                <a:spcPct val="120000"/>
              </a:lnSpc>
            </a:pPr>
            <a:endParaRPr lang="zh-CN" altLang="en-US" sz="1600" dirty="0">
              <a:solidFill>
                <a:schemeClr val="tx1">
                  <a:lumMod val="75000"/>
                  <a:lumOff val="25000"/>
                </a:schemeClr>
              </a:solidFill>
              <a:latin typeface="+mj-ea"/>
              <a:ea typeface="+mj-ea"/>
            </a:endParaRPr>
          </a:p>
        </p:txBody>
      </p:sp>
      <p:pic>
        <p:nvPicPr>
          <p:cNvPr id="8" name="图片 7">
            <a:extLst>
              <a:ext uri="{FF2B5EF4-FFF2-40B4-BE49-F238E27FC236}">
                <a16:creationId xmlns:a16="http://schemas.microsoft.com/office/drawing/2014/main" id="{7DE53179-A13A-4102-9881-CE882256375E}"/>
              </a:ext>
            </a:extLst>
          </p:cNvPr>
          <p:cNvPicPr>
            <a:picLocks noChangeAspect="1"/>
          </p:cNvPicPr>
          <p:nvPr/>
        </p:nvPicPr>
        <p:blipFill>
          <a:blip r:embed="rId2"/>
          <a:stretch>
            <a:fillRect/>
          </a:stretch>
        </p:blipFill>
        <p:spPr>
          <a:xfrm>
            <a:off x="1967428" y="1831358"/>
            <a:ext cx="8257143" cy="1695238"/>
          </a:xfrm>
          <a:prstGeom prst="rect">
            <a:avLst/>
          </a:prstGeom>
        </p:spPr>
      </p:pic>
      <p:pic>
        <p:nvPicPr>
          <p:cNvPr id="10" name="图片 9">
            <a:extLst>
              <a:ext uri="{FF2B5EF4-FFF2-40B4-BE49-F238E27FC236}">
                <a16:creationId xmlns:a16="http://schemas.microsoft.com/office/drawing/2014/main" id="{2CA0ACCA-CAA7-4B74-8625-02D5DD83A703}"/>
              </a:ext>
            </a:extLst>
          </p:cNvPr>
          <p:cNvPicPr>
            <a:picLocks noChangeAspect="1"/>
          </p:cNvPicPr>
          <p:nvPr/>
        </p:nvPicPr>
        <p:blipFill>
          <a:blip r:embed="rId3"/>
          <a:stretch>
            <a:fillRect/>
          </a:stretch>
        </p:blipFill>
        <p:spPr>
          <a:xfrm>
            <a:off x="3439805" y="3451635"/>
            <a:ext cx="5266667" cy="542857"/>
          </a:xfrm>
          <a:prstGeom prst="rect">
            <a:avLst/>
          </a:prstGeom>
        </p:spPr>
      </p:pic>
      <p:sp>
        <p:nvSpPr>
          <p:cNvPr id="26" name="矩形 25">
            <a:extLst>
              <a:ext uri="{FF2B5EF4-FFF2-40B4-BE49-F238E27FC236}">
                <a16:creationId xmlns:a16="http://schemas.microsoft.com/office/drawing/2014/main" id="{9E96520E-694A-41D9-88BD-8520BF61C707}"/>
              </a:ext>
            </a:extLst>
          </p:cNvPr>
          <p:cNvSpPr/>
          <p:nvPr/>
        </p:nvSpPr>
        <p:spPr>
          <a:xfrm>
            <a:off x="1408254" y="4371544"/>
            <a:ext cx="8668075" cy="1249188"/>
          </a:xfrm>
          <a:prstGeom prst="rect">
            <a:avLst/>
          </a:prstGeom>
        </p:spPr>
        <p:txBody>
          <a:bodyPr wrap="square">
            <a:spAutoFit/>
          </a:bodyPr>
          <a:lstStyle/>
          <a:p>
            <a:pPr>
              <a:lnSpc>
                <a:spcPct val="120000"/>
              </a:lnSpc>
            </a:pPr>
            <a:r>
              <a:rPr lang="zh-CN" altLang="en-US" sz="1600" dirty="0">
                <a:solidFill>
                  <a:schemeClr val="tx1">
                    <a:lumMod val="75000"/>
                    <a:lumOff val="25000"/>
                  </a:schemeClr>
                </a:solidFill>
                <a:latin typeface="+mj-ea"/>
                <a:ea typeface="+mj-ea"/>
              </a:rPr>
              <a:t>使用 </a:t>
            </a:r>
            <a:r>
              <a:rPr lang="en-US" altLang="zh-CN" sz="1600" dirty="0" err="1">
                <a:solidFill>
                  <a:schemeClr val="tx1">
                    <a:lumMod val="75000"/>
                    <a:lumOff val="25000"/>
                  </a:schemeClr>
                </a:solidFill>
                <a:latin typeface="+mj-ea"/>
                <a:ea typeface="+mj-ea"/>
              </a:rPr>
              <a:t>Softmax</a:t>
            </a:r>
            <a:r>
              <a:rPr lang="en-US" altLang="zh-CN" sz="1600" dirty="0">
                <a:solidFill>
                  <a:schemeClr val="tx1">
                    <a:lumMod val="75000"/>
                    <a:lumOff val="25000"/>
                  </a:schemeClr>
                </a:solidFill>
                <a:latin typeface="+mj-ea"/>
                <a:ea typeface="+mj-ea"/>
              </a:rPr>
              <a:t> </a:t>
            </a:r>
            <a:r>
              <a:rPr lang="zh-CN" altLang="en-US" sz="1600" dirty="0">
                <a:solidFill>
                  <a:schemeClr val="tx1">
                    <a:lumMod val="75000"/>
                    <a:lumOff val="25000"/>
                  </a:schemeClr>
                </a:solidFill>
                <a:latin typeface="+mj-ea"/>
                <a:ea typeface="+mj-ea"/>
              </a:rPr>
              <a:t>计算每一个单词对于其他单词的 </a:t>
            </a:r>
            <a:r>
              <a:rPr lang="en-US" altLang="zh-CN" sz="1600" dirty="0">
                <a:solidFill>
                  <a:schemeClr val="tx1">
                    <a:lumMod val="75000"/>
                    <a:lumOff val="25000"/>
                  </a:schemeClr>
                </a:solidFill>
                <a:latin typeface="+mj-ea"/>
                <a:ea typeface="+mj-ea"/>
              </a:rPr>
              <a:t>attention </a:t>
            </a:r>
            <a:r>
              <a:rPr lang="zh-CN" altLang="en-US" sz="1600" dirty="0">
                <a:solidFill>
                  <a:schemeClr val="tx1">
                    <a:lumMod val="75000"/>
                    <a:lumOff val="25000"/>
                  </a:schemeClr>
                </a:solidFill>
                <a:latin typeface="+mj-ea"/>
                <a:ea typeface="+mj-ea"/>
              </a:rPr>
              <a:t>系数，公式中的 </a:t>
            </a:r>
            <a:r>
              <a:rPr lang="en-US" altLang="zh-CN" sz="1600" dirty="0" err="1">
                <a:solidFill>
                  <a:schemeClr val="tx1">
                    <a:lumMod val="75000"/>
                    <a:lumOff val="25000"/>
                  </a:schemeClr>
                </a:solidFill>
                <a:latin typeface="+mj-ea"/>
                <a:ea typeface="+mj-ea"/>
              </a:rPr>
              <a:t>Softmax</a:t>
            </a:r>
            <a:r>
              <a:rPr lang="en-US" altLang="zh-CN" sz="1600" dirty="0">
                <a:solidFill>
                  <a:schemeClr val="tx1">
                    <a:lumMod val="75000"/>
                    <a:lumOff val="25000"/>
                  </a:schemeClr>
                </a:solidFill>
                <a:latin typeface="+mj-ea"/>
                <a:ea typeface="+mj-ea"/>
              </a:rPr>
              <a:t> </a:t>
            </a:r>
            <a:r>
              <a:rPr lang="zh-CN" altLang="en-US" sz="1600" dirty="0">
                <a:solidFill>
                  <a:schemeClr val="tx1">
                    <a:lumMod val="75000"/>
                    <a:lumOff val="25000"/>
                  </a:schemeClr>
                </a:solidFill>
                <a:latin typeface="+mj-ea"/>
                <a:ea typeface="+mj-ea"/>
              </a:rPr>
              <a:t>是对矩阵的每一行进行 </a:t>
            </a:r>
            <a:r>
              <a:rPr lang="en-US" altLang="zh-CN" sz="1600" dirty="0" err="1">
                <a:solidFill>
                  <a:schemeClr val="tx1">
                    <a:lumMod val="75000"/>
                    <a:lumOff val="25000"/>
                  </a:schemeClr>
                </a:solidFill>
                <a:latin typeface="+mj-ea"/>
                <a:ea typeface="+mj-ea"/>
              </a:rPr>
              <a:t>Softmax</a:t>
            </a:r>
            <a:r>
              <a:rPr lang="zh-CN" altLang="en-US" sz="1600" dirty="0">
                <a:solidFill>
                  <a:schemeClr val="tx1">
                    <a:lumMod val="75000"/>
                    <a:lumOff val="25000"/>
                  </a:schemeClr>
                </a:solidFill>
                <a:latin typeface="+mj-ea"/>
                <a:ea typeface="+mj-ea"/>
              </a:rPr>
              <a:t>，即每一行的和都变为 </a:t>
            </a:r>
            <a:r>
              <a:rPr lang="en-US" altLang="zh-CN" sz="1600" dirty="0">
                <a:solidFill>
                  <a:schemeClr val="tx1">
                    <a:lumMod val="75000"/>
                    <a:lumOff val="25000"/>
                  </a:schemeClr>
                </a:solidFill>
                <a:latin typeface="+mj-ea"/>
                <a:ea typeface="+mj-ea"/>
              </a:rPr>
              <a:t>1</a:t>
            </a:r>
            <a:r>
              <a:rPr lang="zh-CN" altLang="en-US" sz="1600" dirty="0">
                <a:solidFill>
                  <a:schemeClr val="tx1">
                    <a:lumMod val="75000"/>
                    <a:lumOff val="25000"/>
                  </a:schemeClr>
                </a:solidFill>
                <a:latin typeface="+mj-ea"/>
                <a:ea typeface="+mj-ea"/>
              </a:rPr>
              <a:t>。</a:t>
            </a:r>
          </a:p>
          <a:p>
            <a:pPr>
              <a:lnSpc>
                <a:spcPct val="120000"/>
              </a:lnSpc>
            </a:pPr>
            <a:endParaRPr lang="en-US" altLang="zh-CN" sz="1600" dirty="0">
              <a:solidFill>
                <a:schemeClr val="tx1">
                  <a:lumMod val="75000"/>
                  <a:lumOff val="25000"/>
                </a:schemeClr>
              </a:solidFill>
              <a:latin typeface="+mj-ea"/>
              <a:ea typeface="+mj-ea"/>
            </a:endParaRPr>
          </a:p>
          <a:p>
            <a:pPr>
              <a:lnSpc>
                <a:spcPct val="120000"/>
              </a:lnSpc>
            </a:pPr>
            <a:endParaRPr lang="zh-CN" altLang="en-US" sz="1600"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386666043"/>
      </p:ext>
    </p:extLst>
  </p:cSld>
  <p:clrMapOvr>
    <a:masterClrMapping/>
  </p:clrMapOvr>
</p:sld>
</file>

<file path=ppt/theme/theme1.xml><?xml version="1.0" encoding="utf-8"?>
<a:theme xmlns:a="http://schemas.openxmlformats.org/drawingml/2006/main" name="Office 主题​​">
  <a:themeElements>
    <a:clrScheme name="自定义 22">
      <a:dk1>
        <a:sysClr val="windowText" lastClr="000000"/>
      </a:dk1>
      <a:lt1>
        <a:sysClr val="window" lastClr="FFFFFF"/>
      </a:lt1>
      <a:dk2>
        <a:srgbClr val="44546A"/>
      </a:dk2>
      <a:lt2>
        <a:srgbClr val="E7E6E6"/>
      </a:lt2>
      <a:accent1>
        <a:srgbClr val="0070C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和微软雅黑light">
      <a:majorFont>
        <a:latin typeface="微软雅黑"/>
        <a:ea typeface="微软雅黑"/>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936</TotalTime>
  <Words>985</Words>
  <Application>Microsoft Office PowerPoint</Application>
  <PresentationFormat>宽屏</PresentationFormat>
  <Paragraphs>63</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微软雅黑</vt:lpstr>
      <vt:lpstr>微软雅黑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wfs</dc:creator>
  <cp:lastModifiedBy>叶宏庭</cp:lastModifiedBy>
  <cp:revision>60</cp:revision>
  <dcterms:created xsi:type="dcterms:W3CDTF">2016-06-19T08:11:55Z</dcterms:created>
  <dcterms:modified xsi:type="dcterms:W3CDTF">2022-02-23T12:48:04Z</dcterms:modified>
</cp:coreProperties>
</file>