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6101" r:id="rId2"/>
    <p:sldId id="6103" r:id="rId3"/>
    <p:sldId id="6105" r:id="rId4"/>
    <p:sldId id="6117" r:id="rId5"/>
    <p:sldId id="6113" r:id="rId6"/>
    <p:sldId id="6119" r:id="rId7"/>
    <p:sldId id="6106" r:id="rId8"/>
    <p:sldId id="6107" r:id="rId9"/>
    <p:sldId id="6114" r:id="rId10"/>
    <p:sldId id="6121" r:id="rId11"/>
    <p:sldId id="6104" r:id="rId12"/>
    <p:sldId id="6108" r:id="rId13"/>
    <p:sldId id="6120" r:id="rId14"/>
    <p:sldId id="6122" r:id="rId15"/>
    <p:sldId id="6111" r:id="rId16"/>
    <p:sldId id="6115" r:id="rId17"/>
    <p:sldId id="6116" r:id="rId18"/>
  </p:sldIdLst>
  <p:sldSz cx="12192000" cy="6858000"/>
  <p:notesSz cx="6858000" cy="9144000"/>
  <p:embeddedFontLst>
    <p:embeddedFont>
      <p:font typeface="站酷小薇LOGO体" panose="02010600030101010101" charset="-122"/>
      <p:regular r:id="rId20"/>
    </p:embeddedFont>
    <p:embeddedFont>
      <p:font typeface="Microsoft YaHei Light" panose="020B0502040204020203" pitchFamily="34" charset="-122"/>
      <p:regular r:id="rId21"/>
    </p:embeddedFont>
    <p:embeddedFont>
      <p:font typeface="等线" panose="02010600030101010101" pitchFamily="2" charset="-122"/>
      <p:regular r:id="rId22"/>
      <p:bold r:id="rId23"/>
    </p:embeddedFont>
    <p:embeddedFont>
      <p:font typeface="等线 Light" panose="02010600030101010101" pitchFamily="2" charset="-122"/>
      <p:regular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866" autoAdjust="0"/>
  </p:normalViewPr>
  <p:slideViewPr>
    <p:cSldViewPr snapToGrid="0" showGuides="1">
      <p:cViewPr varScale="1">
        <p:scale>
          <a:sx n="76" d="100"/>
          <a:sy n="76" d="100"/>
        </p:scale>
        <p:origin x="826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A3DB4-5B7D-4AD1-825C-CFADCAE5AD13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B933-57D0-484E-8913-893A2A194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3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右为人脸特征点检测的示例，图片左上角为模型，右下角为</a:t>
            </a:r>
            <a:r>
              <a:rPr lang="en-US" altLang="zh-CN"/>
              <a:t>68</a:t>
            </a:r>
            <a:r>
              <a:rPr lang="zh-CN" altLang="en-US"/>
              <a:t>个特征点，其他三张图为训练数据。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D053-F46E-47B1-A443-B9AB089755FA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3832080" cy="3012142"/>
            <a:chOff x="-2" y="-1"/>
            <a:chExt cx="3832080" cy="3012142"/>
          </a:xfrm>
        </p:grpSpPr>
        <p:sp>
          <p:nvSpPr>
            <p:cNvPr id="3" name="直角三角形 2"/>
            <p:cNvSpPr/>
            <p:nvPr/>
          </p:nvSpPr>
          <p:spPr>
            <a:xfrm flipV="1">
              <a:off x="-2" y="-1"/>
              <a:ext cx="3082897" cy="3012142"/>
            </a:xfrm>
            <a:prstGeom prst="rtTriangle">
              <a:avLst/>
            </a:prstGeom>
            <a:solidFill>
              <a:srgbClr val="8E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0" y="0"/>
              <a:ext cx="3832078" cy="1882588"/>
              <a:chOff x="0" y="0"/>
              <a:chExt cx="4116748" cy="2022438"/>
            </a:xfrm>
          </p:grpSpPr>
          <p:sp>
            <p:nvSpPr>
              <p:cNvPr id="5" name="直角三角形 4"/>
              <p:cNvSpPr/>
              <p:nvPr/>
            </p:nvSpPr>
            <p:spPr>
              <a:xfrm flipV="1">
                <a:off x="2046803" y="0"/>
                <a:ext cx="2069945" cy="2022438"/>
              </a:xfrm>
              <a:prstGeom prst="rtTriangle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" name="直角三角形 5"/>
              <p:cNvSpPr/>
              <p:nvPr/>
            </p:nvSpPr>
            <p:spPr>
              <a:xfrm flipH="1">
                <a:off x="0" y="0"/>
                <a:ext cx="2069945" cy="2022438"/>
              </a:xfrm>
              <a:prstGeom prst="rtTriangle">
                <a:avLst/>
              </a:prstGeom>
              <a:solidFill>
                <a:srgbClr val="ABC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 flipH="1" flipV="1">
            <a:off x="8359920" y="3845858"/>
            <a:ext cx="3832080" cy="3012142"/>
            <a:chOff x="-2" y="-1"/>
            <a:chExt cx="3832080" cy="3012142"/>
          </a:xfrm>
        </p:grpSpPr>
        <p:sp>
          <p:nvSpPr>
            <p:cNvPr id="13" name="直角三角形 12"/>
            <p:cNvSpPr/>
            <p:nvPr/>
          </p:nvSpPr>
          <p:spPr>
            <a:xfrm flipV="1">
              <a:off x="-2" y="-1"/>
              <a:ext cx="3082897" cy="3012142"/>
            </a:xfrm>
            <a:prstGeom prst="rtTriangle">
              <a:avLst/>
            </a:prstGeom>
            <a:solidFill>
              <a:srgbClr val="8E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0" y="0"/>
              <a:ext cx="3832078" cy="1882588"/>
              <a:chOff x="0" y="0"/>
              <a:chExt cx="4116748" cy="2022438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2046803" y="0"/>
                <a:ext cx="2069945" cy="2022438"/>
              </a:xfrm>
              <a:prstGeom prst="rtTriangle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flipH="1">
                <a:off x="0" y="0"/>
                <a:ext cx="2069945" cy="2022438"/>
              </a:xfrm>
              <a:prstGeom prst="rtTriangle">
                <a:avLst/>
              </a:prstGeom>
              <a:solidFill>
                <a:srgbClr val="ABC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4594199" y="2018048"/>
            <a:ext cx="3003602" cy="2996866"/>
            <a:chOff x="2114243" y="1949779"/>
            <a:chExt cx="3003602" cy="2996866"/>
          </a:xfrm>
        </p:grpSpPr>
        <p:grpSp>
          <p:nvGrpSpPr>
            <p:cNvPr id="20" name="组合 19"/>
            <p:cNvGrpSpPr/>
            <p:nvPr/>
          </p:nvGrpSpPr>
          <p:grpSpPr>
            <a:xfrm>
              <a:off x="2114243" y="2121005"/>
              <a:ext cx="396240" cy="2650678"/>
              <a:chOff x="6576060" y="1798319"/>
              <a:chExt cx="396240" cy="289912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6576060" y="1798319"/>
                <a:ext cx="396240" cy="2899122"/>
              </a:xfrm>
              <a:prstGeom prst="rect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1AFA0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endParaRPr>
              </a:p>
            </p:txBody>
          </p:sp>
          <p:sp>
            <p:nvSpPr>
              <p:cNvPr id="25" name="18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6643300" y="1968181"/>
                <a:ext cx="276999" cy="251269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vert="eaVert" wrap="square" lIns="0" tIns="0" rIns="0" bIns="0">
                <a:spAutoFit/>
              </a:bodyPr>
              <a:lstStyle/>
              <a:p>
                <a:pPr marL="0" marR="0" lvl="0" indent="0" algn="di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宋体" panose="02010600030101010101" pitchFamily="2" charset="-122"/>
                  </a:rPr>
                  <a:t>东南大学实训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21" name="文本框3"/>
            <p:cNvSpPr txBox="1"/>
            <p:nvPr/>
          </p:nvSpPr>
          <p:spPr>
            <a:xfrm>
              <a:off x="2727445" y="1949779"/>
              <a:ext cx="23903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0" b="0" i="0" u="none" strike="noStrike" kern="1200" cap="none" spc="6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项目</a:t>
              </a:r>
              <a:endParaRPr kumimoji="0" lang="en-US" altLang="zh-CN" sz="80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  <p:sp>
          <p:nvSpPr>
            <p:cNvPr id="22" name="文本框3"/>
            <p:cNvSpPr txBox="1"/>
            <p:nvPr/>
          </p:nvSpPr>
          <p:spPr>
            <a:xfrm>
              <a:off x="2727446" y="3112771"/>
              <a:ext cx="23903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0" b="0" i="0" u="none" strike="noStrike" kern="1200" cap="none" spc="6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汇报</a:t>
              </a:r>
              <a:endParaRPr kumimoji="0" lang="en-US" altLang="zh-CN" sz="80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84247" y="4361870"/>
              <a:ext cx="22539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汇报人：巧倩项目组 张晓铮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片 14" descr="图片包含 游戏机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7" t="2649" r="16207" b="2649"/>
          <a:stretch>
            <a:fillRect/>
          </a:stretch>
        </p:blipFill>
        <p:spPr>
          <a:xfrm>
            <a:off x="2115761" y="1084993"/>
            <a:ext cx="1864478" cy="1864478"/>
          </a:xfrm>
          <a:custGeom>
            <a:avLst/>
            <a:gdLst>
              <a:gd name="connsiteX0" fmla="*/ 932239 w 1864478"/>
              <a:gd name="connsiteY0" fmla="*/ 0 h 1864478"/>
              <a:gd name="connsiteX1" fmla="*/ 1864478 w 1864478"/>
              <a:gd name="connsiteY1" fmla="*/ 932239 h 1864478"/>
              <a:gd name="connsiteX2" fmla="*/ 932239 w 1864478"/>
              <a:gd name="connsiteY2" fmla="*/ 1864478 h 1864478"/>
              <a:gd name="connsiteX3" fmla="*/ 0 w 1864478"/>
              <a:gd name="connsiteY3" fmla="*/ 932239 h 1864478"/>
              <a:gd name="connsiteX4" fmla="*/ 932239 w 1864478"/>
              <a:gd name="connsiteY4" fmla="*/ 0 h 186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478" h="1864478">
                <a:moveTo>
                  <a:pt x="932239" y="0"/>
                </a:moveTo>
                <a:cubicBezTo>
                  <a:pt x="1447100" y="0"/>
                  <a:pt x="1864478" y="417378"/>
                  <a:pt x="1864478" y="932239"/>
                </a:cubicBezTo>
                <a:cubicBezTo>
                  <a:pt x="1864478" y="1447100"/>
                  <a:pt x="1447100" y="1864478"/>
                  <a:pt x="932239" y="1864478"/>
                </a:cubicBezTo>
                <a:cubicBezTo>
                  <a:pt x="417378" y="1864478"/>
                  <a:pt x="0" y="1447100"/>
                  <a:pt x="0" y="932239"/>
                </a:cubicBezTo>
                <a:cubicBezTo>
                  <a:pt x="0" y="417378"/>
                  <a:pt x="417378" y="0"/>
                  <a:pt x="932239" y="0"/>
                </a:cubicBezTo>
                <a:close/>
              </a:path>
            </a:pathLst>
          </a:custGeom>
        </p:spPr>
      </p:pic>
      <p:sp>
        <p:nvSpPr>
          <p:cNvPr id="4" name="矩形: 圆角 3"/>
          <p:cNvSpPr/>
          <p:nvPr/>
        </p:nvSpPr>
        <p:spPr>
          <a:xfrm>
            <a:off x="1973007" y="3332769"/>
            <a:ext cx="2149987" cy="4607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4278" y="3911795"/>
            <a:ext cx="3287444" cy="200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torch，torchvision，models，collections，glob，tensorboardX，tqdm，pprint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18034" y="3342546"/>
            <a:ext cx="20219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模型训练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620" y="111760"/>
            <a:ext cx="1885950" cy="2197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rcRect r="5450"/>
          <a:stretch>
            <a:fillRect/>
          </a:stretch>
        </p:blipFill>
        <p:spPr>
          <a:xfrm>
            <a:off x="8457565" y="460375"/>
            <a:ext cx="3734435" cy="2489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620" y="2296160"/>
            <a:ext cx="1955800" cy="8699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rcRect l="3117" r="1741"/>
          <a:stretch>
            <a:fillRect/>
          </a:stretch>
        </p:blipFill>
        <p:spPr>
          <a:xfrm>
            <a:off x="6209665" y="3521710"/>
            <a:ext cx="3469640" cy="3087370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8"/>
          <a:stretch>
            <a:fillRect/>
          </a:stretch>
        </p:blipFill>
        <p:spPr>
          <a:xfrm>
            <a:off x="9592310" y="3493135"/>
            <a:ext cx="2599690" cy="28460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8907F64A-9A1A-4329-989D-CD08D07B0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830984"/>
            <a:ext cx="10501745" cy="579783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3832080" cy="3012142"/>
            <a:chOff x="-2" y="-1"/>
            <a:chExt cx="3832080" cy="3012142"/>
          </a:xfrm>
        </p:grpSpPr>
        <p:sp>
          <p:nvSpPr>
            <p:cNvPr id="3" name="直角三角形 2"/>
            <p:cNvSpPr/>
            <p:nvPr/>
          </p:nvSpPr>
          <p:spPr>
            <a:xfrm flipV="1">
              <a:off x="-2" y="-1"/>
              <a:ext cx="3082897" cy="3012142"/>
            </a:xfrm>
            <a:prstGeom prst="rtTriangle">
              <a:avLst/>
            </a:prstGeom>
            <a:solidFill>
              <a:srgbClr val="8E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0" y="0"/>
              <a:ext cx="3832078" cy="1882588"/>
              <a:chOff x="0" y="0"/>
              <a:chExt cx="4116748" cy="2022438"/>
            </a:xfrm>
          </p:grpSpPr>
          <p:sp>
            <p:nvSpPr>
              <p:cNvPr id="5" name="直角三角形 4"/>
              <p:cNvSpPr/>
              <p:nvPr/>
            </p:nvSpPr>
            <p:spPr>
              <a:xfrm flipV="1">
                <a:off x="2046803" y="0"/>
                <a:ext cx="2069945" cy="2022438"/>
              </a:xfrm>
              <a:prstGeom prst="rtTriangle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" name="直角三角形 5"/>
              <p:cNvSpPr/>
              <p:nvPr/>
            </p:nvSpPr>
            <p:spPr>
              <a:xfrm flipH="1">
                <a:off x="0" y="0"/>
                <a:ext cx="2069945" cy="2022438"/>
              </a:xfrm>
              <a:prstGeom prst="rtTriangle">
                <a:avLst/>
              </a:prstGeom>
              <a:solidFill>
                <a:srgbClr val="ABC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 flipH="1" flipV="1">
            <a:off x="8359920" y="3845858"/>
            <a:ext cx="3832080" cy="3012142"/>
            <a:chOff x="-2" y="-1"/>
            <a:chExt cx="3832080" cy="3012142"/>
          </a:xfrm>
        </p:grpSpPr>
        <p:sp>
          <p:nvSpPr>
            <p:cNvPr id="13" name="直角三角形 12"/>
            <p:cNvSpPr/>
            <p:nvPr/>
          </p:nvSpPr>
          <p:spPr>
            <a:xfrm flipV="1">
              <a:off x="-2" y="-1"/>
              <a:ext cx="3082897" cy="3012142"/>
            </a:xfrm>
            <a:prstGeom prst="rtTriangle">
              <a:avLst/>
            </a:prstGeom>
            <a:solidFill>
              <a:srgbClr val="8E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0" y="0"/>
              <a:ext cx="3832078" cy="1882588"/>
              <a:chOff x="0" y="0"/>
              <a:chExt cx="4116748" cy="2022438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2046803" y="0"/>
                <a:ext cx="2069945" cy="2022438"/>
              </a:xfrm>
              <a:prstGeom prst="rtTriangle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flipH="1">
                <a:off x="0" y="0"/>
                <a:ext cx="2069945" cy="2022438"/>
              </a:xfrm>
              <a:prstGeom prst="rtTriangle">
                <a:avLst/>
              </a:prstGeom>
              <a:solidFill>
                <a:srgbClr val="ABC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4419599" y="3114965"/>
            <a:ext cx="3352801" cy="628070"/>
            <a:chOff x="6954978" y="1376218"/>
            <a:chExt cx="3352801" cy="628070"/>
          </a:xfrm>
        </p:grpSpPr>
        <p:sp>
          <p:nvSpPr>
            <p:cNvPr id="51" name="六边形 50"/>
            <p:cNvSpPr/>
            <p:nvPr/>
          </p:nvSpPr>
          <p:spPr>
            <a:xfrm>
              <a:off x="6954978" y="1376218"/>
              <a:ext cx="3352801" cy="62807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六边形 51"/>
            <p:cNvSpPr/>
            <p:nvPr/>
          </p:nvSpPr>
          <p:spPr>
            <a:xfrm>
              <a:off x="7038107" y="1431634"/>
              <a:ext cx="599993" cy="517235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038106" y="1431634"/>
              <a:ext cx="599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8EB0C0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04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EB0C0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880026" y="1490196"/>
              <a:ext cx="218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prstClr val="white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工程总结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3832080" cy="3012142"/>
            <a:chOff x="-2" y="-1"/>
            <a:chExt cx="3832080" cy="3012142"/>
          </a:xfrm>
        </p:grpSpPr>
        <p:sp>
          <p:nvSpPr>
            <p:cNvPr id="3" name="直角三角形 2"/>
            <p:cNvSpPr/>
            <p:nvPr/>
          </p:nvSpPr>
          <p:spPr>
            <a:xfrm flipV="1">
              <a:off x="-2" y="-1"/>
              <a:ext cx="3082897" cy="3012142"/>
            </a:xfrm>
            <a:prstGeom prst="rtTriangle">
              <a:avLst/>
            </a:prstGeom>
            <a:solidFill>
              <a:srgbClr val="8E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0" y="0"/>
              <a:ext cx="3832078" cy="1882588"/>
              <a:chOff x="0" y="0"/>
              <a:chExt cx="4116748" cy="2022438"/>
            </a:xfrm>
          </p:grpSpPr>
          <p:sp>
            <p:nvSpPr>
              <p:cNvPr id="5" name="直角三角形 4"/>
              <p:cNvSpPr/>
              <p:nvPr/>
            </p:nvSpPr>
            <p:spPr>
              <a:xfrm flipV="1">
                <a:off x="2046803" y="0"/>
                <a:ext cx="2069945" cy="2022438"/>
              </a:xfrm>
              <a:prstGeom prst="rtTriangle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" name="直角三角形 5"/>
              <p:cNvSpPr/>
              <p:nvPr/>
            </p:nvSpPr>
            <p:spPr>
              <a:xfrm flipH="1">
                <a:off x="0" y="0"/>
                <a:ext cx="2069945" cy="2022438"/>
              </a:xfrm>
              <a:prstGeom prst="rtTriangle">
                <a:avLst/>
              </a:prstGeom>
              <a:solidFill>
                <a:srgbClr val="ABC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 flipH="1" flipV="1">
            <a:off x="8359920" y="3845858"/>
            <a:ext cx="3832080" cy="3012142"/>
            <a:chOff x="-2" y="-1"/>
            <a:chExt cx="3832080" cy="3012142"/>
          </a:xfrm>
        </p:grpSpPr>
        <p:sp>
          <p:nvSpPr>
            <p:cNvPr id="13" name="直角三角形 12"/>
            <p:cNvSpPr/>
            <p:nvPr/>
          </p:nvSpPr>
          <p:spPr>
            <a:xfrm flipV="1">
              <a:off x="-2" y="-1"/>
              <a:ext cx="3082897" cy="3012142"/>
            </a:xfrm>
            <a:prstGeom prst="rtTriangle">
              <a:avLst/>
            </a:prstGeom>
            <a:solidFill>
              <a:srgbClr val="8E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0" y="0"/>
              <a:ext cx="3832078" cy="1882588"/>
              <a:chOff x="0" y="0"/>
              <a:chExt cx="4116748" cy="2022438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2046803" y="0"/>
                <a:ext cx="2069945" cy="2022438"/>
              </a:xfrm>
              <a:prstGeom prst="rtTriangle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flipH="1">
                <a:off x="0" y="0"/>
                <a:ext cx="2069945" cy="2022438"/>
              </a:xfrm>
              <a:prstGeom prst="rtTriangle">
                <a:avLst/>
              </a:prstGeom>
              <a:solidFill>
                <a:srgbClr val="ABC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0D15603-FB91-4FDA-97C0-D863E4CA6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12" y="2164407"/>
            <a:ext cx="7697727" cy="23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921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3832080" cy="3012142"/>
            <a:chOff x="-2" y="-1"/>
            <a:chExt cx="3832080" cy="3012142"/>
          </a:xfrm>
        </p:grpSpPr>
        <p:sp>
          <p:nvSpPr>
            <p:cNvPr id="3" name="直角三角形 2"/>
            <p:cNvSpPr/>
            <p:nvPr/>
          </p:nvSpPr>
          <p:spPr>
            <a:xfrm flipV="1">
              <a:off x="-2" y="-1"/>
              <a:ext cx="3082897" cy="3012142"/>
            </a:xfrm>
            <a:prstGeom prst="rtTriangle">
              <a:avLst/>
            </a:prstGeom>
            <a:solidFill>
              <a:srgbClr val="8E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0" y="0"/>
              <a:ext cx="3832078" cy="1882588"/>
              <a:chOff x="0" y="0"/>
              <a:chExt cx="4116748" cy="2022438"/>
            </a:xfrm>
          </p:grpSpPr>
          <p:sp>
            <p:nvSpPr>
              <p:cNvPr id="5" name="直角三角形 4"/>
              <p:cNvSpPr/>
              <p:nvPr/>
            </p:nvSpPr>
            <p:spPr>
              <a:xfrm flipV="1">
                <a:off x="2046803" y="0"/>
                <a:ext cx="2069945" cy="2022438"/>
              </a:xfrm>
              <a:prstGeom prst="rtTriangle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" name="直角三角形 5"/>
              <p:cNvSpPr/>
              <p:nvPr/>
            </p:nvSpPr>
            <p:spPr>
              <a:xfrm flipH="1">
                <a:off x="0" y="0"/>
                <a:ext cx="2069945" cy="2022438"/>
              </a:xfrm>
              <a:prstGeom prst="rtTriangle">
                <a:avLst/>
              </a:prstGeom>
              <a:solidFill>
                <a:srgbClr val="ABC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 flipH="1" flipV="1">
            <a:off x="8359920" y="3845858"/>
            <a:ext cx="3832080" cy="3012142"/>
            <a:chOff x="-2" y="-1"/>
            <a:chExt cx="3832080" cy="3012142"/>
          </a:xfrm>
        </p:grpSpPr>
        <p:sp>
          <p:nvSpPr>
            <p:cNvPr id="13" name="直角三角形 12"/>
            <p:cNvSpPr/>
            <p:nvPr/>
          </p:nvSpPr>
          <p:spPr>
            <a:xfrm flipV="1">
              <a:off x="-2" y="-1"/>
              <a:ext cx="3082897" cy="3012142"/>
            </a:xfrm>
            <a:prstGeom prst="rtTriangle">
              <a:avLst/>
            </a:prstGeom>
            <a:solidFill>
              <a:srgbClr val="8E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0" y="0"/>
              <a:ext cx="3832078" cy="1882588"/>
              <a:chOff x="0" y="0"/>
              <a:chExt cx="4116748" cy="2022438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2046803" y="0"/>
                <a:ext cx="2069945" cy="2022438"/>
              </a:xfrm>
              <a:prstGeom prst="rtTriangle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flipH="1">
                <a:off x="0" y="0"/>
                <a:ext cx="2069945" cy="2022438"/>
              </a:xfrm>
              <a:prstGeom prst="rtTriangle">
                <a:avLst/>
              </a:prstGeom>
              <a:solidFill>
                <a:srgbClr val="ABC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7201910-9354-4676-B3A8-D23138537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45" y="883723"/>
            <a:ext cx="5164934" cy="46840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078DA6-060E-4771-9073-2AF2FEEC2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263" y="461487"/>
            <a:ext cx="6774637" cy="364127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DC634D2-8587-4126-9BC6-BE9A5BD56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924" y="3012142"/>
            <a:ext cx="4635475" cy="339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99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57753" y="2215984"/>
            <a:ext cx="3676494" cy="3580378"/>
            <a:chOff x="3870556" y="1683812"/>
            <a:chExt cx="4354658" cy="4240812"/>
          </a:xfrm>
          <a:solidFill>
            <a:schemeClr val="accent1"/>
          </a:solidFill>
        </p:grpSpPr>
        <p:sp>
          <p:nvSpPr>
            <p:cNvPr id="3" name="形状8"/>
            <p:cNvSpPr/>
            <p:nvPr/>
          </p:nvSpPr>
          <p:spPr bwMode="auto">
            <a:xfrm>
              <a:off x="5250116" y="1683812"/>
              <a:ext cx="1453227" cy="2084410"/>
            </a:xfrm>
            <a:custGeom>
              <a:avLst/>
              <a:gdLst>
                <a:gd name="T0" fmla="*/ 1377950 w 224"/>
                <a:gd name="T1" fmla="*/ 1258291 h 322"/>
                <a:gd name="T2" fmla="*/ 1273373 w 224"/>
                <a:gd name="T3" fmla="*/ 1405603 h 322"/>
                <a:gd name="T4" fmla="*/ 1236464 w 224"/>
                <a:gd name="T5" fmla="*/ 1350361 h 322"/>
                <a:gd name="T6" fmla="*/ 1101130 w 224"/>
                <a:gd name="T7" fmla="*/ 1295119 h 322"/>
                <a:gd name="T8" fmla="*/ 959644 w 224"/>
                <a:gd name="T9" fmla="*/ 1350361 h 322"/>
                <a:gd name="T10" fmla="*/ 904280 w 224"/>
                <a:gd name="T11" fmla="*/ 1491536 h 322"/>
                <a:gd name="T12" fmla="*/ 959644 w 224"/>
                <a:gd name="T13" fmla="*/ 1626572 h 322"/>
                <a:gd name="T14" fmla="*/ 1076523 w 224"/>
                <a:gd name="T15" fmla="*/ 1687952 h 322"/>
                <a:gd name="T16" fmla="*/ 867370 w 224"/>
                <a:gd name="T17" fmla="*/ 1976438 h 322"/>
                <a:gd name="T18" fmla="*/ 750491 w 224"/>
                <a:gd name="T19" fmla="*/ 1737056 h 322"/>
                <a:gd name="T20" fmla="*/ 627459 w 224"/>
                <a:gd name="T21" fmla="*/ 1976438 h 322"/>
                <a:gd name="T22" fmla="*/ 387548 w 224"/>
                <a:gd name="T23" fmla="*/ 1651124 h 322"/>
                <a:gd name="T24" fmla="*/ 332184 w 224"/>
                <a:gd name="T25" fmla="*/ 1737056 h 322"/>
                <a:gd name="T26" fmla="*/ 196850 w 224"/>
                <a:gd name="T27" fmla="*/ 1798436 h 322"/>
                <a:gd name="T28" fmla="*/ 55364 w 224"/>
                <a:gd name="T29" fmla="*/ 1737056 h 322"/>
                <a:gd name="T30" fmla="*/ 0 w 224"/>
                <a:gd name="T31" fmla="*/ 1602020 h 322"/>
                <a:gd name="T32" fmla="*/ 55364 w 224"/>
                <a:gd name="T33" fmla="*/ 1460845 h 322"/>
                <a:gd name="T34" fmla="*/ 196850 w 224"/>
                <a:gd name="T35" fmla="*/ 1405603 h 322"/>
                <a:gd name="T36" fmla="*/ 203002 w 224"/>
                <a:gd name="T37" fmla="*/ 1405603 h 322"/>
                <a:gd name="T38" fmla="*/ 92273 w 224"/>
                <a:gd name="T39" fmla="*/ 1258291 h 322"/>
                <a:gd name="T40" fmla="*/ 750491 w 224"/>
                <a:gd name="T41" fmla="*/ 0 h 322"/>
                <a:gd name="T42" fmla="*/ 1377950 w 224"/>
                <a:gd name="T43" fmla="*/ 1258291 h 32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4" h="322">
                  <a:moveTo>
                    <a:pt x="224" y="205"/>
                  </a:moveTo>
                  <a:cubicBezTo>
                    <a:pt x="207" y="229"/>
                    <a:pt x="207" y="229"/>
                    <a:pt x="207" y="229"/>
                  </a:cubicBezTo>
                  <a:cubicBezTo>
                    <a:pt x="206" y="226"/>
                    <a:pt x="204" y="223"/>
                    <a:pt x="201" y="220"/>
                  </a:cubicBezTo>
                  <a:cubicBezTo>
                    <a:pt x="195" y="214"/>
                    <a:pt x="188" y="211"/>
                    <a:pt x="179" y="211"/>
                  </a:cubicBezTo>
                  <a:cubicBezTo>
                    <a:pt x="170" y="211"/>
                    <a:pt x="163" y="214"/>
                    <a:pt x="156" y="220"/>
                  </a:cubicBezTo>
                  <a:cubicBezTo>
                    <a:pt x="150" y="227"/>
                    <a:pt x="147" y="234"/>
                    <a:pt x="147" y="243"/>
                  </a:cubicBezTo>
                  <a:cubicBezTo>
                    <a:pt x="147" y="252"/>
                    <a:pt x="150" y="259"/>
                    <a:pt x="156" y="265"/>
                  </a:cubicBezTo>
                  <a:cubicBezTo>
                    <a:pt x="162" y="271"/>
                    <a:pt x="168" y="274"/>
                    <a:pt x="175" y="275"/>
                  </a:cubicBezTo>
                  <a:cubicBezTo>
                    <a:pt x="141" y="322"/>
                    <a:pt x="141" y="322"/>
                    <a:pt x="141" y="322"/>
                  </a:cubicBezTo>
                  <a:cubicBezTo>
                    <a:pt x="122" y="283"/>
                    <a:pt x="122" y="283"/>
                    <a:pt x="122" y="283"/>
                  </a:cubicBezTo>
                  <a:cubicBezTo>
                    <a:pt x="102" y="322"/>
                    <a:pt x="102" y="322"/>
                    <a:pt x="102" y="322"/>
                  </a:cubicBezTo>
                  <a:cubicBezTo>
                    <a:pt x="63" y="269"/>
                    <a:pt x="63" y="269"/>
                    <a:pt x="63" y="269"/>
                  </a:cubicBezTo>
                  <a:cubicBezTo>
                    <a:pt x="61" y="275"/>
                    <a:pt x="58" y="279"/>
                    <a:pt x="54" y="283"/>
                  </a:cubicBezTo>
                  <a:cubicBezTo>
                    <a:pt x="48" y="290"/>
                    <a:pt x="41" y="293"/>
                    <a:pt x="32" y="293"/>
                  </a:cubicBezTo>
                  <a:cubicBezTo>
                    <a:pt x="23" y="293"/>
                    <a:pt x="15" y="290"/>
                    <a:pt x="9" y="283"/>
                  </a:cubicBezTo>
                  <a:cubicBezTo>
                    <a:pt x="3" y="277"/>
                    <a:pt x="0" y="270"/>
                    <a:pt x="0" y="261"/>
                  </a:cubicBezTo>
                  <a:cubicBezTo>
                    <a:pt x="0" y="252"/>
                    <a:pt x="3" y="245"/>
                    <a:pt x="9" y="238"/>
                  </a:cubicBezTo>
                  <a:cubicBezTo>
                    <a:pt x="15" y="232"/>
                    <a:pt x="23" y="229"/>
                    <a:pt x="32" y="229"/>
                  </a:cubicBezTo>
                  <a:cubicBezTo>
                    <a:pt x="32" y="229"/>
                    <a:pt x="32" y="229"/>
                    <a:pt x="33" y="229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224" y="205"/>
                  </a:lnTo>
                  <a:close/>
                </a:path>
              </a:pathLst>
            </a:custGeom>
            <a:grpFill/>
            <a:ln w="19050" cmpd="sng">
              <a:solidFill>
                <a:schemeClr val="bg1"/>
              </a:solidFill>
              <a:bevel/>
            </a:ln>
          </p:spPr>
          <p:txBody>
            <a:bodyPr lIns="128329" tIns="64165" rIns="128329" bIns="64165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" name="形状8"/>
            <p:cNvSpPr/>
            <p:nvPr/>
          </p:nvSpPr>
          <p:spPr bwMode="auto">
            <a:xfrm>
              <a:off x="3870556" y="3011473"/>
              <a:ext cx="2040880" cy="1495082"/>
            </a:xfrm>
            <a:custGeom>
              <a:avLst/>
              <a:gdLst>
                <a:gd name="T0" fmla="*/ 1935163 w 315"/>
                <a:gd name="T1" fmla="*/ 718024 h 231"/>
                <a:gd name="T2" fmla="*/ 1670998 w 315"/>
                <a:gd name="T3" fmla="*/ 760983 h 231"/>
                <a:gd name="T4" fmla="*/ 1861443 w 315"/>
                <a:gd name="T5" fmla="*/ 957365 h 231"/>
                <a:gd name="T6" fmla="*/ 1505127 w 315"/>
                <a:gd name="T7" fmla="*/ 1080104 h 231"/>
                <a:gd name="T8" fmla="*/ 1505127 w 315"/>
                <a:gd name="T9" fmla="*/ 1080104 h 231"/>
                <a:gd name="T10" fmla="*/ 1566561 w 315"/>
                <a:gd name="T11" fmla="*/ 1221254 h 231"/>
                <a:gd name="T12" fmla="*/ 1505127 w 315"/>
                <a:gd name="T13" fmla="*/ 1356267 h 231"/>
                <a:gd name="T14" fmla="*/ 1369973 w 315"/>
                <a:gd name="T15" fmla="*/ 1417637 h 231"/>
                <a:gd name="T16" fmla="*/ 1228675 w 315"/>
                <a:gd name="T17" fmla="*/ 1356267 h 231"/>
                <a:gd name="T18" fmla="*/ 1173385 w 315"/>
                <a:gd name="T19" fmla="*/ 1221254 h 231"/>
                <a:gd name="T20" fmla="*/ 1173385 w 315"/>
                <a:gd name="T21" fmla="*/ 1196707 h 231"/>
                <a:gd name="T22" fmla="*/ 1019800 w 315"/>
                <a:gd name="T23" fmla="*/ 1251939 h 231"/>
                <a:gd name="T24" fmla="*/ 0 w 315"/>
                <a:gd name="T25" fmla="*/ 220930 h 231"/>
                <a:gd name="T26" fmla="*/ 1400689 w 315"/>
                <a:gd name="T27" fmla="*/ 0 h 231"/>
                <a:gd name="T28" fmla="*/ 1511270 w 315"/>
                <a:gd name="T29" fmla="*/ 147287 h 231"/>
                <a:gd name="T30" fmla="*/ 1505127 w 315"/>
                <a:gd name="T31" fmla="*/ 147287 h 231"/>
                <a:gd name="T32" fmla="*/ 1363829 w 315"/>
                <a:gd name="T33" fmla="*/ 202520 h 231"/>
                <a:gd name="T34" fmla="*/ 1308539 w 315"/>
                <a:gd name="T35" fmla="*/ 343670 h 231"/>
                <a:gd name="T36" fmla="*/ 1363829 w 315"/>
                <a:gd name="T37" fmla="*/ 478683 h 231"/>
                <a:gd name="T38" fmla="*/ 1505127 w 315"/>
                <a:gd name="T39" fmla="*/ 540052 h 231"/>
                <a:gd name="T40" fmla="*/ 1640281 w 315"/>
                <a:gd name="T41" fmla="*/ 478683 h 231"/>
                <a:gd name="T42" fmla="*/ 1695571 w 315"/>
                <a:gd name="T43" fmla="*/ 392765 h 231"/>
                <a:gd name="T44" fmla="*/ 1935163 w 315"/>
                <a:gd name="T45" fmla="*/ 718024 h 23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15" h="231">
                  <a:moveTo>
                    <a:pt x="315" y="117"/>
                  </a:moveTo>
                  <a:cubicBezTo>
                    <a:pt x="272" y="124"/>
                    <a:pt x="272" y="124"/>
                    <a:pt x="272" y="124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51" y="182"/>
                    <a:pt x="255" y="190"/>
                    <a:pt x="255" y="199"/>
                  </a:cubicBezTo>
                  <a:cubicBezTo>
                    <a:pt x="255" y="208"/>
                    <a:pt x="251" y="215"/>
                    <a:pt x="245" y="221"/>
                  </a:cubicBezTo>
                  <a:cubicBezTo>
                    <a:pt x="239" y="227"/>
                    <a:pt x="232" y="231"/>
                    <a:pt x="223" y="231"/>
                  </a:cubicBezTo>
                  <a:cubicBezTo>
                    <a:pt x="214" y="231"/>
                    <a:pt x="206" y="227"/>
                    <a:pt x="200" y="221"/>
                  </a:cubicBezTo>
                  <a:cubicBezTo>
                    <a:pt x="194" y="215"/>
                    <a:pt x="191" y="208"/>
                    <a:pt x="191" y="199"/>
                  </a:cubicBezTo>
                  <a:cubicBezTo>
                    <a:pt x="191" y="198"/>
                    <a:pt x="191" y="196"/>
                    <a:pt x="191" y="195"/>
                  </a:cubicBezTo>
                  <a:cubicBezTo>
                    <a:pt x="166" y="204"/>
                    <a:pt x="166" y="204"/>
                    <a:pt x="166" y="20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5" y="24"/>
                    <a:pt x="245" y="24"/>
                    <a:pt x="245" y="24"/>
                  </a:cubicBezTo>
                  <a:cubicBezTo>
                    <a:pt x="236" y="24"/>
                    <a:pt x="228" y="27"/>
                    <a:pt x="222" y="33"/>
                  </a:cubicBezTo>
                  <a:cubicBezTo>
                    <a:pt x="216" y="40"/>
                    <a:pt x="213" y="47"/>
                    <a:pt x="213" y="56"/>
                  </a:cubicBezTo>
                  <a:cubicBezTo>
                    <a:pt x="213" y="65"/>
                    <a:pt x="216" y="72"/>
                    <a:pt x="222" y="78"/>
                  </a:cubicBezTo>
                  <a:cubicBezTo>
                    <a:pt x="228" y="85"/>
                    <a:pt x="236" y="88"/>
                    <a:pt x="245" y="88"/>
                  </a:cubicBezTo>
                  <a:cubicBezTo>
                    <a:pt x="254" y="88"/>
                    <a:pt x="261" y="85"/>
                    <a:pt x="267" y="78"/>
                  </a:cubicBezTo>
                  <a:cubicBezTo>
                    <a:pt x="271" y="74"/>
                    <a:pt x="274" y="70"/>
                    <a:pt x="276" y="64"/>
                  </a:cubicBezTo>
                  <a:lnTo>
                    <a:pt x="315" y="117"/>
                  </a:lnTo>
                  <a:close/>
                </a:path>
              </a:pathLst>
            </a:custGeom>
            <a:grpFill/>
            <a:ln w="19050" cmpd="sng">
              <a:solidFill>
                <a:schemeClr val="bg1"/>
              </a:solidFill>
              <a:bevel/>
            </a:ln>
          </p:spPr>
          <p:txBody>
            <a:bodyPr lIns="128329" tIns="64165" rIns="128329" bIns="64165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" name="形状8"/>
            <p:cNvSpPr/>
            <p:nvPr/>
          </p:nvSpPr>
          <p:spPr bwMode="auto">
            <a:xfrm>
              <a:off x="4608889" y="4019356"/>
              <a:ext cx="1737845" cy="1905268"/>
            </a:xfrm>
            <a:custGeom>
              <a:avLst/>
              <a:gdLst>
                <a:gd name="T0" fmla="*/ 1162086 w 268"/>
                <a:gd name="T1" fmla="*/ 0 h 294"/>
                <a:gd name="T2" fmla="*/ 1100600 w 268"/>
                <a:gd name="T3" fmla="*/ 282661 h 294"/>
                <a:gd name="T4" fmla="*/ 1358841 w 268"/>
                <a:gd name="T5" fmla="*/ 147476 h 294"/>
                <a:gd name="T6" fmla="*/ 1346544 w 268"/>
                <a:gd name="T7" fmla="*/ 546888 h 294"/>
                <a:gd name="T8" fmla="*/ 1451070 w 268"/>
                <a:gd name="T9" fmla="*/ 516164 h 294"/>
                <a:gd name="T10" fmla="*/ 1586339 w 268"/>
                <a:gd name="T11" fmla="*/ 571468 h 294"/>
                <a:gd name="T12" fmla="*/ 1647825 w 268"/>
                <a:gd name="T13" fmla="*/ 712798 h 294"/>
                <a:gd name="T14" fmla="*/ 1586339 w 268"/>
                <a:gd name="T15" fmla="*/ 847984 h 294"/>
                <a:gd name="T16" fmla="*/ 1451070 w 268"/>
                <a:gd name="T17" fmla="*/ 909432 h 294"/>
                <a:gd name="T18" fmla="*/ 1340395 w 268"/>
                <a:gd name="T19" fmla="*/ 872563 h 294"/>
                <a:gd name="T20" fmla="*/ 1340395 w 268"/>
                <a:gd name="T21" fmla="*/ 1081487 h 294"/>
                <a:gd name="T22" fmla="*/ 0 w 268"/>
                <a:gd name="T23" fmla="*/ 1806575 h 294"/>
                <a:gd name="T24" fmla="*/ 319727 w 268"/>
                <a:gd name="T25" fmla="*/ 294951 h 294"/>
                <a:gd name="T26" fmla="*/ 473442 w 268"/>
                <a:gd name="T27" fmla="*/ 239648 h 294"/>
                <a:gd name="T28" fmla="*/ 473442 w 268"/>
                <a:gd name="T29" fmla="*/ 264227 h 294"/>
                <a:gd name="T30" fmla="*/ 528780 w 268"/>
                <a:gd name="T31" fmla="*/ 399413 h 294"/>
                <a:gd name="T32" fmla="*/ 670197 w 268"/>
                <a:gd name="T33" fmla="*/ 460861 h 294"/>
                <a:gd name="T34" fmla="*/ 805467 w 268"/>
                <a:gd name="T35" fmla="*/ 399413 h 294"/>
                <a:gd name="T36" fmla="*/ 866953 w 268"/>
                <a:gd name="T37" fmla="*/ 264227 h 294"/>
                <a:gd name="T38" fmla="*/ 805467 w 268"/>
                <a:gd name="T39" fmla="*/ 122896 h 294"/>
                <a:gd name="T40" fmla="*/ 805467 w 268"/>
                <a:gd name="T41" fmla="*/ 122896 h 294"/>
                <a:gd name="T42" fmla="*/ 1162086 w 268"/>
                <a:gd name="T43" fmla="*/ 0 h 29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68" h="294">
                  <a:moveTo>
                    <a:pt x="189" y="0"/>
                  </a:moveTo>
                  <a:cubicBezTo>
                    <a:pt x="179" y="46"/>
                    <a:pt x="179" y="46"/>
                    <a:pt x="179" y="46"/>
                  </a:cubicBezTo>
                  <a:cubicBezTo>
                    <a:pt x="221" y="24"/>
                    <a:pt x="221" y="24"/>
                    <a:pt x="221" y="24"/>
                  </a:cubicBezTo>
                  <a:cubicBezTo>
                    <a:pt x="219" y="89"/>
                    <a:pt x="219" y="89"/>
                    <a:pt x="219" y="89"/>
                  </a:cubicBezTo>
                  <a:cubicBezTo>
                    <a:pt x="224" y="86"/>
                    <a:pt x="230" y="84"/>
                    <a:pt x="236" y="84"/>
                  </a:cubicBezTo>
                  <a:cubicBezTo>
                    <a:pt x="245" y="84"/>
                    <a:pt x="252" y="87"/>
                    <a:pt x="258" y="93"/>
                  </a:cubicBezTo>
                  <a:cubicBezTo>
                    <a:pt x="265" y="99"/>
                    <a:pt x="268" y="107"/>
                    <a:pt x="268" y="116"/>
                  </a:cubicBezTo>
                  <a:cubicBezTo>
                    <a:pt x="268" y="125"/>
                    <a:pt x="265" y="132"/>
                    <a:pt x="258" y="138"/>
                  </a:cubicBezTo>
                  <a:cubicBezTo>
                    <a:pt x="252" y="144"/>
                    <a:pt x="245" y="148"/>
                    <a:pt x="236" y="148"/>
                  </a:cubicBezTo>
                  <a:cubicBezTo>
                    <a:pt x="229" y="148"/>
                    <a:pt x="224" y="146"/>
                    <a:pt x="218" y="142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40"/>
                    <a:pt x="77" y="42"/>
                    <a:pt x="77" y="43"/>
                  </a:cubicBezTo>
                  <a:cubicBezTo>
                    <a:pt x="77" y="52"/>
                    <a:pt x="80" y="59"/>
                    <a:pt x="86" y="65"/>
                  </a:cubicBezTo>
                  <a:cubicBezTo>
                    <a:pt x="92" y="71"/>
                    <a:pt x="100" y="75"/>
                    <a:pt x="109" y="75"/>
                  </a:cubicBezTo>
                  <a:cubicBezTo>
                    <a:pt x="118" y="75"/>
                    <a:pt x="125" y="71"/>
                    <a:pt x="131" y="65"/>
                  </a:cubicBezTo>
                  <a:cubicBezTo>
                    <a:pt x="137" y="59"/>
                    <a:pt x="141" y="52"/>
                    <a:pt x="141" y="43"/>
                  </a:cubicBezTo>
                  <a:cubicBezTo>
                    <a:pt x="141" y="34"/>
                    <a:pt x="137" y="26"/>
                    <a:pt x="131" y="20"/>
                  </a:cubicBezTo>
                  <a:cubicBezTo>
                    <a:pt x="131" y="20"/>
                    <a:pt x="131" y="20"/>
                    <a:pt x="131" y="20"/>
                  </a:cubicBezTo>
                  <a:lnTo>
                    <a:pt x="189" y="0"/>
                  </a:lnTo>
                  <a:close/>
                </a:path>
              </a:pathLst>
            </a:custGeom>
            <a:grpFill/>
            <a:ln w="19050" cmpd="sng">
              <a:solidFill>
                <a:schemeClr val="bg1"/>
              </a:solidFill>
              <a:bevel/>
            </a:ln>
          </p:spPr>
          <p:txBody>
            <a:bodyPr lIns="128329" tIns="64165" rIns="128329" bIns="64165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" name="形状8"/>
            <p:cNvSpPr/>
            <p:nvPr/>
          </p:nvSpPr>
          <p:spPr bwMode="auto">
            <a:xfrm>
              <a:off x="6021934" y="3937319"/>
              <a:ext cx="1431461" cy="1973911"/>
            </a:xfrm>
            <a:custGeom>
              <a:avLst/>
              <a:gdLst>
                <a:gd name="T0" fmla="*/ 18425 w 221"/>
                <a:gd name="T1" fmla="*/ 227054 h 305"/>
                <a:gd name="T2" fmla="*/ 270234 w 221"/>
                <a:gd name="T3" fmla="*/ 362059 h 305"/>
                <a:gd name="T4" fmla="*/ 214959 w 221"/>
                <a:gd name="T5" fmla="*/ 73639 h 305"/>
                <a:gd name="T6" fmla="*/ 577318 w 221"/>
                <a:gd name="T7" fmla="*/ 196371 h 305"/>
                <a:gd name="T8" fmla="*/ 577318 w 221"/>
                <a:gd name="T9" fmla="*/ 196371 h 305"/>
                <a:gd name="T10" fmla="*/ 632593 w 221"/>
                <a:gd name="T11" fmla="*/ 55229 h 305"/>
                <a:gd name="T12" fmla="*/ 773852 w 221"/>
                <a:gd name="T13" fmla="*/ 0 h 305"/>
                <a:gd name="T14" fmla="*/ 908969 w 221"/>
                <a:gd name="T15" fmla="*/ 55229 h 305"/>
                <a:gd name="T16" fmla="*/ 970386 w 221"/>
                <a:gd name="T17" fmla="*/ 196371 h 305"/>
                <a:gd name="T18" fmla="*/ 927394 w 221"/>
                <a:gd name="T19" fmla="*/ 312967 h 305"/>
                <a:gd name="T20" fmla="*/ 1062511 w 221"/>
                <a:gd name="T21" fmla="*/ 362059 h 305"/>
                <a:gd name="T22" fmla="*/ 1068653 w 221"/>
                <a:gd name="T23" fmla="*/ 362059 h 305"/>
                <a:gd name="T24" fmla="*/ 1357312 w 221"/>
                <a:gd name="T25" fmla="*/ 1865526 h 305"/>
                <a:gd name="T26" fmla="*/ 1351170 w 221"/>
                <a:gd name="T27" fmla="*/ 1871663 h 305"/>
                <a:gd name="T28" fmla="*/ 0 w 221"/>
                <a:gd name="T29" fmla="*/ 1159817 h 305"/>
                <a:gd name="T30" fmla="*/ 0 w 221"/>
                <a:gd name="T31" fmla="*/ 951173 h 305"/>
                <a:gd name="T32" fmla="*/ 110550 w 221"/>
                <a:gd name="T33" fmla="*/ 987993 h 305"/>
                <a:gd name="T34" fmla="*/ 245667 w 221"/>
                <a:gd name="T35" fmla="*/ 926627 h 305"/>
                <a:gd name="T36" fmla="*/ 307084 w 221"/>
                <a:gd name="T37" fmla="*/ 791621 h 305"/>
                <a:gd name="T38" fmla="*/ 245667 w 221"/>
                <a:gd name="T39" fmla="*/ 650480 h 305"/>
                <a:gd name="T40" fmla="*/ 110550 w 221"/>
                <a:gd name="T41" fmla="*/ 595250 h 305"/>
                <a:gd name="T42" fmla="*/ 6142 w 221"/>
                <a:gd name="T43" fmla="*/ 625933 h 305"/>
                <a:gd name="T44" fmla="*/ 18425 w 221"/>
                <a:gd name="T45" fmla="*/ 227054 h 30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21" h="305">
                  <a:moveTo>
                    <a:pt x="3" y="37"/>
                  </a:moveTo>
                  <a:cubicBezTo>
                    <a:pt x="44" y="59"/>
                    <a:pt x="44" y="59"/>
                    <a:pt x="44" y="59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23"/>
                    <a:pt x="97" y="15"/>
                    <a:pt x="103" y="9"/>
                  </a:cubicBezTo>
                  <a:cubicBezTo>
                    <a:pt x="110" y="3"/>
                    <a:pt x="117" y="0"/>
                    <a:pt x="126" y="0"/>
                  </a:cubicBezTo>
                  <a:cubicBezTo>
                    <a:pt x="135" y="0"/>
                    <a:pt x="142" y="3"/>
                    <a:pt x="148" y="9"/>
                  </a:cubicBezTo>
                  <a:cubicBezTo>
                    <a:pt x="155" y="15"/>
                    <a:pt x="158" y="23"/>
                    <a:pt x="158" y="32"/>
                  </a:cubicBezTo>
                  <a:cubicBezTo>
                    <a:pt x="158" y="39"/>
                    <a:pt x="155" y="46"/>
                    <a:pt x="151" y="51"/>
                  </a:cubicBezTo>
                  <a:cubicBezTo>
                    <a:pt x="173" y="59"/>
                    <a:pt x="173" y="59"/>
                    <a:pt x="173" y="59"/>
                  </a:cubicBezTo>
                  <a:cubicBezTo>
                    <a:pt x="174" y="59"/>
                    <a:pt x="174" y="59"/>
                    <a:pt x="174" y="59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6" y="159"/>
                    <a:pt x="11" y="161"/>
                    <a:pt x="18" y="161"/>
                  </a:cubicBezTo>
                  <a:cubicBezTo>
                    <a:pt x="27" y="161"/>
                    <a:pt x="34" y="157"/>
                    <a:pt x="40" y="151"/>
                  </a:cubicBezTo>
                  <a:cubicBezTo>
                    <a:pt x="47" y="145"/>
                    <a:pt x="50" y="138"/>
                    <a:pt x="50" y="129"/>
                  </a:cubicBezTo>
                  <a:cubicBezTo>
                    <a:pt x="50" y="120"/>
                    <a:pt x="47" y="112"/>
                    <a:pt x="40" y="106"/>
                  </a:cubicBezTo>
                  <a:cubicBezTo>
                    <a:pt x="34" y="100"/>
                    <a:pt x="27" y="97"/>
                    <a:pt x="18" y="97"/>
                  </a:cubicBezTo>
                  <a:cubicBezTo>
                    <a:pt x="12" y="97"/>
                    <a:pt x="6" y="99"/>
                    <a:pt x="1" y="102"/>
                  </a:cubicBezTo>
                  <a:lnTo>
                    <a:pt x="3" y="37"/>
                  </a:lnTo>
                  <a:close/>
                </a:path>
              </a:pathLst>
            </a:custGeom>
            <a:grpFill/>
            <a:ln w="19050" cmpd="sng">
              <a:solidFill>
                <a:schemeClr val="bg1"/>
              </a:solidFill>
              <a:bevel/>
            </a:ln>
          </p:spPr>
          <p:txBody>
            <a:bodyPr lIns="128329" tIns="64165" rIns="128329" bIns="64165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" name="形状8"/>
            <p:cNvSpPr/>
            <p:nvPr/>
          </p:nvSpPr>
          <p:spPr bwMode="auto">
            <a:xfrm>
              <a:off x="6164243" y="3011473"/>
              <a:ext cx="2060971" cy="1307569"/>
            </a:xfrm>
            <a:custGeom>
              <a:avLst/>
              <a:gdLst>
                <a:gd name="T0" fmla="*/ 79889 w 318"/>
                <a:gd name="T1" fmla="*/ 951360 h 202"/>
                <a:gd name="T2" fmla="*/ 276540 w 318"/>
                <a:gd name="T3" fmla="*/ 761088 h 202"/>
                <a:gd name="T4" fmla="*/ 0 w 318"/>
                <a:gd name="T5" fmla="*/ 718123 h 202"/>
                <a:gd name="T6" fmla="*/ 208941 w 318"/>
                <a:gd name="T7" fmla="*/ 429646 h 202"/>
                <a:gd name="T8" fmla="*/ 92180 w 318"/>
                <a:gd name="T9" fmla="*/ 368268 h 202"/>
                <a:gd name="T10" fmla="*/ 36872 w 318"/>
                <a:gd name="T11" fmla="*/ 233237 h 202"/>
                <a:gd name="T12" fmla="*/ 92180 w 318"/>
                <a:gd name="T13" fmla="*/ 92067 h 202"/>
                <a:gd name="T14" fmla="*/ 233522 w 318"/>
                <a:gd name="T15" fmla="*/ 36827 h 202"/>
                <a:gd name="T16" fmla="*/ 368719 w 318"/>
                <a:gd name="T17" fmla="*/ 92067 h 202"/>
                <a:gd name="T18" fmla="*/ 405591 w 318"/>
                <a:gd name="T19" fmla="*/ 147307 h 202"/>
                <a:gd name="T20" fmla="*/ 510062 w 318"/>
                <a:gd name="T21" fmla="*/ 0 h 202"/>
                <a:gd name="T22" fmla="*/ 1954213 w 318"/>
                <a:gd name="T23" fmla="*/ 220961 h 202"/>
                <a:gd name="T24" fmla="*/ 927944 w 318"/>
                <a:gd name="T25" fmla="*/ 1239837 h 202"/>
                <a:gd name="T26" fmla="*/ 792747 w 318"/>
                <a:gd name="T27" fmla="*/ 1190735 h 202"/>
                <a:gd name="T28" fmla="*/ 835764 w 318"/>
                <a:gd name="T29" fmla="*/ 1074116 h 202"/>
                <a:gd name="T30" fmla="*/ 774311 w 318"/>
                <a:gd name="T31" fmla="*/ 932947 h 202"/>
                <a:gd name="T32" fmla="*/ 639114 w 318"/>
                <a:gd name="T33" fmla="*/ 877706 h 202"/>
                <a:gd name="T34" fmla="*/ 497771 w 318"/>
                <a:gd name="T35" fmla="*/ 932947 h 202"/>
                <a:gd name="T36" fmla="*/ 442463 w 318"/>
                <a:gd name="T37" fmla="*/ 1074116 h 202"/>
                <a:gd name="T38" fmla="*/ 442463 w 318"/>
                <a:gd name="T39" fmla="*/ 1074116 h 202"/>
                <a:gd name="T40" fmla="*/ 79889 w 318"/>
                <a:gd name="T41" fmla="*/ 951360 h 2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18" h="202">
                  <a:moveTo>
                    <a:pt x="13" y="155"/>
                  </a:moveTo>
                  <a:cubicBezTo>
                    <a:pt x="45" y="124"/>
                    <a:pt x="45" y="124"/>
                    <a:pt x="45" y="124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27" y="69"/>
                    <a:pt x="21" y="66"/>
                    <a:pt x="15" y="60"/>
                  </a:cubicBezTo>
                  <a:cubicBezTo>
                    <a:pt x="9" y="54"/>
                    <a:pt x="6" y="47"/>
                    <a:pt x="6" y="38"/>
                  </a:cubicBezTo>
                  <a:cubicBezTo>
                    <a:pt x="6" y="29"/>
                    <a:pt x="9" y="22"/>
                    <a:pt x="15" y="15"/>
                  </a:cubicBezTo>
                  <a:cubicBezTo>
                    <a:pt x="22" y="9"/>
                    <a:pt x="29" y="6"/>
                    <a:pt x="38" y="6"/>
                  </a:cubicBezTo>
                  <a:cubicBezTo>
                    <a:pt x="47" y="6"/>
                    <a:pt x="54" y="9"/>
                    <a:pt x="60" y="15"/>
                  </a:cubicBezTo>
                  <a:cubicBezTo>
                    <a:pt x="63" y="18"/>
                    <a:pt x="65" y="21"/>
                    <a:pt x="66" y="24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151" y="202"/>
                    <a:pt x="151" y="202"/>
                    <a:pt x="151" y="202"/>
                  </a:cubicBezTo>
                  <a:cubicBezTo>
                    <a:pt x="129" y="194"/>
                    <a:pt x="129" y="194"/>
                    <a:pt x="129" y="194"/>
                  </a:cubicBezTo>
                  <a:cubicBezTo>
                    <a:pt x="133" y="189"/>
                    <a:pt x="136" y="182"/>
                    <a:pt x="136" y="175"/>
                  </a:cubicBezTo>
                  <a:cubicBezTo>
                    <a:pt x="136" y="166"/>
                    <a:pt x="133" y="158"/>
                    <a:pt x="126" y="152"/>
                  </a:cubicBezTo>
                  <a:cubicBezTo>
                    <a:pt x="120" y="146"/>
                    <a:pt x="113" y="143"/>
                    <a:pt x="104" y="143"/>
                  </a:cubicBezTo>
                  <a:cubicBezTo>
                    <a:pt x="95" y="143"/>
                    <a:pt x="88" y="146"/>
                    <a:pt x="81" y="152"/>
                  </a:cubicBezTo>
                  <a:cubicBezTo>
                    <a:pt x="75" y="158"/>
                    <a:pt x="72" y="166"/>
                    <a:pt x="72" y="175"/>
                  </a:cubicBezTo>
                  <a:cubicBezTo>
                    <a:pt x="72" y="175"/>
                    <a:pt x="72" y="175"/>
                    <a:pt x="72" y="175"/>
                  </a:cubicBezTo>
                  <a:lnTo>
                    <a:pt x="13" y="155"/>
                  </a:lnTo>
                  <a:close/>
                </a:path>
              </a:pathLst>
            </a:custGeom>
            <a:grpFill/>
            <a:ln w="19050" cmpd="sng">
              <a:solidFill>
                <a:schemeClr val="bg1"/>
              </a:solidFill>
              <a:bevel/>
            </a:ln>
          </p:spPr>
          <p:txBody>
            <a:bodyPr lIns="128329" tIns="64165" rIns="128329" bIns="64165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8" name="添加标题"/>
          <p:cNvSpPr txBox="1"/>
          <p:nvPr/>
        </p:nvSpPr>
        <p:spPr>
          <a:xfrm>
            <a:off x="1744518" y="2215984"/>
            <a:ext cx="2551220" cy="846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团队协作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石墨云、腾讯会议、</a:t>
            </a:r>
            <a:r>
              <a:rPr lang="en-US" altLang="zh-CN" sz="1600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git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添加标题"/>
          <p:cNvSpPr txBox="1"/>
          <p:nvPr/>
        </p:nvSpPr>
        <p:spPr>
          <a:xfrm>
            <a:off x="1050962" y="4336136"/>
            <a:ext cx="2551220" cy="846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主流框架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Vue</a:t>
            </a:r>
            <a:r>
              <a:rPr lang="zh-CN" altLang="en-US" sz="1600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框架、</a:t>
            </a:r>
            <a:r>
              <a:rPr lang="en-US" altLang="zh-CN" sz="1600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Django</a:t>
            </a:r>
            <a:r>
              <a:rPr lang="zh-CN" altLang="en-US" sz="1600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框架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添加标题"/>
          <p:cNvSpPr txBox="1"/>
          <p:nvPr/>
        </p:nvSpPr>
        <p:spPr>
          <a:xfrm>
            <a:off x="7896261" y="2215984"/>
            <a:ext cx="3254091" cy="84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项目部署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阿里云服务器、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Docker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添加标题"/>
          <p:cNvSpPr txBox="1"/>
          <p:nvPr/>
        </p:nvSpPr>
        <p:spPr>
          <a:xfrm>
            <a:off x="8826843" y="4336136"/>
            <a:ext cx="255122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产品宣传</a:t>
            </a:r>
            <a:endParaRPr lang="en-US" altLang="zh-CN" sz="2000" b="1" dirty="0">
              <a:solidFill>
                <a:prstClr val="black"/>
              </a:solidFill>
              <a:latin typeface="站酷小薇LOGO体" panose="02010600010101010101" pitchFamily="2" charset="-122"/>
              <a:ea typeface="站酷小薇LOGO体" panose="0201060001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产品宣传网、用户手册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添加标题"/>
          <p:cNvSpPr txBox="1"/>
          <p:nvPr/>
        </p:nvSpPr>
        <p:spPr>
          <a:xfrm>
            <a:off x="4791986" y="811220"/>
            <a:ext cx="2551220" cy="84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开发流程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里程碑计划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>
            <a:off x="2645035" y="4374356"/>
            <a:ext cx="6901929" cy="2497275"/>
          </a:xfrm>
          <a:custGeom>
            <a:avLst/>
            <a:gdLst>
              <a:gd name="connsiteX0" fmla="*/ 3745688 w 7491376"/>
              <a:gd name="connsiteY0" fmla="*/ 0 h 2710550"/>
              <a:gd name="connsiteX1" fmla="*/ 7381323 w 7491376"/>
              <a:gd name="connsiteY1" fmla="*/ 2409861 h 2710550"/>
              <a:gd name="connsiteX2" fmla="*/ 7491376 w 7491376"/>
              <a:gd name="connsiteY2" fmla="*/ 2710550 h 2710550"/>
              <a:gd name="connsiteX3" fmla="*/ 0 w 7491376"/>
              <a:gd name="connsiteY3" fmla="*/ 2710550 h 2710550"/>
              <a:gd name="connsiteX4" fmla="*/ 110054 w 7491376"/>
              <a:gd name="connsiteY4" fmla="*/ 2409861 h 2710550"/>
              <a:gd name="connsiteX5" fmla="*/ 3745688 w 7491376"/>
              <a:gd name="connsiteY5" fmla="*/ 0 h 271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1376" h="2710550">
                <a:moveTo>
                  <a:pt x="3745688" y="0"/>
                </a:moveTo>
                <a:cubicBezTo>
                  <a:pt x="5380054" y="0"/>
                  <a:pt x="6782331" y="993687"/>
                  <a:pt x="7381323" y="2409861"/>
                </a:cubicBezTo>
                <a:lnTo>
                  <a:pt x="7491376" y="2710550"/>
                </a:lnTo>
                <a:lnTo>
                  <a:pt x="0" y="2710550"/>
                </a:lnTo>
                <a:lnTo>
                  <a:pt x="110054" y="2409861"/>
                </a:lnTo>
                <a:cubicBezTo>
                  <a:pt x="709045" y="993687"/>
                  <a:pt x="2111323" y="0"/>
                  <a:pt x="37456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C:\Users\Administrator\Desktop\ppt展示模板-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952" y="3262889"/>
            <a:ext cx="4922095" cy="29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 descr="图片包含 桌子, 室内, 电脑, 键盘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7" b="3734"/>
          <a:stretch>
            <a:fillRect/>
          </a:stretch>
        </p:blipFill>
        <p:spPr>
          <a:xfrm>
            <a:off x="4346439" y="3665828"/>
            <a:ext cx="3499122" cy="2045322"/>
          </a:xfrm>
          <a:custGeom>
            <a:avLst/>
            <a:gdLst>
              <a:gd name="connsiteX0" fmla="*/ 0 w 3499122"/>
              <a:gd name="connsiteY0" fmla="*/ 0 h 2045322"/>
              <a:gd name="connsiteX1" fmla="*/ 3499122 w 3499122"/>
              <a:gd name="connsiteY1" fmla="*/ 0 h 2045322"/>
              <a:gd name="connsiteX2" fmla="*/ 3499122 w 3499122"/>
              <a:gd name="connsiteY2" fmla="*/ 2045322 h 2045322"/>
              <a:gd name="connsiteX3" fmla="*/ 0 w 3499122"/>
              <a:gd name="connsiteY3" fmla="*/ 2045322 h 204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122" h="2045322">
                <a:moveTo>
                  <a:pt x="0" y="0"/>
                </a:moveTo>
                <a:lnTo>
                  <a:pt x="3499122" y="0"/>
                </a:lnTo>
                <a:lnTo>
                  <a:pt x="3499122" y="2045322"/>
                </a:lnTo>
                <a:lnTo>
                  <a:pt x="0" y="2045322"/>
                </a:lnTo>
                <a:close/>
              </a:path>
            </a:pathLst>
          </a:cu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6B68494-85C7-4E6D-B835-1CB15E7849EC}"/>
              </a:ext>
            </a:extLst>
          </p:cNvPr>
          <p:cNvSpPr txBox="1"/>
          <p:nvPr/>
        </p:nvSpPr>
        <p:spPr>
          <a:xfrm>
            <a:off x="1358856" y="1146850"/>
            <a:ext cx="961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实训课程与学校理论课程相结合，巩固理论知识的同时锻炼了工程实践的能力，使得我们在成为一名软件工程师的路上稳步前行！！！</a:t>
            </a: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3832080" cy="3012142"/>
            <a:chOff x="-2" y="-1"/>
            <a:chExt cx="3832080" cy="3012142"/>
          </a:xfrm>
        </p:grpSpPr>
        <p:sp>
          <p:nvSpPr>
            <p:cNvPr id="3" name="直角三角形 2"/>
            <p:cNvSpPr/>
            <p:nvPr/>
          </p:nvSpPr>
          <p:spPr>
            <a:xfrm flipV="1">
              <a:off x="-2" y="-1"/>
              <a:ext cx="3082897" cy="3012142"/>
            </a:xfrm>
            <a:prstGeom prst="rtTriangle">
              <a:avLst/>
            </a:prstGeom>
            <a:solidFill>
              <a:srgbClr val="8E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0" y="0"/>
              <a:ext cx="3832078" cy="1882588"/>
              <a:chOff x="0" y="0"/>
              <a:chExt cx="4116748" cy="2022438"/>
            </a:xfrm>
          </p:grpSpPr>
          <p:sp>
            <p:nvSpPr>
              <p:cNvPr id="5" name="直角三角形 4"/>
              <p:cNvSpPr/>
              <p:nvPr/>
            </p:nvSpPr>
            <p:spPr>
              <a:xfrm flipV="1">
                <a:off x="2046803" y="0"/>
                <a:ext cx="2069945" cy="2022438"/>
              </a:xfrm>
              <a:prstGeom prst="rtTriangle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" name="直角三角形 5"/>
              <p:cNvSpPr/>
              <p:nvPr/>
            </p:nvSpPr>
            <p:spPr>
              <a:xfrm flipH="1">
                <a:off x="0" y="0"/>
                <a:ext cx="2069945" cy="2022438"/>
              </a:xfrm>
              <a:prstGeom prst="rtTriangle">
                <a:avLst/>
              </a:prstGeom>
              <a:solidFill>
                <a:srgbClr val="ABC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 flipH="1" flipV="1">
            <a:off x="8359920" y="3845858"/>
            <a:ext cx="3832080" cy="3012142"/>
            <a:chOff x="-2" y="-1"/>
            <a:chExt cx="3832080" cy="3012142"/>
          </a:xfrm>
        </p:grpSpPr>
        <p:sp>
          <p:nvSpPr>
            <p:cNvPr id="13" name="直角三角形 12"/>
            <p:cNvSpPr/>
            <p:nvPr/>
          </p:nvSpPr>
          <p:spPr>
            <a:xfrm flipV="1">
              <a:off x="-2" y="-1"/>
              <a:ext cx="3082897" cy="3012142"/>
            </a:xfrm>
            <a:prstGeom prst="rtTriangle">
              <a:avLst/>
            </a:prstGeom>
            <a:solidFill>
              <a:srgbClr val="8E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0" y="0"/>
              <a:ext cx="3832078" cy="1882588"/>
              <a:chOff x="0" y="0"/>
              <a:chExt cx="4116748" cy="2022438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2046803" y="0"/>
                <a:ext cx="2069945" cy="2022438"/>
              </a:xfrm>
              <a:prstGeom prst="rtTriangle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flipH="1">
                <a:off x="0" y="0"/>
                <a:ext cx="2069945" cy="2022438"/>
              </a:xfrm>
              <a:prstGeom prst="rtTriangle">
                <a:avLst/>
              </a:prstGeom>
              <a:solidFill>
                <a:srgbClr val="ABC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4594199" y="2018048"/>
            <a:ext cx="3003602" cy="2996866"/>
            <a:chOff x="2114243" y="1949779"/>
            <a:chExt cx="3003602" cy="2996866"/>
          </a:xfrm>
        </p:grpSpPr>
        <p:grpSp>
          <p:nvGrpSpPr>
            <p:cNvPr id="20" name="组合 19"/>
            <p:cNvGrpSpPr/>
            <p:nvPr/>
          </p:nvGrpSpPr>
          <p:grpSpPr>
            <a:xfrm>
              <a:off x="2114243" y="2121005"/>
              <a:ext cx="396240" cy="2650678"/>
              <a:chOff x="6576060" y="1798319"/>
              <a:chExt cx="396240" cy="289912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6576060" y="1798319"/>
                <a:ext cx="396240" cy="2899122"/>
              </a:xfrm>
              <a:prstGeom prst="rect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1AFA0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endParaRPr>
              </a:p>
            </p:txBody>
          </p:sp>
          <p:sp>
            <p:nvSpPr>
              <p:cNvPr id="25" name="18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6643300" y="1968181"/>
                <a:ext cx="276999" cy="251269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vert="eaVert" wrap="square" lIns="0" tIns="0" rIns="0" bIns="0">
                <a:spAutoFit/>
              </a:bodyPr>
              <a:lstStyle/>
              <a:p>
                <a:pPr marL="0" marR="0" lvl="0" indent="0" algn="di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宋体" panose="02010600030101010101" pitchFamily="2" charset="-122"/>
                  </a:rPr>
                  <a:t>东南大学实训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21" name="文本框3"/>
            <p:cNvSpPr txBox="1"/>
            <p:nvPr/>
          </p:nvSpPr>
          <p:spPr>
            <a:xfrm>
              <a:off x="2727444" y="1949779"/>
              <a:ext cx="23903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0" b="0" i="0" u="none" strike="noStrike" kern="1200" cap="none" spc="6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感谢</a:t>
              </a:r>
              <a:endParaRPr kumimoji="0" lang="en-US" altLang="zh-CN" sz="80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  <p:sp>
          <p:nvSpPr>
            <p:cNvPr id="22" name="文本框3"/>
            <p:cNvSpPr txBox="1"/>
            <p:nvPr/>
          </p:nvSpPr>
          <p:spPr>
            <a:xfrm>
              <a:off x="2727446" y="3112771"/>
              <a:ext cx="23903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0" b="0" i="0" u="none" strike="noStrike" kern="1200" cap="none" spc="6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观看</a:t>
              </a:r>
              <a:endParaRPr kumimoji="0" lang="en-US" altLang="zh-CN" sz="80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84247" y="4361870"/>
              <a:ext cx="22539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汇报人：巧倩项目组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张晓铮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3832080" cy="3012142"/>
            <a:chOff x="-2" y="-1"/>
            <a:chExt cx="3832080" cy="3012142"/>
          </a:xfrm>
        </p:grpSpPr>
        <p:sp>
          <p:nvSpPr>
            <p:cNvPr id="3" name="直角三角形 2"/>
            <p:cNvSpPr/>
            <p:nvPr/>
          </p:nvSpPr>
          <p:spPr>
            <a:xfrm flipV="1">
              <a:off x="-2" y="-1"/>
              <a:ext cx="3082897" cy="3012142"/>
            </a:xfrm>
            <a:prstGeom prst="rtTriangle">
              <a:avLst/>
            </a:prstGeom>
            <a:solidFill>
              <a:srgbClr val="8E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0" y="0"/>
              <a:ext cx="3832078" cy="1882588"/>
              <a:chOff x="0" y="0"/>
              <a:chExt cx="4116748" cy="2022438"/>
            </a:xfrm>
          </p:grpSpPr>
          <p:sp>
            <p:nvSpPr>
              <p:cNvPr id="5" name="直角三角形 4"/>
              <p:cNvSpPr/>
              <p:nvPr/>
            </p:nvSpPr>
            <p:spPr>
              <a:xfrm flipV="1">
                <a:off x="2046803" y="0"/>
                <a:ext cx="2069945" cy="2022438"/>
              </a:xfrm>
              <a:prstGeom prst="rtTriangle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" name="直角三角形 5"/>
              <p:cNvSpPr/>
              <p:nvPr/>
            </p:nvSpPr>
            <p:spPr>
              <a:xfrm flipH="1">
                <a:off x="0" y="0"/>
                <a:ext cx="2069945" cy="2022438"/>
              </a:xfrm>
              <a:prstGeom prst="rtTriangle">
                <a:avLst/>
              </a:prstGeom>
              <a:solidFill>
                <a:srgbClr val="ABC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 flipH="1" flipV="1">
            <a:off x="8359920" y="3845858"/>
            <a:ext cx="3832080" cy="3012142"/>
            <a:chOff x="-2" y="-1"/>
            <a:chExt cx="3832080" cy="3012142"/>
          </a:xfrm>
        </p:grpSpPr>
        <p:sp>
          <p:nvSpPr>
            <p:cNvPr id="13" name="直角三角形 12"/>
            <p:cNvSpPr/>
            <p:nvPr/>
          </p:nvSpPr>
          <p:spPr>
            <a:xfrm flipV="1">
              <a:off x="-2" y="-1"/>
              <a:ext cx="3082897" cy="3012142"/>
            </a:xfrm>
            <a:prstGeom prst="rtTriangle">
              <a:avLst/>
            </a:prstGeom>
            <a:solidFill>
              <a:srgbClr val="8E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0" y="0"/>
              <a:ext cx="3832078" cy="1882588"/>
              <a:chOff x="0" y="0"/>
              <a:chExt cx="4116748" cy="2022438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2046803" y="0"/>
                <a:ext cx="2069945" cy="2022438"/>
              </a:xfrm>
              <a:prstGeom prst="rtTriangle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flipH="1">
                <a:off x="0" y="0"/>
                <a:ext cx="2069945" cy="2022438"/>
              </a:xfrm>
              <a:prstGeom prst="rtTriangle">
                <a:avLst/>
              </a:prstGeom>
              <a:solidFill>
                <a:srgbClr val="ABC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2530736" y="2579166"/>
            <a:ext cx="1546655" cy="1699668"/>
            <a:chOff x="988165" y="2385391"/>
            <a:chExt cx="1481927" cy="2015158"/>
          </a:xfrm>
        </p:grpSpPr>
        <p:sp>
          <p:nvSpPr>
            <p:cNvPr id="27" name="文本框 26"/>
            <p:cNvSpPr txBox="1"/>
            <p:nvPr/>
          </p:nvSpPr>
          <p:spPr>
            <a:xfrm>
              <a:off x="988165" y="2385391"/>
              <a:ext cx="973157" cy="20151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目录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828801" y="2480640"/>
              <a:ext cx="0" cy="189671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2027748" y="2480641"/>
              <a:ext cx="442344" cy="1899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CONTENTS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292800" y="1506071"/>
            <a:ext cx="3352801" cy="628070"/>
            <a:chOff x="6954978" y="1376218"/>
            <a:chExt cx="3352801" cy="628070"/>
          </a:xfrm>
        </p:grpSpPr>
        <p:sp>
          <p:nvSpPr>
            <p:cNvPr id="51" name="六边形 50"/>
            <p:cNvSpPr/>
            <p:nvPr/>
          </p:nvSpPr>
          <p:spPr>
            <a:xfrm>
              <a:off x="6954978" y="1376218"/>
              <a:ext cx="3352801" cy="62807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六边形 51"/>
            <p:cNvSpPr/>
            <p:nvPr/>
          </p:nvSpPr>
          <p:spPr>
            <a:xfrm>
              <a:off x="7038107" y="1431634"/>
              <a:ext cx="599993" cy="517235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038106" y="1431634"/>
              <a:ext cx="599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01</a:t>
              </a:r>
              <a:endParaRPr lang="zh-CN" altLang="en-US" sz="2800" dirty="0">
                <a:solidFill>
                  <a:schemeClr val="accent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880026" y="1490196"/>
              <a:ext cx="218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项目背景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292800" y="2579088"/>
            <a:ext cx="3352801" cy="628070"/>
            <a:chOff x="6954978" y="1376218"/>
            <a:chExt cx="3352801" cy="628070"/>
          </a:xfrm>
        </p:grpSpPr>
        <p:sp>
          <p:nvSpPr>
            <p:cNvPr id="56" name="六边形 55"/>
            <p:cNvSpPr/>
            <p:nvPr/>
          </p:nvSpPr>
          <p:spPr>
            <a:xfrm>
              <a:off x="6954978" y="1376218"/>
              <a:ext cx="3352801" cy="62807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六边形 56"/>
            <p:cNvSpPr/>
            <p:nvPr/>
          </p:nvSpPr>
          <p:spPr>
            <a:xfrm>
              <a:off x="7038107" y="1431634"/>
              <a:ext cx="599993" cy="517235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038106" y="1431634"/>
              <a:ext cx="599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02</a:t>
              </a:r>
              <a:endParaRPr lang="zh-CN" altLang="en-US" sz="2800" dirty="0">
                <a:solidFill>
                  <a:schemeClr val="accent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880026" y="1490196"/>
              <a:ext cx="218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产品介绍与演示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292800" y="4725123"/>
            <a:ext cx="3352801" cy="628070"/>
            <a:chOff x="6954978" y="1376218"/>
            <a:chExt cx="3352801" cy="628070"/>
          </a:xfrm>
        </p:grpSpPr>
        <p:sp>
          <p:nvSpPr>
            <p:cNvPr id="61" name="六边形 60"/>
            <p:cNvSpPr/>
            <p:nvPr/>
          </p:nvSpPr>
          <p:spPr>
            <a:xfrm>
              <a:off x="6954978" y="1376218"/>
              <a:ext cx="3352801" cy="62807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六边形 61"/>
            <p:cNvSpPr/>
            <p:nvPr/>
          </p:nvSpPr>
          <p:spPr>
            <a:xfrm>
              <a:off x="7038107" y="1431634"/>
              <a:ext cx="599993" cy="517235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038106" y="1431634"/>
              <a:ext cx="599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04</a:t>
              </a:r>
              <a:endParaRPr lang="zh-CN" altLang="en-US" sz="2800" dirty="0">
                <a:solidFill>
                  <a:schemeClr val="accent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880026" y="1490196"/>
              <a:ext cx="218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工程总结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292800" y="3652105"/>
            <a:ext cx="3352801" cy="628070"/>
            <a:chOff x="6954978" y="1376218"/>
            <a:chExt cx="3352801" cy="628070"/>
          </a:xfrm>
        </p:grpSpPr>
        <p:sp>
          <p:nvSpPr>
            <p:cNvPr id="66" name="六边形 65"/>
            <p:cNvSpPr/>
            <p:nvPr/>
          </p:nvSpPr>
          <p:spPr>
            <a:xfrm>
              <a:off x="6954978" y="1376218"/>
              <a:ext cx="3352801" cy="62807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六边形 66"/>
            <p:cNvSpPr/>
            <p:nvPr/>
          </p:nvSpPr>
          <p:spPr>
            <a:xfrm>
              <a:off x="7038107" y="1431634"/>
              <a:ext cx="599993" cy="517235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038106" y="1431634"/>
              <a:ext cx="599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03</a:t>
              </a:r>
              <a:endParaRPr lang="zh-CN" altLang="en-US" sz="2800" dirty="0">
                <a:solidFill>
                  <a:schemeClr val="accent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880026" y="1490196"/>
              <a:ext cx="218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技术架构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3832080" cy="3012142"/>
            <a:chOff x="-2" y="-1"/>
            <a:chExt cx="3832080" cy="3012142"/>
          </a:xfrm>
        </p:grpSpPr>
        <p:sp>
          <p:nvSpPr>
            <p:cNvPr id="3" name="直角三角形 2"/>
            <p:cNvSpPr/>
            <p:nvPr/>
          </p:nvSpPr>
          <p:spPr>
            <a:xfrm flipV="1">
              <a:off x="-2" y="-1"/>
              <a:ext cx="3082897" cy="3012142"/>
            </a:xfrm>
            <a:prstGeom prst="rtTriangle">
              <a:avLst/>
            </a:prstGeom>
            <a:solidFill>
              <a:srgbClr val="8E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0" y="0"/>
              <a:ext cx="3832078" cy="1882588"/>
              <a:chOff x="0" y="0"/>
              <a:chExt cx="4116748" cy="2022438"/>
            </a:xfrm>
          </p:grpSpPr>
          <p:sp>
            <p:nvSpPr>
              <p:cNvPr id="5" name="直角三角形 4"/>
              <p:cNvSpPr/>
              <p:nvPr/>
            </p:nvSpPr>
            <p:spPr>
              <a:xfrm flipV="1">
                <a:off x="2046803" y="0"/>
                <a:ext cx="2069945" cy="2022438"/>
              </a:xfrm>
              <a:prstGeom prst="rtTriangle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" name="直角三角形 5"/>
              <p:cNvSpPr/>
              <p:nvPr/>
            </p:nvSpPr>
            <p:spPr>
              <a:xfrm flipH="1">
                <a:off x="0" y="0"/>
                <a:ext cx="2069945" cy="2022438"/>
              </a:xfrm>
              <a:prstGeom prst="rtTriangle">
                <a:avLst/>
              </a:prstGeom>
              <a:solidFill>
                <a:srgbClr val="ABC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 flipH="1" flipV="1">
            <a:off x="8359920" y="3845858"/>
            <a:ext cx="3832080" cy="3012142"/>
            <a:chOff x="-2" y="-1"/>
            <a:chExt cx="3832080" cy="3012142"/>
          </a:xfrm>
        </p:grpSpPr>
        <p:sp>
          <p:nvSpPr>
            <p:cNvPr id="13" name="直角三角形 12"/>
            <p:cNvSpPr/>
            <p:nvPr/>
          </p:nvSpPr>
          <p:spPr>
            <a:xfrm flipV="1">
              <a:off x="-2" y="-1"/>
              <a:ext cx="3082897" cy="3012142"/>
            </a:xfrm>
            <a:prstGeom prst="rtTriangle">
              <a:avLst/>
            </a:prstGeom>
            <a:solidFill>
              <a:srgbClr val="8E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0" y="0"/>
              <a:ext cx="3832078" cy="1882588"/>
              <a:chOff x="0" y="0"/>
              <a:chExt cx="4116748" cy="2022438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2046803" y="0"/>
                <a:ext cx="2069945" cy="2022438"/>
              </a:xfrm>
              <a:prstGeom prst="rtTriangle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flipH="1">
                <a:off x="0" y="0"/>
                <a:ext cx="2069945" cy="2022438"/>
              </a:xfrm>
              <a:prstGeom prst="rtTriangle">
                <a:avLst/>
              </a:prstGeom>
              <a:solidFill>
                <a:srgbClr val="ABC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4419599" y="3114965"/>
            <a:ext cx="3352801" cy="628070"/>
            <a:chOff x="6954978" y="1376218"/>
            <a:chExt cx="3352801" cy="628070"/>
          </a:xfrm>
        </p:grpSpPr>
        <p:sp>
          <p:nvSpPr>
            <p:cNvPr id="51" name="六边形 50"/>
            <p:cNvSpPr/>
            <p:nvPr/>
          </p:nvSpPr>
          <p:spPr>
            <a:xfrm>
              <a:off x="6954978" y="1376218"/>
              <a:ext cx="3352801" cy="62807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六边形 51"/>
            <p:cNvSpPr/>
            <p:nvPr/>
          </p:nvSpPr>
          <p:spPr>
            <a:xfrm>
              <a:off x="7038107" y="1431634"/>
              <a:ext cx="599993" cy="517235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038106" y="1431634"/>
              <a:ext cx="599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8EB0C0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01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EB0C0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880026" y="1490196"/>
              <a:ext cx="218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prstClr val="white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项目背景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AEE22443-75EE-4F4E-8280-A7975C6E0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69" y="2824109"/>
            <a:ext cx="3264542" cy="318083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524A7341-C140-4853-A414-2F2F8CEE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698" y="3713134"/>
            <a:ext cx="4877565" cy="1402783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A9606782-92B3-4FBB-9606-DDCDE43AD3DC}"/>
              </a:ext>
            </a:extLst>
          </p:cNvPr>
          <p:cNvSpPr txBox="1"/>
          <p:nvPr/>
        </p:nvSpPr>
        <p:spPr>
          <a:xfrm>
            <a:off x="1853938" y="873032"/>
            <a:ext cx="4242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当前市面上流行的美图软件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9D46DE-9CE6-413B-93B4-BC9C1D288B56}"/>
              </a:ext>
            </a:extLst>
          </p:cNvPr>
          <p:cNvSpPr txBox="1"/>
          <p:nvPr/>
        </p:nvSpPr>
        <p:spPr>
          <a:xfrm>
            <a:off x="2510283" y="1540194"/>
            <a:ext cx="5948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ym typeface="Wingdings" panose="05000000000000000000" pitchFamily="2" charset="2"/>
              </a:rPr>
              <a:t>   专业程度高，不易于新用户使用，上手难度大</a:t>
            </a:r>
            <a:endParaRPr lang="en-US" altLang="zh-CN" sz="1600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ym typeface="Wingdings" panose="05000000000000000000" pitchFamily="2" charset="2"/>
              </a:rPr>
              <a:t>界面简陋，仍然使用</a:t>
            </a:r>
            <a:r>
              <a:rPr lang="en-US" altLang="zh-CN" sz="1600" b="1" dirty="0">
                <a:sym typeface="Wingdings" panose="05000000000000000000" pitchFamily="2" charset="2"/>
              </a:rPr>
              <a:t>Flash</a:t>
            </a:r>
            <a:r>
              <a:rPr lang="zh-CN" altLang="en-US" sz="1600" b="1" dirty="0">
                <a:sym typeface="Wingdings" panose="05000000000000000000" pitchFamily="2" charset="2"/>
              </a:rPr>
              <a:t>，用户体验差</a:t>
            </a:r>
            <a:endParaRPr lang="en-US" altLang="zh-CN" sz="1600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ym typeface="Wingdings" panose="05000000000000000000" pitchFamily="2" charset="2"/>
              </a:rPr>
              <a:t>缺少文件图片处理功能</a:t>
            </a:r>
            <a:endParaRPr lang="en-US" altLang="zh-CN" sz="1600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ym typeface="Wingdings" panose="05000000000000000000" pitchFamily="2" charset="2"/>
              </a:rPr>
              <a:t>只关注于图片处理功能，没有考虑到用户的图片存储</a:t>
            </a:r>
            <a:endParaRPr lang="zh-CN" altLang="en-US" sz="16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117A3A-3418-4C02-9171-106D9724B8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61" y="3429000"/>
            <a:ext cx="3489474" cy="24148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6C499A-BED1-429D-BBAA-169EFCF1C9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11" y="2835309"/>
            <a:ext cx="2310097" cy="330013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CE548FF1-F2F8-4A34-923D-0219C067714A}"/>
              </a:ext>
            </a:extLst>
          </p:cNvPr>
          <p:cNvSpPr/>
          <p:nvPr/>
        </p:nvSpPr>
        <p:spPr>
          <a:xfrm>
            <a:off x="5601961" y="4188915"/>
            <a:ext cx="1259923" cy="5929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4" t="1296" r="2826" b="10897"/>
          <a:stretch>
            <a:fillRect/>
          </a:stretch>
        </p:blipFill>
        <p:spPr>
          <a:xfrm>
            <a:off x="3663044" y="3925777"/>
            <a:ext cx="2432957" cy="1894114"/>
          </a:xfrm>
          <a:custGeom>
            <a:avLst/>
            <a:gdLst>
              <a:gd name="connsiteX0" fmla="*/ 0 w 2432957"/>
              <a:gd name="connsiteY0" fmla="*/ 0 h 1894114"/>
              <a:gd name="connsiteX1" fmla="*/ 2432957 w 2432957"/>
              <a:gd name="connsiteY1" fmla="*/ 0 h 1894114"/>
              <a:gd name="connsiteX2" fmla="*/ 2432957 w 2432957"/>
              <a:gd name="connsiteY2" fmla="*/ 1894114 h 1894114"/>
              <a:gd name="connsiteX3" fmla="*/ 0 w 2432957"/>
              <a:gd name="connsiteY3" fmla="*/ 1894114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2957" h="1894114">
                <a:moveTo>
                  <a:pt x="0" y="0"/>
                </a:moveTo>
                <a:lnTo>
                  <a:pt x="2432957" y="0"/>
                </a:lnTo>
                <a:lnTo>
                  <a:pt x="2432957" y="1894114"/>
                </a:lnTo>
                <a:lnTo>
                  <a:pt x="0" y="1894114"/>
                </a:lnTo>
                <a:close/>
              </a:path>
            </a:pathLst>
          </a:custGeom>
        </p:spPr>
      </p:pic>
      <p:pic>
        <p:nvPicPr>
          <p:cNvPr id="13" name="图片 12" descr="图片包含 室内, 桌子, 笔记本, 电脑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" t="13683" r="1906" b="14644"/>
          <a:stretch>
            <a:fillRect/>
          </a:stretch>
        </p:blipFill>
        <p:spPr>
          <a:xfrm>
            <a:off x="1028700" y="1975757"/>
            <a:ext cx="5067300" cy="1881614"/>
          </a:xfrm>
          <a:custGeom>
            <a:avLst/>
            <a:gdLst>
              <a:gd name="connsiteX0" fmla="*/ 0 w 5067300"/>
              <a:gd name="connsiteY0" fmla="*/ 0 h 1881614"/>
              <a:gd name="connsiteX1" fmla="*/ 5067300 w 5067300"/>
              <a:gd name="connsiteY1" fmla="*/ 0 h 1881614"/>
              <a:gd name="connsiteX2" fmla="*/ 5067300 w 5067300"/>
              <a:gd name="connsiteY2" fmla="*/ 1881614 h 1881614"/>
              <a:gd name="connsiteX3" fmla="*/ 0 w 5067300"/>
              <a:gd name="connsiteY3" fmla="*/ 1881614 h 188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7300" h="1881614">
                <a:moveTo>
                  <a:pt x="0" y="0"/>
                </a:moveTo>
                <a:lnTo>
                  <a:pt x="5067300" y="0"/>
                </a:lnTo>
                <a:lnTo>
                  <a:pt x="5067300" y="1881614"/>
                </a:lnTo>
                <a:lnTo>
                  <a:pt x="0" y="1881614"/>
                </a:lnTo>
                <a:close/>
              </a:path>
            </a:pathLst>
          </a:custGeom>
        </p:spPr>
      </p:pic>
      <p:sp>
        <p:nvSpPr>
          <p:cNvPr id="5" name="矩形 4"/>
          <p:cNvSpPr/>
          <p:nvPr/>
        </p:nvSpPr>
        <p:spPr>
          <a:xfrm>
            <a:off x="6297387" y="1975757"/>
            <a:ext cx="4797146" cy="3844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514086" y="2317073"/>
            <a:ext cx="4039264" cy="2518254"/>
            <a:chOff x="1815444" y="1920830"/>
            <a:chExt cx="3102186" cy="1819099"/>
          </a:xfrm>
        </p:grpSpPr>
        <p:sp>
          <p:nvSpPr>
            <p:cNvPr id="7" name="矩形 6"/>
            <p:cNvSpPr/>
            <p:nvPr/>
          </p:nvSpPr>
          <p:spPr>
            <a:xfrm>
              <a:off x="1932191" y="1920830"/>
              <a:ext cx="1285460" cy="145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佳佳PPT"/>
            <p:cNvSpPr txBox="1"/>
            <p:nvPr/>
          </p:nvSpPr>
          <p:spPr>
            <a:xfrm>
              <a:off x="1815444" y="2279614"/>
              <a:ext cx="3102186" cy="146031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3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spcBef>
                  <a:spcPts val="0"/>
                </a:spcBef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针对以上现象，我们项目组决定开发一款更加方便的美图应用，不仅提供图片编辑、文档处理功能，还提供了云相册功能，帮助用户更好的分享精彩人生！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075864" y="759854"/>
            <a:ext cx="204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项目初衷</a:t>
            </a:r>
          </a:p>
        </p:txBody>
      </p:sp>
      <p:sp>
        <p:nvSpPr>
          <p:cNvPr id="10" name="矩形 9"/>
          <p:cNvSpPr/>
          <p:nvPr/>
        </p:nvSpPr>
        <p:spPr>
          <a:xfrm flipV="1">
            <a:off x="5842781" y="1413035"/>
            <a:ext cx="506437" cy="99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34070" y="4580235"/>
            <a:ext cx="1889177" cy="1015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别让生活耗尽了你的耐心和向往，你还有诗和方。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446786" y="4211046"/>
            <a:ext cx="22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输入标题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3832080" cy="3012142"/>
            <a:chOff x="-2" y="-1"/>
            <a:chExt cx="3832080" cy="3012142"/>
          </a:xfrm>
        </p:grpSpPr>
        <p:sp>
          <p:nvSpPr>
            <p:cNvPr id="3" name="直角三角形 2"/>
            <p:cNvSpPr/>
            <p:nvPr/>
          </p:nvSpPr>
          <p:spPr>
            <a:xfrm flipV="1">
              <a:off x="-2" y="-1"/>
              <a:ext cx="3082897" cy="3012142"/>
            </a:xfrm>
            <a:prstGeom prst="rtTriangle">
              <a:avLst/>
            </a:prstGeom>
            <a:solidFill>
              <a:srgbClr val="8E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0" y="0"/>
              <a:ext cx="3832078" cy="1882588"/>
              <a:chOff x="0" y="0"/>
              <a:chExt cx="4116748" cy="2022438"/>
            </a:xfrm>
          </p:grpSpPr>
          <p:sp>
            <p:nvSpPr>
              <p:cNvPr id="5" name="直角三角形 4"/>
              <p:cNvSpPr/>
              <p:nvPr/>
            </p:nvSpPr>
            <p:spPr>
              <a:xfrm flipV="1">
                <a:off x="2046803" y="0"/>
                <a:ext cx="2069945" cy="2022438"/>
              </a:xfrm>
              <a:prstGeom prst="rtTriangle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" name="直角三角形 5"/>
              <p:cNvSpPr/>
              <p:nvPr/>
            </p:nvSpPr>
            <p:spPr>
              <a:xfrm flipH="1">
                <a:off x="0" y="0"/>
                <a:ext cx="2069945" cy="2022438"/>
              </a:xfrm>
              <a:prstGeom prst="rtTriangle">
                <a:avLst/>
              </a:prstGeom>
              <a:solidFill>
                <a:srgbClr val="ABC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 flipH="1" flipV="1">
            <a:off x="8359920" y="3845858"/>
            <a:ext cx="3832080" cy="3012142"/>
            <a:chOff x="-2" y="-1"/>
            <a:chExt cx="3832080" cy="3012142"/>
          </a:xfrm>
        </p:grpSpPr>
        <p:sp>
          <p:nvSpPr>
            <p:cNvPr id="13" name="直角三角形 12"/>
            <p:cNvSpPr/>
            <p:nvPr/>
          </p:nvSpPr>
          <p:spPr>
            <a:xfrm flipV="1">
              <a:off x="-2" y="-1"/>
              <a:ext cx="3082897" cy="3012142"/>
            </a:xfrm>
            <a:prstGeom prst="rtTriangle">
              <a:avLst/>
            </a:prstGeom>
            <a:solidFill>
              <a:srgbClr val="8E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0" y="0"/>
              <a:ext cx="3832078" cy="1882588"/>
              <a:chOff x="0" y="0"/>
              <a:chExt cx="4116748" cy="2022438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2046803" y="0"/>
                <a:ext cx="2069945" cy="2022438"/>
              </a:xfrm>
              <a:prstGeom prst="rtTriangle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flipH="1">
                <a:off x="0" y="0"/>
                <a:ext cx="2069945" cy="2022438"/>
              </a:xfrm>
              <a:prstGeom prst="rtTriangle">
                <a:avLst/>
              </a:prstGeom>
              <a:solidFill>
                <a:srgbClr val="ABC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4419599" y="3114965"/>
            <a:ext cx="3352801" cy="628070"/>
            <a:chOff x="6954978" y="1376218"/>
            <a:chExt cx="3352801" cy="628070"/>
          </a:xfrm>
        </p:grpSpPr>
        <p:sp>
          <p:nvSpPr>
            <p:cNvPr id="51" name="六边形 50"/>
            <p:cNvSpPr/>
            <p:nvPr/>
          </p:nvSpPr>
          <p:spPr>
            <a:xfrm>
              <a:off x="6954978" y="1376218"/>
              <a:ext cx="3352801" cy="62807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六边形 51"/>
            <p:cNvSpPr/>
            <p:nvPr/>
          </p:nvSpPr>
          <p:spPr>
            <a:xfrm>
              <a:off x="7038107" y="1431634"/>
              <a:ext cx="599993" cy="517235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038106" y="1431634"/>
              <a:ext cx="599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8EB0C0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02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EB0C0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880026" y="1490196"/>
              <a:ext cx="218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prstClr val="white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产品介绍与演示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1841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3832080" cy="3012142"/>
            <a:chOff x="-2" y="-1"/>
            <a:chExt cx="3832080" cy="3012142"/>
          </a:xfrm>
        </p:grpSpPr>
        <p:sp>
          <p:nvSpPr>
            <p:cNvPr id="3" name="直角三角形 2"/>
            <p:cNvSpPr/>
            <p:nvPr/>
          </p:nvSpPr>
          <p:spPr>
            <a:xfrm flipV="1">
              <a:off x="-2" y="-1"/>
              <a:ext cx="3082897" cy="3012142"/>
            </a:xfrm>
            <a:prstGeom prst="rtTriangle">
              <a:avLst/>
            </a:prstGeom>
            <a:solidFill>
              <a:srgbClr val="8E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0" y="0"/>
              <a:ext cx="3832078" cy="1882588"/>
              <a:chOff x="0" y="0"/>
              <a:chExt cx="4116748" cy="2022438"/>
            </a:xfrm>
          </p:grpSpPr>
          <p:sp>
            <p:nvSpPr>
              <p:cNvPr id="5" name="直角三角形 4"/>
              <p:cNvSpPr/>
              <p:nvPr/>
            </p:nvSpPr>
            <p:spPr>
              <a:xfrm flipV="1">
                <a:off x="2046803" y="0"/>
                <a:ext cx="2069945" cy="2022438"/>
              </a:xfrm>
              <a:prstGeom prst="rtTriangle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" name="直角三角形 5"/>
              <p:cNvSpPr/>
              <p:nvPr/>
            </p:nvSpPr>
            <p:spPr>
              <a:xfrm flipH="1">
                <a:off x="0" y="0"/>
                <a:ext cx="2069945" cy="2022438"/>
              </a:xfrm>
              <a:prstGeom prst="rtTriangle">
                <a:avLst/>
              </a:prstGeom>
              <a:solidFill>
                <a:srgbClr val="ABC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 flipH="1" flipV="1">
            <a:off x="8359920" y="3845858"/>
            <a:ext cx="3832080" cy="3012142"/>
            <a:chOff x="-2" y="-1"/>
            <a:chExt cx="3832080" cy="3012142"/>
          </a:xfrm>
        </p:grpSpPr>
        <p:sp>
          <p:nvSpPr>
            <p:cNvPr id="13" name="直角三角形 12"/>
            <p:cNvSpPr/>
            <p:nvPr/>
          </p:nvSpPr>
          <p:spPr>
            <a:xfrm flipV="1">
              <a:off x="-2" y="-1"/>
              <a:ext cx="3082897" cy="3012142"/>
            </a:xfrm>
            <a:prstGeom prst="rtTriangle">
              <a:avLst/>
            </a:prstGeom>
            <a:solidFill>
              <a:srgbClr val="8E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0" y="0"/>
              <a:ext cx="3832078" cy="1882588"/>
              <a:chOff x="0" y="0"/>
              <a:chExt cx="4116748" cy="2022438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2046803" y="0"/>
                <a:ext cx="2069945" cy="2022438"/>
              </a:xfrm>
              <a:prstGeom prst="rtTriangle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flipH="1">
                <a:off x="0" y="0"/>
                <a:ext cx="2069945" cy="2022438"/>
              </a:xfrm>
              <a:prstGeom prst="rtTriangle">
                <a:avLst/>
              </a:prstGeom>
              <a:solidFill>
                <a:srgbClr val="ABC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CAEB1D1-0A39-4A83-A394-7F53C31DD0A5}"/>
              </a:ext>
            </a:extLst>
          </p:cNvPr>
          <p:cNvSpPr txBox="1"/>
          <p:nvPr/>
        </p:nvSpPr>
        <p:spPr>
          <a:xfrm>
            <a:off x="2361460" y="2602463"/>
            <a:ext cx="7696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请前往项目宣传网站观看项目宣传与功能演示！！！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3832080" cy="3012142"/>
            <a:chOff x="-2" y="-1"/>
            <a:chExt cx="3832080" cy="3012142"/>
          </a:xfrm>
        </p:grpSpPr>
        <p:sp>
          <p:nvSpPr>
            <p:cNvPr id="3" name="直角三角形 2"/>
            <p:cNvSpPr/>
            <p:nvPr/>
          </p:nvSpPr>
          <p:spPr>
            <a:xfrm flipV="1">
              <a:off x="-2" y="-1"/>
              <a:ext cx="3082897" cy="3012142"/>
            </a:xfrm>
            <a:prstGeom prst="rtTriangle">
              <a:avLst/>
            </a:prstGeom>
            <a:solidFill>
              <a:srgbClr val="8E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0" y="0"/>
              <a:ext cx="3832078" cy="1882588"/>
              <a:chOff x="0" y="0"/>
              <a:chExt cx="4116748" cy="2022438"/>
            </a:xfrm>
          </p:grpSpPr>
          <p:sp>
            <p:nvSpPr>
              <p:cNvPr id="5" name="直角三角形 4"/>
              <p:cNvSpPr/>
              <p:nvPr/>
            </p:nvSpPr>
            <p:spPr>
              <a:xfrm flipV="1">
                <a:off x="2046803" y="0"/>
                <a:ext cx="2069945" cy="2022438"/>
              </a:xfrm>
              <a:prstGeom prst="rtTriangle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" name="直角三角形 5"/>
              <p:cNvSpPr/>
              <p:nvPr/>
            </p:nvSpPr>
            <p:spPr>
              <a:xfrm flipH="1">
                <a:off x="0" y="0"/>
                <a:ext cx="2069945" cy="2022438"/>
              </a:xfrm>
              <a:prstGeom prst="rtTriangle">
                <a:avLst/>
              </a:prstGeom>
              <a:solidFill>
                <a:srgbClr val="ABC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 flipH="1" flipV="1">
            <a:off x="8359920" y="3845858"/>
            <a:ext cx="3832080" cy="3012142"/>
            <a:chOff x="-2" y="-1"/>
            <a:chExt cx="3832080" cy="3012142"/>
          </a:xfrm>
        </p:grpSpPr>
        <p:sp>
          <p:nvSpPr>
            <p:cNvPr id="13" name="直角三角形 12"/>
            <p:cNvSpPr/>
            <p:nvPr/>
          </p:nvSpPr>
          <p:spPr>
            <a:xfrm flipV="1">
              <a:off x="-2" y="-1"/>
              <a:ext cx="3082897" cy="3012142"/>
            </a:xfrm>
            <a:prstGeom prst="rtTriangle">
              <a:avLst/>
            </a:prstGeom>
            <a:solidFill>
              <a:srgbClr val="8E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0" y="0"/>
              <a:ext cx="3832078" cy="1882588"/>
              <a:chOff x="0" y="0"/>
              <a:chExt cx="4116748" cy="2022438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2046803" y="0"/>
                <a:ext cx="2069945" cy="2022438"/>
              </a:xfrm>
              <a:prstGeom prst="rtTriangle">
                <a:avLst/>
              </a:prstGeom>
              <a:solidFill>
                <a:srgbClr val="8E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flipH="1">
                <a:off x="0" y="0"/>
                <a:ext cx="2069945" cy="2022438"/>
              </a:xfrm>
              <a:prstGeom prst="rtTriangle">
                <a:avLst/>
              </a:prstGeom>
              <a:solidFill>
                <a:srgbClr val="ABC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4419599" y="3114965"/>
            <a:ext cx="3352801" cy="628070"/>
            <a:chOff x="6954978" y="1376218"/>
            <a:chExt cx="3352801" cy="628070"/>
          </a:xfrm>
        </p:grpSpPr>
        <p:sp>
          <p:nvSpPr>
            <p:cNvPr id="51" name="六边形 50"/>
            <p:cNvSpPr/>
            <p:nvPr/>
          </p:nvSpPr>
          <p:spPr>
            <a:xfrm>
              <a:off x="6954978" y="1376218"/>
              <a:ext cx="3352801" cy="62807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六边形 51"/>
            <p:cNvSpPr/>
            <p:nvPr/>
          </p:nvSpPr>
          <p:spPr>
            <a:xfrm>
              <a:off x="7038107" y="1431634"/>
              <a:ext cx="599993" cy="517235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038106" y="1431634"/>
              <a:ext cx="599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8EB0C0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03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EB0C0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880026" y="1490196"/>
              <a:ext cx="218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prstClr val="white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技术架构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图片包含 桌子, 室内, 电脑, 电子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9" r="5104"/>
          <a:stretch>
            <a:fillRect/>
          </a:stretch>
        </p:blipFill>
        <p:spPr>
          <a:xfrm>
            <a:off x="8211761" y="1084993"/>
            <a:ext cx="1864478" cy="1864478"/>
          </a:xfrm>
          <a:custGeom>
            <a:avLst/>
            <a:gdLst>
              <a:gd name="connsiteX0" fmla="*/ 932239 w 1864478"/>
              <a:gd name="connsiteY0" fmla="*/ 0 h 1864478"/>
              <a:gd name="connsiteX1" fmla="*/ 1864478 w 1864478"/>
              <a:gd name="connsiteY1" fmla="*/ 932239 h 1864478"/>
              <a:gd name="connsiteX2" fmla="*/ 932239 w 1864478"/>
              <a:gd name="connsiteY2" fmla="*/ 1864478 h 1864478"/>
              <a:gd name="connsiteX3" fmla="*/ 0 w 1864478"/>
              <a:gd name="connsiteY3" fmla="*/ 932239 h 1864478"/>
              <a:gd name="connsiteX4" fmla="*/ 932239 w 1864478"/>
              <a:gd name="connsiteY4" fmla="*/ 0 h 186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478" h="1864478">
                <a:moveTo>
                  <a:pt x="932239" y="0"/>
                </a:moveTo>
                <a:cubicBezTo>
                  <a:pt x="1447100" y="0"/>
                  <a:pt x="1864478" y="417378"/>
                  <a:pt x="1864478" y="932239"/>
                </a:cubicBezTo>
                <a:cubicBezTo>
                  <a:pt x="1864478" y="1447100"/>
                  <a:pt x="1447100" y="1864478"/>
                  <a:pt x="932239" y="1864478"/>
                </a:cubicBezTo>
                <a:cubicBezTo>
                  <a:pt x="417378" y="1864478"/>
                  <a:pt x="0" y="1447100"/>
                  <a:pt x="0" y="932239"/>
                </a:cubicBezTo>
                <a:cubicBezTo>
                  <a:pt x="0" y="417378"/>
                  <a:pt x="417378" y="0"/>
                  <a:pt x="932239" y="0"/>
                </a:cubicBez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片 14" descr="图片包含 游戏机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7" t="2649" r="16207" b="2649"/>
          <a:stretch>
            <a:fillRect/>
          </a:stretch>
        </p:blipFill>
        <p:spPr>
          <a:xfrm>
            <a:off x="2115761" y="1084993"/>
            <a:ext cx="1864478" cy="1864478"/>
          </a:xfrm>
          <a:custGeom>
            <a:avLst/>
            <a:gdLst>
              <a:gd name="connsiteX0" fmla="*/ 932239 w 1864478"/>
              <a:gd name="connsiteY0" fmla="*/ 0 h 1864478"/>
              <a:gd name="connsiteX1" fmla="*/ 1864478 w 1864478"/>
              <a:gd name="connsiteY1" fmla="*/ 932239 h 1864478"/>
              <a:gd name="connsiteX2" fmla="*/ 932239 w 1864478"/>
              <a:gd name="connsiteY2" fmla="*/ 1864478 h 1864478"/>
              <a:gd name="connsiteX3" fmla="*/ 0 w 1864478"/>
              <a:gd name="connsiteY3" fmla="*/ 932239 h 1864478"/>
              <a:gd name="connsiteX4" fmla="*/ 932239 w 1864478"/>
              <a:gd name="connsiteY4" fmla="*/ 0 h 186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478" h="1864478">
                <a:moveTo>
                  <a:pt x="932239" y="0"/>
                </a:moveTo>
                <a:cubicBezTo>
                  <a:pt x="1447100" y="0"/>
                  <a:pt x="1864478" y="417378"/>
                  <a:pt x="1864478" y="932239"/>
                </a:cubicBezTo>
                <a:cubicBezTo>
                  <a:pt x="1864478" y="1447100"/>
                  <a:pt x="1447100" y="1864478"/>
                  <a:pt x="932239" y="1864478"/>
                </a:cubicBezTo>
                <a:cubicBezTo>
                  <a:pt x="417378" y="1864478"/>
                  <a:pt x="0" y="1447100"/>
                  <a:pt x="0" y="932239"/>
                </a:cubicBezTo>
                <a:cubicBezTo>
                  <a:pt x="0" y="417378"/>
                  <a:pt x="417378" y="0"/>
                  <a:pt x="932239" y="0"/>
                </a:cubicBezTo>
                <a:close/>
              </a:path>
            </a:pathLst>
          </a:custGeom>
        </p:spPr>
      </p:pic>
      <p:sp>
        <p:nvSpPr>
          <p:cNvPr id="4" name="矩形: 圆角 3"/>
          <p:cNvSpPr/>
          <p:nvPr/>
        </p:nvSpPr>
        <p:spPr>
          <a:xfrm>
            <a:off x="1973007" y="3332769"/>
            <a:ext cx="2149987" cy="4607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4278" y="3911795"/>
            <a:ext cx="3287444" cy="185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Vue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框架开发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white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Vue-cli</a:t>
            </a:r>
            <a:r>
              <a:rPr lang="zh-CN" altLang="en-US" dirty="0">
                <a:solidFill>
                  <a:prstClr val="white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项目结构搭建</a:t>
            </a:r>
            <a:endParaRPr lang="en-US" altLang="zh-CN" dirty="0">
              <a:solidFill>
                <a:prstClr val="white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Vue-router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前端路由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>
                <a:solidFill>
                  <a:prstClr val="white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Axios</a:t>
            </a:r>
            <a:r>
              <a:rPr lang="zh-CN" altLang="en-US" dirty="0">
                <a:solidFill>
                  <a:prstClr val="white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发送请求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white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Element-</a:t>
            </a:r>
            <a:r>
              <a:rPr lang="en-US" altLang="zh-CN" dirty="0" err="1">
                <a:solidFill>
                  <a:prstClr val="white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ui</a:t>
            </a:r>
            <a:r>
              <a:rPr lang="zh-CN" altLang="en-US" dirty="0">
                <a:solidFill>
                  <a:prstClr val="white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设计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18034" y="3342546"/>
            <a:ext cx="202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前端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9" name="佳佳PPT"/>
          <p:cNvSpPr/>
          <p:nvPr/>
        </p:nvSpPr>
        <p:spPr>
          <a:xfrm>
            <a:off x="8069007" y="3332769"/>
            <a:ext cx="2149987" cy="4607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97213" y="3911795"/>
            <a:ext cx="3590509" cy="2219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Django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框架开发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Django-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cors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-headers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跨域插件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MySQL8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数据库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mysqlclient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数据库驱动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penCV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图形处理算法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模型人脸特征点检测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114034" y="3342546"/>
            <a:ext cx="202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后端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1_Office 主题​​">
  <a:themeElements>
    <a:clrScheme name="教学07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B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宽屏</PresentationFormat>
  <Paragraphs>64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Microsoft YaHei Light</vt:lpstr>
      <vt:lpstr>等线</vt:lpstr>
      <vt:lpstr>等线 Light</vt:lpstr>
      <vt:lpstr>Arial</vt:lpstr>
      <vt:lpstr>站酷小薇LOGO体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佳佳PPT</dc:creator>
  <cp:lastModifiedBy>张晓铮</cp:lastModifiedBy>
  <cp:revision>36</cp:revision>
  <dcterms:created xsi:type="dcterms:W3CDTF">2020-04-22T07:48:00Z</dcterms:created>
  <dcterms:modified xsi:type="dcterms:W3CDTF">2020-08-02T01:21:58Z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