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84" r:id="rId10"/>
    <p:sldId id="262" r:id="rId11"/>
    <p:sldId id="283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0" r:id="rId24"/>
    <p:sldId id="273" r:id="rId25"/>
    <p:sldId id="274" r:id="rId26"/>
    <p:sldId id="275" r:id="rId27"/>
    <p:sldId id="276" r:id="rId28"/>
    <p:sldId id="277" r:id="rId29"/>
    <p:sldId id="281" r:id="rId30"/>
    <p:sldId id="278" r:id="rId31"/>
    <p:sldId id="282" r:id="rId32"/>
    <p:sldId id="27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15T00:50:10.75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92D7DF-4AE8-46B7-B1E1-1BDD3DECD56F}" emma:medium="tactile" emma:mode="ink">
          <msink:context xmlns:msink="http://schemas.microsoft.com/ink/2010/main" type="writingRegion" rotatedBoundingBox="11114,3078 11129,3078 11129,3093 11114,3093"/>
        </emma:interpretation>
      </emma:emma>
    </inkml:annotationXML>
    <inkml:traceGroup>
      <inkml:annotationXML>
        <emma:emma xmlns:emma="http://www.w3.org/2003/04/emma" version="1.0">
          <emma:interpretation id="{91BB75EB-3A2E-4FF2-B2E1-289369D81724}" emma:medium="tactile" emma:mode="ink">
            <msink:context xmlns:msink="http://schemas.microsoft.com/ink/2010/main" type="paragraph" rotatedBoundingBox="11114,3078 11129,3078 11129,3093 11114,3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F16BD-A153-47C4-9AA9-79C3539C91D5}" emma:medium="tactile" emma:mode="ink">
              <msink:context xmlns:msink="http://schemas.microsoft.com/ink/2010/main" type="line" rotatedBoundingBox="11114,3078 11129,3078 11129,3093 11114,3093"/>
            </emma:interpretation>
          </emma:emma>
        </inkml:annotationXML>
        <inkml:traceGroup>
          <inkml:annotationXML>
            <emma:emma xmlns:emma="http://www.w3.org/2003/04/emma" version="1.0">
              <emma:interpretation id="{2940345A-ABF9-43F6-A3B0-77EBD9710476}" emma:medium="tactile" emma:mode="ink">
                <msink:context xmlns:msink="http://schemas.microsoft.com/ink/2010/main" type="inkWord" rotatedBoundingBox="11114,3078 11129,3078 11129,3093 11114,3093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‘</emma:literal>
                </emma:interpretation>
                <emma:interpretation id="interp2" emma:lang="" emma:confidence="0">
                  <emma:literal>、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：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15T00:51:45.71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21DD20-C88F-40F3-A7F5-987532251D0A}" emma:medium="tactile" emma:mode="ink">
          <msink:context xmlns:msink="http://schemas.microsoft.com/ink/2010/main" type="writingRegion" rotatedBoundingBox="13315,17210 13330,17210 13330,17225 13315,17225"/>
        </emma:interpretation>
      </emma:emma>
    </inkml:annotationXML>
    <inkml:traceGroup>
      <inkml:annotationXML>
        <emma:emma xmlns:emma="http://www.w3.org/2003/04/emma" version="1.0">
          <emma:interpretation id="{F52B8E31-1648-4EBD-9779-119F28D0D0DC}" emma:medium="tactile" emma:mode="ink">
            <msink:context xmlns:msink="http://schemas.microsoft.com/ink/2010/main" type="paragraph" rotatedBoundingBox="13315,17210 13330,17210 13330,17225 13315,172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7E475A-DDF2-448F-8D9C-F2BE6BF52159}" emma:medium="tactile" emma:mode="ink">
              <msink:context xmlns:msink="http://schemas.microsoft.com/ink/2010/main" type="line" rotatedBoundingBox="13315,17210 13330,17210 13330,17225 13315,17225"/>
            </emma:interpretation>
          </emma:emma>
        </inkml:annotationXML>
        <inkml:traceGroup>
          <inkml:annotationXML>
            <emma:emma xmlns:emma="http://www.w3.org/2003/04/emma" version="1.0">
              <emma:interpretation id="{A396F790-1995-49B8-A93C-71ADE8D0B8CA}" emma:medium="tactile" emma:mode="ink">
                <msink:context xmlns:msink="http://schemas.microsoft.com/ink/2010/main" type="inkWord" rotatedBoundingBox="13315,17210 13330,17210 13330,17225 13315,17225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‘</emma:literal>
                </emma:interpretation>
                <emma:interpretation id="interp2" emma:lang="" emma:confidence="0">
                  <emma:literal>、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：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20-04-15T00:52:03.35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26A940-683B-485F-9ECC-2417E2545E98}" emma:medium="tactile" emma:mode="ink">
          <msink:context xmlns:msink="http://schemas.microsoft.com/ink/2010/main" type="writingRegion" rotatedBoundingBox="20443,11606 20458,11606 20458,11621 20443,11621"/>
        </emma:interpretation>
      </emma:emma>
    </inkml:annotationXML>
    <inkml:traceGroup>
      <inkml:annotationXML>
        <emma:emma xmlns:emma="http://www.w3.org/2003/04/emma" version="1.0">
          <emma:interpretation id="{A9482DC6-865B-43F6-85E8-E578946EFA03}" emma:medium="tactile" emma:mode="ink">
            <msink:context xmlns:msink="http://schemas.microsoft.com/ink/2010/main" type="paragraph" rotatedBoundingBox="20443,11606 20458,11606 20458,11621 20443,116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80979F-3517-4F1C-B197-8E5BCC0D5AB3}" emma:medium="tactile" emma:mode="ink">
              <msink:context xmlns:msink="http://schemas.microsoft.com/ink/2010/main" type="line" rotatedBoundingBox="20443,11606 20458,11606 20458,11621 20443,11621"/>
            </emma:interpretation>
          </emma:emma>
        </inkml:annotationXML>
        <inkml:traceGroup>
          <inkml:annotationXML>
            <emma:emma xmlns:emma="http://www.w3.org/2003/04/emma" version="1.0">
              <emma:interpretation id="{B0C8F235-6EB3-408D-8746-9C6538D0511C}" emma:medium="tactile" emma:mode="ink">
                <msink:context xmlns:msink="http://schemas.microsoft.com/ink/2010/main" type="inkWord" rotatedBoundingBox="20443,11606 20458,11606 20458,11621 20443,11621"/>
              </emma:interpretation>
              <emma:one-of disjunction-type="recognition" id="oneOf0">
                <emma:interpretation id="interp0" emma:lang="" emma:confidence="0">
                  <emma:literal>、</emma:literal>
                </emma:interpretation>
                <emma:interpretation id="interp1" emma:lang="" emma:confidence="0">
                  <emma:literal>丶</emma:literal>
                </emma:interpretation>
                <emma:interpretation id="interp2" emma:lang="" emma:confidence="0">
                  <emma:literal>‵</emma:literal>
                </emma:interpretation>
                <emma:interpretation id="interp3" emma:lang="" emma:confidence="0">
                  <emma:literal>\</emma:literal>
                </emma:interpretation>
                <emma:interpretation id="interp4" emma:lang="" emma:confidence="0">
                  <emma:literal>`</emma:literal>
                </emma:interpretation>
              </emma:one-of>
            </emma:emma>
          </inkml:annotationXML>
          <inkml:trace contextRef="#ctx0" brushRef="#br0">0 0 0,'15'0'0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5T00:19:47.326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2EE630-3E8A-44A0-BA49-DE8C04EE9E20}" emma:medium="tactile" emma:mode="ink">
          <msink:context xmlns:msink="http://schemas.microsoft.com/ink/2010/main" type="writingRegion" rotatedBoundingBox="22668,5415 22435,6005 21845,5772 22078,5182"/>
        </emma:interpretation>
      </emma:emma>
    </inkml:annotationXML>
    <inkml:traceGroup>
      <inkml:annotationXML>
        <emma:emma xmlns:emma="http://www.w3.org/2003/04/emma" version="1.0">
          <emma:interpretation id="{2CBD353C-CB63-41F3-9EC9-24BFD540FD10}" emma:medium="tactile" emma:mode="ink">
            <msink:context xmlns:msink="http://schemas.microsoft.com/ink/2010/main" type="paragraph" rotatedBoundingBox="22668,5415 22435,6005 21845,5772 22078,5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D3987B-9C38-4F9C-AF3B-8916AC5ED54E}" emma:medium="tactile" emma:mode="ink">
              <msink:context xmlns:msink="http://schemas.microsoft.com/ink/2010/main" type="line" rotatedBoundingBox="22668,5415 22435,6005 21845,5772 22078,5182"/>
            </emma:interpretation>
          </emma:emma>
        </inkml:annotationXML>
        <inkml:traceGroup>
          <inkml:annotationXML>
            <emma:emma xmlns:emma="http://www.w3.org/2003/04/emma" version="1.0">
              <emma:interpretation id="{98A8F720-E09F-407A-896A-DE920C48A744}" emma:medium="tactile" emma:mode="ink">
                <msink:context xmlns:msink="http://schemas.microsoft.com/ink/2010/main" type="inkWord" rotatedBoundingBox="22534,5362 22314,5921 21877,5748 22098,51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342-59 92 0,'0'-4'35'0,"4"8"-27"0,-4-4 2 0,0 0 2 15,0 0-6-15,0 0 2 16,0 0-3-16,5 0 2 0,-5 0 0 16,0 0 3-16,0 0 1 15,0 0 3-15,0 0-7 16,0 0-2-16,0 0-3 16,0 0-4-16,0 0 1 0,0 4 1 15,0 4 0-15,0-4 0 16,0 0 0-16,0 4 2 15,-5-1 1-15,1 1 3 16,-1 4 3-16,1 0-6 16,-5 3-4-16,0 5 2 15,1-1 1-15,-5 1 0 16,-1-1-2-16,1 1-2 16,0 7-1-16,0-4 4 0,-5 1 3 15,1-1 1-15,-1 1 0 16,1-1-6-16,-1-3-1 15,5-1 3-15,0 1 1 16,4-5-3-16,0-3-1 16,0 0 1-16,5-5 2 15,0 1 0-15,-5 0-1 16,5 0 1-16,-5 0-1 16,0 3 0-1,5-3 0-15,-5 0 2 16,4 0-1-16,1-1 2 15,0-3 0-15,-1 0 3 16,5-4-3-16,0 4 0 0,0 0-1 16,0-4 1-16,0 0-2 15,0 0-1-15,0 0 1 16,0 0-1-16,5 0 0 16,-5 0 2-16,8 0-1 15,-3 4-1-15,4-8 1 16,-1 4-1-16,6-4 2 15,-1 4 3-15,4 0-2 16,1 0-2-16,-1-4 0 16,1 0-1-16,4 4-3 15,-5 0 0-15,1 0 2 16,-1 0 0-16,1 0 3 16,4 0 1-16,0 0-4 15,0 0 1-15,0 0 2 0,4-4 1 16,0 1 1-16,-4-1 2 15,0 4-5-15,-4-4-1 16,-1 0 0-16,-3 4 0 16,-1 0-3-16,-5 0 2 15,1-4-1-15,0 4 0 16,0 0 4-16,-5 4 1 16,-4-4-10-16,0 0-3 15,5 0-30-15,-5 0-12 16,-5-8-22-1</inkml:trace>
        </inkml:traceGroup>
        <inkml:traceGroup>
          <inkml:annotationXML>
            <emma:emma xmlns:emma="http://www.w3.org/2003/04/emma" version="1.0">
              <emma:interpretation id="{001362CF-E442-4101-8AEA-BEF981405D11}" emma:medium="tactile" emma:mode="ink">
                <msink:context xmlns:msink="http://schemas.microsoft.com/ink/2010/main" type="inkWord" rotatedBoundingBox="22551,5390 22343,5918 21898,5742 22107,5214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」</emma:literal>
                </emma:interpretation>
                <emma:interpretation id="interp3" emma:lang="" emma:confidence="0">
                  <emma:literal>冫</emma:literal>
                </emma:interpretation>
                <emma:interpretation id="interp4" emma:lang="" emma:confidence="0">
                  <emma:literal>△</emma:literal>
                </emma:interpretation>
                <emma:interpretation id="interp5" emma:lang="" emma:confidence="0">
                  <emma:literal>二</emma:literal>
                </emma:interpretation>
              </emma:one-of>
            </emma:emma>
          </inkml:annotationXML>
          <inkml:trace contextRef="#ctx0" brushRef="#br0" timeOffset="2102.0636">359-27 104 0,'0'-4'41'0,"0"0"-32"0,0 4 9 0,0 0 3 16,0 0-1-16,0 0 3 16,0 0-4-16,0 0-2 15,0 0-9-15,0 0-1 0,-4 4 0 16,0 3-1-16,-1 1 1 15,1 4-2-15,-1 4 0 16,1-1-3-16,-5 9-2 16,0-1 1-16,-4 4-1 15,0 1 0-15,-4 7 2 16,3-8-3-16,-3 0 0 0,-1-3 1 16,1-1 0-16,4-3 2 15,-1-1 1-15,6-3-4 16,-5-1 1-16,-1 1 0 15,1-1 0-15,0-3 0 16,0 0 2-16,0-4-3 16,4 3 0-16,5 1 1 15,-5-4 2-15,4 0-1 16,1-4-1-16,0-4 1 16,4 3 1-16,-5-3 1 15,5 4 3-15,0-4-1 16,0 0 0-16,0 0-6 15,0 4 1-15,0-4 0 0,0 0 0 16,0 0 0-16,5 4 0 16,-5-4 0-16,8 0 0 15,-3 0 4-15,4 0 2 16,-1 0 0-16,5-4-1 16,-4 0-3-16,9 0 1 15,-1 1-4-15,5-5 0 16,0 0 1-16,0 0 2 15,0 0-1-15,0 4-1 16,0-3 1-16,0 3-1 16,4 0 0-16,1 0 2 15,-6 4-1-15,6-4-1 16,-5 0-2-16,0 0 1 0,0 0 1 16,0 0 2-1,-5 1-3-15,1-1 0 0,-5 0 1 16,-4 4 2-16,-1-4-1 15,1 4-1-15,0 0-2 16,-5 0 1-16,1 0 1 16,-1 0 2-16,5 0-6 15,-5-4 1-15,1 0-8 16,-1 0-1-16,0 0-26 16,-4-4-13-16,0-7-33 15</inkml:trace>
        </inkml:traceGroup>
        <inkml:traceGroup>
          <inkml:annotationXML>
            <emma:emma xmlns:emma="http://www.w3.org/2003/04/emma" version="1.0">
              <emma:interpretation id="{3A52D1C9-C535-473B-8E97-51F35125CDAB}" emma:medium="tactile" emma:mode="ink">
                <msink:context xmlns:msink="http://schemas.microsoft.com/ink/2010/main" type="inkWord" rotatedBoundingBox="22647,5469 22435,6005 21845,5772 22057,523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-6695.3291">329 4 44 0,'-5'-4'19'0,"1"4"-15"0,4 4 4 0,0-4-1 0,0 0 5 16,0 0 5-16,0 0 2 15,0 0 1-15,0 0 4 16,0 0 2-16,0 0-7 16,0 0-4-16,0 0-6 15,0 0-4-15,0 0-2 16,0 0 0-16,0 0 2 0,0 0-2 16,0 0-2-16,0 0 4 15,0 4 4-15,0 3-3 16,0 1 2-16,-5 0-3 15,1 0 2-15,0 0-2 32,4 3-3-32,-5 1-3 0,1-4 3 15,0 0 2-15,-1 3-1 16,1 1-2-16,-5 0 0 0,5-1-1 0,-5 5 0 16,0-4 0-16,0-1 0 15,0 5 2-15,1 0 3 16,-1-1 0-16,0-3 0 15,0 0-3-15,5-1 1 16,-5 1-4-16,5 0-2 16,-1-1 2-16,1 1 2 15,0-4-2-15,-5 4 0 16,0-5 1-16,0 5 2 16,1-4-1-16,-1 4-1 15,0-5 1 1,5 1-1-16,-5 0 0 15,0 4 0-15,0-4 0 16,1-1 0-16,-1 1 2 0,0 0-1 16,5-4-1-16,-1 4 1 15,1-4 1-15,-1-1-1 16,1-3-1 0,0 4 1-16,-1 0-1 0,1 0 0 15,0-4 0-15,-1 4 0 16,1 0 0-16,-1-4 0 15,1 4 0-15,0 0 0 0,4-4 0 16,0 0 0-16,0 0 6 16,0 0 4-16,0 0-3 15,0 0 1-15,0 0-5 16,0 0-2-16,0 0 0 0,8 0-1 16,-3 0 0-16,4 4 2 15,-1-4-3-15,1 0 0 16,0 0 1-16,4-4 2 15,0 0-1-15,5 0 2 16,-1 0-2-16,1 0 2 16,-1 0-4-16,1 4 0 15,-1 0 1-15,1-4 0 16,4 0 0-16,0 1 0 16,0-1 0-16,0 0 0 15,0 0 0-15,0 0 2 16,4 0-1-16,0 0-1 15,-4 0 1-15,5 4-1 0,-1-4 0 16,0 0 2-16,0 1-1 16,1-1 2-16,-1 0-2 15,0-4-1-15,1 4 1 16,-1 0-1-16,-4 0 0 16,-4 0 0-16,-1 0 0 15,-4 1 0-15,-4-1 0 16,0 0 0-16,-9 4-5 15,0 0-1-15,-5 0-15 16,1 0-6-16,-5 0-30 16,-8 0-14-16,-10-8-6 15</inkml:trace>
          <inkml:trace contextRef="#ctx0" brushRef="#br0" timeOffset="1114.7449">386 19 96 0,'-5'-4'35'0,"5"4"-27"0,0 0 9 0,0 0 2 16,0 0-7-16,0 0 1 16,0 0-6-16,0 0 1 15,5 8-5-15,-5 0 0 16,0 0-1-16,0 4 3 0,0 3 4 15,0 1-1-15,0 3 3 16,4 5-4-16,-4 7 1 0,0-4-5 16,0 0 0-16,4 1-1 15,-4-1 1-15,0 0-2 16,0-3-1-16,5-1 1 16,-5 1 1-16,0-1 1 15,0 0 1-15,0 1-5 16,-5-1 1-16,1 1 0 15,0-1 0-15,-1-4 2 16,1 1 1-16,4-4-1 16,-5-1-2-16,5-3 1 15,0 0 1-15,0-5-1 16,0 1 2-16,0-4-2 16,-4 0 2-16,4 0-7 15,0 0-1-15,0-4-1 16,-4 0 4-16,4-4 5 0,0 0 3 15,0-8 0 1,0-3-6-16,0-1 0 16,0-7-5-16,0-1 1 15,4-3-3-15,0 0 0 16,1-5 4-16,-1 1 1 16,1-4 4-16,-5 0 3 15,4-4-4-15,-4 4-1 16,0 0-2-16,0 4 0 15,0 7 2-15,0 5 2 16,0-5 1-16,0 9 3 16,0 3-5-16,0 0-1 0,0 5 0 15,4-1 0-15,1 0 2 16,-5 4 1-16,0 0 1 16,0 0 2-16,0 0-3 15,0 4-2-15,0 0 2 16,0 8 0-16,0 0-4 15,0 4 1-15,4 3 0 16,1 5 0-16,-1 7 0 16,0 4 0-16,1 0 0 15,-1 5 2-15,-4-5-1 16,0 4 2-16,0 0 2 16,0-4 2-16,0-7-6 15,0 7 0 1,0-8-1-16,0 1 0 15,0-5 0-15,0-3 0 0,0-1 2 16,0-3-1-16,0-4 2 16,0 0-2-16,-4-1-1 15,-1-3-4-15,1 0 0 16,0 0-7-16,-1-4-1 16,1 0-35-1,-1-4-58-15,5-8 13 16</inkml:trace>
        </inkml:traceGroup>
        <inkml:traceGroup>
          <inkml:annotationXML>
            <emma:emma xmlns:emma="http://www.w3.org/2003/04/emma" version="1.0">
              <emma:interpretation id="{AC2BBBDC-EFDC-483C-B527-24CA2834BC39}" emma:medium="tactile" emma:mode="ink">
                <msink:context xmlns:msink="http://schemas.microsoft.com/ink/2010/main" type="inkWord" rotatedBoundingBox="22432,5410 22249,5875 22100,5816 22284,5352"/>
              </emma:interpretation>
              <emma:one-of disjunction-type="recognition" id="oneOf3">
                <emma:interpretation id="interp7" emma:lang="" emma:confidence="0">
                  <emma:literal>、</emma:literal>
                </emma:interpretation>
                <emma:interpretation id="interp8" emma:lang="" emma:confidence="0">
                  <emma:literal>丶</emma:literal>
                </emma:interpretation>
                <emma:interpretation id="interp9" emma:lang="" emma:confidence="0">
                  <emma:literal>\</emma:literal>
                </emma:interpretation>
                <emma:interpretation id="interp10" emma:lang="" emma:confidence="0">
                  <emma:literal>`</emma:literal>
                </emma:interpretation>
                <emma:interpretation id="interp11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2686.6772">434 66 116 0,'0'-4'44'0,"0"4"-35"0,0 0 5 16,0 0-1-16,0 0-2 16,0 0 3-16,0 0-3 15,0 0 1-15,0 0-7 16,0 0 4-16,0 4 1 0,0 4 3 16,0 0 3-16,0 0-9 15,0 3-4-15,0 9 0 16,0 7 0-16,0 4-1 15,0 0-2-15,0 5 5 16,-4-1 4-16,-1 0-5 0,1 0 0 16,-1-4 0-16,1-4 0 15,0-3 0-15,4-1 2 16,-5-3-3-16,5-5 0 16,0 1-1-16,0-4 1 15,0-1-2-15,-4 1 2 16,4 0-2-16,0-5-1 15,0 1 1-15,0 0-1 16,0 0-18-16,0-8-8 16,0 0-118-1,0-8 42 1</inkml:trace>
        </inkml:traceGroup>
        <inkml:traceGroup>
          <inkml:annotationXML>
            <emma:emma xmlns:emma="http://www.w3.org/2003/04/emma" version="1.0">
              <emma:interpretation id="{D31032B7-0E05-45E6-9731-96B9809D40E9}" emma:medium="tactile" emma:mode="ink">
                <msink:context xmlns:msink="http://schemas.microsoft.com/ink/2010/main" type="inkWord" rotatedBoundingBox="22401,5458 22236,5875 22054,5804 22219,5386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1" timeOffset="-5359.7712">368 105 132 0,'0'-4'52'0,"0"8"-41"0,0-4-4 16,0 0-5-16,0 0 0 16,0 0 1-16,0 0 5 15,4 0 5-15,5 0-7 16,-4 0 6-16,-1 0 1 0,-4 0 0 16,0 0 0-16,4 4-7 0,-4-4-2 15,5 8 0-15,-1 0 0 16,1-1 0-1,-1 1 0-15,0 4 0 0,1 0 2 16,-5-1-3-16,0 1-2 16,0 4 0-16,0-1 1 15,0 1 1-15,0-1 3 16,0 1-3-16,0 0 0 16,4-1-1-16,-4 1-2 15,0-1 1-15,0 1-1 16,0 0 2-16,-4 3 1 15,-1-3-1-15,5-1 1 16,-4 1 0-16,0 0 1 0,-1-1-5 16,5 1 1-16,-4-5 2 15,4 1 1-15,-5 0-4 16,5 0 1-16,0-5 0 16,0 1 2-16,-4 0-3 15,4-4 0-15,0 4 3 16,0-4 1-16,0 3-4 15,0-7-1-15,0 8 1 16,0-4 0-16,0-4 1 16,0 0 0-16,0 0 0 15,0 0 2-15,0 0 1 16,0 0 1-16,0 0 0 16,0 0 0-16,0 0-5 0,0 0 1 15,0 0 0 1,0-4 0-16,0 0 0 0,0 0 2 15,0-3-1-15,0-1 2 16,0-4-2-16,0 0-1 16,0-3 1-16,0-1-1 15,-4 1 0-15,-1-1 0 16,1-4-3-16,4 1 0 16,0-1-1-16,0 1 3 15,0-1 0-15,0 1 3 16,0-1-3-16,0 5 0 15,0-1 1-15,0 5 0 16,0-1 0-16,0 0 2 0,0 4-3 16,0-3 0-16,0-1-1 15,0 0 0-15,4 1 2 16,1-1 0-16,-1 0-3 16,0 4 2-16,1 1 3 15,-5 3 1-15,0 0-6 16,0 0-2-16,0 0-1 15,0 4 4-15,0 0-1 16,0 0 1-16,0 0 2 16,0 0 2-16,4 8-1 15,1 3 2-15,-1 5 0 16,0 0 3-16,-4 3-3 16,0 1-2-16,0-1 0 15,-4 1 1-15,0 3-3 16,-1 0 0-16,1 5 3 0,-1-5 1 15,1 4-4-15,4-3-1 16,-4-5 1-16,-1 1 2 16,5-1 0-16,-4-3-1 15,-1 0 1-15,5-5-1 16,-4-3-3-16,4 0 2 16,0 0 3-16,0-1 1 15,0-3-4-15,0 0-1 16,0 0-6-16,-4 0-2 15,4-8-92 1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1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2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6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14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12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90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4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56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4697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9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09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34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206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722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70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89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10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5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77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11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0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87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844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23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755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6172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171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85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968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6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899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007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893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85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6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2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8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DF9C-482B-4720-8699-8272517520CE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DECB-910C-4B91-9D17-81605B18C9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3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3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emf"/><Relationship Id="rId11" Type="http://schemas.openxmlformats.org/officeDocument/2006/relationships/image" Target="../media/image48.emf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45.emf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3.xml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customXml" Target="../ink/ink2.xml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11" Type="http://schemas.openxmlformats.org/officeDocument/2006/relationships/customXml" Target="../ink/ink4.xml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/>
              <p14:cNvContentPartPr/>
              <p14:nvPr/>
            </p14:nvContentPartPr>
            <p14:xfrm>
              <a:off x="4001225" y="1108407"/>
              <a:ext cx="360" cy="3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4745" y="1101927"/>
                <a:ext cx="13320" cy="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5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93" y="798521"/>
            <a:ext cx="9778355" cy="55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5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A973BDD-F797-416D-871B-15691563294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55651" name="Group 2"/>
          <p:cNvGrpSpPr>
            <a:grpSpLocks/>
          </p:cNvGrpSpPr>
          <p:nvPr/>
        </p:nvGrpSpPr>
        <p:grpSpPr bwMode="auto">
          <a:xfrm>
            <a:off x="2078038" y="693738"/>
            <a:ext cx="7948612" cy="2997200"/>
            <a:chOff x="362" y="437"/>
            <a:chExt cx="5007" cy="1888"/>
          </a:xfrm>
        </p:grpSpPr>
        <p:sp>
          <p:nvSpPr>
            <p:cNvPr id="155657" name="Text Box 3"/>
            <p:cNvSpPr txBox="1">
              <a:spLocks noChangeArrowheads="1"/>
            </p:cNvSpPr>
            <p:nvPr/>
          </p:nvSpPr>
          <p:spPr bwMode="auto">
            <a:xfrm>
              <a:off x="362" y="437"/>
              <a:ext cx="500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、设随机变量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的概率密度为</a:t>
              </a:r>
            </a:p>
          </p:txBody>
        </p:sp>
        <p:graphicFrame>
          <p:nvGraphicFramePr>
            <p:cNvPr id="155658" name="Object 4"/>
            <p:cNvGraphicFramePr>
              <a:graphicFrameLocks noChangeAspect="1"/>
            </p:cNvGraphicFramePr>
            <p:nvPr/>
          </p:nvGraphicFramePr>
          <p:xfrm>
            <a:off x="1437" y="862"/>
            <a:ext cx="2807" cy="1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5" name="Equation" r:id="rId3" imgW="1309535" imgH="652263" progId="Equation.DSMT4">
                    <p:embed/>
                  </p:oleObj>
                </mc:Choice>
                <mc:Fallback>
                  <p:oleObj name="Equation" r:id="rId3" imgW="1309535" imgH="652263" progId="Equation.DSMT4">
                    <p:embed/>
                    <p:pic>
                      <p:nvPicPr>
                        <p:cNvPr id="15565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862"/>
                          <a:ext cx="2807" cy="1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9" name="Object 5"/>
            <p:cNvGraphicFramePr>
              <a:graphicFrameLocks noChangeAspect="1"/>
            </p:cNvGraphicFramePr>
            <p:nvPr/>
          </p:nvGraphicFramePr>
          <p:xfrm>
            <a:off x="818" y="199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6" name="Equation" r:id="rId5" imgW="599890" imgH="161685" progId="Equation.3">
                    <p:embed/>
                  </p:oleObj>
                </mc:Choice>
                <mc:Fallback>
                  <p:oleObj name="Equation" r:id="rId5" imgW="599890" imgH="161685" progId="Equation.3">
                    <p:embed/>
                    <p:pic>
                      <p:nvPicPr>
                        <p:cNvPr id="15565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99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60" name="Rectangle 6"/>
            <p:cNvSpPr>
              <a:spLocks noChangeArrowheads="1"/>
            </p:cNvSpPr>
            <p:nvPr/>
          </p:nvSpPr>
          <p:spPr bwMode="auto">
            <a:xfrm>
              <a:off x="432" y="1960"/>
              <a:ext cx="31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                   的概率密度。</a:t>
              </a:r>
            </a:p>
          </p:txBody>
        </p:sp>
      </p:grpSp>
      <p:grpSp>
        <p:nvGrpSpPr>
          <p:cNvPr id="1270791" name="Group 7"/>
          <p:cNvGrpSpPr>
            <a:grpSpLocks/>
          </p:cNvGrpSpPr>
          <p:nvPr/>
        </p:nvGrpSpPr>
        <p:grpSpPr bwMode="auto">
          <a:xfrm>
            <a:off x="2041525" y="4213226"/>
            <a:ext cx="8089900" cy="1522413"/>
            <a:chOff x="319" y="2722"/>
            <a:chExt cx="5096" cy="959"/>
          </a:xfrm>
        </p:grpSpPr>
        <p:sp>
          <p:nvSpPr>
            <p:cNvPr id="155653" name="Text Box 8"/>
            <p:cNvSpPr txBox="1">
              <a:spLocks noChangeArrowheads="1"/>
            </p:cNvSpPr>
            <p:nvPr/>
          </p:nvSpPr>
          <p:spPr bwMode="auto">
            <a:xfrm>
              <a:off x="319" y="2722"/>
              <a:ext cx="509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解：由                    知</a:t>
              </a:r>
            </a:p>
          </p:txBody>
        </p:sp>
        <p:graphicFrame>
          <p:nvGraphicFramePr>
            <p:cNvPr id="155654" name="Object 9"/>
            <p:cNvGraphicFramePr>
              <a:graphicFrameLocks noChangeAspect="1"/>
            </p:cNvGraphicFramePr>
            <p:nvPr/>
          </p:nvGraphicFramePr>
          <p:xfrm>
            <a:off x="2720" y="2756"/>
            <a:ext cx="105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7" name="Equation" r:id="rId7" imgW="542758" imgH="161685" progId="Equation.3">
                    <p:embed/>
                  </p:oleObj>
                </mc:Choice>
                <mc:Fallback>
                  <p:oleObj name="Equation" r:id="rId7" imgW="542758" imgH="161685" progId="Equation.3">
                    <p:embed/>
                    <p:pic>
                      <p:nvPicPr>
                        <p:cNvPr id="15565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2756"/>
                          <a:ext cx="105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5" name="Object 10"/>
            <p:cNvGraphicFramePr>
              <a:graphicFrameLocks noChangeAspect="1"/>
            </p:cNvGraphicFramePr>
            <p:nvPr/>
          </p:nvGraphicFramePr>
          <p:xfrm>
            <a:off x="345" y="3269"/>
            <a:ext cx="410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8" name="Equation" r:id="rId9" imgW="2076312" imgH="199847" progId="Equation.3">
                    <p:embed/>
                  </p:oleObj>
                </mc:Choice>
                <mc:Fallback>
                  <p:oleObj name="Equation" r:id="rId9" imgW="2076312" imgH="199847" progId="Equation.3">
                    <p:embed/>
                    <p:pic>
                      <p:nvPicPr>
                        <p:cNvPr id="15565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3269"/>
                          <a:ext cx="410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6" name="Object 11"/>
            <p:cNvGraphicFramePr>
              <a:graphicFrameLocks noChangeAspect="1"/>
            </p:cNvGraphicFramePr>
            <p:nvPr/>
          </p:nvGraphicFramePr>
          <p:xfrm>
            <a:off x="1166" y="2751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Equation" r:id="rId11" imgW="599890" imgH="161685" progId="Equation.3">
                    <p:embed/>
                  </p:oleObj>
                </mc:Choice>
                <mc:Fallback>
                  <p:oleObj name="Equation" r:id="rId11" imgW="599890" imgH="161685" progId="Equation.3">
                    <p:embed/>
                    <p:pic>
                      <p:nvPicPr>
                        <p:cNvPr id="15565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2751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4280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1AA7C9A-BD26-4B59-AD61-DE5E5FC1C6A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56675" name="Object 2"/>
          <p:cNvGraphicFramePr>
            <a:graphicFrameLocks noChangeAspect="1"/>
          </p:cNvGraphicFramePr>
          <p:nvPr/>
        </p:nvGraphicFramePr>
        <p:xfrm>
          <a:off x="2320925" y="617539"/>
          <a:ext cx="7570788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2947832" imgH="1261846" progId="Equation.DSMT4">
                  <p:embed/>
                </p:oleObj>
              </mc:Choice>
              <mc:Fallback>
                <p:oleObj name="Equation" r:id="rId3" imgW="2947832" imgH="1261846" progId="Equation.DSMT4">
                  <p:embed/>
                  <p:pic>
                    <p:nvPicPr>
                      <p:cNvPr id="156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617539"/>
                        <a:ext cx="7570788" cy="344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3"/>
          <p:cNvGraphicFramePr>
            <a:graphicFrameLocks noChangeAspect="1"/>
          </p:cNvGraphicFramePr>
          <p:nvPr/>
        </p:nvGraphicFramePr>
        <p:xfrm>
          <a:off x="2300288" y="3611563"/>
          <a:ext cx="325755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1324069" imgH="699965" progId="Equation.DSMT4">
                  <p:embed/>
                </p:oleObj>
              </mc:Choice>
              <mc:Fallback>
                <p:oleObj name="Equation" r:id="rId5" imgW="1324069" imgH="699965" progId="Equation.DSMT4">
                  <p:embed/>
                  <p:pic>
                    <p:nvPicPr>
                      <p:cNvPr id="142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611563"/>
                        <a:ext cx="325755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008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FBCAA48-0B89-4791-8E12-B5826C2A64E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57699" name="Object 2"/>
          <p:cNvGraphicFramePr>
            <a:graphicFrameLocks noChangeAspect="1"/>
          </p:cNvGraphicFramePr>
          <p:nvPr/>
        </p:nvGraphicFramePr>
        <p:xfrm>
          <a:off x="2173289" y="3216275"/>
          <a:ext cx="58578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3" imgW="2038224" imgH="666825" progId="Equation.3">
                  <p:embed/>
                </p:oleObj>
              </mc:Choice>
              <mc:Fallback>
                <p:oleObj name="Equation" r:id="rId3" imgW="2038224" imgH="666825" progId="Equation.3">
                  <p:embed/>
                  <p:pic>
                    <p:nvPicPr>
                      <p:cNvPr id="157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9" y="3216275"/>
                        <a:ext cx="5857875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2071688" y="2097088"/>
            <a:ext cx="65405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所以，随机变量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的密度为：</a:t>
            </a:r>
          </a:p>
        </p:txBody>
      </p:sp>
      <p:graphicFrame>
        <p:nvGraphicFramePr>
          <p:cNvPr id="157701" name="Object 4"/>
          <p:cNvGraphicFramePr>
            <a:graphicFrameLocks noChangeAspect="1"/>
          </p:cNvGraphicFramePr>
          <p:nvPr/>
        </p:nvGraphicFramePr>
        <p:xfrm>
          <a:off x="2232026" y="952500"/>
          <a:ext cx="59737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5" imgW="2114401" imgH="209387" progId="Equation.DSMT4">
                  <p:embed/>
                </p:oleObj>
              </mc:Choice>
              <mc:Fallback>
                <p:oleObj name="Equation" r:id="rId5" imgW="2114401" imgH="209387" progId="Equation.DSMT4">
                  <p:embed/>
                  <p:pic>
                    <p:nvPicPr>
                      <p:cNvPr id="157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952500"/>
                        <a:ext cx="59737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29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75ACABB-4993-41D7-8954-E3766BF0B0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29379" name="Text Box 2"/>
          <p:cNvSpPr txBox="1">
            <a:spLocks noChangeArrowheads="1"/>
          </p:cNvSpPr>
          <p:nvPr/>
        </p:nvSpPr>
        <p:spPr bwMode="auto">
          <a:xfrm>
            <a:off x="1524000" y="304800"/>
            <a:ext cx="809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 二维连续型随机变量的函数的分布</a:t>
            </a:r>
          </a:p>
        </p:txBody>
      </p:sp>
      <p:sp>
        <p:nvSpPr>
          <p:cNvPr id="1340419" name="Text Box 3"/>
          <p:cNvSpPr txBox="1">
            <a:spLocks noChangeArrowheads="1"/>
          </p:cNvSpPr>
          <p:nvPr/>
        </p:nvSpPr>
        <p:spPr bwMode="auto">
          <a:xfrm>
            <a:off x="1524000" y="1035051"/>
            <a:ext cx="91440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思路：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设二维连续型随机变量的函数为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</a:p>
          <a:p>
            <a:pPr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显然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是一维随机变量，其分布函数为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40420" name="Object 4"/>
          <p:cNvGraphicFramePr>
            <a:graphicFrameLocks noChangeAspect="1"/>
          </p:cNvGraphicFramePr>
          <p:nvPr/>
        </p:nvGraphicFramePr>
        <p:xfrm>
          <a:off x="2330450" y="2514600"/>
          <a:ext cx="609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2181055" imgH="199847" progId="Equation.3">
                  <p:embed/>
                </p:oleObj>
              </mc:Choice>
              <mc:Fallback>
                <p:oleObj name="Equation" r:id="rId3" imgW="2181055" imgH="199847" progId="Equation.3">
                  <p:embed/>
                  <p:pic>
                    <p:nvPicPr>
                      <p:cNvPr id="134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14600"/>
                        <a:ext cx="609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421" name="Text Box 5"/>
          <p:cNvSpPr txBox="1">
            <a:spLocks noChangeArrowheads="1"/>
          </p:cNvSpPr>
          <p:nvPr/>
        </p:nvSpPr>
        <p:spPr bwMode="auto">
          <a:xfrm>
            <a:off x="1890714" y="3497264"/>
            <a:ext cx="731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如果设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的联合概率密度为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),</a:t>
            </a:r>
            <a:r>
              <a:rPr kumimoji="1" lang="zh-CN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40422" name="Object 6"/>
          <p:cNvGraphicFramePr>
            <a:graphicFrameLocks noChangeAspect="1"/>
          </p:cNvGraphicFramePr>
          <p:nvPr/>
        </p:nvGraphicFramePr>
        <p:xfrm>
          <a:off x="1889126" y="4464050"/>
          <a:ext cx="82264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5" imgW="2638615" imgH="371574" progId="Equation.3">
                  <p:embed/>
                </p:oleObj>
              </mc:Choice>
              <mc:Fallback>
                <p:oleObj name="Equation" r:id="rId5" imgW="2638615" imgH="371574" progId="Equation.3">
                  <p:embed/>
                  <p:pic>
                    <p:nvPicPr>
                      <p:cNvPr id="1340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6" y="4464050"/>
                        <a:ext cx="822642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8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419" grpId="0" autoUpdateAnimBg="0"/>
      <p:bldP spid="13404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BC96D58-9950-4AA2-8E13-2564680A5F9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341448" name="Group 8"/>
          <p:cNvGrpSpPr>
            <a:grpSpLocks/>
          </p:cNvGrpSpPr>
          <p:nvPr/>
        </p:nvGrpSpPr>
        <p:grpSpPr bwMode="auto">
          <a:xfrm>
            <a:off x="1897064" y="3768727"/>
            <a:ext cx="8770937" cy="1611313"/>
            <a:chOff x="235" y="2374"/>
            <a:chExt cx="5525" cy="1015"/>
          </a:xfrm>
        </p:grpSpPr>
        <p:sp>
          <p:nvSpPr>
            <p:cNvPr id="230406" name="Text Box 3"/>
            <p:cNvSpPr txBox="1">
              <a:spLocks noChangeArrowheads="1"/>
            </p:cNvSpPr>
            <p:nvPr/>
          </p:nvSpPr>
          <p:spPr bwMode="auto">
            <a:xfrm>
              <a:off x="235" y="2374"/>
              <a:ext cx="5525" cy="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的联合概率密度函数为        </a:t>
              </a:r>
            </a:p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                   的概率密度。 </a:t>
              </a:r>
            </a:p>
          </p:txBody>
        </p:sp>
        <p:graphicFrame>
          <p:nvGraphicFramePr>
            <p:cNvPr id="230407" name="Object 4"/>
            <p:cNvGraphicFramePr>
              <a:graphicFrameLocks noChangeAspect="1"/>
            </p:cNvGraphicFramePr>
            <p:nvPr/>
          </p:nvGraphicFramePr>
          <p:xfrm>
            <a:off x="4392" y="2434"/>
            <a:ext cx="879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Equation" r:id="rId3" imgW="466581" imgH="180766" progId="Equation.3">
                    <p:embed/>
                  </p:oleObj>
                </mc:Choice>
                <mc:Fallback>
                  <p:oleObj name="Equation" r:id="rId3" imgW="466581" imgH="180766" progId="Equation.3">
                    <p:embed/>
                    <p:pic>
                      <p:nvPicPr>
                        <p:cNvPr id="23040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434"/>
                          <a:ext cx="879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8" name="Object 5"/>
            <p:cNvGraphicFramePr>
              <a:graphicFrameLocks noChangeAspect="1"/>
            </p:cNvGraphicFramePr>
            <p:nvPr/>
          </p:nvGraphicFramePr>
          <p:xfrm>
            <a:off x="547" y="3016"/>
            <a:ext cx="121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Equation" r:id="rId5" imgW="637979" imgH="143106" progId="Equation.3">
                    <p:embed/>
                  </p:oleObj>
                </mc:Choice>
                <mc:Fallback>
                  <p:oleObj name="Equation" r:id="rId5" imgW="637979" imgH="143106" progId="Equation.3">
                    <p:embed/>
                    <p:pic>
                      <p:nvPicPr>
                        <p:cNvPr id="23040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" y="3016"/>
                          <a:ext cx="121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04" name="Text Box 6"/>
          <p:cNvSpPr txBox="1">
            <a:spLocks noChangeArrowheads="1"/>
          </p:cNvSpPr>
          <p:nvPr/>
        </p:nvSpPr>
        <p:spPr bwMode="auto">
          <a:xfrm>
            <a:off x="1905000" y="763589"/>
            <a:ext cx="82994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利用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的分布函数与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概率密度之间的关系，</a:t>
            </a:r>
          </a:p>
          <a:p>
            <a:pPr algn="di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可以最终求出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的概率密度。</a:t>
            </a:r>
          </a:p>
        </p:txBody>
      </p:sp>
      <p:graphicFrame>
        <p:nvGraphicFramePr>
          <p:cNvPr id="1341447" name="Object 7"/>
          <p:cNvGraphicFramePr>
            <a:graphicFrameLocks noChangeAspect="1"/>
          </p:cNvGraphicFramePr>
          <p:nvPr/>
        </p:nvGraphicFramePr>
        <p:xfrm>
          <a:off x="3505200" y="2254251"/>
          <a:ext cx="2895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7" imgW="867009" imgH="199847" progId="Equation.3">
                  <p:embed/>
                </p:oleObj>
              </mc:Choice>
              <mc:Fallback>
                <p:oleObj name="Equation" r:id="rId7" imgW="867009" imgH="199847" progId="Equation.3">
                  <p:embed/>
                  <p:pic>
                    <p:nvPicPr>
                      <p:cNvPr id="1341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54251"/>
                        <a:ext cx="28956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292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58739CB-8148-4C2F-AB35-403031B9C66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31427" name="Group 2"/>
          <p:cNvGrpSpPr>
            <a:grpSpLocks/>
          </p:cNvGrpSpPr>
          <p:nvPr/>
        </p:nvGrpSpPr>
        <p:grpSpPr bwMode="auto">
          <a:xfrm>
            <a:off x="2041525" y="477838"/>
            <a:ext cx="8440738" cy="2835274"/>
            <a:chOff x="326" y="301"/>
            <a:chExt cx="5317" cy="1786"/>
          </a:xfrm>
        </p:grpSpPr>
        <p:sp>
          <p:nvSpPr>
            <p:cNvPr id="231449" name="Text Box 3"/>
            <p:cNvSpPr txBox="1">
              <a:spLocks noChangeArrowheads="1"/>
            </p:cNvSpPr>
            <p:nvPr/>
          </p:nvSpPr>
          <p:spPr bwMode="auto">
            <a:xfrm>
              <a:off x="326" y="328"/>
              <a:ext cx="5317" cy="1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           是                    的分布函数，记区域：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根据连续型随机变量在平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面上的一个区域内取值得概率等于其联合概率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密度在这个区域上的二重积分。有</a:t>
              </a:r>
            </a:p>
          </p:txBody>
        </p:sp>
        <p:graphicFrame>
          <p:nvGraphicFramePr>
            <p:cNvPr id="231450" name="Object 4"/>
            <p:cNvGraphicFramePr>
              <a:graphicFrameLocks noChangeAspect="1"/>
            </p:cNvGraphicFramePr>
            <p:nvPr/>
          </p:nvGraphicFramePr>
          <p:xfrm>
            <a:off x="654" y="301"/>
            <a:ext cx="7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5" name="Equation" r:id="rId3" imgW="371361" imgH="199847" progId="Equation.3">
                    <p:embed/>
                  </p:oleObj>
                </mc:Choice>
                <mc:Fallback>
                  <p:oleObj name="Equation" r:id="rId3" imgW="371361" imgH="199847" progId="Equation.3">
                    <p:embed/>
                    <p:pic>
                      <p:nvPicPr>
                        <p:cNvPr id="23145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301"/>
                          <a:ext cx="756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51" name="Object 5"/>
            <p:cNvGraphicFramePr>
              <a:graphicFrameLocks noChangeAspect="1"/>
            </p:cNvGraphicFramePr>
            <p:nvPr/>
          </p:nvGraphicFramePr>
          <p:xfrm>
            <a:off x="1690" y="353"/>
            <a:ext cx="121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6" name="Equation" r:id="rId5" imgW="637979" imgH="143106" progId="Equation.3">
                    <p:embed/>
                  </p:oleObj>
                </mc:Choice>
                <mc:Fallback>
                  <p:oleObj name="Equation" r:id="rId5" imgW="637979" imgH="143106" progId="Equation.3">
                    <p:embed/>
                    <p:pic>
                      <p:nvPicPr>
                        <p:cNvPr id="23145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353"/>
                          <a:ext cx="121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52" name="Object 6"/>
            <p:cNvGraphicFramePr>
              <a:graphicFrameLocks noChangeAspect="1"/>
            </p:cNvGraphicFramePr>
            <p:nvPr/>
          </p:nvGraphicFramePr>
          <p:xfrm>
            <a:off x="388" y="780"/>
            <a:ext cx="226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7" name="Equation" r:id="rId7" imgW="1285981" imgH="238008" progId="Equation.3">
                    <p:embed/>
                  </p:oleObj>
                </mc:Choice>
                <mc:Fallback>
                  <p:oleObj name="Equation" r:id="rId7" imgW="1285981" imgH="238008" progId="Equation.3">
                    <p:embed/>
                    <p:pic>
                      <p:nvPicPr>
                        <p:cNvPr id="23145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780"/>
                          <a:ext cx="226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28" name="Object 7"/>
          <p:cNvGraphicFramePr>
            <a:graphicFrameLocks noChangeAspect="1"/>
          </p:cNvGraphicFramePr>
          <p:nvPr/>
        </p:nvGraphicFramePr>
        <p:xfrm>
          <a:off x="2170114" y="3706814"/>
          <a:ext cx="553878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9" imgW="2009658" imgH="199847" progId="Equation.3">
                  <p:embed/>
                </p:oleObj>
              </mc:Choice>
              <mc:Fallback>
                <p:oleObj name="Equation" r:id="rId9" imgW="2009658" imgH="199847" progId="Equation.3">
                  <p:embed/>
                  <p:pic>
                    <p:nvPicPr>
                      <p:cNvPr id="2314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4" y="3706814"/>
                        <a:ext cx="553878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8"/>
          <p:cNvGraphicFramePr>
            <a:graphicFrameLocks noChangeAspect="1"/>
          </p:cNvGraphicFramePr>
          <p:nvPr/>
        </p:nvGraphicFramePr>
        <p:xfrm>
          <a:off x="3128963" y="4718050"/>
          <a:ext cx="29130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11" imgW="1009840" imgH="362034" progId="Equation.3">
                  <p:embed/>
                </p:oleObj>
              </mc:Choice>
              <mc:Fallback>
                <p:oleObj name="Equation" r:id="rId11" imgW="1009840" imgH="362034" progId="Equation.3">
                  <p:embed/>
                  <p:pic>
                    <p:nvPicPr>
                      <p:cNvPr id="2314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718050"/>
                        <a:ext cx="29130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30" name="Group 9"/>
          <p:cNvGrpSpPr>
            <a:grpSpLocks/>
          </p:cNvGrpSpPr>
          <p:nvPr/>
        </p:nvGrpSpPr>
        <p:grpSpPr bwMode="auto">
          <a:xfrm>
            <a:off x="7913688" y="2816226"/>
            <a:ext cx="2519362" cy="2327275"/>
            <a:chOff x="3840" y="1968"/>
            <a:chExt cx="1872" cy="1872"/>
          </a:xfrm>
        </p:grpSpPr>
        <p:sp>
          <p:nvSpPr>
            <p:cNvPr id="231431" name="Line 10"/>
            <p:cNvSpPr>
              <a:spLocks noChangeShapeType="1"/>
            </p:cNvSpPr>
            <p:nvPr/>
          </p:nvSpPr>
          <p:spPr bwMode="auto">
            <a:xfrm>
              <a:off x="4032" y="297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2" name="Line 11"/>
            <p:cNvSpPr>
              <a:spLocks noChangeShapeType="1"/>
            </p:cNvSpPr>
            <p:nvPr/>
          </p:nvSpPr>
          <p:spPr bwMode="auto">
            <a:xfrm flipV="1">
              <a:off x="4704" y="201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3" name="Line 12"/>
            <p:cNvSpPr>
              <a:spLocks noChangeShapeType="1"/>
            </p:cNvSpPr>
            <p:nvPr/>
          </p:nvSpPr>
          <p:spPr bwMode="auto">
            <a:xfrm>
              <a:off x="4272" y="2208"/>
              <a:ext cx="144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4" name="Line 13"/>
            <p:cNvSpPr>
              <a:spLocks noChangeShapeType="1"/>
            </p:cNvSpPr>
            <p:nvPr/>
          </p:nvSpPr>
          <p:spPr bwMode="auto">
            <a:xfrm flipH="1">
              <a:off x="3840" y="2304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5" name="Text Box 14"/>
            <p:cNvSpPr txBox="1">
              <a:spLocks noChangeArrowheads="1"/>
            </p:cNvSpPr>
            <p:nvPr/>
          </p:nvSpPr>
          <p:spPr bwMode="auto">
            <a:xfrm>
              <a:off x="5425" y="2976"/>
              <a:ext cx="287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31436" name="Text Box 15"/>
            <p:cNvSpPr txBox="1">
              <a:spLocks noChangeArrowheads="1"/>
            </p:cNvSpPr>
            <p:nvPr/>
          </p:nvSpPr>
          <p:spPr bwMode="auto">
            <a:xfrm>
              <a:off x="4464" y="1968"/>
              <a:ext cx="337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1437" name="Line 16"/>
            <p:cNvSpPr>
              <a:spLocks noChangeShapeType="1"/>
            </p:cNvSpPr>
            <p:nvPr/>
          </p:nvSpPr>
          <p:spPr bwMode="auto">
            <a:xfrm flipH="1">
              <a:off x="3936" y="2400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8" name="Line 17"/>
            <p:cNvSpPr>
              <a:spLocks noChangeShapeType="1"/>
            </p:cNvSpPr>
            <p:nvPr/>
          </p:nvSpPr>
          <p:spPr bwMode="auto">
            <a:xfrm flipH="1">
              <a:off x="4032" y="2496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39" name="Line 18"/>
            <p:cNvSpPr>
              <a:spLocks noChangeShapeType="1"/>
            </p:cNvSpPr>
            <p:nvPr/>
          </p:nvSpPr>
          <p:spPr bwMode="auto">
            <a:xfrm flipH="1">
              <a:off x="4128" y="2592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0" name="Line 19"/>
            <p:cNvSpPr>
              <a:spLocks noChangeShapeType="1"/>
            </p:cNvSpPr>
            <p:nvPr/>
          </p:nvSpPr>
          <p:spPr bwMode="auto">
            <a:xfrm flipH="1">
              <a:off x="4224" y="2688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1" name="Line 20"/>
            <p:cNvSpPr>
              <a:spLocks noChangeShapeType="1"/>
            </p:cNvSpPr>
            <p:nvPr/>
          </p:nvSpPr>
          <p:spPr bwMode="auto">
            <a:xfrm flipH="1">
              <a:off x="4320" y="2784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2" name="Line 21"/>
            <p:cNvSpPr>
              <a:spLocks noChangeShapeType="1"/>
            </p:cNvSpPr>
            <p:nvPr/>
          </p:nvSpPr>
          <p:spPr bwMode="auto">
            <a:xfrm flipH="1">
              <a:off x="4416" y="2880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3" name="Line 22"/>
            <p:cNvSpPr>
              <a:spLocks noChangeShapeType="1"/>
            </p:cNvSpPr>
            <p:nvPr/>
          </p:nvSpPr>
          <p:spPr bwMode="auto">
            <a:xfrm flipH="1">
              <a:off x="4512" y="2928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4" name="Line 23"/>
            <p:cNvSpPr>
              <a:spLocks noChangeShapeType="1"/>
            </p:cNvSpPr>
            <p:nvPr/>
          </p:nvSpPr>
          <p:spPr bwMode="auto">
            <a:xfrm flipH="1">
              <a:off x="4608" y="3024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5" name="Line 24"/>
            <p:cNvSpPr>
              <a:spLocks noChangeShapeType="1"/>
            </p:cNvSpPr>
            <p:nvPr/>
          </p:nvSpPr>
          <p:spPr bwMode="auto">
            <a:xfrm flipH="1">
              <a:off x="4704" y="3120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6" name="Line 25"/>
            <p:cNvSpPr>
              <a:spLocks noChangeShapeType="1"/>
            </p:cNvSpPr>
            <p:nvPr/>
          </p:nvSpPr>
          <p:spPr bwMode="auto">
            <a:xfrm flipH="1">
              <a:off x="4800" y="3216"/>
              <a:ext cx="57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447" name="Text Box 26"/>
            <p:cNvSpPr txBox="1">
              <a:spLocks noChangeArrowheads="1"/>
            </p:cNvSpPr>
            <p:nvPr/>
          </p:nvSpPr>
          <p:spPr bwMode="auto">
            <a:xfrm>
              <a:off x="4464" y="2930"/>
              <a:ext cx="385" cy="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31448" name="Text Box 27"/>
            <p:cNvSpPr txBox="1">
              <a:spLocks noChangeArrowheads="1"/>
            </p:cNvSpPr>
            <p:nvPr/>
          </p:nvSpPr>
          <p:spPr bwMode="auto">
            <a:xfrm>
              <a:off x="4177" y="2592"/>
              <a:ext cx="815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441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D7A934A-5490-4922-87B2-88BA82D20B6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32451" name="Object 2"/>
          <p:cNvGraphicFramePr>
            <a:graphicFrameLocks noChangeAspect="1"/>
          </p:cNvGraphicFramePr>
          <p:nvPr/>
        </p:nvGraphicFramePr>
        <p:xfrm>
          <a:off x="3100388" y="800100"/>
          <a:ext cx="4113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1476422" imgH="314332" progId="Equation.3">
                  <p:embed/>
                </p:oleObj>
              </mc:Choice>
              <mc:Fallback>
                <p:oleObj name="Equation" r:id="rId3" imgW="1476422" imgH="314332" progId="Equation.3">
                  <p:embed/>
                  <p:pic>
                    <p:nvPicPr>
                      <p:cNvPr id="2324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800100"/>
                        <a:ext cx="41132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52" name="Group 3"/>
          <p:cNvGrpSpPr>
            <a:grpSpLocks/>
          </p:cNvGrpSpPr>
          <p:nvPr/>
        </p:nvGrpSpPr>
        <p:grpSpPr bwMode="auto">
          <a:xfrm>
            <a:off x="2184400" y="2016126"/>
            <a:ext cx="5392738" cy="1376363"/>
            <a:chOff x="416" y="1270"/>
            <a:chExt cx="3397" cy="867"/>
          </a:xfrm>
        </p:grpSpPr>
        <p:graphicFrame>
          <p:nvGraphicFramePr>
            <p:cNvPr id="232466" name="Object 4"/>
            <p:cNvGraphicFramePr>
              <a:graphicFrameLocks noChangeAspect="1"/>
            </p:cNvGraphicFramePr>
            <p:nvPr/>
          </p:nvGraphicFramePr>
          <p:xfrm>
            <a:off x="1010" y="1599"/>
            <a:ext cx="2803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9" name="Equation" r:id="rId5" imgW="1657341" imgH="314332" progId="Equation.3">
                    <p:embed/>
                  </p:oleObj>
                </mc:Choice>
                <mc:Fallback>
                  <p:oleObj name="Equation" r:id="rId5" imgW="1657341" imgH="314332" progId="Equation.3">
                    <p:embed/>
                    <p:pic>
                      <p:nvPicPr>
                        <p:cNvPr id="2324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1599"/>
                          <a:ext cx="2803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467" name="Object 5"/>
            <p:cNvGraphicFramePr>
              <a:graphicFrameLocks noChangeAspect="1"/>
            </p:cNvGraphicFramePr>
            <p:nvPr/>
          </p:nvGraphicFramePr>
          <p:xfrm>
            <a:off x="416" y="1270"/>
            <a:ext cx="1341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0" name="Equation" r:id="rId7" imgW="809376" imgH="199847" progId="Equation.3">
                    <p:embed/>
                  </p:oleObj>
                </mc:Choice>
                <mc:Fallback>
                  <p:oleObj name="Equation" r:id="rId7" imgW="809376" imgH="199847" progId="Equation.3">
                    <p:embed/>
                    <p:pic>
                      <p:nvPicPr>
                        <p:cNvPr id="23246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1270"/>
                          <a:ext cx="1341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453" name="Group 6"/>
          <p:cNvGrpSpPr>
            <a:grpSpLocks/>
          </p:cNvGrpSpPr>
          <p:nvPr/>
        </p:nvGrpSpPr>
        <p:grpSpPr bwMode="auto">
          <a:xfrm>
            <a:off x="7377113" y="741364"/>
            <a:ext cx="2673350" cy="2714625"/>
            <a:chOff x="3687" y="467"/>
            <a:chExt cx="1684" cy="1710"/>
          </a:xfrm>
        </p:grpSpPr>
        <p:sp>
          <p:nvSpPr>
            <p:cNvPr id="232458" name="Rectangle 7" descr="浅色竖线"/>
            <p:cNvSpPr>
              <a:spLocks noChangeArrowheads="1"/>
            </p:cNvSpPr>
            <p:nvPr/>
          </p:nvSpPr>
          <p:spPr bwMode="auto">
            <a:xfrm>
              <a:off x="4035" y="788"/>
              <a:ext cx="697" cy="1229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2459" name="Line 8"/>
            <p:cNvSpPr>
              <a:spLocks noChangeShapeType="1"/>
            </p:cNvSpPr>
            <p:nvPr/>
          </p:nvSpPr>
          <p:spPr bwMode="auto">
            <a:xfrm>
              <a:off x="3687" y="1429"/>
              <a:ext cx="1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460" name="Line 9"/>
            <p:cNvSpPr>
              <a:spLocks noChangeShapeType="1"/>
            </p:cNvSpPr>
            <p:nvPr/>
          </p:nvSpPr>
          <p:spPr bwMode="auto">
            <a:xfrm flipV="1">
              <a:off x="4384" y="520"/>
              <a:ext cx="0" cy="1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461" name="Line 10"/>
            <p:cNvSpPr>
              <a:spLocks noChangeShapeType="1"/>
            </p:cNvSpPr>
            <p:nvPr/>
          </p:nvSpPr>
          <p:spPr bwMode="auto">
            <a:xfrm>
              <a:off x="4732" y="574"/>
              <a:ext cx="0" cy="1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462" name="Text Box 11"/>
            <p:cNvSpPr txBox="1">
              <a:spLocks noChangeArrowheads="1"/>
            </p:cNvSpPr>
            <p:nvPr/>
          </p:nvSpPr>
          <p:spPr bwMode="auto">
            <a:xfrm>
              <a:off x="4326" y="1001"/>
              <a:ext cx="58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600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2600" baseline="30000">
                  <a:solidFill>
                    <a:srgbClr val="003399"/>
                  </a:solidFill>
                  <a:latin typeface="Times New Roman" panose="02020603050405020304" pitchFamily="18" charset="0"/>
                </a:rPr>
                <a:t>*</a:t>
              </a:r>
              <a:endParaRPr kumimoji="1" lang="en-US" altLang="zh-CN" sz="260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2463" name="Text Box 12"/>
            <p:cNvSpPr txBox="1">
              <a:spLocks noChangeArrowheads="1"/>
            </p:cNvSpPr>
            <p:nvPr/>
          </p:nvSpPr>
          <p:spPr bwMode="auto">
            <a:xfrm>
              <a:off x="5023" y="1429"/>
              <a:ext cx="34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32464" name="Text Box 13"/>
            <p:cNvSpPr txBox="1">
              <a:spLocks noChangeArrowheads="1"/>
            </p:cNvSpPr>
            <p:nvPr/>
          </p:nvSpPr>
          <p:spPr bwMode="auto">
            <a:xfrm>
              <a:off x="4093" y="467"/>
              <a:ext cx="349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2465" name="Text Box 14"/>
            <p:cNvSpPr txBox="1">
              <a:spLocks noChangeArrowheads="1"/>
            </p:cNvSpPr>
            <p:nvPr/>
          </p:nvSpPr>
          <p:spPr bwMode="auto">
            <a:xfrm>
              <a:off x="4732" y="1429"/>
              <a:ext cx="291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232454" name="Text Box 15"/>
          <p:cNvSpPr txBox="1">
            <a:spLocks noChangeArrowheads="1"/>
          </p:cNvSpPr>
          <p:nvPr/>
        </p:nvSpPr>
        <p:spPr bwMode="auto">
          <a:xfrm>
            <a:off x="2151064" y="3754438"/>
            <a:ext cx="728662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（此时的积分区域就是右图的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232455" name="Group 16"/>
          <p:cNvGrpSpPr>
            <a:grpSpLocks/>
          </p:cNvGrpSpPr>
          <p:nvPr/>
        </p:nvGrpSpPr>
        <p:grpSpPr bwMode="auto">
          <a:xfrm>
            <a:off x="1898650" y="4686301"/>
            <a:ext cx="8510588" cy="868363"/>
            <a:chOff x="236" y="2952"/>
            <a:chExt cx="5361" cy="547"/>
          </a:xfrm>
        </p:grpSpPr>
        <p:sp>
          <p:nvSpPr>
            <p:cNvPr id="232456" name="Text Box 17"/>
            <p:cNvSpPr txBox="1">
              <a:spLocks noChangeArrowheads="1"/>
            </p:cNvSpPr>
            <p:nvPr/>
          </p:nvSpPr>
          <p:spPr bwMode="auto">
            <a:xfrm>
              <a:off x="236" y="3038"/>
              <a:ext cx="208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交换积分次序有</a:t>
              </a:r>
            </a:p>
          </p:txBody>
        </p:sp>
        <p:graphicFrame>
          <p:nvGraphicFramePr>
            <p:cNvPr id="232457" name="Object 18"/>
            <p:cNvGraphicFramePr>
              <a:graphicFrameLocks noChangeAspect="1"/>
            </p:cNvGraphicFramePr>
            <p:nvPr/>
          </p:nvGraphicFramePr>
          <p:xfrm>
            <a:off x="2100" y="2952"/>
            <a:ext cx="3497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Equation" r:id="rId10" imgW="2038224" imgH="314332" progId="Equation.3">
                    <p:embed/>
                  </p:oleObj>
                </mc:Choice>
                <mc:Fallback>
                  <p:oleObj name="Equation" r:id="rId10" imgW="2038224" imgH="314332" progId="Equation.3">
                    <p:embed/>
                    <p:pic>
                      <p:nvPicPr>
                        <p:cNvPr id="232457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2952"/>
                          <a:ext cx="3497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00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09F5811-7B18-4665-A001-1CEDD026F59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33475" name="Group 2"/>
          <p:cNvGrpSpPr>
            <a:grpSpLocks/>
          </p:cNvGrpSpPr>
          <p:nvPr/>
        </p:nvGrpSpPr>
        <p:grpSpPr bwMode="auto">
          <a:xfrm>
            <a:off x="1998663" y="460375"/>
            <a:ext cx="8655050" cy="1938338"/>
            <a:chOff x="299" y="290"/>
            <a:chExt cx="5452" cy="1221"/>
          </a:xfrm>
        </p:grpSpPr>
        <p:sp>
          <p:nvSpPr>
            <p:cNvPr id="233485" name="Text Box 3"/>
            <p:cNvSpPr txBox="1">
              <a:spLocks noChangeArrowheads="1"/>
            </p:cNvSpPr>
            <p:nvPr/>
          </p:nvSpPr>
          <p:spPr bwMode="auto">
            <a:xfrm>
              <a:off x="327" y="421"/>
              <a:ext cx="242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两边对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求导得</a:t>
              </a:r>
            </a:p>
          </p:txBody>
        </p:sp>
        <p:graphicFrame>
          <p:nvGraphicFramePr>
            <p:cNvPr id="233486" name="Object 4"/>
            <p:cNvGraphicFramePr>
              <a:graphicFrameLocks noChangeAspect="1"/>
            </p:cNvGraphicFramePr>
            <p:nvPr/>
          </p:nvGraphicFramePr>
          <p:xfrm>
            <a:off x="2191" y="290"/>
            <a:ext cx="2656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4" name="Equation" r:id="rId3" imgW="1514510" imgH="314332" progId="Equation.3">
                    <p:embed/>
                  </p:oleObj>
                </mc:Choice>
                <mc:Fallback>
                  <p:oleObj name="Equation" r:id="rId3" imgW="1514510" imgH="314332" progId="Equation.3">
                    <p:embed/>
                    <p:pic>
                      <p:nvPicPr>
                        <p:cNvPr id="23348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1" y="290"/>
                          <a:ext cx="2656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7" name="Text Box 5"/>
            <p:cNvSpPr txBox="1">
              <a:spLocks noChangeArrowheads="1"/>
            </p:cNvSpPr>
            <p:nvPr/>
          </p:nvSpPr>
          <p:spPr bwMode="auto">
            <a:xfrm>
              <a:off x="299" y="1042"/>
              <a:ext cx="311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显然，由对称性也可写成</a:t>
              </a:r>
            </a:p>
          </p:txBody>
        </p:sp>
        <p:graphicFrame>
          <p:nvGraphicFramePr>
            <p:cNvPr id="233488" name="Object 6"/>
            <p:cNvGraphicFramePr>
              <a:graphicFrameLocks noChangeAspect="1"/>
            </p:cNvGraphicFramePr>
            <p:nvPr/>
          </p:nvGraphicFramePr>
          <p:xfrm>
            <a:off x="3186" y="965"/>
            <a:ext cx="2565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Equation" r:id="rId5" imgW="1495466" imgH="314332" progId="Equation.3">
                    <p:embed/>
                  </p:oleObj>
                </mc:Choice>
                <mc:Fallback>
                  <p:oleObj name="Equation" r:id="rId5" imgW="1495466" imgH="314332" progId="Equation.3">
                    <p:embed/>
                    <p:pic>
                      <p:nvPicPr>
                        <p:cNvPr id="23348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" y="965"/>
                          <a:ext cx="2565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4519" name="Group 7"/>
          <p:cNvGrpSpPr>
            <a:grpSpLocks/>
          </p:cNvGrpSpPr>
          <p:nvPr/>
        </p:nvGrpSpPr>
        <p:grpSpPr bwMode="auto">
          <a:xfrm>
            <a:off x="2070101" y="2719389"/>
            <a:ext cx="8399463" cy="3432175"/>
            <a:chOff x="344" y="1713"/>
            <a:chExt cx="5291" cy="2162"/>
          </a:xfrm>
        </p:grpSpPr>
        <p:sp>
          <p:nvSpPr>
            <p:cNvPr id="233477" name="Text Box 8"/>
            <p:cNvSpPr txBox="1">
              <a:spLocks noChangeArrowheads="1"/>
            </p:cNvSpPr>
            <p:nvPr/>
          </p:nvSpPr>
          <p:spPr bwMode="auto">
            <a:xfrm>
              <a:off x="344" y="1713"/>
              <a:ext cx="529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相互独立，其概率密度分别为</a:t>
              </a:r>
            </a:p>
          </p:txBody>
        </p:sp>
        <p:graphicFrame>
          <p:nvGraphicFramePr>
            <p:cNvPr id="233478" name="Object 9"/>
            <p:cNvGraphicFramePr>
              <a:graphicFrameLocks noChangeAspect="1"/>
            </p:cNvGraphicFramePr>
            <p:nvPr/>
          </p:nvGraphicFramePr>
          <p:xfrm>
            <a:off x="353" y="2165"/>
            <a:ext cx="145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Equation" r:id="rId7" imgW="790332" imgH="199847" progId="Equation.3">
                    <p:embed/>
                  </p:oleObj>
                </mc:Choice>
                <mc:Fallback>
                  <p:oleObj name="Equation" r:id="rId7" imgW="790332" imgH="199847" progId="Equation.3">
                    <p:embed/>
                    <p:pic>
                      <p:nvPicPr>
                        <p:cNvPr id="23347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2165"/>
                          <a:ext cx="145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3479" name="Group 10"/>
            <p:cNvGrpSpPr>
              <a:grpSpLocks/>
            </p:cNvGrpSpPr>
            <p:nvPr/>
          </p:nvGrpSpPr>
          <p:grpSpPr bwMode="auto">
            <a:xfrm>
              <a:off x="692" y="2666"/>
              <a:ext cx="4076" cy="1209"/>
              <a:chOff x="692" y="2666"/>
              <a:chExt cx="4076" cy="1209"/>
            </a:xfrm>
          </p:grpSpPr>
          <p:graphicFrame>
            <p:nvGraphicFramePr>
              <p:cNvPr id="233481" name="Object 11"/>
              <p:cNvGraphicFramePr>
                <a:graphicFrameLocks noChangeAspect="1"/>
              </p:cNvGraphicFramePr>
              <p:nvPr/>
            </p:nvGraphicFramePr>
            <p:xfrm>
              <a:off x="1933" y="2709"/>
              <a:ext cx="2718" cy="10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7" name="Equation" r:id="rId9" imgW="1781128" imgH="714527" progId="Equation.3">
                      <p:embed/>
                    </p:oleObj>
                  </mc:Choice>
                  <mc:Fallback>
                    <p:oleObj name="Equation" r:id="rId9" imgW="1781128" imgH="714527" progId="Equation.3">
                      <p:embed/>
                      <p:pic>
                        <p:nvPicPr>
                          <p:cNvPr id="23348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3" y="2709"/>
                            <a:ext cx="2718" cy="10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3482" name="Rectangle 12"/>
              <p:cNvSpPr>
                <a:spLocks noChangeArrowheads="1"/>
              </p:cNvSpPr>
              <p:nvPr/>
            </p:nvSpPr>
            <p:spPr bwMode="auto">
              <a:xfrm>
                <a:off x="692" y="2666"/>
                <a:ext cx="4076" cy="1209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233483" name="Object 13"/>
              <p:cNvGraphicFramePr>
                <a:graphicFrameLocks noChangeAspect="1"/>
              </p:cNvGraphicFramePr>
              <p:nvPr/>
            </p:nvGraphicFramePr>
            <p:xfrm>
              <a:off x="914" y="2796"/>
              <a:ext cx="977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8" name="Equation" r:id="rId11" imgW="590368" imgH="199847" progId="Equation.3">
                      <p:embed/>
                    </p:oleObj>
                  </mc:Choice>
                  <mc:Fallback>
                    <p:oleObj name="Equation" r:id="rId11" imgW="590368" imgH="199847" progId="Equation.3">
                      <p:embed/>
                      <p:pic>
                        <p:nvPicPr>
                          <p:cNvPr id="23348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4" y="2796"/>
                            <a:ext cx="977" cy="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3484" name="Object 14"/>
              <p:cNvGraphicFramePr>
                <a:graphicFrameLocks noChangeAspect="1"/>
              </p:cNvGraphicFramePr>
              <p:nvPr/>
            </p:nvGraphicFramePr>
            <p:xfrm>
              <a:off x="1667" y="3486"/>
              <a:ext cx="221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9" name="Equation" r:id="rId13" imgW="104743" imgH="85864" progId="Equation.3">
                      <p:embed/>
                    </p:oleObj>
                  </mc:Choice>
                  <mc:Fallback>
                    <p:oleObj name="Equation" r:id="rId13" imgW="104743" imgH="85864" progId="Equation.3">
                      <p:embed/>
                      <p:pic>
                        <p:nvPicPr>
                          <p:cNvPr id="23348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7" y="3486"/>
                            <a:ext cx="221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3480" name="Text Box 15"/>
            <p:cNvSpPr txBox="1">
              <a:spLocks noChangeArrowheads="1"/>
            </p:cNvSpPr>
            <p:nvPr/>
          </p:nvSpPr>
          <p:spPr bwMode="auto">
            <a:xfrm>
              <a:off x="1775" y="2162"/>
              <a:ext cx="21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，所以有卷积公式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55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2134DB0-373E-4617-89D1-595E1EA8F7D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34499" name="Group 2"/>
          <p:cNvGrpSpPr>
            <a:grpSpLocks/>
          </p:cNvGrpSpPr>
          <p:nvPr/>
        </p:nvGrpSpPr>
        <p:grpSpPr bwMode="auto">
          <a:xfrm>
            <a:off x="2122489" y="503238"/>
            <a:ext cx="8245475" cy="2054224"/>
            <a:chOff x="354" y="302"/>
            <a:chExt cx="5194" cy="1294"/>
          </a:xfrm>
        </p:grpSpPr>
        <p:sp>
          <p:nvSpPr>
            <p:cNvPr id="234503" name="Text Box 3"/>
            <p:cNvSpPr txBox="1">
              <a:spLocks noChangeArrowheads="1"/>
            </p:cNvSpPr>
            <p:nvPr/>
          </p:nvSpPr>
          <p:spPr bwMode="auto">
            <a:xfrm>
              <a:off x="354" y="302"/>
              <a:ext cx="519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是两个相互独立同服从标准正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态分布的随机变量，求                   的概率密度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函数。</a:t>
              </a:r>
            </a:p>
          </p:txBody>
        </p:sp>
        <p:graphicFrame>
          <p:nvGraphicFramePr>
            <p:cNvPr id="234504" name="Object 4"/>
            <p:cNvGraphicFramePr>
              <a:graphicFrameLocks noChangeAspect="1"/>
            </p:cNvGraphicFramePr>
            <p:nvPr/>
          </p:nvGraphicFramePr>
          <p:xfrm>
            <a:off x="3013" y="815"/>
            <a:ext cx="114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name="Equation" r:id="rId3" imgW="637979" imgH="143106" progId="Equation.3">
                    <p:embed/>
                  </p:oleObj>
                </mc:Choice>
                <mc:Fallback>
                  <p:oleObj name="Equation" r:id="rId3" imgW="637979" imgH="143106" progId="Equation.3">
                    <p:embed/>
                    <p:pic>
                      <p:nvPicPr>
                        <p:cNvPr id="23450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815"/>
                          <a:ext cx="114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5541" name="Group 5"/>
          <p:cNvGrpSpPr>
            <a:grpSpLocks/>
          </p:cNvGrpSpPr>
          <p:nvPr/>
        </p:nvGrpSpPr>
        <p:grpSpPr bwMode="auto">
          <a:xfrm>
            <a:off x="2071689" y="3006726"/>
            <a:ext cx="7737475" cy="3141663"/>
            <a:chOff x="345" y="1894"/>
            <a:chExt cx="4874" cy="1979"/>
          </a:xfrm>
        </p:grpSpPr>
        <p:sp>
          <p:nvSpPr>
            <p:cNvPr id="234501" name="Text Box 6"/>
            <p:cNvSpPr txBox="1">
              <a:spLocks noChangeArrowheads="1"/>
            </p:cNvSpPr>
            <p:nvPr/>
          </p:nvSpPr>
          <p:spPr bwMode="auto">
            <a:xfrm>
              <a:off x="345" y="1894"/>
              <a:ext cx="487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的密度为</a:t>
              </a:r>
            </a:p>
          </p:txBody>
        </p:sp>
        <p:graphicFrame>
          <p:nvGraphicFramePr>
            <p:cNvPr id="234502" name="Object 7"/>
            <p:cNvGraphicFramePr>
              <a:graphicFrameLocks noChangeAspect="1"/>
            </p:cNvGraphicFramePr>
            <p:nvPr/>
          </p:nvGraphicFramePr>
          <p:xfrm>
            <a:off x="809" y="2322"/>
            <a:ext cx="4332" cy="1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5" name="Equation" r:id="rId5" imgW="2610049" imgH="942995" progId="Equation.3">
                    <p:embed/>
                  </p:oleObj>
                </mc:Choice>
                <mc:Fallback>
                  <p:oleObj name="Equation" r:id="rId5" imgW="2610049" imgH="942995" progId="Equation.3">
                    <p:embed/>
                    <p:pic>
                      <p:nvPicPr>
                        <p:cNvPr id="23450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" y="2322"/>
                          <a:ext cx="4332" cy="1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75274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125664" y="690563"/>
            <a:ext cx="6472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是连续型随机变量：</a:t>
            </a:r>
          </a:p>
        </p:txBody>
      </p:sp>
      <p:grpSp>
        <p:nvGrpSpPr>
          <p:cNvPr id="1265667" name="Group 3"/>
          <p:cNvGrpSpPr>
            <a:grpSpLocks/>
          </p:cNvGrpSpPr>
          <p:nvPr/>
        </p:nvGrpSpPr>
        <p:grpSpPr bwMode="auto">
          <a:xfrm>
            <a:off x="2008189" y="1585913"/>
            <a:ext cx="8461375" cy="2373312"/>
            <a:chOff x="305" y="826"/>
            <a:chExt cx="5330" cy="1495"/>
          </a:xfrm>
        </p:grpSpPr>
        <p:sp>
          <p:nvSpPr>
            <p:cNvPr id="149509" name="Text Box 4"/>
            <p:cNvSpPr txBox="1">
              <a:spLocks noChangeArrowheads="1"/>
            </p:cNvSpPr>
            <p:nvPr/>
          </p:nvSpPr>
          <p:spPr bwMode="auto">
            <a:xfrm>
              <a:off x="305" y="826"/>
              <a:ext cx="5164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的密度函数为          ，则随机变量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的分布函数为</a:t>
              </a:r>
            </a:p>
          </p:txBody>
        </p:sp>
        <p:graphicFrame>
          <p:nvGraphicFramePr>
            <p:cNvPr id="149510" name="Object 5"/>
            <p:cNvGraphicFramePr>
              <a:graphicFrameLocks noChangeAspect="1"/>
            </p:cNvGraphicFramePr>
            <p:nvPr/>
          </p:nvGraphicFramePr>
          <p:xfrm>
            <a:off x="2417" y="835"/>
            <a:ext cx="68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3" imgW="390405" imgH="199847" progId="Equation.3">
                    <p:embed/>
                  </p:oleObj>
                </mc:Choice>
                <mc:Fallback>
                  <p:oleObj name="Equation" r:id="rId3" imgW="390405" imgH="199847" progId="Equation.3">
                    <p:embed/>
                    <p:pic>
                      <p:nvPicPr>
                        <p:cNvPr id="1495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835"/>
                          <a:ext cx="68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1" name="Object 6"/>
            <p:cNvGraphicFramePr>
              <a:graphicFrameLocks noChangeAspect="1"/>
            </p:cNvGraphicFramePr>
            <p:nvPr/>
          </p:nvGraphicFramePr>
          <p:xfrm>
            <a:off x="4645" y="868"/>
            <a:ext cx="97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5" imgW="599890" imgH="180766" progId="Equation.3">
                    <p:embed/>
                  </p:oleObj>
                </mc:Choice>
                <mc:Fallback>
                  <p:oleObj name="Equation" r:id="rId5" imgW="599890" imgH="180766" progId="Equation.3">
                    <p:embed/>
                    <p:pic>
                      <p:nvPicPr>
                        <p:cNvPr id="1495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868"/>
                          <a:ext cx="97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2" name="Object 7"/>
            <p:cNvGraphicFramePr>
              <a:graphicFrameLocks noChangeAspect="1"/>
            </p:cNvGraphicFramePr>
            <p:nvPr/>
          </p:nvGraphicFramePr>
          <p:xfrm>
            <a:off x="1928" y="1311"/>
            <a:ext cx="357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7" imgW="2009658" imgH="199847" progId="Equation.3">
                    <p:embed/>
                  </p:oleObj>
                </mc:Choice>
                <mc:Fallback>
                  <p:oleObj name="Equation" r:id="rId7" imgW="2009658" imgH="199847" progId="Equation.3">
                    <p:embed/>
                    <p:pic>
                      <p:nvPicPr>
                        <p:cNvPr id="1495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1311"/>
                          <a:ext cx="357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3" name="Object 8"/>
            <p:cNvGraphicFramePr>
              <a:graphicFrameLocks noChangeAspect="1"/>
            </p:cNvGraphicFramePr>
            <p:nvPr/>
          </p:nvGraphicFramePr>
          <p:xfrm>
            <a:off x="2606" y="1760"/>
            <a:ext cx="3029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9" imgW="1914437" imgH="371574" progId="Equation.3">
                    <p:embed/>
                  </p:oleObj>
                </mc:Choice>
                <mc:Fallback>
                  <p:oleObj name="Equation" r:id="rId9" imgW="1914437" imgH="371574" progId="Equation.3">
                    <p:embed/>
                    <p:pic>
                      <p:nvPicPr>
                        <p:cNvPr id="1495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1760"/>
                          <a:ext cx="3029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5673" name="Text Box 9"/>
          <p:cNvSpPr txBox="1">
            <a:spLocks noChangeArrowheads="1"/>
          </p:cNvSpPr>
          <p:nvPr/>
        </p:nvSpPr>
        <p:spPr bwMode="auto">
          <a:xfrm>
            <a:off x="2052639" y="4476750"/>
            <a:ext cx="6472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再对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求导即可得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的密度函数。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墨迹 12"/>
              <p14:cNvContentPartPr/>
              <p14:nvPr/>
            </p14:nvContentPartPr>
            <p14:xfrm>
              <a:off x="4793585" y="6195927"/>
              <a:ext cx="360" cy="360"/>
            </p14:xfrm>
          </p:contentPart>
        </mc:Choice>
        <mc:Fallback>
          <p:pic>
            <p:nvPicPr>
              <p:cNvPr id="13" name="墨迹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6665" y="6179007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墨迹 14"/>
              <p14:cNvContentPartPr/>
              <p14:nvPr/>
            </p14:nvContentPartPr>
            <p14:xfrm>
              <a:off x="7359665" y="4178487"/>
              <a:ext cx="5760" cy="360"/>
            </p14:xfrm>
          </p:contentPart>
        </mc:Choice>
        <mc:Fallback>
          <p:pic>
            <p:nvPicPr>
              <p:cNvPr id="15" name="墨迹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2745" y="4161567"/>
                <a:ext cx="3960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0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D53B63-DF1C-4DE8-987F-BE722802C5F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35523" name="Object 2"/>
          <p:cNvGraphicFramePr>
            <a:graphicFrameLocks noChangeAspect="1"/>
          </p:cNvGraphicFramePr>
          <p:nvPr/>
        </p:nvGraphicFramePr>
        <p:xfrm>
          <a:off x="3100389" y="3143250"/>
          <a:ext cx="51339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3" imgW="1933481" imgH="447897" progId="Equation.3">
                  <p:embed/>
                </p:oleObj>
              </mc:Choice>
              <mc:Fallback>
                <p:oleObj name="Equation" r:id="rId3" imgW="1933481" imgH="447897" progId="Equation.3">
                  <p:embed/>
                  <p:pic>
                    <p:nvPicPr>
                      <p:cNvPr id="2355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9" y="3143250"/>
                        <a:ext cx="51339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24" name="Group 3"/>
          <p:cNvGrpSpPr>
            <a:grpSpLocks/>
          </p:cNvGrpSpPr>
          <p:nvPr/>
        </p:nvGrpSpPr>
        <p:grpSpPr bwMode="auto">
          <a:xfrm>
            <a:off x="1984376" y="541339"/>
            <a:ext cx="8223251" cy="2054224"/>
            <a:chOff x="290" y="341"/>
            <a:chExt cx="5180" cy="1294"/>
          </a:xfrm>
        </p:grpSpPr>
        <p:graphicFrame>
          <p:nvGraphicFramePr>
            <p:cNvPr id="23553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121328"/>
                </p:ext>
              </p:extLst>
            </p:nvPr>
          </p:nvGraphicFramePr>
          <p:xfrm>
            <a:off x="362" y="909"/>
            <a:ext cx="5108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1" name="公式" r:id="rId5" imgW="3149280" imgH="444240" progId="Equation.3">
                    <p:embed/>
                  </p:oleObj>
                </mc:Choice>
                <mc:Fallback>
                  <p:oleObj name="公式" r:id="rId5" imgW="3149280" imgH="444240" progId="Equation.3">
                    <p:embed/>
                    <p:pic>
                      <p:nvPicPr>
                        <p:cNvPr id="23553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909"/>
                          <a:ext cx="5108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31" name="Text Box 5"/>
            <p:cNvSpPr txBox="1">
              <a:spLocks noChangeArrowheads="1"/>
            </p:cNvSpPr>
            <p:nvPr/>
          </p:nvSpPr>
          <p:spPr bwMode="auto">
            <a:xfrm>
              <a:off x="290" y="341"/>
              <a:ext cx="190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由卷积公式得：</a:t>
              </a:r>
            </a:p>
          </p:txBody>
        </p:sp>
      </p:grpSp>
      <p:grpSp>
        <p:nvGrpSpPr>
          <p:cNvPr id="1346566" name="Group 6"/>
          <p:cNvGrpSpPr>
            <a:grpSpLocks/>
          </p:cNvGrpSpPr>
          <p:nvPr/>
        </p:nvGrpSpPr>
        <p:grpSpPr bwMode="auto">
          <a:xfrm>
            <a:off x="2127251" y="4437063"/>
            <a:ext cx="8239125" cy="685800"/>
            <a:chOff x="380" y="2795"/>
            <a:chExt cx="5190" cy="432"/>
          </a:xfrm>
        </p:grpSpPr>
        <p:sp>
          <p:nvSpPr>
            <p:cNvPr id="235527" name="Text Box 7"/>
            <p:cNvSpPr txBox="1">
              <a:spLocks noChangeArrowheads="1"/>
            </p:cNvSpPr>
            <p:nvPr/>
          </p:nvSpPr>
          <p:spPr bwMode="auto">
            <a:xfrm>
              <a:off x="380" y="2813"/>
              <a:ext cx="381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由            的密度可见，</a:t>
              </a:r>
            </a:p>
          </p:txBody>
        </p:sp>
        <p:graphicFrame>
          <p:nvGraphicFramePr>
            <p:cNvPr id="235528" name="Object 8"/>
            <p:cNvGraphicFramePr>
              <a:graphicFrameLocks noChangeAspect="1"/>
            </p:cNvGraphicFramePr>
            <p:nvPr/>
          </p:nvGraphicFramePr>
          <p:xfrm>
            <a:off x="689" y="2847"/>
            <a:ext cx="74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Equation" r:id="rId7" imgW="390405" imgH="143106" progId="Equation.3">
                    <p:embed/>
                  </p:oleObj>
                </mc:Choice>
                <mc:Fallback>
                  <p:oleObj name="Equation" r:id="rId7" imgW="390405" imgH="143106" progId="Equation.3">
                    <p:embed/>
                    <p:pic>
                      <p:nvPicPr>
                        <p:cNvPr id="2355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847"/>
                          <a:ext cx="74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29" name="Object 9"/>
            <p:cNvGraphicFramePr>
              <a:graphicFrameLocks noChangeAspect="1"/>
            </p:cNvGraphicFramePr>
            <p:nvPr/>
          </p:nvGraphicFramePr>
          <p:xfrm>
            <a:off x="2937" y="2795"/>
            <a:ext cx="263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3" name="公式" r:id="rId9" imgW="1247892" imgH="209387" progId="Equation.3">
                    <p:embed/>
                  </p:oleObj>
                </mc:Choice>
                <mc:Fallback>
                  <p:oleObj name="公式" r:id="rId9" imgW="1247892" imgH="209387" progId="Equation.3">
                    <p:embed/>
                    <p:pic>
                      <p:nvPicPr>
                        <p:cNvPr id="2355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2795"/>
                          <a:ext cx="263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6570" name="Text Box 10"/>
          <p:cNvSpPr txBox="1">
            <a:spLocks noChangeArrowheads="1"/>
          </p:cNvSpPr>
          <p:nvPr/>
        </p:nvSpPr>
        <p:spPr bwMode="auto">
          <a:xfrm>
            <a:off x="1920876" y="5410200"/>
            <a:ext cx="710406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更一般的结论，见教材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P.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109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墨迹 5"/>
              <p14:cNvContentPartPr/>
              <p14:nvPr/>
            </p14:nvContentPartPr>
            <p14:xfrm>
              <a:off x="7866185" y="1882767"/>
              <a:ext cx="262440" cy="24840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61145" y="1875567"/>
                <a:ext cx="27288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6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657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74" y="1445583"/>
            <a:ext cx="9980068" cy="35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077200" y="6259513"/>
            <a:ext cx="2133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BACDAF6-3B90-4FFC-B5F6-B251B65E870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36547" name="Text Box 2"/>
          <p:cNvSpPr txBox="1">
            <a:spLocks noChangeArrowheads="1"/>
          </p:cNvSpPr>
          <p:nvPr/>
        </p:nvSpPr>
        <p:spPr bwMode="auto">
          <a:xfrm>
            <a:off x="1995489" y="655638"/>
            <a:ext cx="7767637" cy="146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、设随机变量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独立同分布于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(0,1),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的密度函数。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1966913" y="2198688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3205164" y="2287588"/>
          <a:ext cx="32416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1256755" imgH="482391" progId="Equation.DSMT4">
                  <p:embed/>
                </p:oleObj>
              </mc:Choice>
              <mc:Fallback>
                <p:oleObj name="Equation" r:id="rId3" imgW="1256755" imgH="482391" progId="Equation.DSMT4">
                  <p:embed/>
                  <p:pic>
                    <p:nvPicPr>
                      <p:cNvPr id="219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4" y="2287588"/>
                        <a:ext cx="3241675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2632075" y="4041775"/>
          <a:ext cx="73469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2667000" imgH="330200" progId="Equation.DSMT4">
                  <p:embed/>
                </p:oleObj>
              </mc:Choice>
              <mc:Fallback>
                <p:oleObj name="Equation" r:id="rId5" imgW="2667000" imgH="330200" progId="Equation.DSMT4">
                  <p:embed/>
                  <p:pic>
                    <p:nvPicPr>
                      <p:cNvPr id="2191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4041775"/>
                        <a:ext cx="73469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92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0" name="Object 4"/>
          <p:cNvGraphicFramePr>
            <a:graphicFrameLocks noChangeAspect="1"/>
          </p:cNvGraphicFramePr>
          <p:nvPr/>
        </p:nvGraphicFramePr>
        <p:xfrm>
          <a:off x="2816225" y="1228725"/>
          <a:ext cx="558958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1663700" imgH="1143000" progId="Equation.DSMT4">
                  <p:embed/>
                </p:oleObj>
              </mc:Choice>
              <mc:Fallback>
                <p:oleObj name="Equation" r:id="rId3" imgW="1663700" imgH="1143000" progId="Equation.DSMT4">
                  <p:embed/>
                  <p:pic>
                    <p:nvPicPr>
                      <p:cNvPr id="2375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1228725"/>
                        <a:ext cx="558958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3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Object 5"/>
          <p:cNvGraphicFramePr>
            <a:graphicFrameLocks noChangeAspect="1"/>
          </p:cNvGraphicFramePr>
          <p:nvPr>
            <p:extLst/>
          </p:nvPr>
        </p:nvGraphicFramePr>
        <p:xfrm>
          <a:off x="1708151" y="1055688"/>
          <a:ext cx="8740775" cy="37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3187440" imgH="1396800" progId="Equation.DSMT4">
                  <p:embed/>
                </p:oleObj>
              </mc:Choice>
              <mc:Fallback>
                <p:oleObj name="Equation" r:id="rId3" imgW="3187440" imgH="1396800" progId="Equation.DSMT4">
                  <p:embed/>
                  <p:pic>
                    <p:nvPicPr>
                      <p:cNvPr id="2385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1" y="1055688"/>
                        <a:ext cx="8740775" cy="37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7395" y="818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47" y="1149180"/>
            <a:ext cx="4089119" cy="757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912" y="2305255"/>
            <a:ext cx="6902521" cy="14967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88" y="4392703"/>
            <a:ext cx="6201757" cy="15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68" y="3154002"/>
            <a:ext cx="4552578" cy="1596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67" y="901689"/>
            <a:ext cx="6932065" cy="15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8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27" y="1952532"/>
            <a:ext cx="10585772" cy="22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605AF6D-B8DB-450E-B7DD-007D3F7BC32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239619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108201" y="373063"/>
          <a:ext cx="686752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3" imgW="2467218" imgH="695446" progId="Equation.DSMT4">
                  <p:embed/>
                </p:oleObj>
              </mc:Choice>
              <mc:Fallback>
                <p:oleObj name="Equation" r:id="rId3" imgW="2467218" imgH="695446" progId="Equation.DSMT4">
                  <p:embed/>
                  <p:pic>
                    <p:nvPicPr>
                      <p:cNvPr id="239619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373063"/>
                        <a:ext cx="686752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98676" y="2566989"/>
          <a:ext cx="8120063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5" imgW="3190896" imgH="1276407" progId="Equation.DSMT4">
                  <p:embed/>
                </p:oleObj>
              </mc:Choice>
              <mc:Fallback>
                <p:oleObj name="Equation" r:id="rId5" imgW="3190896" imgH="1276407" progId="Equation.DSMT4">
                  <p:embed/>
                  <p:pic>
                    <p:nvPicPr>
                      <p:cNvPr id="23962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6" y="2566989"/>
                        <a:ext cx="8120063" cy="327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8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1956" y="1424247"/>
            <a:ext cx="85565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(0,2)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服从分布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&gt;3)=________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的概率密度函数为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01F5B83-03A6-415A-B8C1-5476B6BF75B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50531" name="Object 2"/>
          <p:cNvGraphicFramePr>
            <a:graphicFrameLocks noChangeAspect="1"/>
          </p:cNvGraphicFramePr>
          <p:nvPr/>
        </p:nvGraphicFramePr>
        <p:xfrm>
          <a:off x="1981201" y="955676"/>
          <a:ext cx="76168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2376508" imgH="447897" progId="Equation.DSMT4">
                  <p:embed/>
                </p:oleObj>
              </mc:Choice>
              <mc:Fallback>
                <p:oleObj name="Equation" r:id="rId3" imgW="2376508" imgH="447897" progId="Equation.DSMT4">
                  <p:embed/>
                  <p:pic>
                    <p:nvPicPr>
                      <p:cNvPr id="1505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955676"/>
                        <a:ext cx="76168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2968626" y="2484438"/>
          <a:ext cx="5470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2095500" imgH="228600" progId="Equation.DSMT4">
                  <p:embed/>
                </p:oleObj>
              </mc:Choice>
              <mc:Fallback>
                <p:oleObj name="Equation" r:id="rId5" imgW="2095500" imgH="228600" progId="Equation.DSMT4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6" y="2484438"/>
                        <a:ext cx="54705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3960814" y="3159126"/>
          <a:ext cx="43592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7" imgW="1726451" imgH="393529" progId="Equation.DSMT4">
                  <p:embed/>
                </p:oleObj>
              </mc:Choice>
              <mc:Fallback>
                <p:oleObj name="Equation" r:id="rId7" imgW="1726451" imgH="393529" progId="Equation.DSMT4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4" y="3159126"/>
                        <a:ext cx="43592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3086100" y="4333875"/>
          <a:ext cx="369093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9" imgW="1269449" imgH="393529" progId="Equation.DSMT4">
                  <p:embed/>
                </p:oleObj>
              </mc:Choice>
              <mc:Fallback>
                <p:oleObj name="Equation" r:id="rId9" imgW="1269449" imgH="393529" progId="Equation.DSMT4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333875"/>
                        <a:ext cx="3690938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2038350" y="243046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88948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0313" y="1274618"/>
            <a:ext cx="10097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atin typeface="+mn-ea"/>
              </a:rPr>
              <a:t>作业：</a:t>
            </a:r>
            <a:r>
              <a:rPr lang="en-US" altLang="zh-CN" sz="3600" b="1" dirty="0" smtClean="0">
                <a:latin typeface="+mn-ea"/>
              </a:rPr>
              <a:t>p.78  </a:t>
            </a:r>
            <a:r>
              <a:rPr lang="zh-CN" altLang="en-US" sz="3600" b="1" dirty="0" smtClean="0">
                <a:latin typeface="+mn-ea"/>
              </a:rPr>
              <a:t>习题二 </a:t>
            </a:r>
            <a:r>
              <a:rPr lang="en-US" altLang="zh-CN" sz="3600" b="1" dirty="0" smtClean="0">
                <a:latin typeface="+mn-ea"/>
              </a:rPr>
              <a:t>41</a:t>
            </a:r>
            <a:r>
              <a:rPr lang="zh-CN" altLang="en-US" sz="3600" b="1" dirty="0" smtClean="0">
                <a:latin typeface="+mn-ea"/>
              </a:rPr>
              <a:t>、</a:t>
            </a:r>
            <a:r>
              <a:rPr lang="en-US" altLang="zh-CN" sz="3600" b="1" dirty="0" smtClean="0">
                <a:latin typeface="+mn-ea"/>
              </a:rPr>
              <a:t>42(2)</a:t>
            </a:r>
            <a:r>
              <a:rPr lang="zh-CN" altLang="en-US" sz="3600" b="1" dirty="0" smtClean="0">
                <a:latin typeface="+mn-ea"/>
              </a:rPr>
              <a:t>、</a:t>
            </a:r>
            <a:r>
              <a:rPr lang="en-US" altLang="zh-CN" sz="3600" b="1" dirty="0" smtClean="0">
                <a:latin typeface="+mn-ea"/>
              </a:rPr>
              <a:t>43</a:t>
            </a:r>
            <a:r>
              <a:rPr lang="zh-CN" altLang="en-US" sz="3600" b="1" dirty="0" smtClean="0">
                <a:latin typeface="+mn-ea"/>
              </a:rPr>
              <a:t>、</a:t>
            </a:r>
            <a:r>
              <a:rPr lang="en-US" altLang="zh-CN" sz="3600" b="1" dirty="0" smtClean="0">
                <a:latin typeface="+mn-ea"/>
              </a:rPr>
              <a:t>48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+mn-ea"/>
              </a:rPr>
              <a:t> </a:t>
            </a:r>
            <a:r>
              <a:rPr lang="en-US" altLang="zh-CN" sz="3600" b="1" dirty="0" smtClean="0">
                <a:latin typeface="+mn-ea"/>
              </a:rPr>
              <a:t>     p.124 </a:t>
            </a:r>
            <a:r>
              <a:rPr lang="zh-CN" altLang="en-US" sz="3600" b="1" dirty="0" smtClean="0">
                <a:latin typeface="+mn-ea"/>
              </a:rPr>
              <a:t>习题三 </a:t>
            </a:r>
            <a:r>
              <a:rPr lang="en-US" altLang="zh-CN" sz="3600" b="1" dirty="0" smtClean="0">
                <a:latin typeface="+mn-ea"/>
              </a:rPr>
              <a:t>22</a:t>
            </a:r>
            <a:r>
              <a:rPr lang="zh-CN" altLang="en-US" sz="3600" b="1" dirty="0" smtClean="0">
                <a:latin typeface="+mn-ea"/>
              </a:rPr>
              <a:t>、</a:t>
            </a:r>
            <a:r>
              <a:rPr lang="en-US" altLang="zh-CN" sz="3600" b="1" dirty="0" smtClean="0">
                <a:latin typeface="+mn-ea"/>
              </a:rPr>
              <a:t>25</a:t>
            </a:r>
            <a:endParaRPr lang="zh-CN" altLang="en-US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5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05039" y="992189"/>
          <a:ext cx="69675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2366986" imgH="471497" progId="Equation.DSMT4">
                  <p:embed/>
                </p:oleObj>
              </mc:Choice>
              <mc:Fallback>
                <p:oleObj name="Equation" r:id="rId3" imgW="2366986" imgH="471497" progId="Equation.DSMT4">
                  <p:embed/>
                  <p:pic>
                    <p:nvPicPr>
                      <p:cNvPr id="1515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9" y="992189"/>
                        <a:ext cx="696753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9925" y="3013075"/>
          <a:ext cx="46942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318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013075"/>
                        <a:ext cx="46942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33851" y="3698875"/>
          <a:ext cx="36623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7" imgW="1435100" imgH="342900" progId="Equation.DSMT4">
                  <p:embed/>
                </p:oleObj>
              </mc:Choice>
              <mc:Fallback>
                <p:oleObj name="Equation" r:id="rId7" imgW="1435100" imgH="342900" progId="Equation.DSMT4">
                  <p:embed/>
                  <p:pic>
                    <p:nvPicPr>
                      <p:cNvPr id="318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1" y="3698875"/>
                        <a:ext cx="366236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2197101" y="2278063"/>
            <a:ext cx="284561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</a:rPr>
              <a:t>解：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000000"/>
                </a:solidFill>
              </a:rPr>
              <a:t>是奇数时</a:t>
            </a:r>
          </a:p>
        </p:txBody>
      </p:sp>
      <p:graphicFrame>
        <p:nvGraphicFramePr>
          <p:cNvPr id="318480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213100" y="4703763"/>
          <a:ext cx="370998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9" imgW="1358900" imgH="419100" progId="Equation.DSMT4">
                  <p:embed/>
                </p:oleObj>
              </mc:Choice>
              <mc:Fallback>
                <p:oleObj name="Equation" r:id="rId9" imgW="1358900" imgH="419100" progId="Equation.DSMT4">
                  <p:embed/>
                  <p:pic>
                    <p:nvPicPr>
                      <p:cNvPr id="3184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703763"/>
                        <a:ext cx="370998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13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2462214" y="2125664"/>
          <a:ext cx="755173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3" imgW="2959100" imgH="584200" progId="Equation.DSMT4">
                  <p:embed/>
                </p:oleObj>
              </mc:Choice>
              <mc:Fallback>
                <p:oleObj name="Equation" r:id="rId3" imgW="2959100" imgH="584200" progId="Equation.DSMT4">
                  <p:embed/>
                  <p:pic>
                    <p:nvPicPr>
                      <p:cNvPr id="324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2125664"/>
                        <a:ext cx="7551737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79" name="Group 8"/>
          <p:cNvGrpSpPr>
            <a:grpSpLocks/>
          </p:cNvGrpSpPr>
          <p:nvPr/>
        </p:nvGrpSpPr>
        <p:grpSpPr bwMode="auto">
          <a:xfrm>
            <a:off x="2197100" y="1004888"/>
            <a:ext cx="6946900" cy="608012"/>
            <a:chOff x="424" y="633"/>
            <a:chExt cx="4376" cy="383"/>
          </a:xfrm>
        </p:grpSpPr>
        <p:graphicFrame>
          <p:nvGraphicFramePr>
            <p:cNvPr id="152581" name="Object 4"/>
            <p:cNvGraphicFramePr>
              <a:graphicFrameLocks noChangeAspect="1"/>
            </p:cNvGraphicFramePr>
            <p:nvPr/>
          </p:nvGraphicFramePr>
          <p:xfrm>
            <a:off x="1843" y="639"/>
            <a:ext cx="295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Equation" r:id="rId5" imgW="1892300" imgH="241300" progId="Equation.DSMT4">
                    <p:embed/>
                  </p:oleObj>
                </mc:Choice>
                <mc:Fallback>
                  <p:oleObj name="Equation" r:id="rId5" imgW="1892300" imgH="241300" progId="Equation.DSMT4">
                    <p:embed/>
                    <p:pic>
                      <p:nvPicPr>
                        <p:cNvPr id="15258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639"/>
                          <a:ext cx="295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2" name="Text Box 6"/>
            <p:cNvSpPr txBox="1">
              <a:spLocks noChangeArrowheads="1"/>
            </p:cNvSpPr>
            <p:nvPr/>
          </p:nvSpPr>
          <p:spPr bwMode="auto">
            <a:xfrm>
              <a:off x="424" y="633"/>
              <a:ext cx="127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b="1">
                  <a:solidFill>
                    <a:srgbClr val="000000"/>
                  </a:solidFill>
                </a:rPr>
                <a:t>是偶数时</a:t>
              </a:r>
            </a:p>
          </p:txBody>
        </p:sp>
      </p:grpSp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2446338" y="4144963"/>
          <a:ext cx="7072312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7" imgW="2590800" imgH="685800" progId="Equation.DSMT4">
                  <p:embed/>
                </p:oleObj>
              </mc:Choice>
              <mc:Fallback>
                <p:oleObj name="Equation" r:id="rId7" imgW="2590800" imgH="685800" progId="Equation.DSMT4">
                  <p:embed/>
                  <p:pic>
                    <p:nvPicPr>
                      <p:cNvPr id="324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144963"/>
                        <a:ext cx="7072312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0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3CFA5DA-784B-4D1E-8886-462A02D4947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53603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865313" y="809626"/>
          <a:ext cx="77978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2771924" imgH="923914" progId="Equation.DSMT4">
                  <p:embed/>
                </p:oleObj>
              </mc:Choice>
              <mc:Fallback>
                <p:oleObj name="Equation" r:id="rId3" imgW="2771924" imgH="923914" progId="Equation.DSMT4">
                  <p:embed/>
                  <p:pic>
                    <p:nvPicPr>
                      <p:cNvPr id="15360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809626"/>
                        <a:ext cx="77978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63" name="Text Box 3"/>
          <p:cNvSpPr txBox="1">
            <a:spLocks noChangeArrowheads="1"/>
          </p:cNvSpPr>
          <p:nvPr/>
        </p:nvSpPr>
        <p:spPr bwMode="auto">
          <a:xfrm>
            <a:off x="1738314" y="3851275"/>
            <a:ext cx="72929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 X~N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0,1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时，求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的分布。</a:t>
            </a:r>
          </a:p>
        </p:txBody>
      </p:sp>
    </p:spTree>
    <p:extLst>
      <p:ext uri="{BB962C8B-B14F-4D97-AF65-F5344CB8AC3E}">
        <p14:creationId xmlns:p14="http://schemas.microsoft.com/office/powerpoint/2010/main" val="13692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57" y="539180"/>
            <a:ext cx="10013796" cy="60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62175" y="842964"/>
          <a:ext cx="7175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" imgW="3076631" imgH="371574" progId="Equation.DSMT4">
                  <p:embed/>
                </p:oleObj>
              </mc:Choice>
              <mc:Fallback>
                <p:oleObj name="Equation" r:id="rId3" imgW="3076631" imgH="371574" progId="Equation.DSMT4">
                  <p:embed/>
                  <p:pic>
                    <p:nvPicPr>
                      <p:cNvPr id="154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842964"/>
                        <a:ext cx="71755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70389" y="3109913"/>
          <a:ext cx="51704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5" imgW="1930400" imgH="241300" progId="Equation.DSMT4">
                  <p:embed/>
                </p:oleObj>
              </mc:Choice>
              <mc:Fallback>
                <p:oleObj name="Equation" r:id="rId5" imgW="1930400" imgH="241300" progId="Equation.DSMT4">
                  <p:embed/>
                  <p:pic>
                    <p:nvPicPr>
                      <p:cNvPr id="325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9" y="3109913"/>
                        <a:ext cx="51704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725739" y="4060826"/>
          <a:ext cx="756602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7" imgW="2984500" imgH="508000" progId="Equation.DSMT4">
                  <p:embed/>
                </p:oleObj>
              </mc:Choice>
              <mc:Fallback>
                <p:oleObj name="Equation" r:id="rId7" imgW="2984500" imgH="508000" progId="Equation.DSMT4">
                  <p:embed/>
                  <p:pic>
                    <p:nvPicPr>
                      <p:cNvPr id="325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9" y="4060826"/>
                        <a:ext cx="756602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48" name="Group 16"/>
          <p:cNvGrpSpPr>
            <a:grpSpLocks/>
          </p:cNvGrpSpPr>
          <p:nvPr/>
        </p:nvGrpSpPr>
        <p:grpSpPr bwMode="auto">
          <a:xfrm>
            <a:off x="2312989" y="1846263"/>
            <a:ext cx="7273925" cy="1003300"/>
            <a:chOff x="497" y="1163"/>
            <a:chExt cx="4582" cy="632"/>
          </a:xfrm>
        </p:grpSpPr>
        <p:graphicFrame>
          <p:nvGraphicFramePr>
            <p:cNvPr id="154630" name="Object 6"/>
            <p:cNvGraphicFramePr>
              <a:graphicFrameLocks noChangeAspect="1"/>
            </p:cNvGraphicFramePr>
            <p:nvPr/>
          </p:nvGraphicFramePr>
          <p:xfrm>
            <a:off x="1144" y="1163"/>
            <a:ext cx="393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Equation" r:id="rId9" imgW="2451100" imgH="393700" progId="Equation.DSMT4">
                    <p:embed/>
                  </p:oleObj>
                </mc:Choice>
                <mc:Fallback>
                  <p:oleObj name="Equation" r:id="rId9" imgW="2451100" imgH="393700" progId="Equation.DSMT4">
                    <p:embed/>
                    <p:pic>
                      <p:nvPicPr>
                        <p:cNvPr id="154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163"/>
                          <a:ext cx="393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31" name="Text Box 15"/>
            <p:cNvSpPr txBox="1">
              <a:spLocks noChangeArrowheads="1"/>
            </p:cNvSpPr>
            <p:nvPr/>
          </p:nvSpPr>
          <p:spPr bwMode="auto">
            <a:xfrm>
              <a:off x="497" y="1272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</a:rPr>
                <a:t>解：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60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2749"/>
            <a:ext cx="12428669" cy="14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399</Words>
  <Application>Microsoft Office PowerPoint</Application>
  <PresentationFormat>宽屏</PresentationFormat>
  <Paragraphs>77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Arial Black</vt:lpstr>
      <vt:lpstr>Times New Roman</vt:lpstr>
      <vt:lpstr>Wingdings</vt:lpstr>
      <vt:lpstr>Office 主题​​</vt:lpstr>
      <vt:lpstr>Pixel</vt:lpstr>
      <vt:lpstr>1_Pixel</vt:lpstr>
      <vt:lpstr>Equation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11</cp:revision>
  <dcterms:created xsi:type="dcterms:W3CDTF">2020-04-12T14:02:06Z</dcterms:created>
  <dcterms:modified xsi:type="dcterms:W3CDTF">2020-04-15T02:37:34Z</dcterms:modified>
</cp:coreProperties>
</file>