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8" r:id="rId4"/>
    <p:sldId id="29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92" r:id="rId15"/>
    <p:sldId id="293" r:id="rId16"/>
    <p:sldId id="294" r:id="rId17"/>
    <p:sldId id="295" r:id="rId18"/>
    <p:sldId id="288" r:id="rId19"/>
    <p:sldId id="289" r:id="rId20"/>
    <p:sldId id="290" r:id="rId21"/>
    <p:sldId id="291" r:id="rId22"/>
    <p:sldId id="257" r:id="rId23"/>
    <p:sldId id="258" r:id="rId24"/>
    <p:sldId id="259" r:id="rId25"/>
    <p:sldId id="260" r:id="rId26"/>
    <p:sldId id="261" r:id="rId27"/>
    <p:sldId id="29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99B0-7E5B-4598-8B87-8AA5844FCC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FC1-1540-4B1E-B029-64B9D01C9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1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99B0-7E5B-4598-8B87-8AA5844FCC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FC1-1540-4B1E-B029-64B9D01C9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99B0-7E5B-4598-8B87-8AA5844FCC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FC1-1540-4B1E-B029-64B9D01C9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0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C6692F-F6AB-45F5-AB64-19BC4209F97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02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B9ADF6-1CD4-4375-B648-3BB4122CC27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45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606328-C91E-4D02-82E0-24E36148E15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05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EA821A-AD12-4481-B64B-702737F4DF3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22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89D712-006C-48FF-BF44-57864CFA503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4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84E95B-C428-452F-9BAC-70A8F658750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6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B6CAB-DA56-43FC-B538-5C7AEDF816B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859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1AD811-0756-4E19-A639-D10C8A2879F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5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99B0-7E5B-4598-8B87-8AA5844FCC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FC1-1540-4B1E-B029-64B9D01C9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95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3F7BF-C6B9-407B-B1B8-B5DE177C3BB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8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B573A-001D-4A59-8846-B366FB640CA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25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B2E412-B2B6-449B-9DFE-1432C77D707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11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15E090-2631-4097-8C63-61D9F5761B7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53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587BE-0F33-4680-A549-A7784040B5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84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FBBE0D-0F3B-4E81-983A-235B64F7B98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3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99B0-7E5B-4598-8B87-8AA5844FCC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FC1-1540-4B1E-B029-64B9D01C9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0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99B0-7E5B-4598-8B87-8AA5844FCC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FC1-1540-4B1E-B029-64B9D01C9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4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99B0-7E5B-4598-8B87-8AA5844FCC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FC1-1540-4B1E-B029-64B9D01C9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7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99B0-7E5B-4598-8B87-8AA5844FCC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FC1-1540-4B1E-B029-64B9D01C9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3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99B0-7E5B-4598-8B87-8AA5844FCC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FC1-1540-4B1E-B029-64B9D01C9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9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99B0-7E5B-4598-8B87-8AA5844FCC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FC1-1540-4B1E-B029-64B9D01C9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99B0-7E5B-4598-8B87-8AA5844FCC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6FC1-1540-4B1E-B029-64B9D01C9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6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99B0-7E5B-4598-8B87-8AA5844FCC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16FC1-1540-4B1E-B029-64B9D01C9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B11B5D-4652-4380-8C42-94AAAC8B126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8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7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711451" y="908051"/>
          <a:ext cx="56181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2070100" imgH="431800" progId="Equation.DSMT4">
                  <p:embed/>
                </p:oleObj>
              </mc:Choice>
              <mc:Fallback>
                <p:oleObj name="Equation" r:id="rId3" imgW="2070100" imgH="431800" progId="Equation.DSMT4">
                  <p:embed/>
                  <p:pic>
                    <p:nvPicPr>
                      <p:cNvPr id="563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908051"/>
                        <a:ext cx="56181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11451" y="2636839"/>
          <a:ext cx="43211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5" imgW="1422400" imgH="406400" progId="Equation.DSMT4">
                  <p:embed/>
                </p:oleObj>
              </mc:Choice>
              <mc:Fallback>
                <p:oleObj name="Equation" r:id="rId5" imgW="1422400" imgH="406400" progId="Equation.DSMT4">
                  <p:embed/>
                  <p:pic>
                    <p:nvPicPr>
                      <p:cNvPr id="151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636839"/>
                        <a:ext cx="432117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65" name="Group 13"/>
          <p:cNvGrpSpPr>
            <a:grpSpLocks/>
          </p:cNvGrpSpPr>
          <p:nvPr/>
        </p:nvGrpSpPr>
        <p:grpSpPr bwMode="auto">
          <a:xfrm>
            <a:off x="2640013" y="4508501"/>
            <a:ext cx="2417762" cy="619125"/>
            <a:chOff x="690" y="2840"/>
            <a:chExt cx="1523" cy="390"/>
          </a:xfrm>
        </p:grpSpPr>
        <p:graphicFrame>
          <p:nvGraphicFramePr>
            <p:cNvPr id="56325" name="Object 9"/>
            <p:cNvGraphicFramePr>
              <a:graphicFrameLocks noChangeAspect="1"/>
            </p:cNvGraphicFramePr>
            <p:nvPr/>
          </p:nvGraphicFramePr>
          <p:xfrm>
            <a:off x="1505" y="2840"/>
            <a:ext cx="708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0" name="Equation" r:id="rId7" imgW="419100" imgH="228600" progId="Equation.DSMT4">
                    <p:embed/>
                  </p:oleObj>
                </mc:Choice>
                <mc:Fallback>
                  <p:oleObj name="Equation" r:id="rId7" imgW="419100" imgH="228600" progId="Equation.DSMT4">
                    <p:embed/>
                    <p:pic>
                      <p:nvPicPr>
                        <p:cNvPr id="5632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2840"/>
                          <a:ext cx="708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6" name="Text Box 12"/>
            <p:cNvSpPr txBox="1">
              <a:spLocks noChangeArrowheads="1"/>
            </p:cNvSpPr>
            <p:nvPr/>
          </p:nvSpPr>
          <p:spPr bwMode="auto">
            <a:xfrm>
              <a:off x="690" y="2865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6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1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63751" y="692150"/>
          <a:ext cx="79930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公式" r:id="rId3" imgW="3086100" imgH="457200" progId="Equation.3">
                  <p:embed/>
                </p:oleObj>
              </mc:Choice>
              <mc:Fallback>
                <p:oleObj name="公式" r:id="rId3" imgW="3086100" imgH="457200" progId="Equation.3">
                  <p:embed/>
                  <p:pic>
                    <p:nvPicPr>
                      <p:cNvPr id="5734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692150"/>
                        <a:ext cx="79930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87713" y="2060575"/>
          <a:ext cx="403225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5" imgW="1409088" imgH="482391" progId="Equation.DSMT4">
                  <p:embed/>
                </p:oleObj>
              </mc:Choice>
              <mc:Fallback>
                <p:oleObj name="Equation" r:id="rId5" imgW="1409088" imgH="482391" progId="Equation.DSMT4">
                  <p:embed/>
                  <p:pic>
                    <p:nvPicPr>
                      <p:cNvPr id="141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060575"/>
                        <a:ext cx="4032250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59150" y="3644900"/>
          <a:ext cx="55451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7" imgW="2070100" imgH="431800" progId="Equation.DSMT4">
                  <p:embed/>
                </p:oleObj>
              </mc:Choice>
              <mc:Fallback>
                <p:oleObj name="Equation" r:id="rId7" imgW="2070100" imgH="431800" progId="Equation.DSMT4">
                  <p:embed/>
                  <p:pic>
                    <p:nvPicPr>
                      <p:cNvPr id="141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644900"/>
                        <a:ext cx="55451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2063751" y="21336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141325" name="Object 1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224339" y="4941888"/>
          <a:ext cx="4319587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9" imgW="1333500" imgH="368300" progId="Equation.DSMT4">
                  <p:embed/>
                </p:oleObj>
              </mc:Choice>
              <mc:Fallback>
                <p:oleObj name="Equation" r:id="rId9" imgW="1333500" imgH="368300" progId="Equation.DSMT4">
                  <p:embed/>
                  <p:pic>
                    <p:nvPicPr>
                      <p:cNvPr id="1413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4941888"/>
                        <a:ext cx="4319587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15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711451" y="981075"/>
          <a:ext cx="39608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1397000" imgH="228600" progId="Equation.DSMT4">
                  <p:embed/>
                </p:oleObj>
              </mc:Choice>
              <mc:Fallback>
                <p:oleObj name="Equation" r:id="rId3" imgW="1397000" imgH="228600" progId="Equation.DSMT4">
                  <p:embed/>
                  <p:pic>
                    <p:nvPicPr>
                      <p:cNvPr id="583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981075"/>
                        <a:ext cx="39608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11451" y="2276475"/>
          <a:ext cx="3889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5" imgW="1435100" imgH="393700" progId="Equation.DSMT4">
                  <p:embed/>
                </p:oleObj>
              </mc:Choice>
              <mc:Fallback>
                <p:oleObj name="Equation" r:id="rId5" imgW="1435100" imgH="393700" progId="Equation.DSMT4">
                  <p:embed/>
                  <p:pic>
                    <p:nvPicPr>
                      <p:cNvPr id="140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276475"/>
                        <a:ext cx="3889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301" name="Group 13"/>
          <p:cNvGrpSpPr>
            <a:grpSpLocks/>
          </p:cNvGrpSpPr>
          <p:nvPr/>
        </p:nvGrpSpPr>
        <p:grpSpPr bwMode="auto">
          <a:xfrm>
            <a:off x="2619375" y="3860801"/>
            <a:ext cx="2667000" cy="1116013"/>
            <a:chOff x="690" y="2432"/>
            <a:chExt cx="1680" cy="703"/>
          </a:xfrm>
        </p:grpSpPr>
        <p:graphicFrame>
          <p:nvGraphicFramePr>
            <p:cNvPr id="58373" name="Object 9"/>
            <p:cNvGraphicFramePr>
              <a:graphicFrameLocks noChangeAspect="1"/>
            </p:cNvGraphicFramePr>
            <p:nvPr/>
          </p:nvGraphicFramePr>
          <p:xfrm>
            <a:off x="1576" y="2432"/>
            <a:ext cx="794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8" name="Equation" r:id="rId7" imgW="444307" imgH="393529" progId="Equation.DSMT4">
                    <p:embed/>
                  </p:oleObj>
                </mc:Choice>
                <mc:Fallback>
                  <p:oleObj name="Equation" r:id="rId7" imgW="444307" imgH="393529" progId="Equation.DSMT4">
                    <p:embed/>
                    <p:pic>
                      <p:nvPicPr>
                        <p:cNvPr id="5837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432"/>
                          <a:ext cx="794" cy="7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4" name="Text Box 12"/>
            <p:cNvSpPr txBox="1">
              <a:spLocks noChangeArrowheads="1"/>
            </p:cNvSpPr>
            <p:nvPr/>
          </p:nvSpPr>
          <p:spPr bwMode="auto">
            <a:xfrm>
              <a:off x="690" y="2457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98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3"/>
          <p:cNvSpPr txBox="1">
            <a:spLocks noChangeArrowheads="1"/>
          </p:cNvSpPr>
          <p:nvPr/>
        </p:nvSpPr>
        <p:spPr bwMode="auto">
          <a:xfrm>
            <a:off x="1703388" y="549276"/>
            <a:ext cx="84963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1825" indent="-6318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31825" marR="0" lvl="0" indent="-631825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、设总体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服从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[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,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区间上的均匀分布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      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</a:t>
            </a: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的极大似然估计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900239" y="21717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13927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927350" y="2133600"/>
          <a:ext cx="3671888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3" imgW="1435100" imgH="660400" progId="Equation.DSMT4">
                  <p:embed/>
                </p:oleObj>
              </mc:Choice>
              <mc:Fallback>
                <p:oleObj name="Equation" r:id="rId3" imgW="1435100" imgH="660400" progId="Equation.DSMT4">
                  <p:embed/>
                  <p:pic>
                    <p:nvPicPr>
                      <p:cNvPr id="139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133600"/>
                        <a:ext cx="3671888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24114" y="4103689"/>
          <a:ext cx="7704137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5" imgW="3136900" imgH="660400" progId="Equation.DSMT4">
                  <p:embed/>
                </p:oleObj>
              </mc:Choice>
              <mc:Fallback>
                <p:oleObj name="Equation" r:id="rId5" imgW="3136900" imgH="660400" progId="Equation.DSMT4">
                  <p:embed/>
                  <p:pic>
                    <p:nvPicPr>
                      <p:cNvPr id="139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103689"/>
                        <a:ext cx="7704137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32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95551" y="692150"/>
          <a:ext cx="331311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3" imgW="1320227" imgH="660113" progId="Equation.DSMT4">
                  <p:embed/>
                </p:oleObj>
              </mc:Choice>
              <mc:Fallback>
                <p:oleObj name="Equation" r:id="rId3" imgW="1320227" imgH="660113" progId="Equation.DSMT4">
                  <p:embed/>
                  <p:pic>
                    <p:nvPicPr>
                      <p:cNvPr id="604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692150"/>
                        <a:ext cx="3313113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888" name="Group 24"/>
          <p:cNvGrpSpPr>
            <a:grpSpLocks/>
          </p:cNvGrpSpPr>
          <p:nvPr/>
        </p:nvGrpSpPr>
        <p:grpSpPr bwMode="auto">
          <a:xfrm>
            <a:off x="2351088" y="2924175"/>
            <a:ext cx="6985000" cy="793750"/>
            <a:chOff x="521" y="1933"/>
            <a:chExt cx="4400" cy="500"/>
          </a:xfrm>
        </p:grpSpPr>
        <p:graphicFrame>
          <p:nvGraphicFramePr>
            <p:cNvPr id="60423" name="Object 7"/>
            <p:cNvGraphicFramePr>
              <a:graphicFrameLocks noChangeAspect="1"/>
            </p:cNvGraphicFramePr>
            <p:nvPr/>
          </p:nvGraphicFramePr>
          <p:xfrm>
            <a:off x="861" y="1979"/>
            <a:ext cx="118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7" name="Equation" r:id="rId5" imgW="825142" imgH="317362" progId="Equation.DSMT4">
                    <p:embed/>
                  </p:oleObj>
                </mc:Choice>
                <mc:Fallback>
                  <p:oleObj name="Equation" r:id="rId5" imgW="825142" imgH="317362" progId="Equation.DSMT4">
                    <p:embed/>
                    <p:pic>
                      <p:nvPicPr>
                        <p:cNvPr id="6042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1979"/>
                          <a:ext cx="1180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4" name="Text Box 6"/>
            <p:cNvSpPr txBox="1">
              <a:spLocks noChangeArrowheads="1"/>
            </p:cNvSpPr>
            <p:nvPr/>
          </p:nvSpPr>
          <p:spPr bwMode="auto">
            <a:xfrm>
              <a:off x="521" y="1933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当</a:t>
              </a:r>
            </a:p>
          </p:txBody>
        </p:sp>
        <p:sp>
          <p:nvSpPr>
            <p:cNvPr id="60425" name="Text Box 10"/>
            <p:cNvSpPr txBox="1">
              <a:spLocks noChangeArrowheads="1"/>
            </p:cNvSpPr>
            <p:nvPr/>
          </p:nvSpPr>
          <p:spPr bwMode="auto">
            <a:xfrm>
              <a:off x="2064" y="1979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时，</a:t>
              </a:r>
            </a:p>
          </p:txBody>
        </p:sp>
        <p:graphicFrame>
          <p:nvGraphicFramePr>
            <p:cNvPr id="60426" name="Object 11"/>
            <p:cNvGraphicFramePr>
              <a:graphicFrameLocks noChangeAspect="1"/>
            </p:cNvGraphicFramePr>
            <p:nvPr/>
          </p:nvGraphicFramePr>
          <p:xfrm>
            <a:off x="2585" y="1933"/>
            <a:ext cx="51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8" name="Equation" r:id="rId7" imgW="330057" imgH="253890" progId="Equation.DSMT4">
                    <p:embed/>
                  </p:oleObj>
                </mc:Choice>
                <mc:Fallback>
                  <p:oleObj name="Equation" r:id="rId7" imgW="330057" imgH="253890" progId="Equation.DSMT4">
                    <p:embed/>
                    <p:pic>
                      <p:nvPicPr>
                        <p:cNvPr id="6042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5" y="1933"/>
                          <a:ext cx="51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7" name="Text Box 15"/>
            <p:cNvSpPr txBox="1">
              <a:spLocks noChangeArrowheads="1"/>
            </p:cNvSpPr>
            <p:nvPr/>
          </p:nvSpPr>
          <p:spPr bwMode="auto">
            <a:xfrm>
              <a:off x="3152" y="1979"/>
              <a:ext cx="17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达到最大值，</a:t>
              </a:r>
            </a:p>
          </p:txBody>
        </p:sp>
      </p:grpSp>
      <p:grpSp>
        <p:nvGrpSpPr>
          <p:cNvPr id="164889" name="Group 25"/>
          <p:cNvGrpSpPr>
            <a:grpSpLocks/>
          </p:cNvGrpSpPr>
          <p:nvPr/>
        </p:nvGrpSpPr>
        <p:grpSpPr bwMode="auto">
          <a:xfrm>
            <a:off x="2424114" y="4221163"/>
            <a:ext cx="3324225" cy="812800"/>
            <a:chOff x="567" y="2659"/>
            <a:chExt cx="2094" cy="512"/>
          </a:xfrm>
        </p:grpSpPr>
        <p:sp>
          <p:nvSpPr>
            <p:cNvPr id="60421" name="Text Box 17"/>
            <p:cNvSpPr txBox="1">
              <a:spLocks noChangeArrowheads="1"/>
            </p:cNvSpPr>
            <p:nvPr/>
          </p:nvSpPr>
          <p:spPr bwMode="auto">
            <a:xfrm>
              <a:off x="567" y="2659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  <p:graphicFrame>
          <p:nvGraphicFramePr>
            <p:cNvPr id="60422" name="Object 21"/>
            <p:cNvGraphicFramePr>
              <a:graphicFrameLocks noChangeAspect="1"/>
            </p:cNvGraphicFramePr>
            <p:nvPr/>
          </p:nvGraphicFramePr>
          <p:xfrm>
            <a:off x="1330" y="2659"/>
            <a:ext cx="1331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9" name="Equation" r:id="rId9" imgW="825142" imgH="317362" progId="Equation.DSMT4">
                    <p:embed/>
                  </p:oleObj>
                </mc:Choice>
                <mc:Fallback>
                  <p:oleObj name="Equation" r:id="rId9" imgW="825142" imgH="317362" progId="Equation.DSMT4">
                    <p:embed/>
                    <p:pic>
                      <p:nvPicPr>
                        <p:cNvPr id="60422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2659"/>
                          <a:ext cx="1331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453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1703388" y="549276"/>
            <a:ext cx="86407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1825" indent="-6318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31825" marR="0" lvl="0" indent="-631825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、设总体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服从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[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,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+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区间上的均匀分布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      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</a:t>
            </a: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的极大似然估计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1900239" y="21717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17101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855914" y="2349501"/>
          <a:ext cx="410368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3" imgW="1524000" imgH="482600" progId="Equation.DSMT4">
                  <p:embed/>
                </p:oleObj>
              </mc:Choice>
              <mc:Fallback>
                <p:oleObj name="Equation" r:id="rId3" imgW="1524000" imgH="482600" progId="Equation.DSMT4">
                  <p:embed/>
                  <p:pic>
                    <p:nvPicPr>
                      <p:cNvPr id="171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349501"/>
                        <a:ext cx="4103687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40000" y="4113214"/>
          <a:ext cx="81280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5" imgW="3263900" imgH="508000" progId="Equation.DSMT4">
                  <p:embed/>
                </p:oleObj>
              </mc:Choice>
              <mc:Fallback>
                <p:oleObj name="Equation" r:id="rId5" imgW="3263900" imgH="508000" progId="Equation.DSMT4">
                  <p:embed/>
                  <p:pic>
                    <p:nvPicPr>
                      <p:cNvPr id="171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4113214"/>
                        <a:ext cx="8128000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3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51088" y="1052514"/>
          <a:ext cx="52578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2044700" imgH="482600" progId="Equation.DSMT4">
                  <p:embed/>
                </p:oleObj>
              </mc:Choice>
              <mc:Fallback>
                <p:oleObj name="Equation" r:id="rId3" imgW="2044700" imgH="482600" progId="Equation.DSMT4">
                  <p:embed/>
                  <p:pic>
                    <p:nvPicPr>
                      <p:cNvPr id="62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052514"/>
                        <a:ext cx="525780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044" name="Group 12"/>
          <p:cNvGrpSpPr>
            <a:grpSpLocks/>
          </p:cNvGrpSpPr>
          <p:nvPr/>
        </p:nvGrpSpPr>
        <p:grpSpPr bwMode="auto">
          <a:xfrm>
            <a:off x="1992314" y="3068639"/>
            <a:ext cx="8675687" cy="714375"/>
            <a:chOff x="295" y="1933"/>
            <a:chExt cx="5465" cy="450"/>
          </a:xfrm>
        </p:grpSpPr>
        <p:graphicFrame>
          <p:nvGraphicFramePr>
            <p:cNvPr id="62471" name="Object 4"/>
            <p:cNvGraphicFramePr>
              <a:graphicFrameLocks noChangeAspect="1"/>
            </p:cNvGraphicFramePr>
            <p:nvPr/>
          </p:nvGraphicFramePr>
          <p:xfrm>
            <a:off x="670" y="1933"/>
            <a:ext cx="237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5" name="Equation" r:id="rId5" imgW="1675673" imgH="317362" progId="Equation.DSMT4">
                    <p:embed/>
                  </p:oleObj>
                </mc:Choice>
                <mc:Fallback>
                  <p:oleObj name="Equation" r:id="rId5" imgW="1675673" imgH="317362" progId="Equation.DSMT4">
                    <p:embed/>
                    <p:pic>
                      <p:nvPicPr>
                        <p:cNvPr id="6247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1933"/>
                          <a:ext cx="2376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2" name="Text Box 5"/>
            <p:cNvSpPr txBox="1">
              <a:spLocks noChangeArrowheads="1"/>
            </p:cNvSpPr>
            <p:nvPr/>
          </p:nvSpPr>
          <p:spPr bwMode="auto">
            <a:xfrm>
              <a:off x="295" y="1933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当</a:t>
              </a:r>
            </a:p>
          </p:txBody>
        </p:sp>
        <p:sp>
          <p:nvSpPr>
            <p:cNvPr id="62473" name="Text Box 6"/>
            <p:cNvSpPr txBox="1">
              <a:spLocks noChangeArrowheads="1"/>
            </p:cNvSpPr>
            <p:nvPr/>
          </p:nvSpPr>
          <p:spPr bwMode="auto">
            <a:xfrm>
              <a:off x="3016" y="1933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时，</a:t>
              </a:r>
            </a:p>
          </p:txBody>
        </p:sp>
        <p:graphicFrame>
          <p:nvGraphicFramePr>
            <p:cNvPr id="62474" name="Object 7"/>
            <p:cNvGraphicFramePr>
              <a:graphicFrameLocks noChangeAspect="1"/>
            </p:cNvGraphicFramePr>
            <p:nvPr/>
          </p:nvGraphicFramePr>
          <p:xfrm>
            <a:off x="3493" y="1933"/>
            <a:ext cx="51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6" name="Equation" r:id="rId7" imgW="330057" imgH="253890" progId="Equation.DSMT4">
                    <p:embed/>
                  </p:oleObj>
                </mc:Choice>
                <mc:Fallback>
                  <p:oleObj name="Equation" r:id="rId7" imgW="330057" imgH="253890" progId="Equation.DSMT4">
                    <p:embed/>
                    <p:pic>
                      <p:nvPicPr>
                        <p:cNvPr id="6247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3" y="1933"/>
                          <a:ext cx="51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Text Box 8"/>
            <p:cNvSpPr txBox="1">
              <a:spLocks noChangeArrowheads="1"/>
            </p:cNvSpPr>
            <p:nvPr/>
          </p:nvSpPr>
          <p:spPr bwMode="auto">
            <a:xfrm>
              <a:off x="3991" y="1933"/>
              <a:ext cx="17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达到最大值，</a:t>
              </a:r>
            </a:p>
          </p:txBody>
        </p:sp>
      </p:grpSp>
      <p:grpSp>
        <p:nvGrpSpPr>
          <p:cNvPr id="172045" name="Group 13"/>
          <p:cNvGrpSpPr>
            <a:grpSpLocks/>
          </p:cNvGrpSpPr>
          <p:nvPr/>
        </p:nvGrpSpPr>
        <p:grpSpPr bwMode="auto">
          <a:xfrm>
            <a:off x="1992314" y="4292601"/>
            <a:ext cx="8301037" cy="766763"/>
            <a:chOff x="295" y="2704"/>
            <a:chExt cx="5229" cy="483"/>
          </a:xfrm>
        </p:grpSpPr>
        <p:sp>
          <p:nvSpPr>
            <p:cNvPr id="62469" name="Text Box 10"/>
            <p:cNvSpPr txBox="1">
              <a:spLocks noChangeArrowheads="1"/>
            </p:cNvSpPr>
            <p:nvPr/>
          </p:nvSpPr>
          <p:spPr bwMode="auto">
            <a:xfrm>
              <a:off x="295" y="2704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  <p:graphicFrame>
          <p:nvGraphicFramePr>
            <p:cNvPr id="62470" name="Object 11"/>
            <p:cNvGraphicFramePr>
              <a:graphicFrameLocks noChangeAspect="1"/>
            </p:cNvGraphicFramePr>
            <p:nvPr/>
          </p:nvGraphicFramePr>
          <p:xfrm>
            <a:off x="984" y="2704"/>
            <a:ext cx="454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7" name="Equation" r:id="rId9" imgW="2984500" imgH="317500" progId="Equation.DSMT4">
                    <p:embed/>
                  </p:oleObj>
                </mc:Choice>
                <mc:Fallback>
                  <p:oleObj name="Equation" r:id="rId9" imgW="2984500" imgH="317500" progId="Equation.DSMT4">
                    <p:embed/>
                    <p:pic>
                      <p:nvPicPr>
                        <p:cNvPr id="6247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2704"/>
                          <a:ext cx="4540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3058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774826" y="765176"/>
          <a:ext cx="83534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公式" r:id="rId3" imgW="2810013" imgH="699965" progId="Equation.3">
                  <p:embed/>
                </p:oleObj>
              </mc:Choice>
              <mc:Fallback>
                <p:oleObj name="公式" r:id="rId3" imgW="2810013" imgH="699965" progId="Equation.3">
                  <p:embed/>
                  <p:pic>
                    <p:nvPicPr>
                      <p:cNvPr id="63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765176"/>
                        <a:ext cx="83534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847851" y="29972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782889" y="2924176"/>
          <a:ext cx="453548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5" imgW="1688367" imgH="431613" progId="Equation.DSMT4">
                  <p:embed/>
                </p:oleObj>
              </mc:Choice>
              <mc:Fallback>
                <p:oleObj name="Equation" r:id="rId5" imgW="1688367" imgH="431613" progId="Equation.DSMT4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2924176"/>
                        <a:ext cx="4535487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1703388" y="4221163"/>
          <a:ext cx="8964612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7" imgW="2857500" imgH="508000" progId="Equation.DSMT4">
                  <p:embed/>
                </p:oleObj>
              </mc:Choice>
              <mc:Fallback>
                <p:oleObj name="Equation" r:id="rId7" imgW="2857500" imgH="508000" progId="Equation.DSMT4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221163"/>
                        <a:ext cx="8964612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43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208214" y="549275"/>
          <a:ext cx="734377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3" imgW="2819400" imgH="431800" progId="Equation.DSMT4">
                  <p:embed/>
                </p:oleObj>
              </mc:Choice>
              <mc:Fallback>
                <p:oleObj name="Equation" r:id="rId3" imgW="2819400" imgH="431800" progId="Equation.DSMT4">
                  <p:embed/>
                  <p:pic>
                    <p:nvPicPr>
                      <p:cNvPr id="645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49275"/>
                        <a:ext cx="734377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5188" y="1916113"/>
          <a:ext cx="6913562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5" imgW="2844800" imgH="914400" progId="Equation.DSMT4">
                  <p:embed/>
                </p:oleObj>
              </mc:Choice>
              <mc:Fallback>
                <p:oleObj name="Equation" r:id="rId5" imgW="2844800" imgH="914400" progId="Equation.DSMT4">
                  <p:embed/>
                  <p:pic>
                    <p:nvPicPr>
                      <p:cNvPr id="173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916113"/>
                        <a:ext cx="6913562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3069" name="Group 13"/>
          <p:cNvGrpSpPr>
            <a:grpSpLocks/>
          </p:cNvGrpSpPr>
          <p:nvPr/>
        </p:nvGrpSpPr>
        <p:grpSpPr bwMode="auto">
          <a:xfrm>
            <a:off x="2208213" y="4613275"/>
            <a:ext cx="5611812" cy="1701800"/>
            <a:chOff x="431" y="2906"/>
            <a:chExt cx="3535" cy="1072"/>
          </a:xfrm>
        </p:grpSpPr>
        <p:graphicFrame>
          <p:nvGraphicFramePr>
            <p:cNvPr id="64517" name="Object 9"/>
            <p:cNvGraphicFramePr>
              <a:graphicFrameLocks noChangeAspect="1"/>
            </p:cNvGraphicFramePr>
            <p:nvPr/>
          </p:nvGraphicFramePr>
          <p:xfrm>
            <a:off x="1385" y="2906"/>
            <a:ext cx="2581" cy="1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2" name="Equation" r:id="rId7" imgW="1650960" imgH="685800" progId="Equation.DSMT4">
                    <p:embed/>
                  </p:oleObj>
                </mc:Choice>
                <mc:Fallback>
                  <p:oleObj name="Equation" r:id="rId7" imgW="1650960" imgH="685800" progId="Equation.DSMT4">
                    <p:embed/>
                    <p:pic>
                      <p:nvPicPr>
                        <p:cNvPr id="645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2906"/>
                          <a:ext cx="2581" cy="1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8" name="Text Box 12"/>
            <p:cNvSpPr txBox="1">
              <a:spLocks noChangeArrowheads="1"/>
            </p:cNvSpPr>
            <p:nvPr/>
          </p:nvSpPr>
          <p:spPr bwMode="auto">
            <a:xfrm>
              <a:off x="431" y="2976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2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208214" y="692150"/>
          <a:ext cx="70564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3" imgW="2819400" imgH="431800" progId="Equation.DSMT4">
                  <p:embed/>
                </p:oleObj>
              </mc:Choice>
              <mc:Fallback>
                <p:oleObj name="Equation" r:id="rId3" imgW="2819400" imgH="431800" progId="Equation.DSMT4">
                  <p:embed/>
                  <p:pic>
                    <p:nvPicPr>
                      <p:cNvPr id="1781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692150"/>
                        <a:ext cx="705643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9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5189" y="1979613"/>
          <a:ext cx="748982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5" imgW="3022600" imgH="914400" progId="Equation.DSMT4">
                  <p:embed/>
                </p:oleObj>
              </mc:Choice>
              <mc:Fallback>
                <p:oleObj name="Equation" r:id="rId5" imgW="3022600" imgH="914400" progId="Equation.DSMT4">
                  <p:embed/>
                  <p:pic>
                    <p:nvPicPr>
                      <p:cNvPr id="178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979613"/>
                        <a:ext cx="7489825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2208214" y="4630738"/>
            <a:ext cx="5775325" cy="1719262"/>
            <a:chOff x="431" y="2916"/>
            <a:chExt cx="3548" cy="1049"/>
          </a:xfrm>
        </p:grpSpPr>
        <p:graphicFrame>
          <p:nvGraphicFramePr>
            <p:cNvPr id="65542" name="Object 5"/>
            <p:cNvGraphicFramePr>
              <a:graphicFrameLocks noChangeAspect="1"/>
            </p:cNvGraphicFramePr>
            <p:nvPr/>
          </p:nvGraphicFramePr>
          <p:xfrm>
            <a:off x="1373" y="2916"/>
            <a:ext cx="2606" cy="10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6" name="Equation" r:id="rId7" imgW="1815840" imgH="736560" progId="Equation.DSMT4">
                    <p:embed/>
                  </p:oleObj>
                </mc:Choice>
                <mc:Fallback>
                  <p:oleObj name="Equation" r:id="rId7" imgW="1815840" imgH="736560" progId="Equation.DSMT4">
                    <p:embed/>
                    <p:pic>
                      <p:nvPicPr>
                        <p:cNvPr id="6554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2916"/>
                          <a:ext cx="2606" cy="10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3" name="Text Box 6"/>
            <p:cNvSpPr txBox="1">
              <a:spLocks noChangeArrowheads="1"/>
            </p:cNvSpPr>
            <p:nvPr/>
          </p:nvSpPr>
          <p:spPr bwMode="auto">
            <a:xfrm>
              <a:off x="431" y="2976"/>
              <a:ext cx="61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</p:grpSp>
      <p:sp>
        <p:nvSpPr>
          <p:cNvPr id="65541" name="Text Box 7"/>
          <p:cNvSpPr txBox="1">
            <a:spLocks noChangeArrowheads="1"/>
          </p:cNvSpPr>
          <p:nvPr/>
        </p:nvSpPr>
        <p:spPr bwMode="auto">
          <a:xfrm>
            <a:off x="1919288" y="188914"/>
            <a:ext cx="22413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对（</a:t>
            </a:r>
            <a:r>
              <a:rPr kumimoji="0" lang="el-GR" altLang="zh-CN" sz="320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μ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l-GR" altLang="zh-CN" sz="320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σ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481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774825" y="188914"/>
            <a:ext cx="5607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三、最（极）大似然估计方法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774825" y="908051"/>
            <a:ext cx="8675688" cy="2886075"/>
            <a:chOff x="158" y="572"/>
            <a:chExt cx="5465" cy="1818"/>
          </a:xfrm>
        </p:grpSpPr>
        <p:graphicFrame>
          <p:nvGraphicFramePr>
            <p:cNvPr id="49160" name="Object 4"/>
            <p:cNvGraphicFramePr>
              <a:graphicFrameLocks noChangeAspect="1"/>
            </p:cNvGraphicFramePr>
            <p:nvPr/>
          </p:nvGraphicFramePr>
          <p:xfrm>
            <a:off x="158" y="572"/>
            <a:ext cx="5465" cy="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2" name="公式" r:id="rId3" imgW="3276594" imgH="457438" progId="Equation.3">
                    <p:embed/>
                  </p:oleObj>
                </mc:Choice>
                <mc:Fallback>
                  <p:oleObj name="公式" r:id="rId3" imgW="3276594" imgH="457438" progId="Equation.3">
                    <p:embed/>
                    <p:pic>
                      <p:nvPicPr>
                        <p:cNvPr id="491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572"/>
                          <a:ext cx="5465" cy="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1" name="Object 6"/>
            <p:cNvGraphicFramePr>
              <a:graphicFrameLocks noChangeAspect="1"/>
            </p:cNvGraphicFramePr>
            <p:nvPr/>
          </p:nvGraphicFramePr>
          <p:xfrm>
            <a:off x="582" y="1360"/>
            <a:ext cx="4067" cy="10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3" name="Equation" r:id="rId5" imgW="2538383" imgH="647744" progId="Equation.DSMT4">
                    <p:embed/>
                  </p:oleObj>
                </mc:Choice>
                <mc:Fallback>
                  <p:oleObj name="Equation" r:id="rId5" imgW="2538383" imgH="647744" progId="Equation.DSMT4">
                    <p:embed/>
                    <p:pic>
                      <p:nvPicPr>
                        <p:cNvPr id="4916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" y="1360"/>
                          <a:ext cx="4067" cy="10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703389" y="3860800"/>
            <a:ext cx="8569325" cy="1295400"/>
            <a:chOff x="0" y="2432"/>
            <a:chExt cx="5193" cy="816"/>
          </a:xfrm>
        </p:grpSpPr>
        <p:graphicFrame>
          <p:nvGraphicFramePr>
            <p:cNvPr id="49158" name="Object 8"/>
            <p:cNvGraphicFramePr>
              <a:graphicFrameLocks noChangeAspect="1"/>
            </p:cNvGraphicFramePr>
            <p:nvPr/>
          </p:nvGraphicFramePr>
          <p:xfrm>
            <a:off x="884" y="2527"/>
            <a:ext cx="430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4" name="公式" r:id="rId7" imgW="2605038" imgH="218927" progId="Equation.3">
                    <p:embed/>
                  </p:oleObj>
                </mc:Choice>
                <mc:Fallback>
                  <p:oleObj name="公式" r:id="rId7" imgW="2605038" imgH="218927" progId="Equation.3">
                    <p:embed/>
                    <p:pic>
                      <p:nvPicPr>
                        <p:cNvPr id="4915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527"/>
                          <a:ext cx="430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AutoShape 9">
              <a:extLst>
                <a:ext uri="{FF2B5EF4-FFF2-40B4-BE49-F238E27FC236}">
                  <a16:creationId xmlns:a16="http://schemas.microsoft.com/office/drawing/2014/main" id="{8C3DBCB2-B08E-4A7E-9483-792F96CA2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32"/>
              <a:ext cx="1012" cy="816"/>
            </a:xfrm>
            <a:prstGeom prst="irregularSeal2">
              <a:avLst/>
            </a:prstGeom>
            <a:solidFill>
              <a:schemeClr val="accent1"/>
            </a:solidFill>
            <a:ln w="127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说明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208214" y="4724400"/>
          <a:ext cx="8199437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9" imgW="3062097" imgH="457438" progId="Equation.3">
                  <p:embed/>
                </p:oleObj>
              </mc:Choice>
              <mc:Fallback>
                <p:oleObj name="公式" r:id="rId9" imgW="3062097" imgH="457438" progId="Equation.3">
                  <p:embed/>
                  <p:pic>
                    <p:nvPicPr>
                      <p:cNvPr id="28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724400"/>
                        <a:ext cx="8199437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12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847851" y="620713"/>
            <a:ext cx="3984625" cy="58896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最大似然估计的性质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19288" y="3573464"/>
            <a:ext cx="8424862" cy="2071687"/>
            <a:chOff x="249" y="2296"/>
            <a:chExt cx="5307" cy="1305"/>
          </a:xfrm>
        </p:grpSpPr>
        <p:sp>
          <p:nvSpPr>
            <p:cNvPr id="66571" name="Text Box 5"/>
            <p:cNvSpPr txBox="1">
              <a:spLocks noChangeArrowheads="1"/>
            </p:cNvSpPr>
            <p:nvPr/>
          </p:nvSpPr>
          <p:spPr bwMode="auto">
            <a:xfrm>
              <a:off x="249" y="2296"/>
              <a:ext cx="5307" cy="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例如，例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8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中参数</a:t>
              </a:r>
              <a:r>
                <a:rPr kumimoji="0" lang="el-GR" altLang="zh-CN" sz="3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宋体" panose="02010600030101010101" pitchFamily="2" charset="-122"/>
                  <a:cs typeface="+mn-cs"/>
                </a:rPr>
                <a:t>θ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的方差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DX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的最大似然估计为：</a:t>
              </a:r>
              <a:endParaRPr kumimoji="0" lang="zh-CN" altLang="el-GR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66572" name="Object 7"/>
            <p:cNvGraphicFramePr>
              <a:graphicFrameLocks noChangeAspect="1"/>
            </p:cNvGraphicFramePr>
            <p:nvPr/>
          </p:nvGraphicFramePr>
          <p:xfrm>
            <a:off x="839" y="2750"/>
            <a:ext cx="4128" cy="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6" name="公式" r:id="rId3" imgW="2120900" imgH="508000" progId="Equation.3">
                    <p:embed/>
                  </p:oleObj>
                </mc:Choice>
                <mc:Fallback>
                  <p:oleObj name="公式" r:id="rId3" imgW="2120900" imgH="508000" progId="Equation.3">
                    <p:embed/>
                    <p:pic>
                      <p:nvPicPr>
                        <p:cNvPr id="6657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750"/>
                          <a:ext cx="4128" cy="8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4" name="Text Box 8"/>
          <p:cNvSpPr txBox="1">
            <a:spLocks noChangeArrowheads="1"/>
          </p:cNvSpPr>
          <p:nvPr/>
        </p:nvSpPr>
        <p:spPr bwMode="auto">
          <a:xfrm>
            <a:off x="1992314" y="1196976"/>
            <a:ext cx="8372475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若  是  的最大似然估计，    是  的单调函数，则     的最大似然估计</a:t>
            </a:r>
          </a:p>
        </p:txBody>
      </p:sp>
      <p:graphicFrame>
        <p:nvGraphicFramePr>
          <p:cNvPr id="66565" name="Object 9"/>
          <p:cNvGraphicFramePr>
            <a:graphicFrameLocks noChangeAspect="1"/>
          </p:cNvGraphicFramePr>
          <p:nvPr/>
        </p:nvGraphicFramePr>
        <p:xfrm>
          <a:off x="3359151" y="1341439"/>
          <a:ext cx="2968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5" imgW="126780" imgH="215526" progId="Equation.DSMT4">
                  <p:embed/>
                </p:oleObj>
              </mc:Choice>
              <mc:Fallback>
                <p:oleObj name="Equation" r:id="rId5" imgW="126780" imgH="215526" progId="Equation.DSMT4">
                  <p:embed/>
                  <p:pic>
                    <p:nvPicPr>
                      <p:cNvPr id="665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1341439"/>
                        <a:ext cx="2968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10"/>
          <p:cNvGraphicFramePr>
            <a:graphicFrameLocks noChangeAspect="1"/>
          </p:cNvGraphicFramePr>
          <p:nvPr/>
        </p:nvGraphicFramePr>
        <p:xfrm>
          <a:off x="4151314" y="1412875"/>
          <a:ext cx="307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665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1412875"/>
                        <a:ext cx="307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11"/>
          <p:cNvGraphicFramePr>
            <a:graphicFrameLocks noChangeAspect="1"/>
          </p:cNvGraphicFramePr>
          <p:nvPr/>
        </p:nvGraphicFramePr>
        <p:xfrm>
          <a:off x="7751763" y="1341439"/>
          <a:ext cx="863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9" imgW="330057" imgH="203112" progId="Equation.DSMT4">
                  <p:embed/>
                </p:oleObj>
              </mc:Choice>
              <mc:Fallback>
                <p:oleObj name="Equation" r:id="rId9" imgW="330057" imgH="203112" progId="Equation.DSMT4">
                  <p:embed/>
                  <p:pic>
                    <p:nvPicPr>
                      <p:cNvPr id="665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1341439"/>
                        <a:ext cx="863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12"/>
          <p:cNvGraphicFramePr>
            <a:graphicFrameLocks noChangeAspect="1"/>
          </p:cNvGraphicFramePr>
          <p:nvPr/>
        </p:nvGraphicFramePr>
        <p:xfrm>
          <a:off x="9120189" y="1341439"/>
          <a:ext cx="3317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11" imgW="126725" imgH="177415" progId="Equation.DSMT4">
                  <p:embed/>
                </p:oleObj>
              </mc:Choice>
              <mc:Fallback>
                <p:oleObj name="Equation" r:id="rId11" imgW="126725" imgH="177415" progId="Equation.DSMT4">
                  <p:embed/>
                  <p:pic>
                    <p:nvPicPr>
                      <p:cNvPr id="665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189" y="1341439"/>
                        <a:ext cx="33178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13"/>
          <p:cNvGraphicFramePr>
            <a:graphicFrameLocks noChangeAspect="1"/>
          </p:cNvGraphicFramePr>
          <p:nvPr/>
        </p:nvGraphicFramePr>
        <p:xfrm>
          <a:off x="4151313" y="1989138"/>
          <a:ext cx="863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13" imgW="330057" imgH="203112" progId="Equation.DSMT4">
                  <p:embed/>
                </p:oleObj>
              </mc:Choice>
              <mc:Fallback>
                <p:oleObj name="Equation" r:id="rId13" imgW="330057" imgH="203112" progId="Equation.DSMT4">
                  <p:embed/>
                  <p:pic>
                    <p:nvPicPr>
                      <p:cNvPr id="665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1989138"/>
                        <a:ext cx="863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5"/>
          <p:cNvGraphicFramePr>
            <a:graphicFrameLocks noChangeAspect="1"/>
          </p:cNvGraphicFramePr>
          <p:nvPr/>
        </p:nvGraphicFramePr>
        <p:xfrm>
          <a:off x="4800601" y="2725739"/>
          <a:ext cx="22320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15" imgW="774364" imgH="241195" progId="Equation.DSMT4">
                  <p:embed/>
                </p:oleObj>
              </mc:Choice>
              <mc:Fallback>
                <p:oleObj name="Equation" r:id="rId15" imgW="774364" imgH="241195" progId="Equation.DSMT4">
                  <p:embed/>
                  <p:pic>
                    <p:nvPicPr>
                      <p:cNvPr id="6657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725739"/>
                        <a:ext cx="22320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7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919289" y="260350"/>
            <a:ext cx="4981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3333FF"/>
                </a:solidFill>
                <a:latin typeface="宋体" panose="02010600030101010101" pitchFamily="2" charset="-122"/>
              </a:rPr>
              <a:t>§7.2. </a:t>
            </a:r>
            <a:r>
              <a:rPr kumimoji="1" lang="zh-CN" altLang="en-US" b="1">
                <a:solidFill>
                  <a:srgbClr val="3333FF"/>
                </a:solidFill>
                <a:latin typeface="宋体" panose="02010600030101010101" pitchFamily="2" charset="-122"/>
              </a:rPr>
              <a:t>估计量的评选标准</a:t>
            </a:r>
            <a:r>
              <a:rPr kumimoji="1" lang="zh-CN" altLang="en-US" b="1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847850" y="981076"/>
          <a:ext cx="86423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3" imgW="3291128" imgH="204868" progId="Equation.3">
                  <p:embed/>
                </p:oleObj>
              </mc:Choice>
              <mc:Fallback>
                <p:oleObj name="公式" r:id="rId3" imgW="3291128" imgH="204868" progId="Equation.3">
                  <p:embed/>
                  <p:pic>
                    <p:nvPicPr>
                      <p:cNvPr id="67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981076"/>
                        <a:ext cx="86423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774826" y="1700214"/>
            <a:ext cx="2227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、无偏性</a:t>
            </a:r>
            <a:r>
              <a:rPr kumimoji="1" lang="en-US" altLang="zh-CN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558926" y="2420938"/>
          <a:ext cx="889317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5" imgW="3457513" imgH="724067" progId="Equation.3">
                  <p:embed/>
                </p:oleObj>
              </mc:Choice>
              <mc:Fallback>
                <p:oleObj name="公式" r:id="rId5" imgW="3457513" imgH="724067" progId="Equation.3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6" y="2420938"/>
                        <a:ext cx="8893175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2135188" y="4437063"/>
          <a:ext cx="71294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7" imgW="2768600" imgH="304800" progId="Equation.3">
                  <p:embed/>
                </p:oleObj>
              </mc:Choice>
              <mc:Fallback>
                <p:oleObj name="公式" r:id="rId7" imgW="2768600" imgH="304800" progId="Equation.3">
                  <p:embed/>
                  <p:pic>
                    <p:nvPicPr>
                      <p:cNvPr id="33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437063"/>
                        <a:ext cx="712946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2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5"/>
          <p:cNvGraphicFramePr>
            <a:graphicFrameLocks noGrp="1" noChangeAspect="1"/>
          </p:cNvGraphicFramePr>
          <p:nvPr>
            <p:ph/>
          </p:nvPr>
        </p:nvGraphicFramePr>
        <p:xfrm>
          <a:off x="2640013" y="2492375"/>
          <a:ext cx="6697662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3" imgW="2413000" imgH="711200" progId="Equation.3">
                  <p:embed/>
                </p:oleObj>
              </mc:Choice>
              <mc:Fallback>
                <p:oleObj name="公式" r:id="rId3" imgW="2413000" imgH="711200" progId="Equation.3">
                  <p:embed/>
                  <p:pic>
                    <p:nvPicPr>
                      <p:cNvPr id="686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492375"/>
                        <a:ext cx="6697662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8431212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是来自总体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的一个样本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并设总体二阶矩存在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EX=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DX=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，证明：</a:t>
            </a:r>
            <a:endParaRPr kumimoji="1"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1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7"/>
          <p:cNvGrpSpPr>
            <a:grpSpLocks/>
          </p:cNvGrpSpPr>
          <p:nvPr/>
        </p:nvGrpSpPr>
        <p:grpSpPr bwMode="auto">
          <a:xfrm>
            <a:off x="1774825" y="692150"/>
            <a:ext cx="8351838" cy="2701926"/>
            <a:chOff x="204" y="346"/>
            <a:chExt cx="5261" cy="1702"/>
          </a:xfrm>
        </p:grpSpPr>
        <p:sp>
          <p:nvSpPr>
            <p:cNvPr id="69637" name="Text Box 4"/>
            <p:cNvSpPr txBox="1">
              <a:spLocks noChangeArrowheads="1"/>
            </p:cNvSpPr>
            <p:nvPr/>
          </p:nvSpPr>
          <p:spPr bwMode="auto">
            <a:xfrm>
              <a:off x="204" y="346"/>
              <a:ext cx="5261" cy="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lang="en-US" altLang="zh-CN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是来自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X~U</a:t>
              </a:r>
              <a:r>
                <a:rPr lang="en-US" altLang="zh-CN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en-US" altLang="zh-CN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el-GR" altLang="zh-CN" b="1" i="1">
                  <a:solidFill>
                    <a:srgbClr val="000000"/>
                  </a:solidFill>
                  <a:latin typeface="楷体_GB2312" pitchFamily="49" charset="-122"/>
                </a:rPr>
                <a:t>θ</a:t>
              </a:r>
              <a:r>
                <a:rPr lang="en-US" altLang="zh-CN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的样本，          证明：</a:t>
              </a: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  都是</a:t>
              </a:r>
              <a:r>
                <a:rPr lang="el-GR" altLang="zh-CN" b="1" i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θ</a:t>
              </a: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的无偏估计。</a:t>
              </a:r>
              <a:endParaRPr lang="zh-CN" altLang="el-GR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69638" name="Object 5"/>
            <p:cNvGraphicFramePr>
              <a:graphicFrameLocks noChangeAspect="1"/>
            </p:cNvGraphicFramePr>
            <p:nvPr/>
          </p:nvGraphicFramePr>
          <p:xfrm>
            <a:off x="930" y="1026"/>
            <a:ext cx="3840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公式" r:id="rId3" imgW="2451100" imgH="393700" progId="Equation.3">
                    <p:embed/>
                  </p:oleObj>
                </mc:Choice>
                <mc:Fallback>
                  <p:oleObj name="公式" r:id="rId3" imgW="2451100" imgH="393700" progId="Equation.3">
                    <p:embed/>
                    <p:pic>
                      <p:nvPicPr>
                        <p:cNvPr id="6963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026"/>
                          <a:ext cx="3840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919289" y="3573464"/>
            <a:ext cx="1512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证明：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424114" y="3644901"/>
          <a:ext cx="7812087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2997200" imgH="889000" progId="Equation.DSMT4">
                  <p:embed/>
                </p:oleObj>
              </mc:Choice>
              <mc:Fallback>
                <p:oleObj name="Equation" r:id="rId5" imgW="2997200" imgH="889000" progId="Equation.DSMT4">
                  <p:embed/>
                  <p:pic>
                    <p:nvPicPr>
                      <p:cNvPr id="45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644901"/>
                        <a:ext cx="7812087" cy="231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2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071813" y="765175"/>
          <a:ext cx="12954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520474" imgH="393529" progId="Equation.DSMT4">
                  <p:embed/>
                </p:oleObj>
              </mc:Choice>
              <mc:Fallback>
                <p:oleObj name="Equation" r:id="rId3" imgW="520474" imgH="393529" progId="Equation.DSMT4">
                  <p:embed/>
                  <p:pic>
                    <p:nvPicPr>
                      <p:cNvPr id="706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765175"/>
                        <a:ext cx="12954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71813" y="2060576"/>
          <a:ext cx="568801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1993900" imgH="393700" progId="Equation.DSMT4">
                  <p:embed/>
                </p:oleObj>
              </mc:Choice>
              <mc:Fallback>
                <p:oleObj name="Equation" r:id="rId5" imgW="1993900" imgH="393700" progId="Equation.DSMT4">
                  <p:embed/>
                  <p:pic>
                    <p:nvPicPr>
                      <p:cNvPr id="179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060576"/>
                        <a:ext cx="5688012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9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71813" y="3429000"/>
          <a:ext cx="42481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7" imgW="1447800" imgH="228600" progId="Equation.DSMT4">
                  <p:embed/>
                </p:oleObj>
              </mc:Choice>
              <mc:Fallback>
                <p:oleObj name="Equation" r:id="rId7" imgW="1447800" imgH="228600" progId="Equation.DSMT4">
                  <p:embed/>
                  <p:pic>
                    <p:nvPicPr>
                      <p:cNvPr id="179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429000"/>
                        <a:ext cx="42481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2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000375" y="4365626"/>
          <a:ext cx="7056438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9" imgW="2501900" imgH="685800" progId="Equation.DSMT4">
                  <p:embed/>
                </p:oleObj>
              </mc:Choice>
              <mc:Fallback>
                <p:oleObj name="Equation" r:id="rId9" imgW="2501900" imgH="685800" progId="Equation.DSMT4">
                  <p:embed/>
                  <p:pic>
                    <p:nvPicPr>
                      <p:cNvPr id="179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365626"/>
                        <a:ext cx="7056438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49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2424113" y="906464"/>
          <a:ext cx="69850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2540000" imgH="393700" progId="Equation.DSMT4">
                  <p:embed/>
                </p:oleObj>
              </mc:Choice>
              <mc:Fallback>
                <p:oleObj name="Equation" r:id="rId3" imgW="2540000" imgH="393700" progId="Equation.DSMT4">
                  <p:embed/>
                  <p:pic>
                    <p:nvPicPr>
                      <p:cNvPr id="184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906464"/>
                        <a:ext cx="69850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3216276" y="2205038"/>
          <a:ext cx="3313113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1117115" imgH="393529" progId="Equation.DSMT4">
                  <p:embed/>
                </p:oleObj>
              </mc:Choice>
              <mc:Fallback>
                <p:oleObj name="Equation" r:id="rId5" imgW="1117115" imgH="393529" progId="Equation.DSMT4">
                  <p:embed/>
                  <p:pic>
                    <p:nvPicPr>
                      <p:cNvPr id="184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205038"/>
                        <a:ext cx="3313113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3216276" y="3644900"/>
          <a:ext cx="590391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7" imgW="2095500" imgH="419100" progId="Equation.DSMT4">
                  <p:embed/>
                </p:oleObj>
              </mc:Choice>
              <mc:Fallback>
                <p:oleObj name="Equation" r:id="rId7" imgW="2095500" imgH="419100" progId="Equation.DSMT4">
                  <p:embed/>
                  <p:pic>
                    <p:nvPicPr>
                      <p:cNvPr id="184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3644900"/>
                        <a:ext cx="590391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287714" y="5373689"/>
          <a:ext cx="720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9" imgW="253670" imgH="177569" progId="Equation.DSMT4">
                  <p:embed/>
                </p:oleObj>
              </mc:Choice>
              <mc:Fallback>
                <p:oleObj name="Equation" r:id="rId9" imgW="253670" imgH="177569" progId="Equation.DSMT4">
                  <p:embed/>
                  <p:pic>
                    <p:nvPicPr>
                      <p:cNvPr id="1843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5373689"/>
                        <a:ext cx="720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05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5284" y="1883837"/>
            <a:ext cx="886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作业：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p.226   1(2)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3(2)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5(2)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7(2)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9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927351" y="692150"/>
          <a:ext cx="7345363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公式" r:id="rId3" imgW="2895711" imgH="914374" progId="Equation.3">
                  <p:embed/>
                </p:oleObj>
              </mc:Choice>
              <mc:Fallback>
                <p:oleObj name="公式" r:id="rId3" imgW="2895711" imgH="914374" progId="Equation.3">
                  <p:embed/>
                  <p:pic>
                    <p:nvPicPr>
                      <p:cNvPr id="89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692150"/>
                        <a:ext cx="7345363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AutoShape 6">
            <a:extLst>
              <a:ext uri="{FF2B5EF4-FFF2-40B4-BE49-F238E27FC236}">
                <a16:creationId xmlns:a16="http://schemas.microsoft.com/office/drawing/2014/main" id="{E4909759-C063-4840-97CB-197DA14C0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76250"/>
            <a:ext cx="1295400" cy="2376488"/>
          </a:xfrm>
          <a:prstGeom prst="verticalScroll">
            <a:avLst>
              <a:gd name="adj" fmla="val 12500"/>
            </a:avLst>
          </a:prstGeom>
          <a:solidFill>
            <a:srgbClr val="FF3300"/>
          </a:soli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理论依据</a:t>
            </a:r>
          </a:p>
        </p:txBody>
      </p:sp>
      <p:graphicFrame>
        <p:nvGraphicFramePr>
          <p:cNvPr id="8909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847851" y="3141663"/>
          <a:ext cx="834707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5" imgW="3114719" imgH="966595" progId="Equation.DSMT4">
                  <p:embed/>
                </p:oleObj>
              </mc:Choice>
              <mc:Fallback>
                <p:oleObj name="Equation" r:id="rId5" imgW="3114719" imgH="966595" progId="Equation.DSMT4">
                  <p:embed/>
                  <p:pic>
                    <p:nvPicPr>
                      <p:cNvPr id="890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3141663"/>
                        <a:ext cx="8347075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7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3"/>
          <p:cNvGraphicFramePr>
            <a:graphicFrameLocks noChangeAspect="1"/>
          </p:cNvGraphicFramePr>
          <p:nvPr/>
        </p:nvGraphicFramePr>
        <p:xfrm>
          <a:off x="1416050" y="1412876"/>
          <a:ext cx="91440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3405393" imgH="990697" progId="Equation.DSMT4">
                  <p:embed/>
                </p:oleObj>
              </mc:Choice>
              <mc:Fallback>
                <p:oleObj name="Equation" r:id="rId3" imgW="3405393" imgH="990697" progId="Equation.DSMT4">
                  <p:embed/>
                  <p:pic>
                    <p:nvPicPr>
                      <p:cNvPr id="512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1412876"/>
                        <a:ext cx="91440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1524001" y="1409700"/>
            <a:ext cx="1408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定义：</a:t>
            </a:r>
          </a:p>
        </p:txBody>
      </p:sp>
    </p:spTree>
    <p:extLst>
      <p:ext uri="{BB962C8B-B14F-4D97-AF65-F5344CB8AC3E}">
        <p14:creationId xmlns:p14="http://schemas.microsoft.com/office/powerpoint/2010/main" val="10069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992314" y="549276"/>
            <a:ext cx="4886325" cy="5889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最大似然估计的求解方法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132013" y="4508500"/>
            <a:ext cx="4972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、直接根据定义计算。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63750" y="1412875"/>
            <a:ext cx="7905750" cy="2628900"/>
            <a:chOff x="327" y="869"/>
            <a:chExt cx="4980" cy="1656"/>
          </a:xfrm>
        </p:grpSpPr>
        <p:sp>
          <p:nvSpPr>
            <p:cNvPr id="52229" name="Text Box 4"/>
            <p:cNvSpPr txBox="1">
              <a:spLocks noChangeArrowheads="1"/>
            </p:cNvSpPr>
            <p:nvPr/>
          </p:nvSpPr>
          <p:spPr bwMode="auto">
            <a:xfrm>
              <a:off x="327" y="869"/>
              <a:ext cx="28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、求解对数似然方程：</a:t>
              </a:r>
            </a:p>
          </p:txBody>
        </p:sp>
        <p:graphicFrame>
          <p:nvGraphicFramePr>
            <p:cNvPr id="52230" name="Object 6"/>
            <p:cNvGraphicFramePr>
              <a:graphicFrameLocks noChangeAspect="1"/>
            </p:cNvGraphicFramePr>
            <p:nvPr/>
          </p:nvGraphicFramePr>
          <p:xfrm>
            <a:off x="930" y="1389"/>
            <a:ext cx="437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公式" r:id="rId3" imgW="2298700" imgH="431800" progId="Equation.3">
                    <p:embed/>
                  </p:oleObj>
                </mc:Choice>
                <mc:Fallback>
                  <p:oleObj name="公式" r:id="rId3" imgW="2298700" imgH="431800" progId="Equation.3">
                    <p:embed/>
                    <p:pic>
                      <p:nvPicPr>
                        <p:cNvPr id="522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389"/>
                          <a:ext cx="437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793" y="2160"/>
              <a:ext cx="39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若驻点唯一，即为最大似然估计。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6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062163" y="652464"/>
          <a:ext cx="76327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公式" r:id="rId3" imgW="3238200" imgH="736560" progId="Equation.3">
                  <p:embed/>
                </p:oleObj>
              </mc:Choice>
              <mc:Fallback>
                <p:oleObj name="公式" r:id="rId3" imgW="3238200" imgH="736560" progId="Equation.3">
                  <p:embed/>
                  <p:pic>
                    <p:nvPicPr>
                      <p:cNvPr id="532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652464"/>
                        <a:ext cx="76327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043114" y="267652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3205163" y="2636839"/>
          <a:ext cx="32639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5" imgW="1231366" imgH="431613" progId="Equation.DSMT4">
                  <p:embed/>
                </p:oleObj>
              </mc:Choice>
              <mc:Fallback>
                <p:oleObj name="Equation" r:id="rId5" imgW="1231366" imgH="431613" progId="Equation.DSMT4">
                  <p:embed/>
                  <p:pic>
                    <p:nvPicPr>
                      <p:cNvPr id="3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2636839"/>
                        <a:ext cx="326390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998914" y="3933825"/>
          <a:ext cx="6497637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7" imgW="2438400" imgH="508000" progId="Equation.DSMT4">
                  <p:embed/>
                </p:oleObj>
              </mc:Choice>
              <mc:Fallback>
                <p:oleObj name="Equation" r:id="rId7" imgW="2438400" imgH="508000" progId="Equation.DSMT4">
                  <p:embed/>
                  <p:pic>
                    <p:nvPicPr>
                      <p:cNvPr id="3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4" y="3933825"/>
                        <a:ext cx="6497637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4008439" y="5661025"/>
          <a:ext cx="27193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9" imgW="1079032" imgH="241195" progId="Equation.DSMT4">
                  <p:embed/>
                </p:oleObj>
              </mc:Choice>
              <mc:Fallback>
                <p:oleObj name="Equation" r:id="rId9" imgW="1079032" imgH="241195" progId="Equation.DSMT4">
                  <p:embed/>
                  <p:pic>
                    <p:nvPicPr>
                      <p:cNvPr id="39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5661025"/>
                        <a:ext cx="2719387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2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711450" y="908051"/>
          <a:ext cx="68405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2247900" imgH="228600" progId="Equation.DSMT4">
                  <p:embed/>
                </p:oleObj>
              </mc:Choice>
              <mc:Fallback>
                <p:oleObj name="Equation" r:id="rId3" imgW="2247900" imgH="228600" progId="Equation.DSMT4">
                  <p:embed/>
                  <p:pic>
                    <p:nvPicPr>
                      <p:cNvPr id="542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908051"/>
                        <a:ext cx="68405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40013" y="2349500"/>
          <a:ext cx="5473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5" imgW="1879600" imgH="431800" progId="Equation.DSMT4">
                  <p:embed/>
                </p:oleObj>
              </mc:Choice>
              <mc:Fallback>
                <p:oleObj name="Equation" r:id="rId5" imgW="1879600" imgH="431800" progId="Equation.DSMT4">
                  <p:embed/>
                  <p:pic>
                    <p:nvPicPr>
                      <p:cNvPr id="144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349500"/>
                        <a:ext cx="5473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397" name="Group 13"/>
          <p:cNvGrpSpPr>
            <a:grpSpLocks/>
          </p:cNvGrpSpPr>
          <p:nvPr/>
        </p:nvGrpSpPr>
        <p:grpSpPr bwMode="auto">
          <a:xfrm>
            <a:off x="2690813" y="4259263"/>
            <a:ext cx="2690812" cy="684212"/>
            <a:chOff x="735" y="2683"/>
            <a:chExt cx="1695" cy="431"/>
          </a:xfrm>
        </p:grpSpPr>
        <p:graphicFrame>
          <p:nvGraphicFramePr>
            <p:cNvPr id="54277" name="Object 9"/>
            <p:cNvGraphicFramePr>
              <a:graphicFrameLocks noChangeAspect="1"/>
            </p:cNvGraphicFramePr>
            <p:nvPr/>
          </p:nvGraphicFramePr>
          <p:xfrm>
            <a:off x="1696" y="2726"/>
            <a:ext cx="73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2" name="Equation" r:id="rId7" imgW="431613" imgH="228501" progId="Equation.DSMT4">
                    <p:embed/>
                  </p:oleObj>
                </mc:Choice>
                <mc:Fallback>
                  <p:oleObj name="Equation" r:id="rId7" imgW="431613" imgH="228501" progId="Equation.DSMT4">
                    <p:embed/>
                    <p:pic>
                      <p:nvPicPr>
                        <p:cNvPr id="5427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2726"/>
                          <a:ext cx="734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8" name="Text Box 12"/>
            <p:cNvSpPr txBox="1">
              <a:spLocks noChangeArrowheads="1"/>
            </p:cNvSpPr>
            <p:nvPr/>
          </p:nvSpPr>
          <p:spPr bwMode="auto">
            <a:xfrm>
              <a:off x="735" y="2683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3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1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19288" y="549276"/>
          <a:ext cx="82804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公式" r:id="rId3" imgW="3111500" imgH="457200" progId="Equation.3">
                  <p:embed/>
                </p:oleObj>
              </mc:Choice>
              <mc:Fallback>
                <p:oleObj name="公式" r:id="rId3" imgW="3111500" imgH="457200" progId="Equation.3">
                  <p:embed/>
                  <p:pic>
                    <p:nvPicPr>
                      <p:cNvPr id="55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49276"/>
                        <a:ext cx="82804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11451" y="3141663"/>
          <a:ext cx="5472113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5" imgW="2032000" imgH="457200" progId="Equation.DSMT4">
                  <p:embed/>
                </p:oleObj>
              </mc:Choice>
              <mc:Fallback>
                <p:oleObj name="Equation" r:id="rId5" imgW="2032000" imgH="457200" progId="Equation.DSMT4">
                  <p:embed/>
                  <p:pic>
                    <p:nvPicPr>
                      <p:cNvPr id="138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141663"/>
                        <a:ext cx="5472113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56" name="Group 16"/>
          <p:cNvGrpSpPr>
            <a:grpSpLocks/>
          </p:cNvGrpSpPr>
          <p:nvPr/>
        </p:nvGrpSpPr>
        <p:grpSpPr bwMode="auto">
          <a:xfrm>
            <a:off x="1971676" y="1844676"/>
            <a:ext cx="6499225" cy="1196975"/>
            <a:chOff x="282" y="1162"/>
            <a:chExt cx="4094" cy="754"/>
          </a:xfrm>
        </p:grpSpPr>
        <p:graphicFrame>
          <p:nvGraphicFramePr>
            <p:cNvPr id="55302" name="Object 7"/>
            <p:cNvGraphicFramePr>
              <a:graphicFrameLocks noChangeAspect="1"/>
            </p:cNvGraphicFramePr>
            <p:nvPr/>
          </p:nvGraphicFramePr>
          <p:xfrm>
            <a:off x="1020" y="1162"/>
            <a:ext cx="3356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8" name="Equation" r:id="rId7" imgW="1866900" imgH="419100" progId="Equation.DSMT4">
                    <p:embed/>
                  </p:oleObj>
                </mc:Choice>
                <mc:Fallback>
                  <p:oleObj name="Equation" r:id="rId7" imgW="1866900" imgH="419100" progId="Equation.DSMT4">
                    <p:embed/>
                    <p:pic>
                      <p:nvPicPr>
                        <p:cNvPr id="5530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162"/>
                          <a:ext cx="3356" cy="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3" name="Text Box 6"/>
            <p:cNvSpPr txBox="1">
              <a:spLocks noChangeArrowheads="1"/>
            </p:cNvSpPr>
            <p:nvPr/>
          </p:nvSpPr>
          <p:spPr bwMode="auto">
            <a:xfrm>
              <a:off x="282" y="1187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解：</a:t>
              </a:r>
            </a:p>
          </p:txBody>
        </p:sp>
      </p:grpSp>
      <p:graphicFrame>
        <p:nvGraphicFramePr>
          <p:cNvPr id="138253" name="Object 1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503614" y="4437064"/>
          <a:ext cx="626427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9" imgW="2235200" imgH="711200" progId="Equation.DSMT4">
                  <p:embed/>
                </p:oleObj>
              </mc:Choice>
              <mc:Fallback>
                <p:oleObj name="Equation" r:id="rId9" imgW="2235200" imgH="711200" progId="Equation.DSMT4">
                  <p:embed/>
                  <p:pic>
                    <p:nvPicPr>
                      <p:cNvPr id="1382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4437064"/>
                        <a:ext cx="6264275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3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254</Words>
  <Application>Microsoft Office PowerPoint</Application>
  <PresentationFormat>宽屏</PresentationFormat>
  <Paragraphs>41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等线 Light</vt:lpstr>
      <vt:lpstr>楷体_GB2312</vt:lpstr>
      <vt:lpstr>宋体</vt:lpstr>
      <vt:lpstr>Arial</vt:lpstr>
      <vt:lpstr>Symbol</vt:lpstr>
      <vt:lpstr>Times New Roman</vt:lpstr>
      <vt:lpstr>Office 主题​​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4</cp:revision>
  <dcterms:created xsi:type="dcterms:W3CDTF">2020-05-12T12:22:52Z</dcterms:created>
  <dcterms:modified xsi:type="dcterms:W3CDTF">2020-05-21T06:51:12Z</dcterms:modified>
</cp:coreProperties>
</file>