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93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5" r:id="rId17"/>
  </p:sldIdLst>
  <p:sldSz cx="9144000" cy="6858000" type="screen4x3"/>
  <p:notesSz cx="987425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4F2F2"/>
    <a:srgbClr val="8FF7F5"/>
    <a:srgbClr val="75D2EB"/>
    <a:srgbClr val="FF3300"/>
    <a:srgbClr val="CC66FF"/>
    <a:srgbClr val="FF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9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wmf"/><Relationship Id="rId7" Type="http://schemas.openxmlformats.org/officeDocument/2006/relationships/image" Target="../media/image65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72.emf"/><Relationship Id="rId7" Type="http://schemas.openxmlformats.org/officeDocument/2006/relationships/image" Target="../media/image64.wmf"/><Relationship Id="rId2" Type="http://schemas.openxmlformats.org/officeDocument/2006/relationships/image" Target="../media/image71.emf"/><Relationship Id="rId1" Type="http://schemas.openxmlformats.org/officeDocument/2006/relationships/image" Target="../media/image70.wmf"/><Relationship Id="rId6" Type="http://schemas.openxmlformats.org/officeDocument/2006/relationships/image" Target="../media/image63.wmf"/><Relationship Id="rId11" Type="http://schemas.openxmlformats.org/officeDocument/2006/relationships/image" Target="../media/image76.wmf"/><Relationship Id="rId5" Type="http://schemas.openxmlformats.org/officeDocument/2006/relationships/image" Target="../media/image62.wmf"/><Relationship Id="rId10" Type="http://schemas.openxmlformats.org/officeDocument/2006/relationships/image" Target="../media/image75.wmf"/><Relationship Id="rId4" Type="http://schemas.openxmlformats.org/officeDocument/2006/relationships/image" Target="../media/image61.wmf"/><Relationship Id="rId9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w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wmf"/><Relationship Id="rId6" Type="http://schemas.openxmlformats.org/officeDocument/2006/relationships/image" Target="../media/image82.emf"/><Relationship Id="rId5" Type="http://schemas.openxmlformats.org/officeDocument/2006/relationships/image" Target="../media/image81.wmf"/><Relationship Id="rId10" Type="http://schemas.openxmlformats.org/officeDocument/2006/relationships/image" Target="../media/image86.emf"/><Relationship Id="rId4" Type="http://schemas.openxmlformats.org/officeDocument/2006/relationships/image" Target="../media/image80.wmf"/><Relationship Id="rId9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27.wmf"/><Relationship Id="rId5" Type="http://schemas.openxmlformats.org/officeDocument/2006/relationships/image" Target="../media/image46.e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8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7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DA5128-7986-47EB-9C4E-FED0676C0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7ED2A-6911-48A2-A10C-3DA432AAB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3694" y="0"/>
            <a:ext cx="427884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1EC641-C2C2-4304-BB73-B68200F87635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571DD9-55F4-4A1C-896C-45276F6AE4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278842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F1A0BB-D6B8-4E81-B9B3-938CCE022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3694" y="6513513"/>
            <a:ext cx="4278842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CD6EFA-C359-443E-8E4A-B6E67A90AF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F8CE0F-9A71-4438-82C9-48EF70E687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9752B1-C8B4-4CCD-B686-1AD26C0C8E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5408" y="0"/>
            <a:ext cx="427884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6BC1071-D2B3-4FF5-99A1-E122EA6DBFF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22625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A8F81A6-73C1-4B51-9A81-51F33CC2A4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7" y="3257550"/>
            <a:ext cx="724111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D85A635-D3FD-4219-95AE-46D91331AF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27884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5090BA6-CF61-4CB2-BEE6-DCCCAA64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08" y="6515100"/>
            <a:ext cx="427884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F6C7FD0-B3DE-40EC-AE66-5A1AF2D1FD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BF725F8-A776-4B48-B371-7B9D585EC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324010-1C0F-45CB-99C6-C4ACCD05A3AF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46E0FEF-7830-42CA-B3F9-5A3F5CB578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886E6F3-9ACF-45E9-B7BB-DA6EF58C2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6567" y="3254376"/>
            <a:ext cx="7241117" cy="206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A9FBB5-AE5B-40A0-9113-5E0927844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7FEFF8-7F8A-4AB7-B9B0-54F7ADBE2D2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7713F29-4782-421E-AFBB-C53D4402A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8A0C8F8-CE1F-49B5-9249-17FFC8B4B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BC8FA6-FB67-4F2F-90F5-ED656F70C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170693-BD5F-46DB-9AAD-C0CDD8764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CB828-E45F-4A02-B1DA-823D130F60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DD2FE-A9E5-4CFB-9BEA-5BCECE33FB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8CF193-4568-4734-BE82-3B2C84B55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C852C4-E157-42A0-9C21-72CA66B37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34D1FF-9DA1-473F-934B-103D9D09F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FFF0F-244A-4FB1-A31A-0309C37A4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3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17125B-DA41-4ED3-9FF3-71081E440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C6966C-27BD-4E52-9833-2FEBA7E1F6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B81594-9039-44FB-9E09-3F9979F0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95EF0-6B33-4954-9AC5-0878E7598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3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299BFE-77BD-4A41-9E88-01D751EB1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29014D-C20D-4917-BECB-E1F140D83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3021D6-F6FA-48CB-AA8A-48F94874A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B6828-11A3-4B17-9C4D-C7B732CAA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F48B9D-F026-4E30-A63F-D57BC2955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E56F4D-E3F0-4916-87B4-47B7F7FD0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C30876-BA9C-4E49-90FA-5A1EFD16F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60949-50FA-42FD-8E9E-947EAFD796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B3EE2-056F-4305-82C2-D3BA1C640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0AEC2-05D8-4766-8A04-4BDB63CCB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915-EB25-450B-9547-404030BEC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C27F7-1591-4BA1-BC77-DC444ED5B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31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C754D0-135D-4396-875E-5539FA1AB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86034B-1087-42B5-B8EE-F25F28338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B14B98-98A1-4A70-AA99-F62640474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A2C54-4F0E-4978-8202-19D6B83F29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9A96EA-E006-408A-B2F4-472D38DCB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225693-18EC-4F93-94CD-60AE1288D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330976-C5B0-42AE-8A75-3AB287F47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541E-960F-400F-A54F-DCC261043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8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76F7AF-2B3C-4F70-9F11-44BDE4778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9BBBFCE-A264-4FFD-BA00-CE596999D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C9A9AE-E06A-4EB1-AE57-06832E81F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81F0E-E130-4ED0-945A-791C3A616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8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B352F-A935-4897-B854-E4521FE28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A372B-B2C7-437A-B5B3-540949DC3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BBBB4-62C4-4FD6-9F2F-FD30BF1899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805A7-7EF9-4A03-92A7-2881773A4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95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A0924-E5A7-4066-BF1B-7E58F7903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1B15D-DD78-4771-B5B7-6DD5FC5D7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684BC-87F2-4B40-AF38-198820F97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E0D2B-BC0C-4F2F-B8E2-2CA1C68AA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9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EBD1D9-A283-47E3-93C7-5F6ED8D6B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EDA5FB7-F38A-4E4C-B08F-6E0C91B29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502F8478-BF9C-4DE1-8494-FA5CAB584B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B1AC607F-9817-4CB8-BF65-393E0458B6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F95B19EC-4515-456E-81D3-7E6B44BCC0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753A12-25EB-4713-AA38-94EF037814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9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7.e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5.e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66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3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63.wmf"/><Relationship Id="rId22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6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e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2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88F4F6D-8B8C-431A-8F4E-E2F863C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51577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dirty="0"/>
              <a:t>第三周内容</a:t>
            </a:r>
            <a:r>
              <a:rPr lang="en-US" altLang="zh-CN" dirty="0"/>
              <a:t>(P97-101):</a:t>
            </a:r>
            <a:r>
              <a:rPr lang="zh-CN" altLang="zh-CN" dirty="0"/>
              <a:t>三重积分的计算，第一型曲线（面）积分的计算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第四周内容</a:t>
            </a:r>
            <a:r>
              <a:rPr lang="en-US" altLang="zh-CN" dirty="0"/>
              <a:t>(P111-119):</a:t>
            </a:r>
            <a:r>
              <a:rPr lang="zh-CN" altLang="zh-CN" dirty="0"/>
              <a:t>第一型曲线（面）积分的计算（续），数量函数积分的应用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0BC937EA-968C-4543-9112-3B5F2B9B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18784" name="Object 2">
            <a:extLst>
              <a:ext uri="{FF2B5EF4-FFF2-40B4-BE49-F238E27FC236}">
                <a16:creationId xmlns:a16="http://schemas.microsoft.com/office/drawing/2014/main" id="{D477B4BC-AAD7-4738-B9DB-1FE3966B9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1941513"/>
          <a:ext cx="868045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3" imgW="3174840" imgH="1041120" progId="Equation.3">
                  <p:embed/>
                </p:oleObj>
              </mc:Choice>
              <mc:Fallback>
                <p:oleObj name="公式" r:id="rId3" imgW="3174840" imgH="1041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941513"/>
                        <a:ext cx="868045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A5189C80-DAB1-4DBF-83D3-0D8E62CD2CE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911725"/>
            <a:ext cx="1622425" cy="1447800"/>
            <a:chOff x="4114" y="960"/>
            <a:chExt cx="1022" cy="912"/>
          </a:xfrm>
        </p:grpSpPr>
        <p:sp>
          <p:nvSpPr>
            <p:cNvPr id="8222" name="Oval 8">
              <a:extLst>
                <a:ext uri="{FF2B5EF4-FFF2-40B4-BE49-F238E27FC236}">
                  <a16:creationId xmlns:a16="http://schemas.microsoft.com/office/drawing/2014/main" id="{26D92502-972E-4A5A-898C-D169249E1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632"/>
              <a:ext cx="1022" cy="240"/>
            </a:xfrm>
            <a:prstGeom prst="ellipse">
              <a:avLst/>
            </a:prstGeom>
            <a:solidFill>
              <a:srgbClr val="FF000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3" name="Line 9">
              <a:extLst>
                <a:ext uri="{FF2B5EF4-FFF2-40B4-BE49-F238E27FC236}">
                  <a16:creationId xmlns:a16="http://schemas.microsoft.com/office/drawing/2014/main" id="{ADE4CCB0-889B-4B97-A414-E4B7304E4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960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10">
              <a:extLst>
                <a:ext uri="{FF2B5EF4-FFF2-40B4-BE49-F238E27FC236}">
                  <a16:creationId xmlns:a16="http://schemas.microsoft.com/office/drawing/2014/main" id="{A3392794-5468-45D8-95EF-2FE9F5B7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056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8785" name="Object 3">
            <a:extLst>
              <a:ext uri="{FF2B5EF4-FFF2-40B4-BE49-F238E27FC236}">
                <a16:creationId xmlns:a16="http://schemas.microsoft.com/office/drawing/2014/main" id="{6D351426-3AB9-4C57-8B3D-C6BDA9875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149725"/>
          <a:ext cx="488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5" imgW="330120" imgH="266400" progId="Equation.3">
                  <p:embed/>
                </p:oleObj>
              </mc:Choice>
              <mc:Fallback>
                <p:oleObj name="公式" r:id="rId5" imgW="33012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149725"/>
                        <a:ext cx="488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" name="Object 4">
            <a:extLst>
              <a:ext uri="{FF2B5EF4-FFF2-40B4-BE49-F238E27FC236}">
                <a16:creationId xmlns:a16="http://schemas.microsoft.com/office/drawing/2014/main" id="{F0C9F491-D64F-4C0F-B9E9-37167F0D7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597525"/>
          <a:ext cx="685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7" imgW="342720" imgH="266400" progId="Equation.3">
                  <p:embed/>
                </p:oleObj>
              </mc:Choice>
              <mc:Fallback>
                <p:oleObj name="公式" r:id="rId7" imgW="3427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597525"/>
                        <a:ext cx="685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5">
            <a:extLst>
              <a:ext uri="{FF2B5EF4-FFF2-40B4-BE49-F238E27FC236}">
                <a16:creationId xmlns:a16="http://schemas.microsoft.com/office/drawing/2014/main" id="{D0E6E799-752E-4806-802A-624F672FC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972175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9" imgW="253800" imgH="241200" progId="Equation.3">
                  <p:embed/>
                </p:oleObj>
              </mc:Choice>
              <mc:Fallback>
                <p:oleObj name="公式" r:id="rId9" imgW="2538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72175"/>
                        <a:ext cx="609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>
            <a:extLst>
              <a:ext uri="{FF2B5EF4-FFF2-40B4-BE49-F238E27FC236}">
                <a16:creationId xmlns:a16="http://schemas.microsoft.com/office/drawing/2014/main" id="{F5D0737B-0140-4BFA-9AA7-F7888F9C588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49725"/>
            <a:ext cx="1676400" cy="1981200"/>
            <a:chOff x="4320" y="-96"/>
            <a:chExt cx="1056" cy="1152"/>
          </a:xfrm>
        </p:grpSpPr>
        <p:sp>
          <p:nvSpPr>
            <p:cNvPr id="8217" name="Line 12">
              <a:extLst>
                <a:ext uri="{FF2B5EF4-FFF2-40B4-BE49-F238E27FC236}">
                  <a16:creationId xmlns:a16="http://schemas.microsoft.com/office/drawing/2014/main" id="{A6C7B6E6-225D-486C-B123-1154144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0"/>
              <a:ext cx="481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13">
              <a:extLst>
                <a:ext uri="{FF2B5EF4-FFF2-40B4-BE49-F238E27FC236}">
                  <a16:creationId xmlns:a16="http://schemas.microsoft.com/office/drawing/2014/main" id="{A2843291-672C-48EE-AD9F-6621A2486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8"/>
              <a:ext cx="541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Arc 18">
              <a:extLst>
                <a:ext uri="{FF2B5EF4-FFF2-40B4-BE49-F238E27FC236}">
                  <a16:creationId xmlns:a16="http://schemas.microsoft.com/office/drawing/2014/main" id="{8D4726E7-64B7-41BB-88E3-6086316FBA4B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469" y="-245"/>
              <a:ext cx="698" cy="995"/>
            </a:xfrm>
            <a:custGeom>
              <a:avLst/>
              <a:gdLst>
                <a:gd name="T0" fmla="*/ 309 w 21600"/>
                <a:gd name="T1" fmla="*/ 995 h 36263"/>
                <a:gd name="T2" fmla="*/ 329 w 21600"/>
                <a:gd name="T3" fmla="*/ 0 h 36263"/>
                <a:gd name="T4" fmla="*/ 698 w 21600"/>
                <a:gd name="T5" fmla="*/ 503 h 362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63"/>
                <a:gd name="T11" fmla="*/ 21600 w 21600"/>
                <a:gd name="T12" fmla="*/ 36263 h 36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Arc 26">
              <a:extLst>
                <a:ext uri="{FF2B5EF4-FFF2-40B4-BE49-F238E27FC236}">
                  <a16:creationId xmlns:a16="http://schemas.microsoft.com/office/drawing/2014/main" id="{64327C84-3FA4-4939-8146-E8F3FF6E0E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20" y="192"/>
              <a:ext cx="1022" cy="240"/>
            </a:xfrm>
            <a:custGeom>
              <a:avLst/>
              <a:gdLst>
                <a:gd name="T0" fmla="*/ 2 w 43200"/>
                <a:gd name="T1" fmla="*/ 239 h 23600"/>
                <a:gd name="T2" fmla="*/ 1020 w 43200"/>
                <a:gd name="T3" fmla="*/ 240 h 23600"/>
                <a:gd name="T4" fmla="*/ 511 w 43200"/>
                <a:gd name="T5" fmla="*/ 220 h 23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600"/>
                <a:gd name="T11" fmla="*/ 43200 w 43200"/>
                <a:gd name="T12" fmla="*/ 23600 h 23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Arc 27">
              <a:extLst>
                <a:ext uri="{FF2B5EF4-FFF2-40B4-BE49-F238E27FC236}">
                  <a16:creationId xmlns:a16="http://schemas.microsoft.com/office/drawing/2014/main" id="{109712EE-762F-42CD-9463-2B1C8B13A3B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1" y="-320"/>
              <a:ext cx="353" cy="1056"/>
            </a:xfrm>
            <a:custGeom>
              <a:avLst/>
              <a:gdLst>
                <a:gd name="T0" fmla="*/ 113 w 21600"/>
                <a:gd name="T1" fmla="*/ 0 h 40747"/>
                <a:gd name="T2" fmla="*/ 121 w 21600"/>
                <a:gd name="T3" fmla="*/ 1056 h 40747"/>
                <a:gd name="T4" fmla="*/ 0 w 21600"/>
                <a:gd name="T5" fmla="*/ 530 h 407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747"/>
                <a:gd name="T11" fmla="*/ 21600 w 21600"/>
                <a:gd name="T12" fmla="*/ 40747 h 407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8788" name="Object 6">
            <a:extLst>
              <a:ext uri="{FF2B5EF4-FFF2-40B4-BE49-F238E27FC236}">
                <a16:creationId xmlns:a16="http://schemas.microsoft.com/office/drawing/2014/main" id="{1E1E7AB4-9D67-4B1B-B00A-46BE2A61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"/>
          <a:ext cx="80454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1" imgW="3517560" imgH="685800" progId="Equation.DSMT4">
                  <p:embed/>
                </p:oleObj>
              </mc:Choice>
              <mc:Fallback>
                <p:oleObj name="Equation" r:id="rId11" imgW="351756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"/>
                        <a:ext cx="804545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>
            <a:extLst>
              <a:ext uri="{FF2B5EF4-FFF2-40B4-BE49-F238E27FC236}">
                <a16:creationId xmlns:a16="http://schemas.microsoft.com/office/drawing/2014/main" id="{A1B0A51B-7428-4BAE-9618-076A3DCD05E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10000"/>
            <a:ext cx="2971800" cy="3009900"/>
            <a:chOff x="3744" y="2147"/>
            <a:chExt cx="1968" cy="1940"/>
          </a:xfrm>
        </p:grpSpPr>
        <p:sp>
          <p:nvSpPr>
            <p:cNvPr id="8207" name="Line 7">
              <a:extLst>
                <a:ext uri="{FF2B5EF4-FFF2-40B4-BE49-F238E27FC236}">
                  <a16:creationId xmlns:a16="http://schemas.microsoft.com/office/drawing/2014/main" id="{69FA3CC0-AF9B-4EFA-B553-2A81F400C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3590"/>
              <a:ext cx="1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Text Box 14">
              <a:extLst>
                <a:ext uri="{FF2B5EF4-FFF2-40B4-BE49-F238E27FC236}">
                  <a16:creationId xmlns:a16="http://schemas.microsoft.com/office/drawing/2014/main" id="{8093263A-CD45-4E4B-BB08-57E61F7B0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792"/>
              <a:ext cx="30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09" name="Text Box 15">
              <a:extLst>
                <a:ext uri="{FF2B5EF4-FFF2-40B4-BE49-F238E27FC236}">
                  <a16:creationId xmlns:a16="http://schemas.microsoft.com/office/drawing/2014/main" id="{F9F9B476-73EF-4D5B-A1FA-62AA3F5E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147"/>
              <a:ext cx="21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210" name="Text Box 19">
              <a:extLst>
                <a:ext uri="{FF2B5EF4-FFF2-40B4-BE49-F238E27FC236}">
                  <a16:creationId xmlns:a16="http://schemas.microsoft.com/office/drawing/2014/main" id="{016BCDD4-F658-47A0-9D23-82B9AF0F8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504"/>
              <a:ext cx="1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1" name="Line 21">
              <a:extLst>
                <a:ext uri="{FF2B5EF4-FFF2-40B4-BE49-F238E27FC236}">
                  <a16:creationId xmlns:a16="http://schemas.microsoft.com/office/drawing/2014/main" id="{2A4F6191-5A3E-45F6-B421-C4C7B725D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115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2">
              <a:extLst>
                <a:ext uri="{FF2B5EF4-FFF2-40B4-BE49-F238E27FC236}">
                  <a16:creationId xmlns:a16="http://schemas.microsoft.com/office/drawing/2014/main" id="{2C30A81E-4189-4033-A9E7-7565F06E6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23">
              <a:extLst>
                <a:ext uri="{FF2B5EF4-FFF2-40B4-BE49-F238E27FC236}">
                  <a16:creationId xmlns:a16="http://schemas.microsoft.com/office/drawing/2014/main" id="{22075E15-56F8-4213-BA4C-5CC637385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3590"/>
              <a:ext cx="54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24">
              <a:extLst>
                <a:ext uri="{FF2B5EF4-FFF2-40B4-BE49-F238E27FC236}">
                  <a16:creationId xmlns:a16="http://schemas.microsoft.com/office/drawing/2014/main" id="{8FF7194D-0670-40E2-B34E-3743EA5EA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600"/>
              <a:ext cx="180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34">
              <a:extLst>
                <a:ext uri="{FF2B5EF4-FFF2-40B4-BE49-F238E27FC236}">
                  <a16:creationId xmlns:a16="http://schemas.microsoft.com/office/drawing/2014/main" id="{236ABFAA-AB76-4F71-9443-44735C3A9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69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Text Box 35">
              <a:extLst>
                <a:ext uri="{FF2B5EF4-FFF2-40B4-BE49-F238E27FC236}">
                  <a16:creationId xmlns:a16="http://schemas.microsoft.com/office/drawing/2014/main" id="{0BD19141-B793-4A11-B175-5DAE958EC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3" y="3552"/>
              <a:ext cx="223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5157" name="Text Box 37">
            <a:extLst>
              <a:ext uri="{FF2B5EF4-FFF2-40B4-BE49-F238E27FC236}">
                <a16:creationId xmlns:a16="http://schemas.microsoft.com/office/drawing/2014/main" id="{A6DA14BA-D71E-4F6C-A7CA-89906C2A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18789" name="Object 7">
            <a:extLst>
              <a:ext uri="{FF2B5EF4-FFF2-40B4-BE49-F238E27FC236}">
                <a16:creationId xmlns:a16="http://schemas.microsoft.com/office/drawing/2014/main" id="{5555DD51-06DF-4A8F-A5DA-D2658EEEB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3803650"/>
          <a:ext cx="534035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13" imgW="2209680" imgH="863280" progId="Equation.3">
                  <p:embed/>
                </p:oleObj>
              </mc:Choice>
              <mc:Fallback>
                <p:oleObj name="公式" r:id="rId13" imgW="2209680" imgH="863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3803650"/>
                        <a:ext cx="534035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8">
            <a:extLst>
              <a:ext uri="{FF2B5EF4-FFF2-40B4-BE49-F238E27FC236}">
                <a16:creationId xmlns:a16="http://schemas.microsoft.com/office/drawing/2014/main" id="{4C2E67B1-4C26-4467-A9FC-AE2662FD2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338263"/>
          <a:ext cx="72215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5" imgW="2641320" imgH="317160" progId="Equation.DSMT4">
                  <p:embed/>
                </p:oleObj>
              </mc:Choice>
              <mc:Fallback>
                <p:oleObj name="Equation" r:id="rId15" imgW="2641320" imgH="317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38263"/>
                        <a:ext cx="72215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9">
            <a:extLst>
              <a:ext uri="{FF2B5EF4-FFF2-40B4-BE49-F238E27FC236}">
                <a16:creationId xmlns:a16="http://schemas.microsoft.com/office/drawing/2014/main" id="{991B8073-B5D7-4DE7-8814-B34651DC5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5791200"/>
          <a:ext cx="6643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7" imgW="3022560" imgH="457200" progId="Equation.3">
                  <p:embed/>
                </p:oleObj>
              </mc:Choice>
              <mc:Fallback>
                <p:oleObj name="Equation" r:id="rId17" imgW="30225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791200"/>
                        <a:ext cx="66436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BD59A534-F4F1-4909-88F3-106C257A2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76200"/>
          <a:ext cx="4648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1625400" imgH="583920" progId="Equation.3">
                  <p:embed/>
                </p:oleObj>
              </mc:Choice>
              <mc:Fallback>
                <p:oleObj name="Equation" r:id="rId3" imgW="16254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"/>
                        <a:ext cx="4648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C59CA456-AC58-4E53-9D91-97665052E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268413"/>
          <a:ext cx="7696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5" imgW="3632040" imgH="2260440" progId="Equation.DSMT4">
                  <p:embed/>
                </p:oleObj>
              </mc:Choice>
              <mc:Fallback>
                <p:oleObj name="Equation" r:id="rId5" imgW="3632040" imgH="226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7696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9524531D-90A8-4188-8989-E87A7C3275A6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620713"/>
            <a:ext cx="1622425" cy="1447800"/>
            <a:chOff x="4114" y="960"/>
            <a:chExt cx="1022" cy="912"/>
          </a:xfrm>
        </p:grpSpPr>
        <p:sp>
          <p:nvSpPr>
            <p:cNvPr id="9243" name="Oval 6">
              <a:extLst>
                <a:ext uri="{FF2B5EF4-FFF2-40B4-BE49-F238E27FC236}">
                  <a16:creationId xmlns:a16="http://schemas.microsoft.com/office/drawing/2014/main" id="{EE667C9A-1F8D-4CD3-B661-78FF9CB45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632"/>
              <a:ext cx="1022" cy="240"/>
            </a:xfrm>
            <a:prstGeom prst="ellipse">
              <a:avLst/>
            </a:prstGeom>
            <a:solidFill>
              <a:srgbClr val="FF000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4" name="Line 7">
              <a:extLst>
                <a:ext uri="{FF2B5EF4-FFF2-40B4-BE49-F238E27FC236}">
                  <a16:creationId xmlns:a16="http://schemas.microsoft.com/office/drawing/2014/main" id="{B1012BEC-F8F1-45FB-9352-BB735E5C5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960"/>
              <a:ext cx="0" cy="72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8">
              <a:extLst>
                <a:ext uri="{FF2B5EF4-FFF2-40B4-BE49-F238E27FC236}">
                  <a16:creationId xmlns:a16="http://schemas.microsoft.com/office/drawing/2014/main" id="{368FA051-8D4B-449D-B40D-DEDDCFD6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056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93" name="Object 4">
            <a:extLst>
              <a:ext uri="{FF2B5EF4-FFF2-40B4-BE49-F238E27FC236}">
                <a16:creationId xmlns:a16="http://schemas.microsoft.com/office/drawing/2014/main" id="{10D00C6E-0768-406F-A6C2-D881DA79C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5563"/>
          <a:ext cx="488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7" imgW="330120" imgH="266400" progId="Equation.3">
                  <p:embed/>
                </p:oleObj>
              </mc:Choice>
              <mc:Fallback>
                <p:oleObj name="公式" r:id="rId7" imgW="3301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5563"/>
                        <a:ext cx="488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5">
            <a:extLst>
              <a:ext uri="{FF2B5EF4-FFF2-40B4-BE49-F238E27FC236}">
                <a16:creationId xmlns:a16="http://schemas.microsoft.com/office/drawing/2014/main" id="{76F20FB5-8CEB-405F-8DDB-89743A77A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1503363"/>
          <a:ext cx="685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9" imgW="342720" imgH="266400" progId="Equation.3">
                  <p:embed/>
                </p:oleObj>
              </mc:Choice>
              <mc:Fallback>
                <p:oleObj name="公式" r:id="rId9" imgW="34272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503363"/>
                        <a:ext cx="6858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6">
            <a:extLst>
              <a:ext uri="{FF2B5EF4-FFF2-40B4-BE49-F238E27FC236}">
                <a16:creationId xmlns:a16="http://schemas.microsoft.com/office/drawing/2014/main" id="{7A2BF920-2C4B-4C03-8508-8A7BCBF85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878013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11" imgW="253800" imgH="241200" progId="Equation.3">
                  <p:embed/>
                </p:oleObj>
              </mc:Choice>
              <mc:Fallback>
                <p:oleObj name="公式" r:id="rId11" imgW="253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878013"/>
                        <a:ext cx="609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0FD80EF4-F437-4679-A36E-9AA7CDA9FFC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07963"/>
            <a:ext cx="1589088" cy="1828800"/>
            <a:chOff x="4320" y="-96"/>
            <a:chExt cx="1056" cy="1152"/>
          </a:xfrm>
        </p:grpSpPr>
        <p:sp>
          <p:nvSpPr>
            <p:cNvPr id="9238" name="Line 13">
              <a:extLst>
                <a:ext uri="{FF2B5EF4-FFF2-40B4-BE49-F238E27FC236}">
                  <a16:creationId xmlns:a16="http://schemas.microsoft.com/office/drawing/2014/main" id="{D77D50E3-80F9-439D-A25B-871EEB3A4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0"/>
              <a:ext cx="481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14">
              <a:extLst>
                <a:ext uri="{FF2B5EF4-FFF2-40B4-BE49-F238E27FC236}">
                  <a16:creationId xmlns:a16="http://schemas.microsoft.com/office/drawing/2014/main" id="{E6FC08CB-65F1-4F4E-9673-3B1055521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8"/>
              <a:ext cx="541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Arc 15">
              <a:extLst>
                <a:ext uri="{FF2B5EF4-FFF2-40B4-BE49-F238E27FC236}">
                  <a16:creationId xmlns:a16="http://schemas.microsoft.com/office/drawing/2014/main" id="{D4ACBB9F-8C64-44D3-8A06-FA99330FFE08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469" y="-245"/>
              <a:ext cx="698" cy="995"/>
            </a:xfrm>
            <a:custGeom>
              <a:avLst/>
              <a:gdLst>
                <a:gd name="T0" fmla="*/ 309 w 21600"/>
                <a:gd name="T1" fmla="*/ 995 h 36263"/>
                <a:gd name="T2" fmla="*/ 329 w 21600"/>
                <a:gd name="T3" fmla="*/ 0 h 36263"/>
                <a:gd name="T4" fmla="*/ 698 w 21600"/>
                <a:gd name="T5" fmla="*/ 503 h 362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263"/>
                <a:gd name="T11" fmla="*/ 21600 w 21600"/>
                <a:gd name="T12" fmla="*/ 36263 h 362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Arc 16">
              <a:extLst>
                <a:ext uri="{FF2B5EF4-FFF2-40B4-BE49-F238E27FC236}">
                  <a16:creationId xmlns:a16="http://schemas.microsoft.com/office/drawing/2014/main" id="{A95233ED-6E1D-44D2-A2FB-DFCC9C1CA2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20" y="192"/>
              <a:ext cx="1022" cy="240"/>
            </a:xfrm>
            <a:custGeom>
              <a:avLst/>
              <a:gdLst>
                <a:gd name="T0" fmla="*/ 2 w 43200"/>
                <a:gd name="T1" fmla="*/ 239 h 23600"/>
                <a:gd name="T2" fmla="*/ 1020 w 43200"/>
                <a:gd name="T3" fmla="*/ 240 h 23600"/>
                <a:gd name="T4" fmla="*/ 511 w 43200"/>
                <a:gd name="T5" fmla="*/ 220 h 23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600"/>
                <a:gd name="T11" fmla="*/ 43200 w 43200"/>
                <a:gd name="T12" fmla="*/ 23600 h 23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Arc 17">
              <a:extLst>
                <a:ext uri="{FF2B5EF4-FFF2-40B4-BE49-F238E27FC236}">
                  <a16:creationId xmlns:a16="http://schemas.microsoft.com/office/drawing/2014/main" id="{8C773D64-71E7-453A-95E0-400ABE1C22A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71" y="-320"/>
              <a:ext cx="353" cy="1056"/>
            </a:xfrm>
            <a:custGeom>
              <a:avLst/>
              <a:gdLst>
                <a:gd name="T0" fmla="*/ 113 w 21600"/>
                <a:gd name="T1" fmla="*/ 0 h 40747"/>
                <a:gd name="T2" fmla="*/ 121 w 21600"/>
                <a:gd name="T3" fmla="*/ 1056 h 40747"/>
                <a:gd name="T4" fmla="*/ 0 w 21600"/>
                <a:gd name="T5" fmla="*/ 530 h 407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747"/>
                <a:gd name="T11" fmla="*/ 21600 w 21600"/>
                <a:gd name="T12" fmla="*/ 40747 h 407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71147451-2C81-4E65-8AE6-5F10EF8D211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-152400"/>
            <a:ext cx="2401888" cy="2889250"/>
            <a:chOff x="3744" y="2147"/>
            <a:chExt cx="2000" cy="1954"/>
          </a:xfrm>
        </p:grpSpPr>
        <p:sp>
          <p:nvSpPr>
            <p:cNvPr id="9228" name="Line 19">
              <a:extLst>
                <a:ext uri="{FF2B5EF4-FFF2-40B4-BE49-F238E27FC236}">
                  <a16:creationId xmlns:a16="http://schemas.microsoft.com/office/drawing/2014/main" id="{1859951F-88D1-484B-931B-FEE37DCA5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3590"/>
              <a:ext cx="1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Text Box 20">
              <a:extLst>
                <a:ext uri="{FF2B5EF4-FFF2-40B4-BE49-F238E27FC236}">
                  <a16:creationId xmlns:a16="http://schemas.microsoft.com/office/drawing/2014/main" id="{13208D93-4A48-44E6-85FC-89A1E0A95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792"/>
              <a:ext cx="3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30" name="Text Box 21">
              <a:extLst>
                <a:ext uri="{FF2B5EF4-FFF2-40B4-BE49-F238E27FC236}">
                  <a16:creationId xmlns:a16="http://schemas.microsoft.com/office/drawing/2014/main" id="{CC501291-B882-408F-9E45-92BDD7D2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2147"/>
              <a:ext cx="26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9231" name="Text Box 22">
              <a:extLst>
                <a:ext uri="{FF2B5EF4-FFF2-40B4-BE49-F238E27FC236}">
                  <a16:creationId xmlns:a16="http://schemas.microsoft.com/office/drawing/2014/main" id="{D3042C32-CF9D-4B0D-BA6C-9C2B370E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504"/>
              <a:ext cx="179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232" name="Line 23">
              <a:extLst>
                <a:ext uri="{FF2B5EF4-FFF2-40B4-BE49-F238E27FC236}">
                  <a16:creationId xmlns:a16="http://schemas.microsoft.com/office/drawing/2014/main" id="{1C9D4EB0-EE1D-4106-9E21-18FA2715B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115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24">
              <a:extLst>
                <a:ext uri="{FF2B5EF4-FFF2-40B4-BE49-F238E27FC236}">
                  <a16:creationId xmlns:a16="http://schemas.microsoft.com/office/drawing/2014/main" id="{379EC911-B0CA-4555-8AB7-214D72CFE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25">
              <a:extLst>
                <a:ext uri="{FF2B5EF4-FFF2-40B4-BE49-F238E27FC236}">
                  <a16:creationId xmlns:a16="http://schemas.microsoft.com/office/drawing/2014/main" id="{15385149-1342-4A90-BF9A-7D1876747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3590"/>
              <a:ext cx="541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26">
              <a:extLst>
                <a:ext uri="{FF2B5EF4-FFF2-40B4-BE49-F238E27FC236}">
                  <a16:creationId xmlns:a16="http://schemas.microsoft.com/office/drawing/2014/main" id="{6994F771-29A8-4E8B-B417-EF6425DDA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600"/>
              <a:ext cx="180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7">
              <a:extLst>
                <a:ext uri="{FF2B5EF4-FFF2-40B4-BE49-F238E27FC236}">
                  <a16:creationId xmlns:a16="http://schemas.microsoft.com/office/drawing/2014/main" id="{81B9D138-B5C4-4012-956F-7D3CF567C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69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Text Box 28">
              <a:extLst>
                <a:ext uri="{FF2B5EF4-FFF2-40B4-BE49-F238E27FC236}">
                  <a16:creationId xmlns:a16="http://schemas.microsoft.com/office/drawing/2014/main" id="{5DB3329C-6F65-4E6B-9CE9-77499AE6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" y="3552"/>
              <a:ext cx="28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16413" name="Object 7">
            <a:extLst>
              <a:ext uri="{FF2B5EF4-FFF2-40B4-BE49-F238E27FC236}">
                <a16:creationId xmlns:a16="http://schemas.microsoft.com/office/drawing/2014/main" id="{5D09113E-2F94-4372-913A-8016347B1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876800"/>
          <a:ext cx="8991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3" imgW="4101840" imgH="444240" progId="Equation.DSMT4">
                  <p:embed/>
                </p:oleObj>
              </mc:Choice>
              <mc:Fallback>
                <p:oleObj name="Equation" r:id="rId13" imgW="41018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76800"/>
                        <a:ext cx="8991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8">
            <a:extLst>
              <a:ext uri="{FF2B5EF4-FFF2-40B4-BE49-F238E27FC236}">
                <a16:creationId xmlns:a16="http://schemas.microsoft.com/office/drawing/2014/main" id="{BBE3C392-AA78-4EA3-934E-36376A2D2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867400"/>
          <a:ext cx="472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15" imgW="2133360" imgH="482400" progId="Equation.3">
                  <p:embed/>
                </p:oleObj>
              </mc:Choice>
              <mc:Fallback>
                <p:oleObj name="公式" r:id="rId15" imgW="21333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867400"/>
                        <a:ext cx="472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2665D051-76FE-4715-9956-4FDB36739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6148" name="Object 2">
            <a:extLst>
              <a:ext uri="{FF2B5EF4-FFF2-40B4-BE49-F238E27FC236}">
                <a16:creationId xmlns:a16="http://schemas.microsoft.com/office/drawing/2014/main" id="{F0A411D5-282B-4BFF-9FCF-9C7E18B07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19050"/>
          <a:ext cx="76581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4" imgW="3695400" imgH="863280" progId="Equation.3">
                  <p:embed/>
                </p:oleObj>
              </mc:Choice>
              <mc:Fallback>
                <p:oleObj name="Equation" r:id="rId4" imgW="369540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9050"/>
                        <a:ext cx="76581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>
            <a:extLst>
              <a:ext uri="{FF2B5EF4-FFF2-40B4-BE49-F238E27FC236}">
                <a16:creationId xmlns:a16="http://schemas.microsoft.com/office/drawing/2014/main" id="{C6D5BE43-3234-46C4-B100-BE221B949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16113"/>
          <a:ext cx="67452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6" imgW="2920680" imgH="533160" progId="Equation.3">
                  <p:embed/>
                </p:oleObj>
              </mc:Choice>
              <mc:Fallback>
                <p:oleObj name="Equation" r:id="rId6" imgW="292068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16113"/>
                        <a:ext cx="67452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>
            <a:extLst>
              <a:ext uri="{FF2B5EF4-FFF2-40B4-BE49-F238E27FC236}">
                <a16:creationId xmlns:a16="http://schemas.microsoft.com/office/drawing/2014/main" id="{C97FA4C2-FF47-4FD6-9C65-7BAD04518FC1}"/>
              </a:ext>
            </a:extLst>
          </p:cNvPr>
          <p:cNvGrpSpPr>
            <a:grpSpLocks/>
          </p:cNvGrpSpPr>
          <p:nvPr/>
        </p:nvGrpSpPr>
        <p:grpSpPr bwMode="auto">
          <a:xfrm>
            <a:off x="5992813" y="2905125"/>
            <a:ext cx="2943225" cy="3343275"/>
            <a:chOff x="3775" y="1920"/>
            <a:chExt cx="1854" cy="2106"/>
          </a:xfrm>
        </p:grpSpPr>
        <p:sp>
          <p:nvSpPr>
            <p:cNvPr id="10256" name="Arc 7">
              <a:extLst>
                <a:ext uri="{FF2B5EF4-FFF2-40B4-BE49-F238E27FC236}">
                  <a16:creationId xmlns:a16="http://schemas.microsoft.com/office/drawing/2014/main" id="{6C828A73-6061-4992-99B0-1BED1F15BC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4" y="2514"/>
              <a:ext cx="421" cy="1255"/>
            </a:xfrm>
            <a:custGeom>
              <a:avLst/>
              <a:gdLst>
                <a:gd name="T0" fmla="*/ 18 w 22585"/>
                <a:gd name="T1" fmla="*/ 0 h 43200"/>
                <a:gd name="T2" fmla="*/ 0 w 22585"/>
                <a:gd name="T3" fmla="*/ 1254 h 43200"/>
                <a:gd name="T4" fmla="*/ 18 w 22585"/>
                <a:gd name="T5" fmla="*/ 628 h 43200"/>
                <a:gd name="T6" fmla="*/ 0 60000 65536"/>
                <a:gd name="T7" fmla="*/ 0 60000 65536"/>
                <a:gd name="T8" fmla="*/ 0 60000 65536"/>
                <a:gd name="T9" fmla="*/ 0 w 22585"/>
                <a:gd name="T10" fmla="*/ 0 h 43200"/>
                <a:gd name="T11" fmla="*/ 22585 w 225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85" h="43200" fill="none" extrusionOk="0">
                  <a:moveTo>
                    <a:pt x="984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4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Arc 8">
              <a:extLst>
                <a:ext uri="{FF2B5EF4-FFF2-40B4-BE49-F238E27FC236}">
                  <a16:creationId xmlns:a16="http://schemas.microsoft.com/office/drawing/2014/main" id="{7C5F48A0-C7C5-427C-AC6E-E30B595E3A66}"/>
                </a:ext>
              </a:extLst>
            </p:cNvPr>
            <p:cNvSpPr>
              <a:spLocks/>
            </p:cNvSpPr>
            <p:nvPr/>
          </p:nvSpPr>
          <p:spPr bwMode="auto">
            <a:xfrm rot="323625">
              <a:off x="4560" y="2514"/>
              <a:ext cx="472" cy="1255"/>
            </a:xfrm>
            <a:custGeom>
              <a:avLst/>
              <a:gdLst>
                <a:gd name="T0" fmla="*/ 0 w 23542"/>
                <a:gd name="T1" fmla="*/ 3 h 42830"/>
                <a:gd name="T2" fmla="*/ 119 w 23542"/>
                <a:gd name="T3" fmla="*/ 1255 h 42830"/>
                <a:gd name="T4" fmla="*/ 39 w 23542"/>
                <a:gd name="T5" fmla="*/ 633 h 42830"/>
                <a:gd name="T6" fmla="*/ 0 60000 65536"/>
                <a:gd name="T7" fmla="*/ 0 60000 65536"/>
                <a:gd name="T8" fmla="*/ 0 60000 65536"/>
                <a:gd name="T9" fmla="*/ 0 w 23542"/>
                <a:gd name="T10" fmla="*/ 0 h 42830"/>
                <a:gd name="T11" fmla="*/ 23542 w 23542"/>
                <a:gd name="T12" fmla="*/ 42830 h 42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9">
              <a:extLst>
                <a:ext uri="{FF2B5EF4-FFF2-40B4-BE49-F238E27FC236}">
                  <a16:creationId xmlns:a16="http://schemas.microsoft.com/office/drawing/2014/main" id="{F2B6B972-5014-4DB5-B2A5-69322B170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024"/>
              <a:ext cx="432" cy="1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">
              <a:extLst>
                <a:ext uri="{FF2B5EF4-FFF2-40B4-BE49-F238E27FC236}">
                  <a16:creationId xmlns:a16="http://schemas.microsoft.com/office/drawing/2014/main" id="{9171348D-9D3C-4139-B460-2FA4FB88C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43"/>
              <a:ext cx="400" cy="39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1">
              <a:extLst>
                <a:ext uri="{FF2B5EF4-FFF2-40B4-BE49-F238E27FC236}">
                  <a16:creationId xmlns:a16="http://schemas.microsoft.com/office/drawing/2014/main" id="{358FA1FE-2DBF-4BB2-B171-B87C50975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13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>
              <a:extLst>
                <a:ext uri="{FF2B5EF4-FFF2-40B4-BE49-F238E27FC236}">
                  <a16:creationId xmlns:a16="http://schemas.microsoft.com/office/drawing/2014/main" id="{15070F1C-4255-439C-95CA-4F6020DF0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052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4">
              <a:extLst>
                <a:ext uri="{FF2B5EF4-FFF2-40B4-BE49-F238E27FC236}">
                  <a16:creationId xmlns:a16="http://schemas.microsoft.com/office/drawing/2014/main" id="{9BF8DBDA-CBC3-4658-AEA8-CC80DDC0E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3439"/>
              <a:ext cx="24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Arc 15">
              <a:extLst>
                <a:ext uri="{FF2B5EF4-FFF2-40B4-BE49-F238E27FC236}">
                  <a16:creationId xmlns:a16="http://schemas.microsoft.com/office/drawing/2014/main" id="{E008E101-4361-4D59-9317-CE0A4D572D6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35" y="2703"/>
              <a:ext cx="594" cy="816"/>
            </a:xfrm>
            <a:custGeom>
              <a:avLst/>
              <a:gdLst>
                <a:gd name="T0" fmla="*/ 180 w 21600"/>
                <a:gd name="T1" fmla="*/ 0 h 20587"/>
                <a:gd name="T2" fmla="*/ 594 w 21600"/>
                <a:gd name="T3" fmla="*/ 816 h 20587"/>
                <a:gd name="T4" fmla="*/ 0 w 21600"/>
                <a:gd name="T5" fmla="*/ 816 h 205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587"/>
                <a:gd name="T11" fmla="*/ 21600 w 21600"/>
                <a:gd name="T12" fmla="*/ 20587 h 20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0">
              <a:extLst>
                <a:ext uri="{FF2B5EF4-FFF2-40B4-BE49-F238E27FC236}">
                  <a16:creationId xmlns:a16="http://schemas.microsoft.com/office/drawing/2014/main" id="{39E8EF93-3139-432A-8BFF-1222EE412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69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40">
              <a:extLst>
                <a:ext uri="{FF2B5EF4-FFF2-40B4-BE49-F238E27FC236}">
                  <a16:creationId xmlns:a16="http://schemas.microsoft.com/office/drawing/2014/main" id="{C90A1EE1-9188-4A98-8B34-BF8FE0839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" y="3439"/>
              <a:ext cx="160" cy="33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7">
              <a:extLst>
                <a:ext uri="{FF2B5EF4-FFF2-40B4-BE49-F238E27FC236}">
                  <a16:creationId xmlns:a16="http://schemas.microsoft.com/office/drawing/2014/main" id="{7D897856-8C5D-4D71-8E61-4FBDDB92D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5" y="3696"/>
            <a:ext cx="4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8" imgW="114120" imgH="126720" progId="Equation.3">
                    <p:embed/>
                  </p:oleObj>
                </mc:Choice>
                <mc:Fallback>
                  <p:oleObj name="Equation" r:id="rId8" imgW="11412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696"/>
                          <a:ext cx="4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8">
              <a:extLst>
                <a:ext uri="{FF2B5EF4-FFF2-40B4-BE49-F238E27FC236}">
                  <a16:creationId xmlns:a16="http://schemas.microsoft.com/office/drawing/2014/main" id="{814E536D-1950-4274-8530-8768C9DBE8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6" y="1920"/>
            <a:ext cx="4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10" imgW="126720" imgH="126720" progId="Equation.3">
                    <p:embed/>
                  </p:oleObj>
                </mc:Choice>
                <mc:Fallback>
                  <p:oleObj name="Equation" r:id="rId10" imgW="126720" imgH="126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920"/>
                          <a:ext cx="44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9">
              <a:extLst>
                <a:ext uri="{FF2B5EF4-FFF2-40B4-BE49-F238E27FC236}">
                  <a16:creationId xmlns:a16="http://schemas.microsoft.com/office/drawing/2014/main" id="{7412567C-82FA-4B83-8481-56D7EE7A2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302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12" imgW="139680" imgH="164880" progId="Equation.3">
                    <p:embed/>
                  </p:oleObj>
                </mc:Choice>
                <mc:Fallback>
                  <p:oleObj name="Equation" r:id="rId12" imgW="1396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02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0">
              <a:extLst>
                <a:ext uri="{FF2B5EF4-FFF2-40B4-BE49-F238E27FC236}">
                  <a16:creationId xmlns:a16="http://schemas.microsoft.com/office/drawing/2014/main" id="{2E8F8B47-E5FE-49CF-A988-1A19B0E3F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784"/>
            <a:ext cx="2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2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1">
              <a:extLst>
                <a:ext uri="{FF2B5EF4-FFF2-40B4-BE49-F238E27FC236}">
                  <a16:creationId xmlns:a16="http://schemas.microsoft.com/office/drawing/2014/main" id="{8E19951F-782B-42A6-B084-BB808F2065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832"/>
            <a:ext cx="2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32"/>
                          <a:ext cx="2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>
              <a:extLst>
                <a:ext uri="{FF2B5EF4-FFF2-40B4-BE49-F238E27FC236}">
                  <a16:creationId xmlns:a16="http://schemas.microsoft.com/office/drawing/2014/main" id="{8E19236F-3738-4770-99BD-EE093ED25C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6" y="3744"/>
            <a:ext cx="2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18" imgW="177480" imgH="228600" progId="Equation.DSMT4">
                    <p:embed/>
                  </p:oleObj>
                </mc:Choice>
                <mc:Fallback>
                  <p:oleObj name="Equation" r:id="rId18" imgW="1774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3744"/>
                          <a:ext cx="268" cy="28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Line 66">
              <a:extLst>
                <a:ext uri="{FF2B5EF4-FFF2-40B4-BE49-F238E27FC236}">
                  <a16:creationId xmlns:a16="http://schemas.microsoft.com/office/drawing/2014/main" id="{D388DF9B-15C0-4C6F-A979-3BA1DCBF5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85" name="Object 4">
            <a:extLst>
              <a:ext uri="{FF2B5EF4-FFF2-40B4-BE49-F238E27FC236}">
                <a16:creationId xmlns:a16="http://schemas.microsoft.com/office/drawing/2014/main" id="{41877D67-B2B3-4E3E-BEA3-1F3F9309C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5181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0" imgW="2158920" imgH="583920" progId="Equation.DSMT4">
                  <p:embed/>
                </p:oleObj>
              </mc:Choice>
              <mc:Fallback>
                <p:oleObj name="Equation" r:id="rId20" imgW="215892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5181600" cy="9366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5">
            <a:extLst>
              <a:ext uri="{FF2B5EF4-FFF2-40B4-BE49-F238E27FC236}">
                <a16:creationId xmlns:a16="http://schemas.microsoft.com/office/drawing/2014/main" id="{433502F7-E143-4895-9AF8-D079E6162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60800"/>
          <a:ext cx="51816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22" imgW="1739880" imgH="1434960" progId="Equation.3">
                  <p:embed/>
                </p:oleObj>
              </mc:Choice>
              <mc:Fallback>
                <p:oleObj name="公式" r:id="rId22" imgW="1739880" imgH="1434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0800"/>
                        <a:ext cx="51816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6">
            <a:extLst>
              <a:ext uri="{FF2B5EF4-FFF2-40B4-BE49-F238E27FC236}">
                <a16:creationId xmlns:a16="http://schemas.microsoft.com/office/drawing/2014/main" id="{3D3A0729-EB54-478D-B92D-F4FC92C4C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5638800"/>
          <a:ext cx="50371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24" imgW="1866600" imgH="660240" progId="Equation.3">
                  <p:embed/>
                </p:oleObj>
              </mc:Choice>
              <mc:Fallback>
                <p:oleObj name="公式" r:id="rId24" imgW="1866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638800"/>
                        <a:ext cx="50371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4" name="Text Box 70">
            <a:extLst>
              <a:ext uri="{FF2B5EF4-FFF2-40B4-BE49-F238E27FC236}">
                <a16:creationId xmlns:a16="http://schemas.microsoft.com/office/drawing/2014/main" id="{1733463E-EB35-4815-A7C9-870DEE9C3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2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7" name="Object 2">
            <a:extLst>
              <a:ext uri="{FF2B5EF4-FFF2-40B4-BE49-F238E27FC236}">
                <a16:creationId xmlns:a16="http://schemas.microsoft.com/office/drawing/2014/main" id="{F397DC40-FE58-49BC-9580-DC2B19F1C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" y="1031875"/>
          <a:ext cx="46450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1930320" imgH="1143000" progId="Equation.3">
                  <p:embed/>
                </p:oleObj>
              </mc:Choice>
              <mc:Fallback>
                <p:oleObj name="Equation" r:id="rId3" imgW="193032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031875"/>
                        <a:ext cx="464502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" name="Object 3">
            <a:extLst>
              <a:ext uri="{FF2B5EF4-FFF2-40B4-BE49-F238E27FC236}">
                <a16:creationId xmlns:a16="http://schemas.microsoft.com/office/drawing/2014/main" id="{E185FF04-F114-4639-8F7F-B9DA167A2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11138"/>
          <a:ext cx="5041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5" imgW="2095200" imgH="342720" progId="Equation.3">
                  <p:embed/>
                </p:oleObj>
              </mc:Choice>
              <mc:Fallback>
                <p:oleObj name="Equation" r:id="rId5" imgW="209520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1138"/>
                        <a:ext cx="5041900" cy="6270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4">
            <a:extLst>
              <a:ext uri="{FF2B5EF4-FFF2-40B4-BE49-F238E27FC236}">
                <a16:creationId xmlns:a16="http://schemas.microsoft.com/office/drawing/2014/main" id="{C59C390E-7A43-483D-AF90-1EEEE8D6F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3124200"/>
          <a:ext cx="39211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7" imgW="1676160" imgH="609480" progId="Equation.3">
                  <p:embed/>
                </p:oleObj>
              </mc:Choice>
              <mc:Fallback>
                <p:oleObj name="Equation" r:id="rId7" imgW="1676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124200"/>
                        <a:ext cx="3921125" cy="10683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CC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>
            <a:extLst>
              <a:ext uri="{FF2B5EF4-FFF2-40B4-BE49-F238E27FC236}">
                <a16:creationId xmlns:a16="http://schemas.microsoft.com/office/drawing/2014/main" id="{C2774CA4-522C-436D-979D-953B4CBE2E68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0"/>
            <a:ext cx="2943225" cy="3343275"/>
            <a:chOff x="3775" y="1920"/>
            <a:chExt cx="1854" cy="2106"/>
          </a:xfrm>
        </p:grpSpPr>
        <p:sp>
          <p:nvSpPr>
            <p:cNvPr id="11278" name="Arc 64">
              <a:extLst>
                <a:ext uri="{FF2B5EF4-FFF2-40B4-BE49-F238E27FC236}">
                  <a16:creationId xmlns:a16="http://schemas.microsoft.com/office/drawing/2014/main" id="{5B99655F-0C57-4962-8535-55304184F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4" y="2514"/>
              <a:ext cx="421" cy="1255"/>
            </a:xfrm>
            <a:custGeom>
              <a:avLst/>
              <a:gdLst>
                <a:gd name="T0" fmla="*/ 18 w 22585"/>
                <a:gd name="T1" fmla="*/ 0 h 43200"/>
                <a:gd name="T2" fmla="*/ 0 w 22585"/>
                <a:gd name="T3" fmla="*/ 1254 h 43200"/>
                <a:gd name="T4" fmla="*/ 18 w 22585"/>
                <a:gd name="T5" fmla="*/ 628 h 43200"/>
                <a:gd name="T6" fmla="*/ 0 60000 65536"/>
                <a:gd name="T7" fmla="*/ 0 60000 65536"/>
                <a:gd name="T8" fmla="*/ 0 60000 65536"/>
                <a:gd name="T9" fmla="*/ 0 w 22585"/>
                <a:gd name="T10" fmla="*/ 0 h 43200"/>
                <a:gd name="T11" fmla="*/ 22585 w 225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85" h="43200" fill="none" extrusionOk="0">
                  <a:moveTo>
                    <a:pt x="984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4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Arc 65">
              <a:extLst>
                <a:ext uri="{FF2B5EF4-FFF2-40B4-BE49-F238E27FC236}">
                  <a16:creationId xmlns:a16="http://schemas.microsoft.com/office/drawing/2014/main" id="{0509094D-4CA4-4CE3-89DB-08082DDCD4B1}"/>
                </a:ext>
              </a:extLst>
            </p:cNvPr>
            <p:cNvSpPr>
              <a:spLocks/>
            </p:cNvSpPr>
            <p:nvPr/>
          </p:nvSpPr>
          <p:spPr bwMode="auto">
            <a:xfrm rot="323625">
              <a:off x="4560" y="2514"/>
              <a:ext cx="472" cy="1255"/>
            </a:xfrm>
            <a:custGeom>
              <a:avLst/>
              <a:gdLst>
                <a:gd name="T0" fmla="*/ 0 w 23542"/>
                <a:gd name="T1" fmla="*/ 3 h 42830"/>
                <a:gd name="T2" fmla="*/ 119 w 23542"/>
                <a:gd name="T3" fmla="*/ 1255 h 42830"/>
                <a:gd name="T4" fmla="*/ 39 w 23542"/>
                <a:gd name="T5" fmla="*/ 633 h 42830"/>
                <a:gd name="T6" fmla="*/ 0 60000 65536"/>
                <a:gd name="T7" fmla="*/ 0 60000 65536"/>
                <a:gd name="T8" fmla="*/ 0 60000 65536"/>
                <a:gd name="T9" fmla="*/ 0 w 23542"/>
                <a:gd name="T10" fmla="*/ 0 h 42830"/>
                <a:gd name="T11" fmla="*/ 23542 w 23542"/>
                <a:gd name="T12" fmla="*/ 42830 h 42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66">
              <a:extLst>
                <a:ext uri="{FF2B5EF4-FFF2-40B4-BE49-F238E27FC236}">
                  <a16:creationId xmlns:a16="http://schemas.microsoft.com/office/drawing/2014/main" id="{21302AAB-840A-4233-98F8-8691D7F66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024"/>
              <a:ext cx="432" cy="1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67">
              <a:extLst>
                <a:ext uri="{FF2B5EF4-FFF2-40B4-BE49-F238E27FC236}">
                  <a16:creationId xmlns:a16="http://schemas.microsoft.com/office/drawing/2014/main" id="{7A4632F8-5AC8-411F-A64C-483C22C85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43"/>
              <a:ext cx="400" cy="39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68">
              <a:extLst>
                <a:ext uri="{FF2B5EF4-FFF2-40B4-BE49-F238E27FC236}">
                  <a16:creationId xmlns:a16="http://schemas.microsoft.com/office/drawing/2014/main" id="{68132A69-18B9-41A0-B915-604CC4223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48"/>
              <a:ext cx="0" cy="13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69">
              <a:extLst>
                <a:ext uri="{FF2B5EF4-FFF2-40B4-BE49-F238E27FC236}">
                  <a16:creationId xmlns:a16="http://schemas.microsoft.com/office/drawing/2014/main" id="{5B96F437-B514-4E7A-AFF5-517C8DAC0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052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70">
              <a:extLst>
                <a:ext uri="{FF2B5EF4-FFF2-40B4-BE49-F238E27FC236}">
                  <a16:creationId xmlns:a16="http://schemas.microsoft.com/office/drawing/2014/main" id="{B3FFB378-01B3-4A92-A194-2B6137656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3439"/>
              <a:ext cx="24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Arc 71">
              <a:extLst>
                <a:ext uri="{FF2B5EF4-FFF2-40B4-BE49-F238E27FC236}">
                  <a16:creationId xmlns:a16="http://schemas.microsoft.com/office/drawing/2014/main" id="{068DB19E-3BDB-41FD-8527-A2B71B16AC5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35" y="2703"/>
              <a:ext cx="594" cy="816"/>
            </a:xfrm>
            <a:custGeom>
              <a:avLst/>
              <a:gdLst>
                <a:gd name="T0" fmla="*/ 180 w 21600"/>
                <a:gd name="T1" fmla="*/ 0 h 20587"/>
                <a:gd name="T2" fmla="*/ 594 w 21600"/>
                <a:gd name="T3" fmla="*/ 816 h 20587"/>
                <a:gd name="T4" fmla="*/ 0 w 21600"/>
                <a:gd name="T5" fmla="*/ 816 h 205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587"/>
                <a:gd name="T11" fmla="*/ 21600 w 21600"/>
                <a:gd name="T12" fmla="*/ 20587 h 20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72">
              <a:extLst>
                <a:ext uri="{FF2B5EF4-FFF2-40B4-BE49-F238E27FC236}">
                  <a16:creationId xmlns:a16="http://schemas.microsoft.com/office/drawing/2014/main" id="{23A8FE09-4CAE-4B65-9793-8E813621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69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73">
              <a:extLst>
                <a:ext uri="{FF2B5EF4-FFF2-40B4-BE49-F238E27FC236}">
                  <a16:creationId xmlns:a16="http://schemas.microsoft.com/office/drawing/2014/main" id="{77C22081-9E07-4F85-8FAD-5916AA2FD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" y="3439"/>
              <a:ext cx="160" cy="33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1" name="Object 7">
              <a:extLst>
                <a:ext uri="{FF2B5EF4-FFF2-40B4-BE49-F238E27FC236}">
                  <a16:creationId xmlns:a16="http://schemas.microsoft.com/office/drawing/2014/main" id="{C895C0EC-0CE4-41C2-AD0A-78CDAA37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5" y="3696"/>
            <a:ext cx="4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3696"/>
                          <a:ext cx="4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8">
              <a:extLst>
                <a:ext uri="{FF2B5EF4-FFF2-40B4-BE49-F238E27FC236}">
                  <a16:creationId xmlns:a16="http://schemas.microsoft.com/office/drawing/2014/main" id="{90D4F7ED-4B5D-46AC-8477-CE96DF8AB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6" y="1920"/>
            <a:ext cx="4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11" imgW="126720" imgH="126720" progId="Equation.3">
                    <p:embed/>
                  </p:oleObj>
                </mc:Choice>
                <mc:Fallback>
                  <p:oleObj name="Equation" r:id="rId11" imgW="126720" imgH="126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920"/>
                          <a:ext cx="44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9">
              <a:extLst>
                <a:ext uri="{FF2B5EF4-FFF2-40B4-BE49-F238E27FC236}">
                  <a16:creationId xmlns:a16="http://schemas.microsoft.com/office/drawing/2014/main" id="{C4B7614C-D3BE-4614-9B7D-8493F942A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302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02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0">
              <a:extLst>
                <a:ext uri="{FF2B5EF4-FFF2-40B4-BE49-F238E27FC236}">
                  <a16:creationId xmlns:a16="http://schemas.microsoft.com/office/drawing/2014/main" id="{B09A6007-FB85-43FB-9847-6066B638C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784"/>
            <a:ext cx="24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15" imgW="164880" imgH="215640" progId="Equation.3">
                    <p:embed/>
                  </p:oleObj>
                </mc:Choice>
                <mc:Fallback>
                  <p:oleObj name="Equation" r:id="rId15" imgW="1648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24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1">
              <a:extLst>
                <a:ext uri="{FF2B5EF4-FFF2-40B4-BE49-F238E27FC236}">
                  <a16:creationId xmlns:a16="http://schemas.microsoft.com/office/drawing/2014/main" id="{A53C9D6A-40B3-422F-94A7-4B648E7349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832"/>
            <a:ext cx="2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Equation" r:id="rId17" imgW="190440" imgH="215640" progId="Equation.3">
                    <p:embed/>
                  </p:oleObj>
                </mc:Choice>
                <mc:Fallback>
                  <p:oleObj name="Equation" r:id="rId17" imgW="1904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32"/>
                          <a:ext cx="2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2">
              <a:extLst>
                <a:ext uri="{FF2B5EF4-FFF2-40B4-BE49-F238E27FC236}">
                  <a16:creationId xmlns:a16="http://schemas.microsoft.com/office/drawing/2014/main" id="{214DAE2A-09B0-4C2D-AB56-2AFC4F7C7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6" y="3744"/>
            <a:ext cx="2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19" imgW="177480" imgH="228600" progId="Equation.3">
                    <p:embed/>
                  </p:oleObj>
                </mc:Choice>
                <mc:Fallback>
                  <p:oleObj name="Equation" r:id="rId19" imgW="1774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3744"/>
                          <a:ext cx="268" cy="28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Line 80">
              <a:extLst>
                <a:ext uri="{FF2B5EF4-FFF2-40B4-BE49-F238E27FC236}">
                  <a16:creationId xmlns:a16="http://schemas.microsoft.com/office/drawing/2014/main" id="{19DAE019-6414-4075-A0E0-79793B7B8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98" name="Object 5">
            <a:extLst>
              <a:ext uri="{FF2B5EF4-FFF2-40B4-BE49-F238E27FC236}">
                <a16:creationId xmlns:a16="http://schemas.microsoft.com/office/drawing/2014/main" id="{BD24CD97-5E4E-4152-B01F-F27750F4C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4437063"/>
          <a:ext cx="77454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公式" r:id="rId21" imgW="3136680" imgH="533160" progId="Equation.3">
                  <p:embed/>
                </p:oleObj>
              </mc:Choice>
              <mc:Fallback>
                <p:oleObj name="公式" r:id="rId21" imgW="31366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437063"/>
                        <a:ext cx="77454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9" name="Object 6">
            <a:extLst>
              <a:ext uri="{FF2B5EF4-FFF2-40B4-BE49-F238E27FC236}">
                <a16:creationId xmlns:a16="http://schemas.microsoft.com/office/drawing/2014/main" id="{1AE8C4CD-C167-41C5-A95D-CD5949CE8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562600"/>
          <a:ext cx="69929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23" imgW="2831760" imgH="558720" progId="Equation.3">
                  <p:embed/>
                </p:oleObj>
              </mc:Choice>
              <mc:Fallback>
                <p:oleObj name="Equation" r:id="rId23" imgW="283176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62600"/>
                        <a:ext cx="699293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>
            <a:extLst>
              <a:ext uri="{FF2B5EF4-FFF2-40B4-BE49-F238E27FC236}">
                <a16:creationId xmlns:a16="http://schemas.microsoft.com/office/drawing/2014/main" id="{19E7652D-0D73-403A-B9D8-A837752E9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33650"/>
          <a:ext cx="128206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Document" r:id="rId3" imgW="5486400" imgH="1004760" progId="Word.Document.8">
                  <p:embed/>
                </p:oleObj>
              </mc:Choice>
              <mc:Fallback>
                <p:oleObj name="Document" r:id="rId3" imgW="5486400" imgH="10047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33650"/>
                        <a:ext cx="1282065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B31AC5D2-7E55-478F-8EAA-993B9FC704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19113"/>
            <a:ext cx="11963400" cy="1538287"/>
            <a:chOff x="240" y="327"/>
            <a:chExt cx="7536" cy="969"/>
          </a:xfrm>
        </p:grpSpPr>
        <p:graphicFrame>
          <p:nvGraphicFramePr>
            <p:cNvPr id="12298" name="Object 10">
              <a:extLst>
                <a:ext uri="{FF2B5EF4-FFF2-40B4-BE49-F238E27FC236}">
                  <a16:creationId xmlns:a16="http://schemas.microsoft.com/office/drawing/2014/main" id="{D8F2B43E-FAE4-4BE2-A2BD-8E3CC789E3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327"/>
            <a:ext cx="7351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Document" r:id="rId5" imgW="5512514" imgH="556727" progId="Word.Document.8">
                    <p:embed/>
                  </p:oleObj>
                </mc:Choice>
                <mc:Fallback>
                  <p:oleObj name="Document" r:id="rId5" imgW="5512514" imgH="556727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7"/>
                          <a:ext cx="7351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>
              <a:extLst>
                <a:ext uri="{FF2B5EF4-FFF2-40B4-BE49-F238E27FC236}">
                  <a16:creationId xmlns:a16="http://schemas.microsoft.com/office/drawing/2014/main" id="{E62796FC-D3BF-4299-A65B-DF0E575672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" y="942"/>
            <a:ext cx="730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Document" r:id="rId7" imgW="5486400" imgH="266760" progId="Word.Document.8">
                    <p:embed/>
                  </p:oleObj>
                </mc:Choice>
                <mc:Fallback>
                  <p:oleObj name="Document" r:id="rId7" imgW="5486400" imgH="266760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942"/>
                          <a:ext cx="7305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6" name="Object 3">
            <a:extLst>
              <a:ext uri="{FF2B5EF4-FFF2-40B4-BE49-F238E27FC236}">
                <a16:creationId xmlns:a16="http://schemas.microsoft.com/office/drawing/2014/main" id="{3EC9A6C8-91DE-4A08-ADFA-B44AD5957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024438"/>
          <a:ext cx="128016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Document" r:id="rId9" imgW="5486400" imgH="518040" progId="Word.Document.8">
                  <p:embed/>
                </p:oleObj>
              </mc:Choice>
              <mc:Fallback>
                <p:oleObj name="Document" r:id="rId9" imgW="5486400" imgH="5180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4438"/>
                        <a:ext cx="128016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4">
            <a:extLst>
              <a:ext uri="{FF2B5EF4-FFF2-40B4-BE49-F238E27FC236}">
                <a16:creationId xmlns:a16="http://schemas.microsoft.com/office/drawing/2014/main" id="{22629D98-93B6-425F-A311-9465EB4B7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048250"/>
          <a:ext cx="12496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Document" r:id="rId11" imgW="5486400" imgH="518040" progId="Word.Document.8">
                  <p:embed/>
                </p:oleObj>
              </mc:Choice>
              <mc:Fallback>
                <p:oleObj name="Document" r:id="rId11" imgW="5486400" imgH="5180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48250"/>
                        <a:ext cx="12496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4D97692F-EF4F-4808-B554-6069792BFA93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1763713"/>
            <a:ext cx="3122612" cy="3036887"/>
            <a:chOff x="3549" y="1111"/>
            <a:chExt cx="1967" cy="1913"/>
          </a:xfrm>
        </p:grpSpPr>
        <p:sp>
          <p:nvSpPr>
            <p:cNvPr id="12302" name="Freeform 9">
              <a:extLst>
                <a:ext uri="{FF2B5EF4-FFF2-40B4-BE49-F238E27FC236}">
                  <a16:creationId xmlns:a16="http://schemas.microsoft.com/office/drawing/2014/main" id="{3FB7A20A-AA94-44A4-BB54-B19CCBA9B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" y="1809"/>
              <a:ext cx="706" cy="882"/>
            </a:xfrm>
            <a:custGeom>
              <a:avLst/>
              <a:gdLst>
                <a:gd name="T0" fmla="*/ 0 w 706"/>
                <a:gd name="T1" fmla="*/ 882 h 882"/>
                <a:gd name="T2" fmla="*/ 706 w 706"/>
                <a:gd name="T3" fmla="*/ 0 h 882"/>
                <a:gd name="T4" fmla="*/ 0 60000 65536"/>
                <a:gd name="T5" fmla="*/ 0 60000 65536"/>
                <a:gd name="T6" fmla="*/ 0 w 706"/>
                <a:gd name="T7" fmla="*/ 0 h 882"/>
                <a:gd name="T8" fmla="*/ 706 w 706"/>
                <a:gd name="T9" fmla="*/ 882 h 8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6" h="882">
                  <a:moveTo>
                    <a:pt x="0" y="882"/>
                  </a:moveTo>
                  <a:lnTo>
                    <a:pt x="706" y="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Oval 10">
              <a:extLst>
                <a:ext uri="{FF2B5EF4-FFF2-40B4-BE49-F238E27FC236}">
                  <a16:creationId xmlns:a16="http://schemas.microsoft.com/office/drawing/2014/main" id="{ADE42526-8F0D-4536-B430-44BB4608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578"/>
              <a:ext cx="768" cy="261"/>
            </a:xfrm>
            <a:prstGeom prst="ellipse">
              <a:avLst/>
            </a:prstGeom>
            <a:solidFill>
              <a:srgbClr val="66FFFF"/>
            </a:solidFill>
            <a:ln w="381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4" name="Line 11">
              <a:extLst>
                <a:ext uri="{FF2B5EF4-FFF2-40B4-BE49-F238E27FC236}">
                  <a16:creationId xmlns:a16="http://schemas.microsoft.com/office/drawing/2014/main" id="{963DDA41-0D0E-420C-BA24-77050F24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709"/>
              <a:ext cx="3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2">
              <a:extLst>
                <a:ext uri="{FF2B5EF4-FFF2-40B4-BE49-F238E27FC236}">
                  <a16:creationId xmlns:a16="http://schemas.microsoft.com/office/drawing/2014/main" id="{5254BBA6-38BF-4584-A1BF-C2DFF48C6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2709"/>
              <a:ext cx="9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3">
              <a:extLst>
                <a:ext uri="{FF2B5EF4-FFF2-40B4-BE49-F238E27FC236}">
                  <a16:creationId xmlns:a16="http://schemas.microsoft.com/office/drawing/2014/main" id="{667B56AA-5B80-48AB-A7AA-B59E91ED9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1819"/>
              <a:ext cx="0" cy="8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4">
              <a:extLst>
                <a:ext uri="{FF2B5EF4-FFF2-40B4-BE49-F238E27FC236}">
                  <a16:creationId xmlns:a16="http://schemas.microsoft.com/office/drawing/2014/main" id="{F41CE395-9AAB-4F65-9E29-34DC1B22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804"/>
              <a:ext cx="702" cy="908"/>
            </a:xfrm>
            <a:custGeom>
              <a:avLst/>
              <a:gdLst>
                <a:gd name="T0" fmla="*/ 0 w 702"/>
                <a:gd name="T1" fmla="*/ 0 h 908"/>
                <a:gd name="T2" fmla="*/ 702 w 702"/>
                <a:gd name="T3" fmla="*/ 908 h 908"/>
                <a:gd name="T4" fmla="*/ 0 60000 65536"/>
                <a:gd name="T5" fmla="*/ 0 60000 65536"/>
                <a:gd name="T6" fmla="*/ 0 w 702"/>
                <a:gd name="T7" fmla="*/ 0 h 908"/>
                <a:gd name="T8" fmla="*/ 702 w 702"/>
                <a:gd name="T9" fmla="*/ 908 h 9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2" h="908">
                  <a:moveTo>
                    <a:pt x="0" y="0"/>
                  </a:moveTo>
                  <a:lnTo>
                    <a:pt x="702" y="9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15">
              <a:extLst>
                <a:ext uri="{FF2B5EF4-FFF2-40B4-BE49-F238E27FC236}">
                  <a16:creationId xmlns:a16="http://schemas.microsoft.com/office/drawing/2014/main" id="{E711DB3B-61E2-4727-8A08-ACA1CD8D1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1757"/>
              <a:ext cx="762" cy="955"/>
            </a:xfrm>
            <a:custGeom>
              <a:avLst/>
              <a:gdLst>
                <a:gd name="T0" fmla="*/ 945 w 945"/>
                <a:gd name="T1" fmla="*/ 0 h 1140"/>
                <a:gd name="T2" fmla="*/ 0 w 945"/>
                <a:gd name="T3" fmla="*/ 1140 h 1140"/>
                <a:gd name="T4" fmla="*/ 0 60000 65536"/>
                <a:gd name="T5" fmla="*/ 0 60000 65536"/>
                <a:gd name="T6" fmla="*/ 0 w 945"/>
                <a:gd name="T7" fmla="*/ 0 h 1140"/>
                <a:gd name="T8" fmla="*/ 945 w 945"/>
                <a:gd name="T9" fmla="*/ 1140 h 1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5" h="1140">
                  <a:moveTo>
                    <a:pt x="945" y="0"/>
                  </a:moveTo>
                  <a:lnTo>
                    <a:pt x="0" y="114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Oval 16">
              <a:extLst>
                <a:ext uri="{FF2B5EF4-FFF2-40B4-BE49-F238E27FC236}">
                  <a16:creationId xmlns:a16="http://schemas.microsoft.com/office/drawing/2014/main" id="{EF9AD37B-1C67-4F96-AEEE-401727BBC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476"/>
              <a:ext cx="1495" cy="52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Freeform 17">
              <a:extLst>
                <a:ext uri="{FF2B5EF4-FFF2-40B4-BE49-F238E27FC236}">
                  <a16:creationId xmlns:a16="http://schemas.microsoft.com/office/drawing/2014/main" id="{28D085FB-B645-4A2F-A626-15A63716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1164"/>
              <a:ext cx="1" cy="730"/>
            </a:xfrm>
            <a:custGeom>
              <a:avLst/>
              <a:gdLst>
                <a:gd name="T0" fmla="*/ 1 w 1"/>
                <a:gd name="T1" fmla="*/ 735 h 735"/>
                <a:gd name="T2" fmla="*/ 0 w 1"/>
                <a:gd name="T3" fmla="*/ 0 h 735"/>
                <a:gd name="T4" fmla="*/ 0 60000 65536"/>
                <a:gd name="T5" fmla="*/ 0 60000 65536"/>
                <a:gd name="T6" fmla="*/ 0 w 1"/>
                <a:gd name="T7" fmla="*/ 0 h 735"/>
                <a:gd name="T8" fmla="*/ 1 w 1"/>
                <a:gd name="T9" fmla="*/ 735 h 7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5">
                  <a:moveTo>
                    <a:pt x="1" y="735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Freeform 18">
              <a:extLst>
                <a:ext uri="{FF2B5EF4-FFF2-40B4-BE49-F238E27FC236}">
                  <a16:creationId xmlns:a16="http://schemas.microsoft.com/office/drawing/2014/main" id="{DA25CE7D-7022-404D-B26C-E71017761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" y="1723"/>
              <a:ext cx="5" cy="989"/>
            </a:xfrm>
            <a:custGeom>
              <a:avLst/>
              <a:gdLst>
                <a:gd name="T0" fmla="*/ 0 w 6"/>
                <a:gd name="T1" fmla="*/ 0 h 1181"/>
                <a:gd name="T2" fmla="*/ 6 w 6"/>
                <a:gd name="T3" fmla="*/ 1181 h 1181"/>
                <a:gd name="T4" fmla="*/ 0 60000 65536"/>
                <a:gd name="T5" fmla="*/ 0 60000 65536"/>
                <a:gd name="T6" fmla="*/ 0 w 6"/>
                <a:gd name="T7" fmla="*/ 0 h 1181"/>
                <a:gd name="T8" fmla="*/ 6 w 6"/>
                <a:gd name="T9" fmla="*/ 1181 h 1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181">
                  <a:moveTo>
                    <a:pt x="0" y="0"/>
                  </a:moveTo>
                  <a:lnTo>
                    <a:pt x="6" y="118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19">
              <a:extLst>
                <a:ext uri="{FF2B5EF4-FFF2-40B4-BE49-F238E27FC236}">
                  <a16:creationId xmlns:a16="http://schemas.microsoft.com/office/drawing/2014/main" id="{156E36CF-6B25-425C-B9F4-EF9E6BEF1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2056"/>
              <a:ext cx="264" cy="156"/>
            </a:xfrm>
            <a:custGeom>
              <a:avLst/>
              <a:gdLst>
                <a:gd name="T0" fmla="*/ 0 w 264"/>
                <a:gd name="T1" fmla="*/ 156 h 156"/>
                <a:gd name="T2" fmla="*/ 264 w 264"/>
                <a:gd name="T3" fmla="*/ 0 h 156"/>
                <a:gd name="T4" fmla="*/ 0 60000 65536"/>
                <a:gd name="T5" fmla="*/ 0 60000 65536"/>
                <a:gd name="T6" fmla="*/ 0 w 264"/>
                <a:gd name="T7" fmla="*/ 0 h 156"/>
                <a:gd name="T8" fmla="*/ 264 w 264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156">
                  <a:moveTo>
                    <a:pt x="0" y="156"/>
                  </a:moveTo>
                  <a:lnTo>
                    <a:pt x="264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20" descr="浅色上对角线">
              <a:extLst>
                <a:ext uri="{FF2B5EF4-FFF2-40B4-BE49-F238E27FC236}">
                  <a16:creationId xmlns:a16="http://schemas.microsoft.com/office/drawing/2014/main" id="{7E6153D3-0F34-4539-8BC7-A15EB1EA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188"/>
              <a:ext cx="768" cy="444"/>
            </a:xfrm>
            <a:custGeom>
              <a:avLst/>
              <a:gdLst>
                <a:gd name="T0" fmla="*/ 0 w 768"/>
                <a:gd name="T1" fmla="*/ 444 h 444"/>
                <a:gd name="T2" fmla="*/ 768 w 768"/>
                <a:gd name="T3" fmla="*/ 0 h 444"/>
                <a:gd name="T4" fmla="*/ 0 60000 65536"/>
                <a:gd name="T5" fmla="*/ 0 60000 65536"/>
                <a:gd name="T6" fmla="*/ 0 w 768"/>
                <a:gd name="T7" fmla="*/ 0 h 444"/>
                <a:gd name="T8" fmla="*/ 768 w 768"/>
                <a:gd name="T9" fmla="*/ 444 h 4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444">
                  <a:moveTo>
                    <a:pt x="0" y="444"/>
                  </a:moveTo>
                  <a:lnTo>
                    <a:pt x="768" y="0"/>
                  </a:lnTo>
                </a:path>
              </a:pathLst>
            </a:custGeom>
            <a:pattFill prst="ltUpDiag">
              <a:fgClr>
                <a:srgbClr val="0000FF"/>
              </a:fgClr>
              <a:bgClr>
                <a:schemeClr val="hlink"/>
              </a:bgClr>
            </a:pattFill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3" name="Object 5">
              <a:extLst>
                <a:ext uri="{FF2B5EF4-FFF2-40B4-BE49-F238E27FC236}">
                  <a16:creationId xmlns:a16="http://schemas.microsoft.com/office/drawing/2014/main" id="{B3E33F26-A026-4C2B-B2E0-DBD0C81CA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2" y="2788"/>
            <a:ext cx="23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3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2788"/>
                          <a:ext cx="23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>
              <a:extLst>
                <a:ext uri="{FF2B5EF4-FFF2-40B4-BE49-F238E27FC236}">
                  <a16:creationId xmlns:a16="http://schemas.microsoft.com/office/drawing/2014/main" id="{3D229065-9019-496B-AEE7-1420F1FDA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98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15" imgW="139680" imgH="164880" progId="Equation.3">
                    <p:embed/>
                  </p:oleObj>
                </mc:Choice>
                <mc:Fallback>
                  <p:oleObj name="Equation" r:id="rId15" imgW="139680" imgH="164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84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>
              <a:extLst>
                <a:ext uri="{FF2B5EF4-FFF2-40B4-BE49-F238E27FC236}">
                  <a16:creationId xmlns:a16="http://schemas.microsoft.com/office/drawing/2014/main" id="{CE8FFC38-4C26-40BA-B199-572C9B6DA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8" y="1111"/>
            <a:ext cx="1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17" imgW="114120" imgH="139680" progId="Equation.3">
                    <p:embed/>
                  </p:oleObj>
                </mc:Choice>
                <mc:Fallback>
                  <p:oleObj name="Equation" r:id="rId17" imgW="114120" imgH="139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111"/>
                          <a:ext cx="1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>
              <a:extLst>
                <a:ext uri="{FF2B5EF4-FFF2-40B4-BE49-F238E27FC236}">
                  <a16:creationId xmlns:a16="http://schemas.microsoft.com/office/drawing/2014/main" id="{FB841593-4A92-45AF-B9FC-C4AAA99662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745"/>
            <a:ext cx="2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6" name="Equation" r:id="rId19" imgW="126720" imgH="139680" progId="Equation.3">
                    <p:embed/>
                  </p:oleObj>
                </mc:Choice>
                <mc:Fallback>
                  <p:oleObj name="Equation" r:id="rId19" imgW="1267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45"/>
                          <a:ext cx="21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Freeform 25">
              <a:extLst>
                <a:ext uri="{FF2B5EF4-FFF2-40B4-BE49-F238E27FC236}">
                  <a16:creationId xmlns:a16="http://schemas.microsoft.com/office/drawing/2014/main" id="{B813E351-3E71-4DC9-8103-75E4A6625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151"/>
              <a:ext cx="272" cy="541"/>
            </a:xfrm>
            <a:custGeom>
              <a:avLst/>
              <a:gdLst>
                <a:gd name="T0" fmla="*/ 0 w 272"/>
                <a:gd name="T1" fmla="*/ 541 h 541"/>
                <a:gd name="T2" fmla="*/ 228 w 272"/>
                <a:gd name="T3" fmla="*/ 85 h 541"/>
                <a:gd name="T4" fmla="*/ 264 w 272"/>
                <a:gd name="T5" fmla="*/ 31 h 541"/>
                <a:gd name="T6" fmla="*/ 0 60000 65536"/>
                <a:gd name="T7" fmla="*/ 0 60000 65536"/>
                <a:gd name="T8" fmla="*/ 0 60000 65536"/>
                <a:gd name="T9" fmla="*/ 0 w 272"/>
                <a:gd name="T10" fmla="*/ 0 h 541"/>
                <a:gd name="T11" fmla="*/ 272 w 272"/>
                <a:gd name="T12" fmla="*/ 541 h 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541">
                  <a:moveTo>
                    <a:pt x="0" y="541"/>
                  </a:moveTo>
                  <a:cubicBezTo>
                    <a:pt x="38" y="465"/>
                    <a:pt x="184" y="170"/>
                    <a:pt x="228" y="85"/>
                  </a:cubicBezTo>
                  <a:cubicBezTo>
                    <a:pt x="272" y="0"/>
                    <a:pt x="256" y="42"/>
                    <a:pt x="264" y="31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Freeform 26">
              <a:extLst>
                <a:ext uri="{FF2B5EF4-FFF2-40B4-BE49-F238E27FC236}">
                  <a16:creationId xmlns:a16="http://schemas.microsoft.com/office/drawing/2014/main" id="{6F066F9D-513C-4801-B965-8F5279D63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662"/>
              <a:ext cx="450" cy="298"/>
            </a:xfrm>
            <a:custGeom>
              <a:avLst/>
              <a:gdLst>
                <a:gd name="T0" fmla="*/ 0 w 450"/>
                <a:gd name="T1" fmla="*/ 298 h 298"/>
                <a:gd name="T2" fmla="*/ 132 w 450"/>
                <a:gd name="T3" fmla="*/ 106 h 298"/>
                <a:gd name="T4" fmla="*/ 321 w 450"/>
                <a:gd name="T5" fmla="*/ 6 h 298"/>
                <a:gd name="T6" fmla="*/ 450 w 450"/>
                <a:gd name="T7" fmla="*/ 70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0"/>
                <a:gd name="T13" fmla="*/ 0 h 298"/>
                <a:gd name="T14" fmla="*/ 450 w 4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0" h="298">
                  <a:moveTo>
                    <a:pt x="0" y="298"/>
                  </a:moveTo>
                  <a:cubicBezTo>
                    <a:pt x="22" y="266"/>
                    <a:pt x="79" y="155"/>
                    <a:pt x="132" y="106"/>
                  </a:cubicBezTo>
                  <a:cubicBezTo>
                    <a:pt x="185" y="57"/>
                    <a:pt x="268" y="12"/>
                    <a:pt x="321" y="6"/>
                  </a:cubicBezTo>
                  <a:cubicBezTo>
                    <a:pt x="374" y="0"/>
                    <a:pt x="423" y="57"/>
                    <a:pt x="450" y="7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Freeform 27">
              <a:extLst>
                <a:ext uri="{FF2B5EF4-FFF2-40B4-BE49-F238E27FC236}">
                  <a16:creationId xmlns:a16="http://schemas.microsoft.com/office/drawing/2014/main" id="{4DAA4D3D-F061-4C22-B902-9D520D6D6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" y="1744"/>
              <a:ext cx="768" cy="912"/>
            </a:xfrm>
            <a:custGeom>
              <a:avLst/>
              <a:gdLst>
                <a:gd name="T0" fmla="*/ 0 w 768"/>
                <a:gd name="T1" fmla="*/ 912 h 912"/>
                <a:gd name="T2" fmla="*/ 108 w 768"/>
                <a:gd name="T3" fmla="*/ 588 h 912"/>
                <a:gd name="T4" fmla="*/ 360 w 768"/>
                <a:gd name="T5" fmla="*/ 360 h 912"/>
                <a:gd name="T6" fmla="*/ 672 w 768"/>
                <a:gd name="T7" fmla="*/ 192 h 912"/>
                <a:gd name="T8" fmla="*/ 768 w 76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912"/>
                <a:gd name="T17" fmla="*/ 768 w 76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912">
                  <a:moveTo>
                    <a:pt x="0" y="912"/>
                  </a:moveTo>
                  <a:cubicBezTo>
                    <a:pt x="18" y="858"/>
                    <a:pt x="48" y="680"/>
                    <a:pt x="108" y="588"/>
                  </a:cubicBezTo>
                  <a:cubicBezTo>
                    <a:pt x="168" y="496"/>
                    <a:pt x="266" y="426"/>
                    <a:pt x="360" y="360"/>
                  </a:cubicBezTo>
                  <a:cubicBezTo>
                    <a:pt x="454" y="294"/>
                    <a:pt x="604" y="252"/>
                    <a:pt x="672" y="192"/>
                  </a:cubicBezTo>
                  <a:cubicBezTo>
                    <a:pt x="740" y="132"/>
                    <a:pt x="748" y="40"/>
                    <a:pt x="768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28">
              <a:extLst>
                <a:ext uri="{FF2B5EF4-FFF2-40B4-BE49-F238E27FC236}">
                  <a16:creationId xmlns:a16="http://schemas.microsoft.com/office/drawing/2014/main" id="{DD27C839-4383-4184-BC92-5F6A69AE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972"/>
              <a:ext cx="108" cy="252"/>
            </a:xfrm>
            <a:custGeom>
              <a:avLst/>
              <a:gdLst>
                <a:gd name="T0" fmla="*/ 108 w 108"/>
                <a:gd name="T1" fmla="*/ 0 h 252"/>
                <a:gd name="T2" fmla="*/ 0 w 108"/>
                <a:gd name="T3" fmla="*/ 252 h 252"/>
                <a:gd name="T4" fmla="*/ 0 60000 65536"/>
                <a:gd name="T5" fmla="*/ 0 60000 65536"/>
                <a:gd name="T6" fmla="*/ 0 w 108"/>
                <a:gd name="T7" fmla="*/ 0 h 252"/>
                <a:gd name="T8" fmla="*/ 108 w 108"/>
                <a:gd name="T9" fmla="*/ 252 h 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252">
                  <a:moveTo>
                    <a:pt x="108" y="0"/>
                  </a:moveTo>
                  <a:lnTo>
                    <a:pt x="0" y="252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7" name="Object 9">
              <a:extLst>
                <a:ext uri="{FF2B5EF4-FFF2-40B4-BE49-F238E27FC236}">
                  <a16:creationId xmlns:a16="http://schemas.microsoft.com/office/drawing/2014/main" id="{311AF432-B7A5-4BFB-A20D-3CA5997C79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0" y="2596"/>
            <a:ext cx="2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Equation" r:id="rId21" imgW="291960" imgH="253800" progId="Equation.3">
                    <p:embed/>
                  </p:oleObj>
                </mc:Choice>
                <mc:Fallback>
                  <p:oleObj name="Equation" r:id="rId21" imgW="291960" imgH="253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2596"/>
                          <a:ext cx="2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>
            <a:extLst>
              <a:ext uri="{FF2B5EF4-FFF2-40B4-BE49-F238E27FC236}">
                <a16:creationId xmlns:a16="http://schemas.microsoft.com/office/drawing/2014/main" id="{B846B108-D236-4E24-B24B-9C3E07B0C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28600" y="304800"/>
          <a:ext cx="140970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3" imgW="5486400" imgH="606960" progId="Word.Document.8">
                  <p:embed/>
                </p:oleObj>
              </mc:Choice>
              <mc:Fallback>
                <p:oleObj name="Document" r:id="rId3" imgW="5486400" imgH="6069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304800"/>
                        <a:ext cx="140970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46485408-4F78-4166-8216-2B03E9E3B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0"/>
          <a:ext cx="1348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5" imgW="5486400" imgH="442080" progId="Word.Document.8">
                  <p:embed/>
                </p:oleObj>
              </mc:Choice>
              <mc:Fallback>
                <p:oleObj name="Document" r:id="rId5" imgW="5486400" imgH="442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1348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048E260B-CB3B-4824-ACFB-5525034BB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362200"/>
          <a:ext cx="134493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7" imgW="5486400" imgH="673920" progId="Word.Document.8">
                  <p:embed/>
                </p:oleObj>
              </mc:Choice>
              <mc:Fallback>
                <p:oleObj name="Document" r:id="rId7" imgW="5486400" imgH="673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62200"/>
                        <a:ext cx="134493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EEF6D3E3-A418-4130-B036-9C210BADA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360738"/>
          <a:ext cx="45339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9" imgW="1815840" imgH="482400" progId="Equation.3">
                  <p:embed/>
                </p:oleObj>
              </mc:Choice>
              <mc:Fallback>
                <p:oleObj name="Equation" r:id="rId9" imgW="18158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360738"/>
                        <a:ext cx="45339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A7FE5752-5E7B-450C-A6FF-4CE385C1E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4356100"/>
          <a:ext cx="67103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11" imgW="2577960" imgH="482400" progId="Equation.3">
                  <p:embed/>
                </p:oleObj>
              </mc:Choice>
              <mc:Fallback>
                <p:oleObj name="Equation" r:id="rId11" imgW="25779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356100"/>
                        <a:ext cx="67103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>
            <a:extLst>
              <a:ext uri="{FF2B5EF4-FFF2-40B4-BE49-F238E27FC236}">
                <a16:creationId xmlns:a16="http://schemas.microsoft.com/office/drawing/2014/main" id="{7F3C3054-5E89-4326-9C9A-41D011B7C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5514975"/>
          <a:ext cx="3568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3" imgW="1574640" imgH="431640" progId="Equation.3">
                  <p:embed/>
                </p:oleObj>
              </mc:Choice>
              <mc:Fallback>
                <p:oleObj name="Equation" r:id="rId13" imgW="1574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514975"/>
                        <a:ext cx="3568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>
            <a:extLst>
              <a:ext uri="{FF2B5EF4-FFF2-40B4-BE49-F238E27FC236}">
                <a16:creationId xmlns:a16="http://schemas.microsoft.com/office/drawing/2014/main" id="{77A90753-8892-4636-9385-A39E123E6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509588"/>
          <a:ext cx="18462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4" imgW="482400" imgH="215640" progId="">
                  <p:embed/>
                </p:oleObj>
              </mc:Choice>
              <mc:Fallback>
                <p:oleObj name="Equation" r:id="rId4" imgW="482400" imgH="21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09588"/>
                        <a:ext cx="1846263" cy="8175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标题 5">
            <a:extLst>
              <a:ext uri="{FF2B5EF4-FFF2-40B4-BE49-F238E27FC236}">
                <a16:creationId xmlns:a16="http://schemas.microsoft.com/office/drawing/2014/main" id="{3DE9B113-26C3-4DF1-A092-30D4EFF01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习题</a:t>
            </a:r>
            <a:r>
              <a:rPr lang="en-US" altLang="zh-CN"/>
              <a:t>6.5(P115)</a:t>
            </a:r>
            <a:br>
              <a:rPr lang="en-US" altLang="zh-CN"/>
            </a:br>
            <a:r>
              <a:rPr lang="en-US" altLang="zh-CN"/>
              <a:t>1(2);2(2),(4),(6);3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FB3803D-FB94-4E7D-A273-F9E46C7C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867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zh-CN" altLang="zh-CN" sz="3600">
                <a:solidFill>
                  <a:schemeClr val="tx2"/>
                </a:solidFill>
              </a:rPr>
              <a:t>第一型曲线（面）积分的计算（续），</a:t>
            </a:r>
            <a:endParaRPr lang="en-US" altLang="zh-CN" sz="36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:a16="http://schemas.microsoft.com/office/drawing/2014/main" id="{30032DB2-860B-4D0F-AE86-689F27918901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1219200"/>
            <a:ext cx="8766175" cy="1289050"/>
            <a:chOff x="238" y="816"/>
            <a:chExt cx="5522" cy="812"/>
          </a:xfrm>
        </p:grpSpPr>
        <p:graphicFrame>
          <p:nvGraphicFramePr>
            <p:cNvPr id="1039" name="Object 15">
              <a:extLst>
                <a:ext uri="{FF2B5EF4-FFF2-40B4-BE49-F238E27FC236}">
                  <a16:creationId xmlns:a16="http://schemas.microsoft.com/office/drawing/2014/main" id="{A260C1D9-5157-44E3-AB23-9CAFEB8C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4" y="956"/>
            <a:ext cx="21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公式" r:id="rId3" imgW="164880" imgH="190440" progId="Equation.3">
                    <p:embed/>
                  </p:oleObj>
                </mc:Choice>
                <mc:Fallback>
                  <p:oleObj name="公式" r:id="rId3" imgW="164880" imgH="190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956"/>
                          <a:ext cx="21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6">
              <a:extLst>
                <a:ext uri="{FF2B5EF4-FFF2-40B4-BE49-F238E27FC236}">
                  <a16:creationId xmlns:a16="http://schemas.microsoft.com/office/drawing/2014/main" id="{BC31FACC-93AC-42DE-916B-73060B53B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1" y="939"/>
            <a:ext cx="167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1269720" imgH="241200" progId="Equation.3">
                    <p:embed/>
                  </p:oleObj>
                </mc:Choice>
                <mc:Fallback>
                  <p:oleObj name="Equation" r:id="rId5" imgW="126972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939"/>
                          <a:ext cx="167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7">
              <a:extLst>
                <a:ext uri="{FF2B5EF4-FFF2-40B4-BE49-F238E27FC236}">
                  <a16:creationId xmlns:a16="http://schemas.microsoft.com/office/drawing/2014/main" id="{DFEF0702-1208-4ED0-8221-2DA1C6054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340"/>
            <a:ext cx="21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40"/>
                          <a:ext cx="21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9" name="Rectangle 10">
              <a:extLst>
                <a:ext uri="{FF2B5EF4-FFF2-40B4-BE49-F238E27FC236}">
                  <a16:creationId xmlns:a16="http://schemas.microsoft.com/office/drawing/2014/main" id="{5313800C-4B71-468C-BCE8-6FFCD607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" y="816"/>
              <a:ext cx="5522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设光滑曲面      的方程为                               在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xy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平面</a:t>
              </a:r>
            </a:p>
            <a:p>
              <a:pPr eaLnBrk="1" hangingPunct="1">
                <a:lnSpc>
                  <a:spcPct val="140000"/>
                </a:lnSpc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上的投影区域，求       的面积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62738EB5-36CB-416A-A0B9-C1D5C470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曲面的面积：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00FCF952-ADBC-4772-8B23-7E91EC76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563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节 第一型（对面积）曲面积分的计算</a:t>
            </a:r>
          </a:p>
        </p:txBody>
      </p:sp>
      <p:grpSp>
        <p:nvGrpSpPr>
          <p:cNvPr id="3" name="Group 33">
            <a:extLst>
              <a:ext uri="{FF2B5EF4-FFF2-40B4-BE49-F238E27FC236}">
                <a16:creationId xmlns:a16="http://schemas.microsoft.com/office/drawing/2014/main" id="{903ACE19-CE39-407C-8226-CD1D458165CA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362200"/>
            <a:ext cx="8991600" cy="2486025"/>
            <a:chOff x="96" y="1488"/>
            <a:chExt cx="5664" cy="1566"/>
          </a:xfrm>
        </p:grpSpPr>
        <p:sp>
          <p:nvSpPr>
            <p:cNvPr id="1048" name="Text Box 3">
              <a:extLst>
                <a:ext uri="{FF2B5EF4-FFF2-40B4-BE49-F238E27FC236}">
                  <a16:creationId xmlns:a16="http://schemas.microsoft.com/office/drawing/2014/main" id="{9547677D-E410-4A24-BBED-2B723AFD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88"/>
              <a:ext cx="5664" cy="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分割</a:t>
              </a:r>
              <a:r>
                <a:rPr kumimoji="1"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将     任意分成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小块                       （同时仍以       </a:t>
              </a:r>
            </a:p>
            <a:p>
              <a:pPr eaLnBrk="1" hangingPunct="1">
                <a:lnSpc>
                  <a:spcPct val="140000"/>
                </a:lnSpc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表示其面积），并以       的边界为准线作母线平行于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z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轴的柱面，这些柱面相应把曲面    分成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小块                        （仍以        表示其面积）</a:t>
              </a:r>
            </a:p>
          </p:txBody>
        </p:sp>
        <p:graphicFrame>
          <p:nvGraphicFramePr>
            <p:cNvPr id="1032" name="Object 8">
              <a:extLst>
                <a:ext uri="{FF2B5EF4-FFF2-40B4-BE49-F238E27FC236}">
                  <a16:creationId xmlns:a16="http://schemas.microsoft.com/office/drawing/2014/main" id="{155B5DB8-B22C-477A-AC08-22D5F96B93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950"/>
            <a:ext cx="48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公式" r:id="rId8" imgW="266400" imgH="215640" progId="Equation.3">
                    <p:embed/>
                  </p:oleObj>
                </mc:Choice>
                <mc:Fallback>
                  <p:oleObj name="公式" r:id="rId8" imgW="26640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50"/>
                          <a:ext cx="48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>
              <a:extLst>
                <a:ext uri="{FF2B5EF4-FFF2-40B4-BE49-F238E27FC236}">
                  <a16:creationId xmlns:a16="http://schemas.microsoft.com/office/drawing/2014/main" id="{677778A5-FB53-4C97-978A-A7CF2DBD6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614"/>
            <a:ext cx="1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公式" r:id="rId10" imgW="901440" imgH="215640" progId="Equation.3">
                    <p:embed/>
                  </p:oleObj>
                </mc:Choice>
                <mc:Fallback>
                  <p:oleObj name="公式" r:id="rId10" imgW="901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14"/>
                          <a:ext cx="1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0">
              <a:extLst>
                <a:ext uri="{FF2B5EF4-FFF2-40B4-BE49-F238E27FC236}">
                  <a16:creationId xmlns:a16="http://schemas.microsoft.com/office/drawing/2014/main" id="{F6E85951-12CA-4517-97F7-CB9F70FAE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341"/>
            <a:ext cx="13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12" imgW="1015920" imgH="215640" progId="Equation.3">
                    <p:embed/>
                  </p:oleObj>
                </mc:Choice>
                <mc:Fallback>
                  <p:oleObj name="公式" r:id="rId12" imgW="101592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41"/>
                          <a:ext cx="13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11">
              <a:extLst>
                <a:ext uri="{FF2B5EF4-FFF2-40B4-BE49-F238E27FC236}">
                  <a16:creationId xmlns:a16="http://schemas.microsoft.com/office/drawing/2014/main" id="{357F74A0-FEBC-4441-939B-EEEFC4F1F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8" y="2370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公式" r:id="rId14" imgW="164880" imgH="190440" progId="Equation.3">
                    <p:embed/>
                  </p:oleObj>
                </mc:Choice>
                <mc:Fallback>
                  <p:oleObj name="公式" r:id="rId14" imgW="164880" imgH="1904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2370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2">
              <a:extLst>
                <a:ext uri="{FF2B5EF4-FFF2-40B4-BE49-F238E27FC236}">
                  <a16:creationId xmlns:a16="http://schemas.microsoft.com/office/drawing/2014/main" id="{8364F993-B619-461A-B4F1-E503E0B80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585"/>
            <a:ext cx="45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5" imgW="330120" imgH="241200" progId="Equation.3">
                    <p:embed/>
                  </p:oleObj>
                </mc:Choice>
                <mc:Fallback>
                  <p:oleObj name="Equation" r:id="rId15" imgW="33012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85"/>
                          <a:ext cx="45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13">
              <a:extLst>
                <a:ext uri="{FF2B5EF4-FFF2-40B4-BE49-F238E27FC236}">
                  <a16:creationId xmlns:a16="http://schemas.microsoft.com/office/drawing/2014/main" id="{267D9DBD-AC1D-4286-8C43-0B3535A9D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566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公式" r:id="rId17" imgW="266400" imgH="215640" progId="Equation.3">
                    <p:embed/>
                  </p:oleObj>
                </mc:Choice>
                <mc:Fallback>
                  <p:oleObj name="公式" r:id="rId17" imgW="26640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566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14">
              <a:extLst>
                <a:ext uri="{FF2B5EF4-FFF2-40B4-BE49-F238E27FC236}">
                  <a16:creationId xmlns:a16="http://schemas.microsoft.com/office/drawing/2014/main" id="{E3FCE17F-57C4-4F57-B9AB-E2E751E6A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704"/>
            <a:ext cx="4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18" imgW="291960" imgH="228600" progId="Equation.3">
                    <p:embed/>
                  </p:oleObj>
                </mc:Choice>
                <mc:Fallback>
                  <p:oleObj name="Equation" r:id="rId18" imgW="29196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04"/>
                          <a:ext cx="43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EACBB050-5F71-4544-B472-DDC1250D511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76800"/>
            <a:ext cx="8893175" cy="1801813"/>
            <a:chOff x="96" y="192"/>
            <a:chExt cx="5664" cy="1135"/>
          </a:xfrm>
        </p:grpSpPr>
        <p:sp>
          <p:nvSpPr>
            <p:cNvPr id="1047" name="Text Box 26">
              <a:extLst>
                <a:ext uri="{FF2B5EF4-FFF2-40B4-BE49-F238E27FC236}">
                  <a16:creationId xmlns:a16="http://schemas.microsoft.com/office/drawing/2014/main" id="{8CB99E0E-5087-45D6-BF47-7B3993208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92"/>
              <a:ext cx="5664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近似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 任取                      则点                                     曲面在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点                               的切平面被对应的柱面截得一小块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              与       在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xy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面上有相同的投影域      ，则：</a:t>
              </a:r>
            </a:p>
          </p:txBody>
        </p:sp>
        <p:graphicFrame>
          <p:nvGraphicFramePr>
            <p:cNvPr id="1026" name="Object 2">
              <a:extLst>
                <a:ext uri="{FF2B5EF4-FFF2-40B4-BE49-F238E27FC236}">
                  <a16:creationId xmlns:a16="http://schemas.microsoft.com/office/drawing/2014/main" id="{CE5E62BA-26D2-4588-BB3B-05BB8B1F69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40"/>
            <a:ext cx="1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公式" r:id="rId20" imgW="863280" imgH="215640" progId="Equation.3">
                    <p:embed/>
                  </p:oleObj>
                </mc:Choice>
                <mc:Fallback>
                  <p:oleObj name="公式" r:id="rId20" imgW="863280" imgH="215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0"/>
                          <a:ext cx="1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>
              <a:extLst>
                <a:ext uri="{FF2B5EF4-FFF2-40B4-BE49-F238E27FC236}">
                  <a16:creationId xmlns:a16="http://schemas.microsoft.com/office/drawing/2014/main" id="{9641B122-BD41-4462-AE07-6B28B2FDF9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40"/>
            <a:ext cx="20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22" imgW="1536480" imgH="228600" progId="Equation.3">
                    <p:embed/>
                  </p:oleObj>
                </mc:Choice>
                <mc:Fallback>
                  <p:oleObj name="Equation" r:id="rId22" imgW="1536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"/>
                          <a:ext cx="20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>
              <a:extLst>
                <a:ext uri="{FF2B5EF4-FFF2-40B4-BE49-F238E27FC236}">
                  <a16:creationId xmlns:a16="http://schemas.microsoft.com/office/drawing/2014/main" id="{F0043399-32C5-4814-AB52-FB0CE378B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" y="624"/>
            <a:ext cx="167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24" imgW="1130040" imgH="228600" progId="Equation.3">
                    <p:embed/>
                  </p:oleObj>
                </mc:Choice>
                <mc:Fallback>
                  <p:oleObj name="Equation" r:id="rId24" imgW="113004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624"/>
                          <a:ext cx="167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">
              <a:extLst>
                <a:ext uri="{FF2B5EF4-FFF2-40B4-BE49-F238E27FC236}">
                  <a16:creationId xmlns:a16="http://schemas.microsoft.com/office/drawing/2014/main" id="{CC3A5A08-6EF1-4DD1-9D95-3C7BC643D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" y="1008"/>
            <a:ext cx="74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公式" r:id="rId26" imgW="533160" imgH="228600" progId="Equation.3">
                    <p:embed/>
                  </p:oleObj>
                </mc:Choice>
                <mc:Fallback>
                  <p:oleObj name="公式" r:id="rId26" imgW="53316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" y="1008"/>
                          <a:ext cx="74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6">
              <a:extLst>
                <a:ext uri="{FF2B5EF4-FFF2-40B4-BE49-F238E27FC236}">
                  <a16:creationId xmlns:a16="http://schemas.microsoft.com/office/drawing/2014/main" id="{A9C9E63F-5E0A-42CF-8009-DEE7D263A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008"/>
            <a:ext cx="3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公式" r:id="rId28" imgW="253800" imgH="215640" progId="Equation.3">
                    <p:embed/>
                  </p:oleObj>
                </mc:Choice>
                <mc:Fallback>
                  <p:oleObj name="公式" r:id="rId28" imgW="2538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3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>
              <a:extLst>
                <a:ext uri="{FF2B5EF4-FFF2-40B4-BE49-F238E27FC236}">
                  <a16:creationId xmlns:a16="http://schemas.microsoft.com/office/drawing/2014/main" id="{6E109750-ACF8-4172-91B1-660207619C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6" y="1008"/>
            <a:ext cx="34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公式" r:id="rId30" imgW="266400" imgH="215640" progId="Equation.3">
                    <p:embed/>
                  </p:oleObj>
                </mc:Choice>
                <mc:Fallback>
                  <p:oleObj name="公式" r:id="rId30" imgW="26640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1008"/>
                          <a:ext cx="34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6" name="Object 2">
            <a:extLst>
              <a:ext uri="{FF2B5EF4-FFF2-40B4-BE49-F238E27FC236}">
                <a16:creationId xmlns:a16="http://schemas.microsoft.com/office/drawing/2014/main" id="{4CE3CBB8-345B-42B3-A039-79A5085DF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76200"/>
          <a:ext cx="7181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2857320" imgH="495000" progId="Equation.3">
                  <p:embed/>
                </p:oleObj>
              </mc:Choice>
              <mc:Fallback>
                <p:oleObj name="Equation" r:id="rId3" imgW="285732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200"/>
                        <a:ext cx="71818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5E98CB6F-EDDB-44B4-9879-9A03339C9AC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143000"/>
            <a:ext cx="7391400" cy="519113"/>
            <a:chOff x="628" y="2380"/>
            <a:chExt cx="3884" cy="327"/>
          </a:xfrm>
        </p:grpSpPr>
        <p:sp>
          <p:nvSpPr>
            <p:cNvPr id="2058" name="Text Box 12">
              <a:extLst>
                <a:ext uri="{FF2B5EF4-FFF2-40B4-BE49-F238E27FC236}">
                  <a16:creationId xmlns:a16="http://schemas.microsoft.com/office/drawing/2014/main" id="{4CBFD6D9-E899-4EB5-AD51-F6D8721CC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80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latin typeface="宋体" panose="02010600030101010101" pitchFamily="2" charset="-122"/>
                </a:rPr>
                <a:t>处切平面的法向量与</a:t>
              </a:r>
              <a:r>
                <a:rPr kumimoji="1" lang="en-US" altLang="zh-CN" sz="2800">
                  <a:latin typeface="宋体" panose="02010600030101010101" pitchFamily="2" charset="-122"/>
                </a:rPr>
                <a:t>z</a:t>
              </a:r>
              <a:r>
                <a:rPr kumimoji="1" lang="zh-CN" altLang="en-US" sz="2800">
                  <a:latin typeface="宋体" panose="02010600030101010101" pitchFamily="2" charset="-122"/>
                </a:rPr>
                <a:t>轴正向的夹角</a:t>
              </a:r>
            </a:p>
          </p:txBody>
        </p:sp>
        <p:grpSp>
          <p:nvGrpSpPr>
            <p:cNvPr id="2059" name="Group 13">
              <a:extLst>
                <a:ext uri="{FF2B5EF4-FFF2-40B4-BE49-F238E27FC236}">
                  <a16:creationId xmlns:a16="http://schemas.microsoft.com/office/drawing/2014/main" id="{2B0F5D69-D0B9-4EC0-9791-BAC7C811E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2413"/>
              <a:ext cx="812" cy="275"/>
              <a:chOff x="480" y="2928"/>
              <a:chExt cx="812" cy="275"/>
            </a:xfrm>
          </p:grpSpPr>
          <p:graphicFrame>
            <p:nvGraphicFramePr>
              <p:cNvPr id="2054" name="Object 6">
                <a:extLst>
                  <a:ext uri="{FF2B5EF4-FFF2-40B4-BE49-F238E27FC236}">
                    <a16:creationId xmlns:a16="http://schemas.microsoft.com/office/drawing/2014/main" id="{213CFE36-FD63-4F6D-ABCC-4822263C7D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" y="2928"/>
              <a:ext cx="81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name="公式" r:id="rId5" imgW="634680" imgH="215640" progId="Equation.3">
                      <p:embed/>
                    </p:oleObj>
                  </mc:Choice>
                  <mc:Fallback>
                    <p:oleObj name="公式" r:id="rId5" imgW="634680" imgH="2156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2928"/>
                            <a:ext cx="81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60" name="Line 15">
                <a:extLst>
                  <a:ext uri="{FF2B5EF4-FFF2-40B4-BE49-F238E27FC236}">
                    <a16:creationId xmlns:a16="http://schemas.microsoft.com/office/drawing/2014/main" id="{709C8137-32AD-4C8A-A2BE-FCFDA48BF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307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472" name="Object 3">
            <a:extLst>
              <a:ext uri="{FF2B5EF4-FFF2-40B4-BE49-F238E27FC236}">
                <a16:creationId xmlns:a16="http://schemas.microsoft.com/office/drawing/2014/main" id="{CDA9EFBD-E569-402B-9D48-3B66B27B0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81200"/>
          <a:ext cx="6362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2349360" imgH="660240" progId="Equation.3">
                  <p:embed/>
                </p:oleObj>
              </mc:Choice>
              <mc:Fallback>
                <p:oleObj name="Equation" r:id="rId7" imgW="234936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3627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Rectangle 17">
            <a:extLst>
              <a:ext uri="{FF2B5EF4-FFF2-40B4-BE49-F238E27FC236}">
                <a16:creationId xmlns:a16="http://schemas.microsoft.com/office/drawing/2014/main" id="{B1BEE413-0564-453B-9AC9-81DCEBD6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求和</a:t>
            </a:r>
          </a:p>
        </p:txBody>
      </p:sp>
      <p:graphicFrame>
        <p:nvGraphicFramePr>
          <p:cNvPr id="19474" name="Object 4">
            <a:extLst>
              <a:ext uri="{FF2B5EF4-FFF2-40B4-BE49-F238E27FC236}">
                <a16:creationId xmlns:a16="http://schemas.microsoft.com/office/drawing/2014/main" id="{5C9BABA5-28B4-4B27-ADBC-5E382457D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89363"/>
          <a:ext cx="678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9" imgW="2412720" imgH="431640" progId="Equation.3">
                  <p:embed/>
                </p:oleObj>
              </mc:Choice>
              <mc:Fallback>
                <p:oleObj name="Equation" r:id="rId9" imgW="2412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678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>
            <a:extLst>
              <a:ext uri="{FF2B5EF4-FFF2-40B4-BE49-F238E27FC236}">
                <a16:creationId xmlns:a16="http://schemas.microsoft.com/office/drawing/2014/main" id="{D7E77B06-64D8-48F3-BFD3-4F1EE0D9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338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求极限</a:t>
            </a:r>
          </a:p>
        </p:txBody>
      </p:sp>
      <p:graphicFrame>
        <p:nvGraphicFramePr>
          <p:cNvPr id="19477" name="Object 5">
            <a:extLst>
              <a:ext uri="{FF2B5EF4-FFF2-40B4-BE49-F238E27FC236}">
                <a16:creationId xmlns:a16="http://schemas.microsoft.com/office/drawing/2014/main" id="{A503DC39-B8C5-4A58-B4C5-A3B115FF4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868863"/>
          <a:ext cx="37973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1" imgW="1320480" imgH="431640" progId="Equation.DSMT4">
                  <p:embed/>
                </p:oleObj>
              </mc:Choice>
              <mc:Fallback>
                <p:oleObj name="Equation" r:id="rId11" imgW="1320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68863"/>
                        <a:ext cx="37973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  <p:bldP spid="194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Text Box 5">
            <a:extLst>
              <a:ext uri="{FF2B5EF4-FFF2-40B4-BE49-F238E27FC236}">
                <a16:creationId xmlns:a16="http://schemas.microsoft.com/office/drawing/2014/main" id="{0857E8C3-AB6A-483C-B197-50FC1F15B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573463"/>
            <a:ext cx="422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若光滑曲面方程为隐式</a:t>
            </a:r>
          </a:p>
        </p:txBody>
      </p:sp>
      <p:graphicFrame>
        <p:nvGraphicFramePr>
          <p:cNvPr id="105478" name="Object 2">
            <a:extLst>
              <a:ext uri="{FF2B5EF4-FFF2-40B4-BE49-F238E27FC236}">
                <a16:creationId xmlns:a16="http://schemas.microsoft.com/office/drawing/2014/main" id="{6D492D97-36DE-43DE-8BC9-3184BA7DA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6449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082600" imgH="406080" progId="Equation.3">
                  <p:embed/>
                </p:oleObj>
              </mc:Choice>
              <mc:Fallback>
                <p:oleObj name="Equation" r:id="rId3" imgW="20826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44900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>
            <a:extLst>
              <a:ext uri="{FF2B5EF4-FFF2-40B4-BE49-F238E27FC236}">
                <a16:creationId xmlns:a16="http://schemas.microsoft.com/office/drawing/2014/main" id="{DEA9FAFB-0DE6-4576-8B2D-103BA2085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5734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5481" name="Object 3">
            <a:extLst>
              <a:ext uri="{FF2B5EF4-FFF2-40B4-BE49-F238E27FC236}">
                <a16:creationId xmlns:a16="http://schemas.microsoft.com/office/drawing/2014/main" id="{B4D013D7-98F4-4B2A-9D0D-8B8BBFCE0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21163"/>
          <a:ext cx="6016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6019560" imgH="1002960" progId="Equation.3">
                  <p:embed/>
                </p:oleObj>
              </mc:Choice>
              <mc:Fallback>
                <p:oleObj name="Equation" r:id="rId5" imgW="601956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6016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4">
            <a:extLst>
              <a:ext uri="{FF2B5EF4-FFF2-40B4-BE49-F238E27FC236}">
                <a16:creationId xmlns:a16="http://schemas.microsoft.com/office/drawing/2014/main" id="{EEB8661D-EE0C-4F29-ACC0-20E4C5ECB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661025"/>
          <a:ext cx="196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1968480" imgH="622080" progId="Equation.3">
                  <p:embed/>
                </p:oleObj>
              </mc:Choice>
              <mc:Fallback>
                <p:oleObj name="Equation" r:id="rId7" imgW="196848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61025"/>
                        <a:ext cx="196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5">
            <a:extLst>
              <a:ext uri="{FF2B5EF4-FFF2-40B4-BE49-F238E27FC236}">
                <a16:creationId xmlns:a16="http://schemas.microsoft.com/office/drawing/2014/main" id="{24742334-58DB-4215-B5B8-DE8533A45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6237288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634680" imgH="507960" progId="Equation.3">
                  <p:embed/>
                </p:oleObj>
              </mc:Choice>
              <mc:Fallback>
                <p:oleObj name="Equation" r:id="rId9" imgW="63468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237288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6">
            <a:extLst>
              <a:ext uri="{FF2B5EF4-FFF2-40B4-BE49-F238E27FC236}">
                <a16:creationId xmlns:a16="http://schemas.microsoft.com/office/drawing/2014/main" id="{57A169C0-B5C2-4B07-9FC6-65922EB73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445125"/>
          <a:ext cx="2654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2654280" imgH="1168200" progId="Equation.3">
                  <p:embed/>
                </p:oleObj>
              </mc:Choice>
              <mc:Fallback>
                <p:oleObj name="Equation" r:id="rId11" imgW="2654280" imgH="116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45125"/>
                        <a:ext cx="2654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2A4BBFCF-B49D-4BE5-9DD6-6AAB0F0AA4D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573463"/>
            <a:ext cx="1752600" cy="560387"/>
            <a:chOff x="4560" y="2322"/>
            <a:chExt cx="1104" cy="353"/>
          </a:xfrm>
        </p:grpSpPr>
        <p:graphicFrame>
          <p:nvGraphicFramePr>
            <p:cNvPr id="3084" name="Object 12">
              <a:extLst>
                <a:ext uri="{FF2B5EF4-FFF2-40B4-BE49-F238E27FC236}">
                  <a16:creationId xmlns:a16="http://schemas.microsoft.com/office/drawing/2014/main" id="{5F753C0D-4196-4D68-AD47-EE01F235D7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9" y="2322"/>
            <a:ext cx="80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13" imgW="482400" imgH="215640" progId="Equation.3">
                    <p:embed/>
                  </p:oleObj>
                </mc:Choice>
                <mc:Fallback>
                  <p:oleObj name="Equation" r:id="rId13" imgW="4824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2322"/>
                          <a:ext cx="80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Text Box 16">
              <a:extLst>
                <a:ext uri="{FF2B5EF4-FFF2-40B4-BE49-F238E27FC236}">
                  <a16:creationId xmlns:a16="http://schemas.microsoft.com/office/drawing/2014/main" id="{D62B9B32-60C7-442D-B9C8-876DF5737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</a:p>
          </p:txBody>
        </p:sp>
      </p:grpSp>
      <p:graphicFrame>
        <p:nvGraphicFramePr>
          <p:cNvPr id="105489" name="Object 7">
            <a:extLst>
              <a:ext uri="{FF2B5EF4-FFF2-40B4-BE49-F238E27FC236}">
                <a16:creationId xmlns:a16="http://schemas.microsoft.com/office/drawing/2014/main" id="{B3602FD6-FCE2-4D3A-A994-4C15177C5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587692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5" imgW="888840" imgH="406080" progId="Equation.3">
                  <p:embed/>
                </p:oleObj>
              </mc:Choice>
              <mc:Fallback>
                <p:oleObj name="Equation" r:id="rId15" imgW="8888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87692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7" name="Object 8">
            <a:extLst>
              <a:ext uri="{FF2B5EF4-FFF2-40B4-BE49-F238E27FC236}">
                <a16:creationId xmlns:a16="http://schemas.microsoft.com/office/drawing/2014/main" id="{F51EBED4-0D1B-4C46-9557-B84D1F2AB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33375"/>
          <a:ext cx="8177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7" imgW="3530520" imgH="241200" progId="Equation.DSMT4">
                  <p:embed/>
                </p:oleObj>
              </mc:Choice>
              <mc:Fallback>
                <p:oleObj name="Equation" r:id="rId17" imgW="35305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177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8" name="Object 9">
            <a:extLst>
              <a:ext uri="{FF2B5EF4-FFF2-40B4-BE49-F238E27FC236}">
                <a16:creationId xmlns:a16="http://schemas.microsoft.com/office/drawing/2014/main" id="{A1D34BE8-1411-4CF3-BE82-A75275B46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81075"/>
          <a:ext cx="37766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9" imgW="1523880" imgH="431640" progId="Equation.DSMT4">
                  <p:embed/>
                </p:oleObj>
              </mc:Choice>
              <mc:Fallback>
                <p:oleObj name="Equation" r:id="rId19" imgW="15238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377666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1" name="Object 10">
            <a:extLst>
              <a:ext uri="{FF2B5EF4-FFF2-40B4-BE49-F238E27FC236}">
                <a16:creationId xmlns:a16="http://schemas.microsoft.com/office/drawing/2014/main" id="{AD0416F2-B8D7-4E94-B712-B5C962DEF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060575"/>
          <a:ext cx="830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21" imgW="3568680" imgH="228600" progId="Equation.DSMT4">
                  <p:embed/>
                </p:oleObj>
              </mc:Choice>
              <mc:Fallback>
                <p:oleObj name="Equation" r:id="rId21" imgW="3568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830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2" name="Object 11">
            <a:extLst>
              <a:ext uri="{FF2B5EF4-FFF2-40B4-BE49-F238E27FC236}">
                <a16:creationId xmlns:a16="http://schemas.microsoft.com/office/drawing/2014/main" id="{E0780541-D3DD-4E80-A4FB-F1EEF82DE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38433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23" imgW="1549080" imgH="419040" progId="Equation.DSMT4">
                  <p:embed/>
                </p:oleObj>
              </mc:Choice>
              <mc:Fallback>
                <p:oleObj name="Equation" r:id="rId23" imgW="154908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384333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build="p" autoUpdateAnimBg="0"/>
      <p:bldP spid="1054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>
            <a:extLst>
              <a:ext uri="{FF2B5EF4-FFF2-40B4-BE49-F238E27FC236}">
                <a16:creationId xmlns:a16="http://schemas.microsoft.com/office/drawing/2014/main" id="{4D03953B-ECB1-484F-AECD-5FC7760FB5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82638" y="427038"/>
            <a:ext cx="39370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计算双曲抛物面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2513B134-5D21-4DD9-8646-4F4B2EC51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49275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977760" imgH="317160" progId="Equation.3">
                  <p:embed/>
                </p:oleObj>
              </mc:Choice>
              <mc:Fallback>
                <p:oleObj name="Equation" r:id="rId3" imgW="97776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9275"/>
                        <a:ext cx="97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4">
            <a:extLst>
              <a:ext uri="{FF2B5EF4-FFF2-40B4-BE49-F238E27FC236}">
                <a16:creationId xmlns:a16="http://schemas.microsoft.com/office/drawing/2014/main" id="{E0498500-2F6F-4142-BFB6-EA507539A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59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被柱面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E11BA0A4-AC09-43D6-BF03-722DD90B1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15925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930320" imgH="520560" progId="Equation.3">
                  <p:embed/>
                </p:oleObj>
              </mc:Choice>
              <mc:Fallback>
                <p:oleObj name="Equation" r:id="rId5" imgW="193032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5925"/>
                        <a:ext cx="193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6">
            <a:extLst>
              <a:ext uri="{FF2B5EF4-FFF2-40B4-BE49-F238E27FC236}">
                <a16:creationId xmlns:a16="http://schemas.microsoft.com/office/drawing/2014/main" id="{3853FD1F-4255-4689-A169-DE23FB5E7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59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所截</a:t>
            </a:r>
            <a:endParaRPr kumimoji="1" lang="zh-CN" altLang="en-US" sz="2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B211849C-6E75-4A66-B0D3-9AC6C0B16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曲面在</a:t>
            </a:r>
            <a:r>
              <a:rPr kumimoji="1" lang="zh-CN" altLang="en-US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面上投影为</a:t>
            </a:r>
          </a:p>
        </p:txBody>
      </p:sp>
      <p:graphicFrame>
        <p:nvGraphicFramePr>
          <p:cNvPr id="106504" name="Object 4">
            <a:extLst>
              <a:ext uri="{FF2B5EF4-FFF2-40B4-BE49-F238E27FC236}">
                <a16:creationId xmlns:a16="http://schemas.microsoft.com/office/drawing/2014/main" id="{AE9D8530-1E1A-4DE3-80CF-7665A3AE8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536700"/>
          <a:ext cx="255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7" imgW="2552400" imgH="520560" progId="Equation.3">
                  <p:embed/>
                </p:oleObj>
              </mc:Choice>
              <mc:Fallback>
                <p:oleObj name="Equation" r:id="rId7" imgW="25524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36700"/>
                        <a:ext cx="2552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Text Box 9">
            <a:extLst>
              <a:ext uri="{FF2B5EF4-FFF2-40B4-BE49-F238E27FC236}">
                <a16:creationId xmlns:a16="http://schemas.microsoft.com/office/drawing/2014/main" id="{AE95C4D3-810C-4C3A-8FC4-49DEBB10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6506" name="Object 5">
            <a:extLst>
              <a:ext uri="{FF2B5EF4-FFF2-40B4-BE49-F238E27FC236}">
                <a16:creationId xmlns:a16="http://schemas.microsoft.com/office/drawing/2014/main" id="{BC165FF8-DB35-4501-89AB-1C4C28DC4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209800"/>
          <a:ext cx="415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9" imgW="4152600" imgH="761760" progId="Equation.3">
                  <p:embed/>
                </p:oleObj>
              </mc:Choice>
              <mc:Fallback>
                <p:oleObj name="Equation" r:id="rId9" imgW="415260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09800"/>
                        <a:ext cx="4152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6">
            <a:extLst>
              <a:ext uri="{FF2B5EF4-FFF2-40B4-BE49-F238E27FC236}">
                <a16:creationId xmlns:a16="http://schemas.microsoft.com/office/drawing/2014/main" id="{1963000D-E04B-4DA0-8614-26004C3B7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3124200"/>
          <a:ext cx="358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1" imgW="3581280" imgH="749160" progId="Equation.3">
                  <p:embed/>
                </p:oleObj>
              </mc:Choice>
              <mc:Fallback>
                <p:oleObj name="Equation" r:id="rId11" imgW="3581280" imgH="749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124200"/>
                        <a:ext cx="358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7">
            <a:extLst>
              <a:ext uri="{FF2B5EF4-FFF2-40B4-BE49-F238E27FC236}">
                <a16:creationId xmlns:a16="http://schemas.microsoft.com/office/drawing/2014/main" id="{0CA5B53B-55AE-428F-AF18-EA8309D96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3962400"/>
          <a:ext cx="351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3" imgW="3517560" imgH="825480" progId="Equation.3">
                  <p:embed/>
                </p:oleObj>
              </mc:Choice>
              <mc:Fallback>
                <p:oleObj name="Equation" r:id="rId13" imgW="351756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962400"/>
                        <a:ext cx="351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8">
            <a:extLst>
              <a:ext uri="{FF2B5EF4-FFF2-40B4-BE49-F238E27FC236}">
                <a16:creationId xmlns:a16="http://schemas.microsoft.com/office/drawing/2014/main" id="{334B0F11-A097-43ED-99E4-48D6C9F82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4876800"/>
          <a:ext cx="331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5" imgW="3314520" imgH="863280" progId="Equation.3">
                  <p:embed/>
                </p:oleObj>
              </mc:Choice>
              <mc:Fallback>
                <p:oleObj name="Equation" r:id="rId15" imgW="331452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876800"/>
                        <a:ext cx="3314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>
            <a:extLst>
              <a:ext uri="{FF2B5EF4-FFF2-40B4-BE49-F238E27FC236}">
                <a16:creationId xmlns:a16="http://schemas.microsoft.com/office/drawing/2014/main" id="{DF313265-67A1-4389-A080-1114AE5D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出的面积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 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build="p" autoUpdateAnimBg="0"/>
      <p:bldP spid="10650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5B2F4E5A-60FB-4ECF-99B1-43458D0F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90650"/>
            <a:ext cx="941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D69F8558-47D3-4618-A9DB-968E9C166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84313"/>
          <a:ext cx="65897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2628720" imgH="279360" progId="Equation.3">
                  <p:embed/>
                </p:oleObj>
              </mc:Choice>
              <mc:Fallback>
                <p:oleObj name="公式" r:id="rId3" imgW="262872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65897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07935F86-ECE2-46FD-B4A2-3DFF6F211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2087563"/>
          <a:ext cx="4181475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803240" imgH="888840" progId="Equation.DSMT4">
                  <p:embed/>
                </p:oleObj>
              </mc:Choice>
              <mc:Fallback>
                <p:oleObj name="Equation" r:id="rId5" imgW="180324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087563"/>
                        <a:ext cx="4181475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A4AF93B8-A602-4D48-8FE5-285BAFFEE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149725"/>
          <a:ext cx="4953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7" imgW="2031840" imgH="495000" progId="Equation.3">
                  <p:embed/>
                </p:oleObj>
              </mc:Choice>
              <mc:Fallback>
                <p:oleObj name="公式" r:id="rId7" imgW="203184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149725"/>
                        <a:ext cx="49530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B0A121AA-28D7-4412-AC48-26EB972FC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334000"/>
          <a:ext cx="69342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9" imgW="2438280" imgH="431640" progId="Equation.3">
                  <p:embed/>
                </p:oleObj>
              </mc:Choice>
              <mc:Fallback>
                <p:oleObj name="Equation" r:id="rId9" imgW="2438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69342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C31143CD-A1FB-48C3-BF99-ABFF4BDD9BED}"/>
              </a:ext>
            </a:extLst>
          </p:cNvPr>
          <p:cNvGrpSpPr>
            <a:grpSpLocks/>
          </p:cNvGrpSpPr>
          <p:nvPr/>
        </p:nvGrpSpPr>
        <p:grpSpPr bwMode="auto">
          <a:xfrm>
            <a:off x="0" y="476250"/>
            <a:ext cx="9074150" cy="642938"/>
            <a:chOff x="48" y="240"/>
            <a:chExt cx="5716" cy="405"/>
          </a:xfrm>
        </p:grpSpPr>
        <p:grpSp>
          <p:nvGrpSpPr>
            <p:cNvPr id="5130" name="Group 9">
              <a:extLst>
                <a:ext uri="{FF2B5EF4-FFF2-40B4-BE49-F238E27FC236}">
                  <a16:creationId xmlns:a16="http://schemas.microsoft.com/office/drawing/2014/main" id="{7841BACB-3E8B-4CA1-8BAB-A956A35A6C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40"/>
              <a:ext cx="5716" cy="405"/>
              <a:chOff x="48" y="240"/>
              <a:chExt cx="5716" cy="405"/>
            </a:xfrm>
          </p:grpSpPr>
          <p:sp>
            <p:nvSpPr>
              <p:cNvPr id="5131" name="Text Box 10">
                <a:extLst>
                  <a:ext uri="{FF2B5EF4-FFF2-40B4-BE49-F238E27FC236}">
                    <a16:creationId xmlns:a16="http://schemas.microsoft.com/office/drawing/2014/main" id="{2C4D3D76-410D-4C96-A4C3-45C56F42B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60"/>
                <a:ext cx="57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kumimoji="1"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  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求球面                                                        部分的面积。</a:t>
                </a:r>
              </a:p>
            </p:txBody>
          </p:sp>
          <p:graphicFrame>
            <p:nvGraphicFramePr>
              <p:cNvPr id="5127" name="Object 7">
                <a:extLst>
                  <a:ext uri="{FF2B5EF4-FFF2-40B4-BE49-F238E27FC236}">
                    <a16:creationId xmlns:a16="http://schemas.microsoft.com/office/drawing/2014/main" id="{13ABC6B0-C08B-489F-8F4B-694BA2D078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240"/>
              <a:ext cx="2256" cy="4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" name="Equation" r:id="rId11" imgW="1676160" imgH="253800" progId="Equation.3">
                      <p:embed/>
                    </p:oleObj>
                  </mc:Choice>
                  <mc:Fallback>
                    <p:oleObj name="Equation" r:id="rId11" imgW="1676160" imgH="253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"/>
                            <a:ext cx="2256" cy="4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6" name="Object 6">
              <a:extLst>
                <a:ext uri="{FF2B5EF4-FFF2-40B4-BE49-F238E27FC236}">
                  <a16:creationId xmlns:a16="http://schemas.microsoft.com/office/drawing/2014/main" id="{26683624-78C5-4878-8115-1610DF1B5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6" y="282"/>
            <a:ext cx="8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13" imgW="533160" imgH="164880" progId="Equation.3">
                    <p:embed/>
                  </p:oleObj>
                </mc:Choice>
                <mc:Fallback>
                  <p:oleObj name="Equation" r:id="rId13" imgW="533160" imgH="164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82"/>
                          <a:ext cx="82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>
            <a:extLst>
              <a:ext uri="{FF2B5EF4-FFF2-40B4-BE49-F238E27FC236}">
                <a16:creationId xmlns:a16="http://schemas.microsoft.com/office/drawing/2014/main" id="{152B4568-DC49-4293-89F1-992D30A2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714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二.  第一型曲面积分的计算: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C779F1DC-F096-455D-ADA6-C813FC06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225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latin typeface="Times New Roman" panose="02020603050405020304" pitchFamily="18" charset="0"/>
              </a:rPr>
              <a:t>根据二重积分及第一型曲面积分的定义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可把第一型曲面积分化成二重积分计算。</a:t>
            </a:r>
          </a:p>
        </p:txBody>
      </p:sp>
      <p:graphicFrame>
        <p:nvGraphicFramePr>
          <p:cNvPr id="4114" name="Object 2">
            <a:extLst>
              <a:ext uri="{FF2B5EF4-FFF2-40B4-BE49-F238E27FC236}">
                <a16:creationId xmlns:a16="http://schemas.microsoft.com/office/drawing/2014/main" id="{B53BF761-4569-4972-95F3-B8EF3CC35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636838"/>
          <a:ext cx="89646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416040" imgH="736560" progId="Equation.DSMT4">
                  <p:embed/>
                </p:oleObj>
              </mc:Choice>
              <mc:Fallback>
                <p:oleObj name="Equation" r:id="rId3" imgW="341604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36838"/>
                        <a:ext cx="89646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0" name="Object 3">
            <a:extLst>
              <a:ext uri="{FF2B5EF4-FFF2-40B4-BE49-F238E27FC236}">
                <a16:creationId xmlns:a16="http://schemas.microsoft.com/office/drawing/2014/main" id="{7231A00F-F7DF-4D79-B96F-D180D03F7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52963"/>
          <a:ext cx="69326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136680" imgH="393480" progId="Equation.DSMT4">
                  <p:embed/>
                </p:oleObj>
              </mc:Choice>
              <mc:Fallback>
                <p:oleObj name="Equation" r:id="rId5" imgW="31366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69326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0995C4C-828A-45DC-9286-61F895DDA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81400"/>
          <a:ext cx="830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3568680" imgH="228600" progId="Equation.3">
                  <p:embed/>
                </p:oleObj>
              </mc:Choice>
              <mc:Fallback>
                <p:oleObj name="Equation" r:id="rId3" imgW="35686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830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F78BCA3E-76E0-4723-8937-8BE709FE1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43400"/>
          <a:ext cx="79692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3213000" imgH="355320" progId="Equation.3">
                  <p:embed/>
                </p:oleObj>
              </mc:Choice>
              <mc:Fallback>
                <p:oleObj name="Equation" r:id="rId5" imgW="321300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79692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B47DD1D8-399A-41FF-89FF-DEFE3867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180EC0AC-221F-474D-8BB9-8CBF46045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8600"/>
          <a:ext cx="7259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527200" imgH="304560" progId="Equation.3">
                  <p:embed/>
                </p:oleObj>
              </mc:Choice>
              <mc:Fallback>
                <p:oleObj name="Equation" r:id="rId7" imgW="252720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"/>
                        <a:ext cx="7259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>
            <a:extLst>
              <a:ext uri="{FF2B5EF4-FFF2-40B4-BE49-F238E27FC236}">
                <a16:creationId xmlns:a16="http://schemas.microsoft.com/office/drawing/2014/main" id="{BF531D1E-DD55-4B5E-A806-15E1449459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47813"/>
          <a:ext cx="8177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9" imgW="3530520" imgH="241200" progId="Equation.DSMT4">
                  <p:embed/>
                </p:oleObj>
              </mc:Choice>
              <mc:Fallback>
                <p:oleObj name="Equation" r:id="rId9" imgW="35305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47813"/>
                        <a:ext cx="8177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>
            <a:extLst>
              <a:ext uri="{FF2B5EF4-FFF2-40B4-BE49-F238E27FC236}">
                <a16:creationId xmlns:a16="http://schemas.microsoft.com/office/drawing/2014/main" id="{F216FD52-E2D5-4C19-B109-AA0B86A61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33613"/>
          <a:ext cx="77708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1" imgW="3136680" imgH="368280" progId="Equation.3">
                  <p:embed/>
                </p:oleObj>
              </mc:Choice>
              <mc:Fallback>
                <p:oleObj name="Equation" r:id="rId11" imgW="313668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33613"/>
                        <a:ext cx="777081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253</Words>
  <Application>Microsoft Office PowerPoint</Application>
  <PresentationFormat>全屏显示(4:3)</PresentationFormat>
  <Paragraphs>44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Times New Roman</vt:lpstr>
      <vt:lpstr>Wingdings</vt:lpstr>
      <vt:lpstr>楷体_GB2312</vt:lpstr>
      <vt:lpstr>默认设计模板</vt:lpstr>
      <vt:lpstr>Microsoft Equation 3.0</vt:lpstr>
      <vt:lpstr>Microsoft 公式 3.0</vt:lpstr>
      <vt:lpstr>MathType 5.0 Equation</vt:lpstr>
      <vt:lpstr>Microsoft Word 97 - 2003 文档</vt:lpstr>
      <vt:lpstr>Equation</vt:lpstr>
      <vt:lpstr>第三周内容(P97-101):三重积分的计算，第一型曲线（面）积分的计算  第四周内容(P111-119):第一型曲线（面）积分的计算（续），数量函数积分的应用  </vt:lpstr>
      <vt:lpstr>PowerPoint 演示文稿</vt:lpstr>
      <vt:lpstr>PowerPoint 演示文稿</vt:lpstr>
      <vt:lpstr>PowerPoint 演示文稿</vt:lpstr>
      <vt:lpstr>PowerPoint 演示文稿</vt:lpstr>
      <vt:lpstr>例1  计算双曲抛物面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习题6.5(P115) 1(2);2(2),(4),(6);3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</dc:creator>
  <cp:lastModifiedBy>吴昊</cp:lastModifiedBy>
  <cp:revision>262</cp:revision>
  <dcterms:created xsi:type="dcterms:W3CDTF">1999-08-25T00:00:20Z</dcterms:created>
  <dcterms:modified xsi:type="dcterms:W3CDTF">2018-04-01T14:59:00Z</dcterms:modified>
</cp:coreProperties>
</file>