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heme/theme3.xml" ContentType="application/vnd.openxmlformats-officedocument.them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notesSlides/notesSlide1.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1"/>
  </p:notesMasterIdLst>
  <p:sldIdLst>
    <p:sldId id="262" r:id="rId3"/>
    <p:sldId id="263" r:id="rId4"/>
    <p:sldId id="264" r:id="rId5"/>
    <p:sldId id="265" r:id="rId6"/>
    <p:sldId id="266" r:id="rId7"/>
    <p:sldId id="289" r:id="rId8"/>
    <p:sldId id="290" r:id="rId9"/>
    <p:sldId id="291"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4660"/>
  </p:normalViewPr>
  <p:slideViewPr>
    <p:cSldViewPr snapToGrid="0">
      <p:cViewPr varScale="1">
        <p:scale>
          <a:sx n="86" d="100"/>
          <a:sy n="86" d="100"/>
        </p:scale>
        <p:origin x="54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file:///C:\Users\1V994W2\PycharmProjects\PPT_Background_Generation/pic_temp/pic_sup.png" TargetMode="External"/><Relationship Id="rId5" Type="http://schemas.openxmlformats.org/officeDocument/2006/relationships/tags" Target="../tags/tag11.xml"/><Relationship Id="rId10" Type="http://schemas.openxmlformats.org/officeDocument/2006/relationships/image" Target="../media/image1.png"/><Relationship Id="rId4" Type="http://schemas.openxmlformats.org/officeDocument/2006/relationships/tags" Target="../tags/tag10.xml"/><Relationship Id="rId9"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image" Target="../media/image3.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19.xml"/><Relationship Id="rId10" Type="http://schemas.openxmlformats.org/officeDocument/2006/relationships/image" Target="../media/image2.png"/><Relationship Id="rId4" Type="http://schemas.openxmlformats.org/officeDocument/2006/relationships/tags" Target="../tags/tag18.xml"/><Relationship Id="rId9"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image" Target="file:///C:\Users\1V994W2\PycharmProjects\PPT_Background_Generation/pic_temp/pic_half_down.png" TargetMode="Externa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image" Target="../media/image5.png"/><Relationship Id="rId5" Type="http://schemas.openxmlformats.org/officeDocument/2006/relationships/tags" Target="../tags/tag27.xml"/><Relationship Id="rId10" Type="http://schemas.openxmlformats.org/officeDocument/2006/relationships/image" Target="file:///C:\Users\1V994W2\PycharmProjects\PPT_Background_Generation/pic_temp/pic_half_top.png" TargetMode="External"/><Relationship Id="rId4" Type="http://schemas.openxmlformats.org/officeDocument/2006/relationships/tags" Target="../tags/tag26.xml"/><Relationship Id="rId9"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image" Target="../media/image3.png"/><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image" Target="file:///C:\Users\1V994W2\PycharmProjects\PPT_Background_Generation/pic_temp/0_pic_quater_right_down.png" TargetMode="Externa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image" Target="../media/image2.png"/><Relationship Id="rId5" Type="http://schemas.openxmlformats.org/officeDocument/2006/relationships/tags" Target="../tags/tag34.xml"/><Relationship Id="rId10" Type="http://schemas.openxmlformats.org/officeDocument/2006/relationships/slideMaster" Target="../slideMasters/slideMaster2.xml"/><Relationship Id="rId4" Type="http://schemas.openxmlformats.org/officeDocument/2006/relationships/tags" Target="../tags/tag33.xml"/><Relationship Id="rId9" Type="http://schemas.openxmlformats.org/officeDocument/2006/relationships/tags" Target="../tags/tag38.xml"/><Relationship Id="rId14" Type="http://schemas.openxmlformats.org/officeDocument/2006/relationships/image" Target="file:///C:\Users\1V994W2\PycharmProjects\PPT_Background_Generation/pic_temp/1_pic_quater_left_down.png" TargetMode="Externa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image" Target="../media/image2.png"/><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slideMaster" Target="../slideMasters/slideMaster2.xml"/><Relationship Id="rId2" Type="http://schemas.openxmlformats.org/officeDocument/2006/relationships/tags" Target="../tags/tag40.xml"/><Relationship Id="rId16" Type="http://schemas.openxmlformats.org/officeDocument/2006/relationships/image" Target="file:///C:\Users\1V994W2\PycharmProjects\PPT_Background_Generation/pic_temp/1_pic_quater_left_down.png" TargetMode="Externa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tags" Target="../tags/tag49.xml"/><Relationship Id="rId5" Type="http://schemas.openxmlformats.org/officeDocument/2006/relationships/tags" Target="../tags/tag43.xml"/><Relationship Id="rId15" Type="http://schemas.openxmlformats.org/officeDocument/2006/relationships/image" Target="../media/image3.png"/><Relationship Id="rId10" Type="http://schemas.openxmlformats.org/officeDocument/2006/relationships/tags" Target="../tags/tag48.xml"/><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image" Target="file:///C:\Users\1V994W2\PycharmProjects\PPT_Background_Generation/pic_temp/0_pic_quater_right_down.png" TargetMode="External"/></Relationships>
</file>

<file path=ppt/slideLayouts/_rels/slideLayout17.xml.rels><?xml version="1.0" encoding="UTF-8" standalone="yes"?>
<Relationships xmlns="http://schemas.openxmlformats.org/package/2006/relationships"><Relationship Id="rId8" Type="http://schemas.openxmlformats.org/officeDocument/2006/relationships/image" Target="file:///C:\Users\1V994W2\PycharmProjects\PPT_Background_Generation/pic_temp/pic_half_left.png" TargetMode="External"/><Relationship Id="rId3" Type="http://schemas.openxmlformats.org/officeDocument/2006/relationships/tags" Target="../tags/tag52.xml"/><Relationship Id="rId7" Type="http://schemas.openxmlformats.org/officeDocument/2006/relationships/image" Target="../media/image6.png"/><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2.xml"/><Relationship Id="rId5" Type="http://schemas.openxmlformats.org/officeDocument/2006/relationships/tags" Target="../tags/tag54.xml"/><Relationship Id="rId4" Type="http://schemas.openxmlformats.org/officeDocument/2006/relationships/tags" Target="../tags/tag5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65.xml"/><Relationship Id="rId13" Type="http://schemas.openxmlformats.org/officeDocument/2006/relationships/image" Target="../media/image3.png"/><Relationship Id="rId3" Type="http://schemas.openxmlformats.org/officeDocument/2006/relationships/tags" Target="../tags/tag60.xml"/><Relationship Id="rId7" Type="http://schemas.openxmlformats.org/officeDocument/2006/relationships/tags" Target="../tags/tag64.xml"/><Relationship Id="rId12" Type="http://schemas.openxmlformats.org/officeDocument/2006/relationships/image" Target="file:///C:\Users\1V994W2\PycharmProjects\PPT_Background_Generation/pic_temp/0_pic_quater_right_down.png" TargetMode="Externa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image" Target="../media/image2.png"/><Relationship Id="rId5" Type="http://schemas.openxmlformats.org/officeDocument/2006/relationships/tags" Target="../tags/tag62.xml"/><Relationship Id="rId10" Type="http://schemas.openxmlformats.org/officeDocument/2006/relationships/slideMaster" Target="../slideMasters/slideMaster2.xml"/><Relationship Id="rId4" Type="http://schemas.openxmlformats.org/officeDocument/2006/relationships/tags" Target="../tags/tag61.xml"/><Relationship Id="rId9" Type="http://schemas.openxmlformats.org/officeDocument/2006/relationships/tags" Target="../tags/tag66.xml"/><Relationship Id="rId14" Type="http://schemas.openxmlformats.org/officeDocument/2006/relationships/image" Target="file:///C:\Users\1V994W2\PycharmProjects\PPT_Background_Generation/pic_temp/1_pic_quater_left_down.png"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74.xml"/><Relationship Id="rId13"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69.xml"/><Relationship Id="rId7" Type="http://schemas.openxmlformats.org/officeDocument/2006/relationships/tags" Target="../tags/tag73.xml"/><Relationship Id="rId12" Type="http://schemas.openxmlformats.org/officeDocument/2006/relationships/image" Target="../media/image3.png"/><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71.xml"/><Relationship Id="rId10" Type="http://schemas.openxmlformats.org/officeDocument/2006/relationships/image" Target="../media/image2.png"/><Relationship Id="rId4" Type="http://schemas.openxmlformats.org/officeDocument/2006/relationships/tags" Target="../tags/tag70.xml"/><Relationship Id="rId9"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77.xml"/><Relationship Id="rId7" Type="http://schemas.openxmlformats.org/officeDocument/2006/relationships/tags" Target="../tags/tag81.xml"/><Relationship Id="rId12" Type="http://schemas.openxmlformats.org/officeDocument/2006/relationships/image" Target="file:///C:\Users\1V994W2\PycharmProjects\PPT_Background_Generation/pic_temp/1_pic_quater_left_down.png" TargetMode="Externa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tags" Target="../tags/tag80.xml"/><Relationship Id="rId11" Type="http://schemas.openxmlformats.org/officeDocument/2006/relationships/image" Target="../media/image3.png"/><Relationship Id="rId5" Type="http://schemas.openxmlformats.org/officeDocument/2006/relationships/tags" Target="../tags/tag79.xml"/><Relationship Id="rId10" Type="http://schemas.openxmlformats.org/officeDocument/2006/relationships/image" Target="file:///C:\Users\1V994W2\PycharmProjects\PPT_Background_Generation/pic_temp/0_pic_quater_right_down.png" TargetMode="External"/><Relationship Id="rId4" Type="http://schemas.openxmlformats.org/officeDocument/2006/relationships/tags" Target="../tags/tag78.xml"/><Relationship Id="rId9"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84.xml"/><Relationship Id="rId7" Type="http://schemas.openxmlformats.org/officeDocument/2006/relationships/slideMaster" Target="../slideMasters/slideMaster2.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9" Type="http://schemas.openxmlformats.org/officeDocument/2006/relationships/image" Target="file:///C:\Users\1V994W2\PycharmProjects\PPT_Background_Generation/pic_temp/pic_sup.png"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90.xml"/><Relationship Id="rId7" Type="http://schemas.openxmlformats.org/officeDocument/2006/relationships/slideMaster" Target="../slideMasters/slideMaster2.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tags" Target="../tags/tag93.xml"/><Relationship Id="rId11" Type="http://schemas.openxmlformats.org/officeDocument/2006/relationships/image" Target="file:///C:\Users\1V994W2\PycharmProjects\PPT_Background_Generation/pic_temp/1_pic_quater_left_down.png" TargetMode="External"/><Relationship Id="rId5" Type="http://schemas.openxmlformats.org/officeDocument/2006/relationships/tags" Target="../tags/tag92.xml"/><Relationship Id="rId10" Type="http://schemas.openxmlformats.org/officeDocument/2006/relationships/image" Target="../media/image3.png"/><Relationship Id="rId4" Type="http://schemas.openxmlformats.org/officeDocument/2006/relationships/tags" Target="../tags/tag91.xml"/><Relationship Id="rId9" Type="http://schemas.openxmlformats.org/officeDocument/2006/relationships/image" Target="file:///C:\Users\1V994W2\PycharmProjects\PPT_Background_Generation/pic_temp/0_pic_quater_right_down.png" TargetMode="Externa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01.xml"/><Relationship Id="rId13"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96.xml"/><Relationship Id="rId7" Type="http://schemas.openxmlformats.org/officeDocument/2006/relationships/tags" Target="../tags/tag100.xml"/><Relationship Id="rId12" Type="http://schemas.openxmlformats.org/officeDocument/2006/relationships/image" Target="../media/image3.png"/><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tags" Target="../tags/tag99.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98.xml"/><Relationship Id="rId10" Type="http://schemas.openxmlformats.org/officeDocument/2006/relationships/image" Target="../media/image2.png"/><Relationship Id="rId4" Type="http://schemas.openxmlformats.org/officeDocument/2006/relationships/tags" Target="../tags/tag97.xml"/><Relationship Id="rId9"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09.xml"/><Relationship Id="rId3" Type="http://schemas.openxmlformats.org/officeDocument/2006/relationships/tags" Target="../tags/tag104.xml"/><Relationship Id="rId7" Type="http://schemas.openxmlformats.org/officeDocument/2006/relationships/tags" Target="../tags/tag108.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tags" Target="../tags/tag107.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106.xml"/><Relationship Id="rId10" Type="http://schemas.openxmlformats.org/officeDocument/2006/relationships/image" Target="../media/image2.png"/><Relationship Id="rId4" Type="http://schemas.openxmlformats.org/officeDocument/2006/relationships/tags" Target="../tags/tag105.xml"/><Relationship Id="rId9"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17.xml"/><Relationship Id="rId13" Type="http://schemas.openxmlformats.org/officeDocument/2006/relationships/image" Target="../media/image3.png"/><Relationship Id="rId3" Type="http://schemas.openxmlformats.org/officeDocument/2006/relationships/tags" Target="../tags/tag112.xml"/><Relationship Id="rId7" Type="http://schemas.openxmlformats.org/officeDocument/2006/relationships/tags" Target="../tags/tag116.xml"/><Relationship Id="rId12" Type="http://schemas.openxmlformats.org/officeDocument/2006/relationships/image" Target="file:///C:\Users\1V994W2\PycharmProjects\PPT_Background_Generation/pic_temp/0_pic_quater_right_down.png" TargetMode="Externa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11" Type="http://schemas.openxmlformats.org/officeDocument/2006/relationships/image" Target="../media/image2.png"/><Relationship Id="rId5" Type="http://schemas.openxmlformats.org/officeDocument/2006/relationships/tags" Target="../tags/tag114.xml"/><Relationship Id="rId10" Type="http://schemas.openxmlformats.org/officeDocument/2006/relationships/slideMaster" Target="../slideMasters/slideMaster2.xml"/><Relationship Id="rId4" Type="http://schemas.openxmlformats.org/officeDocument/2006/relationships/tags" Target="../tags/tag113.xml"/><Relationship Id="rId9" Type="http://schemas.openxmlformats.org/officeDocument/2006/relationships/tags" Target="../tags/tag118.xml"/><Relationship Id="rId14" Type="http://schemas.openxmlformats.org/officeDocument/2006/relationships/image" Target="file:///C:\Users\1V994W2\PycharmProjects\PPT_Background_Generation/pic_temp/1_pic_quater_left_down.png" TargetMode="Externa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26.xml"/><Relationship Id="rId13" Type="http://schemas.openxmlformats.org/officeDocument/2006/relationships/image" Target="../media/image3.png"/><Relationship Id="rId3" Type="http://schemas.openxmlformats.org/officeDocument/2006/relationships/tags" Target="../tags/tag121.xml"/><Relationship Id="rId7" Type="http://schemas.openxmlformats.org/officeDocument/2006/relationships/tags" Target="../tags/tag125.xml"/><Relationship Id="rId12" Type="http://schemas.openxmlformats.org/officeDocument/2006/relationships/image" Target="file:///C:\Users\1V994W2\PycharmProjects\PPT_Background_Generation/pic_temp/0_pic_quater_right_down.png" TargetMode="External"/><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tags" Target="../tags/tag124.xml"/><Relationship Id="rId11" Type="http://schemas.openxmlformats.org/officeDocument/2006/relationships/image" Target="../media/image2.png"/><Relationship Id="rId5" Type="http://schemas.openxmlformats.org/officeDocument/2006/relationships/tags" Target="../tags/tag123.xml"/><Relationship Id="rId10" Type="http://schemas.openxmlformats.org/officeDocument/2006/relationships/slideMaster" Target="../slideMasters/slideMaster2.xml"/><Relationship Id="rId4" Type="http://schemas.openxmlformats.org/officeDocument/2006/relationships/tags" Target="../tags/tag122.xml"/><Relationship Id="rId9" Type="http://schemas.openxmlformats.org/officeDocument/2006/relationships/tags" Target="../tags/tag127.xml"/><Relationship Id="rId14" Type="http://schemas.openxmlformats.org/officeDocument/2006/relationships/image" Target="file:///C:\Users\1V994W2\PycharmProjects\PPT_Background_Generation/pic_temp/1_pic_quater_left_down.png" TargetMode="Externa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135.xml"/><Relationship Id="rId13" Type="http://schemas.openxmlformats.org/officeDocument/2006/relationships/image" Target="../media/image2.png"/><Relationship Id="rId3" Type="http://schemas.openxmlformats.org/officeDocument/2006/relationships/tags" Target="../tags/tag130.xml"/><Relationship Id="rId7" Type="http://schemas.openxmlformats.org/officeDocument/2006/relationships/tags" Target="../tags/tag134.xml"/><Relationship Id="rId12" Type="http://schemas.openxmlformats.org/officeDocument/2006/relationships/slideMaster" Target="../slideMasters/slideMaster2.xml"/><Relationship Id="rId2" Type="http://schemas.openxmlformats.org/officeDocument/2006/relationships/tags" Target="../tags/tag129.xml"/><Relationship Id="rId16" Type="http://schemas.openxmlformats.org/officeDocument/2006/relationships/image" Target="file:///C:\Users\1V994W2\PycharmProjects\PPT_Background_Generation/pic_temp/1_pic_quater_left_down.png" TargetMode="External"/><Relationship Id="rId1" Type="http://schemas.openxmlformats.org/officeDocument/2006/relationships/tags" Target="../tags/tag128.xml"/><Relationship Id="rId6" Type="http://schemas.openxmlformats.org/officeDocument/2006/relationships/tags" Target="../tags/tag133.xml"/><Relationship Id="rId11" Type="http://schemas.openxmlformats.org/officeDocument/2006/relationships/tags" Target="../tags/tag138.xml"/><Relationship Id="rId5" Type="http://schemas.openxmlformats.org/officeDocument/2006/relationships/tags" Target="../tags/tag132.xml"/><Relationship Id="rId15" Type="http://schemas.openxmlformats.org/officeDocument/2006/relationships/image" Target="../media/image3.png"/><Relationship Id="rId10" Type="http://schemas.openxmlformats.org/officeDocument/2006/relationships/tags" Target="../tags/tag137.xml"/><Relationship Id="rId4" Type="http://schemas.openxmlformats.org/officeDocument/2006/relationships/tags" Target="../tags/tag131.xml"/><Relationship Id="rId9" Type="http://schemas.openxmlformats.org/officeDocument/2006/relationships/tags" Target="../tags/tag136.xml"/><Relationship Id="rId14" Type="http://schemas.openxmlformats.org/officeDocument/2006/relationships/image" Target="file:///C:\Users\1V994W2\PycharmProjects\PPT_Background_Generation/pic_temp/0_pic_quater_right_down.png" TargetMode="Externa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146.xml"/><Relationship Id="rId13"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141.xml"/><Relationship Id="rId7" Type="http://schemas.openxmlformats.org/officeDocument/2006/relationships/tags" Target="../tags/tag145.xml"/><Relationship Id="rId12" Type="http://schemas.openxmlformats.org/officeDocument/2006/relationships/image" Target="../media/image3.png"/><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tags" Target="../tags/tag144.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143.xml"/><Relationship Id="rId10" Type="http://schemas.openxmlformats.org/officeDocument/2006/relationships/image" Target="../media/image2.png"/><Relationship Id="rId4" Type="http://schemas.openxmlformats.org/officeDocument/2006/relationships/tags" Target="../tags/tag142.xml"/><Relationship Id="rId9"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p:custDataLst>
              <p:tags r:id="rId1"/>
            </p:custDataLst>
          </p:nvPr>
        </p:nvPicPr>
        <p:blipFill>
          <a:blip r:embed="rId10" r:link="rId11" cstate="screen"/>
          <a:stretch>
            <a:fillRect/>
          </a:stretch>
        </p:blipFill>
        <p:spPr>
          <a:xfrm>
            <a:off x="0" y="0"/>
            <a:ext cx="12192000" cy="6858000"/>
          </a:xfrm>
          <a:prstGeom prst="rect">
            <a:avLst/>
          </a:prstGeom>
        </p:spPr>
      </p:pic>
      <p:sp>
        <p:nvSpPr>
          <p:cNvPr id="16" name="日期占位符 15"/>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2021/1/1</a:t>
            </a:fld>
            <a:endParaRPr lang="zh-CN" altLang="en-US"/>
          </a:p>
        </p:txBody>
      </p:sp>
      <p:sp>
        <p:nvSpPr>
          <p:cNvPr id="17" name="页脚占位符 16"/>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6" name="文本占位符 5"/>
          <p:cNvSpPr>
            <a:spLocks noGrp="1"/>
          </p:cNvSpPr>
          <p:nvPr>
            <p:ph type="body" sz="quarter" idx="16" hasCustomPrompt="1"/>
            <p:custDataLst>
              <p:tags r:id="rId5"/>
            </p:custDataLst>
          </p:nvPr>
        </p:nvSpPr>
        <p:spPr>
          <a:xfrm>
            <a:off x="7176000" y="3890021"/>
            <a:ext cx="1910715" cy="408940"/>
          </a:xfrm>
          <a:prstGeom prst="rect">
            <a:avLst/>
          </a:prstGeom>
        </p:spPr>
        <p:txBody>
          <a:bodyPr vert="horz" wrap="square" lIns="0" tIns="0" rIns="0" bIns="0" anchor="t" anchorCtr="0">
            <a:normAutofit/>
          </a:bodyPr>
          <a:lstStyle>
            <a:lvl1pPr marL="342900" marR="0" indent="-34290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pitchFamily="34" charset="-122"/>
              </a:defRPr>
            </a:lvl1pPr>
          </a:lstStyle>
          <a:p>
            <a:pPr marL="0" marR="0" lvl="0" indent="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p>
        </p:txBody>
      </p:sp>
      <p:sp>
        <p:nvSpPr>
          <p:cNvPr id="4" name="文本占位符 3"/>
          <p:cNvSpPr>
            <a:spLocks noGrp="1"/>
          </p:cNvSpPr>
          <p:nvPr>
            <p:ph type="body" sz="quarter" idx="15" hasCustomPrompt="1"/>
            <p:custDataLst>
              <p:tags r:id="rId6"/>
            </p:custDataLst>
          </p:nvPr>
        </p:nvSpPr>
        <p:spPr>
          <a:xfrm>
            <a:off x="7176000" y="4365000"/>
            <a:ext cx="1910715" cy="408940"/>
          </a:xfrm>
          <a:prstGeom prst="rect">
            <a:avLst/>
          </a:prstGeom>
        </p:spPr>
        <p:txBody>
          <a:bodyPr vert="horz" wrap="square" lIns="0" tIns="0" rIns="0" bIns="0" anchor="t" anchorCtr="0">
            <a:normAutofit/>
          </a:bodyPr>
          <a:lstStyle>
            <a:lvl1pPr marL="342900" marR="0" indent="-34290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pitchFamily="34" charset="-122"/>
              </a:defRPr>
            </a:lvl1pPr>
          </a:lstStyle>
          <a:p>
            <a:pPr marL="0" marR="0" lvl="0" indent="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p>
        </p:txBody>
      </p:sp>
      <p:sp>
        <p:nvSpPr>
          <p:cNvPr id="3" name="标题 2"/>
          <p:cNvSpPr>
            <a:spLocks noGrp="1"/>
          </p:cNvSpPr>
          <p:nvPr>
            <p:ph type="ctrTitle" idx="14" hasCustomPrompt="1"/>
            <p:custDataLst>
              <p:tags r:id="rId7"/>
            </p:custDataLst>
          </p:nvPr>
        </p:nvSpPr>
        <p:spPr>
          <a:xfrm>
            <a:off x="7199495" y="1964067"/>
            <a:ext cx="451250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p>
        </p:txBody>
      </p:sp>
      <p:sp>
        <p:nvSpPr>
          <p:cNvPr id="2" name="副标题 1"/>
          <p:cNvSpPr>
            <a:spLocks noGrp="1"/>
          </p:cNvSpPr>
          <p:nvPr>
            <p:ph type="subTitle" idx="13" hasCustomPrompt="1"/>
            <p:custDataLst>
              <p:tags r:id="rId8"/>
            </p:custDataLst>
          </p:nvPr>
        </p:nvSpPr>
        <p:spPr>
          <a:xfrm>
            <a:off x="7199494" y="3139452"/>
            <a:ext cx="4513099"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9" name="组合 8"/>
          <p:cNvGrpSpPr/>
          <p:nvPr>
            <p:custDataLst>
              <p:tags r:id="rId1"/>
            </p:custDataLst>
          </p:nvPr>
        </p:nvGrpSpPr>
        <p:grpSpPr>
          <a:xfrm>
            <a:off x="0" y="0"/>
            <a:ext cx="12192000" cy="739627"/>
            <a:chOff x="0" y="0"/>
            <a:chExt cx="12192000" cy="739627"/>
          </a:xfrm>
        </p:grpSpPr>
        <p:pic>
          <p:nvPicPr>
            <p:cNvPr id="8" name="图片 7"/>
            <p:cNvPicPr/>
            <p:nvPr userDrawn="1">
              <p:custDataLst>
                <p:tags r:id="rId7"/>
              </p:custDataLst>
            </p:nvPr>
          </p:nvPicPr>
          <p:blipFill>
            <a:blip r:embed="rId10" r:link="rId11" cstate="screen"/>
            <a:stretch>
              <a:fillRect/>
            </a:stretch>
          </p:blipFill>
          <p:spPr>
            <a:xfrm>
              <a:off x="0" y="0"/>
              <a:ext cx="720090" cy="739627"/>
            </a:xfrm>
            <a:prstGeom prst="rect">
              <a:avLst/>
            </a:prstGeom>
          </p:spPr>
        </p:pic>
        <p:pic>
          <p:nvPicPr>
            <p:cNvPr id="7" name="图片 6"/>
            <p:cNvPicPr/>
            <p:nvPr userDrawn="1">
              <p:custDataLst>
                <p:tags r:id="rId8"/>
              </p:custDataLst>
            </p:nvPr>
          </p:nvPicPr>
          <p:blipFill>
            <a:blip r:embed="rId12" r:link="rId13" cstate="screen"/>
            <a:stretch>
              <a:fillRect/>
            </a:stretch>
          </p:blipFill>
          <p:spPr>
            <a:xfrm>
              <a:off x="11471910" y="0"/>
              <a:ext cx="720090" cy="594200"/>
            </a:xfrm>
            <a:prstGeom prst="rect">
              <a:avLst/>
            </a:prstGeom>
          </p:spPr>
        </p:pic>
      </p:grpSp>
      <p:sp>
        <p:nvSpPr>
          <p:cNvPr id="2" name="标题 1"/>
          <p:cNvSpPr>
            <a:spLocks noGrp="1"/>
          </p:cNvSpPr>
          <p:nvPr>
            <p:ph type="title"/>
            <p:custDataLst>
              <p:tags r:id="rId2"/>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2021/1/1</a:t>
            </a:fld>
            <a:endParaRPr lang="zh-CN" altLang="en-US"/>
          </a:p>
        </p:txBody>
      </p:sp>
      <p:sp>
        <p:nvSpPr>
          <p:cNvPr id="5" name="页脚占位符 4"/>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8" name="图片 7"/>
          <p:cNvPicPr/>
          <p:nvPr>
            <p:custDataLst>
              <p:tags r:id="rId1"/>
            </p:custDataLst>
          </p:nvPr>
        </p:nvPicPr>
        <p:blipFill>
          <a:blip r:embed="rId9" r:link="rId10" cstate="screen"/>
          <a:stretch>
            <a:fillRect/>
          </a:stretch>
        </p:blipFill>
        <p:spPr>
          <a:xfrm>
            <a:off x="4064000" y="4781176"/>
            <a:ext cx="4064000" cy="2076824"/>
          </a:xfrm>
          <a:prstGeom prst="rect">
            <a:avLst/>
          </a:prstGeom>
        </p:spPr>
      </p:pic>
      <p:pic>
        <p:nvPicPr>
          <p:cNvPr id="7" name="图片 6"/>
          <p:cNvPicPr/>
          <p:nvPr>
            <p:custDataLst>
              <p:tags r:id="rId2"/>
            </p:custDataLst>
          </p:nvPr>
        </p:nvPicPr>
        <p:blipFill>
          <a:blip r:embed="rId11" r:link="rId12" cstate="screen"/>
          <a:stretch>
            <a:fillRect/>
          </a:stretch>
        </p:blipFill>
        <p:spPr>
          <a:xfrm>
            <a:off x="4064000" y="0"/>
            <a:ext cx="4064000" cy="2076824"/>
          </a:xfrm>
          <a:prstGeom prst="rect">
            <a:avLst/>
          </a:prstGeom>
        </p:spPr>
      </p:pic>
      <p:sp>
        <p:nvSpPr>
          <p:cNvPr id="4" name="日期占位符 3"/>
          <p:cNvSpPr>
            <a:spLocks noGrp="1"/>
          </p:cNvSpPr>
          <p:nvPr>
            <p:ph type="dt" sz="half" idx="10"/>
            <p:custDataLst>
              <p:tags r:id="rId3"/>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2021/1/1</a:t>
            </a:fld>
            <a:endParaRPr lang="zh-CN" altLang="en-US"/>
          </a:p>
        </p:txBody>
      </p:sp>
      <p:sp>
        <p:nvSpPr>
          <p:cNvPr id="5" name="页脚占位符 4"/>
          <p:cNvSpPr>
            <a:spLocks noGrp="1"/>
          </p:cNvSpPr>
          <p:nvPr>
            <p:ph type="ftr" sz="quarter" idx="11"/>
            <p:custDataLst>
              <p:tags r:id="rId4"/>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5"/>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3" name="标题 2"/>
          <p:cNvSpPr>
            <a:spLocks noGrp="1"/>
          </p:cNvSpPr>
          <p:nvPr>
            <p:ph type="ctrTitle" idx="14" hasCustomPrompt="1"/>
            <p:custDataLst>
              <p:tags r:id="rId6"/>
            </p:custDataLst>
          </p:nvPr>
        </p:nvSpPr>
        <p:spPr>
          <a:xfrm>
            <a:off x="7185025" y="1233000"/>
            <a:ext cx="1193800" cy="4392000"/>
          </a:xfrm>
        </p:spPr>
        <p:txBody>
          <a:bodyPr vert="eaVert" wrap="square" lIns="0" tIns="0" rIns="0" bIns="0" anchor="ctr" anchorCtr="0">
            <a:normAutofit/>
          </a:bodyPr>
          <a:lstStyle>
            <a:lvl1pPr marL="0" marR="0" indent="0" algn="ctr" defTabSz="914400" rtl="0" eaLnBrk="1" fontAlgn="auto" latinLnBrk="0" hangingPunct="1">
              <a:lnSpc>
                <a:spcPct val="100000"/>
              </a:lnSpc>
              <a:spcBef>
                <a:spcPct val="0"/>
              </a:spcBef>
              <a:spcAft>
                <a:spcPts val="0"/>
              </a:spcAft>
              <a:buClrTx/>
              <a:buSzPts val="7200"/>
              <a:buFont typeface="Arial" panose="020B0604020202020204" pitchFamily="34" charset="0"/>
              <a:buNone/>
              <a:defRPr sz="72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p>
        </p:txBody>
      </p:sp>
      <p:sp>
        <p:nvSpPr>
          <p:cNvPr id="2" name="副标题 1"/>
          <p:cNvSpPr>
            <a:spLocks noGrp="1"/>
          </p:cNvSpPr>
          <p:nvPr>
            <p:ph type="subTitle" idx="13" hasCustomPrompt="1"/>
            <p:custDataLst>
              <p:tags r:id="rId7"/>
            </p:custDataLst>
          </p:nvPr>
        </p:nvSpPr>
        <p:spPr>
          <a:xfrm>
            <a:off x="3813175" y="1971040"/>
            <a:ext cx="3067050" cy="2915920"/>
          </a:xfrm>
        </p:spPr>
        <p:txBody>
          <a:bodyPr vert="eaVert" wrap="square" lIns="90000" tIns="46800" rIns="90000" bIns="46800" anchor="t" anchorCtr="0">
            <a:normAutofit/>
          </a:bodyPr>
          <a:lstStyle>
            <a:lvl1pPr marL="342900" marR="0" indent="-342900" algn="l" defTabSz="914400" rtl="0" eaLnBrk="1" fontAlgn="auto" latinLnBrk="0" hangingPunct="1">
              <a:lnSpc>
                <a:spcPct val="200000"/>
              </a:lnSpc>
              <a:spcBef>
                <a:spcPts val="0"/>
              </a:spcBef>
              <a:spcAft>
                <a:spcPts val="1000"/>
              </a:spcAft>
              <a:buClrTx/>
              <a:buSzPts val="1400"/>
              <a:buFont typeface="Arial" panose="020B0604020202020204" pitchFamily="34" charset="0"/>
              <a:buChar char="•"/>
              <a:defRPr sz="1400" b="0" spc="200">
                <a:solidFill>
                  <a:schemeClr val="tx1"/>
                </a:solidFill>
                <a:latin typeface="Arial" panose="020B0604020202020204" pitchFamily="34" charset="0"/>
                <a:ea typeface="微软雅黑" panose="020B0503020204020204"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0" name="组合 9"/>
          <p:cNvGrpSpPr/>
          <p:nvPr>
            <p:custDataLst>
              <p:tags r:id="rId1"/>
            </p:custDataLst>
          </p:nvPr>
        </p:nvGrpSpPr>
        <p:grpSpPr>
          <a:xfrm>
            <a:off x="0" y="0"/>
            <a:ext cx="12192000" cy="739627"/>
            <a:chOff x="0" y="0"/>
            <a:chExt cx="12192000" cy="739627"/>
          </a:xfrm>
        </p:grpSpPr>
        <p:pic>
          <p:nvPicPr>
            <p:cNvPr id="9" name="图片 8"/>
            <p:cNvPicPr/>
            <p:nvPr userDrawn="1">
              <p:custDataLst>
                <p:tags r:id="rId8"/>
              </p:custDataLst>
            </p:nvPr>
          </p:nvPicPr>
          <p:blipFill>
            <a:blip r:embed="rId11" r:link="rId12" cstate="screen"/>
            <a:stretch>
              <a:fillRect/>
            </a:stretch>
          </p:blipFill>
          <p:spPr>
            <a:xfrm>
              <a:off x="0" y="0"/>
              <a:ext cx="720090" cy="739627"/>
            </a:xfrm>
            <a:prstGeom prst="rect">
              <a:avLst/>
            </a:prstGeom>
          </p:spPr>
        </p:pic>
        <p:pic>
          <p:nvPicPr>
            <p:cNvPr id="8" name="图片 7"/>
            <p:cNvPicPr/>
            <p:nvPr userDrawn="1">
              <p:custDataLst>
                <p:tags r:id="rId9"/>
              </p:custDataLst>
            </p:nvPr>
          </p:nvPicPr>
          <p:blipFill>
            <a:blip r:embed="rId13" r:link="rId14" cstate="screen"/>
            <a:stretch>
              <a:fillRect/>
            </a:stretch>
          </p:blipFill>
          <p:spPr>
            <a:xfrm>
              <a:off x="11471910" y="0"/>
              <a:ext cx="720090" cy="594200"/>
            </a:xfrm>
            <a:prstGeom prst="rect">
              <a:avLst/>
            </a:prstGeom>
          </p:spPr>
        </p:pic>
      </p:grpSp>
      <p:sp>
        <p:nvSpPr>
          <p:cNvPr id="2" name="标题 1"/>
          <p:cNvSpPr>
            <a:spLocks noGrp="1"/>
          </p:cNvSpPr>
          <p:nvPr>
            <p:ph type="title"/>
            <p:custDataLst>
              <p:tags r:id="rId2"/>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2021/1/1</a:t>
            </a:fld>
            <a:endParaRPr lang="zh-CN" altLang="en-US"/>
          </a:p>
        </p:txBody>
      </p:sp>
      <p:sp>
        <p:nvSpPr>
          <p:cNvPr id="6" name="页脚占位符 5"/>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0" y="0"/>
            <a:ext cx="12192000" cy="739627"/>
            <a:chOff x="0" y="0"/>
            <a:chExt cx="12192000" cy="739627"/>
          </a:xfrm>
        </p:grpSpPr>
        <p:pic>
          <p:nvPicPr>
            <p:cNvPr id="11" name="图片 10"/>
            <p:cNvPicPr/>
            <p:nvPr userDrawn="1">
              <p:custDataLst>
                <p:tags r:id="rId10"/>
              </p:custDataLst>
            </p:nvPr>
          </p:nvPicPr>
          <p:blipFill>
            <a:blip r:embed="rId13" r:link="rId14" cstate="screen"/>
            <a:stretch>
              <a:fillRect/>
            </a:stretch>
          </p:blipFill>
          <p:spPr>
            <a:xfrm>
              <a:off x="0" y="0"/>
              <a:ext cx="720090" cy="739627"/>
            </a:xfrm>
            <a:prstGeom prst="rect">
              <a:avLst/>
            </a:prstGeom>
          </p:spPr>
        </p:pic>
        <p:pic>
          <p:nvPicPr>
            <p:cNvPr id="10" name="图片 9"/>
            <p:cNvPicPr/>
            <p:nvPr userDrawn="1">
              <p:custDataLst>
                <p:tags r:id="rId11"/>
              </p:custDataLst>
            </p:nvPr>
          </p:nvPicPr>
          <p:blipFill>
            <a:blip r:embed="rId15" r:link="rId16" cstate="screen"/>
            <a:stretch>
              <a:fillRect/>
            </a:stretch>
          </p:blipFill>
          <p:spPr>
            <a:xfrm>
              <a:off x="11471910" y="0"/>
              <a:ext cx="720090" cy="594200"/>
            </a:xfrm>
            <a:prstGeom prst="rect">
              <a:avLst/>
            </a:prstGeom>
          </p:spPr>
        </p:pic>
      </p:grpSp>
      <p:sp>
        <p:nvSpPr>
          <p:cNvPr id="2" name="标题 1"/>
          <p:cNvSpPr>
            <a:spLocks noGrp="1"/>
          </p:cNvSpPr>
          <p:nvPr>
            <p:ph type="title"/>
            <p:custDataLst>
              <p:tags r:id="rId2"/>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2021/1/1</a:t>
            </a:fld>
            <a:endParaRPr lang="zh-CN" altLang="en-US"/>
          </a:p>
        </p:txBody>
      </p:sp>
      <p:sp>
        <p:nvSpPr>
          <p:cNvPr id="8" name="页脚占位符 7"/>
          <p:cNvSpPr>
            <a:spLocks noGrp="1"/>
          </p:cNvSpPr>
          <p:nvPr>
            <p:ph type="ftr" sz="quarter" idx="11"/>
            <p:custDataLst>
              <p:tags r:id="rId8"/>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custDataLst>
              <p:tags r:id="rId9"/>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6" name="图片 5"/>
          <p:cNvPicPr/>
          <p:nvPr>
            <p:custDataLst>
              <p:tags r:id="rId1"/>
            </p:custDataLst>
          </p:nvPr>
        </p:nvPicPr>
        <p:blipFill>
          <a:blip r:embed="rId7" r:link="rId8" cstate="screen"/>
          <a:stretch>
            <a:fillRect/>
          </a:stretch>
        </p:blipFill>
        <p:spPr>
          <a:xfrm>
            <a:off x="0" y="1397000"/>
            <a:ext cx="1986358" cy="4064000"/>
          </a:xfrm>
          <a:prstGeom prst="rect">
            <a:avLst/>
          </a:prstGeom>
        </p:spPr>
      </p:pic>
      <p:sp>
        <p:nvSpPr>
          <p:cNvPr id="2" name="标题 1"/>
          <p:cNvSpPr>
            <a:spLocks noGrp="1"/>
          </p:cNvSpPr>
          <p:nvPr>
            <p:ph type="title"/>
            <p:custDataLst>
              <p:tags r:id="rId2"/>
            </p:custDataLst>
          </p:nvPr>
        </p:nvSpPr>
        <p:spPr>
          <a:xfrm>
            <a:off x="669882" y="443230"/>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3"/>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2021/1/1</a:t>
            </a:fld>
            <a:endParaRPr lang="zh-CN" altLang="en-US"/>
          </a:p>
        </p:txBody>
      </p:sp>
      <p:sp>
        <p:nvSpPr>
          <p:cNvPr id="4" name="页脚占位符 3"/>
          <p:cNvSpPr>
            <a:spLocks noGrp="1"/>
          </p:cNvSpPr>
          <p:nvPr>
            <p:ph type="ftr" sz="quarter" idx="11"/>
            <p:custDataLst>
              <p:tags r:id="rId4"/>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5"/>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2021/1/1</a:t>
            </a:fld>
            <a:endParaRPr lang="zh-CN" altLang="en-US"/>
          </a:p>
        </p:txBody>
      </p:sp>
      <p:sp>
        <p:nvSpPr>
          <p:cNvPr id="3" name="页脚占位符 2"/>
          <p:cNvSpPr>
            <a:spLocks noGrp="1"/>
          </p:cNvSpPr>
          <p:nvPr>
            <p:ph type="ftr" sz="quarter" idx="11"/>
            <p:custDataLst>
              <p:tags r:id="rId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10" name="组合 9"/>
          <p:cNvGrpSpPr/>
          <p:nvPr>
            <p:custDataLst>
              <p:tags r:id="rId1"/>
            </p:custDataLst>
          </p:nvPr>
        </p:nvGrpSpPr>
        <p:grpSpPr>
          <a:xfrm>
            <a:off x="0" y="0"/>
            <a:ext cx="12192000" cy="739627"/>
            <a:chOff x="0" y="0"/>
            <a:chExt cx="12192000" cy="739627"/>
          </a:xfrm>
        </p:grpSpPr>
        <p:pic>
          <p:nvPicPr>
            <p:cNvPr id="9" name="图片 8"/>
            <p:cNvPicPr/>
            <p:nvPr userDrawn="1">
              <p:custDataLst>
                <p:tags r:id="rId8"/>
              </p:custDataLst>
            </p:nvPr>
          </p:nvPicPr>
          <p:blipFill>
            <a:blip r:embed="rId11" r:link="rId12" cstate="screen"/>
            <a:stretch>
              <a:fillRect/>
            </a:stretch>
          </p:blipFill>
          <p:spPr>
            <a:xfrm>
              <a:off x="0" y="0"/>
              <a:ext cx="720090" cy="739627"/>
            </a:xfrm>
            <a:prstGeom prst="rect">
              <a:avLst/>
            </a:prstGeom>
          </p:spPr>
        </p:pic>
        <p:pic>
          <p:nvPicPr>
            <p:cNvPr id="8" name="图片 7"/>
            <p:cNvPicPr/>
            <p:nvPr userDrawn="1">
              <p:custDataLst>
                <p:tags r:id="rId9"/>
              </p:custDataLst>
            </p:nvPr>
          </p:nvPicPr>
          <p:blipFill>
            <a:blip r:embed="rId13" r:link="rId14" cstate="screen"/>
            <a:stretch>
              <a:fillRect/>
            </a:stretch>
          </p:blipFill>
          <p:spPr>
            <a:xfrm>
              <a:off x="11471910" y="0"/>
              <a:ext cx="720090" cy="594200"/>
            </a:xfrm>
            <a:prstGeom prst="rect">
              <a:avLst/>
            </a:prstGeom>
          </p:spPr>
        </p:pic>
      </p:grpSp>
      <p:sp>
        <p:nvSpPr>
          <p:cNvPr id="2" name="标题 1"/>
          <p:cNvSpPr>
            <a:spLocks noGrp="1"/>
          </p:cNvSpPr>
          <p:nvPr>
            <p:ph type="title"/>
            <p:custDataLst>
              <p:tags r:id="rId2"/>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t>2021/1/1</a:t>
            </a:fld>
            <a:endParaRPr lang="zh-CN" altLang="en-US" dirty="0"/>
          </a:p>
        </p:txBody>
      </p:sp>
      <p:sp>
        <p:nvSpPr>
          <p:cNvPr id="6" name="页脚占位符 5"/>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9" name="组合 8"/>
          <p:cNvGrpSpPr/>
          <p:nvPr>
            <p:custDataLst>
              <p:tags r:id="rId1"/>
            </p:custDataLst>
          </p:nvPr>
        </p:nvGrpSpPr>
        <p:grpSpPr>
          <a:xfrm>
            <a:off x="0" y="0"/>
            <a:ext cx="12192000" cy="739627"/>
            <a:chOff x="0" y="0"/>
            <a:chExt cx="12192000" cy="739627"/>
          </a:xfrm>
        </p:grpSpPr>
        <p:pic>
          <p:nvPicPr>
            <p:cNvPr id="8" name="图片 7"/>
            <p:cNvPicPr/>
            <p:nvPr userDrawn="1">
              <p:custDataLst>
                <p:tags r:id="rId7"/>
              </p:custDataLst>
            </p:nvPr>
          </p:nvPicPr>
          <p:blipFill>
            <a:blip r:embed="rId10" r:link="rId11" cstate="screen"/>
            <a:stretch>
              <a:fillRect/>
            </a:stretch>
          </p:blipFill>
          <p:spPr>
            <a:xfrm>
              <a:off x="0" y="0"/>
              <a:ext cx="720090" cy="739627"/>
            </a:xfrm>
            <a:prstGeom prst="rect">
              <a:avLst/>
            </a:prstGeom>
          </p:spPr>
        </p:pic>
        <p:pic>
          <p:nvPicPr>
            <p:cNvPr id="7" name="图片 6"/>
            <p:cNvPicPr/>
            <p:nvPr userDrawn="1">
              <p:custDataLst>
                <p:tags r:id="rId8"/>
              </p:custDataLst>
            </p:nvPr>
          </p:nvPicPr>
          <p:blipFill>
            <a:blip r:embed="rId12" r:link="rId13" cstate="screen"/>
            <a:stretch>
              <a:fillRect/>
            </a:stretch>
          </p:blipFill>
          <p:spPr>
            <a:xfrm>
              <a:off x="11471910" y="0"/>
              <a:ext cx="720090" cy="594200"/>
            </a:xfrm>
            <a:prstGeom prst="rect">
              <a:avLst/>
            </a:prstGeom>
          </p:spPr>
        </p:pic>
      </p:grpSp>
      <p:sp>
        <p:nvSpPr>
          <p:cNvPr id="2" name="竖排标题 1"/>
          <p:cNvSpPr>
            <a:spLocks noGrp="1"/>
          </p:cNvSpPr>
          <p:nvPr>
            <p:ph type="title" orient="vert"/>
            <p:custDataLst>
              <p:tags r:id="rId2"/>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2021/1/1</a:t>
            </a:fld>
            <a:endParaRPr lang="zh-CN" altLang="en-US"/>
          </a:p>
        </p:txBody>
      </p:sp>
      <p:sp>
        <p:nvSpPr>
          <p:cNvPr id="5" name="页脚占位符 4"/>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2" name="组合 1"/>
          <p:cNvGrpSpPr/>
          <p:nvPr>
            <p:custDataLst>
              <p:tags r:id="rId1"/>
            </p:custDataLst>
          </p:nvPr>
        </p:nvGrpSpPr>
        <p:grpSpPr>
          <a:xfrm>
            <a:off x="0" y="0"/>
            <a:ext cx="12192000" cy="739627"/>
            <a:chOff x="0" y="0"/>
            <a:chExt cx="12192000" cy="739627"/>
          </a:xfrm>
        </p:grpSpPr>
        <p:pic>
          <p:nvPicPr>
            <p:cNvPr id="8" name="图片 7"/>
            <p:cNvPicPr/>
            <p:nvPr userDrawn="1">
              <p:custDataLst>
                <p:tags r:id="rId6"/>
              </p:custDataLst>
            </p:nvPr>
          </p:nvPicPr>
          <p:blipFill>
            <a:blip r:embed="rId9" r:link="rId10" cstate="screen"/>
            <a:stretch>
              <a:fillRect/>
            </a:stretch>
          </p:blipFill>
          <p:spPr>
            <a:xfrm>
              <a:off x="0" y="0"/>
              <a:ext cx="720090" cy="739627"/>
            </a:xfrm>
            <a:prstGeom prst="rect">
              <a:avLst/>
            </a:prstGeom>
          </p:spPr>
        </p:pic>
        <p:pic>
          <p:nvPicPr>
            <p:cNvPr id="6" name="图片 5"/>
            <p:cNvPicPr/>
            <p:nvPr userDrawn="1">
              <p:custDataLst>
                <p:tags r:id="rId7"/>
              </p:custDataLst>
            </p:nvPr>
          </p:nvPicPr>
          <p:blipFill>
            <a:blip r:embed="rId11" r:link="rId12" cstate="screen"/>
            <a:stretch>
              <a:fillRect/>
            </a:stretch>
          </p:blipFill>
          <p:spPr>
            <a:xfrm>
              <a:off x="11471910" y="0"/>
              <a:ext cx="720090" cy="594200"/>
            </a:xfrm>
            <a:prstGeom prst="rect">
              <a:avLst/>
            </a:prstGeom>
          </p:spPr>
        </p:pic>
      </p:grpSp>
      <p:sp>
        <p:nvSpPr>
          <p:cNvPr id="3" name="日期占位符 2"/>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2021/1/1</a:t>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p:custDataLst>
              <p:tags r:id="rId1"/>
            </p:custDataLst>
          </p:nvPr>
        </p:nvPicPr>
        <p:blipFill>
          <a:blip r:embed="rId8" r:link="rId9" cstate="screen"/>
          <a:stretch>
            <a:fillRect/>
          </a:stretch>
        </p:blipFill>
        <p:spPr>
          <a:xfrm>
            <a:off x="0" y="0"/>
            <a:ext cx="12192000" cy="6858000"/>
          </a:xfrm>
          <a:prstGeom prst="rect">
            <a:avLst/>
          </a:prstGeom>
        </p:spPr>
      </p:pic>
      <p:sp>
        <p:nvSpPr>
          <p:cNvPr id="3" name="日期占位符 2"/>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2021/1/1</a:t>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4" hasCustomPrompt="1"/>
            <p:custDataLst>
              <p:tags r:id="rId5"/>
            </p:custDataLst>
          </p:nvPr>
        </p:nvSpPr>
        <p:spPr>
          <a:xfrm>
            <a:off x="7032000" y="3869680"/>
            <a:ext cx="4572036" cy="370205"/>
          </a:xfrm>
        </p:spPr>
        <p:txBody>
          <a:bodyPr vert="horz" wrap="square" lIns="0" tIns="0" rIns="0" bIns="0" anchor="t" anchorCtr="0">
            <a:normAutofit/>
          </a:bodyPr>
          <a:lstStyle>
            <a:lvl1pPr marL="457200" marR="0" indent="-45720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
                <a:schemeClr val="tx1">
                  <a:lumMod val="65000"/>
                  <a:lumOff val="35000"/>
                </a:schemeClr>
              </a:buClr>
              <a:buSzPts val="2000"/>
              <a:buFont typeface="Arial" panose="020B0604020202020204" pitchFamily="34" charset="0"/>
              <a:buNone/>
            </a:pPr>
            <a:r>
              <a:rPr lang="zh-CN" altLang="en-US"/>
              <a:t>单击此处编辑副标题</a:t>
            </a:r>
          </a:p>
        </p:txBody>
      </p:sp>
      <p:sp>
        <p:nvSpPr>
          <p:cNvPr id="2" name="标题 1"/>
          <p:cNvSpPr>
            <a:spLocks noGrp="1"/>
          </p:cNvSpPr>
          <p:nvPr>
            <p:ph type="title" idx="13" hasCustomPrompt="1"/>
            <p:custDataLst>
              <p:tags r:id="rId6"/>
            </p:custDataLst>
          </p:nvPr>
        </p:nvSpPr>
        <p:spPr>
          <a:xfrm>
            <a:off x="7032000" y="2493000"/>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p:custDataLst>
              <p:tags r:id="rId1"/>
            </p:custDataLst>
          </p:nvPr>
        </p:nvPicPr>
        <p:blipFill>
          <a:blip r:embed="rId8" r:link="rId9" cstate="screen"/>
          <a:stretch>
            <a:fillRect/>
          </a:stretch>
        </p:blipFill>
        <p:spPr>
          <a:xfrm>
            <a:off x="0" y="0"/>
            <a:ext cx="720090" cy="739775"/>
          </a:xfrm>
          <a:prstGeom prst="rect">
            <a:avLst/>
          </a:prstGeom>
        </p:spPr>
      </p:pic>
      <p:pic>
        <p:nvPicPr>
          <p:cNvPr id="6" name="图片 5"/>
          <p:cNvPicPr/>
          <p:nvPr>
            <p:custDataLst>
              <p:tags r:id="rId2"/>
            </p:custDataLst>
          </p:nvPr>
        </p:nvPicPr>
        <p:blipFill>
          <a:blip r:embed="rId10" r:link="rId11" cstate="screen"/>
          <a:stretch>
            <a:fillRect/>
          </a:stretch>
        </p:blipFill>
        <p:spPr>
          <a:xfrm>
            <a:off x="11471910" y="0"/>
            <a:ext cx="720090" cy="594360"/>
          </a:xfrm>
          <a:prstGeom prst="rect">
            <a:avLst/>
          </a:prstGeom>
        </p:spPr>
      </p:pic>
      <p:sp>
        <p:nvSpPr>
          <p:cNvPr id="2" name="标题 1"/>
          <p:cNvSpPr>
            <a:spLocks noGrp="1"/>
          </p:cNvSpPr>
          <p:nvPr>
            <p:ph type="title"/>
            <p:custDataLst>
              <p:tags r:id="rId3"/>
            </p:custDataLst>
          </p:nvPr>
        </p:nvSpPr>
        <p:spPr>
          <a:xfrm>
            <a:off x="669882" y="443230"/>
            <a:ext cx="10852237" cy="441964"/>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2021/1/1</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p:custDataLst>
              <p:tags r:id="rId2"/>
            </p:custDataLst>
          </p:nvPr>
        </p:nvPicPr>
        <p:blipFill>
          <a:blip r:embed="rId10" r:link="rId11" cstate="screen"/>
          <a:stretch>
            <a:fillRect/>
          </a:stretch>
        </p:blipFill>
        <p:spPr>
          <a:xfrm>
            <a:off x="0" y="0"/>
            <a:ext cx="720090" cy="739775"/>
          </a:xfrm>
          <a:prstGeom prst="rect">
            <a:avLst/>
          </a:prstGeom>
        </p:spPr>
      </p:pic>
      <p:pic>
        <p:nvPicPr>
          <p:cNvPr id="8" name="图片 7"/>
          <p:cNvPicPr/>
          <p:nvPr>
            <p:custDataLst>
              <p:tags r:id="rId3"/>
            </p:custDataLst>
          </p:nvPr>
        </p:nvPicPr>
        <p:blipFill>
          <a:blip r:embed="rId12" r:link="rId13" cstate="screen"/>
          <a:stretch>
            <a:fillRect/>
          </a:stretch>
        </p:blipFill>
        <p:spPr>
          <a:xfrm>
            <a:off x="11471910" y="0"/>
            <a:ext cx="720090" cy="594360"/>
          </a:xfrm>
          <a:prstGeom prst="rect">
            <a:avLst/>
          </a:prstGeom>
        </p:spPr>
      </p:pic>
      <p:sp>
        <p:nvSpPr>
          <p:cNvPr id="2" name="标题 1"/>
          <p:cNvSpPr>
            <a:spLocks noGrp="1"/>
          </p:cNvSpPr>
          <p:nvPr>
            <p:ph type="title" hasCustomPrompt="1"/>
            <p:custDataLst>
              <p:tags r:id="rId4"/>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2021/1/1</a:t>
            </a:fld>
            <a:endParaRPr lang="zh-CN" altLang="en-US"/>
          </a:p>
        </p:txBody>
      </p:sp>
      <p:sp>
        <p:nvSpPr>
          <p:cNvPr id="4" name="页脚占位符 3"/>
          <p:cNvSpPr>
            <a:spLocks noGrp="1"/>
          </p:cNvSpPr>
          <p:nvPr>
            <p:ph type="ftr" sz="quarter" idx="11"/>
            <p:custDataLst>
              <p:tags r:id="rId7"/>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p:custDataLst>
              <p:tags r:id="rId2"/>
            </p:custDataLst>
          </p:nvPr>
        </p:nvPicPr>
        <p:blipFill>
          <a:blip r:embed="rId10" r:link="rId11" cstate="screen"/>
          <a:stretch>
            <a:fillRect/>
          </a:stretch>
        </p:blipFill>
        <p:spPr>
          <a:xfrm>
            <a:off x="11471910" y="0"/>
            <a:ext cx="720090" cy="739627"/>
          </a:xfrm>
          <a:prstGeom prst="rect">
            <a:avLst/>
          </a:prstGeom>
        </p:spPr>
      </p:pic>
      <p:sp>
        <p:nvSpPr>
          <p:cNvPr id="2" name="标题 1"/>
          <p:cNvSpPr>
            <a:spLocks noGrp="1"/>
          </p:cNvSpPr>
          <p:nvPr>
            <p:ph type="title" hasCustomPrompt="1"/>
            <p:custDataLst>
              <p:tags r:id="rId3"/>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2021/1/1</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p:custDataLst>
              <p:tags r:id="rId1"/>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p:custDataLst>
              <p:tags r:id="rId2"/>
            </p:custDataLst>
          </p:nvPr>
        </p:nvPicPr>
        <p:blipFill>
          <a:blip r:embed="rId11" r:link="rId12" cstate="screen"/>
          <a:stretch>
            <a:fillRect/>
          </a:stretch>
        </p:blipFill>
        <p:spPr>
          <a:xfrm>
            <a:off x="0" y="0"/>
            <a:ext cx="720090" cy="739775"/>
          </a:xfrm>
          <a:prstGeom prst="rect">
            <a:avLst/>
          </a:prstGeom>
        </p:spPr>
      </p:pic>
      <p:pic>
        <p:nvPicPr>
          <p:cNvPr id="8" name="图片 7"/>
          <p:cNvPicPr/>
          <p:nvPr>
            <p:custDataLst>
              <p:tags r:id="rId3"/>
            </p:custDataLst>
          </p:nvPr>
        </p:nvPicPr>
        <p:blipFill>
          <a:blip r:embed="rId13" r:link="rId14" cstate="screen"/>
          <a:stretch>
            <a:fillRect/>
          </a:stretch>
        </p:blipFill>
        <p:spPr>
          <a:xfrm>
            <a:off x="11471910" y="0"/>
            <a:ext cx="720090" cy="594360"/>
          </a:xfrm>
          <a:prstGeom prst="rect">
            <a:avLst/>
          </a:prstGeom>
        </p:spPr>
      </p:pic>
      <p:sp>
        <p:nvSpPr>
          <p:cNvPr id="2" name="标题 1"/>
          <p:cNvSpPr>
            <a:spLocks noGrp="1"/>
          </p:cNvSpPr>
          <p:nvPr>
            <p:ph type="title"/>
            <p:custDataLst>
              <p:tags r:id="rId4"/>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a:t>单击此处编辑母版标题样式</a:t>
            </a:r>
          </a:p>
        </p:txBody>
      </p:sp>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2021/1/1</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p:custDataLst>
              <p:tags r:id="rId1"/>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p:custDataLst>
              <p:tags r:id="rId2"/>
            </p:custDataLst>
          </p:nvPr>
        </p:nvPicPr>
        <p:blipFill>
          <a:blip r:embed="rId11" r:link="rId12" cstate="screen"/>
          <a:stretch>
            <a:fillRect/>
          </a:stretch>
        </p:blipFill>
        <p:spPr>
          <a:xfrm>
            <a:off x="0" y="0"/>
            <a:ext cx="720090" cy="739775"/>
          </a:xfrm>
          <a:prstGeom prst="rect">
            <a:avLst/>
          </a:prstGeom>
        </p:spPr>
      </p:pic>
      <p:pic>
        <p:nvPicPr>
          <p:cNvPr id="8" name="图片 7"/>
          <p:cNvPicPr/>
          <p:nvPr>
            <p:custDataLst>
              <p:tags r:id="rId3"/>
            </p:custDataLst>
          </p:nvPr>
        </p:nvPicPr>
        <p:blipFill>
          <a:blip r:embed="rId13" r:link="rId14" cstate="screen"/>
          <a:stretch>
            <a:fillRect/>
          </a:stretch>
        </p:blipFill>
        <p:spPr>
          <a:xfrm>
            <a:off x="11471910" y="0"/>
            <a:ext cx="720090" cy="594360"/>
          </a:xfrm>
          <a:prstGeom prst="rect">
            <a:avLst/>
          </a:prstGeom>
        </p:spPr>
      </p:pic>
      <p:sp>
        <p:nvSpPr>
          <p:cNvPr id="2" name="标题 1"/>
          <p:cNvSpPr>
            <a:spLocks noGrp="1"/>
          </p:cNvSpPr>
          <p:nvPr>
            <p:ph type="title"/>
            <p:custDataLst>
              <p:tags r:id="rId4"/>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2021/1/1</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p:custDataLst>
              <p:tags r:id="rId2"/>
            </p:custDataLst>
          </p:nvPr>
        </p:nvPicPr>
        <p:blipFill>
          <a:blip r:embed="rId13" r:link="rId14" cstate="screen"/>
          <a:stretch>
            <a:fillRect/>
          </a:stretch>
        </p:blipFill>
        <p:spPr>
          <a:xfrm>
            <a:off x="11471910" y="6118225"/>
            <a:ext cx="720090" cy="739775"/>
          </a:xfrm>
          <a:prstGeom prst="rect">
            <a:avLst/>
          </a:prstGeom>
        </p:spPr>
      </p:pic>
      <p:pic>
        <p:nvPicPr>
          <p:cNvPr id="10" name="图片 9"/>
          <p:cNvPicPr/>
          <p:nvPr>
            <p:custDataLst>
              <p:tags r:id="rId3"/>
            </p:custDataLst>
          </p:nvPr>
        </p:nvPicPr>
        <p:blipFill>
          <a:blip r:embed="rId15" r:link="rId16" cstate="screen"/>
          <a:stretch>
            <a:fillRect/>
          </a:stretch>
        </p:blipFill>
        <p:spPr>
          <a:xfrm>
            <a:off x="0" y="6263640"/>
            <a:ext cx="720090" cy="594360"/>
          </a:xfrm>
          <a:prstGeom prst="rect">
            <a:avLst/>
          </a:prstGeom>
        </p:spPr>
      </p:pic>
      <p:sp>
        <p:nvSpPr>
          <p:cNvPr id="2" name="标题 1"/>
          <p:cNvSpPr>
            <a:spLocks noGrp="1"/>
          </p:cNvSpPr>
          <p:nvPr>
            <p:ph type="title"/>
            <p:custDataLst>
              <p:tags r:id="rId4"/>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2021/1/1</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p:custDataLst>
              <p:tags r:id="rId2"/>
            </p:custDataLst>
          </p:nvPr>
        </p:nvPicPr>
        <p:blipFill>
          <a:blip r:embed="rId10" r:link="rId11"/>
          <a:stretch>
            <a:fillRect/>
          </a:stretch>
        </p:blipFill>
        <p:spPr>
          <a:xfrm>
            <a:off x="10571480" y="5193665"/>
            <a:ext cx="1619885" cy="1664335"/>
          </a:xfrm>
          <a:prstGeom prst="rect">
            <a:avLst/>
          </a:prstGeom>
        </p:spPr>
      </p:pic>
      <p:pic>
        <p:nvPicPr>
          <p:cNvPr id="8" name="图片 7"/>
          <p:cNvPicPr/>
          <p:nvPr>
            <p:custDataLst>
              <p:tags r:id="rId3"/>
            </p:custDataLst>
          </p:nvPr>
        </p:nvPicPr>
        <p:blipFill>
          <a:blip r:embed="rId12" r:link="rId13" cstate="screen"/>
          <a:stretch>
            <a:fillRect/>
          </a:stretch>
        </p:blipFill>
        <p:spPr>
          <a:xfrm>
            <a:off x="0" y="5521325"/>
            <a:ext cx="1619885" cy="1336675"/>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2021/1/1</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4.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2021/1/1</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 Id="rId5" Type="http://schemas.openxmlformats.org/officeDocument/2006/relationships/notesSlide" Target="../notesSlides/notesSlide1.xml"/><Relationship Id="rId4"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7.png"/><Relationship Id="rId3" Type="http://schemas.openxmlformats.org/officeDocument/2006/relationships/tags" Target="../tags/tag152.xml"/><Relationship Id="rId7" Type="http://schemas.openxmlformats.org/officeDocument/2006/relationships/tags" Target="../tags/tag156.xml"/><Relationship Id="rId12" Type="http://schemas.openxmlformats.org/officeDocument/2006/relationships/image" Target="file:///C:\Users\1V994W2\PycharmProjects\PPT_Background_Generation/pic_temp/1_pic_quater_left_down.png" TargetMode="External"/><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tags" Target="../tags/tag155.xml"/><Relationship Id="rId11" Type="http://schemas.openxmlformats.org/officeDocument/2006/relationships/image" Target="../media/image3.png"/><Relationship Id="rId5" Type="http://schemas.openxmlformats.org/officeDocument/2006/relationships/tags" Target="../tags/tag154.xml"/><Relationship Id="rId10" Type="http://schemas.openxmlformats.org/officeDocument/2006/relationships/image" Target="file:///C:\Users\1V994W2\PycharmProjects\PPT_Background_Generation/pic_temp/0_pic_quater_right_down.png" TargetMode="External"/><Relationship Id="rId4" Type="http://schemas.openxmlformats.org/officeDocument/2006/relationships/tags" Target="../tags/tag153.xm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tags" Target="../tags/tag164.xml"/><Relationship Id="rId13" Type="http://schemas.openxmlformats.org/officeDocument/2006/relationships/image" Target="../media/image3.png"/><Relationship Id="rId3" Type="http://schemas.openxmlformats.org/officeDocument/2006/relationships/tags" Target="../tags/tag159.xml"/><Relationship Id="rId7" Type="http://schemas.openxmlformats.org/officeDocument/2006/relationships/tags" Target="../tags/tag163.xml"/><Relationship Id="rId12" Type="http://schemas.openxmlformats.org/officeDocument/2006/relationships/image" Target="file:///C:\Users\1V994W2\PycharmProjects\PPT_Background_Generation/pic_temp/0_pic_quater_right_down.png" TargetMode="External"/><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tags" Target="../tags/tag162.xml"/><Relationship Id="rId11" Type="http://schemas.openxmlformats.org/officeDocument/2006/relationships/image" Target="../media/image2.png"/><Relationship Id="rId5" Type="http://schemas.openxmlformats.org/officeDocument/2006/relationships/tags" Target="../tags/tag161.xml"/><Relationship Id="rId15" Type="http://schemas.openxmlformats.org/officeDocument/2006/relationships/image" Target="../media/image8.png"/><Relationship Id="rId10" Type="http://schemas.openxmlformats.org/officeDocument/2006/relationships/slideLayout" Target="../slideLayouts/slideLayout18.xml"/><Relationship Id="rId4" Type="http://schemas.openxmlformats.org/officeDocument/2006/relationships/tags" Target="../tags/tag160.xml"/><Relationship Id="rId9" Type="http://schemas.openxmlformats.org/officeDocument/2006/relationships/tags" Target="../tags/tag165.xml"/><Relationship Id="rId14" Type="http://schemas.openxmlformats.org/officeDocument/2006/relationships/image" Target="file:///C:\Users\1V994W2\PycharmProjects\PPT_Background_Generation/pic_temp/1_pic_quater_left_down.png" TargetMode="Externa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168.xml"/><Relationship Id="rId7" Type="http://schemas.openxmlformats.org/officeDocument/2006/relationships/tags" Target="../tags/tag172.xml"/><Relationship Id="rId12" Type="http://schemas.openxmlformats.org/officeDocument/2006/relationships/image" Target="file:///C:\Users\1V994W2\PycharmProjects\PPT_Background_Generation/pic_temp/1_pic_quater_left_down.png" TargetMode="Externa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tags" Target="../tags/tag171.xml"/><Relationship Id="rId11" Type="http://schemas.openxmlformats.org/officeDocument/2006/relationships/image" Target="../media/image3.png"/><Relationship Id="rId5" Type="http://schemas.openxmlformats.org/officeDocument/2006/relationships/tags" Target="../tags/tag170.xml"/><Relationship Id="rId10" Type="http://schemas.openxmlformats.org/officeDocument/2006/relationships/image" Target="file:///C:\Users\1V994W2\PycharmProjects\PPT_Background_Generation/pic_temp/0_pic_quater_right_down.png" TargetMode="External"/><Relationship Id="rId4" Type="http://schemas.openxmlformats.org/officeDocument/2006/relationships/tags" Target="../tags/tag169.xml"/><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9.png"/><Relationship Id="rId3" Type="http://schemas.openxmlformats.org/officeDocument/2006/relationships/tags" Target="../tags/tag175.xml"/><Relationship Id="rId7" Type="http://schemas.openxmlformats.org/officeDocument/2006/relationships/tags" Target="../tags/tag179.xml"/><Relationship Id="rId12" Type="http://schemas.openxmlformats.org/officeDocument/2006/relationships/image" Target="file:///C:\Users\1V994W2\PycharmProjects\PPT_Background_Generation/pic_temp/1_pic_quater_left_down.png" TargetMode="External"/><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tags" Target="../tags/tag178.xml"/><Relationship Id="rId11" Type="http://schemas.openxmlformats.org/officeDocument/2006/relationships/image" Target="../media/image3.png"/><Relationship Id="rId5" Type="http://schemas.openxmlformats.org/officeDocument/2006/relationships/tags" Target="../tags/tag177.xml"/><Relationship Id="rId10" Type="http://schemas.openxmlformats.org/officeDocument/2006/relationships/image" Target="file:///C:\Users\1V994W2\PycharmProjects\PPT_Background_Generation/pic_temp/0_pic_quater_right_down.png" TargetMode="External"/><Relationship Id="rId4" Type="http://schemas.openxmlformats.org/officeDocument/2006/relationships/tags" Target="../tags/tag176.xml"/><Relationship Id="rId9"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182.xml"/><Relationship Id="rId7" Type="http://schemas.openxmlformats.org/officeDocument/2006/relationships/tags" Target="../tags/tag186.xml"/><Relationship Id="rId12" Type="http://schemas.openxmlformats.org/officeDocument/2006/relationships/image" Target="file:///C:\Users\1V994W2\PycharmProjects\PPT_Background_Generation/pic_temp/1_pic_quater_left_down.png" TargetMode="External"/><Relationship Id="rId2" Type="http://schemas.openxmlformats.org/officeDocument/2006/relationships/tags" Target="../tags/tag181.xml"/><Relationship Id="rId1" Type="http://schemas.openxmlformats.org/officeDocument/2006/relationships/tags" Target="../tags/tag180.xml"/><Relationship Id="rId6" Type="http://schemas.openxmlformats.org/officeDocument/2006/relationships/tags" Target="../tags/tag185.xml"/><Relationship Id="rId11" Type="http://schemas.openxmlformats.org/officeDocument/2006/relationships/image" Target="../media/image3.png"/><Relationship Id="rId5" Type="http://schemas.openxmlformats.org/officeDocument/2006/relationships/tags" Target="../tags/tag184.xml"/><Relationship Id="rId10" Type="http://schemas.openxmlformats.org/officeDocument/2006/relationships/image" Target="file:///C:\Users\1V994W2\PycharmProjects\PPT_Background_Generation/pic_temp/0_pic_quater_right_down.png" TargetMode="External"/><Relationship Id="rId4" Type="http://schemas.openxmlformats.org/officeDocument/2006/relationships/tags" Target="../tags/tag183.xml"/><Relationship Id="rId9"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189.xml"/><Relationship Id="rId7" Type="http://schemas.openxmlformats.org/officeDocument/2006/relationships/tags" Target="../tags/tag193.xml"/><Relationship Id="rId12" Type="http://schemas.openxmlformats.org/officeDocument/2006/relationships/image" Target="file:///C:\Users\1V994W2\PycharmProjects\PPT_Background_Generation/pic_temp/1_pic_quater_left_down.png" TargetMode="External"/><Relationship Id="rId2" Type="http://schemas.openxmlformats.org/officeDocument/2006/relationships/tags" Target="../tags/tag188.xml"/><Relationship Id="rId1" Type="http://schemas.openxmlformats.org/officeDocument/2006/relationships/tags" Target="../tags/tag187.xml"/><Relationship Id="rId6" Type="http://schemas.openxmlformats.org/officeDocument/2006/relationships/tags" Target="../tags/tag192.xml"/><Relationship Id="rId11" Type="http://schemas.openxmlformats.org/officeDocument/2006/relationships/image" Target="../media/image3.png"/><Relationship Id="rId5" Type="http://schemas.openxmlformats.org/officeDocument/2006/relationships/tags" Target="../tags/tag191.xml"/><Relationship Id="rId10" Type="http://schemas.openxmlformats.org/officeDocument/2006/relationships/image" Target="file:///C:\Users\1V994W2\PycharmProjects\PPT_Background_Generation/pic_temp/0_pic_quater_right_down.png" TargetMode="External"/><Relationship Id="rId4" Type="http://schemas.openxmlformats.org/officeDocument/2006/relationships/tags" Target="../tags/tag190.xml"/><Relationship Id="rId9"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tags" Target="../tags/tag201.xml"/><Relationship Id="rId13"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196.xml"/><Relationship Id="rId7" Type="http://schemas.openxmlformats.org/officeDocument/2006/relationships/tags" Target="../tags/tag200.xml"/><Relationship Id="rId12" Type="http://schemas.openxmlformats.org/officeDocument/2006/relationships/image" Target="../media/image3.png"/><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tags" Target="../tags/tag199.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198.xml"/><Relationship Id="rId15" Type="http://schemas.openxmlformats.org/officeDocument/2006/relationships/image" Target="../media/image11.png"/><Relationship Id="rId10" Type="http://schemas.openxmlformats.org/officeDocument/2006/relationships/image" Target="../media/image2.png"/><Relationship Id="rId4" Type="http://schemas.openxmlformats.org/officeDocument/2006/relationships/tags" Target="../tags/tag197.xml"/><Relationship Id="rId9" Type="http://schemas.openxmlformats.org/officeDocument/2006/relationships/slideLayout" Target="../slideLayouts/slideLayout18.xml"/><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idx="14"/>
            <p:custDataLst>
              <p:tags r:id="rId2"/>
            </p:custDataLst>
          </p:nvPr>
        </p:nvSpPr>
        <p:spPr/>
        <p:txBody>
          <a:bodyPr/>
          <a:lstStyle/>
          <a:p>
            <a:r>
              <a:rPr lang="zh-CN" altLang="en-US" dirty="0"/>
              <a:t>第三节</a:t>
            </a:r>
          </a:p>
        </p:txBody>
      </p:sp>
      <p:sp>
        <p:nvSpPr>
          <p:cNvPr id="2" name="副标题 1"/>
          <p:cNvSpPr>
            <a:spLocks noGrp="1"/>
          </p:cNvSpPr>
          <p:nvPr>
            <p:ph type="subTitle" idx="13"/>
            <p:custDataLst>
              <p:tags r:id="rId3"/>
            </p:custDataLst>
          </p:nvPr>
        </p:nvSpPr>
        <p:spPr>
          <a:xfrm>
            <a:off x="3955217" y="2709080"/>
            <a:ext cx="3067050" cy="2915920"/>
          </a:xfrm>
        </p:spPr>
        <p:txBody>
          <a:bodyPr>
            <a:normAutofit/>
          </a:bodyPr>
          <a:lstStyle/>
          <a:p>
            <a:pPr marL="0" indent="0">
              <a:buNone/>
            </a:pPr>
            <a:r>
              <a:rPr lang="zh-CN" altLang="en-US" sz="1800" b="1" dirty="0"/>
              <a:t>包裹式特征选择</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pitchFamily="34" charset="-122"/>
            </a:endParaRPr>
          </a:p>
        </p:txBody>
      </p:sp>
      <p:pic>
        <p:nvPicPr>
          <p:cNvPr id="7" name="图片 6"/>
          <p:cNvPicPr/>
          <p:nvPr>
            <p:custDataLst>
              <p:tags r:id="rId3"/>
            </p:custDataLst>
          </p:nvPr>
        </p:nvPicPr>
        <p:blipFill>
          <a:blip r:embed="rId9" r:link="rId10" cstate="screen"/>
          <a:stretch>
            <a:fillRect/>
          </a:stretch>
        </p:blipFill>
        <p:spPr>
          <a:xfrm>
            <a:off x="11471910" y="6118373"/>
            <a:ext cx="720090" cy="739627"/>
          </a:xfrm>
          <a:prstGeom prst="rect">
            <a:avLst/>
          </a:prstGeom>
        </p:spPr>
      </p:pic>
      <p:pic>
        <p:nvPicPr>
          <p:cNvPr id="8" name="图片 7"/>
          <p:cNvPicPr/>
          <p:nvPr>
            <p:custDataLst>
              <p:tags r:id="rId4"/>
            </p:custDataLst>
          </p:nvPr>
        </p:nvPicPr>
        <p:blipFill>
          <a:blip r:embed="rId11" r:link="rId12" cstate="screen"/>
          <a:stretch>
            <a:fillRect/>
          </a:stretch>
        </p:blipFill>
        <p:spPr>
          <a:xfrm>
            <a:off x="0" y="6263800"/>
            <a:ext cx="720090" cy="594200"/>
          </a:xfrm>
          <a:prstGeom prst="rect">
            <a:avLst/>
          </a:prstGeom>
        </p:spPr>
      </p:pic>
      <p:sp>
        <p:nvSpPr>
          <p:cNvPr id="3" name="矩形 2"/>
          <p:cNvSpPr/>
          <p:nvPr>
            <p:custDataLst>
              <p:tags r:id="rId5"/>
            </p:custDataLst>
          </p:nvPr>
        </p:nvSpPr>
        <p:spPr>
          <a:xfrm>
            <a:off x="608399" y="1371600"/>
            <a:ext cx="10974649" cy="4572000"/>
          </a:xfrm>
          <a:prstGeom prst="rect">
            <a:avLst/>
          </a:prstGeom>
          <a:solidFill>
            <a:schemeClr val="bg2"/>
          </a:solidFill>
          <a:ln>
            <a:noFill/>
          </a:ln>
          <a:effectLst>
            <a:outerShdw blurRad="1270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4" name="文本框 3"/>
          <p:cNvSpPr txBox="1"/>
          <p:nvPr>
            <p:custDataLst>
              <p:tags r:id="rId6"/>
            </p:custDataLst>
          </p:nvPr>
        </p:nvSpPr>
        <p:spPr>
          <a:xfrm>
            <a:off x="1065599" y="1677600"/>
            <a:ext cx="10060249" cy="3960000"/>
          </a:xfrm>
          <a:prstGeom prst="rect">
            <a:avLst/>
          </a:prstGeom>
          <a:noFill/>
        </p:spPr>
        <p:txBody>
          <a:bodyPr wrap="square" rtlCol="0" anchor="ctr" anchorCtr="0">
            <a:normAutofit/>
          </a:bodyPr>
          <a:lstStyle/>
          <a:p>
            <a:pPr lvl="0" algn="just">
              <a:lnSpc>
                <a:spcPct val="130000"/>
              </a:lnSpc>
              <a:spcAft>
                <a:spcPts val="800"/>
              </a:spcAft>
              <a:buClr>
                <a:srgbClr val="595959"/>
              </a:buClr>
            </a:pPr>
            <a:endParaRPr lang="zh-CN" altLang="en-US" sz="2000" spc="100" dirty="0">
              <a:solidFill>
                <a:schemeClr val="tx1">
                  <a:lumMod val="65000"/>
                  <a:lumOff val="35000"/>
                </a:schemeClr>
              </a:solidFill>
              <a:latin typeface="Arial" panose="020B0604020202020204" pitchFamily="34" charset="0"/>
              <a:ea typeface="微软雅黑" panose="020B0503020204020204" pitchFamily="34" charset="-122"/>
              <a:sym typeface="+mn-ea"/>
            </a:endParaRPr>
          </a:p>
        </p:txBody>
      </p:sp>
      <p:sp>
        <p:nvSpPr>
          <p:cNvPr id="9" name="Title 6">
            <a:extLst>
              <a:ext uri="{FF2B5EF4-FFF2-40B4-BE49-F238E27FC236}">
                <a16:creationId xmlns:a16="http://schemas.microsoft.com/office/drawing/2014/main" id="{58FC0BEC-3B74-40EC-990E-F73156838B20}"/>
              </a:ext>
            </a:extLst>
          </p:cNvPr>
          <p:cNvSpPr txBox="1"/>
          <p:nvPr>
            <p:custDataLst>
              <p:tags r:id="rId7"/>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包裹式特征选择</a:t>
            </a:r>
          </a:p>
        </p:txBody>
      </p:sp>
      <p:sp>
        <p:nvSpPr>
          <p:cNvPr id="11" name="文本框 10">
            <a:extLst>
              <a:ext uri="{FF2B5EF4-FFF2-40B4-BE49-F238E27FC236}">
                <a16:creationId xmlns:a16="http://schemas.microsoft.com/office/drawing/2014/main" id="{CF90A361-E7CC-48A8-A7EA-88525DA57CF1}"/>
              </a:ext>
            </a:extLst>
          </p:cNvPr>
          <p:cNvSpPr txBox="1"/>
          <p:nvPr/>
        </p:nvSpPr>
        <p:spPr>
          <a:xfrm>
            <a:off x="805222" y="2537336"/>
            <a:ext cx="1153098" cy="461665"/>
          </a:xfrm>
          <a:prstGeom prst="rect">
            <a:avLst/>
          </a:prstGeom>
          <a:noFill/>
        </p:spPr>
        <p:txBody>
          <a:bodyPr wrap="square" rtlCol="0">
            <a:spAutoFit/>
          </a:bodyPr>
          <a:lstStyle/>
          <a:p>
            <a:r>
              <a:rPr lang="zh-CN" altLang="en-US" sz="2400" b="1" dirty="0"/>
              <a:t>过滤式</a:t>
            </a:r>
          </a:p>
        </p:txBody>
      </p:sp>
      <p:sp>
        <p:nvSpPr>
          <p:cNvPr id="12" name="文本框 11">
            <a:extLst>
              <a:ext uri="{FF2B5EF4-FFF2-40B4-BE49-F238E27FC236}">
                <a16:creationId xmlns:a16="http://schemas.microsoft.com/office/drawing/2014/main" id="{DF71D586-CAE0-4840-B374-D11209F20F9A}"/>
              </a:ext>
            </a:extLst>
          </p:cNvPr>
          <p:cNvSpPr txBox="1"/>
          <p:nvPr/>
        </p:nvSpPr>
        <p:spPr>
          <a:xfrm>
            <a:off x="778568" y="4811068"/>
            <a:ext cx="1153098" cy="461665"/>
          </a:xfrm>
          <a:prstGeom prst="rect">
            <a:avLst/>
          </a:prstGeom>
          <a:noFill/>
        </p:spPr>
        <p:txBody>
          <a:bodyPr wrap="square" rtlCol="0">
            <a:spAutoFit/>
          </a:bodyPr>
          <a:lstStyle/>
          <a:p>
            <a:r>
              <a:rPr lang="zh-CN" altLang="en-US" sz="2400" b="1" dirty="0"/>
              <a:t>包裹式</a:t>
            </a:r>
          </a:p>
        </p:txBody>
      </p:sp>
      <p:pic>
        <p:nvPicPr>
          <p:cNvPr id="14" name="图片 13">
            <a:extLst>
              <a:ext uri="{FF2B5EF4-FFF2-40B4-BE49-F238E27FC236}">
                <a16:creationId xmlns:a16="http://schemas.microsoft.com/office/drawing/2014/main" id="{D0BB2987-3F13-4A3C-8149-B92C3C5C670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83667" y="1383279"/>
            <a:ext cx="8719951" cy="4103121"/>
          </a:xfrm>
          <a:prstGeom prst="rect">
            <a:avLst/>
          </a:prstGeom>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pitchFamily="34" charset="-122"/>
            </a:endParaRPr>
          </a:p>
        </p:txBody>
      </p:sp>
      <p:pic>
        <p:nvPicPr>
          <p:cNvPr id="9" name="图片 8"/>
          <p:cNvPicPr/>
          <p:nvPr>
            <p:custDataLst>
              <p:tags r:id="rId3"/>
            </p:custDataLst>
          </p:nvPr>
        </p:nvPicPr>
        <p:blipFill>
          <a:blip r:embed="rId11" r:link="rId12" cstate="screen"/>
          <a:stretch>
            <a:fillRect/>
          </a:stretch>
        </p:blipFill>
        <p:spPr>
          <a:xfrm>
            <a:off x="11471910" y="6118373"/>
            <a:ext cx="720090" cy="739627"/>
          </a:xfrm>
          <a:prstGeom prst="rect">
            <a:avLst/>
          </a:prstGeom>
        </p:spPr>
      </p:pic>
      <p:pic>
        <p:nvPicPr>
          <p:cNvPr id="10" name="图片 9"/>
          <p:cNvPicPr/>
          <p:nvPr>
            <p:custDataLst>
              <p:tags r:id="rId4"/>
            </p:custDataLst>
          </p:nvPr>
        </p:nvPicPr>
        <p:blipFill>
          <a:blip r:embed="rId13" r:link="rId14" cstate="screen"/>
          <a:stretch>
            <a:fillRect/>
          </a:stretch>
        </p:blipFill>
        <p:spPr>
          <a:xfrm>
            <a:off x="0" y="6263800"/>
            <a:ext cx="720090" cy="594200"/>
          </a:xfrm>
          <a:prstGeom prst="rect">
            <a:avLst/>
          </a:prstGeom>
        </p:spPr>
      </p:pic>
      <p:sp>
        <p:nvSpPr>
          <p:cNvPr id="3" name="矩形 2"/>
          <p:cNvSpPr/>
          <p:nvPr>
            <p:custDataLst>
              <p:tags r:id="rId5"/>
            </p:custDataLst>
          </p:nvPr>
        </p:nvSpPr>
        <p:spPr>
          <a:xfrm>
            <a:off x="608953" y="1592009"/>
            <a:ext cx="5182845" cy="3960956"/>
          </a:xfrm>
          <a:prstGeom prst="rect">
            <a:avLst/>
          </a:prstGeom>
          <a:solidFill>
            <a:schemeClr val="bg2"/>
          </a:solidFill>
          <a:ln>
            <a:noFill/>
          </a:ln>
          <a:effectLst>
            <a:outerShdw blurRad="1270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4" name="矩形 3"/>
          <p:cNvSpPr/>
          <p:nvPr>
            <p:custDataLst>
              <p:tags r:id="rId6"/>
            </p:custDataLst>
          </p:nvPr>
        </p:nvSpPr>
        <p:spPr>
          <a:xfrm>
            <a:off x="6400204" y="1591374"/>
            <a:ext cx="5182845" cy="3960956"/>
          </a:xfrm>
          <a:prstGeom prst="rect">
            <a:avLst/>
          </a:prstGeom>
          <a:solidFill>
            <a:schemeClr val="bg2"/>
          </a:solidFill>
          <a:ln>
            <a:noFill/>
          </a:ln>
          <a:effectLst>
            <a:outerShdw blurRad="1270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5" name="Title 6"/>
          <p:cNvSpPr txBox="1"/>
          <p:nvPr>
            <p:custDataLst>
              <p:tags r:id="rId7"/>
            </p:custDataLst>
          </p:nvPr>
        </p:nvSpPr>
        <p:spPr>
          <a:xfrm>
            <a:off x="6704405" y="1897374"/>
            <a:ext cx="4562516" cy="3348956"/>
          </a:xfrm>
          <a:prstGeom prst="rect">
            <a:avLst/>
          </a:prstGeom>
          <a:noFill/>
          <a:ln w="3175">
            <a:noFill/>
            <a:prstDash val="dash"/>
          </a:ln>
        </p:spPr>
        <p:txBody>
          <a:bodyPr wrap="square" lIns="72000" tIns="0" rIns="72000" bIns="0" anchor="ctr" anchorCtr="0">
            <a:normAutofit fontScale="925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just">
              <a:lnSpc>
                <a:spcPct val="130000"/>
              </a:lnSpc>
              <a:spcAft>
                <a:spcPts val="800"/>
              </a:spcAft>
              <a:buClr>
                <a:schemeClr val="tx1">
                  <a:lumMod val="65000"/>
                  <a:lumOff val="35000"/>
                </a:schemeClr>
              </a:buClr>
            </a:pPr>
            <a:r>
              <a:rPr lang="en-US" altLang="zh-CN" sz="1800" spc="50" dirty="0">
                <a:ln w="3175">
                  <a:noFill/>
                  <a:prstDash val="dash"/>
                </a:ln>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rPr>
              <a:t>       </a:t>
            </a:r>
            <a:r>
              <a:rPr lang="zh-CN" altLang="en-US" sz="1800" spc="50" dirty="0">
                <a:ln w="3175">
                  <a:noFill/>
                  <a:prstDash val="dash"/>
                </a:ln>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rPr>
              <a:t>与过滤式特征选择不考虑后续学习器不同，包裹式特征选择直接把最终将要使用的学习器的性能作为特征子集的评价标准。</a:t>
            </a:r>
            <a:endParaRPr lang="en-US" altLang="zh-CN" sz="1800" spc="50" dirty="0">
              <a:ln w="3175">
                <a:noFill/>
                <a:prstDash val="dash"/>
              </a:ln>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endParaRPr>
          </a:p>
          <a:p>
            <a:pPr algn="just">
              <a:lnSpc>
                <a:spcPct val="130000"/>
              </a:lnSpc>
              <a:spcAft>
                <a:spcPts val="800"/>
              </a:spcAft>
              <a:buClr>
                <a:schemeClr val="tx1">
                  <a:lumMod val="65000"/>
                  <a:lumOff val="35000"/>
                </a:schemeClr>
              </a:buClr>
            </a:pPr>
            <a:r>
              <a:rPr lang="en-US" altLang="zh-CN" sz="1800" spc="50" dirty="0">
                <a:ln w="3175">
                  <a:noFill/>
                  <a:prstDash val="dash"/>
                </a:ln>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rPr>
              <a:t>      </a:t>
            </a:r>
            <a:r>
              <a:rPr lang="zh-CN" altLang="en-US" sz="1800" spc="50" dirty="0">
                <a:ln w="3175">
                  <a:noFill/>
                  <a:prstDash val="dash"/>
                </a:ln>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rPr>
              <a:t>一般而言，由于包裹式特征选择方法直接针对给定学习器进行优化，因此从最终的学习器性能来看，包裹式特征选择比过滤式特征选择更好，但另一方面，由于需要多次训练学习器，所以开销比过滤式选择大得多。</a:t>
            </a:r>
            <a:endParaRPr lang="en-US" altLang="zh-CN" sz="1800" spc="50" dirty="0">
              <a:ln w="3175">
                <a:noFill/>
                <a:prstDash val="dash"/>
              </a:ln>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11" name="Title 6"/>
          <p:cNvSpPr txBox="1"/>
          <p:nvPr>
            <p:custDataLst>
              <p:tags r:id="rId8"/>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包裹式特征选择</a:t>
            </a:r>
          </a:p>
        </p:txBody>
      </p:sp>
      <p:sp>
        <p:nvSpPr>
          <p:cNvPr id="13" name="Title 6">
            <a:extLst>
              <a:ext uri="{FF2B5EF4-FFF2-40B4-BE49-F238E27FC236}">
                <a16:creationId xmlns:a16="http://schemas.microsoft.com/office/drawing/2014/main" id="{16AC8406-71D7-4403-A264-2863AA352626}"/>
              </a:ext>
            </a:extLst>
          </p:cNvPr>
          <p:cNvSpPr txBox="1"/>
          <p:nvPr>
            <p:custDataLst>
              <p:tags r:id="rId9"/>
            </p:custDataLst>
          </p:nvPr>
        </p:nvSpPr>
        <p:spPr>
          <a:xfrm>
            <a:off x="919117" y="1897374"/>
            <a:ext cx="4562516" cy="3348956"/>
          </a:xfrm>
          <a:prstGeom prst="rect">
            <a:avLst/>
          </a:prstGeom>
          <a:noFill/>
          <a:ln w="3175">
            <a:noFill/>
            <a:prstDash val="dash"/>
          </a:ln>
        </p:spPr>
        <p:txBody>
          <a:bodyPr wrap="square" lIns="72000" tIns="0" rIns="72000" bIns="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just">
              <a:lnSpc>
                <a:spcPct val="130000"/>
              </a:lnSpc>
              <a:spcAft>
                <a:spcPts val="800"/>
              </a:spcAft>
              <a:buClr>
                <a:schemeClr val="tx1">
                  <a:lumMod val="65000"/>
                  <a:lumOff val="35000"/>
                </a:schemeClr>
              </a:buClr>
            </a:pPr>
            <a:endParaRPr lang="zh-CN" altLang="en-US" sz="1800" spc="50" dirty="0">
              <a:ln w="3175">
                <a:noFill/>
                <a:prstDash val="dash"/>
              </a:ln>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pic>
        <p:nvPicPr>
          <p:cNvPr id="7" name="图片 6">
            <a:extLst>
              <a:ext uri="{FF2B5EF4-FFF2-40B4-BE49-F238E27FC236}">
                <a16:creationId xmlns:a16="http://schemas.microsoft.com/office/drawing/2014/main" id="{4E95BA1D-AC5B-4025-9A94-7E01B92EF3F1}"/>
              </a:ext>
            </a:extLst>
          </p:cNvPr>
          <p:cNvPicPr>
            <a:picLocks noChangeAspect="1"/>
          </p:cNvPicPr>
          <p:nvPr/>
        </p:nvPicPr>
        <p:blipFill>
          <a:blip r:embed="rId15"/>
          <a:stretch>
            <a:fillRect/>
          </a:stretch>
        </p:blipFill>
        <p:spPr>
          <a:xfrm>
            <a:off x="720090" y="2031332"/>
            <a:ext cx="4838511" cy="3234659"/>
          </a:xfrm>
          <a:prstGeom prst="rect">
            <a:avLst/>
          </a:prstGeom>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pitchFamily="34" charset="-122"/>
            </a:endParaRPr>
          </a:p>
        </p:txBody>
      </p:sp>
      <p:pic>
        <p:nvPicPr>
          <p:cNvPr id="10" name="图片 9"/>
          <p:cNvPicPr/>
          <p:nvPr>
            <p:custDataLst>
              <p:tags r:id="rId3"/>
            </p:custDataLst>
          </p:nvPr>
        </p:nvPicPr>
        <p:blipFill>
          <a:blip r:embed="rId9" r:link="rId10" cstate="screen"/>
          <a:stretch>
            <a:fillRect/>
          </a:stretch>
        </p:blipFill>
        <p:spPr>
          <a:xfrm>
            <a:off x="11471910" y="6118373"/>
            <a:ext cx="720090" cy="739627"/>
          </a:xfrm>
          <a:prstGeom prst="rect">
            <a:avLst/>
          </a:prstGeom>
        </p:spPr>
      </p:pic>
      <p:pic>
        <p:nvPicPr>
          <p:cNvPr id="11" name="图片 10"/>
          <p:cNvPicPr/>
          <p:nvPr>
            <p:custDataLst>
              <p:tags r:id="rId4"/>
            </p:custDataLst>
          </p:nvPr>
        </p:nvPicPr>
        <p:blipFill>
          <a:blip r:embed="rId11" r:link="rId12" cstate="screen"/>
          <a:stretch>
            <a:fillRect/>
          </a:stretch>
        </p:blipFill>
        <p:spPr>
          <a:xfrm>
            <a:off x="0" y="6263800"/>
            <a:ext cx="720090" cy="594200"/>
          </a:xfrm>
          <a:prstGeom prst="rect">
            <a:avLst/>
          </a:prstGeom>
        </p:spPr>
      </p:pic>
      <p:sp>
        <p:nvSpPr>
          <p:cNvPr id="3" name="文本框 2"/>
          <p:cNvSpPr txBox="1"/>
          <p:nvPr>
            <p:custDataLst>
              <p:tags r:id="rId5"/>
            </p:custDataLst>
          </p:nvPr>
        </p:nvSpPr>
        <p:spPr>
          <a:xfrm>
            <a:off x="608950" y="2166969"/>
            <a:ext cx="10862960" cy="3791554"/>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30000"/>
              </a:lnSpc>
              <a:spcBef>
                <a:spcPts val="1000"/>
              </a:spcBef>
            </a:pPr>
            <a:r>
              <a:rPr lang="en-US" altLang="zh-CN" sz="1600" spc="100" dirty="0">
                <a:solidFill>
                  <a:schemeClr val="tx1">
                    <a:lumMod val="65000"/>
                    <a:lumOff val="35000"/>
                  </a:schemeClr>
                </a:solidFill>
                <a:latin typeface="Arial" panose="020B0604020202020204" pitchFamily="34" charset="0"/>
                <a:ea typeface="微软雅黑" panose="020B0503020204020204" pitchFamily="34" charset="-122"/>
                <a:sym typeface="+mn-ea"/>
              </a:rPr>
              <a:t>    </a:t>
            </a:r>
            <a:r>
              <a:rPr lang="zh-CN" altLang="en-US" sz="1600" spc="100" dirty="0">
                <a:solidFill>
                  <a:schemeClr val="tx1">
                    <a:lumMod val="65000"/>
                    <a:lumOff val="35000"/>
                  </a:schemeClr>
                </a:solidFill>
                <a:latin typeface="Arial" panose="020B0604020202020204" pitchFamily="34" charset="0"/>
                <a:ea typeface="微软雅黑" panose="020B0503020204020204" pitchFamily="34" charset="-122"/>
                <a:sym typeface="+mn-ea"/>
              </a:rPr>
              <a:t>一个典型的包裹式特征选择方法。它在</a:t>
            </a:r>
            <a:r>
              <a:rPr lang="en-US" altLang="zh-CN" sz="1600" spc="100" dirty="0">
                <a:solidFill>
                  <a:schemeClr val="tx1">
                    <a:lumMod val="65000"/>
                    <a:lumOff val="35000"/>
                  </a:schemeClr>
                </a:solidFill>
                <a:latin typeface="Arial" panose="020B0604020202020204" pitchFamily="34" charset="0"/>
                <a:ea typeface="微软雅黑" panose="020B0503020204020204" pitchFamily="34" charset="-122"/>
                <a:sym typeface="+mn-ea"/>
              </a:rPr>
              <a:t>Las Vegas method </a:t>
            </a:r>
            <a:r>
              <a:rPr lang="zh-CN" altLang="en-US" sz="1600" spc="100" dirty="0">
                <a:solidFill>
                  <a:schemeClr val="tx1">
                    <a:lumMod val="65000"/>
                    <a:lumOff val="35000"/>
                  </a:schemeClr>
                </a:solidFill>
                <a:latin typeface="Arial" panose="020B0604020202020204" pitchFamily="34" charset="0"/>
                <a:ea typeface="微软雅黑" panose="020B0503020204020204" pitchFamily="34" charset="-122"/>
                <a:sym typeface="+mn-ea"/>
              </a:rPr>
              <a:t>框架下使用随机策略进行子集搜索，并以最终分类器的误差为特征子集评价标准。</a:t>
            </a:r>
            <a:endParaRPr lang="en-US" altLang="zh-CN" sz="1600" spc="100" dirty="0">
              <a:solidFill>
                <a:schemeClr val="tx1">
                  <a:lumMod val="65000"/>
                  <a:lumOff val="35000"/>
                </a:schemeClr>
              </a:solidFill>
              <a:latin typeface="Arial" panose="020B0604020202020204" pitchFamily="34" charset="0"/>
              <a:ea typeface="微软雅黑" panose="020B0503020204020204" pitchFamily="34" charset="-122"/>
              <a:sym typeface="+mn-ea"/>
            </a:endParaRPr>
          </a:p>
          <a:p>
            <a:pPr fontAlgn="auto">
              <a:lnSpc>
                <a:spcPct val="130000"/>
              </a:lnSpc>
              <a:spcBef>
                <a:spcPts val="1000"/>
              </a:spcBef>
            </a:pPr>
            <a:endParaRPr lang="en-US" altLang="zh-CN" sz="1600" spc="100" dirty="0">
              <a:solidFill>
                <a:schemeClr val="tx1">
                  <a:lumMod val="65000"/>
                  <a:lumOff val="35000"/>
                </a:schemeClr>
              </a:solidFill>
              <a:latin typeface="Arial" panose="020B0604020202020204" pitchFamily="34" charset="0"/>
              <a:ea typeface="微软雅黑" panose="020B0503020204020204" pitchFamily="34" charset="-122"/>
              <a:sym typeface="+mn-ea"/>
            </a:endParaRPr>
          </a:p>
          <a:p>
            <a:pPr marL="285750" indent="-285750" fontAlgn="auto">
              <a:lnSpc>
                <a:spcPct val="130000"/>
              </a:lnSpc>
              <a:spcBef>
                <a:spcPts val="1000"/>
              </a:spcBef>
              <a:buFont typeface="Wingdings" panose="05000000000000000000" pitchFamily="2" charset="2"/>
              <a:buChar char="l"/>
            </a:pPr>
            <a:r>
              <a:rPr lang="zh-CN" altLang="en-US" sz="1600" spc="100" dirty="0">
                <a:solidFill>
                  <a:schemeClr val="tx1">
                    <a:lumMod val="65000"/>
                    <a:lumOff val="35000"/>
                  </a:schemeClr>
                </a:solidFill>
                <a:latin typeface="Arial" panose="020B0604020202020204" pitchFamily="34" charset="0"/>
                <a:ea typeface="微软雅黑" panose="020B0503020204020204" pitchFamily="34" charset="-122"/>
                <a:sym typeface="+mn-ea"/>
              </a:rPr>
              <a:t> </a:t>
            </a:r>
            <a:r>
              <a:rPr lang="en-US" altLang="zh-CN" sz="1600" spc="100" dirty="0">
                <a:solidFill>
                  <a:schemeClr val="tx1">
                    <a:lumMod val="65000"/>
                    <a:lumOff val="35000"/>
                  </a:schemeClr>
                </a:solidFill>
                <a:latin typeface="Arial" panose="020B0604020202020204" pitchFamily="34" charset="0"/>
                <a:ea typeface="微软雅黑" panose="020B0503020204020204" pitchFamily="34" charset="-122"/>
                <a:sym typeface="+mn-ea"/>
              </a:rPr>
              <a:t>Las Vegas method</a:t>
            </a:r>
            <a:r>
              <a:rPr lang="zh-CN" altLang="en-US" sz="1600" spc="100" dirty="0">
                <a:solidFill>
                  <a:schemeClr val="tx1">
                    <a:lumMod val="65000"/>
                    <a:lumOff val="35000"/>
                  </a:schemeClr>
                </a:solidFill>
                <a:latin typeface="Arial" panose="020B0604020202020204" pitchFamily="34" charset="0"/>
                <a:ea typeface="微软雅黑" panose="020B0503020204020204" pitchFamily="34" charset="-122"/>
                <a:sym typeface="+mn-ea"/>
              </a:rPr>
              <a:t>是一个典型的随机化方法，即概率算法中的一种。它具有概率算法的特点，允许算法在执行的过程中随机选择下一步，许多情况下，当算法在执行过程中面临一个选择时，随机性选择常比最优选择要省时，因此概率算法可在很大程度上降低算法的复杂度。</a:t>
            </a:r>
          </a:p>
        </p:txBody>
      </p:sp>
      <p:sp>
        <p:nvSpPr>
          <p:cNvPr id="4" name="文本框 3"/>
          <p:cNvSpPr txBox="1"/>
          <p:nvPr>
            <p:custDataLst>
              <p:tags r:id="rId6"/>
            </p:custDataLst>
          </p:nvPr>
        </p:nvSpPr>
        <p:spPr>
          <a:xfrm>
            <a:off x="608950" y="1629704"/>
            <a:ext cx="5486769" cy="537265"/>
          </a:xfrm>
          <a:prstGeom prst="rect">
            <a:avLst/>
          </a:prstGeom>
          <a:noFill/>
        </p:spPr>
        <p:txBody>
          <a:bodyPr wrap="square" rtlCol="0">
            <a:normAutofit fontScale="85000" lnSpcReduction="10000"/>
          </a:bodyPr>
          <a:lstStyle/>
          <a:p>
            <a:r>
              <a:rPr lang="en-US" altLang="zh-CN" sz="2400" b="1" dirty="0">
                <a:solidFill>
                  <a:schemeClr val="tx1">
                    <a:lumMod val="85000"/>
                    <a:lumOff val="15000"/>
                  </a:schemeClr>
                </a:solidFill>
                <a:latin typeface="Arial" panose="020B0604020202020204" pitchFamily="34" charset="0"/>
                <a:ea typeface="微软雅黑" panose="020B0503020204020204" pitchFamily="34" charset="-122"/>
              </a:rPr>
              <a:t>Las Vegas Wrapper[Liu and </a:t>
            </a:r>
            <a:r>
              <a:rPr lang="en-US" altLang="zh-CN" sz="2400" b="1" dirty="0" err="1">
                <a:solidFill>
                  <a:schemeClr val="tx1">
                    <a:lumMod val="85000"/>
                    <a:lumOff val="15000"/>
                  </a:schemeClr>
                </a:solidFill>
                <a:latin typeface="Arial" panose="020B0604020202020204" pitchFamily="34" charset="0"/>
                <a:ea typeface="微软雅黑" panose="020B0503020204020204" pitchFamily="34" charset="-122"/>
              </a:rPr>
              <a:t>Setiono</a:t>
            </a:r>
            <a:r>
              <a:rPr lang="en-US" altLang="zh-CN" sz="2400" b="1" dirty="0">
                <a:solidFill>
                  <a:schemeClr val="tx1">
                    <a:lumMod val="85000"/>
                    <a:lumOff val="15000"/>
                  </a:schemeClr>
                </a:solidFill>
                <a:latin typeface="Arial" panose="020B0604020202020204" pitchFamily="34" charset="0"/>
                <a:ea typeface="微软雅黑" panose="020B0503020204020204" pitchFamily="34" charset="-122"/>
              </a:rPr>
              <a:t>, 1996]</a:t>
            </a:r>
            <a:endParaRPr lang="zh-CN" altLang="en-US" sz="2400" b="1"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14" name="Title 6">
            <a:extLst>
              <a:ext uri="{FF2B5EF4-FFF2-40B4-BE49-F238E27FC236}">
                <a16:creationId xmlns:a16="http://schemas.microsoft.com/office/drawing/2014/main" id="{C054A5D1-8DB2-4AC1-8D9A-053684BB1C85}"/>
              </a:ext>
            </a:extLst>
          </p:cNvPr>
          <p:cNvSpPr txBox="1"/>
          <p:nvPr>
            <p:custDataLst>
              <p:tags r:id="rId7"/>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en-US" altLang="zh-CN" sz="3200" b="1" spc="1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LVM</a:t>
            </a:r>
            <a:r>
              <a:rPr lang="zh-CN" altLang="en-US" sz="3200" b="1" spc="1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算法</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pitchFamily="34" charset="-122"/>
            </a:endParaRPr>
          </a:p>
        </p:txBody>
      </p:sp>
      <p:pic>
        <p:nvPicPr>
          <p:cNvPr id="8" name="图片 7"/>
          <p:cNvPicPr/>
          <p:nvPr>
            <p:custDataLst>
              <p:tags r:id="rId3"/>
            </p:custDataLst>
          </p:nvPr>
        </p:nvPicPr>
        <p:blipFill>
          <a:blip r:embed="rId9" r:link="rId10" cstate="screen"/>
          <a:stretch>
            <a:fillRect/>
          </a:stretch>
        </p:blipFill>
        <p:spPr>
          <a:xfrm>
            <a:off x="11471910" y="6118373"/>
            <a:ext cx="720090" cy="739627"/>
          </a:xfrm>
          <a:prstGeom prst="rect">
            <a:avLst/>
          </a:prstGeom>
        </p:spPr>
      </p:pic>
      <p:pic>
        <p:nvPicPr>
          <p:cNvPr id="9" name="图片 8"/>
          <p:cNvPicPr/>
          <p:nvPr>
            <p:custDataLst>
              <p:tags r:id="rId4"/>
            </p:custDataLst>
          </p:nvPr>
        </p:nvPicPr>
        <p:blipFill>
          <a:blip r:embed="rId11" r:link="rId12" cstate="screen"/>
          <a:stretch>
            <a:fillRect/>
          </a:stretch>
        </p:blipFill>
        <p:spPr>
          <a:xfrm>
            <a:off x="0" y="6263800"/>
            <a:ext cx="720090" cy="594200"/>
          </a:xfrm>
          <a:prstGeom prst="rect">
            <a:avLst/>
          </a:prstGeom>
        </p:spPr>
      </p:pic>
      <p:sp>
        <p:nvSpPr>
          <p:cNvPr id="4" name="Title 6"/>
          <p:cNvSpPr txBox="1"/>
          <p:nvPr>
            <p:custDataLst>
              <p:tags r:id="rId5"/>
            </p:custDataLst>
          </p:nvPr>
        </p:nvSpPr>
        <p:spPr>
          <a:xfrm>
            <a:off x="6457948" y="1402671"/>
            <a:ext cx="5125082" cy="4965820"/>
          </a:xfrm>
          <a:prstGeom prst="rect">
            <a:avLst/>
          </a:prstGeom>
          <a:noFill/>
          <a:ln w="3175">
            <a:noFill/>
            <a:prstDash val="dash"/>
          </a:ln>
        </p:spPr>
        <p:txBody>
          <a:bodyPr wrap="square" lIns="72000" tIns="0" rIns="72000" bIns="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nSpc>
                <a:spcPct val="130000"/>
              </a:lnSpc>
              <a:spcAft>
                <a:spcPts val="800"/>
              </a:spcAft>
              <a:buClr>
                <a:schemeClr val="tx1">
                  <a:lumMod val="65000"/>
                  <a:lumOff val="35000"/>
                </a:schemeClr>
              </a:buClr>
            </a:pPr>
            <a:r>
              <a:rPr lang="en-US" altLang="zh-CN" sz="1800" spc="50" dirty="0">
                <a:ln w="3175">
                  <a:noFill/>
                  <a:prstDash val="dash"/>
                </a:ln>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rPr>
              <a:t>E</a:t>
            </a:r>
            <a:r>
              <a:rPr lang="zh-CN" altLang="en-US" sz="1800" spc="50" dirty="0">
                <a:ln w="3175">
                  <a:noFill/>
                  <a:prstDash val="dash"/>
                </a:ln>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rPr>
              <a:t>：学习器性能误差</a:t>
            </a:r>
            <a:endParaRPr lang="en-US" altLang="zh-CN" sz="1800" spc="50" dirty="0">
              <a:ln w="3175">
                <a:noFill/>
                <a:prstDash val="dash"/>
              </a:ln>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endParaRPr>
          </a:p>
          <a:p>
            <a:pPr>
              <a:lnSpc>
                <a:spcPct val="130000"/>
              </a:lnSpc>
              <a:spcAft>
                <a:spcPts val="800"/>
              </a:spcAft>
              <a:buClr>
                <a:schemeClr val="tx1">
                  <a:lumMod val="65000"/>
                  <a:lumOff val="35000"/>
                </a:schemeClr>
              </a:buClr>
            </a:pPr>
            <a:r>
              <a:rPr lang="en-US" altLang="zh-CN" sz="1800" spc="50" dirty="0">
                <a:ln w="3175">
                  <a:noFill/>
                  <a:prstDash val="dash"/>
                </a:ln>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rPr>
              <a:t>d</a:t>
            </a:r>
            <a:r>
              <a:rPr lang="zh-CN" altLang="en-US" sz="1800" spc="50" dirty="0">
                <a:ln w="3175">
                  <a:noFill/>
                  <a:prstDash val="dash"/>
                </a:ln>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rPr>
              <a:t>：特征子集维数</a:t>
            </a:r>
            <a:endParaRPr lang="en-US" altLang="zh-CN" sz="1800" spc="50" dirty="0">
              <a:ln w="3175">
                <a:noFill/>
                <a:prstDash val="dash"/>
              </a:ln>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endParaRPr>
          </a:p>
          <a:p>
            <a:pPr>
              <a:lnSpc>
                <a:spcPct val="130000"/>
              </a:lnSpc>
              <a:spcAft>
                <a:spcPts val="800"/>
              </a:spcAft>
              <a:buClr>
                <a:schemeClr val="tx1">
                  <a:lumMod val="65000"/>
                  <a:lumOff val="35000"/>
                </a:schemeClr>
              </a:buClr>
            </a:pPr>
            <a:r>
              <a:rPr lang="en-US" altLang="zh-CN" sz="1800" spc="50" dirty="0">
                <a:ln w="3175">
                  <a:noFill/>
                  <a:prstDash val="dash"/>
                </a:ln>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rPr>
              <a:t>A*</a:t>
            </a:r>
            <a:r>
              <a:rPr lang="zh-CN" altLang="en-US" sz="1800" spc="50" dirty="0">
                <a:ln w="3175">
                  <a:noFill/>
                  <a:prstDash val="dash"/>
                </a:ln>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rPr>
              <a:t>：最终选择的特征子集</a:t>
            </a:r>
            <a:endParaRPr lang="en-US" altLang="zh-CN" sz="1800" spc="50" dirty="0">
              <a:ln w="3175">
                <a:noFill/>
                <a:prstDash val="dash"/>
              </a:ln>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endParaRPr>
          </a:p>
          <a:p>
            <a:pPr>
              <a:lnSpc>
                <a:spcPct val="130000"/>
              </a:lnSpc>
              <a:spcAft>
                <a:spcPts val="800"/>
              </a:spcAft>
              <a:buClr>
                <a:schemeClr val="tx1">
                  <a:lumMod val="65000"/>
                  <a:lumOff val="35000"/>
                </a:schemeClr>
              </a:buClr>
            </a:pPr>
            <a:r>
              <a:rPr lang="en-US" altLang="zh-CN" sz="1800" spc="50" dirty="0">
                <a:ln w="3175">
                  <a:noFill/>
                  <a:prstDash val="dash"/>
                </a:ln>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rPr>
              <a:t>t/T</a:t>
            </a:r>
            <a:r>
              <a:rPr lang="zh-CN" altLang="en-US" sz="1800" spc="50" dirty="0">
                <a:ln w="3175">
                  <a:noFill/>
                  <a:prstDash val="dash"/>
                </a:ln>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rPr>
              <a:t>：包裹选择控制条件</a:t>
            </a:r>
            <a:endParaRPr lang="en-US" altLang="zh-CN" sz="1800" spc="50" dirty="0">
              <a:ln w="3175">
                <a:noFill/>
                <a:prstDash val="dash"/>
              </a:ln>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endParaRPr>
          </a:p>
          <a:p>
            <a:pPr>
              <a:lnSpc>
                <a:spcPct val="130000"/>
              </a:lnSpc>
              <a:spcAft>
                <a:spcPts val="800"/>
              </a:spcAft>
              <a:buClr>
                <a:schemeClr val="tx1">
                  <a:lumMod val="65000"/>
                  <a:lumOff val="35000"/>
                </a:schemeClr>
              </a:buClr>
            </a:pPr>
            <a:r>
              <a:rPr lang="en-US" altLang="zh-CN" sz="1800" spc="50" dirty="0">
                <a:ln w="3175">
                  <a:noFill/>
                  <a:prstDash val="dash"/>
                </a:ln>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rPr>
              <a:t>Line 5: </a:t>
            </a:r>
            <a:r>
              <a:rPr lang="zh-CN" altLang="en-US" sz="1800" spc="50" dirty="0">
                <a:ln w="3175">
                  <a:noFill/>
                  <a:prstDash val="dash"/>
                </a:ln>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rPr>
              <a:t>决定包裹选择控制条件</a:t>
            </a:r>
            <a:endParaRPr lang="en-US" altLang="zh-CN" sz="1800" spc="50" dirty="0">
              <a:ln w="3175">
                <a:noFill/>
                <a:prstDash val="dash"/>
              </a:ln>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endParaRPr>
          </a:p>
          <a:p>
            <a:pPr>
              <a:lnSpc>
                <a:spcPct val="130000"/>
              </a:lnSpc>
              <a:spcAft>
                <a:spcPts val="800"/>
              </a:spcAft>
              <a:buClr>
                <a:schemeClr val="tx1">
                  <a:lumMod val="65000"/>
                  <a:lumOff val="35000"/>
                </a:schemeClr>
              </a:buClr>
            </a:pPr>
            <a:r>
              <a:rPr lang="en-US" altLang="zh-CN" sz="1800" spc="50" dirty="0">
                <a:ln w="3175">
                  <a:noFill/>
                  <a:prstDash val="dash"/>
                </a:ln>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rPr>
              <a:t>Line 6</a:t>
            </a:r>
            <a:r>
              <a:rPr lang="zh-CN" altLang="en-US" sz="1800" spc="50" dirty="0">
                <a:ln w="3175">
                  <a:noFill/>
                  <a:prstDash val="dash"/>
                </a:ln>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rPr>
              <a:t>：随机化算法产生特征子集</a:t>
            </a:r>
            <a:r>
              <a:rPr lang="en-US" altLang="zh-CN" sz="1800" spc="50" dirty="0">
                <a:ln w="3175">
                  <a:noFill/>
                  <a:prstDash val="dash"/>
                </a:ln>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rPr>
              <a:t>A’</a:t>
            </a:r>
          </a:p>
          <a:p>
            <a:pPr>
              <a:lnSpc>
                <a:spcPct val="130000"/>
              </a:lnSpc>
              <a:spcAft>
                <a:spcPts val="800"/>
              </a:spcAft>
              <a:buClr>
                <a:schemeClr val="tx1">
                  <a:lumMod val="65000"/>
                  <a:lumOff val="35000"/>
                </a:schemeClr>
              </a:buClr>
            </a:pPr>
            <a:r>
              <a:rPr lang="en-US" altLang="zh-CN" sz="1800" spc="50" dirty="0">
                <a:ln w="3175">
                  <a:noFill/>
                  <a:prstDash val="dash"/>
                </a:ln>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rPr>
              <a:t>Line 8</a:t>
            </a:r>
            <a:r>
              <a:rPr lang="zh-CN" altLang="en-US" sz="1800" spc="50" dirty="0">
                <a:ln w="3175">
                  <a:noFill/>
                  <a:prstDash val="dash"/>
                </a:ln>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rPr>
              <a:t>：使用交叉验证法计算</a:t>
            </a:r>
            <a:r>
              <a:rPr lang="en-US" altLang="zh-CN" sz="1800" spc="50" dirty="0">
                <a:ln w="3175">
                  <a:noFill/>
                  <a:prstDash val="dash"/>
                </a:ln>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rPr>
              <a:t>A’</a:t>
            </a:r>
            <a:r>
              <a:rPr lang="zh-CN" altLang="en-US" sz="1800" spc="50" dirty="0">
                <a:ln w="3175">
                  <a:noFill/>
                  <a:prstDash val="dash"/>
                </a:ln>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rPr>
              <a:t>对应的学习器误差</a:t>
            </a:r>
            <a:endParaRPr lang="en-US" altLang="zh-CN" sz="1800" spc="50" dirty="0">
              <a:ln w="3175">
                <a:noFill/>
                <a:prstDash val="dash"/>
              </a:ln>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endParaRPr>
          </a:p>
          <a:p>
            <a:pPr>
              <a:lnSpc>
                <a:spcPct val="130000"/>
              </a:lnSpc>
              <a:spcAft>
                <a:spcPts val="800"/>
              </a:spcAft>
              <a:buClr>
                <a:schemeClr val="tx1">
                  <a:lumMod val="65000"/>
                  <a:lumOff val="35000"/>
                </a:schemeClr>
              </a:buClr>
            </a:pPr>
            <a:r>
              <a:rPr lang="en-US" altLang="zh-CN" sz="1800" spc="50" dirty="0">
                <a:ln w="3175">
                  <a:noFill/>
                  <a:prstDash val="dash"/>
                </a:ln>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rPr>
              <a:t>Line 9</a:t>
            </a:r>
            <a:r>
              <a:rPr lang="zh-CN" altLang="en-US" sz="1800" spc="50" dirty="0">
                <a:ln w="3175">
                  <a:noFill/>
                  <a:prstDash val="dash"/>
                </a:ln>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rPr>
              <a:t>：误差小于之前学习器的误差</a:t>
            </a:r>
            <a:r>
              <a:rPr lang="en-US" altLang="zh-CN" sz="1800" spc="50" dirty="0">
                <a:ln w="3175">
                  <a:noFill/>
                  <a:prstDash val="dash"/>
                </a:ln>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rPr>
              <a:t> || </a:t>
            </a:r>
            <a:r>
              <a:rPr lang="zh-CN" altLang="en-US" sz="1800" spc="50" dirty="0">
                <a:ln w="3175">
                  <a:noFill/>
                  <a:prstDash val="dash"/>
                </a:ln>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rPr>
              <a:t>误差相等，维数更小</a:t>
            </a:r>
            <a:endParaRPr lang="en-US" altLang="zh-CN" sz="1800" spc="50" dirty="0">
              <a:ln w="3175">
                <a:noFill/>
                <a:prstDash val="dash"/>
              </a:ln>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endParaRPr>
          </a:p>
          <a:p>
            <a:pPr>
              <a:lnSpc>
                <a:spcPct val="130000"/>
              </a:lnSpc>
              <a:spcAft>
                <a:spcPts val="800"/>
              </a:spcAft>
              <a:buClr>
                <a:schemeClr val="tx1">
                  <a:lumMod val="65000"/>
                  <a:lumOff val="35000"/>
                </a:schemeClr>
              </a:buClr>
            </a:pPr>
            <a:r>
              <a:rPr lang="en-US" altLang="zh-CN" sz="1800" spc="50" dirty="0">
                <a:ln w="3175">
                  <a:noFill/>
                  <a:prstDash val="dash"/>
                </a:ln>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rPr>
              <a:t> </a:t>
            </a:r>
            <a:endParaRPr lang="zh-CN" altLang="en-US" sz="1800" spc="50" dirty="0">
              <a:ln w="3175">
                <a:noFill/>
                <a:prstDash val="dash"/>
              </a:ln>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cxnSp>
        <p:nvCxnSpPr>
          <p:cNvPr id="5" name="直接连接符 4"/>
          <p:cNvCxnSpPr/>
          <p:nvPr>
            <p:custDataLst>
              <p:tags r:id="rId6"/>
            </p:custDataLst>
          </p:nvPr>
        </p:nvCxnSpPr>
        <p:spPr>
          <a:xfrm>
            <a:off x="6095998" y="1591374"/>
            <a:ext cx="0" cy="4420800"/>
          </a:xfrm>
          <a:prstGeom prst="line">
            <a:avLst/>
          </a:prstGeom>
          <a:ln w="63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71E02CB8-B29C-49B0-A002-563779FBC16D}"/>
              </a:ext>
            </a:extLst>
          </p:cNvPr>
          <p:cNvPicPr>
            <a:picLocks noChangeAspect="1"/>
          </p:cNvPicPr>
          <p:nvPr/>
        </p:nvPicPr>
        <p:blipFill>
          <a:blip r:embed="rId13"/>
          <a:stretch>
            <a:fillRect/>
          </a:stretch>
        </p:blipFill>
        <p:spPr>
          <a:xfrm>
            <a:off x="927191" y="1402671"/>
            <a:ext cx="4709671" cy="4965821"/>
          </a:xfrm>
          <a:prstGeom prst="rect">
            <a:avLst/>
          </a:prstGeom>
        </p:spPr>
      </p:pic>
      <p:sp>
        <p:nvSpPr>
          <p:cNvPr id="11" name="Title 6">
            <a:extLst>
              <a:ext uri="{FF2B5EF4-FFF2-40B4-BE49-F238E27FC236}">
                <a16:creationId xmlns:a16="http://schemas.microsoft.com/office/drawing/2014/main" id="{289DBB62-28CE-4D39-A589-63867ED7A78C}"/>
              </a:ext>
            </a:extLst>
          </p:cNvPr>
          <p:cNvSpPr txBox="1"/>
          <p:nvPr>
            <p:custDataLst>
              <p:tags r:id="rId7"/>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en-US" altLang="zh-CN" sz="3200" b="1" spc="1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LVM</a:t>
            </a:r>
            <a:r>
              <a:rPr lang="zh-CN" altLang="en-US" sz="3200" b="1" spc="1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算法</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pitchFamily="34" charset="-122"/>
            </a:endParaRPr>
          </a:p>
        </p:txBody>
      </p:sp>
      <p:pic>
        <p:nvPicPr>
          <p:cNvPr id="10" name="图片 9"/>
          <p:cNvPicPr/>
          <p:nvPr>
            <p:custDataLst>
              <p:tags r:id="rId3"/>
            </p:custDataLst>
          </p:nvPr>
        </p:nvPicPr>
        <p:blipFill>
          <a:blip r:embed="rId9" r:link="rId10" cstate="screen"/>
          <a:stretch>
            <a:fillRect/>
          </a:stretch>
        </p:blipFill>
        <p:spPr>
          <a:xfrm>
            <a:off x="11471910" y="6118373"/>
            <a:ext cx="720090" cy="739627"/>
          </a:xfrm>
          <a:prstGeom prst="rect">
            <a:avLst/>
          </a:prstGeom>
        </p:spPr>
      </p:pic>
      <p:pic>
        <p:nvPicPr>
          <p:cNvPr id="11" name="图片 10"/>
          <p:cNvPicPr/>
          <p:nvPr>
            <p:custDataLst>
              <p:tags r:id="rId4"/>
            </p:custDataLst>
          </p:nvPr>
        </p:nvPicPr>
        <p:blipFill>
          <a:blip r:embed="rId11" r:link="rId12" cstate="screen"/>
          <a:stretch>
            <a:fillRect/>
          </a:stretch>
        </p:blipFill>
        <p:spPr>
          <a:xfrm>
            <a:off x="0" y="6263800"/>
            <a:ext cx="720090" cy="594200"/>
          </a:xfrm>
          <a:prstGeom prst="rect">
            <a:avLst/>
          </a:prstGeom>
        </p:spPr>
      </p:pic>
      <p:sp>
        <p:nvSpPr>
          <p:cNvPr id="3" name="文本框 2"/>
          <p:cNvSpPr txBox="1"/>
          <p:nvPr>
            <p:custDataLst>
              <p:tags r:id="rId5"/>
            </p:custDataLst>
          </p:nvPr>
        </p:nvSpPr>
        <p:spPr>
          <a:xfrm>
            <a:off x="608950" y="2166969"/>
            <a:ext cx="10862960" cy="3791554"/>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30000"/>
              </a:lnSpc>
              <a:spcBef>
                <a:spcPts val="1000"/>
              </a:spcBef>
              <a:buFont typeface="Wingdings" panose="05000000000000000000" pitchFamily="2" charset="2"/>
              <a:buChar char="l"/>
            </a:pPr>
            <a:r>
              <a:rPr lang="zh-CN" altLang="en-US" sz="1600" spc="100" dirty="0">
                <a:solidFill>
                  <a:schemeClr val="tx1">
                    <a:lumMod val="65000"/>
                    <a:lumOff val="35000"/>
                  </a:schemeClr>
                </a:solidFill>
                <a:latin typeface="Arial" panose="020B0604020202020204" pitchFamily="34" charset="0"/>
                <a:ea typeface="微软雅黑" panose="020B0503020204020204" pitchFamily="34" charset="-122"/>
                <a:sym typeface="+mn-ea"/>
              </a:rPr>
              <a:t> </a:t>
            </a:r>
            <a:r>
              <a:rPr lang="en-US" altLang="zh-CN" sz="1600" spc="100" dirty="0">
                <a:solidFill>
                  <a:schemeClr val="tx1">
                    <a:lumMod val="65000"/>
                    <a:lumOff val="35000"/>
                  </a:schemeClr>
                </a:solidFill>
                <a:latin typeface="Arial" panose="020B0604020202020204" pitchFamily="34" charset="0"/>
                <a:ea typeface="微软雅黑" panose="020B0503020204020204" pitchFamily="34" charset="-122"/>
                <a:sym typeface="+mn-ea"/>
              </a:rPr>
              <a:t>LVM</a:t>
            </a:r>
            <a:r>
              <a:rPr lang="zh-CN" altLang="en-US" sz="1600" spc="100" dirty="0">
                <a:solidFill>
                  <a:schemeClr val="tx1">
                    <a:lumMod val="65000"/>
                    <a:lumOff val="35000"/>
                  </a:schemeClr>
                </a:solidFill>
                <a:latin typeface="Arial" panose="020B0604020202020204" pitchFamily="34" charset="0"/>
                <a:ea typeface="微软雅黑" panose="020B0503020204020204" pitchFamily="34" charset="-122"/>
                <a:sym typeface="+mn-ea"/>
              </a:rPr>
              <a:t>算法中的特征子集搜索采用了随机策略，而每次特征子集评价都需要训练学习器，计算开销很大，因此设置了停止条件控制参数</a:t>
            </a:r>
            <a:r>
              <a:rPr lang="en-US" altLang="zh-CN" sz="1600" spc="100" dirty="0">
                <a:solidFill>
                  <a:schemeClr val="tx1">
                    <a:lumMod val="65000"/>
                    <a:lumOff val="35000"/>
                  </a:schemeClr>
                </a:solidFill>
                <a:latin typeface="Arial" panose="020B0604020202020204" pitchFamily="34" charset="0"/>
                <a:ea typeface="微软雅黑" panose="020B0503020204020204" pitchFamily="34" charset="-122"/>
                <a:sym typeface="+mn-ea"/>
              </a:rPr>
              <a:t>T</a:t>
            </a:r>
            <a:r>
              <a:rPr lang="zh-CN" altLang="en-US" sz="1600" spc="100" dirty="0">
                <a:solidFill>
                  <a:schemeClr val="tx1">
                    <a:lumMod val="65000"/>
                    <a:lumOff val="35000"/>
                  </a:schemeClr>
                </a:solidFill>
                <a:latin typeface="Arial" panose="020B0604020202020204" pitchFamily="34" charset="0"/>
                <a:ea typeface="微软雅黑" panose="020B0503020204020204" pitchFamily="34" charset="-122"/>
                <a:sym typeface="+mn-ea"/>
              </a:rPr>
              <a:t>。</a:t>
            </a:r>
            <a:endParaRPr lang="en-US" altLang="zh-CN" sz="1600" spc="100" dirty="0">
              <a:solidFill>
                <a:schemeClr val="tx1">
                  <a:lumMod val="65000"/>
                  <a:lumOff val="35000"/>
                </a:schemeClr>
              </a:solidFill>
              <a:latin typeface="Arial" panose="020B0604020202020204" pitchFamily="34" charset="0"/>
              <a:ea typeface="微软雅黑" panose="020B0503020204020204" pitchFamily="34" charset="-122"/>
              <a:sym typeface="+mn-ea"/>
            </a:endParaRPr>
          </a:p>
          <a:p>
            <a:pPr marL="285750" indent="-285750">
              <a:lnSpc>
                <a:spcPct val="130000"/>
              </a:lnSpc>
              <a:spcBef>
                <a:spcPts val="1000"/>
              </a:spcBef>
              <a:buFont typeface="Wingdings" panose="05000000000000000000" pitchFamily="2" charset="2"/>
              <a:buChar char="l"/>
            </a:pPr>
            <a:r>
              <a:rPr lang="zh-CN" altLang="en-US" sz="1600" spc="100" dirty="0">
                <a:solidFill>
                  <a:schemeClr val="tx1">
                    <a:lumMod val="65000"/>
                    <a:lumOff val="35000"/>
                  </a:schemeClr>
                </a:solidFill>
                <a:latin typeface="Arial" panose="020B0604020202020204" pitchFamily="34" charset="0"/>
                <a:ea typeface="微软雅黑" panose="020B0503020204020204" pitchFamily="34" charset="-122"/>
                <a:sym typeface="+mn-ea"/>
              </a:rPr>
              <a:t>整个</a:t>
            </a:r>
            <a:r>
              <a:rPr lang="en-US" altLang="zh-CN" sz="1600" spc="100" dirty="0">
                <a:solidFill>
                  <a:schemeClr val="tx1">
                    <a:lumMod val="65000"/>
                    <a:lumOff val="35000"/>
                  </a:schemeClr>
                </a:solidFill>
                <a:latin typeface="Arial" panose="020B0604020202020204" pitchFamily="34" charset="0"/>
                <a:ea typeface="微软雅黑" panose="020B0503020204020204" pitchFamily="34" charset="-122"/>
                <a:sym typeface="+mn-ea"/>
              </a:rPr>
              <a:t>LVM</a:t>
            </a:r>
            <a:r>
              <a:rPr lang="zh-CN" altLang="en-US" sz="1600" spc="100" dirty="0">
                <a:solidFill>
                  <a:schemeClr val="tx1">
                    <a:lumMod val="65000"/>
                    <a:lumOff val="35000"/>
                  </a:schemeClr>
                </a:solidFill>
                <a:latin typeface="Arial" panose="020B0604020202020204" pitchFamily="34" charset="0"/>
                <a:ea typeface="微软雅黑" panose="020B0503020204020204" pitchFamily="34" charset="-122"/>
                <a:sym typeface="+mn-ea"/>
              </a:rPr>
              <a:t>算法是基于</a:t>
            </a:r>
            <a:r>
              <a:rPr lang="en-US" altLang="zh-CN" sz="1600" spc="100" dirty="0">
                <a:solidFill>
                  <a:schemeClr val="tx1">
                    <a:lumMod val="65000"/>
                    <a:lumOff val="35000"/>
                  </a:schemeClr>
                </a:solidFill>
                <a:latin typeface="Arial" panose="020B0604020202020204" pitchFamily="34" charset="0"/>
                <a:ea typeface="微软雅黑" panose="020B0503020204020204" pitchFamily="34" charset="-122"/>
                <a:sym typeface="+mn-ea"/>
              </a:rPr>
              <a:t>Las Vegas method</a:t>
            </a:r>
            <a:r>
              <a:rPr lang="zh-CN" altLang="en-US" sz="1600" spc="100" dirty="0">
                <a:solidFill>
                  <a:schemeClr val="tx1">
                    <a:lumMod val="65000"/>
                    <a:lumOff val="35000"/>
                  </a:schemeClr>
                </a:solidFill>
                <a:latin typeface="Arial" panose="020B0604020202020204" pitchFamily="34" charset="0"/>
                <a:ea typeface="微软雅黑" panose="020B0503020204020204" pitchFamily="34" charset="-122"/>
                <a:sym typeface="+mn-ea"/>
              </a:rPr>
              <a:t>框架，若初始特征数很多</a:t>
            </a:r>
            <a:r>
              <a:rPr lang="en-US" altLang="zh-CN" sz="1600" spc="100" dirty="0">
                <a:solidFill>
                  <a:schemeClr val="tx1">
                    <a:lumMod val="65000"/>
                    <a:lumOff val="35000"/>
                  </a:schemeClr>
                </a:solidFill>
                <a:latin typeface="Arial" panose="020B0604020202020204" pitchFamily="34" charset="0"/>
                <a:ea typeface="微软雅黑" panose="020B0503020204020204" pitchFamily="34" charset="-122"/>
                <a:sym typeface="+mn-ea"/>
              </a:rPr>
              <a:t>(</a:t>
            </a:r>
            <a:r>
              <a:rPr lang="zh-CN" altLang="en-US" sz="1600" spc="100" dirty="0">
                <a:solidFill>
                  <a:schemeClr val="tx1">
                    <a:lumMod val="65000"/>
                    <a:lumOff val="35000"/>
                  </a:schemeClr>
                </a:solidFill>
                <a:latin typeface="Arial" panose="020B0604020202020204" pitchFamily="34" charset="0"/>
                <a:ea typeface="微软雅黑" panose="020B0503020204020204" pitchFamily="34" charset="-122"/>
                <a:sym typeface="+mn-ea"/>
              </a:rPr>
              <a:t>即</a:t>
            </a:r>
            <a:r>
              <a:rPr lang="en-US" altLang="zh-CN" sz="1600" spc="100" dirty="0">
                <a:solidFill>
                  <a:schemeClr val="tx1">
                    <a:lumMod val="65000"/>
                    <a:lumOff val="35000"/>
                  </a:schemeClr>
                </a:solidFill>
                <a:latin typeface="Arial" panose="020B0604020202020204" pitchFamily="34" charset="0"/>
                <a:ea typeface="微软雅黑" panose="020B0503020204020204" pitchFamily="34" charset="-122"/>
                <a:sym typeface="+mn-ea"/>
              </a:rPr>
              <a:t>|A|</a:t>
            </a:r>
            <a:r>
              <a:rPr lang="zh-CN" altLang="en-US" sz="1600" spc="100" dirty="0">
                <a:solidFill>
                  <a:schemeClr val="tx1">
                    <a:lumMod val="65000"/>
                    <a:lumOff val="35000"/>
                  </a:schemeClr>
                </a:solidFill>
                <a:latin typeface="Arial" panose="020B0604020202020204" pitchFamily="34" charset="0"/>
                <a:ea typeface="微软雅黑" panose="020B0503020204020204" pitchFamily="34" charset="-122"/>
                <a:sym typeface="+mn-ea"/>
              </a:rPr>
              <a:t>很大</a:t>
            </a:r>
            <a:r>
              <a:rPr lang="en-US" altLang="zh-CN" sz="1600" spc="100" dirty="0">
                <a:solidFill>
                  <a:schemeClr val="tx1">
                    <a:lumMod val="65000"/>
                    <a:lumOff val="35000"/>
                  </a:schemeClr>
                </a:solidFill>
                <a:latin typeface="Arial" panose="020B0604020202020204" pitchFamily="34" charset="0"/>
                <a:ea typeface="微软雅黑" panose="020B0503020204020204" pitchFamily="34" charset="-122"/>
                <a:sym typeface="+mn-ea"/>
              </a:rPr>
              <a:t>)</a:t>
            </a:r>
            <a:r>
              <a:rPr lang="zh-CN" altLang="en-US" sz="1600" spc="100" dirty="0">
                <a:solidFill>
                  <a:schemeClr val="tx1">
                    <a:lumMod val="65000"/>
                    <a:lumOff val="35000"/>
                  </a:schemeClr>
                </a:solidFill>
                <a:latin typeface="Arial" panose="020B0604020202020204" pitchFamily="34" charset="0"/>
                <a:ea typeface="微软雅黑" panose="020B0503020204020204" pitchFamily="34" charset="-122"/>
                <a:sym typeface="+mn-ea"/>
              </a:rPr>
              <a:t>、</a:t>
            </a:r>
            <a:r>
              <a:rPr lang="en-US" altLang="zh-CN" sz="1600" spc="100" dirty="0">
                <a:solidFill>
                  <a:schemeClr val="tx1">
                    <a:lumMod val="65000"/>
                    <a:lumOff val="35000"/>
                  </a:schemeClr>
                </a:solidFill>
                <a:latin typeface="Arial" panose="020B0604020202020204" pitchFamily="34" charset="0"/>
                <a:ea typeface="微软雅黑" panose="020B0503020204020204" pitchFamily="34" charset="-122"/>
                <a:sym typeface="+mn-ea"/>
              </a:rPr>
              <a:t>T</a:t>
            </a:r>
            <a:r>
              <a:rPr lang="zh-CN" altLang="en-US" sz="1600" spc="100" dirty="0">
                <a:solidFill>
                  <a:schemeClr val="tx1">
                    <a:lumMod val="65000"/>
                    <a:lumOff val="35000"/>
                  </a:schemeClr>
                </a:solidFill>
                <a:latin typeface="Arial" panose="020B0604020202020204" pitchFamily="34" charset="0"/>
                <a:ea typeface="微软雅黑" panose="020B0503020204020204" pitchFamily="34" charset="-122"/>
                <a:sym typeface="+mn-ea"/>
              </a:rPr>
              <a:t>设置较大，则算法可能运行很长时间都达不到停止条件，换言之，若有时间限制，则有可能给不出解。</a:t>
            </a:r>
            <a:endParaRPr lang="en-US" altLang="zh-CN" sz="1600" spc="100" dirty="0">
              <a:solidFill>
                <a:schemeClr val="tx1">
                  <a:lumMod val="65000"/>
                  <a:lumOff val="35000"/>
                </a:schemeClr>
              </a:solidFill>
              <a:latin typeface="Arial" panose="020B0604020202020204" pitchFamily="34" charset="0"/>
              <a:ea typeface="微软雅黑" panose="020B0503020204020204" pitchFamily="34" charset="-122"/>
              <a:sym typeface="+mn-ea"/>
            </a:endParaRPr>
          </a:p>
        </p:txBody>
      </p:sp>
      <p:sp>
        <p:nvSpPr>
          <p:cNvPr id="4" name="文本框 3"/>
          <p:cNvSpPr txBox="1"/>
          <p:nvPr>
            <p:custDataLst>
              <p:tags r:id="rId6"/>
            </p:custDataLst>
          </p:nvPr>
        </p:nvSpPr>
        <p:spPr>
          <a:xfrm>
            <a:off x="608950" y="1629704"/>
            <a:ext cx="5486769" cy="537265"/>
          </a:xfrm>
          <a:prstGeom prst="rect">
            <a:avLst/>
          </a:prstGeom>
          <a:noFill/>
        </p:spPr>
        <p:txBody>
          <a:bodyPr wrap="square" rtlCol="0">
            <a:normAutofit fontScale="85000" lnSpcReduction="10000"/>
          </a:bodyPr>
          <a:lstStyle/>
          <a:p>
            <a:r>
              <a:rPr lang="en-US" altLang="zh-CN" sz="2400" b="1" dirty="0">
                <a:solidFill>
                  <a:schemeClr val="tx1">
                    <a:lumMod val="85000"/>
                    <a:lumOff val="15000"/>
                  </a:schemeClr>
                </a:solidFill>
                <a:latin typeface="Arial" panose="020B0604020202020204" pitchFamily="34" charset="0"/>
                <a:ea typeface="微软雅黑" panose="020B0503020204020204" pitchFamily="34" charset="-122"/>
              </a:rPr>
              <a:t>Las Vegas Wrapper[Liu and </a:t>
            </a:r>
            <a:r>
              <a:rPr lang="en-US" altLang="zh-CN" sz="2400" b="1" dirty="0" err="1">
                <a:solidFill>
                  <a:schemeClr val="tx1">
                    <a:lumMod val="85000"/>
                    <a:lumOff val="15000"/>
                  </a:schemeClr>
                </a:solidFill>
                <a:latin typeface="Arial" panose="020B0604020202020204" pitchFamily="34" charset="0"/>
                <a:ea typeface="微软雅黑" panose="020B0503020204020204" pitchFamily="34" charset="-122"/>
              </a:rPr>
              <a:t>Setiono</a:t>
            </a:r>
            <a:r>
              <a:rPr lang="en-US" altLang="zh-CN" sz="2400" b="1" dirty="0">
                <a:solidFill>
                  <a:schemeClr val="tx1">
                    <a:lumMod val="85000"/>
                    <a:lumOff val="15000"/>
                  </a:schemeClr>
                </a:solidFill>
                <a:latin typeface="Arial" panose="020B0604020202020204" pitchFamily="34" charset="0"/>
                <a:ea typeface="微软雅黑" panose="020B0503020204020204" pitchFamily="34" charset="-122"/>
              </a:rPr>
              <a:t>, 1996]</a:t>
            </a:r>
            <a:endParaRPr lang="zh-CN" altLang="en-US" sz="2400" b="1"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14" name="Title 6">
            <a:extLst>
              <a:ext uri="{FF2B5EF4-FFF2-40B4-BE49-F238E27FC236}">
                <a16:creationId xmlns:a16="http://schemas.microsoft.com/office/drawing/2014/main" id="{C054A5D1-8DB2-4AC1-8D9A-053684BB1C85}"/>
              </a:ext>
            </a:extLst>
          </p:cNvPr>
          <p:cNvSpPr txBox="1"/>
          <p:nvPr>
            <p:custDataLst>
              <p:tags r:id="rId7"/>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en-US" altLang="zh-CN" sz="3200" b="1" spc="1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LVM</a:t>
            </a:r>
            <a:r>
              <a:rPr lang="zh-CN" altLang="en-US" sz="3200" b="1" spc="1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算法</a:t>
            </a:r>
          </a:p>
        </p:txBody>
      </p:sp>
    </p:spTree>
    <p:custDataLst>
      <p:tags r:id="rId1"/>
    </p:custDataLst>
    <p:extLst>
      <p:ext uri="{BB962C8B-B14F-4D97-AF65-F5344CB8AC3E}">
        <p14:creationId xmlns:p14="http://schemas.microsoft.com/office/powerpoint/2010/main" val="1386453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pitchFamily="34" charset="-122"/>
            </a:endParaRPr>
          </a:p>
        </p:txBody>
      </p:sp>
      <p:pic>
        <p:nvPicPr>
          <p:cNvPr id="10" name="图片 9"/>
          <p:cNvPicPr/>
          <p:nvPr>
            <p:custDataLst>
              <p:tags r:id="rId3"/>
            </p:custDataLst>
          </p:nvPr>
        </p:nvPicPr>
        <p:blipFill>
          <a:blip r:embed="rId9" r:link="rId10" cstate="screen"/>
          <a:stretch>
            <a:fillRect/>
          </a:stretch>
        </p:blipFill>
        <p:spPr>
          <a:xfrm>
            <a:off x="11471910" y="6118373"/>
            <a:ext cx="720090" cy="739627"/>
          </a:xfrm>
          <a:prstGeom prst="rect">
            <a:avLst/>
          </a:prstGeom>
        </p:spPr>
      </p:pic>
      <p:pic>
        <p:nvPicPr>
          <p:cNvPr id="11" name="图片 10"/>
          <p:cNvPicPr/>
          <p:nvPr>
            <p:custDataLst>
              <p:tags r:id="rId4"/>
            </p:custDataLst>
          </p:nvPr>
        </p:nvPicPr>
        <p:blipFill>
          <a:blip r:embed="rId11" r:link="rId12" cstate="screen"/>
          <a:stretch>
            <a:fillRect/>
          </a:stretch>
        </p:blipFill>
        <p:spPr>
          <a:xfrm>
            <a:off x="0" y="6263800"/>
            <a:ext cx="720090" cy="594200"/>
          </a:xfrm>
          <a:prstGeom prst="rect">
            <a:avLst/>
          </a:prstGeom>
        </p:spPr>
      </p:pic>
      <p:sp>
        <p:nvSpPr>
          <p:cNvPr id="3" name="文本框 2"/>
          <p:cNvSpPr txBox="1"/>
          <p:nvPr>
            <p:custDataLst>
              <p:tags r:id="rId5"/>
            </p:custDataLst>
          </p:nvPr>
        </p:nvSpPr>
        <p:spPr>
          <a:xfrm>
            <a:off x="608950" y="2166969"/>
            <a:ext cx="10862960" cy="3791554"/>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30000"/>
              </a:lnSpc>
              <a:spcBef>
                <a:spcPts val="1000"/>
              </a:spcBef>
              <a:buFont typeface="Wingdings" panose="05000000000000000000" pitchFamily="2" charset="2"/>
              <a:buChar char="l"/>
            </a:pPr>
            <a:r>
              <a:rPr lang="zh-CN" altLang="en-US" sz="1600" spc="100" dirty="0">
                <a:solidFill>
                  <a:schemeClr val="tx1">
                    <a:lumMod val="65000"/>
                    <a:lumOff val="35000"/>
                  </a:schemeClr>
                </a:solidFill>
                <a:latin typeface="Arial" panose="020B0604020202020204" pitchFamily="34" charset="0"/>
                <a:ea typeface="微软雅黑" panose="020B0503020204020204" pitchFamily="34" charset="-122"/>
                <a:sym typeface="+mn-ea"/>
              </a:rPr>
              <a:t>主要思想是反复的构建模型（如</a:t>
            </a:r>
            <a:r>
              <a:rPr lang="en-US" altLang="zh-CN" sz="1600" spc="100" dirty="0">
                <a:solidFill>
                  <a:schemeClr val="tx1">
                    <a:lumMod val="65000"/>
                    <a:lumOff val="35000"/>
                  </a:schemeClr>
                </a:solidFill>
                <a:latin typeface="Arial" panose="020B0604020202020204" pitchFamily="34" charset="0"/>
                <a:ea typeface="微软雅黑" panose="020B0503020204020204" pitchFamily="34" charset="-122"/>
                <a:sym typeface="+mn-ea"/>
              </a:rPr>
              <a:t>SVM</a:t>
            </a:r>
            <a:r>
              <a:rPr lang="zh-CN" altLang="en-US" sz="1600" spc="100" dirty="0">
                <a:solidFill>
                  <a:schemeClr val="tx1">
                    <a:lumMod val="65000"/>
                    <a:lumOff val="35000"/>
                  </a:schemeClr>
                </a:solidFill>
                <a:latin typeface="Arial" panose="020B0604020202020204" pitchFamily="34" charset="0"/>
                <a:ea typeface="微软雅黑" panose="020B0503020204020204" pitchFamily="34" charset="-122"/>
                <a:sym typeface="+mn-ea"/>
              </a:rPr>
              <a:t>或者回归模型）然后选出最好的（或者最差的）的特征（可以根据系数来选），把选出来的特征选择出来，然后在剩余的特征上重复这个过程，直到所有特征都遍历了。这个过程中特征被消除的次序就是特征的排序。因此，这是一种寻找最优特征子集的贪心算法。</a:t>
            </a:r>
            <a:endParaRPr lang="en-US" altLang="zh-CN" sz="1600" spc="100" dirty="0">
              <a:solidFill>
                <a:schemeClr val="tx1">
                  <a:lumMod val="65000"/>
                  <a:lumOff val="35000"/>
                </a:schemeClr>
              </a:solidFill>
              <a:latin typeface="Arial" panose="020B0604020202020204" pitchFamily="34" charset="0"/>
              <a:ea typeface="微软雅黑" panose="020B0503020204020204" pitchFamily="34" charset="-122"/>
              <a:sym typeface="+mn-ea"/>
            </a:endParaRPr>
          </a:p>
          <a:p>
            <a:pPr marL="285750" indent="-285750">
              <a:lnSpc>
                <a:spcPct val="130000"/>
              </a:lnSpc>
              <a:spcBef>
                <a:spcPts val="1000"/>
              </a:spcBef>
              <a:buFont typeface="Wingdings" panose="05000000000000000000" pitchFamily="2" charset="2"/>
              <a:buChar char="l"/>
            </a:pPr>
            <a:r>
              <a:rPr lang="en-US" altLang="zh-CN" sz="1600" spc="100" dirty="0">
                <a:solidFill>
                  <a:schemeClr val="tx1">
                    <a:lumMod val="65000"/>
                    <a:lumOff val="35000"/>
                  </a:schemeClr>
                </a:solidFill>
                <a:latin typeface="Arial" panose="020B0604020202020204" pitchFamily="34" charset="0"/>
                <a:ea typeface="微软雅黑" panose="020B0503020204020204" pitchFamily="34" charset="-122"/>
                <a:sym typeface="+mn-ea"/>
              </a:rPr>
              <a:t>RFE</a:t>
            </a:r>
            <a:r>
              <a:rPr lang="zh-CN" altLang="en-US" sz="1600" spc="100" dirty="0">
                <a:solidFill>
                  <a:schemeClr val="tx1">
                    <a:lumMod val="65000"/>
                    <a:lumOff val="35000"/>
                  </a:schemeClr>
                </a:solidFill>
                <a:latin typeface="Arial" panose="020B0604020202020204" pitchFamily="34" charset="0"/>
                <a:ea typeface="微软雅黑" panose="020B0503020204020204" pitchFamily="34" charset="-122"/>
                <a:sym typeface="+mn-ea"/>
              </a:rPr>
              <a:t>的稳定性很大程度上取决于在迭代的时候底层用哪种模型。例如，假如</a:t>
            </a:r>
            <a:r>
              <a:rPr lang="en-US" altLang="zh-CN" sz="1600" spc="100" dirty="0">
                <a:solidFill>
                  <a:schemeClr val="tx1">
                    <a:lumMod val="65000"/>
                    <a:lumOff val="35000"/>
                  </a:schemeClr>
                </a:solidFill>
                <a:latin typeface="Arial" panose="020B0604020202020204" pitchFamily="34" charset="0"/>
                <a:ea typeface="微软雅黑" panose="020B0503020204020204" pitchFamily="34" charset="-122"/>
                <a:sym typeface="+mn-ea"/>
              </a:rPr>
              <a:t>RFE</a:t>
            </a:r>
            <a:r>
              <a:rPr lang="zh-CN" altLang="en-US" sz="1600" spc="100" dirty="0">
                <a:solidFill>
                  <a:schemeClr val="tx1">
                    <a:lumMod val="65000"/>
                    <a:lumOff val="35000"/>
                  </a:schemeClr>
                </a:solidFill>
                <a:latin typeface="Arial" panose="020B0604020202020204" pitchFamily="34" charset="0"/>
                <a:ea typeface="微软雅黑" panose="020B0503020204020204" pitchFamily="34" charset="-122"/>
                <a:sym typeface="+mn-ea"/>
              </a:rPr>
              <a:t>采用的普通的回归，没有经过正则化的回归是不稳定的，那么</a:t>
            </a:r>
            <a:r>
              <a:rPr lang="en-US" altLang="zh-CN" sz="1600" spc="100" dirty="0">
                <a:solidFill>
                  <a:schemeClr val="tx1">
                    <a:lumMod val="65000"/>
                    <a:lumOff val="35000"/>
                  </a:schemeClr>
                </a:solidFill>
                <a:latin typeface="Arial" panose="020B0604020202020204" pitchFamily="34" charset="0"/>
                <a:ea typeface="微软雅黑" panose="020B0503020204020204" pitchFamily="34" charset="-122"/>
                <a:sym typeface="+mn-ea"/>
              </a:rPr>
              <a:t>RFE</a:t>
            </a:r>
            <a:r>
              <a:rPr lang="zh-CN" altLang="en-US" sz="1600" spc="100" dirty="0">
                <a:solidFill>
                  <a:schemeClr val="tx1">
                    <a:lumMod val="65000"/>
                    <a:lumOff val="35000"/>
                  </a:schemeClr>
                </a:solidFill>
                <a:latin typeface="Arial" panose="020B0604020202020204" pitchFamily="34" charset="0"/>
                <a:ea typeface="微软雅黑" panose="020B0503020204020204" pitchFamily="34" charset="-122"/>
                <a:sym typeface="+mn-ea"/>
              </a:rPr>
              <a:t>就是不稳定的；假如采用的是</a:t>
            </a:r>
            <a:r>
              <a:rPr lang="en-US" altLang="zh-CN" sz="1600" spc="100" dirty="0">
                <a:solidFill>
                  <a:schemeClr val="tx1">
                    <a:lumMod val="65000"/>
                    <a:lumOff val="35000"/>
                  </a:schemeClr>
                </a:solidFill>
                <a:latin typeface="Arial" panose="020B0604020202020204" pitchFamily="34" charset="0"/>
                <a:ea typeface="微软雅黑" panose="020B0503020204020204" pitchFamily="34" charset="-122"/>
                <a:sym typeface="+mn-ea"/>
              </a:rPr>
              <a:t>Ridge</a:t>
            </a:r>
            <a:r>
              <a:rPr lang="zh-CN" altLang="en-US" sz="1600" spc="100" dirty="0">
                <a:solidFill>
                  <a:schemeClr val="tx1">
                    <a:lumMod val="65000"/>
                    <a:lumOff val="35000"/>
                  </a:schemeClr>
                </a:solidFill>
                <a:latin typeface="Arial" panose="020B0604020202020204" pitchFamily="34" charset="0"/>
                <a:ea typeface="微软雅黑" panose="020B0503020204020204" pitchFamily="34" charset="-122"/>
                <a:sym typeface="+mn-ea"/>
              </a:rPr>
              <a:t>，而用</a:t>
            </a:r>
            <a:r>
              <a:rPr lang="en-US" altLang="zh-CN" sz="1600" spc="100" dirty="0">
                <a:solidFill>
                  <a:schemeClr val="tx1">
                    <a:lumMod val="65000"/>
                    <a:lumOff val="35000"/>
                  </a:schemeClr>
                </a:solidFill>
                <a:latin typeface="Arial" panose="020B0604020202020204" pitchFamily="34" charset="0"/>
                <a:ea typeface="微软雅黑" panose="020B0503020204020204" pitchFamily="34" charset="-122"/>
                <a:sym typeface="+mn-ea"/>
              </a:rPr>
              <a:t>Ridge</a:t>
            </a:r>
            <a:r>
              <a:rPr lang="zh-CN" altLang="en-US" sz="1600" spc="100" dirty="0">
                <a:solidFill>
                  <a:schemeClr val="tx1">
                    <a:lumMod val="65000"/>
                    <a:lumOff val="35000"/>
                  </a:schemeClr>
                </a:solidFill>
                <a:latin typeface="Arial" panose="020B0604020202020204" pitchFamily="34" charset="0"/>
                <a:ea typeface="微软雅黑" panose="020B0503020204020204" pitchFamily="34" charset="-122"/>
                <a:sym typeface="+mn-ea"/>
              </a:rPr>
              <a:t>正则化的回归是稳定的，那么</a:t>
            </a:r>
            <a:r>
              <a:rPr lang="en-US" altLang="zh-CN" sz="1600" spc="100" dirty="0">
                <a:solidFill>
                  <a:schemeClr val="tx1">
                    <a:lumMod val="65000"/>
                    <a:lumOff val="35000"/>
                  </a:schemeClr>
                </a:solidFill>
                <a:latin typeface="Arial" panose="020B0604020202020204" pitchFamily="34" charset="0"/>
                <a:ea typeface="微软雅黑" panose="020B0503020204020204" pitchFamily="34" charset="-122"/>
                <a:sym typeface="+mn-ea"/>
              </a:rPr>
              <a:t>RFE</a:t>
            </a:r>
            <a:r>
              <a:rPr lang="zh-CN" altLang="en-US" sz="1600" spc="100" dirty="0">
                <a:solidFill>
                  <a:schemeClr val="tx1">
                    <a:lumMod val="65000"/>
                    <a:lumOff val="35000"/>
                  </a:schemeClr>
                </a:solidFill>
                <a:latin typeface="Arial" panose="020B0604020202020204" pitchFamily="34" charset="0"/>
                <a:ea typeface="微软雅黑" panose="020B0503020204020204" pitchFamily="34" charset="-122"/>
                <a:sym typeface="+mn-ea"/>
              </a:rPr>
              <a:t>就是稳定的。</a:t>
            </a:r>
            <a:endParaRPr lang="en-US" altLang="zh-CN" sz="1600" spc="100" dirty="0">
              <a:solidFill>
                <a:schemeClr val="tx1">
                  <a:lumMod val="65000"/>
                  <a:lumOff val="35000"/>
                </a:schemeClr>
              </a:solidFill>
              <a:latin typeface="Arial" panose="020B0604020202020204" pitchFamily="34" charset="0"/>
              <a:ea typeface="微软雅黑" panose="020B0503020204020204" pitchFamily="34" charset="-122"/>
              <a:sym typeface="+mn-ea"/>
            </a:endParaRPr>
          </a:p>
        </p:txBody>
      </p:sp>
      <p:sp>
        <p:nvSpPr>
          <p:cNvPr id="4" name="文本框 3"/>
          <p:cNvSpPr txBox="1"/>
          <p:nvPr>
            <p:custDataLst>
              <p:tags r:id="rId6"/>
            </p:custDataLst>
          </p:nvPr>
        </p:nvSpPr>
        <p:spPr>
          <a:xfrm>
            <a:off x="608950" y="1629704"/>
            <a:ext cx="5486769" cy="537265"/>
          </a:xfrm>
          <a:prstGeom prst="rect">
            <a:avLst/>
          </a:prstGeom>
          <a:noFill/>
        </p:spPr>
        <p:txBody>
          <a:bodyPr wrap="square" rtlCol="0">
            <a:normAutofit fontScale="77500" lnSpcReduction="20000"/>
          </a:bodyPr>
          <a:lstStyle/>
          <a:p>
            <a:r>
              <a:rPr lang="zh-CN" altLang="en-US" sz="2400" b="1" dirty="0">
                <a:solidFill>
                  <a:schemeClr val="tx1">
                    <a:lumMod val="85000"/>
                    <a:lumOff val="15000"/>
                  </a:schemeClr>
                </a:solidFill>
                <a:latin typeface="Arial" panose="020B0604020202020204" pitchFamily="34" charset="0"/>
                <a:ea typeface="微软雅黑" panose="020B0503020204020204" pitchFamily="34" charset="-122"/>
              </a:rPr>
              <a:t>递归特征消除（</a:t>
            </a:r>
            <a:r>
              <a:rPr lang="en-US" altLang="zh-CN" sz="2400" b="1" dirty="0">
                <a:solidFill>
                  <a:schemeClr val="tx1">
                    <a:lumMod val="85000"/>
                    <a:lumOff val="15000"/>
                  </a:schemeClr>
                </a:solidFill>
                <a:latin typeface="Arial" panose="020B0604020202020204" pitchFamily="34" charset="0"/>
                <a:ea typeface="微软雅黑" panose="020B0503020204020204" pitchFamily="34" charset="-122"/>
              </a:rPr>
              <a:t>Recursive Feature Elimination</a:t>
            </a:r>
            <a:r>
              <a:rPr lang="zh-CN" altLang="en-US" sz="2400" b="1" dirty="0">
                <a:solidFill>
                  <a:schemeClr val="tx1">
                    <a:lumMod val="85000"/>
                    <a:lumOff val="15000"/>
                  </a:schemeClr>
                </a:solidFill>
                <a:latin typeface="Arial" panose="020B0604020202020204" pitchFamily="34" charset="0"/>
                <a:ea typeface="微软雅黑" panose="020B0503020204020204" pitchFamily="34" charset="-122"/>
              </a:rPr>
              <a:t>）</a:t>
            </a:r>
          </a:p>
        </p:txBody>
      </p:sp>
      <p:sp>
        <p:nvSpPr>
          <p:cNvPr id="14" name="Title 6">
            <a:extLst>
              <a:ext uri="{FF2B5EF4-FFF2-40B4-BE49-F238E27FC236}">
                <a16:creationId xmlns:a16="http://schemas.microsoft.com/office/drawing/2014/main" id="{C054A5D1-8DB2-4AC1-8D9A-053684BB1C85}"/>
              </a:ext>
            </a:extLst>
          </p:cNvPr>
          <p:cNvSpPr txBox="1"/>
          <p:nvPr>
            <p:custDataLst>
              <p:tags r:id="rId7"/>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递归特征消除</a:t>
            </a:r>
          </a:p>
        </p:txBody>
      </p:sp>
    </p:spTree>
    <p:custDataLst>
      <p:tags r:id="rId1"/>
    </p:custDataLst>
    <p:extLst>
      <p:ext uri="{BB962C8B-B14F-4D97-AF65-F5344CB8AC3E}">
        <p14:creationId xmlns:p14="http://schemas.microsoft.com/office/powerpoint/2010/main" val="1365120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latin typeface="Arial" panose="020B0604020202020204" pitchFamily="34" charset="0"/>
              <a:ea typeface="微软雅黑" panose="020B0503020204020204" pitchFamily="34" charset="-122"/>
            </a:endParaRPr>
          </a:p>
        </p:txBody>
      </p:sp>
      <p:pic>
        <p:nvPicPr>
          <p:cNvPr id="9" name="图片 8"/>
          <p:cNvPicPr/>
          <p:nvPr>
            <p:custDataLst>
              <p:tags r:id="rId3"/>
            </p:custDataLst>
          </p:nvPr>
        </p:nvPicPr>
        <p:blipFill>
          <a:blip r:embed="rId10" r:link="rId11" cstate="screen"/>
          <a:stretch>
            <a:fillRect/>
          </a:stretch>
        </p:blipFill>
        <p:spPr>
          <a:xfrm>
            <a:off x="11471910" y="6118373"/>
            <a:ext cx="720090" cy="739627"/>
          </a:xfrm>
          <a:prstGeom prst="rect">
            <a:avLst/>
          </a:prstGeom>
        </p:spPr>
      </p:pic>
      <p:pic>
        <p:nvPicPr>
          <p:cNvPr id="10" name="图片 9"/>
          <p:cNvPicPr/>
          <p:nvPr>
            <p:custDataLst>
              <p:tags r:id="rId4"/>
            </p:custDataLst>
          </p:nvPr>
        </p:nvPicPr>
        <p:blipFill>
          <a:blip r:embed="rId12" r:link="rId13" cstate="screen"/>
          <a:stretch>
            <a:fillRect/>
          </a:stretch>
        </p:blipFill>
        <p:spPr>
          <a:xfrm>
            <a:off x="0" y="6263800"/>
            <a:ext cx="720090" cy="594200"/>
          </a:xfrm>
          <a:prstGeom prst="rect">
            <a:avLst/>
          </a:prstGeom>
        </p:spPr>
      </p:pic>
      <p:sp>
        <p:nvSpPr>
          <p:cNvPr id="3" name="矩形 2"/>
          <p:cNvSpPr/>
          <p:nvPr>
            <p:custDataLst>
              <p:tags r:id="rId5"/>
            </p:custDataLst>
          </p:nvPr>
        </p:nvSpPr>
        <p:spPr>
          <a:xfrm>
            <a:off x="608953" y="1592009"/>
            <a:ext cx="5182845" cy="3960956"/>
          </a:xfrm>
          <a:prstGeom prst="rect">
            <a:avLst/>
          </a:prstGeom>
          <a:solidFill>
            <a:schemeClr val="bg2"/>
          </a:solidFill>
          <a:ln>
            <a:noFill/>
          </a:ln>
          <a:effectLst>
            <a:outerShdw blurRad="1270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4" name="矩形 3"/>
          <p:cNvSpPr/>
          <p:nvPr>
            <p:custDataLst>
              <p:tags r:id="rId6"/>
            </p:custDataLst>
          </p:nvPr>
        </p:nvSpPr>
        <p:spPr>
          <a:xfrm>
            <a:off x="6400204" y="1591374"/>
            <a:ext cx="5182845" cy="3960956"/>
          </a:xfrm>
          <a:prstGeom prst="rect">
            <a:avLst/>
          </a:prstGeom>
          <a:solidFill>
            <a:schemeClr val="bg2"/>
          </a:solidFill>
          <a:ln>
            <a:noFill/>
          </a:ln>
          <a:effectLst>
            <a:outerShdw blurRad="1270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3" name="Title 6">
            <a:extLst>
              <a:ext uri="{FF2B5EF4-FFF2-40B4-BE49-F238E27FC236}">
                <a16:creationId xmlns:a16="http://schemas.microsoft.com/office/drawing/2014/main" id="{16AC8406-71D7-4403-A264-2863AA352626}"/>
              </a:ext>
            </a:extLst>
          </p:cNvPr>
          <p:cNvSpPr txBox="1"/>
          <p:nvPr>
            <p:custDataLst>
              <p:tags r:id="rId7"/>
            </p:custDataLst>
          </p:nvPr>
        </p:nvSpPr>
        <p:spPr>
          <a:xfrm>
            <a:off x="919117" y="1897374"/>
            <a:ext cx="4562516" cy="3348956"/>
          </a:xfrm>
          <a:prstGeom prst="rect">
            <a:avLst/>
          </a:prstGeom>
          <a:noFill/>
          <a:ln w="3175">
            <a:noFill/>
            <a:prstDash val="dash"/>
          </a:ln>
        </p:spPr>
        <p:txBody>
          <a:bodyPr wrap="square" lIns="72000" tIns="0" rIns="72000" bIns="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just">
              <a:lnSpc>
                <a:spcPct val="130000"/>
              </a:lnSpc>
              <a:spcAft>
                <a:spcPts val="800"/>
              </a:spcAft>
              <a:buClr>
                <a:schemeClr val="tx1">
                  <a:lumMod val="65000"/>
                  <a:lumOff val="35000"/>
                </a:schemeClr>
              </a:buClr>
            </a:pPr>
            <a:endParaRPr lang="zh-CN" altLang="en-US" sz="1800" spc="50" dirty="0">
              <a:ln w="3175">
                <a:noFill/>
                <a:prstDash val="dash"/>
              </a:ln>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14" name="Title 6">
            <a:extLst>
              <a:ext uri="{FF2B5EF4-FFF2-40B4-BE49-F238E27FC236}">
                <a16:creationId xmlns:a16="http://schemas.microsoft.com/office/drawing/2014/main" id="{1C71E287-2664-4AC1-8572-1432E46F106C}"/>
              </a:ext>
            </a:extLst>
          </p:cNvPr>
          <p:cNvSpPr txBox="1"/>
          <p:nvPr>
            <p:custDataLst>
              <p:tags r:id="rId8"/>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递归特征消除</a:t>
            </a:r>
          </a:p>
        </p:txBody>
      </p:sp>
      <p:pic>
        <p:nvPicPr>
          <p:cNvPr id="6" name="图片 5">
            <a:extLst>
              <a:ext uri="{FF2B5EF4-FFF2-40B4-BE49-F238E27FC236}">
                <a16:creationId xmlns:a16="http://schemas.microsoft.com/office/drawing/2014/main" id="{0B1B1B16-B772-4E07-A4EE-14B3242EE362}"/>
              </a:ext>
            </a:extLst>
          </p:cNvPr>
          <p:cNvPicPr>
            <a:picLocks noChangeAspect="1"/>
          </p:cNvPicPr>
          <p:nvPr/>
        </p:nvPicPr>
        <p:blipFill>
          <a:blip r:embed="rId14"/>
          <a:stretch>
            <a:fillRect/>
          </a:stretch>
        </p:blipFill>
        <p:spPr>
          <a:xfrm>
            <a:off x="858917" y="2140523"/>
            <a:ext cx="4682916" cy="3196489"/>
          </a:xfrm>
          <a:prstGeom prst="rect">
            <a:avLst/>
          </a:prstGeom>
        </p:spPr>
      </p:pic>
      <p:pic>
        <p:nvPicPr>
          <p:cNvPr id="15" name="图片 14">
            <a:extLst>
              <a:ext uri="{FF2B5EF4-FFF2-40B4-BE49-F238E27FC236}">
                <a16:creationId xmlns:a16="http://schemas.microsoft.com/office/drawing/2014/main" id="{FFA18E39-12E2-4D92-AB8A-8C0B43687BE5}"/>
              </a:ext>
            </a:extLst>
          </p:cNvPr>
          <p:cNvPicPr>
            <a:picLocks noChangeAspect="1"/>
          </p:cNvPicPr>
          <p:nvPr/>
        </p:nvPicPr>
        <p:blipFill>
          <a:blip r:embed="rId15"/>
          <a:stretch>
            <a:fillRect/>
          </a:stretch>
        </p:blipFill>
        <p:spPr>
          <a:xfrm>
            <a:off x="6751140" y="2175420"/>
            <a:ext cx="4521743" cy="3161592"/>
          </a:xfrm>
          <a:prstGeom prst="rect">
            <a:avLst/>
          </a:prstGeom>
        </p:spPr>
      </p:pic>
      <p:sp>
        <p:nvSpPr>
          <p:cNvPr id="16" name="文本框 15">
            <a:extLst>
              <a:ext uri="{FF2B5EF4-FFF2-40B4-BE49-F238E27FC236}">
                <a16:creationId xmlns:a16="http://schemas.microsoft.com/office/drawing/2014/main" id="{E07CFB3B-C0D4-40F8-9A30-04A52DE3961D}"/>
              </a:ext>
            </a:extLst>
          </p:cNvPr>
          <p:cNvSpPr txBox="1"/>
          <p:nvPr/>
        </p:nvSpPr>
        <p:spPr>
          <a:xfrm>
            <a:off x="2640502" y="1694821"/>
            <a:ext cx="1997476" cy="369332"/>
          </a:xfrm>
          <a:prstGeom prst="rect">
            <a:avLst/>
          </a:prstGeom>
          <a:noFill/>
        </p:spPr>
        <p:txBody>
          <a:bodyPr wrap="square" rtlCol="0">
            <a:spAutoFit/>
          </a:bodyPr>
          <a:lstStyle/>
          <a:p>
            <a:r>
              <a:rPr lang="zh-CN" altLang="en-US" b="1" dirty="0"/>
              <a:t>回归问题</a:t>
            </a:r>
          </a:p>
        </p:txBody>
      </p:sp>
      <p:sp>
        <p:nvSpPr>
          <p:cNvPr id="17" name="文本框 16">
            <a:extLst>
              <a:ext uri="{FF2B5EF4-FFF2-40B4-BE49-F238E27FC236}">
                <a16:creationId xmlns:a16="http://schemas.microsoft.com/office/drawing/2014/main" id="{797A13F3-E695-4E13-B621-3346B7C2FF29}"/>
              </a:ext>
            </a:extLst>
          </p:cNvPr>
          <p:cNvSpPr txBox="1"/>
          <p:nvPr/>
        </p:nvSpPr>
        <p:spPr>
          <a:xfrm>
            <a:off x="8552760" y="1712708"/>
            <a:ext cx="1997476" cy="369332"/>
          </a:xfrm>
          <a:prstGeom prst="rect">
            <a:avLst/>
          </a:prstGeom>
          <a:noFill/>
        </p:spPr>
        <p:txBody>
          <a:bodyPr wrap="square" rtlCol="0">
            <a:spAutoFit/>
          </a:bodyPr>
          <a:lstStyle/>
          <a:p>
            <a:r>
              <a:rPr lang="zh-CN" altLang="en-US" b="1" dirty="0"/>
              <a:t>分类问题</a:t>
            </a:r>
          </a:p>
        </p:txBody>
      </p:sp>
    </p:spTree>
    <p:custDataLst>
      <p:tags r:id="rId1"/>
    </p:custDataLst>
    <p:extLst>
      <p:ext uri="{BB962C8B-B14F-4D97-AF65-F5344CB8AC3E}">
        <p14:creationId xmlns:p14="http://schemas.microsoft.com/office/powerpoint/2010/main" val="30541462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71"/>
</p:tagLst>
</file>

<file path=ppt/tags/tag10.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NDEX" val="0"/>
  <p:tag name="KSO_WM_UNIT_ID" val="_14*i*0"/>
  <p:tag name="KSO_WM_UNIT_BK_DARK_LIGHT" val="2"/>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NDEX" val="0"/>
  <p:tag name="KSO_WM_UNIT_ID" val="_15*i*0"/>
  <p:tag name="KSO_WM_UNIT_BK_DARK_LIGHT" val="2"/>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NDEX" val="0"/>
  <p:tag name="KSO_WM_UNIT_ID" val="_16*i*0"/>
  <p:tag name="KSO_WM_UNIT_BK_DARK_LIGHT" val="2"/>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8.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NDEX" val="0"/>
  <p:tag name="KSO_WM_UNIT_ID" val="_17*i*0"/>
  <p:tag name="KSO_WM_UNIT_BK_DARK_LIGHT" val="2"/>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9.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belt"/>
  <p:tag name="KSO_WM_SLIDE_BK_DARK_LIGHT" val="2"/>
  <p:tag name="KSO_WM_UNIT_HIGHLIGHT" val="0"/>
  <p:tag name="KSO_WM_UNIT_COMPATIBLE" val="0"/>
  <p:tag name="KSO_WM_UNIT_DIAGRAM_ISNUMVISUAL" val="0"/>
  <p:tag name="KSO_WM_UNIT_DIAGRAM_ISREFERUNIT" val="0"/>
  <p:tag name="KSO_WM_UNIT_INDEX" val="0"/>
  <p:tag name="KSO_WM_UNIT_ID" val="_18*i*0"/>
  <p:tag name="KSO_WM_UNIT_BK_DARK_LIGHT" val="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7.xml><?xml version="1.0" encoding="utf-8"?>
<p:tagLst xmlns:a="http://schemas.openxmlformats.org/drawingml/2006/main" xmlns:r="http://schemas.openxmlformats.org/officeDocument/2006/relationships" xmlns:p="http://schemas.openxmlformats.org/presentationml/2006/main">
  <p:tag name="KSO_WM_TEMPLATE_SUBCATEGORY" val="0"/>
  <p:tag name="KSO_WM_SLIDE_ITEM_CNT" val="0"/>
  <p:tag name="KSO_WM_SLIDE_INDEX" val="7"/>
  <p:tag name="KSO_WM_TAG_VERSION" val="1.0"/>
  <p:tag name="KSO_WM_BEAUTIFY_FLAG" val="#wm#"/>
  <p:tag name="KSO_WM_SLIDE_TYPE" val="sectionTitle"/>
  <p:tag name="KSO_WM_SLIDE_SUBTYPE" val="pureTxt"/>
  <p:tag name="KSO_WM_SLIDE_LAYOUT" val="a_b"/>
  <p:tag name="KSO_WM_SLIDE_LAYOUT_CNT" val="1_1"/>
  <p:tag name="KSO_WM_TEMPLATE_MASTER_TYPE" val="1"/>
  <p:tag name="KSO_WM_TEMPLATE_COLOR_TYPE" val="1"/>
  <p:tag name="KSO_WM_TEMPLATE_CATEGORY" val="custom"/>
  <p:tag name="KSO_WM_TEMPLATE_INDEX" val="20204371"/>
  <p:tag name="KSO_WM_SLIDE_ID" val="custom20204371_7"/>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3"/>
  <p:tag name="KSO_WM_UNIT_TYPE" val="a"/>
  <p:tag name="KSO_WM_UNIT_INDEX" val="1"/>
  <p:tag name="KSO_WM_TEMPLATE_CATEGORY" val="custom"/>
  <p:tag name="KSO_WM_TEMPLATE_INDEX" val="20204371"/>
  <p:tag name="KSO_WM_UNIT_ID" val="custom20204371_7*a*1"/>
  <p:tag name="KSO_WM_UNIT_PRESET_TEXT" val="第一章"/>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90"/>
  <p:tag name="KSO_WM_UNIT_TYPE" val="b"/>
  <p:tag name="KSO_WM_UNIT_INDEX" val="1"/>
  <p:tag name="KSO_WM_TEMPLATE_CATEGORY" val="custom"/>
  <p:tag name="KSO_WM_TEMPLATE_INDEX" val="20204371"/>
  <p:tag name="KSO_WM_UNIT_ID" val="custom20204371_7*b*1"/>
  <p:tag name="KSO_WM_UNIT_PRESET_TEXT" val="点击此处添加正文，文字是您思想的提炼，请尽量言简意赅的阐述观点。&#10;点击此处添加正文，文字是您思想的提炼，请尽量言简意赅的阐述观点。"/>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TEMPLATE_SUBCATEGORY" val="0"/>
  <p:tag name="KSO_WM_SLIDE_TYPE" val="text"/>
  <p:tag name="KSO_WM_SLIDE_SUBTYPE" val="pureTxt"/>
  <p:tag name="KSO_WM_SLIDE_ITEM_CNT" val="0"/>
  <p:tag name="KSO_WM_SLIDE_INDEX" val="8"/>
  <p:tag name="KSO_WM_SLIDE_SIZE" val="960*539"/>
  <p:tag name="KSO_WM_SLIDE_POSITION" val="0*0"/>
  <p:tag name="KSO_WM_TAG_VERSION" val="1.0"/>
  <p:tag name="KSO_WM_BEAUTIFY_FLAG" val="#wm#"/>
  <p:tag name="KSO_WM_SLIDE_LAYOUT" val="a_f_i"/>
  <p:tag name="KSO_WM_SLIDE_LAYOUT_CNT" val="1_1_1"/>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2.12,&quot;top&quot;:1.69,&quot;right&quot;:2.12,&quot;bottom&quot;:2.96},&quot;edge&quot;:{&quot;left&quot;:true,&quot;top&quot;:false,&quot;right&quot;:true,&quot;bottom&quot;:true}}]}"/>
  <p:tag name="KSO_WM_SLIDE_BACKGROUND" val="[&quot;general&quot;,&quot;navigation&quot;]"/>
  <p:tag name="KSO_WM_SLIDE_RATIO" val="1.777778"/>
  <p:tag name="KSO_WM_TEMPLATE_MASTER_TYPE" val="1"/>
  <p:tag name="KSO_WM_TEMPLATE_COLOR_TYPE" val="1"/>
  <p:tag name="KSO_WM_TEMPLATE_CATEGORY" val="custom"/>
  <p:tag name="KSO_WM_TEMPLATE_INDEX" val="20204371"/>
  <p:tag name="KSO_WM_SLIDE_ID" val="custom20204371_8"/>
</p:tagLst>
</file>

<file path=ppt/tags/tag15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SUBTYPE" val="h"/>
  <p:tag name="KSO_WM_TEMPLATE_CATEGORY" val="custom"/>
  <p:tag name="KSO_WM_TEMPLATE_INDEX" val="20204371"/>
  <p:tag name="KSO_WM_UNIT_ID" val="custom20204371_8*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TEMPLATE_CATEGORY" val="custom"/>
  <p:tag name="KSO_WM_TEMPLATE_INDEX" val="20204371"/>
  <p:tag name="KSO_WM_UNIT_TYPE" val="i"/>
  <p:tag name="KSO_WM_UNIT_INDEX" val="1"/>
  <p:tag name="KSO_WM_UNIT_HIGHLIGHT" val="0"/>
  <p:tag name="KSO_WM_UNIT_COMPATIBLE" val="0"/>
  <p:tag name="KSO_WM_UNIT_DIAGRAM_ISNUMVISUAL" val="0"/>
  <p:tag name="KSO_WM_UNIT_DIAGRAM_ISREFERUNIT" val="0"/>
  <p:tag name="KSO_WM_UNIT_ID" val="custom20204371_8*i*1"/>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TEMPLATE_CATEGORY" val="custom"/>
  <p:tag name="KSO_WM_TEMPLATE_INDEX" val="20204371"/>
  <p:tag name="KSO_WM_UNIT_TYPE" val="i"/>
  <p:tag name="KSO_WM_UNIT_INDEX" val="2"/>
  <p:tag name="KSO_WM_UNIT_HIGHLIGHT" val="0"/>
  <p:tag name="KSO_WM_UNIT_COMPATIBLE" val="0"/>
  <p:tag name="KSO_WM_UNIT_DIAGRAM_ISNUMVISUAL" val="0"/>
  <p:tag name="KSO_WM_UNIT_DIAGRAM_ISREFERUNIT" val="0"/>
  <p:tag name="KSO_WM_UNIT_ID" val="custom20204371_8*i*2"/>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TEMPLATE_CATEGORY" val="custom"/>
  <p:tag name="KSO_WM_TEMPLATE_INDEX" val="20204371"/>
  <p:tag name="KSO_WM_UNIT_ID" val="custom20204371_8*i*3"/>
  <p:tag name="KSO_WM_UNIT_TYPE" val="i"/>
  <p:tag name="KSO_WM_UNIT_INDEX" val="3"/>
</p:tagLst>
</file>

<file path=ppt/tags/tag155.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VALUE" val="380"/>
  <p:tag name="KSO_WM_UNIT_DEFAULT_FONT" val="16;24;2"/>
  <p:tag name="KSO_WM_UNIT_BLOCK" val="0"/>
  <p:tag name="KSO_WM_TEMPLATE_CATEGORY" val="custom"/>
  <p:tag name="KSO_WM_TEMPLATE_INDEX" val="20204371"/>
  <p:tag name="KSO_WM_UNIT_ID" val="custom20204371_8*f*1"/>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10;单击此处输入你的正文，文字是您思想的提炼。"/>
</p:tagLst>
</file>

<file path=ppt/tags/tag156.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a"/>
  <p:tag name="KSO_WM_UNIT_INDEX" val="1"/>
  <p:tag name="KSO_WM_UNIT_VALUE" val="30"/>
  <p:tag name="KSO_WM_UNIT_DEFAULT_FONT" val="28;32;4"/>
  <p:tag name="KSO_WM_UNIT_BLOCK" val="0"/>
  <p:tag name="KSO_WM_TEMPLATE_CATEGORY" val="custom"/>
  <p:tag name="KSO_WM_TEMPLATE_INDEX" val="20204371"/>
  <p:tag name="KSO_WM_UNIT_ID" val="custom20204371_9*a*1"/>
  <p:tag name="KSO_WM_UNIT_PRESET_TEXT" val="单击此处添加大标题"/>
</p:tagLst>
</file>

<file path=ppt/tags/tag157.xml><?xml version="1.0" encoding="utf-8"?>
<p:tagLst xmlns:a="http://schemas.openxmlformats.org/drawingml/2006/main" xmlns:r="http://schemas.openxmlformats.org/officeDocument/2006/relationships" xmlns:p="http://schemas.openxmlformats.org/presentationml/2006/main">
  <p:tag name="KSO_WM_TEMPLATE_SUBCATEGORY" val="0"/>
  <p:tag name="KSO_WM_SLIDE_TYPE" val="text"/>
  <p:tag name="KSO_WM_SLIDE_SUBTYPE" val="picTxt"/>
  <p:tag name="KSO_WM_SLIDE_ITEM_CNT" val="0"/>
  <p:tag name="KSO_WM_SLIDE_INDEX" val="9"/>
  <p:tag name="KSO_WM_SLIDE_SIZE" val="864.102*311.936"/>
  <p:tag name="KSO_WM_SLIDE_POSITION" val="47.9491*125.305"/>
  <p:tag name="KSO_WM_TAG_VERSION" val="1.0"/>
  <p:tag name="KSO_WM_BEAUTIFY_FLAG" val="#wm#"/>
  <p:tag name="KSO_WM_SLIDE_LAYOUT" val="a_i_h"/>
  <p:tag name="KSO_WM_SLIDE_LAYOUT_CNT" val="1_1_2"/>
  <p:tag name="KSO_WM_SLIDE_LAYOUT_INFO" val="{&quot;direction&quot;:0,&quot;horizontalAlign&quot;:-1,&quot;verticalAlign&quot;:-1,&quot;type&quot;:0,&quot;diagramDirection&quot;:0,&quot;canSetOverLayout&quot;:0,&quot;isOverLayout&quot;:0,&quot;normalSize&quot;:{&quot;size1&quot;:13.5},&quot;minSize&quot;:{&quot;size1&quot;:13.5},&quot;maxSize&quot;:{&quot;size1&quot;:13.5},&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0,&quot;right&quot;:1.69,&quot;bottom&quot;:0.026},&quot;edge&quot;:{&quot;left&quot;:true,&quot;top&quot;:true,&quot;right&quot;:true,&quot;bottom&quot;:false}},{&quot;direction&quot;:1,&quot;horizontalAlign&quot;:-1,&quot;verticalAlign&quot;:-1,&quot;type&quot;:0,&quot;diagramDirection&quot;:0,&quot;canSetOverLayout&quot;:0,&quot;isOverLayout&quot;:0,&quot;normalSize&quot;:{&quot;size1&quot;:52.4},&quot;minSize&quot;:{&quot;size1&quot;:35.0},&quot;maxSize&quot;:{&quot;size1&quot;:70.0},&quot;edge&quot;:{&quot;left&quot;:true,&quot;top&quot;:false,&quot;right&quot;:true,&quot;bottom&quot;:true},&quot;subLayout&quot;:[{&quot;direction&quot;:0,&quot;horizontalAlign&quot;:-1,&quot;verticalAlign&quot;:-1,&quot;type&quot;:0,&quot;diagramDirection&quot;:0,&quot;canSetOverLayout&quot;:0,&quot;isOverLayout&quot;:0,&quot;margin&quot;:{&quot;left&quot;:2.11,&quot;top&quot;:2.3,&quot;right&quot;:2.1,&quot;bottom&quot;:4.04},&quot;edge&quot;:{&quot;left&quot;:true,&quot;top&quot;:false,&quot;right&quot;:false,&quot;bottom&quot;:true}},{&quot;direction&quot;:1,&quot;horizontalAlign&quot;:-1,&quot;verticalAlign&quot;:-1,&quot;type&quot;:0,&quot;diagramDirection&quot;:0,&quot;canSetOverLayout&quot;:0,&quot;isOverLayout&quot;:0,&quot;margin&quot;:{&quot;left&quot;:0.85,&quot;top&quot;:2.73,&quot;right&quot;:2.57,&quot;bottom&quot;:4.48},&quot;edge&quot;:{&quot;left&quot;:false,&quot;top&quot;:false,&quot;right&quot;:true,&quot;bottom&quot;:true}}]}]}"/>
  <p:tag name="KSO_WM_SLIDE_CAN_ADD_NAVIGATION" val="1"/>
  <p:tag name="KSO_WM_SLIDE_BACKGROUND" val="[&quot;navigation&quot;]"/>
  <p:tag name="KSO_WM_SLIDE_RATIO" val="1.777778"/>
  <p:tag name="KSO_WM_TEMPLATE_MASTER_TYPE" val="1"/>
  <p:tag name="KSO_WM_TEMPLATE_COLOR_TYPE" val="1"/>
  <p:tag name="KSO_WM_TEMPLATE_CATEGORY" val="custom"/>
  <p:tag name="KSO_WM_TEMPLATE_INDEX" val="20204371"/>
  <p:tag name="KSO_WM_SLIDE_ID" val="custom20204371_9"/>
</p:tagLst>
</file>

<file path=ppt/tags/tag15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SUBTYPE" val="h"/>
  <p:tag name="KSO_WM_TEMPLATE_CATEGORY" val="custom"/>
  <p:tag name="KSO_WM_TEMPLATE_INDEX" val="20204371"/>
  <p:tag name="KSO_WM_UNIT_ID" val="custom20204371_9*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TEMPLATE_CATEGORY" val="custom"/>
  <p:tag name="KSO_WM_TEMPLATE_INDEX" val="20204371"/>
  <p:tag name="KSO_WM_UNIT_TYPE" val="i"/>
  <p:tag name="KSO_WM_UNIT_INDEX" val="1"/>
  <p:tag name="KSO_WM_UNIT_HIGHLIGHT" val="0"/>
  <p:tag name="KSO_WM_UNIT_COMPATIBLE" val="0"/>
  <p:tag name="KSO_WM_UNIT_DIAGRAM_ISNUMVISUAL" val="0"/>
  <p:tag name="KSO_WM_UNIT_DIAGRAM_ISREFERUNIT" val="0"/>
  <p:tag name="KSO_WM_UNIT_ID" val="custom20204371_9*i*1"/>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TEMPLATE_CATEGORY" val="custom"/>
  <p:tag name="KSO_WM_TEMPLATE_INDEX" val="20204371"/>
  <p:tag name="KSO_WM_UNIT_TYPE" val="i"/>
  <p:tag name="KSO_WM_UNIT_INDEX" val="2"/>
  <p:tag name="KSO_WM_UNIT_HIGHLIGHT" val="0"/>
  <p:tag name="KSO_WM_UNIT_COMPATIBLE" val="0"/>
  <p:tag name="KSO_WM_UNIT_DIAGRAM_ISNUMVISUAL" val="0"/>
  <p:tag name="KSO_WM_UNIT_DIAGRAM_ISREFERUNIT" val="0"/>
  <p:tag name="KSO_WM_UNIT_ID" val="custom20204371_9*i*2"/>
  <p:tag name="KSO_WM_UNIT_LAYERLEVEL" val="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h_i"/>
  <p:tag name="KSO_WM_UNIT_INDEX" val="1_1"/>
  <p:tag name="KSO_WM_UNIT_LAYERLEVEL" val="1_1"/>
  <p:tag name="KSO_WM_TAG_VERSION" val="1.0"/>
  <p:tag name="KSO_WM_BEAUTIFY_FLAG" val="#wm#"/>
  <p:tag name="KSO_WM_UNIT_BLOCK" val="0"/>
  <p:tag name="KSO_WM_UNIT_SM_LIMIT_TYPE" val="2"/>
  <p:tag name="KSO_WM_UNIT_DECORATE_INFO" val="{&quot;DecorateInfoX&quot;:{&quot;IsLeft&quot;:false,&quot;IsRight&quot;:true,&quot;IsAbs&quot;:true},&quot;DecorateInfoY&quot;:{&quot;IsTop&quot;:true,&quot;IsBottom&quot;:false,&quot;IsAbs&quot;:true}}"/>
  <p:tag name="KSO_WM_TEMPLATE_CATEGORY" val="custom"/>
  <p:tag name="KSO_WM_TEMPLATE_INDEX" val="20204371"/>
  <p:tag name="KSO_WM_UNIT_ID" val="custom20204371_9*h_i*1_1"/>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h_i"/>
  <p:tag name="KSO_WM_UNIT_INDEX" val="2_1"/>
  <p:tag name="KSO_WM_UNIT_LAYERLEVEL" val="1_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TEMPLATE_CATEGORY" val="custom"/>
  <p:tag name="KSO_WM_TEMPLATE_INDEX" val="20204371"/>
  <p:tag name="KSO_WM_UNIT_ID" val="custom20204371_9*h_i*2_1"/>
</p:tagLst>
</file>

<file path=ppt/tags/tag163.xml><?xml version="1.0" encoding="utf-8"?>
<p:tagLst xmlns:a="http://schemas.openxmlformats.org/drawingml/2006/main" xmlns:r="http://schemas.openxmlformats.org/officeDocument/2006/relationships" xmlns:p="http://schemas.openxmlformats.org/presentationml/2006/main">
  <p:tag name="KSO_WM_UNIT_NOCLEAR" val="0"/>
  <p:tag name="KSO_WM_UNIT_VALUE" val="171"/>
  <p:tag name="KSO_WM_UNIT_HIGHLIGHT" val="0"/>
  <p:tag name="KSO_WM_UNIT_COMPATIBLE" val="0"/>
  <p:tag name="KSO_WM_UNIT_DIAGRAM_ISNUMVISUAL" val="0"/>
  <p:tag name="KSO_WM_UNIT_DIAGRAM_ISREFERUNIT" val="0"/>
  <p:tag name="KSO_WM_UNIT_TYPE" val="h_f"/>
  <p:tag name="KSO_WM_UNIT_INDEX" val="2_1"/>
  <p:tag name="KSO_WM_UNIT_LAYERLEVEL" val="1_1"/>
  <p:tag name="KSO_WM_TAG_VERSION" val="1.0"/>
  <p:tag name="KSO_WM_BEAUTIFY_FLAG" val="#wm#"/>
  <p:tag name="KSO_WM_UNIT_DEFAULT_FONT" val="14;16;2"/>
  <p:tag name="KSO_WM_UNIT_BLOCK" val="0"/>
  <p:tag name="KSO_WM_UNIT_SM_LIMIT_TYPE" val="1"/>
  <p:tag name="KSO_WM_TEMPLATE_CATEGORY" val="custom"/>
  <p:tag name="KSO_WM_TEMPLATE_INDEX" val="20204371"/>
  <p:tag name="KSO_WM_UNIT_ID" val="custom20204371_9*h_f*2_1"/>
  <p:tag name="KSO_WM_UNIT_PRESET_TEXT" val="我们是致力于研究AI智能创作PPT的一个团队;我们潜心钻研幻灯片的演示规律与创作思路，希望通过人工智能解放用户双手，不仅高效，而且精准。&#10;我们拥有金山办公软件30年的技术积累，WPS的300,000,000个忠实用户；以及一支富有研究精神，匠心做事的团队。"/>
</p:tagLst>
</file>

<file path=ppt/tags/tag164.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a"/>
  <p:tag name="KSO_WM_UNIT_INDEX" val="1"/>
  <p:tag name="KSO_WM_UNIT_VALUE" val="30"/>
  <p:tag name="KSO_WM_UNIT_DEFAULT_FONT" val="28;32;4"/>
  <p:tag name="KSO_WM_UNIT_BLOCK" val="0"/>
  <p:tag name="KSO_WM_TEMPLATE_CATEGORY" val="custom"/>
  <p:tag name="KSO_WM_TEMPLATE_INDEX" val="20204371"/>
  <p:tag name="KSO_WM_UNIT_ID" val="custom20204371_9*a*1"/>
  <p:tag name="KSO_WM_UNIT_PRESET_TEXT" val="单击此处添加大标题"/>
</p:tagLst>
</file>

<file path=ppt/tags/tag165.xml><?xml version="1.0" encoding="utf-8"?>
<p:tagLst xmlns:a="http://schemas.openxmlformats.org/drawingml/2006/main" xmlns:r="http://schemas.openxmlformats.org/officeDocument/2006/relationships" xmlns:p="http://schemas.openxmlformats.org/presentationml/2006/main">
  <p:tag name="KSO_WM_UNIT_NOCLEAR" val="0"/>
  <p:tag name="KSO_WM_UNIT_VALUE" val="171"/>
  <p:tag name="KSO_WM_UNIT_HIGHLIGHT" val="0"/>
  <p:tag name="KSO_WM_UNIT_COMPATIBLE" val="0"/>
  <p:tag name="KSO_WM_UNIT_DIAGRAM_ISNUMVISUAL" val="0"/>
  <p:tag name="KSO_WM_UNIT_DIAGRAM_ISREFERUNIT" val="0"/>
  <p:tag name="KSO_WM_UNIT_TYPE" val="h_f"/>
  <p:tag name="KSO_WM_UNIT_INDEX" val="2_1"/>
  <p:tag name="KSO_WM_UNIT_LAYERLEVEL" val="1_1"/>
  <p:tag name="KSO_WM_TAG_VERSION" val="1.0"/>
  <p:tag name="KSO_WM_BEAUTIFY_FLAG" val="#wm#"/>
  <p:tag name="KSO_WM_UNIT_DEFAULT_FONT" val="14;16;2"/>
  <p:tag name="KSO_WM_UNIT_BLOCK" val="0"/>
  <p:tag name="KSO_WM_UNIT_SM_LIMIT_TYPE" val="1"/>
  <p:tag name="KSO_WM_TEMPLATE_CATEGORY" val="custom"/>
  <p:tag name="KSO_WM_TEMPLATE_INDEX" val="20204371"/>
  <p:tag name="KSO_WM_UNIT_ID" val="custom20204371_9*h_f*2_1"/>
  <p:tag name="KSO_WM_UNIT_PRESET_TEXT" val="我们是致力于研究AI智能创作PPT的一个团队;我们潜心钻研幻灯片的演示规律与创作思路，希望通过人工智能解放用户双手，不仅高效，而且精准。&#10;我们拥有金山办公软件30年的技术积累，WPS的300,000,000个忠实用户；以及一支富有研究精神，匠心做事的团队。"/>
</p:tagLst>
</file>

<file path=ppt/tags/tag166.xml><?xml version="1.0" encoding="utf-8"?>
<p:tagLst xmlns:a="http://schemas.openxmlformats.org/drawingml/2006/main" xmlns:r="http://schemas.openxmlformats.org/officeDocument/2006/relationships" xmlns:p="http://schemas.openxmlformats.org/presentationml/2006/main">
  <p:tag name="KSO_WM_TEMPLATE_SUBCATEGORY" val="0"/>
  <p:tag name="KSO_WM_SLIDE_TYPE" val="text"/>
  <p:tag name="KSO_WM_SLIDE_SUBTYPE" val="pureTxt"/>
  <p:tag name="KSO_WM_SLIDE_ITEM_CNT" val="0"/>
  <p:tag name="KSO_WM_SLIDE_INDEX" val="10"/>
  <p:tag name="KSO_WM_SLIDE_SIZE" val="864.102*298.548"/>
  <p:tag name="KSO_WM_SLIDE_POSITION" val="47.9488*170.627"/>
  <p:tag name="KSO_WM_TAG_VERSION" val="1.0"/>
  <p:tag name="KSO_WM_BEAUTIFY_FLAG" val="#wm#"/>
  <p:tag name="KSO_WM_SLIDE_LAYOUT" val="a_i_z_h"/>
  <p:tag name="KSO_WM_SLIDE_LAYOUT_CNT" val="1_1_1_2"/>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1.69,&quot;top&quot;:1.27,&quot;right&quot;:1.69,&quot;bottom&quot;:2.54},&quot;edge&quot;:{&quot;left&quot;:true,&quot;top&quot;:false,&quot;right&quot;:true,&quot;bottom&quot;:true}}]}"/>
  <p:tag name="KSO_WM_SLIDE_BACKGROUND" val="[&quot;navigation&quot;]"/>
  <p:tag name="KSO_WM_SLIDE_RATIO" val="1.777778"/>
  <p:tag name="KSO_WM_TEMPLATE_MASTER_TYPE" val="1"/>
  <p:tag name="KSO_WM_TEMPLATE_COLOR_TYPE" val="1"/>
  <p:tag name="KSO_WM_TEMPLATE_CATEGORY" val="custom"/>
  <p:tag name="KSO_WM_TEMPLATE_INDEX" val="20204371"/>
  <p:tag name="KSO_WM_SLIDE_ID" val="custom20204371_10"/>
</p:tagLst>
</file>

<file path=ppt/tags/tag16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SUBTYPE" val="h"/>
  <p:tag name="KSO_WM_TEMPLATE_CATEGORY" val="custom"/>
  <p:tag name="KSO_WM_TEMPLATE_INDEX" val="20204371"/>
  <p:tag name="KSO_WM_UNIT_ID" val="custom20204371_10*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TEMPLATE_CATEGORY" val="custom"/>
  <p:tag name="KSO_WM_TEMPLATE_INDEX" val="20204371"/>
  <p:tag name="KSO_WM_UNIT_TYPE" val="i"/>
  <p:tag name="KSO_WM_UNIT_INDEX" val="1"/>
  <p:tag name="KSO_WM_UNIT_HIGHLIGHT" val="0"/>
  <p:tag name="KSO_WM_UNIT_COMPATIBLE" val="0"/>
  <p:tag name="KSO_WM_UNIT_DIAGRAM_ISNUMVISUAL" val="0"/>
  <p:tag name="KSO_WM_UNIT_DIAGRAM_ISREFERUNIT" val="0"/>
  <p:tag name="KSO_WM_UNIT_ID" val="custom20204371_10*i*1"/>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TEMPLATE_CATEGORY" val="custom"/>
  <p:tag name="KSO_WM_TEMPLATE_INDEX" val="20204371"/>
  <p:tag name="KSO_WM_UNIT_TYPE" val="i"/>
  <p:tag name="KSO_WM_UNIT_INDEX" val="2"/>
  <p:tag name="KSO_WM_UNIT_HIGHLIGHT" val="0"/>
  <p:tag name="KSO_WM_UNIT_COMPATIBLE" val="0"/>
  <p:tag name="KSO_WM_UNIT_DIAGRAM_ISNUMVISUAL" val="0"/>
  <p:tag name="KSO_WM_UNIT_DIAGRAM_ISREFERUNIT" val="0"/>
  <p:tag name="KSO_WM_UNIT_ID" val="custom20204371_10*i*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UNIT_NOCLEAR" val="0"/>
  <p:tag name="KSO_WM_UNIT_VALUE" val="276"/>
  <p:tag name="KSO_WM_UNIT_TYPE" val="h_f"/>
  <p:tag name="KSO_WM_UNIT_INDEX" val="1_1"/>
  <p:tag name="KSO_WM_UNIT_BLOCK" val="0"/>
  <p:tag name="KSO_WM_UNIT_IS_LAYOUT_DIAGRAM" val="1"/>
  <p:tag name="KSO_WM_TEMPLATE_CATEGORY" val="custom"/>
  <p:tag name="KSO_WM_TEMPLATE_INDEX" val="20204371"/>
  <p:tag name="KSO_WM_UNIT_ID" val="custom20204371_10*h_f*1_1"/>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10;正如我们都希望改变世界，希望给人带去光明，但更多时候只需播下一颗种子，自然有微光照拂，雨露滋养。"/>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UNIT_ISCONTENTSTITLE" val="0"/>
  <p:tag name="KSO_WM_UNIT_NOCLEAR" val="0"/>
  <p:tag name="KSO_WM_UNIT_VALUE" val="18"/>
  <p:tag name="KSO_WM_UNIT_TYPE" val="h_a"/>
  <p:tag name="KSO_WM_UNIT_INDEX" val="1_1"/>
  <p:tag name="KSO_WM_UNIT_BLOCK" val="0"/>
  <p:tag name="KSO_WM_UNIT_IS_LAYOUT_DIAGRAM" val="1"/>
  <p:tag name="KSO_WM_TEMPLATE_CATEGORY" val="custom"/>
  <p:tag name="KSO_WM_TEMPLATE_INDEX" val="20204371"/>
  <p:tag name="KSO_WM_UNIT_ID" val="custom20204371_10*h_a*1_1"/>
  <p:tag name="KSO_WM_UNIT_PRESET_TEXT" val="单击此处添加小标题"/>
</p:tagLst>
</file>

<file path=ppt/tags/tag172.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a"/>
  <p:tag name="KSO_WM_UNIT_INDEX" val="1"/>
  <p:tag name="KSO_WM_UNIT_VALUE" val="30"/>
  <p:tag name="KSO_WM_UNIT_DEFAULT_FONT" val="28;32;4"/>
  <p:tag name="KSO_WM_UNIT_BLOCK" val="0"/>
  <p:tag name="KSO_WM_TEMPLATE_CATEGORY" val="custom"/>
  <p:tag name="KSO_WM_TEMPLATE_INDEX" val="20204371"/>
  <p:tag name="KSO_WM_UNIT_ID" val="custom20204371_9*a*1"/>
  <p:tag name="KSO_WM_UNIT_PRESET_TEXT" val="单击此处添加大标题"/>
</p:tagLst>
</file>

<file path=ppt/tags/tag173.xml><?xml version="1.0" encoding="utf-8"?>
<p:tagLst xmlns:a="http://schemas.openxmlformats.org/drawingml/2006/main" xmlns:r="http://schemas.openxmlformats.org/officeDocument/2006/relationships" xmlns:p="http://schemas.openxmlformats.org/presentationml/2006/main">
  <p:tag name="KSO_WM_TEMPLATE_SUBCATEGORY" val="0"/>
  <p:tag name="KSO_WM_SLIDE_TYPE" val="text"/>
  <p:tag name="KSO_WM_SLIDE_SUBTYPE" val="pureTxt"/>
  <p:tag name="KSO_WM_SLIDE_ITEM_CNT" val="0"/>
  <p:tag name="KSO_WM_SLIDE_INDEX" val="11"/>
  <p:tag name="KSO_WM_SLIDE_SIZE" val="864.189*348.094"/>
  <p:tag name="KSO_WM_SLIDE_POSITION" val="47.9054*119.906"/>
  <p:tag name="KSO_WM_TAG_VERSION" val="1.0"/>
  <p:tag name="KSO_WM_BEAUTIFY_FLAG" val="#wm#"/>
  <p:tag name="KSO_WM_SLIDE_LAYOUT" val="a_i_z_h"/>
  <p:tag name="KSO_WM_SLIDE_LAYOUT_CNT" val="1_1_1_2"/>
  <p:tag name="KSO_WM_SLIDE_LAYOUT_INFO" val="{&quot;direction&quot;:0,&quot;horizontalAlign&quot;:-1,&quot;verticalAlign&quot;:-1,&quot;type&quot;:0,&quot;diagramDirection&quot;:0,&quot;canSetOverLayout&quot;:0,&quot;isOverLayout&quot;:0,&quot;normalSize&quot;:{&quot;size1&quot;:13.5},&quot;minSize&quot;:{&quot;size1&quot;:13.5},&quot;maxSize&quot;:{&quot;size1&quot;:13.5},&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0,&quot;right&quot;:1.69,&quot;bottom&quot;:0.026},&quot;edge&quot;:{&quot;left&quot;:true,&quot;top&quot;:true,&quot;right&quot;:true,&quot;bottom&quot;:false}},{&quot;direction&quot;:1,&quot;horizontalAlign&quot;:-1,&quot;verticalAlign&quot;:-1,&quot;type&quot;:0,&quot;diagramDirection&quot;:0,&quot;canSetOverLayout&quot;:0,&quot;isOverLayout&quot;:0,&quot;normalSize&quot;:{&quot;size1&quot;:52.4},&quot;minSize&quot;:{&quot;size1&quot;:35.0},&quot;maxSize&quot;:{&quot;size1&quot;:70.0},&quot;edge&quot;:{&quot;left&quot;:true,&quot;top&quot;:false,&quot;right&quot;:true,&quot;bottom&quot;:true},&quot;subLayout&quot;:[{&quot;direction&quot;:0,&quot;horizontalAlign&quot;:-1,&quot;verticalAlign&quot;:-1,&quot;type&quot;:0,&quot;diagramDirection&quot;:0,&quot;canSetOverLayout&quot;:0,&quot;isOverLayout&quot;:0,&quot;margin&quot;:{&quot;left&quot;:1.69,&quot;top&quot;:1.69,&quot;right&quot;:1.8,&quot;bottom&quot;:2.54},&quot;edge&quot;:{&quot;left&quot;:true,&quot;top&quot;:false,&quot;right&quot;:false,&quot;bottom&quot;:true}},{&quot;direction&quot;:1,&quot;horizontalAlign&quot;:-1,&quot;verticalAlign&quot;:-1,&quot;type&quot;:0,&quot;diagramDirection&quot;:0,&quot;canSetOverLayout&quot;:0,&quot;isOverLayout&quot;:0,&quot;margin&quot;:{&quot;left&quot;:0.2,&quot;top&quot;:1.69,&quot;right&quot;:1.69,&quot;bottom&quot;:2.54},&quot;edge&quot;:{&quot;left&quot;:false,&quot;top&quot;:false,&quot;right&quot;:true,&quot;bottom&quot;:true}}]}]}"/>
  <p:tag name="KSO_WM_SLIDE_BACKGROUND" val="[&quot;general&quot;,&quot;navigation&quot;]"/>
  <p:tag name="KSO_WM_SLIDE_RATIO" val="1.777778"/>
  <p:tag name="KSO_WM_TEMPLATE_MASTER_TYPE" val="1"/>
  <p:tag name="KSO_WM_TEMPLATE_COLOR_TYPE" val="1"/>
  <p:tag name="KSO_WM_TEMPLATE_CATEGORY" val="custom"/>
  <p:tag name="KSO_WM_TEMPLATE_INDEX" val="20204371"/>
  <p:tag name="KSO_WM_SLIDE_ID" val="custom20204371_11"/>
</p:tagLst>
</file>

<file path=ppt/tags/tag17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SUBTYPE" val="h"/>
  <p:tag name="KSO_WM_TEMPLATE_CATEGORY" val="custom"/>
  <p:tag name="KSO_WM_TEMPLATE_INDEX" val="20204371"/>
  <p:tag name="KSO_WM_UNIT_ID" val="custom20204371_11*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TEMPLATE_CATEGORY" val="custom"/>
  <p:tag name="KSO_WM_TEMPLATE_INDEX" val="20204371"/>
  <p:tag name="KSO_WM_UNIT_TYPE" val="i"/>
  <p:tag name="KSO_WM_UNIT_INDEX" val="1"/>
  <p:tag name="KSO_WM_UNIT_HIGHLIGHT" val="0"/>
  <p:tag name="KSO_WM_UNIT_COMPATIBLE" val="0"/>
  <p:tag name="KSO_WM_UNIT_DIAGRAM_ISNUMVISUAL" val="0"/>
  <p:tag name="KSO_WM_UNIT_DIAGRAM_ISREFERUNIT" val="0"/>
  <p:tag name="KSO_WM_UNIT_ID" val="custom20204371_11*i*1"/>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TEMPLATE_CATEGORY" val="custom"/>
  <p:tag name="KSO_WM_TEMPLATE_INDEX" val="20204371"/>
  <p:tag name="KSO_WM_UNIT_TYPE" val="i"/>
  <p:tag name="KSO_WM_UNIT_INDEX" val="2"/>
  <p:tag name="KSO_WM_UNIT_HIGHLIGHT" val="0"/>
  <p:tag name="KSO_WM_UNIT_COMPATIBLE" val="0"/>
  <p:tag name="KSO_WM_UNIT_DIAGRAM_ISNUMVISUAL" val="0"/>
  <p:tag name="KSO_WM_UNIT_DIAGRAM_ISREFERUNIT" val="0"/>
  <p:tag name="KSO_WM_UNIT_ID" val="custom20204371_11*i*2"/>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UNIT_NOCLEAR" val="0"/>
  <p:tag name="KSO_WM_UNIT_VALUE" val="252"/>
  <p:tag name="KSO_WM_UNIT_HIGHLIGHT" val="0"/>
  <p:tag name="KSO_WM_UNIT_COMPATIBLE" val="0"/>
  <p:tag name="KSO_WM_UNIT_DIAGRAM_ISNUMVISUAL" val="0"/>
  <p:tag name="KSO_WM_UNIT_DIAGRAM_ISREFERUNIT" val="0"/>
  <p:tag name="KSO_WM_UNIT_TYPE" val="h_f"/>
  <p:tag name="KSO_WM_UNIT_INDEX" val="2_1"/>
  <p:tag name="KSO_WM_UNIT_LAYERLEVEL" val="1_1"/>
  <p:tag name="KSO_WM_TAG_VERSION" val="1.0"/>
  <p:tag name="KSO_WM_BEAUTIFY_FLAG" val="#wm#"/>
  <p:tag name="KSO_WM_UNIT_DEFAULT_FONT" val="14;16;2"/>
  <p:tag name="KSO_WM_UNIT_BLOCK" val="0"/>
  <p:tag name="KSO_WM_UNIT_SM_LIMIT_TYPE" val="1"/>
  <p:tag name="KSO_WM_TEMPLATE_CATEGORY" val="custom"/>
  <p:tag name="KSO_WM_TEMPLATE_INDEX" val="20204371"/>
  <p:tag name="KSO_WM_UNIT_ID" val="custom20204371_11*h_f*2_1"/>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10;正如我们都希望改变世界，希望给人带去光明，但更多时候只需播下一颗种子。"/>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z"/>
  <p:tag name="KSO_WM_UNIT_INDEX" val="1"/>
  <p:tag name="KSO_WM_UNIT_LAYERLEVEL" val="1"/>
  <p:tag name="KSO_WM_TAG_VERSION" val="1.0"/>
  <p:tag name="KSO_WM_BEAUTIFY_FLAG" val="#wm#"/>
  <p:tag name="KSO_WM_UNIT_BLOCK" val="0"/>
  <p:tag name="KSO_WM_UNIT_SM_LIMIT_TYPE" val="0"/>
  <p:tag name="KSO_WM_UNIT_DECORATE_INFO" val="{&quot;DecorateInfoX&quot;:{&quot;IsLeft&quot;:true,&quot;IsRight&quot;:false,&quot;IsAbs&quot;:true},&quot;DecorateInfoY&quot;:{&quot;IsTop&quot;:true,&quot;IsBottom&quot;:false,&quot;IsAbs&quot;:true}}"/>
  <p:tag name="KSO_WM_TEMPLATE_CATEGORY" val="custom"/>
  <p:tag name="KSO_WM_TEMPLATE_INDEX" val="20204371"/>
  <p:tag name="KSO_WM_UNIT_ID" val="custom20204371_11*z*1"/>
</p:tagLst>
</file>

<file path=ppt/tags/tag179.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a"/>
  <p:tag name="KSO_WM_UNIT_INDEX" val="1"/>
  <p:tag name="KSO_WM_UNIT_VALUE" val="30"/>
  <p:tag name="KSO_WM_UNIT_DEFAULT_FONT" val="28;32;4"/>
  <p:tag name="KSO_WM_UNIT_BLOCK" val="0"/>
  <p:tag name="KSO_WM_TEMPLATE_CATEGORY" val="custom"/>
  <p:tag name="KSO_WM_TEMPLATE_INDEX" val="20204371"/>
  <p:tag name="KSO_WM_UNIT_ID" val="custom20204371_9*a*1"/>
  <p:tag name="KSO_WM_UNIT_PRESET_TEXT" val="单击此处添加大标题"/>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TEMPLATE_SUBCATEGORY" val="0"/>
  <p:tag name="KSO_WM_SLIDE_TYPE" val="text"/>
  <p:tag name="KSO_WM_SLIDE_SUBTYPE" val="pureTxt"/>
  <p:tag name="KSO_WM_SLIDE_ITEM_CNT" val="0"/>
  <p:tag name="KSO_WM_SLIDE_INDEX" val="10"/>
  <p:tag name="KSO_WM_SLIDE_SIZE" val="864.102*298.548"/>
  <p:tag name="KSO_WM_SLIDE_POSITION" val="47.9488*170.627"/>
  <p:tag name="KSO_WM_TAG_VERSION" val="1.0"/>
  <p:tag name="KSO_WM_BEAUTIFY_FLAG" val="#wm#"/>
  <p:tag name="KSO_WM_SLIDE_LAYOUT" val="a_i_z_h"/>
  <p:tag name="KSO_WM_SLIDE_LAYOUT_CNT" val="1_1_1_2"/>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1.69,&quot;top&quot;:1.27,&quot;right&quot;:1.69,&quot;bottom&quot;:2.54},&quot;edge&quot;:{&quot;left&quot;:true,&quot;top&quot;:false,&quot;right&quot;:true,&quot;bottom&quot;:true}}]}"/>
  <p:tag name="KSO_WM_SLIDE_BACKGROUND" val="[&quot;navigation&quot;]"/>
  <p:tag name="KSO_WM_SLIDE_RATIO" val="1.777778"/>
  <p:tag name="KSO_WM_TEMPLATE_MASTER_TYPE" val="1"/>
  <p:tag name="KSO_WM_TEMPLATE_COLOR_TYPE" val="1"/>
  <p:tag name="KSO_WM_TEMPLATE_CATEGORY" val="custom"/>
  <p:tag name="KSO_WM_TEMPLATE_INDEX" val="20204371"/>
  <p:tag name="KSO_WM_SLIDE_ID" val="custom20204371_10"/>
</p:tagLst>
</file>

<file path=ppt/tags/tag18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SUBTYPE" val="h"/>
  <p:tag name="KSO_WM_TEMPLATE_CATEGORY" val="custom"/>
  <p:tag name="KSO_WM_TEMPLATE_INDEX" val="20204371"/>
  <p:tag name="KSO_WM_UNIT_ID" val="custom20204371_10*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TEMPLATE_CATEGORY" val="custom"/>
  <p:tag name="KSO_WM_TEMPLATE_INDEX" val="20204371"/>
  <p:tag name="KSO_WM_UNIT_TYPE" val="i"/>
  <p:tag name="KSO_WM_UNIT_INDEX" val="1"/>
  <p:tag name="KSO_WM_UNIT_HIGHLIGHT" val="0"/>
  <p:tag name="KSO_WM_UNIT_COMPATIBLE" val="0"/>
  <p:tag name="KSO_WM_UNIT_DIAGRAM_ISNUMVISUAL" val="0"/>
  <p:tag name="KSO_WM_UNIT_DIAGRAM_ISREFERUNIT" val="0"/>
  <p:tag name="KSO_WM_UNIT_ID" val="custom20204371_10*i*1"/>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TEMPLATE_CATEGORY" val="custom"/>
  <p:tag name="KSO_WM_TEMPLATE_INDEX" val="20204371"/>
  <p:tag name="KSO_WM_UNIT_TYPE" val="i"/>
  <p:tag name="KSO_WM_UNIT_INDEX" val="2"/>
  <p:tag name="KSO_WM_UNIT_HIGHLIGHT" val="0"/>
  <p:tag name="KSO_WM_UNIT_COMPATIBLE" val="0"/>
  <p:tag name="KSO_WM_UNIT_DIAGRAM_ISNUMVISUAL" val="0"/>
  <p:tag name="KSO_WM_UNIT_DIAGRAM_ISREFERUNIT" val="0"/>
  <p:tag name="KSO_WM_UNIT_ID" val="custom20204371_10*i*2"/>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UNIT_NOCLEAR" val="0"/>
  <p:tag name="KSO_WM_UNIT_VALUE" val="276"/>
  <p:tag name="KSO_WM_UNIT_TYPE" val="h_f"/>
  <p:tag name="KSO_WM_UNIT_INDEX" val="1_1"/>
  <p:tag name="KSO_WM_UNIT_BLOCK" val="0"/>
  <p:tag name="KSO_WM_UNIT_IS_LAYOUT_DIAGRAM" val="1"/>
  <p:tag name="KSO_WM_TEMPLATE_CATEGORY" val="custom"/>
  <p:tag name="KSO_WM_TEMPLATE_INDEX" val="20204371"/>
  <p:tag name="KSO_WM_UNIT_ID" val="custom20204371_10*h_f*1_1"/>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10;正如我们都希望改变世界，希望给人带去光明，但更多时候只需播下一颗种子，自然有微光照拂，雨露滋养。"/>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UNIT_ISCONTENTSTITLE" val="0"/>
  <p:tag name="KSO_WM_UNIT_NOCLEAR" val="0"/>
  <p:tag name="KSO_WM_UNIT_VALUE" val="18"/>
  <p:tag name="KSO_WM_UNIT_TYPE" val="h_a"/>
  <p:tag name="KSO_WM_UNIT_INDEX" val="1_1"/>
  <p:tag name="KSO_WM_UNIT_BLOCK" val="0"/>
  <p:tag name="KSO_WM_UNIT_IS_LAYOUT_DIAGRAM" val="1"/>
  <p:tag name="KSO_WM_TEMPLATE_CATEGORY" val="custom"/>
  <p:tag name="KSO_WM_TEMPLATE_INDEX" val="20204371"/>
  <p:tag name="KSO_WM_UNIT_ID" val="custom20204371_10*h_a*1_1"/>
  <p:tag name="KSO_WM_UNIT_PRESET_TEXT" val="单击此处添加小标题"/>
</p:tagLst>
</file>

<file path=ppt/tags/tag186.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a"/>
  <p:tag name="KSO_WM_UNIT_INDEX" val="1"/>
  <p:tag name="KSO_WM_UNIT_VALUE" val="30"/>
  <p:tag name="KSO_WM_UNIT_DEFAULT_FONT" val="28;32;4"/>
  <p:tag name="KSO_WM_UNIT_BLOCK" val="0"/>
  <p:tag name="KSO_WM_TEMPLATE_CATEGORY" val="custom"/>
  <p:tag name="KSO_WM_TEMPLATE_INDEX" val="20204371"/>
  <p:tag name="KSO_WM_UNIT_ID" val="custom20204371_9*a*1"/>
  <p:tag name="KSO_WM_UNIT_PRESET_TEXT" val="单击此处添加大标题"/>
</p:tagLst>
</file>

<file path=ppt/tags/tag187.xml><?xml version="1.0" encoding="utf-8"?>
<p:tagLst xmlns:a="http://schemas.openxmlformats.org/drawingml/2006/main" xmlns:r="http://schemas.openxmlformats.org/officeDocument/2006/relationships" xmlns:p="http://schemas.openxmlformats.org/presentationml/2006/main">
  <p:tag name="KSO_WM_TEMPLATE_SUBCATEGORY" val="0"/>
  <p:tag name="KSO_WM_SLIDE_TYPE" val="text"/>
  <p:tag name="KSO_WM_SLIDE_SUBTYPE" val="pureTxt"/>
  <p:tag name="KSO_WM_SLIDE_ITEM_CNT" val="0"/>
  <p:tag name="KSO_WM_SLIDE_INDEX" val="10"/>
  <p:tag name="KSO_WM_SLIDE_SIZE" val="864.102*298.548"/>
  <p:tag name="KSO_WM_SLIDE_POSITION" val="47.9488*170.627"/>
  <p:tag name="KSO_WM_TAG_VERSION" val="1.0"/>
  <p:tag name="KSO_WM_BEAUTIFY_FLAG" val="#wm#"/>
  <p:tag name="KSO_WM_SLIDE_LAYOUT" val="a_i_z_h"/>
  <p:tag name="KSO_WM_SLIDE_LAYOUT_CNT" val="1_1_1_2"/>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1.69,&quot;top&quot;:1.27,&quot;right&quot;:1.69,&quot;bottom&quot;:2.54},&quot;edge&quot;:{&quot;left&quot;:true,&quot;top&quot;:false,&quot;right&quot;:true,&quot;bottom&quot;:true}}]}"/>
  <p:tag name="KSO_WM_SLIDE_BACKGROUND" val="[&quot;navigation&quot;]"/>
  <p:tag name="KSO_WM_SLIDE_RATIO" val="1.777778"/>
  <p:tag name="KSO_WM_TEMPLATE_MASTER_TYPE" val="1"/>
  <p:tag name="KSO_WM_TEMPLATE_COLOR_TYPE" val="1"/>
  <p:tag name="KSO_WM_TEMPLATE_CATEGORY" val="custom"/>
  <p:tag name="KSO_WM_TEMPLATE_INDEX" val="20204371"/>
  <p:tag name="KSO_WM_SLIDE_ID" val="custom20204371_10"/>
</p:tagLst>
</file>

<file path=ppt/tags/tag18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SUBTYPE" val="h"/>
  <p:tag name="KSO_WM_TEMPLATE_CATEGORY" val="custom"/>
  <p:tag name="KSO_WM_TEMPLATE_INDEX" val="20204371"/>
  <p:tag name="KSO_WM_UNIT_ID" val="custom20204371_10*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TEMPLATE_CATEGORY" val="custom"/>
  <p:tag name="KSO_WM_TEMPLATE_INDEX" val="20204371"/>
  <p:tag name="KSO_WM_UNIT_TYPE" val="i"/>
  <p:tag name="KSO_WM_UNIT_INDEX" val="1"/>
  <p:tag name="KSO_WM_UNIT_HIGHLIGHT" val="0"/>
  <p:tag name="KSO_WM_UNIT_COMPATIBLE" val="0"/>
  <p:tag name="KSO_WM_UNIT_DIAGRAM_ISNUMVISUAL" val="0"/>
  <p:tag name="KSO_WM_UNIT_DIAGRAM_ISREFERUNIT" val="0"/>
  <p:tag name="KSO_WM_UNIT_ID" val="custom20204371_10*i*1"/>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TEMPLATE_CATEGORY" val="custom"/>
  <p:tag name="KSO_WM_TEMPLATE_INDEX" val="20204371"/>
  <p:tag name="KSO_WM_UNIT_TYPE" val="i"/>
  <p:tag name="KSO_WM_UNIT_INDEX" val="2"/>
  <p:tag name="KSO_WM_UNIT_HIGHLIGHT" val="0"/>
  <p:tag name="KSO_WM_UNIT_COMPATIBLE" val="0"/>
  <p:tag name="KSO_WM_UNIT_DIAGRAM_ISNUMVISUAL" val="0"/>
  <p:tag name="KSO_WM_UNIT_DIAGRAM_ISREFERUNIT" val="0"/>
  <p:tag name="KSO_WM_UNIT_ID" val="custom20204371_10*i*2"/>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UNIT_NOCLEAR" val="0"/>
  <p:tag name="KSO_WM_UNIT_VALUE" val="276"/>
  <p:tag name="KSO_WM_UNIT_TYPE" val="h_f"/>
  <p:tag name="KSO_WM_UNIT_INDEX" val="1_1"/>
  <p:tag name="KSO_WM_UNIT_BLOCK" val="0"/>
  <p:tag name="KSO_WM_UNIT_IS_LAYOUT_DIAGRAM" val="1"/>
  <p:tag name="KSO_WM_TEMPLATE_CATEGORY" val="custom"/>
  <p:tag name="KSO_WM_TEMPLATE_INDEX" val="20204371"/>
  <p:tag name="KSO_WM_UNIT_ID" val="custom20204371_10*h_f*1_1"/>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10;正如我们都希望改变世界，希望给人带去光明，但更多时候只需播下一颗种子，自然有微光照拂，雨露滋养。"/>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UNIT_ISCONTENTSTITLE" val="0"/>
  <p:tag name="KSO_WM_UNIT_NOCLEAR" val="0"/>
  <p:tag name="KSO_WM_UNIT_VALUE" val="18"/>
  <p:tag name="KSO_WM_UNIT_TYPE" val="h_a"/>
  <p:tag name="KSO_WM_UNIT_INDEX" val="1_1"/>
  <p:tag name="KSO_WM_UNIT_BLOCK" val="0"/>
  <p:tag name="KSO_WM_UNIT_IS_LAYOUT_DIAGRAM" val="1"/>
  <p:tag name="KSO_WM_TEMPLATE_CATEGORY" val="custom"/>
  <p:tag name="KSO_WM_TEMPLATE_INDEX" val="20204371"/>
  <p:tag name="KSO_WM_UNIT_ID" val="custom20204371_10*h_a*1_1"/>
  <p:tag name="KSO_WM_UNIT_PRESET_TEXT" val="单击此处添加小标题"/>
</p:tagLst>
</file>

<file path=ppt/tags/tag193.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a"/>
  <p:tag name="KSO_WM_UNIT_INDEX" val="1"/>
  <p:tag name="KSO_WM_UNIT_VALUE" val="30"/>
  <p:tag name="KSO_WM_UNIT_DEFAULT_FONT" val="28;32;4"/>
  <p:tag name="KSO_WM_UNIT_BLOCK" val="0"/>
  <p:tag name="KSO_WM_TEMPLATE_CATEGORY" val="custom"/>
  <p:tag name="KSO_WM_TEMPLATE_INDEX" val="20204371"/>
  <p:tag name="KSO_WM_UNIT_ID" val="custom20204371_9*a*1"/>
  <p:tag name="KSO_WM_UNIT_PRESET_TEXT" val="单击此处添加大标题"/>
</p:tagLst>
</file>

<file path=ppt/tags/tag194.xml><?xml version="1.0" encoding="utf-8"?>
<p:tagLst xmlns:a="http://schemas.openxmlformats.org/drawingml/2006/main" xmlns:r="http://schemas.openxmlformats.org/officeDocument/2006/relationships" xmlns:p="http://schemas.openxmlformats.org/presentationml/2006/main">
  <p:tag name="KSO_WM_TEMPLATE_SUBCATEGORY" val="0"/>
  <p:tag name="KSO_WM_SLIDE_TYPE" val="text"/>
  <p:tag name="KSO_WM_SLIDE_SUBTYPE" val="picTxt"/>
  <p:tag name="KSO_WM_SLIDE_ITEM_CNT" val="0"/>
  <p:tag name="KSO_WM_SLIDE_INDEX" val="9"/>
  <p:tag name="KSO_WM_SLIDE_SIZE" val="864.102*311.936"/>
  <p:tag name="KSO_WM_SLIDE_POSITION" val="47.9491*125.305"/>
  <p:tag name="KSO_WM_TAG_VERSION" val="1.0"/>
  <p:tag name="KSO_WM_BEAUTIFY_FLAG" val="#wm#"/>
  <p:tag name="KSO_WM_SLIDE_LAYOUT" val="a_i_h"/>
  <p:tag name="KSO_WM_SLIDE_LAYOUT_CNT" val="1_1_2"/>
  <p:tag name="KSO_WM_SLIDE_LAYOUT_INFO" val="{&quot;direction&quot;:0,&quot;horizontalAlign&quot;:-1,&quot;verticalAlign&quot;:-1,&quot;type&quot;:0,&quot;diagramDirection&quot;:0,&quot;canSetOverLayout&quot;:0,&quot;isOverLayout&quot;:0,&quot;normalSize&quot;:{&quot;size1&quot;:13.5},&quot;minSize&quot;:{&quot;size1&quot;:13.5},&quot;maxSize&quot;:{&quot;size1&quot;:13.5},&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0,&quot;right&quot;:1.69,&quot;bottom&quot;:0.026},&quot;edge&quot;:{&quot;left&quot;:true,&quot;top&quot;:true,&quot;right&quot;:true,&quot;bottom&quot;:false}},{&quot;direction&quot;:1,&quot;horizontalAlign&quot;:-1,&quot;verticalAlign&quot;:-1,&quot;type&quot;:0,&quot;diagramDirection&quot;:0,&quot;canSetOverLayout&quot;:0,&quot;isOverLayout&quot;:0,&quot;normalSize&quot;:{&quot;size1&quot;:52.4},&quot;minSize&quot;:{&quot;size1&quot;:35.0},&quot;maxSize&quot;:{&quot;size1&quot;:70.0},&quot;edge&quot;:{&quot;left&quot;:true,&quot;top&quot;:false,&quot;right&quot;:true,&quot;bottom&quot;:true},&quot;subLayout&quot;:[{&quot;direction&quot;:0,&quot;horizontalAlign&quot;:-1,&quot;verticalAlign&quot;:-1,&quot;type&quot;:0,&quot;diagramDirection&quot;:0,&quot;canSetOverLayout&quot;:0,&quot;isOverLayout&quot;:0,&quot;margin&quot;:{&quot;left&quot;:2.11,&quot;top&quot;:2.3,&quot;right&quot;:2.1,&quot;bottom&quot;:4.04},&quot;edge&quot;:{&quot;left&quot;:true,&quot;top&quot;:false,&quot;right&quot;:false,&quot;bottom&quot;:true}},{&quot;direction&quot;:1,&quot;horizontalAlign&quot;:-1,&quot;verticalAlign&quot;:-1,&quot;type&quot;:0,&quot;diagramDirection&quot;:0,&quot;canSetOverLayout&quot;:0,&quot;isOverLayout&quot;:0,&quot;margin&quot;:{&quot;left&quot;:0.85,&quot;top&quot;:2.73,&quot;right&quot;:2.57,&quot;bottom&quot;:4.48},&quot;edge&quot;:{&quot;left&quot;:false,&quot;top&quot;:false,&quot;right&quot;:true,&quot;bottom&quot;:true}}]}]}"/>
  <p:tag name="KSO_WM_SLIDE_CAN_ADD_NAVIGATION" val="1"/>
  <p:tag name="KSO_WM_SLIDE_BACKGROUND" val="[&quot;navigation&quot;]"/>
  <p:tag name="KSO_WM_SLIDE_RATIO" val="1.777778"/>
  <p:tag name="KSO_WM_TEMPLATE_MASTER_TYPE" val="1"/>
  <p:tag name="KSO_WM_TEMPLATE_COLOR_TYPE" val="1"/>
  <p:tag name="KSO_WM_TEMPLATE_CATEGORY" val="custom"/>
  <p:tag name="KSO_WM_TEMPLATE_INDEX" val="20204371"/>
  <p:tag name="KSO_WM_SLIDE_ID" val="custom20204371_9"/>
</p:tagLst>
</file>

<file path=ppt/tags/tag19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SUBTYPE" val="h"/>
  <p:tag name="KSO_WM_TEMPLATE_CATEGORY" val="custom"/>
  <p:tag name="KSO_WM_TEMPLATE_INDEX" val="20204371"/>
  <p:tag name="KSO_WM_UNIT_ID" val="custom20204371_9*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TEMPLATE_CATEGORY" val="custom"/>
  <p:tag name="KSO_WM_TEMPLATE_INDEX" val="20204371"/>
  <p:tag name="KSO_WM_UNIT_TYPE" val="i"/>
  <p:tag name="KSO_WM_UNIT_INDEX" val="1"/>
  <p:tag name="KSO_WM_UNIT_HIGHLIGHT" val="0"/>
  <p:tag name="KSO_WM_UNIT_COMPATIBLE" val="0"/>
  <p:tag name="KSO_WM_UNIT_DIAGRAM_ISNUMVISUAL" val="0"/>
  <p:tag name="KSO_WM_UNIT_DIAGRAM_ISREFERUNIT" val="0"/>
  <p:tag name="KSO_WM_UNIT_ID" val="custom20204371_9*i*1"/>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TEMPLATE_CATEGORY" val="custom"/>
  <p:tag name="KSO_WM_TEMPLATE_INDEX" val="20204371"/>
  <p:tag name="KSO_WM_UNIT_TYPE" val="i"/>
  <p:tag name="KSO_WM_UNIT_INDEX" val="2"/>
  <p:tag name="KSO_WM_UNIT_HIGHLIGHT" val="0"/>
  <p:tag name="KSO_WM_UNIT_COMPATIBLE" val="0"/>
  <p:tag name="KSO_WM_UNIT_DIAGRAM_ISNUMVISUAL" val="0"/>
  <p:tag name="KSO_WM_UNIT_DIAGRAM_ISREFERUNIT" val="0"/>
  <p:tag name="KSO_WM_UNIT_ID" val="custom20204371_9*i*2"/>
  <p:tag name="KSO_WM_UNIT_LAYERLEVEL" val="1"/>
  <p:tag name="KSO_WM_TAG_VERSION" val="1.0"/>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h_i"/>
  <p:tag name="KSO_WM_UNIT_INDEX" val="1_1"/>
  <p:tag name="KSO_WM_UNIT_LAYERLEVEL" val="1_1"/>
  <p:tag name="KSO_WM_TAG_VERSION" val="1.0"/>
  <p:tag name="KSO_WM_BEAUTIFY_FLAG" val="#wm#"/>
  <p:tag name="KSO_WM_UNIT_BLOCK" val="0"/>
  <p:tag name="KSO_WM_UNIT_SM_LIMIT_TYPE" val="2"/>
  <p:tag name="KSO_WM_UNIT_DECORATE_INFO" val="{&quot;DecorateInfoX&quot;:{&quot;IsLeft&quot;:false,&quot;IsRight&quot;:true,&quot;IsAbs&quot;:true},&quot;DecorateInfoY&quot;:{&quot;IsTop&quot;:true,&quot;IsBottom&quot;:false,&quot;IsAbs&quot;:true}}"/>
  <p:tag name="KSO_WM_TEMPLATE_CATEGORY" val="custom"/>
  <p:tag name="KSO_WM_TEMPLATE_INDEX" val="20204371"/>
  <p:tag name="KSO_WM_UNIT_ID" val="custom20204371_9*h_i*1_1"/>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h_i"/>
  <p:tag name="KSO_WM_UNIT_INDEX" val="2_1"/>
  <p:tag name="KSO_WM_UNIT_LAYERLEVEL" val="1_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TEMPLATE_CATEGORY" val="custom"/>
  <p:tag name="KSO_WM_TEMPLATE_INDEX" val="20204371"/>
  <p:tag name="KSO_WM_UNIT_ID" val="custom20204371_9*h_i*2_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7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NOCLEAR" val="0"/>
  <p:tag name="KSO_WM_UNIT_VALUE" val="171"/>
  <p:tag name="KSO_WM_UNIT_HIGHLIGHT" val="0"/>
  <p:tag name="KSO_WM_UNIT_COMPATIBLE" val="0"/>
  <p:tag name="KSO_WM_UNIT_DIAGRAM_ISNUMVISUAL" val="0"/>
  <p:tag name="KSO_WM_UNIT_DIAGRAM_ISREFERUNIT" val="0"/>
  <p:tag name="KSO_WM_UNIT_TYPE" val="h_f"/>
  <p:tag name="KSO_WM_UNIT_INDEX" val="2_1"/>
  <p:tag name="KSO_WM_UNIT_LAYERLEVEL" val="1_1"/>
  <p:tag name="KSO_WM_TAG_VERSION" val="1.0"/>
  <p:tag name="KSO_WM_BEAUTIFY_FLAG" val="#wm#"/>
  <p:tag name="KSO_WM_UNIT_DEFAULT_FONT" val="14;16;2"/>
  <p:tag name="KSO_WM_UNIT_BLOCK" val="0"/>
  <p:tag name="KSO_WM_UNIT_SM_LIMIT_TYPE" val="1"/>
  <p:tag name="KSO_WM_TEMPLATE_CATEGORY" val="custom"/>
  <p:tag name="KSO_WM_TEMPLATE_INDEX" val="20204371"/>
  <p:tag name="KSO_WM_UNIT_ID" val="custom20204371_9*h_f*2_1"/>
  <p:tag name="KSO_WM_UNIT_PRESET_TEXT" val="我们是致力于研究AI智能创作PPT的一个团队;我们潜心钻研幻灯片的演示规律与创作思路，希望通过人工智能解放用户双手，不仅高效，而且精准。&#10;我们拥有金山办公软件30年的技术积累，WPS的300,000,000个忠实用户；以及一支富有研究精神，匠心做事的团队。"/>
</p:tagLst>
</file>

<file path=ppt/tags/tag201.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a"/>
  <p:tag name="KSO_WM_UNIT_INDEX" val="1"/>
  <p:tag name="KSO_WM_UNIT_VALUE" val="30"/>
  <p:tag name="KSO_WM_UNIT_DEFAULT_FONT" val="28;32;4"/>
  <p:tag name="KSO_WM_UNIT_BLOCK" val="0"/>
  <p:tag name="KSO_WM_TEMPLATE_CATEGORY" val="custom"/>
  <p:tag name="KSO_WM_TEMPLATE_INDEX" val="20204371"/>
  <p:tag name="KSO_WM_UNIT_ID" val="custom20204371_9*a*1"/>
  <p:tag name="KSO_WM_UNIT_PRESET_TEXT" val="单击此处添加大标题"/>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204371"/>
  <p:tag name="KSO_WM_TEMPLATE_SUBCATEGORY" val="0"/>
  <p:tag name="KSO_WM_TEMPLATE_MASTER_TYPE" val="1"/>
  <p:tag name="KSO_WM_TEMPLATE_COLOR_TYPE" val="1"/>
  <p:tag name="KSO_WM_TEMPLATE_MASTER_THUMB_INDEX" val="12"/>
  <p:tag name="KSO_WM_TEMPLATE_THUMBS_INDEX" val="1、4、7、9、12、16、17、18、19、20、23、26、30、33"/>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4.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0"/>
  <p:tag name="KSO_WM_UNIT_ID" val="_13*i*0"/>
  <p:tag name="KSO_WM_UNIT_BK_DARK_LIGHT" val="2"/>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125">
      <a:dk1>
        <a:sysClr val="windowText" lastClr="000000"/>
      </a:dk1>
      <a:lt1>
        <a:sysClr val="window" lastClr="FFFFFF"/>
      </a:lt1>
      <a:dk2>
        <a:srgbClr val="ECEFEF"/>
      </a:dk2>
      <a:lt2>
        <a:srgbClr val="FFFFFF"/>
      </a:lt2>
      <a:accent1>
        <a:srgbClr val="3C5253"/>
      </a:accent1>
      <a:accent2>
        <a:srgbClr val="4E6543"/>
      </a:accent2>
      <a:accent3>
        <a:srgbClr val="647B35"/>
      </a:accent3>
      <a:accent4>
        <a:srgbClr val="638D49"/>
      </a:accent4>
      <a:accent5>
        <a:srgbClr val="31756B"/>
      </a:accent5>
      <a:accent6>
        <a:srgbClr val="076892"/>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581</Words>
  <Application>Microsoft Office PowerPoint</Application>
  <PresentationFormat>宽屏</PresentationFormat>
  <Paragraphs>34</Paragraphs>
  <Slides>8</Slides>
  <Notes>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8</vt:i4>
      </vt:variant>
    </vt:vector>
  </HeadingPairs>
  <TitlesOfParts>
    <vt:vector size="16" baseType="lpstr">
      <vt:lpstr>汉仪旗黑-85S</vt:lpstr>
      <vt:lpstr>宋体</vt:lpstr>
      <vt:lpstr>微软雅黑</vt:lpstr>
      <vt:lpstr>Arial</vt:lpstr>
      <vt:lpstr>Calibri</vt:lpstr>
      <vt:lpstr>Wingdings</vt:lpstr>
      <vt:lpstr>Office 主题</vt:lpstr>
      <vt:lpstr>Office 主题​​</vt:lpstr>
      <vt:lpstr>第三节</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简约风通用</dc:title>
  <dc:creator>孚十</dc:creator>
  <cp:lastModifiedBy>叶宏庭</cp:lastModifiedBy>
  <cp:revision>11</cp:revision>
  <dcterms:created xsi:type="dcterms:W3CDTF">2020-12-20T11:45:00Z</dcterms:created>
  <dcterms:modified xsi:type="dcterms:W3CDTF">2021-01-01T06:24:14Z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