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2" r:id="rId3"/>
    <p:sldId id="313" r:id="rId4"/>
    <p:sldId id="314" r:id="rId5"/>
    <p:sldId id="315" r:id="rId6"/>
    <p:sldId id="309" r:id="rId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098E8-4B9E-4C34-B694-5286AF73FF9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0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541C3-4AC4-4A54-897F-64385EDE09E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0C57-1041-4345-8320-7C116CAE6E9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867B8-4D8F-4520-AB7D-96ABC637328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9FF29-4176-4782-AB57-182B2C69084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61165-6E0B-42E8-9C87-568C629B36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4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57E23-A489-43FC-BB86-EFB723709BC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FA505-6BA3-4C92-9A55-460E93E7B5C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0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2AF3E-7AB3-4C27-BC13-EF0A244C14A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F825C-0B60-431E-A009-5D15D5AB7C9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5EBD7-8414-4E62-8E2A-EB53687B1FC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6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F6AD75A-361B-445E-84A7-FF2EAAD02A39}" type="datetime1">
              <a:rPr lang="zh-CN" altLang="en-US"/>
              <a:pPr/>
              <a:t>2021/6/18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A83BD58-5482-4E0F-8375-52E0F6C9DD1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42453" y="2594769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87BB3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基于键盘实验的简单计算器</a:t>
            </a:r>
          </a:p>
        </p:txBody>
      </p:sp>
      <p:sp>
        <p:nvSpPr>
          <p:cNvPr id="3077" name="等腰三角形 52"/>
          <p:cNvSpPr>
            <a:spLocks noChangeArrowheads="1"/>
          </p:cNvSpPr>
          <p:nvPr/>
        </p:nvSpPr>
        <p:spPr bwMode="auto">
          <a:xfrm>
            <a:off x="8805863" y="3778250"/>
            <a:ext cx="2501900" cy="3081338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8" name="等腰三角形 53"/>
          <p:cNvSpPr>
            <a:spLocks noChangeArrowheads="1"/>
          </p:cNvSpPr>
          <p:nvPr/>
        </p:nvSpPr>
        <p:spPr bwMode="auto">
          <a:xfrm>
            <a:off x="9272588" y="5003800"/>
            <a:ext cx="1674812" cy="1855788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9" name="矩形 26"/>
          <p:cNvSpPr>
            <a:spLocks noChangeArrowheads="1"/>
          </p:cNvSpPr>
          <p:nvPr/>
        </p:nvSpPr>
        <p:spPr bwMode="auto">
          <a:xfrm>
            <a:off x="1628775" y="4500563"/>
            <a:ext cx="1549400" cy="235743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0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1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2" name="等腰三角形 46"/>
          <p:cNvSpPr>
            <a:spLocks noChangeArrowheads="1"/>
          </p:cNvSpPr>
          <p:nvPr/>
        </p:nvSpPr>
        <p:spPr bwMode="auto">
          <a:xfrm>
            <a:off x="3641725" y="4465638"/>
            <a:ext cx="1552575" cy="2392362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3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4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9B3A89-696A-43F0-B283-2FC7536AA481}"/>
              </a:ext>
            </a:extLst>
          </p:cNvPr>
          <p:cNvSpPr txBox="1"/>
          <p:nvPr/>
        </p:nvSpPr>
        <p:spPr>
          <a:xfrm>
            <a:off x="2649487" y="3668197"/>
            <a:ext cx="697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71118415</a:t>
            </a:r>
            <a:r>
              <a:rPr lang="zh-CN" altLang="en-US" dirty="0"/>
              <a:t>叶宏庭  </a:t>
            </a:r>
            <a:r>
              <a:rPr lang="en-US" altLang="zh-CN" dirty="0"/>
              <a:t>71118411</a:t>
            </a:r>
            <a:r>
              <a:rPr lang="zh-CN" altLang="en-US" dirty="0"/>
              <a:t>李钰翰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文本框 107"/>
          <p:cNvSpPr>
            <a:spLocks noChangeArrowheads="1"/>
          </p:cNvSpPr>
          <p:nvPr/>
        </p:nvSpPr>
        <p:spPr bwMode="auto">
          <a:xfrm>
            <a:off x="5026025" y="541338"/>
            <a:ext cx="2693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加法演示</a:t>
            </a:r>
            <a:endParaRPr lang="zh-CN" altLang="en-US" sz="3600" b="1" dirty="0">
              <a:solidFill>
                <a:srgbClr val="7F7F7F"/>
              </a:solidFill>
              <a:latin typeface="Calibri" pitchFamily="34" charset="0"/>
              <a:sym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2F6CDC-BB57-4153-B38C-6B062FF07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1430592"/>
            <a:ext cx="7443019" cy="4586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文本框 107"/>
          <p:cNvSpPr>
            <a:spLocks noChangeArrowheads="1"/>
          </p:cNvSpPr>
          <p:nvPr/>
        </p:nvSpPr>
        <p:spPr bwMode="auto">
          <a:xfrm>
            <a:off x="5026025" y="541338"/>
            <a:ext cx="2693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减法演示</a:t>
            </a:r>
            <a:endParaRPr lang="zh-CN" altLang="en-US" sz="3600" b="1" dirty="0">
              <a:solidFill>
                <a:srgbClr val="7F7F7F"/>
              </a:solidFill>
              <a:latin typeface="Calibri" pitchFamily="34" charset="0"/>
              <a:sym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E2542-CE34-482F-8E05-FB6403783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14418" y="-439174"/>
            <a:ext cx="5143500" cy="8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4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文本框 107"/>
          <p:cNvSpPr>
            <a:spLocks noChangeArrowheads="1"/>
          </p:cNvSpPr>
          <p:nvPr/>
        </p:nvSpPr>
        <p:spPr bwMode="auto">
          <a:xfrm>
            <a:off x="5026025" y="541338"/>
            <a:ext cx="2693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乘法演示</a:t>
            </a:r>
            <a:endParaRPr lang="zh-CN" altLang="en-US" sz="3600" b="1" dirty="0">
              <a:solidFill>
                <a:srgbClr val="7F7F7F"/>
              </a:solidFill>
              <a:latin typeface="Calibri" pitchFamily="34" charset="0"/>
              <a:sym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666CEF-2048-4F3C-A4BA-82A25FF6C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09502" y="71284"/>
            <a:ext cx="5143500" cy="78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7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文本框 107"/>
          <p:cNvSpPr>
            <a:spLocks noChangeArrowheads="1"/>
          </p:cNvSpPr>
          <p:nvPr/>
        </p:nvSpPr>
        <p:spPr bwMode="auto">
          <a:xfrm>
            <a:off x="5026025" y="541338"/>
            <a:ext cx="2693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除法演示</a:t>
            </a:r>
            <a:endParaRPr lang="zh-CN" altLang="en-US" sz="3600" b="1" dirty="0">
              <a:solidFill>
                <a:srgbClr val="7F7F7F"/>
              </a:solidFill>
              <a:latin typeface="Calibri" pitchFamily="34" charset="0"/>
              <a:sym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F4A58C-82C7-4B61-9898-93D93AC54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7992" y="-204020"/>
            <a:ext cx="51435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9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2" name="文本框 94"/>
          <p:cNvSpPr>
            <a:spLocks noChangeArrowheads="1"/>
          </p:cNvSpPr>
          <p:nvPr/>
        </p:nvSpPr>
        <p:spPr bwMode="auto">
          <a:xfrm>
            <a:off x="381754" y="688975"/>
            <a:ext cx="31393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核心代码</a:t>
            </a:r>
            <a:endParaRPr lang="zh-CN" altLang="en-US" sz="4800" b="1" dirty="0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E8E337-B878-4AF9-A0A4-90294B775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27" y="205522"/>
            <a:ext cx="7705725" cy="2628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4A5514-ED66-46CA-9F16-D31C860F4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77" y="3075038"/>
            <a:ext cx="8829675" cy="3476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Pages>0</Pages>
  <Words>22</Words>
  <Characters>0</Characters>
  <Application>Microsoft Office PowerPoint</Application>
  <DocSecurity>0</DocSecurity>
  <PresentationFormat>宽屏</PresentationFormat>
  <Lines>0</Lines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李 钰翰</cp:lastModifiedBy>
  <cp:revision>52</cp:revision>
  <dcterms:created xsi:type="dcterms:W3CDTF">2014-03-17T14:50:00Z</dcterms:created>
  <dcterms:modified xsi:type="dcterms:W3CDTF">2021-06-18T02:45:19Z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