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1173" r:id="rId2"/>
    <p:sldId id="1065" r:id="rId3"/>
    <p:sldId id="1066" r:id="rId4"/>
    <p:sldId id="1067" r:id="rId5"/>
    <p:sldId id="1068" r:id="rId6"/>
    <p:sldId id="1069" r:id="rId7"/>
    <p:sldId id="1070" r:id="rId8"/>
    <p:sldId id="1071" r:id="rId9"/>
    <p:sldId id="1072" r:id="rId10"/>
    <p:sldId id="1073" r:id="rId11"/>
    <p:sldId id="1074" r:id="rId12"/>
    <p:sldId id="1075" r:id="rId13"/>
    <p:sldId id="1076" r:id="rId14"/>
    <p:sldId id="1077" r:id="rId15"/>
    <p:sldId id="1078" r:id="rId16"/>
    <p:sldId id="1079" r:id="rId17"/>
    <p:sldId id="1080" r:id="rId18"/>
    <p:sldId id="1081" r:id="rId19"/>
    <p:sldId id="1082" r:id="rId20"/>
    <p:sldId id="1083" r:id="rId21"/>
    <p:sldId id="1084" r:id="rId22"/>
    <p:sldId id="1085" r:id="rId23"/>
    <p:sldId id="1086" r:id="rId24"/>
    <p:sldId id="1087" r:id="rId25"/>
    <p:sldId id="1088" r:id="rId26"/>
    <p:sldId id="1089" r:id="rId27"/>
    <p:sldId id="1090" r:id="rId28"/>
    <p:sldId id="1091" r:id="rId29"/>
    <p:sldId id="1092" r:id="rId30"/>
    <p:sldId id="1093" r:id="rId31"/>
    <p:sldId id="1094" r:id="rId32"/>
    <p:sldId id="1095" r:id="rId33"/>
    <p:sldId id="1096" r:id="rId34"/>
    <p:sldId id="1097" r:id="rId35"/>
    <p:sldId id="1098" r:id="rId36"/>
    <p:sldId id="1099" r:id="rId37"/>
    <p:sldId id="1100" r:id="rId38"/>
    <p:sldId id="1101" r:id="rId39"/>
    <p:sldId id="1102" r:id="rId40"/>
    <p:sldId id="1103" r:id="rId41"/>
    <p:sldId id="1104" r:id="rId42"/>
    <p:sldId id="1105" r:id="rId43"/>
    <p:sldId id="1106" r:id="rId44"/>
    <p:sldId id="1107" r:id="rId45"/>
    <p:sldId id="1108" r:id="rId46"/>
    <p:sldId id="1109" r:id="rId47"/>
    <p:sldId id="1110" r:id="rId48"/>
    <p:sldId id="1111" r:id="rId49"/>
    <p:sldId id="1112" r:id="rId50"/>
    <p:sldId id="1113" r:id="rId51"/>
    <p:sldId id="1114" r:id="rId52"/>
    <p:sldId id="1115" r:id="rId53"/>
    <p:sldId id="1116" r:id="rId54"/>
    <p:sldId id="1117" r:id="rId55"/>
    <p:sldId id="1118" r:id="rId56"/>
    <p:sldId id="1172" r:id="rId57"/>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FFFF99"/>
    <a:srgbClr val="FF9966"/>
    <a:srgbClr val="33CC33"/>
    <a:srgbClr val="CC66FF"/>
    <a:srgbClr val="FF99FF"/>
    <a:srgbClr val="FF0000"/>
    <a:srgbClr val="008000"/>
    <a:srgbClr val="CC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7" autoAdjust="0"/>
    <p:restoredTop sz="94636" autoAdjust="0"/>
  </p:normalViewPr>
  <p:slideViewPr>
    <p:cSldViewPr>
      <p:cViewPr varScale="1">
        <p:scale>
          <a:sx n="90" d="100"/>
          <a:sy n="90" d="100"/>
        </p:scale>
        <p:origin x="-79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5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27545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931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7546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7546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27546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E8C085A1-FF61-4140-865E-8B148624864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FA17D0F-49BD-46C3-BC8B-073AFE868709}"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D80F62F-E3D9-47B9-83B7-69BF51D3085E}"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8977562-E85C-492D-98F2-120A3BA5C2C9}"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lvl1pPr>
              <a:defRPr/>
            </a:lvl1pPr>
          </a:lstStyle>
          <a:p>
            <a:pPr>
              <a:defRPr/>
            </a:pPr>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4559FC7B-A719-4EAE-81C5-3A32C052A0D9}"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A627826-1A42-47EF-8E38-64ABB2EE2AC9}"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B71FBD2-F054-4EB9-81D8-30C33AEED462}"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B6388B7-BD47-463A-9C8E-4E9BA987DCF4}"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EF8B63CB-DD3A-4ED5-B423-2CE7F9897AF3}"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7BDFD2A5-D73C-4125-B83B-490F4864D0D9}"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E5265D46-C8F0-43F2-BA98-107B7D790587}"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6AADABD-E84A-4B7F-BB3D-FA3FB9197270}"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E480A00-81BD-4C53-82A4-73B2E26C8667}"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3D8FE795-1FBA-4CD0-BA83-1CC7FEECD8B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21.jpeg"/><Relationship Id="rId3" Type="http://schemas.openxmlformats.org/officeDocument/2006/relationships/image" Target="../media/image15.png"/><Relationship Id="rId7" Type="http://schemas.openxmlformats.org/officeDocument/2006/relationships/image" Target="../media/image17.png"/><Relationship Id="rId12"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6.png"/><Relationship Id="rId11" Type="http://schemas.openxmlformats.org/officeDocument/2006/relationships/image" Target="../media/image20.png"/><Relationship Id="rId5" Type="http://schemas.openxmlformats.org/officeDocument/2006/relationships/oleObject" Target="../embeddings/oleObject4.bin"/><Relationship Id="rId10" Type="http://schemas.openxmlformats.org/officeDocument/2006/relationships/image" Target="../media/image19.png"/><Relationship Id="rId4" Type="http://schemas.openxmlformats.org/officeDocument/2006/relationships/oleObject" Target="../embeddings/oleObject3.bin"/><Relationship Id="rId9" Type="http://schemas.openxmlformats.org/officeDocument/2006/relationships/image" Target="../media/image18.png"/><Relationship Id="rId14" Type="http://schemas.openxmlformats.org/officeDocument/2006/relationships/image" Target="../media/image22.jpeg"/></Relationships>
</file>

<file path=ppt/slides/_rels/slide3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79875" name="Text Box 3"/>
          <p:cNvSpPr txBox="1">
            <a:spLocks noChangeArrowheads="1"/>
          </p:cNvSpPr>
          <p:nvPr/>
        </p:nvSpPr>
        <p:spPr bwMode="auto">
          <a:xfrm>
            <a:off x="288925" y="1326247"/>
            <a:ext cx="8550275" cy="2785378"/>
          </a:xfrm>
          <a:prstGeom prst="rect">
            <a:avLst/>
          </a:prstGeom>
          <a:noFill/>
          <a:ln w="9525">
            <a:noFill/>
            <a:miter lim="800000"/>
            <a:headEnd/>
            <a:tailEnd/>
          </a:ln>
        </p:spPr>
        <p:txBody>
          <a:bodyPr>
            <a:spAutoFit/>
          </a:bodyPr>
          <a:lstStyle/>
          <a:p>
            <a:pPr>
              <a:lnSpc>
                <a:spcPct val="125000"/>
              </a:lnSpc>
              <a:spcBef>
                <a:spcPts val="0"/>
              </a:spcBef>
            </a:pPr>
            <a:r>
              <a:rPr lang="zh-CN" altLang="en-US" sz="2800" b="1" dirty="0" smtClean="0">
                <a:latin typeface="+mn-ea"/>
                <a:ea typeface="+mn-ea"/>
              </a:rPr>
              <a:t>各位同学：</a:t>
            </a:r>
            <a:endParaRPr lang="en-US" altLang="zh-CN" sz="2800" b="1" dirty="0" smtClean="0">
              <a:latin typeface="+mn-ea"/>
              <a:ea typeface="+mn-ea"/>
            </a:endParaRPr>
          </a:p>
          <a:p>
            <a:pPr>
              <a:lnSpc>
                <a:spcPct val="125000"/>
              </a:lnSpc>
              <a:spcBef>
                <a:spcPts val="0"/>
              </a:spcBef>
            </a:pPr>
            <a:r>
              <a:rPr lang="zh-CN" altLang="en-US" sz="2800" b="1" dirty="0" smtClean="0">
                <a:latin typeface="+mn-ea"/>
                <a:ea typeface="+mn-ea"/>
              </a:rPr>
              <a:t>下午好！</a:t>
            </a:r>
            <a:endParaRPr lang="en-US" altLang="zh-CN" sz="2800" b="1" dirty="0" smtClean="0">
              <a:latin typeface="+mn-ea"/>
              <a:ea typeface="+mn-ea"/>
            </a:endParaRPr>
          </a:p>
          <a:p>
            <a:pPr>
              <a:lnSpc>
                <a:spcPct val="125000"/>
              </a:lnSpc>
              <a:spcBef>
                <a:spcPts val="0"/>
              </a:spcBef>
            </a:pPr>
            <a:endParaRPr lang="en-US" altLang="zh-CN" sz="2800" b="1" dirty="0">
              <a:latin typeface="+mn-ea"/>
              <a:ea typeface="+mn-ea"/>
            </a:endParaRPr>
          </a:p>
          <a:p>
            <a:pPr>
              <a:lnSpc>
                <a:spcPct val="125000"/>
              </a:lnSpc>
              <a:spcBef>
                <a:spcPts val="0"/>
              </a:spcBef>
            </a:pPr>
            <a:r>
              <a:rPr lang="zh-CN" altLang="en-US" sz="2800" b="1" dirty="0" smtClean="0">
                <a:latin typeface="+mn-ea"/>
                <a:ea typeface="+mn-ea"/>
              </a:rPr>
              <a:t>欢迎进入课堂，请在群里发条仅含个人“学号姓名”的签到消息（截止时间为</a:t>
            </a:r>
            <a:r>
              <a:rPr lang="en-US" altLang="zh-CN" sz="2800" b="1" dirty="0" smtClean="0">
                <a:latin typeface="+mn-ea"/>
                <a:ea typeface="+mn-ea"/>
              </a:rPr>
              <a:t>14.10</a:t>
            </a:r>
            <a:r>
              <a:rPr lang="zh-CN" altLang="en-US" sz="2800" b="1" dirty="0" smtClean="0">
                <a:latin typeface="+mn-ea"/>
                <a:ea typeface="+mn-ea"/>
              </a:rPr>
              <a:t>分），谢谢支持！</a:t>
            </a:r>
            <a:endParaRPr lang="en-US" altLang="zh-CN" sz="2800" b="1" dirty="0" smtClean="0">
              <a:latin typeface="+mn-ea"/>
              <a:ea typeface="+mn-ea"/>
            </a:endParaRPr>
          </a:p>
        </p:txBody>
      </p:sp>
    </p:spTree>
    <p:extLst>
      <p:ext uri="{BB962C8B-B14F-4D97-AF65-F5344CB8AC3E}">
        <p14:creationId xmlns:p14="http://schemas.microsoft.com/office/powerpoint/2010/main" xmlns="" val="162050125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13"/>
          <p:cNvSpPr>
            <a:spLocks noChangeArrowheads="1"/>
          </p:cNvSpPr>
          <p:nvPr/>
        </p:nvSpPr>
        <p:spPr bwMode="auto">
          <a:xfrm>
            <a:off x="1042988" y="1917700"/>
            <a:ext cx="7632700" cy="431800"/>
          </a:xfrm>
          <a:prstGeom prst="rect">
            <a:avLst/>
          </a:prstGeom>
          <a:solidFill>
            <a:srgbClr val="FFFF00"/>
          </a:solidFill>
          <a:ln w="9525">
            <a:noFill/>
            <a:miter lim="800000"/>
            <a:headEnd/>
            <a:tailEnd/>
          </a:ln>
        </p:spPr>
        <p:txBody>
          <a:bodyPr wrap="none" anchor="ctr"/>
          <a:lstStyle/>
          <a:p>
            <a:endParaRPr lang="zh-CN" altLang="en-US"/>
          </a:p>
        </p:txBody>
      </p:sp>
      <p:grpSp>
        <p:nvGrpSpPr>
          <p:cNvPr id="2" name="Group 2"/>
          <p:cNvGrpSpPr>
            <a:grpSpLocks/>
          </p:cNvGrpSpPr>
          <p:nvPr/>
        </p:nvGrpSpPr>
        <p:grpSpPr bwMode="auto">
          <a:xfrm>
            <a:off x="1066800" y="914400"/>
            <a:ext cx="7688263" cy="5410200"/>
            <a:chOff x="672" y="576"/>
            <a:chExt cx="4843" cy="3408"/>
          </a:xfrm>
        </p:grpSpPr>
        <p:sp>
          <p:nvSpPr>
            <p:cNvPr id="60427" name="Rectangle 3"/>
            <p:cNvSpPr>
              <a:spLocks noChangeArrowheads="1"/>
            </p:cNvSpPr>
            <p:nvPr/>
          </p:nvSpPr>
          <p:spPr bwMode="auto">
            <a:xfrm>
              <a:off x="672" y="576"/>
              <a:ext cx="779" cy="2128"/>
            </a:xfrm>
            <a:prstGeom prst="rect">
              <a:avLst/>
            </a:prstGeom>
            <a:noFill/>
            <a:ln w="9525">
              <a:solidFill>
                <a:srgbClr val="000000"/>
              </a:solidFill>
              <a:miter lim="800000"/>
              <a:headEnd/>
              <a:tailEnd/>
            </a:ln>
          </p:spPr>
          <p:txBody>
            <a:bodyPr/>
            <a:lstStyle/>
            <a:p>
              <a:endParaRPr lang="zh-CN" altLang="en-US"/>
            </a:p>
          </p:txBody>
        </p:sp>
        <p:sp>
          <p:nvSpPr>
            <p:cNvPr id="60428" name="Rectangle 4"/>
            <p:cNvSpPr>
              <a:spLocks noChangeArrowheads="1"/>
            </p:cNvSpPr>
            <p:nvPr/>
          </p:nvSpPr>
          <p:spPr bwMode="auto">
            <a:xfrm>
              <a:off x="4693" y="576"/>
              <a:ext cx="779" cy="2128"/>
            </a:xfrm>
            <a:prstGeom prst="rect">
              <a:avLst/>
            </a:prstGeom>
            <a:noFill/>
            <a:ln w="9525">
              <a:solidFill>
                <a:srgbClr val="000000"/>
              </a:solidFill>
              <a:miter lim="800000"/>
              <a:headEnd/>
              <a:tailEnd/>
            </a:ln>
          </p:spPr>
          <p:txBody>
            <a:bodyPr/>
            <a:lstStyle/>
            <a:p>
              <a:endParaRPr lang="zh-CN" altLang="en-US"/>
            </a:p>
          </p:txBody>
        </p:sp>
        <p:sp>
          <p:nvSpPr>
            <p:cNvPr id="60429" name="Rectangle 5"/>
            <p:cNvSpPr>
              <a:spLocks noChangeArrowheads="1"/>
            </p:cNvSpPr>
            <p:nvPr/>
          </p:nvSpPr>
          <p:spPr bwMode="auto">
            <a:xfrm>
              <a:off x="1969" y="1792"/>
              <a:ext cx="779" cy="912"/>
            </a:xfrm>
            <a:prstGeom prst="rect">
              <a:avLst/>
            </a:prstGeom>
            <a:noFill/>
            <a:ln w="9525">
              <a:solidFill>
                <a:srgbClr val="000000"/>
              </a:solidFill>
              <a:miter lim="800000"/>
              <a:headEnd/>
              <a:tailEnd/>
            </a:ln>
          </p:spPr>
          <p:txBody>
            <a:bodyPr/>
            <a:lstStyle/>
            <a:p>
              <a:endParaRPr lang="zh-CN" altLang="en-US"/>
            </a:p>
          </p:txBody>
        </p:sp>
        <p:sp>
          <p:nvSpPr>
            <p:cNvPr id="60430" name="Rectangle 6"/>
            <p:cNvSpPr>
              <a:spLocks noChangeArrowheads="1"/>
            </p:cNvSpPr>
            <p:nvPr/>
          </p:nvSpPr>
          <p:spPr bwMode="auto">
            <a:xfrm>
              <a:off x="3136" y="1792"/>
              <a:ext cx="780" cy="912"/>
            </a:xfrm>
            <a:prstGeom prst="rect">
              <a:avLst/>
            </a:prstGeom>
            <a:noFill/>
            <a:ln w="9525">
              <a:solidFill>
                <a:srgbClr val="000000"/>
              </a:solidFill>
              <a:miter lim="800000"/>
              <a:headEnd/>
              <a:tailEnd/>
            </a:ln>
          </p:spPr>
          <p:txBody>
            <a:bodyPr/>
            <a:lstStyle/>
            <a:p>
              <a:endParaRPr lang="zh-CN" altLang="en-US"/>
            </a:p>
          </p:txBody>
        </p:sp>
        <p:sp>
          <p:nvSpPr>
            <p:cNvPr id="60431" name="Line 7"/>
            <p:cNvSpPr>
              <a:spLocks noChangeShapeType="1"/>
            </p:cNvSpPr>
            <p:nvPr/>
          </p:nvSpPr>
          <p:spPr bwMode="auto">
            <a:xfrm>
              <a:off x="672" y="880"/>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60432" name="Line 8"/>
            <p:cNvSpPr>
              <a:spLocks noChangeShapeType="1"/>
            </p:cNvSpPr>
            <p:nvPr/>
          </p:nvSpPr>
          <p:spPr bwMode="auto">
            <a:xfrm>
              <a:off x="672" y="1184"/>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60433" name="Line 9"/>
            <p:cNvSpPr>
              <a:spLocks noChangeShapeType="1"/>
            </p:cNvSpPr>
            <p:nvPr/>
          </p:nvSpPr>
          <p:spPr bwMode="auto">
            <a:xfrm>
              <a:off x="672" y="1488"/>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60434" name="Line 10"/>
            <p:cNvSpPr>
              <a:spLocks noChangeShapeType="1"/>
            </p:cNvSpPr>
            <p:nvPr/>
          </p:nvSpPr>
          <p:spPr bwMode="auto">
            <a:xfrm>
              <a:off x="672" y="1792"/>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60435" name="Line 11"/>
            <p:cNvSpPr>
              <a:spLocks noChangeShapeType="1"/>
            </p:cNvSpPr>
            <p:nvPr/>
          </p:nvSpPr>
          <p:spPr bwMode="auto">
            <a:xfrm>
              <a:off x="672" y="2095"/>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60436" name="Line 12"/>
            <p:cNvSpPr>
              <a:spLocks noChangeShapeType="1"/>
            </p:cNvSpPr>
            <p:nvPr/>
          </p:nvSpPr>
          <p:spPr bwMode="auto">
            <a:xfrm>
              <a:off x="672" y="2399"/>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60437" name="Line 13"/>
            <p:cNvSpPr>
              <a:spLocks noChangeShapeType="1"/>
            </p:cNvSpPr>
            <p:nvPr/>
          </p:nvSpPr>
          <p:spPr bwMode="auto">
            <a:xfrm>
              <a:off x="1969" y="2095"/>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60438" name="Line 14"/>
            <p:cNvSpPr>
              <a:spLocks noChangeShapeType="1"/>
            </p:cNvSpPr>
            <p:nvPr/>
          </p:nvSpPr>
          <p:spPr bwMode="auto">
            <a:xfrm>
              <a:off x="1969" y="2399"/>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60439" name="Line 15"/>
            <p:cNvSpPr>
              <a:spLocks noChangeShapeType="1"/>
            </p:cNvSpPr>
            <p:nvPr/>
          </p:nvSpPr>
          <p:spPr bwMode="auto">
            <a:xfrm>
              <a:off x="3136" y="2095"/>
              <a:ext cx="780" cy="1"/>
            </a:xfrm>
            <a:prstGeom prst="line">
              <a:avLst/>
            </a:prstGeom>
            <a:noFill/>
            <a:ln w="12700">
              <a:solidFill>
                <a:srgbClr val="000000"/>
              </a:solidFill>
              <a:round/>
              <a:headEnd type="none" w="sm" len="sm"/>
              <a:tailEnd type="none" w="sm" len="sm"/>
            </a:ln>
          </p:spPr>
          <p:txBody>
            <a:bodyPr/>
            <a:lstStyle/>
            <a:p>
              <a:endParaRPr lang="zh-CN" altLang="en-US"/>
            </a:p>
          </p:txBody>
        </p:sp>
        <p:sp>
          <p:nvSpPr>
            <p:cNvPr id="60440" name="Line 16"/>
            <p:cNvSpPr>
              <a:spLocks noChangeShapeType="1"/>
            </p:cNvSpPr>
            <p:nvPr/>
          </p:nvSpPr>
          <p:spPr bwMode="auto">
            <a:xfrm>
              <a:off x="3136" y="2399"/>
              <a:ext cx="780" cy="1"/>
            </a:xfrm>
            <a:prstGeom prst="line">
              <a:avLst/>
            </a:prstGeom>
            <a:noFill/>
            <a:ln w="12700">
              <a:solidFill>
                <a:srgbClr val="000000"/>
              </a:solidFill>
              <a:round/>
              <a:headEnd type="none" w="sm" len="sm"/>
              <a:tailEnd type="none" w="sm" len="sm"/>
            </a:ln>
          </p:spPr>
          <p:txBody>
            <a:bodyPr/>
            <a:lstStyle/>
            <a:p>
              <a:endParaRPr lang="zh-CN" altLang="en-US"/>
            </a:p>
          </p:txBody>
        </p:sp>
        <p:sp>
          <p:nvSpPr>
            <p:cNvPr id="60441" name="Line 17"/>
            <p:cNvSpPr>
              <a:spLocks noChangeShapeType="1"/>
            </p:cNvSpPr>
            <p:nvPr/>
          </p:nvSpPr>
          <p:spPr bwMode="auto">
            <a:xfrm>
              <a:off x="4693" y="880"/>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60442" name="Line 18"/>
            <p:cNvSpPr>
              <a:spLocks noChangeShapeType="1"/>
            </p:cNvSpPr>
            <p:nvPr/>
          </p:nvSpPr>
          <p:spPr bwMode="auto">
            <a:xfrm>
              <a:off x="4693" y="1184"/>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60443" name="Line 19"/>
            <p:cNvSpPr>
              <a:spLocks noChangeShapeType="1"/>
            </p:cNvSpPr>
            <p:nvPr/>
          </p:nvSpPr>
          <p:spPr bwMode="auto">
            <a:xfrm>
              <a:off x="4693" y="1488"/>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60444" name="Line 20"/>
            <p:cNvSpPr>
              <a:spLocks noChangeShapeType="1"/>
            </p:cNvSpPr>
            <p:nvPr/>
          </p:nvSpPr>
          <p:spPr bwMode="auto">
            <a:xfrm>
              <a:off x="4693" y="1792"/>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60445" name="Line 21"/>
            <p:cNvSpPr>
              <a:spLocks noChangeShapeType="1"/>
            </p:cNvSpPr>
            <p:nvPr/>
          </p:nvSpPr>
          <p:spPr bwMode="auto">
            <a:xfrm>
              <a:off x="4693" y="2095"/>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60446" name="Line 22"/>
            <p:cNvSpPr>
              <a:spLocks noChangeShapeType="1"/>
            </p:cNvSpPr>
            <p:nvPr/>
          </p:nvSpPr>
          <p:spPr bwMode="auto">
            <a:xfrm>
              <a:off x="4693" y="2399"/>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60447" name="Line 23"/>
            <p:cNvSpPr>
              <a:spLocks noChangeShapeType="1"/>
            </p:cNvSpPr>
            <p:nvPr/>
          </p:nvSpPr>
          <p:spPr bwMode="auto">
            <a:xfrm>
              <a:off x="1450" y="779"/>
              <a:ext cx="3244" cy="1"/>
            </a:xfrm>
            <a:prstGeom prst="line">
              <a:avLst/>
            </a:prstGeom>
            <a:noFill/>
            <a:ln w="6350">
              <a:solidFill>
                <a:srgbClr val="000000"/>
              </a:solidFill>
              <a:prstDash val="sysDot"/>
              <a:round/>
              <a:headEnd type="arrow" w="sm" len="sm"/>
              <a:tailEnd type="arrow" w="sm" len="sm"/>
            </a:ln>
          </p:spPr>
          <p:txBody>
            <a:bodyPr/>
            <a:lstStyle/>
            <a:p>
              <a:endParaRPr lang="zh-CN" altLang="en-US"/>
            </a:p>
          </p:txBody>
        </p:sp>
        <p:sp>
          <p:nvSpPr>
            <p:cNvPr id="60448" name="Line 24"/>
            <p:cNvSpPr>
              <a:spLocks noChangeShapeType="1"/>
            </p:cNvSpPr>
            <p:nvPr/>
          </p:nvSpPr>
          <p:spPr bwMode="auto">
            <a:xfrm>
              <a:off x="1450" y="1082"/>
              <a:ext cx="3244"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60449" name="Line 25"/>
            <p:cNvSpPr>
              <a:spLocks noChangeShapeType="1"/>
            </p:cNvSpPr>
            <p:nvPr/>
          </p:nvSpPr>
          <p:spPr bwMode="auto">
            <a:xfrm>
              <a:off x="1450" y="1386"/>
              <a:ext cx="3244"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60450" name="Line 26"/>
            <p:cNvSpPr>
              <a:spLocks noChangeShapeType="1"/>
            </p:cNvSpPr>
            <p:nvPr/>
          </p:nvSpPr>
          <p:spPr bwMode="auto">
            <a:xfrm>
              <a:off x="1450" y="1690"/>
              <a:ext cx="3244"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60451" name="Line 27"/>
            <p:cNvSpPr>
              <a:spLocks noChangeShapeType="1"/>
            </p:cNvSpPr>
            <p:nvPr/>
          </p:nvSpPr>
          <p:spPr bwMode="auto">
            <a:xfrm>
              <a:off x="1450" y="1994"/>
              <a:ext cx="52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60452" name="Line 28"/>
            <p:cNvSpPr>
              <a:spLocks noChangeShapeType="1"/>
            </p:cNvSpPr>
            <p:nvPr/>
          </p:nvSpPr>
          <p:spPr bwMode="auto">
            <a:xfrm>
              <a:off x="1450" y="2298"/>
              <a:ext cx="52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60453" name="Line 29"/>
            <p:cNvSpPr>
              <a:spLocks noChangeShapeType="1"/>
            </p:cNvSpPr>
            <p:nvPr/>
          </p:nvSpPr>
          <p:spPr bwMode="auto">
            <a:xfrm>
              <a:off x="1450" y="2602"/>
              <a:ext cx="520" cy="1"/>
            </a:xfrm>
            <a:prstGeom prst="line">
              <a:avLst/>
            </a:prstGeom>
            <a:noFill/>
            <a:ln w="12700">
              <a:solidFill>
                <a:srgbClr val="000000"/>
              </a:solidFill>
              <a:prstDash val="sysDot"/>
              <a:round/>
              <a:headEnd type="triangle" w="sm" len="sm"/>
              <a:tailEnd type="triangle" w="sm" len="sm"/>
            </a:ln>
          </p:spPr>
          <p:txBody>
            <a:bodyPr/>
            <a:lstStyle/>
            <a:p>
              <a:endParaRPr lang="zh-CN" altLang="en-US"/>
            </a:p>
          </p:txBody>
        </p:sp>
        <p:sp>
          <p:nvSpPr>
            <p:cNvPr id="60454" name="Line 30"/>
            <p:cNvSpPr>
              <a:spLocks noChangeShapeType="1"/>
            </p:cNvSpPr>
            <p:nvPr/>
          </p:nvSpPr>
          <p:spPr bwMode="auto">
            <a:xfrm>
              <a:off x="2747" y="1994"/>
              <a:ext cx="39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60455" name="Line 31"/>
            <p:cNvSpPr>
              <a:spLocks noChangeShapeType="1"/>
            </p:cNvSpPr>
            <p:nvPr/>
          </p:nvSpPr>
          <p:spPr bwMode="auto">
            <a:xfrm>
              <a:off x="2747" y="2298"/>
              <a:ext cx="39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60456" name="Line 32"/>
            <p:cNvSpPr>
              <a:spLocks noChangeShapeType="1"/>
            </p:cNvSpPr>
            <p:nvPr/>
          </p:nvSpPr>
          <p:spPr bwMode="auto">
            <a:xfrm>
              <a:off x="2747" y="2602"/>
              <a:ext cx="39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60457" name="Line 33"/>
            <p:cNvSpPr>
              <a:spLocks noChangeShapeType="1"/>
            </p:cNvSpPr>
            <p:nvPr/>
          </p:nvSpPr>
          <p:spPr bwMode="auto">
            <a:xfrm>
              <a:off x="3914" y="1994"/>
              <a:ext cx="78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60458" name="Line 34"/>
            <p:cNvSpPr>
              <a:spLocks noChangeShapeType="1"/>
            </p:cNvSpPr>
            <p:nvPr/>
          </p:nvSpPr>
          <p:spPr bwMode="auto">
            <a:xfrm>
              <a:off x="3914" y="2298"/>
              <a:ext cx="78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60459" name="Line 35"/>
            <p:cNvSpPr>
              <a:spLocks noChangeShapeType="1"/>
            </p:cNvSpPr>
            <p:nvPr/>
          </p:nvSpPr>
          <p:spPr bwMode="auto">
            <a:xfrm>
              <a:off x="3914" y="2602"/>
              <a:ext cx="78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60460" name="Line 36"/>
            <p:cNvSpPr>
              <a:spLocks noChangeShapeType="1"/>
            </p:cNvSpPr>
            <p:nvPr/>
          </p:nvSpPr>
          <p:spPr bwMode="auto">
            <a:xfrm>
              <a:off x="1061" y="2703"/>
              <a:ext cx="1" cy="204"/>
            </a:xfrm>
            <a:prstGeom prst="line">
              <a:avLst/>
            </a:prstGeom>
            <a:noFill/>
            <a:ln w="28575">
              <a:solidFill>
                <a:srgbClr val="FF0000"/>
              </a:solidFill>
              <a:round/>
              <a:headEnd type="none" w="sm" len="sm"/>
              <a:tailEnd type="none" w="sm" len="sm"/>
            </a:ln>
          </p:spPr>
          <p:txBody>
            <a:bodyPr/>
            <a:lstStyle/>
            <a:p>
              <a:endParaRPr lang="zh-CN" altLang="en-US"/>
            </a:p>
          </p:txBody>
        </p:sp>
        <p:sp>
          <p:nvSpPr>
            <p:cNvPr id="60461" name="Line 37"/>
            <p:cNvSpPr>
              <a:spLocks noChangeShapeType="1"/>
            </p:cNvSpPr>
            <p:nvPr/>
          </p:nvSpPr>
          <p:spPr bwMode="auto">
            <a:xfrm>
              <a:off x="1056" y="2928"/>
              <a:ext cx="1169" cy="1"/>
            </a:xfrm>
            <a:prstGeom prst="line">
              <a:avLst/>
            </a:prstGeom>
            <a:noFill/>
            <a:ln w="28575">
              <a:solidFill>
                <a:srgbClr val="FF0000"/>
              </a:solidFill>
              <a:round/>
              <a:headEnd type="none" w="sm" len="sm"/>
              <a:tailEnd type="none" w="sm" len="sm"/>
            </a:ln>
          </p:spPr>
          <p:txBody>
            <a:bodyPr/>
            <a:lstStyle/>
            <a:p>
              <a:endParaRPr lang="zh-CN" altLang="en-US"/>
            </a:p>
          </p:txBody>
        </p:sp>
        <p:sp>
          <p:nvSpPr>
            <p:cNvPr id="60462" name="Line 38"/>
            <p:cNvSpPr>
              <a:spLocks noChangeShapeType="1"/>
            </p:cNvSpPr>
            <p:nvPr/>
          </p:nvSpPr>
          <p:spPr bwMode="auto">
            <a:xfrm>
              <a:off x="2228" y="2703"/>
              <a:ext cx="2" cy="204"/>
            </a:xfrm>
            <a:prstGeom prst="line">
              <a:avLst/>
            </a:prstGeom>
            <a:noFill/>
            <a:ln w="28575">
              <a:solidFill>
                <a:srgbClr val="FF0000"/>
              </a:solidFill>
              <a:round/>
              <a:headEnd type="none" w="sm" len="sm"/>
              <a:tailEnd type="none" w="sm" len="sm"/>
            </a:ln>
          </p:spPr>
          <p:txBody>
            <a:bodyPr/>
            <a:lstStyle/>
            <a:p>
              <a:endParaRPr lang="zh-CN" altLang="en-US"/>
            </a:p>
          </p:txBody>
        </p:sp>
        <p:sp>
          <p:nvSpPr>
            <p:cNvPr id="60463" name="Line 39"/>
            <p:cNvSpPr>
              <a:spLocks noChangeShapeType="1"/>
            </p:cNvSpPr>
            <p:nvPr/>
          </p:nvSpPr>
          <p:spPr bwMode="auto">
            <a:xfrm>
              <a:off x="2488" y="2703"/>
              <a:ext cx="1" cy="204"/>
            </a:xfrm>
            <a:prstGeom prst="line">
              <a:avLst/>
            </a:prstGeom>
            <a:noFill/>
            <a:ln w="28575">
              <a:solidFill>
                <a:srgbClr val="FF0000"/>
              </a:solidFill>
              <a:round/>
              <a:headEnd type="none" w="sm" len="sm"/>
              <a:tailEnd type="none" w="sm" len="sm"/>
            </a:ln>
          </p:spPr>
          <p:txBody>
            <a:bodyPr/>
            <a:lstStyle/>
            <a:p>
              <a:endParaRPr lang="zh-CN" altLang="en-US"/>
            </a:p>
          </p:txBody>
        </p:sp>
        <p:sp>
          <p:nvSpPr>
            <p:cNvPr id="60464" name="Line 40"/>
            <p:cNvSpPr>
              <a:spLocks noChangeShapeType="1"/>
            </p:cNvSpPr>
            <p:nvPr/>
          </p:nvSpPr>
          <p:spPr bwMode="auto">
            <a:xfrm>
              <a:off x="2496" y="2927"/>
              <a:ext cx="909" cy="1"/>
            </a:xfrm>
            <a:prstGeom prst="line">
              <a:avLst/>
            </a:prstGeom>
            <a:noFill/>
            <a:ln w="28575">
              <a:solidFill>
                <a:srgbClr val="FF0000"/>
              </a:solidFill>
              <a:round/>
              <a:headEnd type="none" w="sm" len="sm"/>
              <a:tailEnd type="none" w="sm" len="sm"/>
            </a:ln>
          </p:spPr>
          <p:txBody>
            <a:bodyPr/>
            <a:lstStyle/>
            <a:p>
              <a:endParaRPr lang="zh-CN" altLang="en-US"/>
            </a:p>
          </p:txBody>
        </p:sp>
        <p:sp>
          <p:nvSpPr>
            <p:cNvPr id="60465" name="Line 41"/>
            <p:cNvSpPr>
              <a:spLocks noChangeShapeType="1"/>
            </p:cNvSpPr>
            <p:nvPr/>
          </p:nvSpPr>
          <p:spPr bwMode="auto">
            <a:xfrm>
              <a:off x="3396" y="2703"/>
              <a:ext cx="1" cy="204"/>
            </a:xfrm>
            <a:prstGeom prst="line">
              <a:avLst/>
            </a:prstGeom>
            <a:noFill/>
            <a:ln w="28575">
              <a:solidFill>
                <a:srgbClr val="FF0000"/>
              </a:solidFill>
              <a:round/>
              <a:headEnd type="none" w="sm" len="sm"/>
              <a:tailEnd type="none" w="sm" len="sm"/>
            </a:ln>
          </p:spPr>
          <p:txBody>
            <a:bodyPr/>
            <a:lstStyle/>
            <a:p>
              <a:endParaRPr lang="zh-CN" altLang="en-US"/>
            </a:p>
          </p:txBody>
        </p:sp>
        <p:sp>
          <p:nvSpPr>
            <p:cNvPr id="60466" name="Line 42"/>
            <p:cNvSpPr>
              <a:spLocks noChangeShapeType="1"/>
            </p:cNvSpPr>
            <p:nvPr/>
          </p:nvSpPr>
          <p:spPr bwMode="auto">
            <a:xfrm>
              <a:off x="3792" y="2688"/>
              <a:ext cx="1" cy="204"/>
            </a:xfrm>
            <a:prstGeom prst="line">
              <a:avLst/>
            </a:prstGeom>
            <a:noFill/>
            <a:ln w="28575">
              <a:solidFill>
                <a:srgbClr val="FF0000"/>
              </a:solidFill>
              <a:round/>
              <a:headEnd type="none" w="sm" len="sm"/>
              <a:tailEnd type="none" w="sm" len="sm"/>
            </a:ln>
          </p:spPr>
          <p:txBody>
            <a:bodyPr/>
            <a:lstStyle/>
            <a:p>
              <a:endParaRPr lang="zh-CN" altLang="en-US"/>
            </a:p>
          </p:txBody>
        </p:sp>
        <p:sp>
          <p:nvSpPr>
            <p:cNvPr id="60467" name="Line 43"/>
            <p:cNvSpPr>
              <a:spLocks noChangeShapeType="1"/>
            </p:cNvSpPr>
            <p:nvPr/>
          </p:nvSpPr>
          <p:spPr bwMode="auto">
            <a:xfrm>
              <a:off x="3785" y="2906"/>
              <a:ext cx="1168" cy="1"/>
            </a:xfrm>
            <a:prstGeom prst="line">
              <a:avLst/>
            </a:prstGeom>
            <a:noFill/>
            <a:ln w="28575">
              <a:solidFill>
                <a:srgbClr val="FF0000"/>
              </a:solidFill>
              <a:round/>
              <a:headEnd type="none" w="sm" len="sm"/>
              <a:tailEnd type="none" w="sm" len="sm"/>
            </a:ln>
          </p:spPr>
          <p:txBody>
            <a:bodyPr/>
            <a:lstStyle/>
            <a:p>
              <a:endParaRPr lang="zh-CN" altLang="en-US"/>
            </a:p>
          </p:txBody>
        </p:sp>
        <p:sp>
          <p:nvSpPr>
            <p:cNvPr id="60468" name="Line 44"/>
            <p:cNvSpPr>
              <a:spLocks noChangeShapeType="1"/>
            </p:cNvSpPr>
            <p:nvPr/>
          </p:nvSpPr>
          <p:spPr bwMode="auto">
            <a:xfrm>
              <a:off x="4952" y="2703"/>
              <a:ext cx="1" cy="204"/>
            </a:xfrm>
            <a:prstGeom prst="line">
              <a:avLst/>
            </a:prstGeom>
            <a:noFill/>
            <a:ln w="28575">
              <a:solidFill>
                <a:srgbClr val="FF0000"/>
              </a:solidFill>
              <a:round/>
              <a:headEnd type="none" w="sm" len="sm"/>
              <a:tailEnd type="none" w="sm" len="sm"/>
            </a:ln>
          </p:spPr>
          <p:txBody>
            <a:bodyPr/>
            <a:lstStyle/>
            <a:p>
              <a:endParaRPr lang="zh-CN" altLang="en-US"/>
            </a:p>
          </p:txBody>
        </p:sp>
        <p:pic>
          <p:nvPicPr>
            <p:cNvPr id="60469" name="Picture 45"/>
            <p:cNvPicPr>
              <a:picLocks noChangeArrowheads="1"/>
            </p:cNvPicPr>
            <p:nvPr/>
          </p:nvPicPr>
          <p:blipFill>
            <a:blip r:embed="rId2" cstate="print"/>
            <a:srcRect/>
            <a:stretch>
              <a:fillRect/>
            </a:stretch>
          </p:blipFill>
          <p:spPr bwMode="auto">
            <a:xfrm>
              <a:off x="864" y="3552"/>
              <a:ext cx="336" cy="321"/>
            </a:xfrm>
            <a:prstGeom prst="rect">
              <a:avLst/>
            </a:prstGeom>
            <a:noFill/>
            <a:ln w="12700">
              <a:noFill/>
              <a:miter lim="800000"/>
              <a:headEnd/>
              <a:tailEnd/>
            </a:ln>
          </p:spPr>
        </p:pic>
        <p:grpSp>
          <p:nvGrpSpPr>
            <p:cNvPr id="3" name="Group 46"/>
            <p:cNvGrpSpPr>
              <a:grpSpLocks/>
            </p:cNvGrpSpPr>
            <p:nvPr/>
          </p:nvGrpSpPr>
          <p:grpSpPr bwMode="auto">
            <a:xfrm>
              <a:off x="1872" y="3312"/>
              <a:ext cx="2112" cy="672"/>
              <a:chOff x="3331" y="1857"/>
              <a:chExt cx="686" cy="288"/>
            </a:xfrm>
          </p:grpSpPr>
          <p:grpSp>
            <p:nvGrpSpPr>
              <p:cNvPr id="4" name="Group 47"/>
              <p:cNvGrpSpPr>
                <a:grpSpLocks/>
              </p:cNvGrpSpPr>
              <p:nvPr/>
            </p:nvGrpSpPr>
            <p:grpSpPr bwMode="auto">
              <a:xfrm>
                <a:off x="3340" y="1870"/>
                <a:ext cx="677" cy="275"/>
                <a:chOff x="3340" y="1870"/>
                <a:chExt cx="677" cy="275"/>
              </a:xfrm>
            </p:grpSpPr>
            <p:sp>
              <p:nvSpPr>
                <p:cNvPr id="60525" name="Oval 48"/>
                <p:cNvSpPr>
                  <a:spLocks noChangeArrowheads="1"/>
                </p:cNvSpPr>
                <p:nvPr/>
              </p:nvSpPr>
              <p:spPr bwMode="auto">
                <a:xfrm>
                  <a:off x="3575" y="1870"/>
                  <a:ext cx="292" cy="104"/>
                </a:xfrm>
                <a:prstGeom prst="ellipse">
                  <a:avLst/>
                </a:prstGeom>
                <a:solidFill>
                  <a:srgbClr val="000000"/>
                </a:solidFill>
                <a:ln w="12700">
                  <a:noFill/>
                  <a:round/>
                  <a:headEnd/>
                  <a:tailEnd/>
                </a:ln>
              </p:spPr>
              <p:txBody>
                <a:bodyPr wrap="none" anchor="ctr"/>
                <a:lstStyle/>
                <a:p>
                  <a:endParaRPr lang="zh-CN" altLang="en-US"/>
                </a:p>
              </p:txBody>
            </p:sp>
            <p:sp>
              <p:nvSpPr>
                <p:cNvPr id="60526" name="Oval 49"/>
                <p:cNvSpPr>
                  <a:spLocks noChangeArrowheads="1"/>
                </p:cNvSpPr>
                <p:nvPr/>
              </p:nvSpPr>
              <p:spPr bwMode="auto">
                <a:xfrm>
                  <a:off x="3416" y="1897"/>
                  <a:ext cx="207" cy="110"/>
                </a:xfrm>
                <a:prstGeom prst="ellipse">
                  <a:avLst/>
                </a:prstGeom>
                <a:solidFill>
                  <a:srgbClr val="000000"/>
                </a:solidFill>
                <a:ln w="12700">
                  <a:noFill/>
                  <a:round/>
                  <a:headEnd/>
                  <a:tailEnd/>
                </a:ln>
              </p:spPr>
              <p:txBody>
                <a:bodyPr wrap="none" anchor="ctr"/>
                <a:lstStyle/>
                <a:p>
                  <a:endParaRPr lang="zh-CN" altLang="en-US"/>
                </a:p>
              </p:txBody>
            </p:sp>
            <p:sp>
              <p:nvSpPr>
                <p:cNvPr id="60527" name="Oval 50"/>
                <p:cNvSpPr>
                  <a:spLocks noChangeArrowheads="1"/>
                </p:cNvSpPr>
                <p:nvPr/>
              </p:nvSpPr>
              <p:spPr bwMode="auto">
                <a:xfrm>
                  <a:off x="3340" y="1969"/>
                  <a:ext cx="142" cy="85"/>
                </a:xfrm>
                <a:prstGeom prst="ellipse">
                  <a:avLst/>
                </a:prstGeom>
                <a:solidFill>
                  <a:srgbClr val="000000"/>
                </a:solidFill>
                <a:ln w="12700">
                  <a:noFill/>
                  <a:round/>
                  <a:headEnd/>
                  <a:tailEnd/>
                </a:ln>
              </p:spPr>
              <p:txBody>
                <a:bodyPr wrap="none" anchor="ctr"/>
                <a:lstStyle/>
                <a:p>
                  <a:endParaRPr lang="zh-CN" altLang="en-US"/>
                </a:p>
              </p:txBody>
            </p:sp>
            <p:sp>
              <p:nvSpPr>
                <p:cNvPr id="60528" name="Oval 51"/>
                <p:cNvSpPr>
                  <a:spLocks noChangeArrowheads="1"/>
                </p:cNvSpPr>
                <p:nvPr/>
              </p:nvSpPr>
              <p:spPr bwMode="auto">
                <a:xfrm>
                  <a:off x="3388" y="2015"/>
                  <a:ext cx="217" cy="98"/>
                </a:xfrm>
                <a:prstGeom prst="ellipse">
                  <a:avLst/>
                </a:prstGeom>
                <a:solidFill>
                  <a:srgbClr val="000000"/>
                </a:solidFill>
                <a:ln w="12700">
                  <a:noFill/>
                  <a:round/>
                  <a:headEnd/>
                  <a:tailEnd/>
                </a:ln>
              </p:spPr>
              <p:txBody>
                <a:bodyPr wrap="none" anchor="ctr"/>
                <a:lstStyle/>
                <a:p>
                  <a:endParaRPr lang="zh-CN" altLang="en-US"/>
                </a:p>
              </p:txBody>
            </p:sp>
            <p:sp>
              <p:nvSpPr>
                <p:cNvPr id="60529" name="Oval 52"/>
                <p:cNvSpPr>
                  <a:spLocks noChangeArrowheads="1"/>
                </p:cNvSpPr>
                <p:nvPr/>
              </p:nvSpPr>
              <p:spPr bwMode="auto">
                <a:xfrm>
                  <a:off x="3556" y="2027"/>
                  <a:ext cx="329" cy="118"/>
                </a:xfrm>
                <a:prstGeom prst="ellipse">
                  <a:avLst/>
                </a:prstGeom>
                <a:solidFill>
                  <a:srgbClr val="000000"/>
                </a:solidFill>
                <a:ln w="12700">
                  <a:noFill/>
                  <a:round/>
                  <a:headEnd/>
                  <a:tailEnd/>
                </a:ln>
              </p:spPr>
              <p:txBody>
                <a:bodyPr wrap="none" anchor="ctr"/>
                <a:lstStyle/>
                <a:p>
                  <a:endParaRPr lang="zh-CN" altLang="en-US"/>
                </a:p>
              </p:txBody>
            </p:sp>
            <p:sp>
              <p:nvSpPr>
                <p:cNvPr id="60530" name="Oval 53"/>
                <p:cNvSpPr>
                  <a:spLocks noChangeArrowheads="1"/>
                </p:cNvSpPr>
                <p:nvPr/>
              </p:nvSpPr>
              <p:spPr bwMode="auto">
                <a:xfrm>
                  <a:off x="3773" y="1902"/>
                  <a:ext cx="208" cy="80"/>
                </a:xfrm>
                <a:prstGeom prst="ellipse">
                  <a:avLst/>
                </a:prstGeom>
                <a:solidFill>
                  <a:srgbClr val="000000"/>
                </a:solidFill>
                <a:ln w="12700">
                  <a:noFill/>
                  <a:round/>
                  <a:headEnd/>
                  <a:tailEnd/>
                </a:ln>
              </p:spPr>
              <p:txBody>
                <a:bodyPr wrap="none" anchor="ctr"/>
                <a:lstStyle/>
                <a:p>
                  <a:endParaRPr lang="zh-CN" altLang="en-US"/>
                </a:p>
              </p:txBody>
            </p:sp>
            <p:sp>
              <p:nvSpPr>
                <p:cNvPr id="60531" name="Oval 54"/>
                <p:cNvSpPr>
                  <a:spLocks noChangeArrowheads="1"/>
                </p:cNvSpPr>
                <p:nvPr/>
              </p:nvSpPr>
              <p:spPr bwMode="auto">
                <a:xfrm>
                  <a:off x="3810" y="1962"/>
                  <a:ext cx="207" cy="84"/>
                </a:xfrm>
                <a:prstGeom prst="ellipse">
                  <a:avLst/>
                </a:prstGeom>
                <a:solidFill>
                  <a:srgbClr val="000000"/>
                </a:solidFill>
                <a:ln w="12700">
                  <a:noFill/>
                  <a:round/>
                  <a:headEnd/>
                  <a:tailEnd/>
                </a:ln>
              </p:spPr>
              <p:txBody>
                <a:bodyPr wrap="none" anchor="ctr"/>
                <a:lstStyle/>
                <a:p>
                  <a:endParaRPr lang="zh-CN" altLang="en-US"/>
                </a:p>
              </p:txBody>
            </p:sp>
            <p:sp>
              <p:nvSpPr>
                <p:cNvPr id="60532" name="Oval 55"/>
                <p:cNvSpPr>
                  <a:spLocks noChangeArrowheads="1"/>
                </p:cNvSpPr>
                <p:nvPr/>
              </p:nvSpPr>
              <p:spPr bwMode="auto">
                <a:xfrm>
                  <a:off x="3792" y="1982"/>
                  <a:ext cx="197" cy="144"/>
                </a:xfrm>
                <a:prstGeom prst="ellipse">
                  <a:avLst/>
                </a:prstGeom>
                <a:solidFill>
                  <a:srgbClr val="000000"/>
                </a:solidFill>
                <a:ln w="12700">
                  <a:noFill/>
                  <a:round/>
                  <a:headEnd/>
                  <a:tailEnd/>
                </a:ln>
              </p:spPr>
              <p:txBody>
                <a:bodyPr wrap="none" anchor="ctr"/>
                <a:lstStyle/>
                <a:p>
                  <a:endParaRPr lang="zh-CN" altLang="en-US"/>
                </a:p>
              </p:txBody>
            </p:sp>
            <p:sp>
              <p:nvSpPr>
                <p:cNvPr id="60533" name="Oval 56"/>
                <p:cNvSpPr>
                  <a:spLocks noChangeArrowheads="1"/>
                </p:cNvSpPr>
                <p:nvPr/>
              </p:nvSpPr>
              <p:spPr bwMode="auto">
                <a:xfrm>
                  <a:off x="3463" y="1935"/>
                  <a:ext cx="433" cy="144"/>
                </a:xfrm>
                <a:prstGeom prst="ellipse">
                  <a:avLst/>
                </a:prstGeom>
                <a:solidFill>
                  <a:srgbClr val="000000"/>
                </a:solidFill>
                <a:ln w="12700">
                  <a:noFill/>
                  <a:round/>
                  <a:headEnd/>
                  <a:tailEnd/>
                </a:ln>
              </p:spPr>
              <p:txBody>
                <a:bodyPr wrap="none" anchor="ctr"/>
                <a:lstStyle/>
                <a:p>
                  <a:endParaRPr lang="zh-CN" altLang="en-US"/>
                </a:p>
              </p:txBody>
            </p:sp>
          </p:grpSp>
          <p:grpSp>
            <p:nvGrpSpPr>
              <p:cNvPr id="5" name="Group 57"/>
              <p:cNvGrpSpPr>
                <a:grpSpLocks/>
              </p:cNvGrpSpPr>
              <p:nvPr/>
            </p:nvGrpSpPr>
            <p:grpSpPr bwMode="auto">
              <a:xfrm>
                <a:off x="3331" y="1857"/>
                <a:ext cx="666" cy="283"/>
                <a:chOff x="3331" y="1857"/>
                <a:chExt cx="666" cy="283"/>
              </a:xfrm>
            </p:grpSpPr>
            <p:sp>
              <p:nvSpPr>
                <p:cNvPr id="60516" name="Oval 58"/>
                <p:cNvSpPr>
                  <a:spLocks noChangeArrowheads="1"/>
                </p:cNvSpPr>
                <p:nvPr/>
              </p:nvSpPr>
              <p:spPr bwMode="auto">
                <a:xfrm>
                  <a:off x="3567" y="1857"/>
                  <a:ext cx="282" cy="112"/>
                </a:xfrm>
                <a:prstGeom prst="ellipse">
                  <a:avLst/>
                </a:prstGeom>
                <a:solidFill>
                  <a:srgbClr val="CEDADB"/>
                </a:solidFill>
                <a:ln w="12700">
                  <a:noFill/>
                  <a:round/>
                  <a:headEnd/>
                  <a:tailEnd/>
                </a:ln>
              </p:spPr>
              <p:txBody>
                <a:bodyPr wrap="none" anchor="ctr"/>
                <a:lstStyle/>
                <a:p>
                  <a:endParaRPr lang="zh-CN" altLang="en-US"/>
                </a:p>
              </p:txBody>
            </p:sp>
            <p:sp>
              <p:nvSpPr>
                <p:cNvPr id="60517" name="Oval 59"/>
                <p:cNvSpPr>
                  <a:spLocks noChangeArrowheads="1"/>
                </p:cNvSpPr>
                <p:nvPr/>
              </p:nvSpPr>
              <p:spPr bwMode="auto">
                <a:xfrm>
                  <a:off x="3407" y="1890"/>
                  <a:ext cx="204" cy="111"/>
                </a:xfrm>
                <a:prstGeom prst="ellipse">
                  <a:avLst/>
                </a:prstGeom>
                <a:solidFill>
                  <a:srgbClr val="CEDADB"/>
                </a:solidFill>
                <a:ln w="12700">
                  <a:noFill/>
                  <a:round/>
                  <a:headEnd/>
                  <a:tailEnd/>
                </a:ln>
              </p:spPr>
              <p:txBody>
                <a:bodyPr wrap="none" anchor="ctr"/>
                <a:lstStyle/>
                <a:p>
                  <a:endParaRPr lang="zh-CN" altLang="en-US"/>
                </a:p>
              </p:txBody>
            </p:sp>
            <p:sp>
              <p:nvSpPr>
                <p:cNvPr id="60518" name="Oval 60"/>
                <p:cNvSpPr>
                  <a:spLocks noChangeArrowheads="1"/>
                </p:cNvSpPr>
                <p:nvPr/>
              </p:nvSpPr>
              <p:spPr bwMode="auto">
                <a:xfrm>
                  <a:off x="3331" y="1962"/>
                  <a:ext cx="141" cy="84"/>
                </a:xfrm>
                <a:prstGeom prst="ellipse">
                  <a:avLst/>
                </a:prstGeom>
                <a:solidFill>
                  <a:srgbClr val="CEDADB"/>
                </a:solidFill>
                <a:ln w="12700">
                  <a:noFill/>
                  <a:round/>
                  <a:headEnd/>
                  <a:tailEnd/>
                </a:ln>
              </p:spPr>
              <p:txBody>
                <a:bodyPr wrap="none" anchor="ctr"/>
                <a:lstStyle/>
                <a:p>
                  <a:endParaRPr lang="zh-CN" altLang="en-US"/>
                </a:p>
              </p:txBody>
            </p:sp>
            <p:sp>
              <p:nvSpPr>
                <p:cNvPr id="60519" name="Oval 61"/>
                <p:cNvSpPr>
                  <a:spLocks noChangeArrowheads="1"/>
                </p:cNvSpPr>
                <p:nvPr/>
              </p:nvSpPr>
              <p:spPr bwMode="auto">
                <a:xfrm>
                  <a:off x="3379" y="2007"/>
                  <a:ext cx="216" cy="92"/>
                </a:xfrm>
                <a:prstGeom prst="ellipse">
                  <a:avLst/>
                </a:prstGeom>
                <a:solidFill>
                  <a:srgbClr val="CEDADB"/>
                </a:solidFill>
                <a:ln w="12700">
                  <a:noFill/>
                  <a:round/>
                  <a:headEnd/>
                  <a:tailEnd/>
                </a:ln>
              </p:spPr>
              <p:txBody>
                <a:bodyPr wrap="none" anchor="ctr"/>
                <a:lstStyle/>
                <a:p>
                  <a:endParaRPr lang="zh-CN" altLang="en-US"/>
                </a:p>
              </p:txBody>
            </p:sp>
            <p:sp>
              <p:nvSpPr>
                <p:cNvPr id="60520" name="Oval 62"/>
                <p:cNvSpPr>
                  <a:spLocks noChangeArrowheads="1"/>
                </p:cNvSpPr>
                <p:nvPr/>
              </p:nvSpPr>
              <p:spPr bwMode="auto">
                <a:xfrm>
                  <a:off x="3539" y="2020"/>
                  <a:ext cx="337" cy="120"/>
                </a:xfrm>
                <a:prstGeom prst="ellipse">
                  <a:avLst/>
                </a:prstGeom>
                <a:solidFill>
                  <a:srgbClr val="CEDADB"/>
                </a:solidFill>
                <a:ln w="12700">
                  <a:noFill/>
                  <a:round/>
                  <a:headEnd/>
                  <a:tailEnd/>
                </a:ln>
              </p:spPr>
              <p:txBody>
                <a:bodyPr wrap="none" anchor="ctr"/>
                <a:lstStyle/>
                <a:p>
                  <a:endParaRPr lang="zh-CN" altLang="en-US"/>
                </a:p>
              </p:txBody>
            </p:sp>
            <p:sp>
              <p:nvSpPr>
                <p:cNvPr id="60521" name="Oval 63"/>
                <p:cNvSpPr>
                  <a:spLocks noChangeArrowheads="1"/>
                </p:cNvSpPr>
                <p:nvPr/>
              </p:nvSpPr>
              <p:spPr bwMode="auto">
                <a:xfrm>
                  <a:off x="3764" y="1890"/>
                  <a:ext cx="205" cy="84"/>
                </a:xfrm>
                <a:prstGeom prst="ellipse">
                  <a:avLst/>
                </a:prstGeom>
                <a:solidFill>
                  <a:srgbClr val="CEDADB"/>
                </a:solidFill>
                <a:ln w="12700">
                  <a:noFill/>
                  <a:round/>
                  <a:headEnd/>
                  <a:tailEnd/>
                </a:ln>
              </p:spPr>
              <p:txBody>
                <a:bodyPr wrap="none" anchor="ctr"/>
                <a:lstStyle/>
                <a:p>
                  <a:endParaRPr lang="zh-CN" altLang="en-US"/>
                </a:p>
              </p:txBody>
            </p:sp>
            <p:sp>
              <p:nvSpPr>
                <p:cNvPr id="60522" name="Oval 64"/>
                <p:cNvSpPr>
                  <a:spLocks noChangeArrowheads="1"/>
                </p:cNvSpPr>
                <p:nvPr/>
              </p:nvSpPr>
              <p:spPr bwMode="auto">
                <a:xfrm>
                  <a:off x="3792" y="1955"/>
                  <a:ext cx="205" cy="86"/>
                </a:xfrm>
                <a:prstGeom prst="ellipse">
                  <a:avLst/>
                </a:prstGeom>
                <a:solidFill>
                  <a:srgbClr val="CEDADB"/>
                </a:solidFill>
                <a:ln w="12700">
                  <a:noFill/>
                  <a:round/>
                  <a:headEnd/>
                  <a:tailEnd/>
                </a:ln>
              </p:spPr>
              <p:txBody>
                <a:bodyPr wrap="none" anchor="ctr"/>
                <a:lstStyle/>
                <a:p>
                  <a:endParaRPr lang="zh-CN" altLang="en-US"/>
                </a:p>
              </p:txBody>
            </p:sp>
            <p:sp>
              <p:nvSpPr>
                <p:cNvPr id="60523" name="Oval 65"/>
                <p:cNvSpPr>
                  <a:spLocks noChangeArrowheads="1"/>
                </p:cNvSpPr>
                <p:nvPr/>
              </p:nvSpPr>
              <p:spPr bwMode="auto">
                <a:xfrm>
                  <a:off x="3773" y="1974"/>
                  <a:ext cx="208" cy="145"/>
                </a:xfrm>
                <a:prstGeom prst="ellipse">
                  <a:avLst/>
                </a:prstGeom>
                <a:solidFill>
                  <a:srgbClr val="CEDADB"/>
                </a:solidFill>
                <a:ln w="12700">
                  <a:noFill/>
                  <a:round/>
                  <a:headEnd/>
                  <a:tailEnd/>
                </a:ln>
              </p:spPr>
              <p:txBody>
                <a:bodyPr wrap="none" anchor="ctr"/>
                <a:lstStyle/>
                <a:p>
                  <a:endParaRPr lang="zh-CN" altLang="en-US"/>
                </a:p>
              </p:txBody>
            </p:sp>
            <p:sp>
              <p:nvSpPr>
                <p:cNvPr id="60524" name="Oval 66"/>
                <p:cNvSpPr>
                  <a:spLocks noChangeArrowheads="1"/>
                </p:cNvSpPr>
                <p:nvPr/>
              </p:nvSpPr>
              <p:spPr bwMode="auto">
                <a:xfrm>
                  <a:off x="3453" y="1923"/>
                  <a:ext cx="432" cy="145"/>
                </a:xfrm>
                <a:prstGeom prst="ellipse">
                  <a:avLst/>
                </a:prstGeom>
                <a:solidFill>
                  <a:srgbClr val="CEDADB"/>
                </a:solidFill>
                <a:ln w="12700">
                  <a:noFill/>
                  <a:round/>
                  <a:headEnd/>
                  <a:tailEnd/>
                </a:ln>
              </p:spPr>
              <p:txBody>
                <a:bodyPr wrap="none" anchor="ctr"/>
                <a:lstStyle/>
                <a:p>
                  <a:endParaRPr lang="zh-CN" altLang="en-US"/>
                </a:p>
              </p:txBody>
            </p:sp>
          </p:grpSp>
        </p:grpSp>
        <p:pic>
          <p:nvPicPr>
            <p:cNvPr id="60471" name="Picture 67"/>
            <p:cNvPicPr>
              <a:picLocks noChangeArrowheads="1"/>
            </p:cNvPicPr>
            <p:nvPr/>
          </p:nvPicPr>
          <p:blipFill>
            <a:blip r:embed="rId2" cstate="print"/>
            <a:srcRect/>
            <a:stretch>
              <a:fillRect/>
            </a:stretch>
          </p:blipFill>
          <p:spPr bwMode="auto">
            <a:xfrm>
              <a:off x="4992" y="3600"/>
              <a:ext cx="336" cy="321"/>
            </a:xfrm>
            <a:prstGeom prst="rect">
              <a:avLst/>
            </a:prstGeom>
            <a:noFill/>
            <a:ln w="12700">
              <a:noFill/>
              <a:miter lim="800000"/>
              <a:headEnd/>
              <a:tailEnd/>
            </a:ln>
          </p:spPr>
        </p:pic>
        <p:sp>
          <p:nvSpPr>
            <p:cNvPr id="60472" name="Rectangle 68"/>
            <p:cNvSpPr>
              <a:spLocks noChangeArrowheads="1"/>
            </p:cNvSpPr>
            <p:nvPr/>
          </p:nvSpPr>
          <p:spPr bwMode="auto">
            <a:xfrm>
              <a:off x="2304" y="3456"/>
              <a:ext cx="192" cy="24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0473" name="Rectangle 69"/>
            <p:cNvSpPr>
              <a:spLocks noChangeArrowheads="1"/>
            </p:cNvSpPr>
            <p:nvPr/>
          </p:nvSpPr>
          <p:spPr bwMode="auto">
            <a:xfrm>
              <a:off x="3216" y="3408"/>
              <a:ext cx="192" cy="24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0474" name="Rectangle 70"/>
            <p:cNvSpPr>
              <a:spLocks noChangeArrowheads="1"/>
            </p:cNvSpPr>
            <p:nvPr/>
          </p:nvSpPr>
          <p:spPr bwMode="auto">
            <a:xfrm>
              <a:off x="2736" y="3696"/>
              <a:ext cx="192" cy="24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0475" name="Line 71"/>
            <p:cNvSpPr>
              <a:spLocks noChangeShapeType="1"/>
            </p:cNvSpPr>
            <p:nvPr/>
          </p:nvSpPr>
          <p:spPr bwMode="auto">
            <a:xfrm flipV="1">
              <a:off x="1056" y="3600"/>
              <a:ext cx="1248" cy="48"/>
            </a:xfrm>
            <a:prstGeom prst="line">
              <a:avLst/>
            </a:prstGeom>
            <a:noFill/>
            <a:ln w="9525">
              <a:solidFill>
                <a:schemeClr val="tx1"/>
              </a:solidFill>
              <a:round/>
              <a:headEnd/>
              <a:tailEnd/>
            </a:ln>
          </p:spPr>
          <p:txBody>
            <a:bodyPr wrap="none" anchor="ctr"/>
            <a:lstStyle/>
            <a:p>
              <a:endParaRPr lang="zh-CN" altLang="en-US"/>
            </a:p>
          </p:txBody>
        </p:sp>
        <p:sp>
          <p:nvSpPr>
            <p:cNvPr id="60476" name="Line 72"/>
            <p:cNvSpPr>
              <a:spLocks noChangeShapeType="1"/>
            </p:cNvSpPr>
            <p:nvPr/>
          </p:nvSpPr>
          <p:spPr bwMode="auto">
            <a:xfrm>
              <a:off x="2496" y="3552"/>
              <a:ext cx="720" cy="0"/>
            </a:xfrm>
            <a:prstGeom prst="line">
              <a:avLst/>
            </a:prstGeom>
            <a:noFill/>
            <a:ln w="9525">
              <a:solidFill>
                <a:schemeClr val="tx1"/>
              </a:solidFill>
              <a:round/>
              <a:headEnd/>
              <a:tailEnd/>
            </a:ln>
          </p:spPr>
          <p:txBody>
            <a:bodyPr wrap="none" anchor="ctr"/>
            <a:lstStyle/>
            <a:p>
              <a:endParaRPr lang="zh-CN" altLang="en-US"/>
            </a:p>
          </p:txBody>
        </p:sp>
        <p:sp>
          <p:nvSpPr>
            <p:cNvPr id="60477" name="Line 73"/>
            <p:cNvSpPr>
              <a:spLocks noChangeShapeType="1"/>
            </p:cNvSpPr>
            <p:nvPr/>
          </p:nvSpPr>
          <p:spPr bwMode="auto">
            <a:xfrm>
              <a:off x="3408" y="3504"/>
              <a:ext cx="1584" cy="240"/>
            </a:xfrm>
            <a:prstGeom prst="line">
              <a:avLst/>
            </a:prstGeom>
            <a:noFill/>
            <a:ln w="9525">
              <a:solidFill>
                <a:schemeClr val="tx1"/>
              </a:solidFill>
              <a:round/>
              <a:headEnd/>
              <a:tailEnd/>
            </a:ln>
          </p:spPr>
          <p:txBody>
            <a:bodyPr wrap="none" anchor="ctr"/>
            <a:lstStyle/>
            <a:p>
              <a:endParaRPr lang="zh-CN" altLang="en-US"/>
            </a:p>
          </p:txBody>
        </p:sp>
        <p:sp>
          <p:nvSpPr>
            <p:cNvPr id="60478" name="Line 74"/>
            <p:cNvSpPr>
              <a:spLocks noChangeShapeType="1"/>
            </p:cNvSpPr>
            <p:nvPr/>
          </p:nvSpPr>
          <p:spPr bwMode="auto">
            <a:xfrm>
              <a:off x="2448" y="3696"/>
              <a:ext cx="288" cy="96"/>
            </a:xfrm>
            <a:prstGeom prst="line">
              <a:avLst/>
            </a:prstGeom>
            <a:noFill/>
            <a:ln w="9525">
              <a:solidFill>
                <a:schemeClr val="tx1"/>
              </a:solidFill>
              <a:round/>
              <a:headEnd/>
              <a:tailEnd/>
            </a:ln>
          </p:spPr>
          <p:txBody>
            <a:bodyPr wrap="none" anchor="ctr"/>
            <a:lstStyle/>
            <a:p>
              <a:endParaRPr lang="zh-CN" altLang="en-US"/>
            </a:p>
          </p:txBody>
        </p:sp>
        <p:sp>
          <p:nvSpPr>
            <p:cNvPr id="60479" name="Line 75"/>
            <p:cNvSpPr>
              <a:spLocks noChangeShapeType="1"/>
            </p:cNvSpPr>
            <p:nvPr/>
          </p:nvSpPr>
          <p:spPr bwMode="auto">
            <a:xfrm flipV="1">
              <a:off x="2928" y="3648"/>
              <a:ext cx="288" cy="144"/>
            </a:xfrm>
            <a:prstGeom prst="line">
              <a:avLst/>
            </a:prstGeom>
            <a:noFill/>
            <a:ln w="9525">
              <a:solidFill>
                <a:schemeClr val="tx1"/>
              </a:solidFill>
              <a:round/>
              <a:headEnd/>
              <a:tailEnd/>
            </a:ln>
          </p:spPr>
          <p:txBody>
            <a:bodyPr wrap="none" anchor="ctr"/>
            <a:lstStyle/>
            <a:p>
              <a:endParaRPr lang="zh-CN" altLang="en-US"/>
            </a:p>
          </p:txBody>
        </p:sp>
        <p:grpSp>
          <p:nvGrpSpPr>
            <p:cNvPr id="6" name="Group 76"/>
            <p:cNvGrpSpPr>
              <a:grpSpLocks/>
            </p:cNvGrpSpPr>
            <p:nvPr/>
          </p:nvGrpSpPr>
          <p:grpSpPr bwMode="auto">
            <a:xfrm>
              <a:off x="672" y="638"/>
              <a:ext cx="841" cy="2050"/>
              <a:chOff x="672" y="446"/>
              <a:chExt cx="841" cy="2050"/>
            </a:xfrm>
          </p:grpSpPr>
          <p:sp>
            <p:nvSpPr>
              <p:cNvPr id="60507" name="Text Box 77"/>
              <p:cNvSpPr txBox="1">
                <a:spLocks noChangeArrowheads="1"/>
              </p:cNvSpPr>
              <p:nvPr/>
            </p:nvSpPr>
            <p:spPr bwMode="auto">
              <a:xfrm>
                <a:off x="768" y="446"/>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应用层</a:t>
                </a:r>
              </a:p>
            </p:txBody>
          </p:sp>
          <p:sp>
            <p:nvSpPr>
              <p:cNvPr id="60508" name="Text Box 78"/>
              <p:cNvSpPr txBox="1">
                <a:spLocks noChangeArrowheads="1"/>
              </p:cNvSpPr>
              <p:nvPr/>
            </p:nvSpPr>
            <p:spPr bwMode="auto">
              <a:xfrm>
                <a:off x="768" y="769"/>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表示层</a:t>
                </a:r>
              </a:p>
            </p:txBody>
          </p:sp>
          <p:sp>
            <p:nvSpPr>
              <p:cNvPr id="60509" name="Text Box 79"/>
              <p:cNvSpPr txBox="1">
                <a:spLocks noChangeArrowheads="1"/>
              </p:cNvSpPr>
              <p:nvPr/>
            </p:nvSpPr>
            <p:spPr bwMode="auto">
              <a:xfrm>
                <a:off x="768" y="1065"/>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会话层</a:t>
                </a:r>
              </a:p>
            </p:txBody>
          </p:sp>
          <p:sp>
            <p:nvSpPr>
              <p:cNvPr id="60510" name="Text Box 80"/>
              <p:cNvSpPr txBox="1">
                <a:spLocks noChangeArrowheads="1"/>
              </p:cNvSpPr>
              <p:nvPr/>
            </p:nvSpPr>
            <p:spPr bwMode="auto">
              <a:xfrm>
                <a:off x="768" y="1353"/>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运输层</a:t>
                </a:r>
              </a:p>
            </p:txBody>
          </p:sp>
          <p:sp>
            <p:nvSpPr>
              <p:cNvPr id="60511" name="Text Box 81"/>
              <p:cNvSpPr txBox="1">
                <a:spLocks noChangeArrowheads="1"/>
              </p:cNvSpPr>
              <p:nvPr/>
            </p:nvSpPr>
            <p:spPr bwMode="auto">
              <a:xfrm>
                <a:off x="768" y="1641"/>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网络层</a:t>
                </a:r>
              </a:p>
            </p:txBody>
          </p:sp>
          <p:sp>
            <p:nvSpPr>
              <p:cNvPr id="60512" name="Text Box 82"/>
              <p:cNvSpPr txBox="1">
                <a:spLocks noChangeArrowheads="1"/>
              </p:cNvSpPr>
              <p:nvPr/>
            </p:nvSpPr>
            <p:spPr bwMode="auto">
              <a:xfrm>
                <a:off x="672" y="1929"/>
                <a:ext cx="841" cy="231"/>
              </a:xfrm>
              <a:prstGeom prst="rect">
                <a:avLst/>
              </a:prstGeom>
              <a:noFill/>
              <a:ln w="9525">
                <a:noFill/>
                <a:miter lim="800000"/>
                <a:headEnd/>
                <a:tailEnd/>
              </a:ln>
            </p:spPr>
            <p:txBody>
              <a:bodyPr wrap="none">
                <a:spAutoFit/>
              </a:bodyPr>
              <a:lstStyle/>
              <a:p>
                <a:r>
                  <a:rPr lang="zh-CN" altLang="en-US" sz="1800" b="1">
                    <a:latin typeface="宋体" pitchFamily="2" charset="-122"/>
                  </a:rPr>
                  <a:t>数据链路层</a:t>
                </a:r>
              </a:p>
            </p:txBody>
          </p:sp>
          <p:sp>
            <p:nvSpPr>
              <p:cNvPr id="60513" name="Text Box 83"/>
              <p:cNvSpPr txBox="1">
                <a:spLocks noChangeArrowheads="1"/>
              </p:cNvSpPr>
              <p:nvPr/>
            </p:nvSpPr>
            <p:spPr bwMode="auto">
              <a:xfrm>
                <a:off x="768" y="2265"/>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物理层</a:t>
                </a:r>
              </a:p>
            </p:txBody>
          </p:sp>
        </p:grpSp>
        <p:sp>
          <p:nvSpPr>
            <p:cNvPr id="60481" name="Text Box 84"/>
            <p:cNvSpPr txBox="1">
              <a:spLocks noChangeArrowheads="1"/>
            </p:cNvSpPr>
            <p:nvPr/>
          </p:nvSpPr>
          <p:spPr bwMode="auto">
            <a:xfrm>
              <a:off x="2496" y="576"/>
              <a:ext cx="1711" cy="231"/>
            </a:xfrm>
            <a:prstGeom prst="rect">
              <a:avLst/>
            </a:prstGeom>
            <a:noFill/>
            <a:ln w="9525">
              <a:noFill/>
              <a:miter lim="800000"/>
              <a:headEnd/>
              <a:tailEnd/>
            </a:ln>
          </p:spPr>
          <p:txBody>
            <a:bodyPr wrap="none">
              <a:spAutoFit/>
            </a:bodyPr>
            <a:lstStyle/>
            <a:p>
              <a:r>
                <a:rPr lang="zh-CN" altLang="en-US" sz="1800" b="1">
                  <a:latin typeface="宋体" pitchFamily="2" charset="-122"/>
                </a:rPr>
                <a:t>应用层协议（应用服务）</a:t>
              </a:r>
            </a:p>
          </p:txBody>
        </p:sp>
        <p:sp>
          <p:nvSpPr>
            <p:cNvPr id="60482" name="Text Box 85"/>
            <p:cNvSpPr txBox="1">
              <a:spLocks noChangeArrowheads="1"/>
            </p:cNvSpPr>
            <p:nvPr/>
          </p:nvSpPr>
          <p:spPr bwMode="auto">
            <a:xfrm>
              <a:off x="2496" y="864"/>
              <a:ext cx="1711" cy="231"/>
            </a:xfrm>
            <a:prstGeom prst="rect">
              <a:avLst/>
            </a:prstGeom>
            <a:noFill/>
            <a:ln w="9525">
              <a:noFill/>
              <a:miter lim="800000"/>
              <a:headEnd/>
              <a:tailEnd/>
            </a:ln>
          </p:spPr>
          <p:txBody>
            <a:bodyPr wrap="none">
              <a:spAutoFit/>
            </a:bodyPr>
            <a:lstStyle/>
            <a:p>
              <a:r>
                <a:rPr lang="zh-CN" altLang="en-US" sz="1800" b="1">
                  <a:latin typeface="宋体" pitchFamily="2" charset="-122"/>
                </a:rPr>
                <a:t>表示层协议（信息表示）</a:t>
              </a:r>
            </a:p>
          </p:txBody>
        </p:sp>
        <p:sp>
          <p:nvSpPr>
            <p:cNvPr id="60483" name="Text Box 86"/>
            <p:cNvSpPr txBox="1">
              <a:spLocks noChangeArrowheads="1"/>
            </p:cNvSpPr>
            <p:nvPr/>
          </p:nvSpPr>
          <p:spPr bwMode="auto">
            <a:xfrm>
              <a:off x="2496" y="1152"/>
              <a:ext cx="1711" cy="231"/>
            </a:xfrm>
            <a:prstGeom prst="rect">
              <a:avLst/>
            </a:prstGeom>
            <a:noFill/>
            <a:ln w="9525">
              <a:noFill/>
              <a:miter lim="800000"/>
              <a:headEnd/>
              <a:tailEnd/>
            </a:ln>
          </p:spPr>
          <p:txBody>
            <a:bodyPr wrap="none">
              <a:spAutoFit/>
            </a:bodyPr>
            <a:lstStyle/>
            <a:p>
              <a:r>
                <a:rPr lang="zh-CN" altLang="en-US" sz="1800" b="1">
                  <a:latin typeface="宋体" pitchFamily="2" charset="-122"/>
                </a:rPr>
                <a:t>会话层协议（会话控制）</a:t>
              </a:r>
            </a:p>
          </p:txBody>
        </p:sp>
        <p:sp>
          <p:nvSpPr>
            <p:cNvPr id="60484" name="Text Box 87"/>
            <p:cNvSpPr txBox="1">
              <a:spLocks noChangeArrowheads="1"/>
            </p:cNvSpPr>
            <p:nvPr/>
          </p:nvSpPr>
          <p:spPr bwMode="auto">
            <a:xfrm>
              <a:off x="2496" y="1449"/>
              <a:ext cx="1711" cy="231"/>
            </a:xfrm>
            <a:prstGeom prst="rect">
              <a:avLst/>
            </a:prstGeom>
            <a:noFill/>
            <a:ln w="9525">
              <a:noFill/>
              <a:miter lim="800000"/>
              <a:headEnd/>
              <a:tailEnd/>
            </a:ln>
          </p:spPr>
          <p:txBody>
            <a:bodyPr wrap="none">
              <a:spAutoFit/>
            </a:bodyPr>
            <a:lstStyle/>
            <a:p>
              <a:r>
                <a:rPr lang="zh-CN" altLang="en-US" sz="1800" b="1">
                  <a:latin typeface="宋体" pitchFamily="2" charset="-122"/>
                </a:rPr>
                <a:t>运输层协议（适应需求）</a:t>
              </a:r>
            </a:p>
          </p:txBody>
        </p:sp>
        <p:sp>
          <p:nvSpPr>
            <p:cNvPr id="60485" name="Text Box 88"/>
            <p:cNvSpPr txBox="1">
              <a:spLocks noChangeArrowheads="1"/>
            </p:cNvSpPr>
            <p:nvPr/>
          </p:nvSpPr>
          <p:spPr bwMode="auto">
            <a:xfrm>
              <a:off x="4770" y="638"/>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应用层</a:t>
              </a:r>
            </a:p>
          </p:txBody>
        </p:sp>
        <p:sp>
          <p:nvSpPr>
            <p:cNvPr id="60486" name="Text Box 89"/>
            <p:cNvSpPr txBox="1">
              <a:spLocks noChangeArrowheads="1"/>
            </p:cNvSpPr>
            <p:nvPr/>
          </p:nvSpPr>
          <p:spPr bwMode="auto">
            <a:xfrm>
              <a:off x="4770" y="961"/>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表示层</a:t>
              </a:r>
            </a:p>
          </p:txBody>
        </p:sp>
        <p:sp>
          <p:nvSpPr>
            <p:cNvPr id="60487" name="Text Box 90"/>
            <p:cNvSpPr txBox="1">
              <a:spLocks noChangeArrowheads="1"/>
            </p:cNvSpPr>
            <p:nvPr/>
          </p:nvSpPr>
          <p:spPr bwMode="auto">
            <a:xfrm>
              <a:off x="4770" y="1257"/>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会话层</a:t>
              </a:r>
            </a:p>
          </p:txBody>
        </p:sp>
        <p:sp>
          <p:nvSpPr>
            <p:cNvPr id="60488" name="Text Box 91"/>
            <p:cNvSpPr txBox="1">
              <a:spLocks noChangeArrowheads="1"/>
            </p:cNvSpPr>
            <p:nvPr/>
          </p:nvSpPr>
          <p:spPr bwMode="auto">
            <a:xfrm>
              <a:off x="4770" y="1545"/>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运输层</a:t>
              </a:r>
            </a:p>
          </p:txBody>
        </p:sp>
        <p:grpSp>
          <p:nvGrpSpPr>
            <p:cNvPr id="7" name="Group 92"/>
            <p:cNvGrpSpPr>
              <a:grpSpLocks/>
            </p:cNvGrpSpPr>
            <p:nvPr/>
          </p:nvGrpSpPr>
          <p:grpSpPr bwMode="auto">
            <a:xfrm>
              <a:off x="4674" y="1833"/>
              <a:ext cx="841" cy="855"/>
              <a:chOff x="4674" y="1641"/>
              <a:chExt cx="841" cy="855"/>
            </a:xfrm>
          </p:grpSpPr>
          <p:sp>
            <p:nvSpPr>
              <p:cNvPr id="60504" name="Text Box 93"/>
              <p:cNvSpPr txBox="1">
                <a:spLocks noChangeArrowheads="1"/>
              </p:cNvSpPr>
              <p:nvPr/>
            </p:nvSpPr>
            <p:spPr bwMode="auto">
              <a:xfrm>
                <a:off x="4770" y="1641"/>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网络层</a:t>
                </a:r>
              </a:p>
            </p:txBody>
          </p:sp>
          <p:sp>
            <p:nvSpPr>
              <p:cNvPr id="60505" name="Text Box 94"/>
              <p:cNvSpPr txBox="1">
                <a:spLocks noChangeArrowheads="1"/>
              </p:cNvSpPr>
              <p:nvPr/>
            </p:nvSpPr>
            <p:spPr bwMode="auto">
              <a:xfrm>
                <a:off x="4674" y="1929"/>
                <a:ext cx="841" cy="231"/>
              </a:xfrm>
              <a:prstGeom prst="rect">
                <a:avLst/>
              </a:prstGeom>
              <a:noFill/>
              <a:ln w="9525">
                <a:noFill/>
                <a:miter lim="800000"/>
                <a:headEnd/>
                <a:tailEnd/>
              </a:ln>
            </p:spPr>
            <p:txBody>
              <a:bodyPr wrap="none">
                <a:spAutoFit/>
              </a:bodyPr>
              <a:lstStyle/>
              <a:p>
                <a:r>
                  <a:rPr lang="zh-CN" altLang="en-US" sz="1800" b="1">
                    <a:latin typeface="宋体" pitchFamily="2" charset="-122"/>
                  </a:rPr>
                  <a:t>数据链路层</a:t>
                </a:r>
              </a:p>
            </p:txBody>
          </p:sp>
          <p:sp>
            <p:nvSpPr>
              <p:cNvPr id="60506" name="Text Box 95"/>
              <p:cNvSpPr txBox="1">
                <a:spLocks noChangeArrowheads="1"/>
              </p:cNvSpPr>
              <p:nvPr/>
            </p:nvSpPr>
            <p:spPr bwMode="auto">
              <a:xfrm>
                <a:off x="4770" y="2265"/>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物理层</a:t>
                </a:r>
              </a:p>
            </p:txBody>
          </p:sp>
        </p:grpSp>
        <p:grpSp>
          <p:nvGrpSpPr>
            <p:cNvPr id="8" name="Group 96"/>
            <p:cNvGrpSpPr>
              <a:grpSpLocks/>
            </p:cNvGrpSpPr>
            <p:nvPr/>
          </p:nvGrpSpPr>
          <p:grpSpPr bwMode="auto">
            <a:xfrm>
              <a:off x="3120" y="1872"/>
              <a:ext cx="841" cy="855"/>
              <a:chOff x="4674" y="1641"/>
              <a:chExt cx="841" cy="855"/>
            </a:xfrm>
          </p:grpSpPr>
          <p:sp>
            <p:nvSpPr>
              <p:cNvPr id="60501" name="Text Box 97"/>
              <p:cNvSpPr txBox="1">
                <a:spLocks noChangeArrowheads="1"/>
              </p:cNvSpPr>
              <p:nvPr/>
            </p:nvSpPr>
            <p:spPr bwMode="auto">
              <a:xfrm>
                <a:off x="4770" y="1641"/>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网络层</a:t>
                </a:r>
              </a:p>
            </p:txBody>
          </p:sp>
          <p:sp>
            <p:nvSpPr>
              <p:cNvPr id="60502" name="Text Box 98"/>
              <p:cNvSpPr txBox="1">
                <a:spLocks noChangeArrowheads="1"/>
              </p:cNvSpPr>
              <p:nvPr/>
            </p:nvSpPr>
            <p:spPr bwMode="auto">
              <a:xfrm>
                <a:off x="4674" y="1929"/>
                <a:ext cx="841" cy="231"/>
              </a:xfrm>
              <a:prstGeom prst="rect">
                <a:avLst/>
              </a:prstGeom>
              <a:noFill/>
              <a:ln w="9525">
                <a:noFill/>
                <a:miter lim="800000"/>
                <a:headEnd/>
                <a:tailEnd/>
              </a:ln>
            </p:spPr>
            <p:txBody>
              <a:bodyPr wrap="none">
                <a:spAutoFit/>
              </a:bodyPr>
              <a:lstStyle/>
              <a:p>
                <a:r>
                  <a:rPr lang="zh-CN" altLang="en-US" sz="1800" b="1">
                    <a:latin typeface="宋体" pitchFamily="2" charset="-122"/>
                  </a:rPr>
                  <a:t>数据链路层</a:t>
                </a:r>
              </a:p>
            </p:txBody>
          </p:sp>
          <p:sp>
            <p:nvSpPr>
              <p:cNvPr id="60503" name="Text Box 99"/>
              <p:cNvSpPr txBox="1">
                <a:spLocks noChangeArrowheads="1"/>
              </p:cNvSpPr>
              <p:nvPr/>
            </p:nvSpPr>
            <p:spPr bwMode="auto">
              <a:xfrm>
                <a:off x="4770" y="2265"/>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物理层</a:t>
                </a:r>
              </a:p>
            </p:txBody>
          </p:sp>
        </p:grpSp>
        <p:grpSp>
          <p:nvGrpSpPr>
            <p:cNvPr id="9" name="Group 100"/>
            <p:cNvGrpSpPr>
              <a:grpSpLocks/>
            </p:cNvGrpSpPr>
            <p:nvPr/>
          </p:nvGrpSpPr>
          <p:grpSpPr bwMode="auto">
            <a:xfrm>
              <a:off x="1968" y="1872"/>
              <a:ext cx="841" cy="855"/>
              <a:chOff x="4674" y="1641"/>
              <a:chExt cx="841" cy="855"/>
            </a:xfrm>
          </p:grpSpPr>
          <p:sp>
            <p:nvSpPr>
              <p:cNvPr id="60498" name="Text Box 101"/>
              <p:cNvSpPr txBox="1">
                <a:spLocks noChangeArrowheads="1"/>
              </p:cNvSpPr>
              <p:nvPr/>
            </p:nvSpPr>
            <p:spPr bwMode="auto">
              <a:xfrm>
                <a:off x="4770" y="1641"/>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网络层</a:t>
                </a:r>
              </a:p>
            </p:txBody>
          </p:sp>
          <p:sp>
            <p:nvSpPr>
              <p:cNvPr id="60499" name="Text Box 102"/>
              <p:cNvSpPr txBox="1">
                <a:spLocks noChangeArrowheads="1"/>
              </p:cNvSpPr>
              <p:nvPr/>
            </p:nvSpPr>
            <p:spPr bwMode="auto">
              <a:xfrm>
                <a:off x="4674" y="1929"/>
                <a:ext cx="841" cy="231"/>
              </a:xfrm>
              <a:prstGeom prst="rect">
                <a:avLst/>
              </a:prstGeom>
              <a:noFill/>
              <a:ln w="9525">
                <a:noFill/>
                <a:miter lim="800000"/>
                <a:headEnd/>
                <a:tailEnd/>
              </a:ln>
            </p:spPr>
            <p:txBody>
              <a:bodyPr wrap="none">
                <a:spAutoFit/>
              </a:bodyPr>
              <a:lstStyle/>
              <a:p>
                <a:r>
                  <a:rPr lang="zh-CN" altLang="en-US" sz="1800" b="1">
                    <a:latin typeface="宋体" pitchFamily="2" charset="-122"/>
                  </a:rPr>
                  <a:t>数据链路层</a:t>
                </a:r>
              </a:p>
            </p:txBody>
          </p:sp>
          <p:sp>
            <p:nvSpPr>
              <p:cNvPr id="60500" name="Text Box 103"/>
              <p:cNvSpPr txBox="1">
                <a:spLocks noChangeArrowheads="1"/>
              </p:cNvSpPr>
              <p:nvPr/>
            </p:nvSpPr>
            <p:spPr bwMode="auto">
              <a:xfrm>
                <a:off x="4770" y="2265"/>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物理层</a:t>
                </a:r>
              </a:p>
            </p:txBody>
          </p:sp>
        </p:grpSp>
        <p:sp>
          <p:nvSpPr>
            <p:cNvPr id="60492" name="Text Box 104"/>
            <p:cNvSpPr txBox="1">
              <a:spLocks noChangeArrowheads="1"/>
            </p:cNvSpPr>
            <p:nvPr/>
          </p:nvSpPr>
          <p:spPr bwMode="auto">
            <a:xfrm>
              <a:off x="1286" y="2688"/>
              <a:ext cx="696" cy="231"/>
            </a:xfrm>
            <a:prstGeom prst="rect">
              <a:avLst/>
            </a:prstGeom>
            <a:noFill/>
            <a:ln w="9525">
              <a:noFill/>
              <a:miter lim="800000"/>
              <a:headEnd/>
              <a:tailEnd/>
            </a:ln>
          </p:spPr>
          <p:txBody>
            <a:bodyPr wrap="none">
              <a:spAutoFit/>
            </a:bodyPr>
            <a:lstStyle/>
            <a:p>
              <a:r>
                <a:rPr lang="zh-CN" altLang="en-US" sz="1800" b="1"/>
                <a:t>传输媒体</a:t>
              </a:r>
            </a:p>
          </p:txBody>
        </p:sp>
        <p:sp>
          <p:nvSpPr>
            <p:cNvPr id="60493" name="Text Box 105"/>
            <p:cNvSpPr txBox="1">
              <a:spLocks noChangeArrowheads="1"/>
            </p:cNvSpPr>
            <p:nvPr/>
          </p:nvSpPr>
          <p:spPr bwMode="auto">
            <a:xfrm>
              <a:off x="3984" y="2688"/>
              <a:ext cx="696" cy="231"/>
            </a:xfrm>
            <a:prstGeom prst="rect">
              <a:avLst/>
            </a:prstGeom>
            <a:noFill/>
            <a:ln w="9525">
              <a:noFill/>
              <a:miter lim="800000"/>
              <a:headEnd/>
              <a:tailEnd/>
            </a:ln>
          </p:spPr>
          <p:txBody>
            <a:bodyPr wrap="none">
              <a:spAutoFit/>
            </a:bodyPr>
            <a:lstStyle/>
            <a:p>
              <a:r>
                <a:rPr lang="zh-CN" altLang="en-US" sz="1800" b="1"/>
                <a:t>传输媒体</a:t>
              </a:r>
            </a:p>
          </p:txBody>
        </p:sp>
        <p:sp>
          <p:nvSpPr>
            <p:cNvPr id="60494" name="Text Box 106"/>
            <p:cNvSpPr txBox="1">
              <a:spLocks noChangeArrowheads="1"/>
            </p:cNvSpPr>
            <p:nvPr/>
          </p:nvSpPr>
          <p:spPr bwMode="auto">
            <a:xfrm>
              <a:off x="2592" y="2688"/>
              <a:ext cx="696" cy="231"/>
            </a:xfrm>
            <a:prstGeom prst="rect">
              <a:avLst/>
            </a:prstGeom>
            <a:noFill/>
            <a:ln w="9525">
              <a:noFill/>
              <a:miter lim="800000"/>
              <a:headEnd/>
              <a:tailEnd/>
            </a:ln>
          </p:spPr>
          <p:txBody>
            <a:bodyPr wrap="none">
              <a:spAutoFit/>
            </a:bodyPr>
            <a:lstStyle/>
            <a:p>
              <a:r>
                <a:rPr lang="zh-CN" altLang="en-US" sz="1800" b="1"/>
                <a:t>传输媒体</a:t>
              </a:r>
            </a:p>
          </p:txBody>
        </p:sp>
        <p:sp>
          <p:nvSpPr>
            <p:cNvPr id="60495" name="Text Box 107"/>
            <p:cNvSpPr txBox="1">
              <a:spLocks noChangeArrowheads="1"/>
            </p:cNvSpPr>
            <p:nvPr/>
          </p:nvSpPr>
          <p:spPr bwMode="auto">
            <a:xfrm>
              <a:off x="816" y="3273"/>
              <a:ext cx="478" cy="231"/>
            </a:xfrm>
            <a:prstGeom prst="rect">
              <a:avLst/>
            </a:prstGeom>
            <a:noFill/>
            <a:ln w="9525">
              <a:noFill/>
              <a:miter lim="800000"/>
              <a:headEnd/>
              <a:tailEnd/>
            </a:ln>
          </p:spPr>
          <p:txBody>
            <a:bodyPr wrap="none">
              <a:spAutoFit/>
            </a:bodyPr>
            <a:lstStyle/>
            <a:p>
              <a:r>
                <a:rPr lang="zh-CN" altLang="en-US" sz="1800" b="1">
                  <a:latin typeface="宋体" pitchFamily="2" charset="-122"/>
                </a:rPr>
                <a:t>主机</a:t>
              </a:r>
              <a:r>
                <a:rPr lang="en-US" altLang="zh-CN" sz="1800" b="1">
                  <a:latin typeface="宋体" pitchFamily="2" charset="-122"/>
                </a:rPr>
                <a:t>A</a:t>
              </a:r>
            </a:p>
          </p:txBody>
        </p:sp>
        <p:sp>
          <p:nvSpPr>
            <p:cNvPr id="60496" name="Text Box 108"/>
            <p:cNvSpPr txBox="1">
              <a:spLocks noChangeArrowheads="1"/>
            </p:cNvSpPr>
            <p:nvPr/>
          </p:nvSpPr>
          <p:spPr bwMode="auto">
            <a:xfrm>
              <a:off x="4896" y="3273"/>
              <a:ext cx="478" cy="231"/>
            </a:xfrm>
            <a:prstGeom prst="rect">
              <a:avLst/>
            </a:prstGeom>
            <a:noFill/>
            <a:ln w="9525">
              <a:noFill/>
              <a:miter lim="800000"/>
              <a:headEnd/>
              <a:tailEnd/>
            </a:ln>
          </p:spPr>
          <p:txBody>
            <a:bodyPr wrap="none">
              <a:spAutoFit/>
            </a:bodyPr>
            <a:lstStyle/>
            <a:p>
              <a:r>
                <a:rPr lang="zh-CN" altLang="en-US" sz="1800" b="1">
                  <a:latin typeface="宋体" pitchFamily="2" charset="-122"/>
                </a:rPr>
                <a:t>主机</a:t>
              </a:r>
              <a:r>
                <a:rPr lang="en-US" altLang="zh-CN" sz="1800" b="1">
                  <a:latin typeface="宋体" pitchFamily="2" charset="-122"/>
                </a:rPr>
                <a:t>B</a:t>
              </a:r>
            </a:p>
          </p:txBody>
        </p:sp>
        <p:sp>
          <p:nvSpPr>
            <p:cNvPr id="60497" name="Text Box 109"/>
            <p:cNvSpPr txBox="1">
              <a:spLocks noChangeArrowheads="1"/>
            </p:cNvSpPr>
            <p:nvPr/>
          </p:nvSpPr>
          <p:spPr bwMode="auto">
            <a:xfrm>
              <a:off x="2534" y="3278"/>
              <a:ext cx="696" cy="231"/>
            </a:xfrm>
            <a:prstGeom prst="rect">
              <a:avLst/>
            </a:prstGeom>
            <a:noFill/>
            <a:ln w="9525">
              <a:noFill/>
              <a:miter lim="800000"/>
              <a:headEnd/>
              <a:tailEnd/>
            </a:ln>
          </p:spPr>
          <p:txBody>
            <a:bodyPr wrap="none">
              <a:spAutoFit/>
            </a:bodyPr>
            <a:lstStyle/>
            <a:p>
              <a:r>
                <a:rPr lang="zh-CN" altLang="en-US" sz="1800" b="1"/>
                <a:t>中继系统</a:t>
              </a:r>
            </a:p>
          </p:txBody>
        </p:sp>
      </p:grpSp>
      <p:sp>
        <p:nvSpPr>
          <p:cNvPr id="843886" name="Rectangle 110"/>
          <p:cNvSpPr>
            <a:spLocks noChangeArrowheads="1"/>
          </p:cNvSpPr>
          <p:nvPr/>
        </p:nvSpPr>
        <p:spPr bwMode="auto">
          <a:xfrm>
            <a:off x="228600" y="6159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60422" name="Text Box 112"/>
          <p:cNvSpPr txBox="1">
            <a:spLocks noChangeArrowheads="1"/>
          </p:cNvSpPr>
          <p:nvPr/>
        </p:nvSpPr>
        <p:spPr bwMode="auto">
          <a:xfrm>
            <a:off x="179388" y="101600"/>
            <a:ext cx="5905500" cy="519113"/>
          </a:xfrm>
          <a:prstGeom prst="rect">
            <a:avLst/>
          </a:prstGeom>
          <a:noFill/>
          <a:ln w="9525">
            <a:noFill/>
            <a:miter lim="800000"/>
            <a:headEnd/>
            <a:tailEnd/>
          </a:ln>
        </p:spPr>
        <p:txBody>
          <a:bodyPr>
            <a:spAutoFit/>
          </a:bodyPr>
          <a:lstStyle/>
          <a:p>
            <a:pPr>
              <a:spcBef>
                <a:spcPct val="20000"/>
              </a:spcBef>
            </a:pPr>
            <a:r>
              <a:rPr lang="en-US" altLang="zh-CN" b="1">
                <a:solidFill>
                  <a:srgbClr val="FF0000"/>
                </a:solidFill>
                <a:latin typeface="宋体" pitchFamily="2" charset="-122"/>
              </a:rPr>
              <a:t>★</a:t>
            </a:r>
            <a:r>
              <a:rPr lang="en-US" altLang="zh-CN" sz="2800" b="1">
                <a:solidFill>
                  <a:srgbClr val="FF0000"/>
                </a:solidFill>
                <a:latin typeface="宋体" pitchFamily="2" charset="-122"/>
              </a:rPr>
              <a:t> </a:t>
            </a:r>
            <a:r>
              <a:rPr lang="en-US" altLang="zh-CN" sz="2800" b="1">
                <a:latin typeface="宋体" pitchFamily="2" charset="-122"/>
              </a:rPr>
              <a:t>OSI/</a:t>
            </a:r>
            <a:r>
              <a:rPr lang="en-US" altLang="zh-CN" sz="2800" b="1">
                <a:solidFill>
                  <a:srgbClr val="FF0000"/>
                </a:solidFill>
                <a:latin typeface="宋体" pitchFamily="2" charset="-122"/>
              </a:rPr>
              <a:t>RM</a:t>
            </a:r>
            <a:r>
              <a:rPr lang="zh-CN" altLang="en-US" sz="2800" b="1">
                <a:latin typeface="宋体" pitchFamily="2" charset="-122"/>
              </a:rPr>
              <a:t>的层次</a:t>
            </a:r>
            <a:r>
              <a:rPr lang="en-US" altLang="zh-CN" sz="2800" b="1">
                <a:latin typeface="Roman 10cpi"/>
              </a:rPr>
              <a:t>——</a:t>
            </a:r>
            <a:r>
              <a:rPr lang="zh-CN" altLang="en-US" b="1">
                <a:latin typeface="宋体" pitchFamily="2" charset="-122"/>
              </a:rPr>
              <a:t>七层体系结构：</a:t>
            </a:r>
          </a:p>
        </p:txBody>
      </p:sp>
      <p:sp>
        <p:nvSpPr>
          <p:cNvPr id="60423" name="Rectangle 114"/>
          <p:cNvSpPr>
            <a:spLocks noChangeArrowheads="1"/>
          </p:cNvSpPr>
          <p:nvPr/>
        </p:nvSpPr>
        <p:spPr bwMode="auto">
          <a:xfrm>
            <a:off x="755650" y="2420938"/>
            <a:ext cx="8137525" cy="1295400"/>
          </a:xfrm>
          <a:prstGeom prst="rect">
            <a:avLst/>
          </a:prstGeom>
          <a:solidFill>
            <a:schemeClr val="accent1"/>
          </a:solidFill>
          <a:ln w="9525">
            <a:solidFill>
              <a:schemeClr val="tx1"/>
            </a:solidFill>
            <a:miter lim="800000"/>
            <a:headEnd/>
            <a:tailEnd/>
          </a:ln>
        </p:spPr>
        <p:txBody>
          <a:bodyPr wrap="none" anchor="ctr"/>
          <a:lstStyle/>
          <a:p>
            <a:r>
              <a:rPr lang="zh-CN" altLang="en-US" b="1">
                <a:solidFill>
                  <a:srgbClr val="FF0000"/>
                </a:solidFill>
              </a:rPr>
              <a:t>会话层</a:t>
            </a:r>
            <a:r>
              <a:rPr lang="zh-CN" altLang="en-US" b="1"/>
              <a:t>（</a:t>
            </a:r>
            <a:r>
              <a:rPr lang="en-US" altLang="zh-CN" b="1"/>
              <a:t>S</a:t>
            </a:r>
            <a:r>
              <a:rPr lang="zh-CN" altLang="en-US" b="1"/>
              <a:t>）</a:t>
            </a:r>
            <a:r>
              <a:rPr lang="en-US" altLang="zh-CN" b="1"/>
              <a:t>:</a:t>
            </a:r>
          </a:p>
          <a:p>
            <a:r>
              <a:rPr lang="en-US" altLang="zh-CN" b="1"/>
              <a:t>        </a:t>
            </a:r>
            <a:r>
              <a:rPr lang="zh-CN" altLang="en-US" b="1"/>
              <a:t>向用户提供控制会话和数据传输的功能；</a:t>
            </a:r>
          </a:p>
        </p:txBody>
      </p:sp>
      <p:sp>
        <p:nvSpPr>
          <p:cNvPr id="60424" name="Line 115"/>
          <p:cNvSpPr>
            <a:spLocks noChangeShapeType="1"/>
          </p:cNvSpPr>
          <p:nvPr/>
        </p:nvSpPr>
        <p:spPr bwMode="auto">
          <a:xfrm>
            <a:off x="1547813" y="3500438"/>
            <a:ext cx="0" cy="1873250"/>
          </a:xfrm>
          <a:prstGeom prst="line">
            <a:avLst/>
          </a:prstGeom>
          <a:noFill/>
          <a:ln w="28575">
            <a:solidFill>
              <a:srgbClr val="FF0000"/>
            </a:solidFill>
            <a:prstDash val="dash"/>
            <a:round/>
            <a:headEnd/>
            <a:tailEnd type="triangle" w="med" len="med"/>
          </a:ln>
        </p:spPr>
        <p:txBody>
          <a:bodyPr/>
          <a:lstStyle/>
          <a:p>
            <a:endParaRPr lang="zh-CN" altLang="en-US"/>
          </a:p>
        </p:txBody>
      </p:sp>
      <p:sp>
        <p:nvSpPr>
          <p:cNvPr id="60425" name="Line 116"/>
          <p:cNvSpPr>
            <a:spLocks noChangeShapeType="1"/>
          </p:cNvSpPr>
          <p:nvPr/>
        </p:nvSpPr>
        <p:spPr bwMode="auto">
          <a:xfrm>
            <a:off x="2051050" y="3500438"/>
            <a:ext cx="6049963" cy="2233612"/>
          </a:xfrm>
          <a:prstGeom prst="line">
            <a:avLst/>
          </a:prstGeom>
          <a:noFill/>
          <a:ln w="28575">
            <a:solidFill>
              <a:srgbClr val="FF0000"/>
            </a:solidFill>
            <a:prstDash val="dash"/>
            <a:round/>
            <a:headEnd/>
            <a:tailEnd type="triangle" w="med" len="med"/>
          </a:ln>
        </p:spPr>
        <p:txBody>
          <a:bodyPr/>
          <a:lstStyle/>
          <a:p>
            <a:endParaRPr lang="zh-CN" altLang="en-US"/>
          </a:p>
        </p:txBody>
      </p:sp>
      <p:sp>
        <p:nvSpPr>
          <p:cNvPr id="60426" name="Line 117"/>
          <p:cNvSpPr>
            <a:spLocks noChangeShapeType="1"/>
          </p:cNvSpPr>
          <p:nvPr/>
        </p:nvSpPr>
        <p:spPr bwMode="auto">
          <a:xfrm>
            <a:off x="1763713" y="5876925"/>
            <a:ext cx="5976937" cy="144463"/>
          </a:xfrm>
          <a:prstGeom prst="line">
            <a:avLst/>
          </a:prstGeom>
          <a:noFill/>
          <a:ln w="28575">
            <a:solidFill>
              <a:srgbClr val="FF0000"/>
            </a:solidFill>
            <a:round/>
            <a:headEnd/>
            <a:tailEnd/>
          </a:ln>
        </p:spPr>
        <p:txBody>
          <a:bodyPr/>
          <a:lstStyle/>
          <a:p>
            <a:endParaRPr lang="zh-CN" altLang="en-US"/>
          </a:p>
        </p:txBody>
      </p:sp>
      <p:sp>
        <p:nvSpPr>
          <p:cNvPr id="118" name="Text Box 115"/>
          <p:cNvSpPr txBox="1">
            <a:spLocks noChangeArrowheads="1"/>
          </p:cNvSpPr>
          <p:nvPr/>
        </p:nvSpPr>
        <p:spPr bwMode="auto">
          <a:xfrm>
            <a:off x="8572528" y="117475"/>
            <a:ext cx="338554" cy="461665"/>
          </a:xfrm>
          <a:prstGeom prst="rect">
            <a:avLst/>
          </a:prstGeom>
          <a:noFill/>
          <a:ln w="12700">
            <a:noFill/>
            <a:miter lim="800000"/>
            <a:headEnd/>
            <a:tailEnd/>
          </a:ln>
        </p:spPr>
        <p:txBody>
          <a:bodyPr wrap="none">
            <a:spAutoFit/>
          </a:bodyPr>
          <a:lstStyle/>
          <a:p>
            <a:pPr eaLnBrk="0" hangingPunct="0"/>
            <a:r>
              <a:rPr lang="en-US" altLang="zh-CN" dirty="0" smtClean="0"/>
              <a:t>4</a:t>
            </a:r>
            <a:endParaRPr lang="en-US" altLang="zh-C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13"/>
          <p:cNvSpPr>
            <a:spLocks noChangeArrowheads="1"/>
          </p:cNvSpPr>
          <p:nvPr/>
        </p:nvSpPr>
        <p:spPr bwMode="auto">
          <a:xfrm>
            <a:off x="1042988" y="1412875"/>
            <a:ext cx="7632700" cy="431800"/>
          </a:xfrm>
          <a:prstGeom prst="rect">
            <a:avLst/>
          </a:prstGeom>
          <a:solidFill>
            <a:srgbClr val="FFFF00"/>
          </a:solidFill>
          <a:ln w="9525">
            <a:noFill/>
            <a:miter lim="800000"/>
            <a:headEnd/>
            <a:tailEnd/>
          </a:ln>
        </p:spPr>
        <p:txBody>
          <a:bodyPr wrap="none" anchor="ctr"/>
          <a:lstStyle/>
          <a:p>
            <a:endParaRPr lang="zh-CN" altLang="en-US"/>
          </a:p>
        </p:txBody>
      </p:sp>
      <p:grpSp>
        <p:nvGrpSpPr>
          <p:cNvPr id="2" name="Group 2"/>
          <p:cNvGrpSpPr>
            <a:grpSpLocks/>
          </p:cNvGrpSpPr>
          <p:nvPr/>
        </p:nvGrpSpPr>
        <p:grpSpPr bwMode="auto">
          <a:xfrm>
            <a:off x="1066800" y="914400"/>
            <a:ext cx="7688263" cy="5410200"/>
            <a:chOff x="672" y="576"/>
            <a:chExt cx="4843" cy="3408"/>
          </a:xfrm>
        </p:grpSpPr>
        <p:sp>
          <p:nvSpPr>
            <p:cNvPr id="61451" name="Rectangle 3"/>
            <p:cNvSpPr>
              <a:spLocks noChangeArrowheads="1"/>
            </p:cNvSpPr>
            <p:nvPr/>
          </p:nvSpPr>
          <p:spPr bwMode="auto">
            <a:xfrm>
              <a:off x="672" y="576"/>
              <a:ext cx="779" cy="2128"/>
            </a:xfrm>
            <a:prstGeom prst="rect">
              <a:avLst/>
            </a:prstGeom>
            <a:noFill/>
            <a:ln w="9525">
              <a:solidFill>
                <a:srgbClr val="000000"/>
              </a:solidFill>
              <a:miter lim="800000"/>
              <a:headEnd/>
              <a:tailEnd/>
            </a:ln>
          </p:spPr>
          <p:txBody>
            <a:bodyPr/>
            <a:lstStyle/>
            <a:p>
              <a:endParaRPr lang="zh-CN" altLang="en-US"/>
            </a:p>
          </p:txBody>
        </p:sp>
        <p:sp>
          <p:nvSpPr>
            <p:cNvPr id="61452" name="Rectangle 4"/>
            <p:cNvSpPr>
              <a:spLocks noChangeArrowheads="1"/>
            </p:cNvSpPr>
            <p:nvPr/>
          </p:nvSpPr>
          <p:spPr bwMode="auto">
            <a:xfrm>
              <a:off x="4693" y="576"/>
              <a:ext cx="779" cy="2128"/>
            </a:xfrm>
            <a:prstGeom prst="rect">
              <a:avLst/>
            </a:prstGeom>
            <a:noFill/>
            <a:ln w="9525">
              <a:solidFill>
                <a:srgbClr val="000000"/>
              </a:solidFill>
              <a:miter lim="800000"/>
              <a:headEnd/>
              <a:tailEnd/>
            </a:ln>
          </p:spPr>
          <p:txBody>
            <a:bodyPr/>
            <a:lstStyle/>
            <a:p>
              <a:endParaRPr lang="zh-CN" altLang="en-US"/>
            </a:p>
          </p:txBody>
        </p:sp>
        <p:sp>
          <p:nvSpPr>
            <p:cNvPr id="61453" name="Rectangle 5"/>
            <p:cNvSpPr>
              <a:spLocks noChangeArrowheads="1"/>
            </p:cNvSpPr>
            <p:nvPr/>
          </p:nvSpPr>
          <p:spPr bwMode="auto">
            <a:xfrm>
              <a:off x="1969" y="1792"/>
              <a:ext cx="779" cy="912"/>
            </a:xfrm>
            <a:prstGeom prst="rect">
              <a:avLst/>
            </a:prstGeom>
            <a:noFill/>
            <a:ln w="9525">
              <a:solidFill>
                <a:srgbClr val="000000"/>
              </a:solidFill>
              <a:miter lim="800000"/>
              <a:headEnd/>
              <a:tailEnd/>
            </a:ln>
          </p:spPr>
          <p:txBody>
            <a:bodyPr/>
            <a:lstStyle/>
            <a:p>
              <a:endParaRPr lang="zh-CN" altLang="en-US"/>
            </a:p>
          </p:txBody>
        </p:sp>
        <p:sp>
          <p:nvSpPr>
            <p:cNvPr id="61454" name="Rectangle 6"/>
            <p:cNvSpPr>
              <a:spLocks noChangeArrowheads="1"/>
            </p:cNvSpPr>
            <p:nvPr/>
          </p:nvSpPr>
          <p:spPr bwMode="auto">
            <a:xfrm>
              <a:off x="3136" y="1792"/>
              <a:ext cx="780" cy="912"/>
            </a:xfrm>
            <a:prstGeom prst="rect">
              <a:avLst/>
            </a:prstGeom>
            <a:noFill/>
            <a:ln w="9525">
              <a:solidFill>
                <a:srgbClr val="000000"/>
              </a:solidFill>
              <a:miter lim="800000"/>
              <a:headEnd/>
              <a:tailEnd/>
            </a:ln>
          </p:spPr>
          <p:txBody>
            <a:bodyPr/>
            <a:lstStyle/>
            <a:p>
              <a:endParaRPr lang="zh-CN" altLang="en-US"/>
            </a:p>
          </p:txBody>
        </p:sp>
        <p:sp>
          <p:nvSpPr>
            <p:cNvPr id="61455" name="Line 7"/>
            <p:cNvSpPr>
              <a:spLocks noChangeShapeType="1"/>
            </p:cNvSpPr>
            <p:nvPr/>
          </p:nvSpPr>
          <p:spPr bwMode="auto">
            <a:xfrm>
              <a:off x="672" y="880"/>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61456" name="Line 8"/>
            <p:cNvSpPr>
              <a:spLocks noChangeShapeType="1"/>
            </p:cNvSpPr>
            <p:nvPr/>
          </p:nvSpPr>
          <p:spPr bwMode="auto">
            <a:xfrm>
              <a:off x="672" y="1184"/>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61457" name="Line 9"/>
            <p:cNvSpPr>
              <a:spLocks noChangeShapeType="1"/>
            </p:cNvSpPr>
            <p:nvPr/>
          </p:nvSpPr>
          <p:spPr bwMode="auto">
            <a:xfrm>
              <a:off x="672" y="1488"/>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61458" name="Line 10"/>
            <p:cNvSpPr>
              <a:spLocks noChangeShapeType="1"/>
            </p:cNvSpPr>
            <p:nvPr/>
          </p:nvSpPr>
          <p:spPr bwMode="auto">
            <a:xfrm>
              <a:off x="672" y="1792"/>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61459" name="Line 11"/>
            <p:cNvSpPr>
              <a:spLocks noChangeShapeType="1"/>
            </p:cNvSpPr>
            <p:nvPr/>
          </p:nvSpPr>
          <p:spPr bwMode="auto">
            <a:xfrm>
              <a:off x="672" y="2095"/>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61460" name="Line 12"/>
            <p:cNvSpPr>
              <a:spLocks noChangeShapeType="1"/>
            </p:cNvSpPr>
            <p:nvPr/>
          </p:nvSpPr>
          <p:spPr bwMode="auto">
            <a:xfrm>
              <a:off x="672" y="2399"/>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61461" name="Line 13"/>
            <p:cNvSpPr>
              <a:spLocks noChangeShapeType="1"/>
            </p:cNvSpPr>
            <p:nvPr/>
          </p:nvSpPr>
          <p:spPr bwMode="auto">
            <a:xfrm>
              <a:off x="1969" y="2095"/>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61462" name="Line 14"/>
            <p:cNvSpPr>
              <a:spLocks noChangeShapeType="1"/>
            </p:cNvSpPr>
            <p:nvPr/>
          </p:nvSpPr>
          <p:spPr bwMode="auto">
            <a:xfrm>
              <a:off x="1969" y="2399"/>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61463" name="Line 15"/>
            <p:cNvSpPr>
              <a:spLocks noChangeShapeType="1"/>
            </p:cNvSpPr>
            <p:nvPr/>
          </p:nvSpPr>
          <p:spPr bwMode="auto">
            <a:xfrm>
              <a:off x="3136" y="2095"/>
              <a:ext cx="780" cy="1"/>
            </a:xfrm>
            <a:prstGeom prst="line">
              <a:avLst/>
            </a:prstGeom>
            <a:noFill/>
            <a:ln w="12700">
              <a:solidFill>
                <a:srgbClr val="000000"/>
              </a:solidFill>
              <a:round/>
              <a:headEnd type="none" w="sm" len="sm"/>
              <a:tailEnd type="none" w="sm" len="sm"/>
            </a:ln>
          </p:spPr>
          <p:txBody>
            <a:bodyPr/>
            <a:lstStyle/>
            <a:p>
              <a:endParaRPr lang="zh-CN" altLang="en-US"/>
            </a:p>
          </p:txBody>
        </p:sp>
        <p:sp>
          <p:nvSpPr>
            <p:cNvPr id="61464" name="Line 16"/>
            <p:cNvSpPr>
              <a:spLocks noChangeShapeType="1"/>
            </p:cNvSpPr>
            <p:nvPr/>
          </p:nvSpPr>
          <p:spPr bwMode="auto">
            <a:xfrm>
              <a:off x="3136" y="2399"/>
              <a:ext cx="780" cy="1"/>
            </a:xfrm>
            <a:prstGeom prst="line">
              <a:avLst/>
            </a:prstGeom>
            <a:noFill/>
            <a:ln w="12700">
              <a:solidFill>
                <a:srgbClr val="000000"/>
              </a:solidFill>
              <a:round/>
              <a:headEnd type="none" w="sm" len="sm"/>
              <a:tailEnd type="none" w="sm" len="sm"/>
            </a:ln>
          </p:spPr>
          <p:txBody>
            <a:bodyPr/>
            <a:lstStyle/>
            <a:p>
              <a:endParaRPr lang="zh-CN" altLang="en-US"/>
            </a:p>
          </p:txBody>
        </p:sp>
        <p:sp>
          <p:nvSpPr>
            <p:cNvPr id="61465" name="Line 17"/>
            <p:cNvSpPr>
              <a:spLocks noChangeShapeType="1"/>
            </p:cNvSpPr>
            <p:nvPr/>
          </p:nvSpPr>
          <p:spPr bwMode="auto">
            <a:xfrm>
              <a:off x="4693" y="880"/>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61466" name="Line 18"/>
            <p:cNvSpPr>
              <a:spLocks noChangeShapeType="1"/>
            </p:cNvSpPr>
            <p:nvPr/>
          </p:nvSpPr>
          <p:spPr bwMode="auto">
            <a:xfrm>
              <a:off x="4693" y="1184"/>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61467" name="Line 19"/>
            <p:cNvSpPr>
              <a:spLocks noChangeShapeType="1"/>
            </p:cNvSpPr>
            <p:nvPr/>
          </p:nvSpPr>
          <p:spPr bwMode="auto">
            <a:xfrm>
              <a:off x="4693" y="1488"/>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61468" name="Line 20"/>
            <p:cNvSpPr>
              <a:spLocks noChangeShapeType="1"/>
            </p:cNvSpPr>
            <p:nvPr/>
          </p:nvSpPr>
          <p:spPr bwMode="auto">
            <a:xfrm>
              <a:off x="4693" y="1792"/>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61469" name="Line 21"/>
            <p:cNvSpPr>
              <a:spLocks noChangeShapeType="1"/>
            </p:cNvSpPr>
            <p:nvPr/>
          </p:nvSpPr>
          <p:spPr bwMode="auto">
            <a:xfrm>
              <a:off x="4693" y="2095"/>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61470" name="Line 22"/>
            <p:cNvSpPr>
              <a:spLocks noChangeShapeType="1"/>
            </p:cNvSpPr>
            <p:nvPr/>
          </p:nvSpPr>
          <p:spPr bwMode="auto">
            <a:xfrm>
              <a:off x="4693" y="2399"/>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61471" name="Line 23"/>
            <p:cNvSpPr>
              <a:spLocks noChangeShapeType="1"/>
            </p:cNvSpPr>
            <p:nvPr/>
          </p:nvSpPr>
          <p:spPr bwMode="auto">
            <a:xfrm>
              <a:off x="1450" y="779"/>
              <a:ext cx="3244" cy="1"/>
            </a:xfrm>
            <a:prstGeom prst="line">
              <a:avLst/>
            </a:prstGeom>
            <a:noFill/>
            <a:ln w="6350">
              <a:solidFill>
                <a:srgbClr val="000000"/>
              </a:solidFill>
              <a:prstDash val="sysDot"/>
              <a:round/>
              <a:headEnd type="arrow" w="sm" len="sm"/>
              <a:tailEnd type="arrow" w="sm" len="sm"/>
            </a:ln>
          </p:spPr>
          <p:txBody>
            <a:bodyPr/>
            <a:lstStyle/>
            <a:p>
              <a:endParaRPr lang="zh-CN" altLang="en-US"/>
            </a:p>
          </p:txBody>
        </p:sp>
        <p:sp>
          <p:nvSpPr>
            <p:cNvPr id="61472" name="Line 24"/>
            <p:cNvSpPr>
              <a:spLocks noChangeShapeType="1"/>
            </p:cNvSpPr>
            <p:nvPr/>
          </p:nvSpPr>
          <p:spPr bwMode="auto">
            <a:xfrm>
              <a:off x="1450" y="1082"/>
              <a:ext cx="3244"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61473" name="Line 25"/>
            <p:cNvSpPr>
              <a:spLocks noChangeShapeType="1"/>
            </p:cNvSpPr>
            <p:nvPr/>
          </p:nvSpPr>
          <p:spPr bwMode="auto">
            <a:xfrm>
              <a:off x="1450" y="1386"/>
              <a:ext cx="3244"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61474" name="Line 26"/>
            <p:cNvSpPr>
              <a:spLocks noChangeShapeType="1"/>
            </p:cNvSpPr>
            <p:nvPr/>
          </p:nvSpPr>
          <p:spPr bwMode="auto">
            <a:xfrm>
              <a:off x="1450" y="1690"/>
              <a:ext cx="3244"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61475" name="Line 27"/>
            <p:cNvSpPr>
              <a:spLocks noChangeShapeType="1"/>
            </p:cNvSpPr>
            <p:nvPr/>
          </p:nvSpPr>
          <p:spPr bwMode="auto">
            <a:xfrm>
              <a:off x="1450" y="1994"/>
              <a:ext cx="52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61476" name="Line 28"/>
            <p:cNvSpPr>
              <a:spLocks noChangeShapeType="1"/>
            </p:cNvSpPr>
            <p:nvPr/>
          </p:nvSpPr>
          <p:spPr bwMode="auto">
            <a:xfrm>
              <a:off x="1450" y="2298"/>
              <a:ext cx="52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61477" name="Line 29"/>
            <p:cNvSpPr>
              <a:spLocks noChangeShapeType="1"/>
            </p:cNvSpPr>
            <p:nvPr/>
          </p:nvSpPr>
          <p:spPr bwMode="auto">
            <a:xfrm>
              <a:off x="1450" y="2602"/>
              <a:ext cx="520" cy="1"/>
            </a:xfrm>
            <a:prstGeom prst="line">
              <a:avLst/>
            </a:prstGeom>
            <a:noFill/>
            <a:ln w="12700">
              <a:solidFill>
                <a:srgbClr val="000000"/>
              </a:solidFill>
              <a:prstDash val="sysDot"/>
              <a:round/>
              <a:headEnd type="triangle" w="sm" len="sm"/>
              <a:tailEnd type="triangle" w="sm" len="sm"/>
            </a:ln>
          </p:spPr>
          <p:txBody>
            <a:bodyPr/>
            <a:lstStyle/>
            <a:p>
              <a:endParaRPr lang="zh-CN" altLang="en-US"/>
            </a:p>
          </p:txBody>
        </p:sp>
        <p:sp>
          <p:nvSpPr>
            <p:cNvPr id="61478" name="Line 30"/>
            <p:cNvSpPr>
              <a:spLocks noChangeShapeType="1"/>
            </p:cNvSpPr>
            <p:nvPr/>
          </p:nvSpPr>
          <p:spPr bwMode="auto">
            <a:xfrm>
              <a:off x="2747" y="1994"/>
              <a:ext cx="39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61479" name="Line 31"/>
            <p:cNvSpPr>
              <a:spLocks noChangeShapeType="1"/>
            </p:cNvSpPr>
            <p:nvPr/>
          </p:nvSpPr>
          <p:spPr bwMode="auto">
            <a:xfrm>
              <a:off x="2747" y="2298"/>
              <a:ext cx="39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61480" name="Line 32"/>
            <p:cNvSpPr>
              <a:spLocks noChangeShapeType="1"/>
            </p:cNvSpPr>
            <p:nvPr/>
          </p:nvSpPr>
          <p:spPr bwMode="auto">
            <a:xfrm>
              <a:off x="2747" y="2602"/>
              <a:ext cx="39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61481" name="Line 33"/>
            <p:cNvSpPr>
              <a:spLocks noChangeShapeType="1"/>
            </p:cNvSpPr>
            <p:nvPr/>
          </p:nvSpPr>
          <p:spPr bwMode="auto">
            <a:xfrm>
              <a:off x="3914" y="1994"/>
              <a:ext cx="78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61482" name="Line 34"/>
            <p:cNvSpPr>
              <a:spLocks noChangeShapeType="1"/>
            </p:cNvSpPr>
            <p:nvPr/>
          </p:nvSpPr>
          <p:spPr bwMode="auto">
            <a:xfrm>
              <a:off x="3914" y="2298"/>
              <a:ext cx="78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61483" name="Line 35"/>
            <p:cNvSpPr>
              <a:spLocks noChangeShapeType="1"/>
            </p:cNvSpPr>
            <p:nvPr/>
          </p:nvSpPr>
          <p:spPr bwMode="auto">
            <a:xfrm>
              <a:off x="3914" y="2602"/>
              <a:ext cx="78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61484" name="Line 36"/>
            <p:cNvSpPr>
              <a:spLocks noChangeShapeType="1"/>
            </p:cNvSpPr>
            <p:nvPr/>
          </p:nvSpPr>
          <p:spPr bwMode="auto">
            <a:xfrm>
              <a:off x="1061" y="2703"/>
              <a:ext cx="1" cy="204"/>
            </a:xfrm>
            <a:prstGeom prst="line">
              <a:avLst/>
            </a:prstGeom>
            <a:noFill/>
            <a:ln w="28575">
              <a:solidFill>
                <a:srgbClr val="FF0000"/>
              </a:solidFill>
              <a:round/>
              <a:headEnd type="none" w="sm" len="sm"/>
              <a:tailEnd type="none" w="sm" len="sm"/>
            </a:ln>
          </p:spPr>
          <p:txBody>
            <a:bodyPr/>
            <a:lstStyle/>
            <a:p>
              <a:endParaRPr lang="zh-CN" altLang="en-US"/>
            </a:p>
          </p:txBody>
        </p:sp>
        <p:sp>
          <p:nvSpPr>
            <p:cNvPr id="61485" name="Line 37"/>
            <p:cNvSpPr>
              <a:spLocks noChangeShapeType="1"/>
            </p:cNvSpPr>
            <p:nvPr/>
          </p:nvSpPr>
          <p:spPr bwMode="auto">
            <a:xfrm>
              <a:off x="1056" y="2928"/>
              <a:ext cx="1169" cy="1"/>
            </a:xfrm>
            <a:prstGeom prst="line">
              <a:avLst/>
            </a:prstGeom>
            <a:noFill/>
            <a:ln w="28575">
              <a:solidFill>
                <a:srgbClr val="FF0000"/>
              </a:solidFill>
              <a:round/>
              <a:headEnd type="none" w="sm" len="sm"/>
              <a:tailEnd type="none" w="sm" len="sm"/>
            </a:ln>
          </p:spPr>
          <p:txBody>
            <a:bodyPr/>
            <a:lstStyle/>
            <a:p>
              <a:endParaRPr lang="zh-CN" altLang="en-US"/>
            </a:p>
          </p:txBody>
        </p:sp>
        <p:sp>
          <p:nvSpPr>
            <p:cNvPr id="61486" name="Line 38"/>
            <p:cNvSpPr>
              <a:spLocks noChangeShapeType="1"/>
            </p:cNvSpPr>
            <p:nvPr/>
          </p:nvSpPr>
          <p:spPr bwMode="auto">
            <a:xfrm>
              <a:off x="2228" y="2703"/>
              <a:ext cx="2" cy="204"/>
            </a:xfrm>
            <a:prstGeom prst="line">
              <a:avLst/>
            </a:prstGeom>
            <a:noFill/>
            <a:ln w="28575">
              <a:solidFill>
                <a:srgbClr val="FF0000"/>
              </a:solidFill>
              <a:round/>
              <a:headEnd type="none" w="sm" len="sm"/>
              <a:tailEnd type="none" w="sm" len="sm"/>
            </a:ln>
          </p:spPr>
          <p:txBody>
            <a:bodyPr/>
            <a:lstStyle/>
            <a:p>
              <a:endParaRPr lang="zh-CN" altLang="en-US"/>
            </a:p>
          </p:txBody>
        </p:sp>
        <p:sp>
          <p:nvSpPr>
            <p:cNvPr id="61487" name="Line 39"/>
            <p:cNvSpPr>
              <a:spLocks noChangeShapeType="1"/>
            </p:cNvSpPr>
            <p:nvPr/>
          </p:nvSpPr>
          <p:spPr bwMode="auto">
            <a:xfrm>
              <a:off x="2488" y="2703"/>
              <a:ext cx="1" cy="204"/>
            </a:xfrm>
            <a:prstGeom prst="line">
              <a:avLst/>
            </a:prstGeom>
            <a:noFill/>
            <a:ln w="28575">
              <a:solidFill>
                <a:srgbClr val="FF0000"/>
              </a:solidFill>
              <a:round/>
              <a:headEnd type="none" w="sm" len="sm"/>
              <a:tailEnd type="none" w="sm" len="sm"/>
            </a:ln>
          </p:spPr>
          <p:txBody>
            <a:bodyPr/>
            <a:lstStyle/>
            <a:p>
              <a:endParaRPr lang="zh-CN" altLang="en-US"/>
            </a:p>
          </p:txBody>
        </p:sp>
        <p:sp>
          <p:nvSpPr>
            <p:cNvPr id="61488" name="Line 40"/>
            <p:cNvSpPr>
              <a:spLocks noChangeShapeType="1"/>
            </p:cNvSpPr>
            <p:nvPr/>
          </p:nvSpPr>
          <p:spPr bwMode="auto">
            <a:xfrm>
              <a:off x="2496" y="2927"/>
              <a:ext cx="909" cy="1"/>
            </a:xfrm>
            <a:prstGeom prst="line">
              <a:avLst/>
            </a:prstGeom>
            <a:noFill/>
            <a:ln w="28575">
              <a:solidFill>
                <a:srgbClr val="FF0000"/>
              </a:solidFill>
              <a:round/>
              <a:headEnd type="none" w="sm" len="sm"/>
              <a:tailEnd type="none" w="sm" len="sm"/>
            </a:ln>
          </p:spPr>
          <p:txBody>
            <a:bodyPr/>
            <a:lstStyle/>
            <a:p>
              <a:endParaRPr lang="zh-CN" altLang="en-US"/>
            </a:p>
          </p:txBody>
        </p:sp>
        <p:sp>
          <p:nvSpPr>
            <p:cNvPr id="61489" name="Line 41"/>
            <p:cNvSpPr>
              <a:spLocks noChangeShapeType="1"/>
            </p:cNvSpPr>
            <p:nvPr/>
          </p:nvSpPr>
          <p:spPr bwMode="auto">
            <a:xfrm>
              <a:off x="3396" y="2703"/>
              <a:ext cx="1" cy="204"/>
            </a:xfrm>
            <a:prstGeom prst="line">
              <a:avLst/>
            </a:prstGeom>
            <a:noFill/>
            <a:ln w="28575">
              <a:solidFill>
                <a:srgbClr val="FF0000"/>
              </a:solidFill>
              <a:round/>
              <a:headEnd type="none" w="sm" len="sm"/>
              <a:tailEnd type="none" w="sm" len="sm"/>
            </a:ln>
          </p:spPr>
          <p:txBody>
            <a:bodyPr/>
            <a:lstStyle/>
            <a:p>
              <a:endParaRPr lang="zh-CN" altLang="en-US"/>
            </a:p>
          </p:txBody>
        </p:sp>
        <p:sp>
          <p:nvSpPr>
            <p:cNvPr id="61490" name="Line 42"/>
            <p:cNvSpPr>
              <a:spLocks noChangeShapeType="1"/>
            </p:cNvSpPr>
            <p:nvPr/>
          </p:nvSpPr>
          <p:spPr bwMode="auto">
            <a:xfrm>
              <a:off x="3792" y="2688"/>
              <a:ext cx="1" cy="204"/>
            </a:xfrm>
            <a:prstGeom prst="line">
              <a:avLst/>
            </a:prstGeom>
            <a:noFill/>
            <a:ln w="28575">
              <a:solidFill>
                <a:srgbClr val="FF0000"/>
              </a:solidFill>
              <a:round/>
              <a:headEnd type="none" w="sm" len="sm"/>
              <a:tailEnd type="none" w="sm" len="sm"/>
            </a:ln>
          </p:spPr>
          <p:txBody>
            <a:bodyPr/>
            <a:lstStyle/>
            <a:p>
              <a:endParaRPr lang="zh-CN" altLang="en-US"/>
            </a:p>
          </p:txBody>
        </p:sp>
        <p:sp>
          <p:nvSpPr>
            <p:cNvPr id="61491" name="Line 43"/>
            <p:cNvSpPr>
              <a:spLocks noChangeShapeType="1"/>
            </p:cNvSpPr>
            <p:nvPr/>
          </p:nvSpPr>
          <p:spPr bwMode="auto">
            <a:xfrm>
              <a:off x="3785" y="2906"/>
              <a:ext cx="1168" cy="1"/>
            </a:xfrm>
            <a:prstGeom prst="line">
              <a:avLst/>
            </a:prstGeom>
            <a:noFill/>
            <a:ln w="28575">
              <a:solidFill>
                <a:srgbClr val="FF0000"/>
              </a:solidFill>
              <a:round/>
              <a:headEnd type="none" w="sm" len="sm"/>
              <a:tailEnd type="none" w="sm" len="sm"/>
            </a:ln>
          </p:spPr>
          <p:txBody>
            <a:bodyPr/>
            <a:lstStyle/>
            <a:p>
              <a:endParaRPr lang="zh-CN" altLang="en-US"/>
            </a:p>
          </p:txBody>
        </p:sp>
        <p:sp>
          <p:nvSpPr>
            <p:cNvPr id="61492" name="Line 44"/>
            <p:cNvSpPr>
              <a:spLocks noChangeShapeType="1"/>
            </p:cNvSpPr>
            <p:nvPr/>
          </p:nvSpPr>
          <p:spPr bwMode="auto">
            <a:xfrm>
              <a:off x="4952" y="2703"/>
              <a:ext cx="1" cy="204"/>
            </a:xfrm>
            <a:prstGeom prst="line">
              <a:avLst/>
            </a:prstGeom>
            <a:noFill/>
            <a:ln w="28575">
              <a:solidFill>
                <a:srgbClr val="FF0000"/>
              </a:solidFill>
              <a:round/>
              <a:headEnd type="none" w="sm" len="sm"/>
              <a:tailEnd type="none" w="sm" len="sm"/>
            </a:ln>
          </p:spPr>
          <p:txBody>
            <a:bodyPr/>
            <a:lstStyle/>
            <a:p>
              <a:endParaRPr lang="zh-CN" altLang="en-US"/>
            </a:p>
          </p:txBody>
        </p:sp>
        <p:pic>
          <p:nvPicPr>
            <p:cNvPr id="61493" name="Picture 45"/>
            <p:cNvPicPr>
              <a:picLocks noChangeArrowheads="1"/>
            </p:cNvPicPr>
            <p:nvPr/>
          </p:nvPicPr>
          <p:blipFill>
            <a:blip r:embed="rId2" cstate="print"/>
            <a:srcRect/>
            <a:stretch>
              <a:fillRect/>
            </a:stretch>
          </p:blipFill>
          <p:spPr bwMode="auto">
            <a:xfrm>
              <a:off x="864" y="3552"/>
              <a:ext cx="336" cy="321"/>
            </a:xfrm>
            <a:prstGeom prst="rect">
              <a:avLst/>
            </a:prstGeom>
            <a:noFill/>
            <a:ln w="12700">
              <a:noFill/>
              <a:miter lim="800000"/>
              <a:headEnd/>
              <a:tailEnd/>
            </a:ln>
          </p:spPr>
        </p:pic>
        <p:grpSp>
          <p:nvGrpSpPr>
            <p:cNvPr id="3" name="Group 46"/>
            <p:cNvGrpSpPr>
              <a:grpSpLocks/>
            </p:cNvGrpSpPr>
            <p:nvPr/>
          </p:nvGrpSpPr>
          <p:grpSpPr bwMode="auto">
            <a:xfrm>
              <a:off x="1872" y="3312"/>
              <a:ext cx="2112" cy="672"/>
              <a:chOff x="3331" y="1857"/>
              <a:chExt cx="686" cy="288"/>
            </a:xfrm>
          </p:grpSpPr>
          <p:grpSp>
            <p:nvGrpSpPr>
              <p:cNvPr id="4" name="Group 47"/>
              <p:cNvGrpSpPr>
                <a:grpSpLocks/>
              </p:cNvGrpSpPr>
              <p:nvPr/>
            </p:nvGrpSpPr>
            <p:grpSpPr bwMode="auto">
              <a:xfrm>
                <a:off x="3340" y="1870"/>
                <a:ext cx="677" cy="275"/>
                <a:chOff x="3340" y="1870"/>
                <a:chExt cx="677" cy="275"/>
              </a:xfrm>
            </p:grpSpPr>
            <p:sp>
              <p:nvSpPr>
                <p:cNvPr id="61549" name="Oval 48"/>
                <p:cNvSpPr>
                  <a:spLocks noChangeArrowheads="1"/>
                </p:cNvSpPr>
                <p:nvPr/>
              </p:nvSpPr>
              <p:spPr bwMode="auto">
                <a:xfrm>
                  <a:off x="3575" y="1870"/>
                  <a:ext cx="292" cy="104"/>
                </a:xfrm>
                <a:prstGeom prst="ellipse">
                  <a:avLst/>
                </a:prstGeom>
                <a:solidFill>
                  <a:srgbClr val="000000"/>
                </a:solidFill>
                <a:ln w="12700">
                  <a:noFill/>
                  <a:round/>
                  <a:headEnd/>
                  <a:tailEnd/>
                </a:ln>
              </p:spPr>
              <p:txBody>
                <a:bodyPr wrap="none" anchor="ctr"/>
                <a:lstStyle/>
                <a:p>
                  <a:endParaRPr lang="zh-CN" altLang="en-US"/>
                </a:p>
              </p:txBody>
            </p:sp>
            <p:sp>
              <p:nvSpPr>
                <p:cNvPr id="61550" name="Oval 49"/>
                <p:cNvSpPr>
                  <a:spLocks noChangeArrowheads="1"/>
                </p:cNvSpPr>
                <p:nvPr/>
              </p:nvSpPr>
              <p:spPr bwMode="auto">
                <a:xfrm>
                  <a:off x="3416" y="1897"/>
                  <a:ext cx="207" cy="110"/>
                </a:xfrm>
                <a:prstGeom prst="ellipse">
                  <a:avLst/>
                </a:prstGeom>
                <a:solidFill>
                  <a:srgbClr val="000000"/>
                </a:solidFill>
                <a:ln w="12700">
                  <a:noFill/>
                  <a:round/>
                  <a:headEnd/>
                  <a:tailEnd/>
                </a:ln>
              </p:spPr>
              <p:txBody>
                <a:bodyPr wrap="none" anchor="ctr"/>
                <a:lstStyle/>
                <a:p>
                  <a:endParaRPr lang="zh-CN" altLang="en-US"/>
                </a:p>
              </p:txBody>
            </p:sp>
            <p:sp>
              <p:nvSpPr>
                <p:cNvPr id="61551" name="Oval 50"/>
                <p:cNvSpPr>
                  <a:spLocks noChangeArrowheads="1"/>
                </p:cNvSpPr>
                <p:nvPr/>
              </p:nvSpPr>
              <p:spPr bwMode="auto">
                <a:xfrm>
                  <a:off x="3340" y="1969"/>
                  <a:ext cx="142" cy="85"/>
                </a:xfrm>
                <a:prstGeom prst="ellipse">
                  <a:avLst/>
                </a:prstGeom>
                <a:solidFill>
                  <a:srgbClr val="000000"/>
                </a:solidFill>
                <a:ln w="12700">
                  <a:noFill/>
                  <a:round/>
                  <a:headEnd/>
                  <a:tailEnd/>
                </a:ln>
              </p:spPr>
              <p:txBody>
                <a:bodyPr wrap="none" anchor="ctr"/>
                <a:lstStyle/>
                <a:p>
                  <a:endParaRPr lang="zh-CN" altLang="en-US"/>
                </a:p>
              </p:txBody>
            </p:sp>
            <p:sp>
              <p:nvSpPr>
                <p:cNvPr id="61552" name="Oval 51"/>
                <p:cNvSpPr>
                  <a:spLocks noChangeArrowheads="1"/>
                </p:cNvSpPr>
                <p:nvPr/>
              </p:nvSpPr>
              <p:spPr bwMode="auto">
                <a:xfrm>
                  <a:off x="3388" y="2015"/>
                  <a:ext cx="217" cy="98"/>
                </a:xfrm>
                <a:prstGeom prst="ellipse">
                  <a:avLst/>
                </a:prstGeom>
                <a:solidFill>
                  <a:srgbClr val="000000"/>
                </a:solidFill>
                <a:ln w="12700">
                  <a:noFill/>
                  <a:round/>
                  <a:headEnd/>
                  <a:tailEnd/>
                </a:ln>
              </p:spPr>
              <p:txBody>
                <a:bodyPr wrap="none" anchor="ctr"/>
                <a:lstStyle/>
                <a:p>
                  <a:endParaRPr lang="zh-CN" altLang="en-US"/>
                </a:p>
              </p:txBody>
            </p:sp>
            <p:sp>
              <p:nvSpPr>
                <p:cNvPr id="61553" name="Oval 52"/>
                <p:cNvSpPr>
                  <a:spLocks noChangeArrowheads="1"/>
                </p:cNvSpPr>
                <p:nvPr/>
              </p:nvSpPr>
              <p:spPr bwMode="auto">
                <a:xfrm>
                  <a:off x="3556" y="2027"/>
                  <a:ext cx="329" cy="118"/>
                </a:xfrm>
                <a:prstGeom prst="ellipse">
                  <a:avLst/>
                </a:prstGeom>
                <a:solidFill>
                  <a:srgbClr val="000000"/>
                </a:solidFill>
                <a:ln w="12700">
                  <a:noFill/>
                  <a:round/>
                  <a:headEnd/>
                  <a:tailEnd/>
                </a:ln>
              </p:spPr>
              <p:txBody>
                <a:bodyPr wrap="none" anchor="ctr"/>
                <a:lstStyle/>
                <a:p>
                  <a:endParaRPr lang="zh-CN" altLang="en-US"/>
                </a:p>
              </p:txBody>
            </p:sp>
            <p:sp>
              <p:nvSpPr>
                <p:cNvPr id="61554" name="Oval 53"/>
                <p:cNvSpPr>
                  <a:spLocks noChangeArrowheads="1"/>
                </p:cNvSpPr>
                <p:nvPr/>
              </p:nvSpPr>
              <p:spPr bwMode="auto">
                <a:xfrm>
                  <a:off x="3773" y="1902"/>
                  <a:ext cx="208" cy="80"/>
                </a:xfrm>
                <a:prstGeom prst="ellipse">
                  <a:avLst/>
                </a:prstGeom>
                <a:solidFill>
                  <a:srgbClr val="000000"/>
                </a:solidFill>
                <a:ln w="12700">
                  <a:noFill/>
                  <a:round/>
                  <a:headEnd/>
                  <a:tailEnd/>
                </a:ln>
              </p:spPr>
              <p:txBody>
                <a:bodyPr wrap="none" anchor="ctr"/>
                <a:lstStyle/>
                <a:p>
                  <a:endParaRPr lang="zh-CN" altLang="en-US"/>
                </a:p>
              </p:txBody>
            </p:sp>
            <p:sp>
              <p:nvSpPr>
                <p:cNvPr id="61555" name="Oval 54"/>
                <p:cNvSpPr>
                  <a:spLocks noChangeArrowheads="1"/>
                </p:cNvSpPr>
                <p:nvPr/>
              </p:nvSpPr>
              <p:spPr bwMode="auto">
                <a:xfrm>
                  <a:off x="3810" y="1962"/>
                  <a:ext cx="207" cy="84"/>
                </a:xfrm>
                <a:prstGeom prst="ellipse">
                  <a:avLst/>
                </a:prstGeom>
                <a:solidFill>
                  <a:srgbClr val="000000"/>
                </a:solidFill>
                <a:ln w="12700">
                  <a:noFill/>
                  <a:round/>
                  <a:headEnd/>
                  <a:tailEnd/>
                </a:ln>
              </p:spPr>
              <p:txBody>
                <a:bodyPr wrap="none" anchor="ctr"/>
                <a:lstStyle/>
                <a:p>
                  <a:endParaRPr lang="zh-CN" altLang="en-US"/>
                </a:p>
              </p:txBody>
            </p:sp>
            <p:sp>
              <p:nvSpPr>
                <p:cNvPr id="61556" name="Oval 55"/>
                <p:cNvSpPr>
                  <a:spLocks noChangeArrowheads="1"/>
                </p:cNvSpPr>
                <p:nvPr/>
              </p:nvSpPr>
              <p:spPr bwMode="auto">
                <a:xfrm>
                  <a:off x="3792" y="1982"/>
                  <a:ext cx="197" cy="144"/>
                </a:xfrm>
                <a:prstGeom prst="ellipse">
                  <a:avLst/>
                </a:prstGeom>
                <a:solidFill>
                  <a:srgbClr val="000000"/>
                </a:solidFill>
                <a:ln w="12700">
                  <a:noFill/>
                  <a:round/>
                  <a:headEnd/>
                  <a:tailEnd/>
                </a:ln>
              </p:spPr>
              <p:txBody>
                <a:bodyPr wrap="none" anchor="ctr"/>
                <a:lstStyle/>
                <a:p>
                  <a:endParaRPr lang="zh-CN" altLang="en-US"/>
                </a:p>
              </p:txBody>
            </p:sp>
            <p:sp>
              <p:nvSpPr>
                <p:cNvPr id="61557" name="Oval 56"/>
                <p:cNvSpPr>
                  <a:spLocks noChangeArrowheads="1"/>
                </p:cNvSpPr>
                <p:nvPr/>
              </p:nvSpPr>
              <p:spPr bwMode="auto">
                <a:xfrm>
                  <a:off x="3463" y="1935"/>
                  <a:ext cx="433" cy="144"/>
                </a:xfrm>
                <a:prstGeom prst="ellipse">
                  <a:avLst/>
                </a:prstGeom>
                <a:solidFill>
                  <a:srgbClr val="000000"/>
                </a:solidFill>
                <a:ln w="12700">
                  <a:noFill/>
                  <a:round/>
                  <a:headEnd/>
                  <a:tailEnd/>
                </a:ln>
              </p:spPr>
              <p:txBody>
                <a:bodyPr wrap="none" anchor="ctr"/>
                <a:lstStyle/>
                <a:p>
                  <a:endParaRPr lang="zh-CN" altLang="en-US"/>
                </a:p>
              </p:txBody>
            </p:sp>
          </p:grpSp>
          <p:grpSp>
            <p:nvGrpSpPr>
              <p:cNvPr id="5" name="Group 57"/>
              <p:cNvGrpSpPr>
                <a:grpSpLocks/>
              </p:cNvGrpSpPr>
              <p:nvPr/>
            </p:nvGrpSpPr>
            <p:grpSpPr bwMode="auto">
              <a:xfrm>
                <a:off x="3331" y="1857"/>
                <a:ext cx="666" cy="283"/>
                <a:chOff x="3331" y="1857"/>
                <a:chExt cx="666" cy="283"/>
              </a:xfrm>
            </p:grpSpPr>
            <p:sp>
              <p:nvSpPr>
                <p:cNvPr id="61540" name="Oval 58"/>
                <p:cNvSpPr>
                  <a:spLocks noChangeArrowheads="1"/>
                </p:cNvSpPr>
                <p:nvPr/>
              </p:nvSpPr>
              <p:spPr bwMode="auto">
                <a:xfrm>
                  <a:off x="3567" y="1857"/>
                  <a:ext cx="282" cy="112"/>
                </a:xfrm>
                <a:prstGeom prst="ellipse">
                  <a:avLst/>
                </a:prstGeom>
                <a:solidFill>
                  <a:srgbClr val="CEDADB"/>
                </a:solidFill>
                <a:ln w="12700">
                  <a:noFill/>
                  <a:round/>
                  <a:headEnd/>
                  <a:tailEnd/>
                </a:ln>
              </p:spPr>
              <p:txBody>
                <a:bodyPr wrap="none" anchor="ctr"/>
                <a:lstStyle/>
                <a:p>
                  <a:endParaRPr lang="zh-CN" altLang="en-US"/>
                </a:p>
              </p:txBody>
            </p:sp>
            <p:sp>
              <p:nvSpPr>
                <p:cNvPr id="61541" name="Oval 59"/>
                <p:cNvSpPr>
                  <a:spLocks noChangeArrowheads="1"/>
                </p:cNvSpPr>
                <p:nvPr/>
              </p:nvSpPr>
              <p:spPr bwMode="auto">
                <a:xfrm>
                  <a:off x="3407" y="1890"/>
                  <a:ext cx="204" cy="111"/>
                </a:xfrm>
                <a:prstGeom prst="ellipse">
                  <a:avLst/>
                </a:prstGeom>
                <a:solidFill>
                  <a:srgbClr val="CEDADB"/>
                </a:solidFill>
                <a:ln w="12700">
                  <a:noFill/>
                  <a:round/>
                  <a:headEnd/>
                  <a:tailEnd/>
                </a:ln>
              </p:spPr>
              <p:txBody>
                <a:bodyPr wrap="none" anchor="ctr"/>
                <a:lstStyle/>
                <a:p>
                  <a:endParaRPr lang="zh-CN" altLang="en-US"/>
                </a:p>
              </p:txBody>
            </p:sp>
            <p:sp>
              <p:nvSpPr>
                <p:cNvPr id="61542" name="Oval 60"/>
                <p:cNvSpPr>
                  <a:spLocks noChangeArrowheads="1"/>
                </p:cNvSpPr>
                <p:nvPr/>
              </p:nvSpPr>
              <p:spPr bwMode="auto">
                <a:xfrm>
                  <a:off x="3331" y="1962"/>
                  <a:ext cx="141" cy="84"/>
                </a:xfrm>
                <a:prstGeom prst="ellipse">
                  <a:avLst/>
                </a:prstGeom>
                <a:solidFill>
                  <a:srgbClr val="CEDADB"/>
                </a:solidFill>
                <a:ln w="12700">
                  <a:noFill/>
                  <a:round/>
                  <a:headEnd/>
                  <a:tailEnd/>
                </a:ln>
              </p:spPr>
              <p:txBody>
                <a:bodyPr wrap="none" anchor="ctr"/>
                <a:lstStyle/>
                <a:p>
                  <a:endParaRPr lang="zh-CN" altLang="en-US"/>
                </a:p>
              </p:txBody>
            </p:sp>
            <p:sp>
              <p:nvSpPr>
                <p:cNvPr id="61543" name="Oval 61"/>
                <p:cNvSpPr>
                  <a:spLocks noChangeArrowheads="1"/>
                </p:cNvSpPr>
                <p:nvPr/>
              </p:nvSpPr>
              <p:spPr bwMode="auto">
                <a:xfrm>
                  <a:off x="3379" y="2007"/>
                  <a:ext cx="216" cy="92"/>
                </a:xfrm>
                <a:prstGeom prst="ellipse">
                  <a:avLst/>
                </a:prstGeom>
                <a:solidFill>
                  <a:srgbClr val="CEDADB"/>
                </a:solidFill>
                <a:ln w="12700">
                  <a:noFill/>
                  <a:round/>
                  <a:headEnd/>
                  <a:tailEnd/>
                </a:ln>
              </p:spPr>
              <p:txBody>
                <a:bodyPr wrap="none" anchor="ctr"/>
                <a:lstStyle/>
                <a:p>
                  <a:endParaRPr lang="zh-CN" altLang="en-US"/>
                </a:p>
              </p:txBody>
            </p:sp>
            <p:sp>
              <p:nvSpPr>
                <p:cNvPr id="61544" name="Oval 62"/>
                <p:cNvSpPr>
                  <a:spLocks noChangeArrowheads="1"/>
                </p:cNvSpPr>
                <p:nvPr/>
              </p:nvSpPr>
              <p:spPr bwMode="auto">
                <a:xfrm>
                  <a:off x="3539" y="2020"/>
                  <a:ext cx="337" cy="120"/>
                </a:xfrm>
                <a:prstGeom prst="ellipse">
                  <a:avLst/>
                </a:prstGeom>
                <a:solidFill>
                  <a:srgbClr val="CEDADB"/>
                </a:solidFill>
                <a:ln w="12700">
                  <a:noFill/>
                  <a:round/>
                  <a:headEnd/>
                  <a:tailEnd/>
                </a:ln>
              </p:spPr>
              <p:txBody>
                <a:bodyPr wrap="none" anchor="ctr"/>
                <a:lstStyle/>
                <a:p>
                  <a:endParaRPr lang="zh-CN" altLang="en-US"/>
                </a:p>
              </p:txBody>
            </p:sp>
            <p:sp>
              <p:nvSpPr>
                <p:cNvPr id="61545" name="Oval 63"/>
                <p:cNvSpPr>
                  <a:spLocks noChangeArrowheads="1"/>
                </p:cNvSpPr>
                <p:nvPr/>
              </p:nvSpPr>
              <p:spPr bwMode="auto">
                <a:xfrm>
                  <a:off x="3764" y="1890"/>
                  <a:ext cx="205" cy="84"/>
                </a:xfrm>
                <a:prstGeom prst="ellipse">
                  <a:avLst/>
                </a:prstGeom>
                <a:solidFill>
                  <a:srgbClr val="CEDADB"/>
                </a:solidFill>
                <a:ln w="12700">
                  <a:noFill/>
                  <a:round/>
                  <a:headEnd/>
                  <a:tailEnd/>
                </a:ln>
              </p:spPr>
              <p:txBody>
                <a:bodyPr wrap="none" anchor="ctr"/>
                <a:lstStyle/>
                <a:p>
                  <a:endParaRPr lang="zh-CN" altLang="en-US"/>
                </a:p>
              </p:txBody>
            </p:sp>
            <p:sp>
              <p:nvSpPr>
                <p:cNvPr id="61546" name="Oval 64"/>
                <p:cNvSpPr>
                  <a:spLocks noChangeArrowheads="1"/>
                </p:cNvSpPr>
                <p:nvPr/>
              </p:nvSpPr>
              <p:spPr bwMode="auto">
                <a:xfrm>
                  <a:off x="3792" y="1955"/>
                  <a:ext cx="205" cy="86"/>
                </a:xfrm>
                <a:prstGeom prst="ellipse">
                  <a:avLst/>
                </a:prstGeom>
                <a:solidFill>
                  <a:srgbClr val="CEDADB"/>
                </a:solidFill>
                <a:ln w="12700">
                  <a:noFill/>
                  <a:round/>
                  <a:headEnd/>
                  <a:tailEnd/>
                </a:ln>
              </p:spPr>
              <p:txBody>
                <a:bodyPr wrap="none" anchor="ctr"/>
                <a:lstStyle/>
                <a:p>
                  <a:endParaRPr lang="zh-CN" altLang="en-US"/>
                </a:p>
              </p:txBody>
            </p:sp>
            <p:sp>
              <p:nvSpPr>
                <p:cNvPr id="61547" name="Oval 65"/>
                <p:cNvSpPr>
                  <a:spLocks noChangeArrowheads="1"/>
                </p:cNvSpPr>
                <p:nvPr/>
              </p:nvSpPr>
              <p:spPr bwMode="auto">
                <a:xfrm>
                  <a:off x="3773" y="1974"/>
                  <a:ext cx="208" cy="145"/>
                </a:xfrm>
                <a:prstGeom prst="ellipse">
                  <a:avLst/>
                </a:prstGeom>
                <a:solidFill>
                  <a:srgbClr val="CEDADB"/>
                </a:solidFill>
                <a:ln w="12700">
                  <a:noFill/>
                  <a:round/>
                  <a:headEnd/>
                  <a:tailEnd/>
                </a:ln>
              </p:spPr>
              <p:txBody>
                <a:bodyPr wrap="none" anchor="ctr"/>
                <a:lstStyle/>
                <a:p>
                  <a:endParaRPr lang="zh-CN" altLang="en-US"/>
                </a:p>
              </p:txBody>
            </p:sp>
            <p:sp>
              <p:nvSpPr>
                <p:cNvPr id="61548" name="Oval 66"/>
                <p:cNvSpPr>
                  <a:spLocks noChangeArrowheads="1"/>
                </p:cNvSpPr>
                <p:nvPr/>
              </p:nvSpPr>
              <p:spPr bwMode="auto">
                <a:xfrm>
                  <a:off x="3453" y="1923"/>
                  <a:ext cx="432" cy="145"/>
                </a:xfrm>
                <a:prstGeom prst="ellipse">
                  <a:avLst/>
                </a:prstGeom>
                <a:solidFill>
                  <a:srgbClr val="CEDADB"/>
                </a:solidFill>
                <a:ln w="12700">
                  <a:noFill/>
                  <a:round/>
                  <a:headEnd/>
                  <a:tailEnd/>
                </a:ln>
              </p:spPr>
              <p:txBody>
                <a:bodyPr wrap="none" anchor="ctr"/>
                <a:lstStyle/>
                <a:p>
                  <a:endParaRPr lang="zh-CN" altLang="en-US"/>
                </a:p>
              </p:txBody>
            </p:sp>
          </p:grpSp>
        </p:grpSp>
        <p:pic>
          <p:nvPicPr>
            <p:cNvPr id="61495" name="Picture 67"/>
            <p:cNvPicPr>
              <a:picLocks noChangeArrowheads="1"/>
            </p:cNvPicPr>
            <p:nvPr/>
          </p:nvPicPr>
          <p:blipFill>
            <a:blip r:embed="rId2" cstate="print"/>
            <a:srcRect/>
            <a:stretch>
              <a:fillRect/>
            </a:stretch>
          </p:blipFill>
          <p:spPr bwMode="auto">
            <a:xfrm>
              <a:off x="4992" y="3600"/>
              <a:ext cx="336" cy="321"/>
            </a:xfrm>
            <a:prstGeom prst="rect">
              <a:avLst/>
            </a:prstGeom>
            <a:noFill/>
            <a:ln w="12700">
              <a:noFill/>
              <a:miter lim="800000"/>
              <a:headEnd/>
              <a:tailEnd/>
            </a:ln>
          </p:spPr>
        </p:pic>
        <p:sp>
          <p:nvSpPr>
            <p:cNvPr id="61496" name="Rectangle 68"/>
            <p:cNvSpPr>
              <a:spLocks noChangeArrowheads="1"/>
            </p:cNvSpPr>
            <p:nvPr/>
          </p:nvSpPr>
          <p:spPr bwMode="auto">
            <a:xfrm>
              <a:off x="2304" y="3456"/>
              <a:ext cx="192" cy="24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1497" name="Rectangle 69"/>
            <p:cNvSpPr>
              <a:spLocks noChangeArrowheads="1"/>
            </p:cNvSpPr>
            <p:nvPr/>
          </p:nvSpPr>
          <p:spPr bwMode="auto">
            <a:xfrm>
              <a:off x="3216" y="3408"/>
              <a:ext cx="192" cy="24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1498" name="Rectangle 70"/>
            <p:cNvSpPr>
              <a:spLocks noChangeArrowheads="1"/>
            </p:cNvSpPr>
            <p:nvPr/>
          </p:nvSpPr>
          <p:spPr bwMode="auto">
            <a:xfrm>
              <a:off x="2736" y="3696"/>
              <a:ext cx="192" cy="24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1499" name="Line 71"/>
            <p:cNvSpPr>
              <a:spLocks noChangeShapeType="1"/>
            </p:cNvSpPr>
            <p:nvPr/>
          </p:nvSpPr>
          <p:spPr bwMode="auto">
            <a:xfrm flipV="1">
              <a:off x="1056" y="3600"/>
              <a:ext cx="1248" cy="48"/>
            </a:xfrm>
            <a:prstGeom prst="line">
              <a:avLst/>
            </a:prstGeom>
            <a:noFill/>
            <a:ln w="9525">
              <a:solidFill>
                <a:schemeClr val="tx1"/>
              </a:solidFill>
              <a:round/>
              <a:headEnd/>
              <a:tailEnd/>
            </a:ln>
          </p:spPr>
          <p:txBody>
            <a:bodyPr wrap="none" anchor="ctr"/>
            <a:lstStyle/>
            <a:p>
              <a:endParaRPr lang="zh-CN" altLang="en-US"/>
            </a:p>
          </p:txBody>
        </p:sp>
        <p:sp>
          <p:nvSpPr>
            <p:cNvPr id="61500" name="Line 72"/>
            <p:cNvSpPr>
              <a:spLocks noChangeShapeType="1"/>
            </p:cNvSpPr>
            <p:nvPr/>
          </p:nvSpPr>
          <p:spPr bwMode="auto">
            <a:xfrm>
              <a:off x="2496" y="3552"/>
              <a:ext cx="720" cy="0"/>
            </a:xfrm>
            <a:prstGeom prst="line">
              <a:avLst/>
            </a:prstGeom>
            <a:noFill/>
            <a:ln w="9525">
              <a:solidFill>
                <a:schemeClr val="tx1"/>
              </a:solidFill>
              <a:round/>
              <a:headEnd/>
              <a:tailEnd/>
            </a:ln>
          </p:spPr>
          <p:txBody>
            <a:bodyPr wrap="none" anchor="ctr"/>
            <a:lstStyle/>
            <a:p>
              <a:endParaRPr lang="zh-CN" altLang="en-US"/>
            </a:p>
          </p:txBody>
        </p:sp>
        <p:sp>
          <p:nvSpPr>
            <p:cNvPr id="61501" name="Line 73"/>
            <p:cNvSpPr>
              <a:spLocks noChangeShapeType="1"/>
            </p:cNvSpPr>
            <p:nvPr/>
          </p:nvSpPr>
          <p:spPr bwMode="auto">
            <a:xfrm>
              <a:off x="3408" y="3504"/>
              <a:ext cx="1584" cy="240"/>
            </a:xfrm>
            <a:prstGeom prst="line">
              <a:avLst/>
            </a:prstGeom>
            <a:noFill/>
            <a:ln w="9525">
              <a:solidFill>
                <a:schemeClr val="tx1"/>
              </a:solidFill>
              <a:round/>
              <a:headEnd/>
              <a:tailEnd/>
            </a:ln>
          </p:spPr>
          <p:txBody>
            <a:bodyPr wrap="none" anchor="ctr"/>
            <a:lstStyle/>
            <a:p>
              <a:endParaRPr lang="zh-CN" altLang="en-US"/>
            </a:p>
          </p:txBody>
        </p:sp>
        <p:sp>
          <p:nvSpPr>
            <p:cNvPr id="61502" name="Line 74"/>
            <p:cNvSpPr>
              <a:spLocks noChangeShapeType="1"/>
            </p:cNvSpPr>
            <p:nvPr/>
          </p:nvSpPr>
          <p:spPr bwMode="auto">
            <a:xfrm>
              <a:off x="2448" y="3696"/>
              <a:ext cx="288" cy="96"/>
            </a:xfrm>
            <a:prstGeom prst="line">
              <a:avLst/>
            </a:prstGeom>
            <a:noFill/>
            <a:ln w="9525">
              <a:solidFill>
                <a:schemeClr val="tx1"/>
              </a:solidFill>
              <a:round/>
              <a:headEnd/>
              <a:tailEnd/>
            </a:ln>
          </p:spPr>
          <p:txBody>
            <a:bodyPr wrap="none" anchor="ctr"/>
            <a:lstStyle/>
            <a:p>
              <a:endParaRPr lang="zh-CN" altLang="en-US"/>
            </a:p>
          </p:txBody>
        </p:sp>
        <p:sp>
          <p:nvSpPr>
            <p:cNvPr id="61503" name="Line 75"/>
            <p:cNvSpPr>
              <a:spLocks noChangeShapeType="1"/>
            </p:cNvSpPr>
            <p:nvPr/>
          </p:nvSpPr>
          <p:spPr bwMode="auto">
            <a:xfrm flipV="1">
              <a:off x="2928" y="3648"/>
              <a:ext cx="288" cy="144"/>
            </a:xfrm>
            <a:prstGeom prst="line">
              <a:avLst/>
            </a:prstGeom>
            <a:noFill/>
            <a:ln w="9525">
              <a:solidFill>
                <a:schemeClr val="tx1"/>
              </a:solidFill>
              <a:round/>
              <a:headEnd/>
              <a:tailEnd/>
            </a:ln>
          </p:spPr>
          <p:txBody>
            <a:bodyPr wrap="none" anchor="ctr"/>
            <a:lstStyle/>
            <a:p>
              <a:endParaRPr lang="zh-CN" altLang="en-US"/>
            </a:p>
          </p:txBody>
        </p:sp>
        <p:grpSp>
          <p:nvGrpSpPr>
            <p:cNvPr id="6" name="Group 76"/>
            <p:cNvGrpSpPr>
              <a:grpSpLocks/>
            </p:cNvGrpSpPr>
            <p:nvPr/>
          </p:nvGrpSpPr>
          <p:grpSpPr bwMode="auto">
            <a:xfrm>
              <a:off x="672" y="638"/>
              <a:ext cx="841" cy="2050"/>
              <a:chOff x="672" y="446"/>
              <a:chExt cx="841" cy="2050"/>
            </a:xfrm>
          </p:grpSpPr>
          <p:sp>
            <p:nvSpPr>
              <p:cNvPr id="61531" name="Text Box 77"/>
              <p:cNvSpPr txBox="1">
                <a:spLocks noChangeArrowheads="1"/>
              </p:cNvSpPr>
              <p:nvPr/>
            </p:nvSpPr>
            <p:spPr bwMode="auto">
              <a:xfrm>
                <a:off x="768" y="446"/>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应用层</a:t>
                </a:r>
              </a:p>
            </p:txBody>
          </p:sp>
          <p:sp>
            <p:nvSpPr>
              <p:cNvPr id="61532" name="Text Box 78"/>
              <p:cNvSpPr txBox="1">
                <a:spLocks noChangeArrowheads="1"/>
              </p:cNvSpPr>
              <p:nvPr/>
            </p:nvSpPr>
            <p:spPr bwMode="auto">
              <a:xfrm>
                <a:off x="768" y="769"/>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表示层</a:t>
                </a:r>
              </a:p>
            </p:txBody>
          </p:sp>
          <p:sp>
            <p:nvSpPr>
              <p:cNvPr id="61533" name="Text Box 79"/>
              <p:cNvSpPr txBox="1">
                <a:spLocks noChangeArrowheads="1"/>
              </p:cNvSpPr>
              <p:nvPr/>
            </p:nvSpPr>
            <p:spPr bwMode="auto">
              <a:xfrm>
                <a:off x="768" y="1065"/>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会话层</a:t>
                </a:r>
              </a:p>
            </p:txBody>
          </p:sp>
          <p:sp>
            <p:nvSpPr>
              <p:cNvPr id="61534" name="Text Box 80"/>
              <p:cNvSpPr txBox="1">
                <a:spLocks noChangeArrowheads="1"/>
              </p:cNvSpPr>
              <p:nvPr/>
            </p:nvSpPr>
            <p:spPr bwMode="auto">
              <a:xfrm>
                <a:off x="768" y="1353"/>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运输层</a:t>
                </a:r>
              </a:p>
            </p:txBody>
          </p:sp>
          <p:sp>
            <p:nvSpPr>
              <p:cNvPr id="61535" name="Text Box 81"/>
              <p:cNvSpPr txBox="1">
                <a:spLocks noChangeArrowheads="1"/>
              </p:cNvSpPr>
              <p:nvPr/>
            </p:nvSpPr>
            <p:spPr bwMode="auto">
              <a:xfrm>
                <a:off x="768" y="1641"/>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网络层</a:t>
                </a:r>
              </a:p>
            </p:txBody>
          </p:sp>
          <p:sp>
            <p:nvSpPr>
              <p:cNvPr id="61536" name="Text Box 82"/>
              <p:cNvSpPr txBox="1">
                <a:spLocks noChangeArrowheads="1"/>
              </p:cNvSpPr>
              <p:nvPr/>
            </p:nvSpPr>
            <p:spPr bwMode="auto">
              <a:xfrm>
                <a:off x="672" y="1929"/>
                <a:ext cx="841" cy="231"/>
              </a:xfrm>
              <a:prstGeom prst="rect">
                <a:avLst/>
              </a:prstGeom>
              <a:noFill/>
              <a:ln w="9525">
                <a:noFill/>
                <a:miter lim="800000"/>
                <a:headEnd/>
                <a:tailEnd/>
              </a:ln>
            </p:spPr>
            <p:txBody>
              <a:bodyPr wrap="none">
                <a:spAutoFit/>
              </a:bodyPr>
              <a:lstStyle/>
              <a:p>
                <a:r>
                  <a:rPr lang="zh-CN" altLang="en-US" sz="1800" b="1">
                    <a:latin typeface="宋体" pitchFamily="2" charset="-122"/>
                  </a:rPr>
                  <a:t>数据链路层</a:t>
                </a:r>
              </a:p>
            </p:txBody>
          </p:sp>
          <p:sp>
            <p:nvSpPr>
              <p:cNvPr id="61537" name="Text Box 83"/>
              <p:cNvSpPr txBox="1">
                <a:spLocks noChangeArrowheads="1"/>
              </p:cNvSpPr>
              <p:nvPr/>
            </p:nvSpPr>
            <p:spPr bwMode="auto">
              <a:xfrm>
                <a:off x="768" y="2265"/>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物理层</a:t>
                </a:r>
              </a:p>
            </p:txBody>
          </p:sp>
        </p:grpSp>
        <p:sp>
          <p:nvSpPr>
            <p:cNvPr id="61505" name="Text Box 84"/>
            <p:cNvSpPr txBox="1">
              <a:spLocks noChangeArrowheads="1"/>
            </p:cNvSpPr>
            <p:nvPr/>
          </p:nvSpPr>
          <p:spPr bwMode="auto">
            <a:xfrm>
              <a:off x="2496" y="576"/>
              <a:ext cx="1711" cy="231"/>
            </a:xfrm>
            <a:prstGeom prst="rect">
              <a:avLst/>
            </a:prstGeom>
            <a:noFill/>
            <a:ln w="9525">
              <a:noFill/>
              <a:miter lim="800000"/>
              <a:headEnd/>
              <a:tailEnd/>
            </a:ln>
          </p:spPr>
          <p:txBody>
            <a:bodyPr wrap="none">
              <a:spAutoFit/>
            </a:bodyPr>
            <a:lstStyle/>
            <a:p>
              <a:r>
                <a:rPr lang="zh-CN" altLang="en-US" sz="1800" b="1">
                  <a:latin typeface="宋体" pitchFamily="2" charset="-122"/>
                </a:rPr>
                <a:t>应用层协议（应用服务）</a:t>
              </a:r>
            </a:p>
          </p:txBody>
        </p:sp>
        <p:sp>
          <p:nvSpPr>
            <p:cNvPr id="61506" name="Text Box 85"/>
            <p:cNvSpPr txBox="1">
              <a:spLocks noChangeArrowheads="1"/>
            </p:cNvSpPr>
            <p:nvPr/>
          </p:nvSpPr>
          <p:spPr bwMode="auto">
            <a:xfrm>
              <a:off x="2496" y="864"/>
              <a:ext cx="1711" cy="231"/>
            </a:xfrm>
            <a:prstGeom prst="rect">
              <a:avLst/>
            </a:prstGeom>
            <a:noFill/>
            <a:ln w="9525">
              <a:noFill/>
              <a:miter lim="800000"/>
              <a:headEnd/>
              <a:tailEnd/>
            </a:ln>
          </p:spPr>
          <p:txBody>
            <a:bodyPr wrap="none">
              <a:spAutoFit/>
            </a:bodyPr>
            <a:lstStyle/>
            <a:p>
              <a:r>
                <a:rPr lang="zh-CN" altLang="en-US" sz="1800" b="1">
                  <a:latin typeface="宋体" pitchFamily="2" charset="-122"/>
                </a:rPr>
                <a:t>表示层协议（信息表示）</a:t>
              </a:r>
            </a:p>
          </p:txBody>
        </p:sp>
        <p:sp>
          <p:nvSpPr>
            <p:cNvPr id="61507" name="Text Box 86"/>
            <p:cNvSpPr txBox="1">
              <a:spLocks noChangeArrowheads="1"/>
            </p:cNvSpPr>
            <p:nvPr/>
          </p:nvSpPr>
          <p:spPr bwMode="auto">
            <a:xfrm>
              <a:off x="2496" y="1152"/>
              <a:ext cx="1711" cy="231"/>
            </a:xfrm>
            <a:prstGeom prst="rect">
              <a:avLst/>
            </a:prstGeom>
            <a:noFill/>
            <a:ln w="9525">
              <a:noFill/>
              <a:miter lim="800000"/>
              <a:headEnd/>
              <a:tailEnd/>
            </a:ln>
          </p:spPr>
          <p:txBody>
            <a:bodyPr wrap="none">
              <a:spAutoFit/>
            </a:bodyPr>
            <a:lstStyle/>
            <a:p>
              <a:r>
                <a:rPr lang="zh-CN" altLang="en-US" sz="1800" b="1">
                  <a:latin typeface="宋体" pitchFamily="2" charset="-122"/>
                </a:rPr>
                <a:t>会话层协议（会话控制）</a:t>
              </a:r>
            </a:p>
          </p:txBody>
        </p:sp>
        <p:sp>
          <p:nvSpPr>
            <p:cNvPr id="61508" name="Text Box 87"/>
            <p:cNvSpPr txBox="1">
              <a:spLocks noChangeArrowheads="1"/>
            </p:cNvSpPr>
            <p:nvPr/>
          </p:nvSpPr>
          <p:spPr bwMode="auto">
            <a:xfrm>
              <a:off x="2496" y="1449"/>
              <a:ext cx="1711" cy="231"/>
            </a:xfrm>
            <a:prstGeom prst="rect">
              <a:avLst/>
            </a:prstGeom>
            <a:noFill/>
            <a:ln w="9525">
              <a:noFill/>
              <a:miter lim="800000"/>
              <a:headEnd/>
              <a:tailEnd/>
            </a:ln>
          </p:spPr>
          <p:txBody>
            <a:bodyPr wrap="none">
              <a:spAutoFit/>
            </a:bodyPr>
            <a:lstStyle/>
            <a:p>
              <a:r>
                <a:rPr lang="zh-CN" altLang="en-US" sz="1800" b="1">
                  <a:latin typeface="宋体" pitchFamily="2" charset="-122"/>
                </a:rPr>
                <a:t>运输层协议（适应需求）</a:t>
              </a:r>
            </a:p>
          </p:txBody>
        </p:sp>
        <p:sp>
          <p:nvSpPr>
            <p:cNvPr id="61509" name="Text Box 88"/>
            <p:cNvSpPr txBox="1">
              <a:spLocks noChangeArrowheads="1"/>
            </p:cNvSpPr>
            <p:nvPr/>
          </p:nvSpPr>
          <p:spPr bwMode="auto">
            <a:xfrm>
              <a:off x="4770" y="638"/>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应用层</a:t>
              </a:r>
            </a:p>
          </p:txBody>
        </p:sp>
        <p:sp>
          <p:nvSpPr>
            <p:cNvPr id="61510" name="Text Box 89"/>
            <p:cNvSpPr txBox="1">
              <a:spLocks noChangeArrowheads="1"/>
            </p:cNvSpPr>
            <p:nvPr/>
          </p:nvSpPr>
          <p:spPr bwMode="auto">
            <a:xfrm>
              <a:off x="4770" y="961"/>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表示层</a:t>
              </a:r>
            </a:p>
          </p:txBody>
        </p:sp>
        <p:sp>
          <p:nvSpPr>
            <p:cNvPr id="61511" name="Text Box 90"/>
            <p:cNvSpPr txBox="1">
              <a:spLocks noChangeArrowheads="1"/>
            </p:cNvSpPr>
            <p:nvPr/>
          </p:nvSpPr>
          <p:spPr bwMode="auto">
            <a:xfrm>
              <a:off x="4770" y="1257"/>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会话层</a:t>
              </a:r>
            </a:p>
          </p:txBody>
        </p:sp>
        <p:sp>
          <p:nvSpPr>
            <p:cNvPr id="61512" name="Text Box 91"/>
            <p:cNvSpPr txBox="1">
              <a:spLocks noChangeArrowheads="1"/>
            </p:cNvSpPr>
            <p:nvPr/>
          </p:nvSpPr>
          <p:spPr bwMode="auto">
            <a:xfrm>
              <a:off x="4770" y="1545"/>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运输层</a:t>
              </a:r>
            </a:p>
          </p:txBody>
        </p:sp>
        <p:grpSp>
          <p:nvGrpSpPr>
            <p:cNvPr id="7" name="Group 92"/>
            <p:cNvGrpSpPr>
              <a:grpSpLocks/>
            </p:cNvGrpSpPr>
            <p:nvPr/>
          </p:nvGrpSpPr>
          <p:grpSpPr bwMode="auto">
            <a:xfrm>
              <a:off x="4674" y="1833"/>
              <a:ext cx="841" cy="855"/>
              <a:chOff x="4674" y="1641"/>
              <a:chExt cx="841" cy="855"/>
            </a:xfrm>
          </p:grpSpPr>
          <p:sp>
            <p:nvSpPr>
              <p:cNvPr id="61528" name="Text Box 93"/>
              <p:cNvSpPr txBox="1">
                <a:spLocks noChangeArrowheads="1"/>
              </p:cNvSpPr>
              <p:nvPr/>
            </p:nvSpPr>
            <p:spPr bwMode="auto">
              <a:xfrm>
                <a:off x="4770" y="1641"/>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网络层</a:t>
                </a:r>
              </a:p>
            </p:txBody>
          </p:sp>
          <p:sp>
            <p:nvSpPr>
              <p:cNvPr id="61529" name="Text Box 94"/>
              <p:cNvSpPr txBox="1">
                <a:spLocks noChangeArrowheads="1"/>
              </p:cNvSpPr>
              <p:nvPr/>
            </p:nvSpPr>
            <p:spPr bwMode="auto">
              <a:xfrm>
                <a:off x="4674" y="1929"/>
                <a:ext cx="841" cy="231"/>
              </a:xfrm>
              <a:prstGeom prst="rect">
                <a:avLst/>
              </a:prstGeom>
              <a:noFill/>
              <a:ln w="9525">
                <a:noFill/>
                <a:miter lim="800000"/>
                <a:headEnd/>
                <a:tailEnd/>
              </a:ln>
            </p:spPr>
            <p:txBody>
              <a:bodyPr wrap="none">
                <a:spAutoFit/>
              </a:bodyPr>
              <a:lstStyle/>
              <a:p>
                <a:r>
                  <a:rPr lang="zh-CN" altLang="en-US" sz="1800" b="1">
                    <a:latin typeface="宋体" pitchFamily="2" charset="-122"/>
                  </a:rPr>
                  <a:t>数据链路层</a:t>
                </a:r>
              </a:p>
            </p:txBody>
          </p:sp>
          <p:sp>
            <p:nvSpPr>
              <p:cNvPr id="61530" name="Text Box 95"/>
              <p:cNvSpPr txBox="1">
                <a:spLocks noChangeArrowheads="1"/>
              </p:cNvSpPr>
              <p:nvPr/>
            </p:nvSpPr>
            <p:spPr bwMode="auto">
              <a:xfrm>
                <a:off x="4770" y="2265"/>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物理层</a:t>
                </a:r>
              </a:p>
            </p:txBody>
          </p:sp>
        </p:grpSp>
        <p:grpSp>
          <p:nvGrpSpPr>
            <p:cNvPr id="8" name="Group 96"/>
            <p:cNvGrpSpPr>
              <a:grpSpLocks/>
            </p:cNvGrpSpPr>
            <p:nvPr/>
          </p:nvGrpSpPr>
          <p:grpSpPr bwMode="auto">
            <a:xfrm>
              <a:off x="3120" y="1872"/>
              <a:ext cx="841" cy="855"/>
              <a:chOff x="4674" y="1641"/>
              <a:chExt cx="841" cy="855"/>
            </a:xfrm>
          </p:grpSpPr>
          <p:sp>
            <p:nvSpPr>
              <p:cNvPr id="61525" name="Text Box 97"/>
              <p:cNvSpPr txBox="1">
                <a:spLocks noChangeArrowheads="1"/>
              </p:cNvSpPr>
              <p:nvPr/>
            </p:nvSpPr>
            <p:spPr bwMode="auto">
              <a:xfrm>
                <a:off x="4770" y="1641"/>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网络层</a:t>
                </a:r>
              </a:p>
            </p:txBody>
          </p:sp>
          <p:sp>
            <p:nvSpPr>
              <p:cNvPr id="61526" name="Text Box 98"/>
              <p:cNvSpPr txBox="1">
                <a:spLocks noChangeArrowheads="1"/>
              </p:cNvSpPr>
              <p:nvPr/>
            </p:nvSpPr>
            <p:spPr bwMode="auto">
              <a:xfrm>
                <a:off x="4674" y="1929"/>
                <a:ext cx="841" cy="231"/>
              </a:xfrm>
              <a:prstGeom prst="rect">
                <a:avLst/>
              </a:prstGeom>
              <a:noFill/>
              <a:ln w="9525">
                <a:noFill/>
                <a:miter lim="800000"/>
                <a:headEnd/>
                <a:tailEnd/>
              </a:ln>
            </p:spPr>
            <p:txBody>
              <a:bodyPr wrap="none">
                <a:spAutoFit/>
              </a:bodyPr>
              <a:lstStyle/>
              <a:p>
                <a:r>
                  <a:rPr lang="zh-CN" altLang="en-US" sz="1800" b="1">
                    <a:latin typeface="宋体" pitchFamily="2" charset="-122"/>
                  </a:rPr>
                  <a:t>数据链路层</a:t>
                </a:r>
              </a:p>
            </p:txBody>
          </p:sp>
          <p:sp>
            <p:nvSpPr>
              <p:cNvPr id="61527" name="Text Box 99"/>
              <p:cNvSpPr txBox="1">
                <a:spLocks noChangeArrowheads="1"/>
              </p:cNvSpPr>
              <p:nvPr/>
            </p:nvSpPr>
            <p:spPr bwMode="auto">
              <a:xfrm>
                <a:off x="4770" y="2265"/>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物理层</a:t>
                </a:r>
              </a:p>
            </p:txBody>
          </p:sp>
        </p:grpSp>
        <p:grpSp>
          <p:nvGrpSpPr>
            <p:cNvPr id="9" name="Group 100"/>
            <p:cNvGrpSpPr>
              <a:grpSpLocks/>
            </p:cNvGrpSpPr>
            <p:nvPr/>
          </p:nvGrpSpPr>
          <p:grpSpPr bwMode="auto">
            <a:xfrm>
              <a:off x="1968" y="1872"/>
              <a:ext cx="841" cy="855"/>
              <a:chOff x="4674" y="1641"/>
              <a:chExt cx="841" cy="855"/>
            </a:xfrm>
          </p:grpSpPr>
          <p:sp>
            <p:nvSpPr>
              <p:cNvPr id="61522" name="Text Box 101"/>
              <p:cNvSpPr txBox="1">
                <a:spLocks noChangeArrowheads="1"/>
              </p:cNvSpPr>
              <p:nvPr/>
            </p:nvSpPr>
            <p:spPr bwMode="auto">
              <a:xfrm>
                <a:off x="4770" y="1641"/>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网络层</a:t>
                </a:r>
              </a:p>
            </p:txBody>
          </p:sp>
          <p:sp>
            <p:nvSpPr>
              <p:cNvPr id="61523" name="Text Box 102"/>
              <p:cNvSpPr txBox="1">
                <a:spLocks noChangeArrowheads="1"/>
              </p:cNvSpPr>
              <p:nvPr/>
            </p:nvSpPr>
            <p:spPr bwMode="auto">
              <a:xfrm>
                <a:off x="4674" y="1929"/>
                <a:ext cx="841" cy="231"/>
              </a:xfrm>
              <a:prstGeom prst="rect">
                <a:avLst/>
              </a:prstGeom>
              <a:noFill/>
              <a:ln w="9525">
                <a:noFill/>
                <a:miter lim="800000"/>
                <a:headEnd/>
                <a:tailEnd/>
              </a:ln>
            </p:spPr>
            <p:txBody>
              <a:bodyPr wrap="none">
                <a:spAutoFit/>
              </a:bodyPr>
              <a:lstStyle/>
              <a:p>
                <a:r>
                  <a:rPr lang="zh-CN" altLang="en-US" sz="1800" b="1">
                    <a:latin typeface="宋体" pitchFamily="2" charset="-122"/>
                  </a:rPr>
                  <a:t>数据链路层</a:t>
                </a:r>
              </a:p>
            </p:txBody>
          </p:sp>
          <p:sp>
            <p:nvSpPr>
              <p:cNvPr id="61524" name="Text Box 103"/>
              <p:cNvSpPr txBox="1">
                <a:spLocks noChangeArrowheads="1"/>
              </p:cNvSpPr>
              <p:nvPr/>
            </p:nvSpPr>
            <p:spPr bwMode="auto">
              <a:xfrm>
                <a:off x="4770" y="2265"/>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物理层</a:t>
                </a:r>
              </a:p>
            </p:txBody>
          </p:sp>
        </p:grpSp>
        <p:sp>
          <p:nvSpPr>
            <p:cNvPr id="61516" name="Text Box 104"/>
            <p:cNvSpPr txBox="1">
              <a:spLocks noChangeArrowheads="1"/>
            </p:cNvSpPr>
            <p:nvPr/>
          </p:nvSpPr>
          <p:spPr bwMode="auto">
            <a:xfrm>
              <a:off x="1286" y="2688"/>
              <a:ext cx="696" cy="231"/>
            </a:xfrm>
            <a:prstGeom prst="rect">
              <a:avLst/>
            </a:prstGeom>
            <a:noFill/>
            <a:ln w="9525">
              <a:noFill/>
              <a:miter lim="800000"/>
              <a:headEnd/>
              <a:tailEnd/>
            </a:ln>
          </p:spPr>
          <p:txBody>
            <a:bodyPr wrap="none">
              <a:spAutoFit/>
            </a:bodyPr>
            <a:lstStyle/>
            <a:p>
              <a:r>
                <a:rPr lang="zh-CN" altLang="en-US" sz="1800" b="1"/>
                <a:t>传输媒体</a:t>
              </a:r>
            </a:p>
          </p:txBody>
        </p:sp>
        <p:sp>
          <p:nvSpPr>
            <p:cNvPr id="61517" name="Text Box 105"/>
            <p:cNvSpPr txBox="1">
              <a:spLocks noChangeArrowheads="1"/>
            </p:cNvSpPr>
            <p:nvPr/>
          </p:nvSpPr>
          <p:spPr bwMode="auto">
            <a:xfrm>
              <a:off x="3984" y="2688"/>
              <a:ext cx="696" cy="231"/>
            </a:xfrm>
            <a:prstGeom prst="rect">
              <a:avLst/>
            </a:prstGeom>
            <a:noFill/>
            <a:ln w="9525">
              <a:noFill/>
              <a:miter lim="800000"/>
              <a:headEnd/>
              <a:tailEnd/>
            </a:ln>
          </p:spPr>
          <p:txBody>
            <a:bodyPr wrap="none">
              <a:spAutoFit/>
            </a:bodyPr>
            <a:lstStyle/>
            <a:p>
              <a:r>
                <a:rPr lang="zh-CN" altLang="en-US" sz="1800" b="1"/>
                <a:t>传输媒体</a:t>
              </a:r>
            </a:p>
          </p:txBody>
        </p:sp>
        <p:sp>
          <p:nvSpPr>
            <p:cNvPr id="61518" name="Text Box 106"/>
            <p:cNvSpPr txBox="1">
              <a:spLocks noChangeArrowheads="1"/>
            </p:cNvSpPr>
            <p:nvPr/>
          </p:nvSpPr>
          <p:spPr bwMode="auto">
            <a:xfrm>
              <a:off x="2592" y="2688"/>
              <a:ext cx="696" cy="231"/>
            </a:xfrm>
            <a:prstGeom prst="rect">
              <a:avLst/>
            </a:prstGeom>
            <a:noFill/>
            <a:ln w="9525">
              <a:noFill/>
              <a:miter lim="800000"/>
              <a:headEnd/>
              <a:tailEnd/>
            </a:ln>
          </p:spPr>
          <p:txBody>
            <a:bodyPr wrap="none">
              <a:spAutoFit/>
            </a:bodyPr>
            <a:lstStyle/>
            <a:p>
              <a:r>
                <a:rPr lang="zh-CN" altLang="en-US" sz="1800" b="1"/>
                <a:t>传输媒体</a:t>
              </a:r>
            </a:p>
          </p:txBody>
        </p:sp>
        <p:sp>
          <p:nvSpPr>
            <p:cNvPr id="61519" name="Text Box 107"/>
            <p:cNvSpPr txBox="1">
              <a:spLocks noChangeArrowheads="1"/>
            </p:cNvSpPr>
            <p:nvPr/>
          </p:nvSpPr>
          <p:spPr bwMode="auto">
            <a:xfrm>
              <a:off x="816" y="3273"/>
              <a:ext cx="478" cy="231"/>
            </a:xfrm>
            <a:prstGeom prst="rect">
              <a:avLst/>
            </a:prstGeom>
            <a:noFill/>
            <a:ln w="9525">
              <a:noFill/>
              <a:miter lim="800000"/>
              <a:headEnd/>
              <a:tailEnd/>
            </a:ln>
          </p:spPr>
          <p:txBody>
            <a:bodyPr wrap="none">
              <a:spAutoFit/>
            </a:bodyPr>
            <a:lstStyle/>
            <a:p>
              <a:r>
                <a:rPr lang="zh-CN" altLang="en-US" sz="1800" b="1">
                  <a:latin typeface="宋体" pitchFamily="2" charset="-122"/>
                </a:rPr>
                <a:t>主机</a:t>
              </a:r>
              <a:r>
                <a:rPr lang="en-US" altLang="zh-CN" sz="1800" b="1">
                  <a:latin typeface="宋体" pitchFamily="2" charset="-122"/>
                </a:rPr>
                <a:t>A</a:t>
              </a:r>
            </a:p>
          </p:txBody>
        </p:sp>
        <p:sp>
          <p:nvSpPr>
            <p:cNvPr id="61520" name="Text Box 108"/>
            <p:cNvSpPr txBox="1">
              <a:spLocks noChangeArrowheads="1"/>
            </p:cNvSpPr>
            <p:nvPr/>
          </p:nvSpPr>
          <p:spPr bwMode="auto">
            <a:xfrm>
              <a:off x="4896" y="3273"/>
              <a:ext cx="478" cy="231"/>
            </a:xfrm>
            <a:prstGeom prst="rect">
              <a:avLst/>
            </a:prstGeom>
            <a:noFill/>
            <a:ln w="9525">
              <a:noFill/>
              <a:miter lim="800000"/>
              <a:headEnd/>
              <a:tailEnd/>
            </a:ln>
          </p:spPr>
          <p:txBody>
            <a:bodyPr wrap="none">
              <a:spAutoFit/>
            </a:bodyPr>
            <a:lstStyle/>
            <a:p>
              <a:r>
                <a:rPr lang="zh-CN" altLang="en-US" sz="1800" b="1">
                  <a:latin typeface="宋体" pitchFamily="2" charset="-122"/>
                </a:rPr>
                <a:t>主机</a:t>
              </a:r>
              <a:r>
                <a:rPr lang="en-US" altLang="zh-CN" sz="1800" b="1">
                  <a:latin typeface="宋体" pitchFamily="2" charset="-122"/>
                </a:rPr>
                <a:t>B</a:t>
              </a:r>
            </a:p>
          </p:txBody>
        </p:sp>
        <p:sp>
          <p:nvSpPr>
            <p:cNvPr id="61521" name="Text Box 109"/>
            <p:cNvSpPr txBox="1">
              <a:spLocks noChangeArrowheads="1"/>
            </p:cNvSpPr>
            <p:nvPr/>
          </p:nvSpPr>
          <p:spPr bwMode="auto">
            <a:xfrm>
              <a:off x="2534" y="3278"/>
              <a:ext cx="696" cy="231"/>
            </a:xfrm>
            <a:prstGeom prst="rect">
              <a:avLst/>
            </a:prstGeom>
            <a:noFill/>
            <a:ln w="9525">
              <a:noFill/>
              <a:miter lim="800000"/>
              <a:headEnd/>
              <a:tailEnd/>
            </a:ln>
          </p:spPr>
          <p:txBody>
            <a:bodyPr wrap="none">
              <a:spAutoFit/>
            </a:bodyPr>
            <a:lstStyle/>
            <a:p>
              <a:r>
                <a:rPr lang="zh-CN" altLang="en-US" sz="1800" b="1"/>
                <a:t>中继系统</a:t>
              </a:r>
            </a:p>
          </p:txBody>
        </p:sp>
      </p:grpSp>
      <p:sp>
        <p:nvSpPr>
          <p:cNvPr id="844910" name="Rectangle 110"/>
          <p:cNvSpPr>
            <a:spLocks noChangeArrowheads="1"/>
          </p:cNvSpPr>
          <p:nvPr/>
        </p:nvSpPr>
        <p:spPr bwMode="auto">
          <a:xfrm>
            <a:off x="228600" y="6159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61446" name="Text Box 112"/>
          <p:cNvSpPr txBox="1">
            <a:spLocks noChangeArrowheads="1"/>
          </p:cNvSpPr>
          <p:nvPr/>
        </p:nvSpPr>
        <p:spPr bwMode="auto">
          <a:xfrm>
            <a:off x="179388" y="101600"/>
            <a:ext cx="5905500" cy="519113"/>
          </a:xfrm>
          <a:prstGeom prst="rect">
            <a:avLst/>
          </a:prstGeom>
          <a:noFill/>
          <a:ln w="9525">
            <a:noFill/>
            <a:miter lim="800000"/>
            <a:headEnd/>
            <a:tailEnd/>
          </a:ln>
        </p:spPr>
        <p:txBody>
          <a:bodyPr>
            <a:spAutoFit/>
          </a:bodyPr>
          <a:lstStyle/>
          <a:p>
            <a:pPr>
              <a:spcBef>
                <a:spcPct val="20000"/>
              </a:spcBef>
            </a:pPr>
            <a:r>
              <a:rPr lang="en-US" altLang="zh-CN" b="1">
                <a:solidFill>
                  <a:srgbClr val="FF0000"/>
                </a:solidFill>
                <a:latin typeface="宋体" pitchFamily="2" charset="-122"/>
              </a:rPr>
              <a:t>★</a:t>
            </a:r>
            <a:r>
              <a:rPr lang="en-US" altLang="zh-CN" sz="2800" b="1">
                <a:solidFill>
                  <a:srgbClr val="FF0000"/>
                </a:solidFill>
                <a:latin typeface="宋体" pitchFamily="2" charset="-122"/>
              </a:rPr>
              <a:t> </a:t>
            </a:r>
            <a:r>
              <a:rPr lang="en-US" altLang="zh-CN" sz="2800" b="1">
                <a:latin typeface="宋体" pitchFamily="2" charset="-122"/>
              </a:rPr>
              <a:t>OSI/</a:t>
            </a:r>
            <a:r>
              <a:rPr lang="en-US" altLang="zh-CN" sz="2800" b="1">
                <a:solidFill>
                  <a:srgbClr val="FF0000"/>
                </a:solidFill>
                <a:latin typeface="宋体" pitchFamily="2" charset="-122"/>
              </a:rPr>
              <a:t>RM</a:t>
            </a:r>
            <a:r>
              <a:rPr lang="zh-CN" altLang="en-US" sz="2800" b="1">
                <a:latin typeface="宋体" pitchFamily="2" charset="-122"/>
              </a:rPr>
              <a:t>的层次</a:t>
            </a:r>
            <a:r>
              <a:rPr lang="en-US" altLang="zh-CN" sz="2800" b="1">
                <a:latin typeface="Roman 10cpi"/>
              </a:rPr>
              <a:t>——</a:t>
            </a:r>
            <a:r>
              <a:rPr lang="zh-CN" altLang="en-US" b="1">
                <a:latin typeface="宋体" pitchFamily="2" charset="-122"/>
              </a:rPr>
              <a:t>七层体系结构：</a:t>
            </a:r>
          </a:p>
        </p:txBody>
      </p:sp>
      <p:sp>
        <p:nvSpPr>
          <p:cNvPr id="61447" name="Rectangle 114"/>
          <p:cNvSpPr>
            <a:spLocks noChangeArrowheads="1"/>
          </p:cNvSpPr>
          <p:nvPr/>
        </p:nvSpPr>
        <p:spPr bwMode="auto">
          <a:xfrm>
            <a:off x="684213" y="1916113"/>
            <a:ext cx="8137525" cy="1295400"/>
          </a:xfrm>
          <a:prstGeom prst="rect">
            <a:avLst/>
          </a:prstGeom>
          <a:solidFill>
            <a:schemeClr val="accent1"/>
          </a:solidFill>
          <a:ln w="9525">
            <a:solidFill>
              <a:schemeClr val="tx1"/>
            </a:solidFill>
            <a:miter lim="800000"/>
            <a:headEnd/>
            <a:tailEnd/>
          </a:ln>
        </p:spPr>
        <p:txBody>
          <a:bodyPr wrap="none" anchor="ctr"/>
          <a:lstStyle/>
          <a:p>
            <a:r>
              <a:rPr lang="zh-CN" altLang="en-US" b="1">
                <a:solidFill>
                  <a:srgbClr val="FF0000"/>
                </a:solidFill>
              </a:rPr>
              <a:t>表示层</a:t>
            </a:r>
            <a:r>
              <a:rPr lang="zh-CN" altLang="en-US" b="1"/>
              <a:t>（</a:t>
            </a:r>
            <a:r>
              <a:rPr lang="en-US" altLang="zh-CN" b="1"/>
              <a:t>P</a:t>
            </a:r>
            <a:r>
              <a:rPr lang="zh-CN" altLang="en-US" b="1"/>
              <a:t>）：</a:t>
            </a:r>
          </a:p>
          <a:p>
            <a:r>
              <a:rPr lang="zh-CN" altLang="en-US" b="1"/>
              <a:t>        解决异种系统之间的信息表示问题，</a:t>
            </a:r>
          </a:p>
          <a:p>
            <a:r>
              <a:rPr lang="zh-CN" altLang="en-US" b="1"/>
              <a:t>        屏蔽不同系统在数据表示方面的差异；</a:t>
            </a:r>
          </a:p>
        </p:txBody>
      </p:sp>
      <p:sp>
        <p:nvSpPr>
          <p:cNvPr id="61448" name="Line 115"/>
          <p:cNvSpPr>
            <a:spLocks noChangeShapeType="1"/>
          </p:cNvSpPr>
          <p:nvPr/>
        </p:nvSpPr>
        <p:spPr bwMode="auto">
          <a:xfrm>
            <a:off x="1331913" y="2419350"/>
            <a:ext cx="215900" cy="2809875"/>
          </a:xfrm>
          <a:prstGeom prst="line">
            <a:avLst/>
          </a:prstGeom>
          <a:noFill/>
          <a:ln w="28575">
            <a:solidFill>
              <a:srgbClr val="FF0000"/>
            </a:solidFill>
            <a:prstDash val="dash"/>
            <a:round/>
            <a:headEnd/>
            <a:tailEnd type="triangle" w="med" len="med"/>
          </a:ln>
        </p:spPr>
        <p:txBody>
          <a:bodyPr/>
          <a:lstStyle/>
          <a:p>
            <a:endParaRPr lang="zh-CN" altLang="en-US"/>
          </a:p>
        </p:txBody>
      </p:sp>
      <p:sp>
        <p:nvSpPr>
          <p:cNvPr id="61449" name="Line 116"/>
          <p:cNvSpPr>
            <a:spLocks noChangeShapeType="1"/>
          </p:cNvSpPr>
          <p:nvPr/>
        </p:nvSpPr>
        <p:spPr bwMode="auto">
          <a:xfrm>
            <a:off x="1763713" y="2490788"/>
            <a:ext cx="6192837" cy="2809875"/>
          </a:xfrm>
          <a:prstGeom prst="line">
            <a:avLst/>
          </a:prstGeom>
          <a:noFill/>
          <a:ln w="28575">
            <a:solidFill>
              <a:srgbClr val="FF0000"/>
            </a:solidFill>
            <a:prstDash val="dash"/>
            <a:round/>
            <a:headEnd/>
            <a:tailEnd type="triangle" w="med" len="med"/>
          </a:ln>
        </p:spPr>
        <p:txBody>
          <a:bodyPr/>
          <a:lstStyle/>
          <a:p>
            <a:endParaRPr lang="zh-CN" altLang="en-US"/>
          </a:p>
        </p:txBody>
      </p:sp>
      <p:sp>
        <p:nvSpPr>
          <p:cNvPr id="61450" name="Line 117"/>
          <p:cNvSpPr>
            <a:spLocks noChangeShapeType="1"/>
          </p:cNvSpPr>
          <p:nvPr/>
        </p:nvSpPr>
        <p:spPr bwMode="auto">
          <a:xfrm>
            <a:off x="1763713" y="5876925"/>
            <a:ext cx="5976937" cy="144463"/>
          </a:xfrm>
          <a:prstGeom prst="line">
            <a:avLst/>
          </a:prstGeom>
          <a:noFill/>
          <a:ln w="28575">
            <a:solidFill>
              <a:srgbClr val="FF0000"/>
            </a:solidFill>
            <a:round/>
            <a:headEnd/>
            <a:tailEnd/>
          </a:ln>
        </p:spPr>
        <p:txBody>
          <a:bodyPr/>
          <a:lstStyle/>
          <a:p>
            <a:endParaRPr lang="zh-CN" altLang="en-US"/>
          </a:p>
        </p:txBody>
      </p:sp>
      <p:sp>
        <p:nvSpPr>
          <p:cNvPr id="118" name="Text Box 115"/>
          <p:cNvSpPr txBox="1">
            <a:spLocks noChangeArrowheads="1"/>
          </p:cNvSpPr>
          <p:nvPr/>
        </p:nvSpPr>
        <p:spPr bwMode="auto">
          <a:xfrm>
            <a:off x="8572528" y="117475"/>
            <a:ext cx="338554" cy="461665"/>
          </a:xfrm>
          <a:prstGeom prst="rect">
            <a:avLst/>
          </a:prstGeom>
          <a:noFill/>
          <a:ln w="12700">
            <a:noFill/>
            <a:miter lim="800000"/>
            <a:headEnd/>
            <a:tailEnd/>
          </a:ln>
        </p:spPr>
        <p:txBody>
          <a:bodyPr wrap="none">
            <a:spAutoFit/>
          </a:bodyPr>
          <a:lstStyle/>
          <a:p>
            <a:pPr eaLnBrk="0" hangingPunct="0"/>
            <a:r>
              <a:rPr lang="en-US" altLang="zh-CN" dirty="0" smtClean="0"/>
              <a:t>4</a:t>
            </a:r>
            <a:endParaRPr lang="en-US" altLang="zh-C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13"/>
          <p:cNvSpPr>
            <a:spLocks noChangeArrowheads="1"/>
          </p:cNvSpPr>
          <p:nvPr/>
        </p:nvSpPr>
        <p:spPr bwMode="auto">
          <a:xfrm>
            <a:off x="1042988" y="908050"/>
            <a:ext cx="7632700" cy="504825"/>
          </a:xfrm>
          <a:prstGeom prst="rect">
            <a:avLst/>
          </a:prstGeom>
          <a:solidFill>
            <a:srgbClr val="FFFF00"/>
          </a:solidFill>
          <a:ln w="9525">
            <a:noFill/>
            <a:miter lim="800000"/>
            <a:headEnd/>
            <a:tailEnd/>
          </a:ln>
        </p:spPr>
        <p:txBody>
          <a:bodyPr wrap="none" anchor="ctr"/>
          <a:lstStyle/>
          <a:p>
            <a:endParaRPr lang="zh-CN" altLang="en-US"/>
          </a:p>
        </p:txBody>
      </p:sp>
      <p:grpSp>
        <p:nvGrpSpPr>
          <p:cNvPr id="2" name="Group 2"/>
          <p:cNvGrpSpPr>
            <a:grpSpLocks/>
          </p:cNvGrpSpPr>
          <p:nvPr/>
        </p:nvGrpSpPr>
        <p:grpSpPr bwMode="auto">
          <a:xfrm>
            <a:off x="1066800" y="914400"/>
            <a:ext cx="7688263" cy="5410200"/>
            <a:chOff x="672" y="576"/>
            <a:chExt cx="4843" cy="3408"/>
          </a:xfrm>
        </p:grpSpPr>
        <p:sp>
          <p:nvSpPr>
            <p:cNvPr id="62475" name="Rectangle 3"/>
            <p:cNvSpPr>
              <a:spLocks noChangeArrowheads="1"/>
            </p:cNvSpPr>
            <p:nvPr/>
          </p:nvSpPr>
          <p:spPr bwMode="auto">
            <a:xfrm>
              <a:off x="672" y="576"/>
              <a:ext cx="779" cy="2128"/>
            </a:xfrm>
            <a:prstGeom prst="rect">
              <a:avLst/>
            </a:prstGeom>
            <a:noFill/>
            <a:ln w="9525">
              <a:solidFill>
                <a:srgbClr val="000000"/>
              </a:solidFill>
              <a:miter lim="800000"/>
              <a:headEnd/>
              <a:tailEnd/>
            </a:ln>
          </p:spPr>
          <p:txBody>
            <a:bodyPr/>
            <a:lstStyle/>
            <a:p>
              <a:endParaRPr lang="zh-CN" altLang="en-US"/>
            </a:p>
          </p:txBody>
        </p:sp>
        <p:sp>
          <p:nvSpPr>
            <p:cNvPr id="62476" name="Rectangle 4"/>
            <p:cNvSpPr>
              <a:spLocks noChangeArrowheads="1"/>
            </p:cNvSpPr>
            <p:nvPr/>
          </p:nvSpPr>
          <p:spPr bwMode="auto">
            <a:xfrm>
              <a:off x="4693" y="576"/>
              <a:ext cx="779" cy="2128"/>
            </a:xfrm>
            <a:prstGeom prst="rect">
              <a:avLst/>
            </a:prstGeom>
            <a:noFill/>
            <a:ln w="9525">
              <a:solidFill>
                <a:srgbClr val="000000"/>
              </a:solidFill>
              <a:miter lim="800000"/>
              <a:headEnd/>
              <a:tailEnd/>
            </a:ln>
          </p:spPr>
          <p:txBody>
            <a:bodyPr/>
            <a:lstStyle/>
            <a:p>
              <a:endParaRPr lang="zh-CN" altLang="en-US"/>
            </a:p>
          </p:txBody>
        </p:sp>
        <p:sp>
          <p:nvSpPr>
            <p:cNvPr id="62477" name="Rectangle 5"/>
            <p:cNvSpPr>
              <a:spLocks noChangeArrowheads="1"/>
            </p:cNvSpPr>
            <p:nvPr/>
          </p:nvSpPr>
          <p:spPr bwMode="auto">
            <a:xfrm>
              <a:off x="1969" y="1792"/>
              <a:ext cx="779" cy="912"/>
            </a:xfrm>
            <a:prstGeom prst="rect">
              <a:avLst/>
            </a:prstGeom>
            <a:noFill/>
            <a:ln w="9525">
              <a:solidFill>
                <a:srgbClr val="000000"/>
              </a:solidFill>
              <a:miter lim="800000"/>
              <a:headEnd/>
              <a:tailEnd/>
            </a:ln>
          </p:spPr>
          <p:txBody>
            <a:bodyPr/>
            <a:lstStyle/>
            <a:p>
              <a:endParaRPr lang="zh-CN" altLang="en-US"/>
            </a:p>
          </p:txBody>
        </p:sp>
        <p:sp>
          <p:nvSpPr>
            <p:cNvPr id="62478" name="Rectangle 6"/>
            <p:cNvSpPr>
              <a:spLocks noChangeArrowheads="1"/>
            </p:cNvSpPr>
            <p:nvPr/>
          </p:nvSpPr>
          <p:spPr bwMode="auto">
            <a:xfrm>
              <a:off x="3136" y="1792"/>
              <a:ext cx="780" cy="912"/>
            </a:xfrm>
            <a:prstGeom prst="rect">
              <a:avLst/>
            </a:prstGeom>
            <a:noFill/>
            <a:ln w="9525">
              <a:solidFill>
                <a:srgbClr val="000000"/>
              </a:solidFill>
              <a:miter lim="800000"/>
              <a:headEnd/>
              <a:tailEnd/>
            </a:ln>
          </p:spPr>
          <p:txBody>
            <a:bodyPr/>
            <a:lstStyle/>
            <a:p>
              <a:endParaRPr lang="zh-CN" altLang="en-US"/>
            </a:p>
          </p:txBody>
        </p:sp>
        <p:sp>
          <p:nvSpPr>
            <p:cNvPr id="62479" name="Line 7"/>
            <p:cNvSpPr>
              <a:spLocks noChangeShapeType="1"/>
            </p:cNvSpPr>
            <p:nvPr/>
          </p:nvSpPr>
          <p:spPr bwMode="auto">
            <a:xfrm>
              <a:off x="672" y="880"/>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62480" name="Line 8"/>
            <p:cNvSpPr>
              <a:spLocks noChangeShapeType="1"/>
            </p:cNvSpPr>
            <p:nvPr/>
          </p:nvSpPr>
          <p:spPr bwMode="auto">
            <a:xfrm>
              <a:off x="672" y="1184"/>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62481" name="Line 9"/>
            <p:cNvSpPr>
              <a:spLocks noChangeShapeType="1"/>
            </p:cNvSpPr>
            <p:nvPr/>
          </p:nvSpPr>
          <p:spPr bwMode="auto">
            <a:xfrm>
              <a:off x="672" y="1488"/>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62482" name="Line 10"/>
            <p:cNvSpPr>
              <a:spLocks noChangeShapeType="1"/>
            </p:cNvSpPr>
            <p:nvPr/>
          </p:nvSpPr>
          <p:spPr bwMode="auto">
            <a:xfrm>
              <a:off x="672" y="1792"/>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62483" name="Line 11"/>
            <p:cNvSpPr>
              <a:spLocks noChangeShapeType="1"/>
            </p:cNvSpPr>
            <p:nvPr/>
          </p:nvSpPr>
          <p:spPr bwMode="auto">
            <a:xfrm>
              <a:off x="672" y="2095"/>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62484" name="Line 12"/>
            <p:cNvSpPr>
              <a:spLocks noChangeShapeType="1"/>
            </p:cNvSpPr>
            <p:nvPr/>
          </p:nvSpPr>
          <p:spPr bwMode="auto">
            <a:xfrm>
              <a:off x="672" y="2399"/>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62485" name="Line 13"/>
            <p:cNvSpPr>
              <a:spLocks noChangeShapeType="1"/>
            </p:cNvSpPr>
            <p:nvPr/>
          </p:nvSpPr>
          <p:spPr bwMode="auto">
            <a:xfrm>
              <a:off x="1969" y="2095"/>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62486" name="Line 14"/>
            <p:cNvSpPr>
              <a:spLocks noChangeShapeType="1"/>
            </p:cNvSpPr>
            <p:nvPr/>
          </p:nvSpPr>
          <p:spPr bwMode="auto">
            <a:xfrm>
              <a:off x="1969" y="2399"/>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62487" name="Line 15"/>
            <p:cNvSpPr>
              <a:spLocks noChangeShapeType="1"/>
            </p:cNvSpPr>
            <p:nvPr/>
          </p:nvSpPr>
          <p:spPr bwMode="auto">
            <a:xfrm>
              <a:off x="3136" y="2095"/>
              <a:ext cx="780" cy="1"/>
            </a:xfrm>
            <a:prstGeom prst="line">
              <a:avLst/>
            </a:prstGeom>
            <a:noFill/>
            <a:ln w="12700">
              <a:solidFill>
                <a:srgbClr val="000000"/>
              </a:solidFill>
              <a:round/>
              <a:headEnd type="none" w="sm" len="sm"/>
              <a:tailEnd type="none" w="sm" len="sm"/>
            </a:ln>
          </p:spPr>
          <p:txBody>
            <a:bodyPr/>
            <a:lstStyle/>
            <a:p>
              <a:endParaRPr lang="zh-CN" altLang="en-US"/>
            </a:p>
          </p:txBody>
        </p:sp>
        <p:sp>
          <p:nvSpPr>
            <p:cNvPr id="62488" name="Line 16"/>
            <p:cNvSpPr>
              <a:spLocks noChangeShapeType="1"/>
            </p:cNvSpPr>
            <p:nvPr/>
          </p:nvSpPr>
          <p:spPr bwMode="auto">
            <a:xfrm>
              <a:off x="3136" y="2399"/>
              <a:ext cx="780" cy="1"/>
            </a:xfrm>
            <a:prstGeom prst="line">
              <a:avLst/>
            </a:prstGeom>
            <a:noFill/>
            <a:ln w="12700">
              <a:solidFill>
                <a:srgbClr val="000000"/>
              </a:solidFill>
              <a:round/>
              <a:headEnd type="none" w="sm" len="sm"/>
              <a:tailEnd type="none" w="sm" len="sm"/>
            </a:ln>
          </p:spPr>
          <p:txBody>
            <a:bodyPr/>
            <a:lstStyle/>
            <a:p>
              <a:endParaRPr lang="zh-CN" altLang="en-US"/>
            </a:p>
          </p:txBody>
        </p:sp>
        <p:sp>
          <p:nvSpPr>
            <p:cNvPr id="62489" name="Line 17"/>
            <p:cNvSpPr>
              <a:spLocks noChangeShapeType="1"/>
            </p:cNvSpPr>
            <p:nvPr/>
          </p:nvSpPr>
          <p:spPr bwMode="auto">
            <a:xfrm>
              <a:off x="4693" y="880"/>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62490" name="Line 18"/>
            <p:cNvSpPr>
              <a:spLocks noChangeShapeType="1"/>
            </p:cNvSpPr>
            <p:nvPr/>
          </p:nvSpPr>
          <p:spPr bwMode="auto">
            <a:xfrm>
              <a:off x="4693" y="1184"/>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62491" name="Line 19"/>
            <p:cNvSpPr>
              <a:spLocks noChangeShapeType="1"/>
            </p:cNvSpPr>
            <p:nvPr/>
          </p:nvSpPr>
          <p:spPr bwMode="auto">
            <a:xfrm>
              <a:off x="4693" y="1488"/>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62492" name="Line 20"/>
            <p:cNvSpPr>
              <a:spLocks noChangeShapeType="1"/>
            </p:cNvSpPr>
            <p:nvPr/>
          </p:nvSpPr>
          <p:spPr bwMode="auto">
            <a:xfrm>
              <a:off x="4693" y="1792"/>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62493" name="Line 21"/>
            <p:cNvSpPr>
              <a:spLocks noChangeShapeType="1"/>
            </p:cNvSpPr>
            <p:nvPr/>
          </p:nvSpPr>
          <p:spPr bwMode="auto">
            <a:xfrm>
              <a:off x="4693" y="2095"/>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62494" name="Line 22"/>
            <p:cNvSpPr>
              <a:spLocks noChangeShapeType="1"/>
            </p:cNvSpPr>
            <p:nvPr/>
          </p:nvSpPr>
          <p:spPr bwMode="auto">
            <a:xfrm>
              <a:off x="4693" y="2399"/>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62495" name="Line 23"/>
            <p:cNvSpPr>
              <a:spLocks noChangeShapeType="1"/>
            </p:cNvSpPr>
            <p:nvPr/>
          </p:nvSpPr>
          <p:spPr bwMode="auto">
            <a:xfrm>
              <a:off x="1450" y="779"/>
              <a:ext cx="3244" cy="1"/>
            </a:xfrm>
            <a:prstGeom prst="line">
              <a:avLst/>
            </a:prstGeom>
            <a:noFill/>
            <a:ln w="6350">
              <a:solidFill>
                <a:srgbClr val="000000"/>
              </a:solidFill>
              <a:prstDash val="sysDot"/>
              <a:round/>
              <a:headEnd type="arrow" w="sm" len="sm"/>
              <a:tailEnd type="arrow" w="sm" len="sm"/>
            </a:ln>
          </p:spPr>
          <p:txBody>
            <a:bodyPr/>
            <a:lstStyle/>
            <a:p>
              <a:endParaRPr lang="zh-CN" altLang="en-US"/>
            </a:p>
          </p:txBody>
        </p:sp>
        <p:sp>
          <p:nvSpPr>
            <p:cNvPr id="62496" name="Line 24"/>
            <p:cNvSpPr>
              <a:spLocks noChangeShapeType="1"/>
            </p:cNvSpPr>
            <p:nvPr/>
          </p:nvSpPr>
          <p:spPr bwMode="auto">
            <a:xfrm>
              <a:off x="1450" y="1082"/>
              <a:ext cx="3244"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62497" name="Line 25"/>
            <p:cNvSpPr>
              <a:spLocks noChangeShapeType="1"/>
            </p:cNvSpPr>
            <p:nvPr/>
          </p:nvSpPr>
          <p:spPr bwMode="auto">
            <a:xfrm>
              <a:off x="1450" y="1386"/>
              <a:ext cx="3244"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62498" name="Line 26"/>
            <p:cNvSpPr>
              <a:spLocks noChangeShapeType="1"/>
            </p:cNvSpPr>
            <p:nvPr/>
          </p:nvSpPr>
          <p:spPr bwMode="auto">
            <a:xfrm>
              <a:off x="1450" y="1690"/>
              <a:ext cx="3244"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62499" name="Line 27"/>
            <p:cNvSpPr>
              <a:spLocks noChangeShapeType="1"/>
            </p:cNvSpPr>
            <p:nvPr/>
          </p:nvSpPr>
          <p:spPr bwMode="auto">
            <a:xfrm>
              <a:off x="1450" y="1994"/>
              <a:ext cx="52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62500" name="Line 28"/>
            <p:cNvSpPr>
              <a:spLocks noChangeShapeType="1"/>
            </p:cNvSpPr>
            <p:nvPr/>
          </p:nvSpPr>
          <p:spPr bwMode="auto">
            <a:xfrm>
              <a:off x="1450" y="2298"/>
              <a:ext cx="52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62501" name="Line 29"/>
            <p:cNvSpPr>
              <a:spLocks noChangeShapeType="1"/>
            </p:cNvSpPr>
            <p:nvPr/>
          </p:nvSpPr>
          <p:spPr bwMode="auto">
            <a:xfrm>
              <a:off x="1450" y="2602"/>
              <a:ext cx="520" cy="1"/>
            </a:xfrm>
            <a:prstGeom prst="line">
              <a:avLst/>
            </a:prstGeom>
            <a:noFill/>
            <a:ln w="12700">
              <a:solidFill>
                <a:srgbClr val="000000"/>
              </a:solidFill>
              <a:prstDash val="sysDot"/>
              <a:round/>
              <a:headEnd type="triangle" w="sm" len="sm"/>
              <a:tailEnd type="triangle" w="sm" len="sm"/>
            </a:ln>
          </p:spPr>
          <p:txBody>
            <a:bodyPr/>
            <a:lstStyle/>
            <a:p>
              <a:endParaRPr lang="zh-CN" altLang="en-US"/>
            </a:p>
          </p:txBody>
        </p:sp>
        <p:sp>
          <p:nvSpPr>
            <p:cNvPr id="62502" name="Line 30"/>
            <p:cNvSpPr>
              <a:spLocks noChangeShapeType="1"/>
            </p:cNvSpPr>
            <p:nvPr/>
          </p:nvSpPr>
          <p:spPr bwMode="auto">
            <a:xfrm>
              <a:off x="2747" y="1994"/>
              <a:ext cx="39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62503" name="Line 31"/>
            <p:cNvSpPr>
              <a:spLocks noChangeShapeType="1"/>
            </p:cNvSpPr>
            <p:nvPr/>
          </p:nvSpPr>
          <p:spPr bwMode="auto">
            <a:xfrm>
              <a:off x="2747" y="2298"/>
              <a:ext cx="39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62504" name="Line 32"/>
            <p:cNvSpPr>
              <a:spLocks noChangeShapeType="1"/>
            </p:cNvSpPr>
            <p:nvPr/>
          </p:nvSpPr>
          <p:spPr bwMode="auto">
            <a:xfrm>
              <a:off x="2747" y="2602"/>
              <a:ext cx="39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62505" name="Line 33"/>
            <p:cNvSpPr>
              <a:spLocks noChangeShapeType="1"/>
            </p:cNvSpPr>
            <p:nvPr/>
          </p:nvSpPr>
          <p:spPr bwMode="auto">
            <a:xfrm>
              <a:off x="3914" y="1994"/>
              <a:ext cx="78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62506" name="Line 34"/>
            <p:cNvSpPr>
              <a:spLocks noChangeShapeType="1"/>
            </p:cNvSpPr>
            <p:nvPr/>
          </p:nvSpPr>
          <p:spPr bwMode="auto">
            <a:xfrm>
              <a:off x="3914" y="2298"/>
              <a:ext cx="78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62507" name="Line 35"/>
            <p:cNvSpPr>
              <a:spLocks noChangeShapeType="1"/>
            </p:cNvSpPr>
            <p:nvPr/>
          </p:nvSpPr>
          <p:spPr bwMode="auto">
            <a:xfrm>
              <a:off x="3914" y="2602"/>
              <a:ext cx="78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62508" name="Line 36"/>
            <p:cNvSpPr>
              <a:spLocks noChangeShapeType="1"/>
            </p:cNvSpPr>
            <p:nvPr/>
          </p:nvSpPr>
          <p:spPr bwMode="auto">
            <a:xfrm>
              <a:off x="1061" y="2703"/>
              <a:ext cx="1" cy="204"/>
            </a:xfrm>
            <a:prstGeom prst="line">
              <a:avLst/>
            </a:prstGeom>
            <a:noFill/>
            <a:ln w="28575">
              <a:solidFill>
                <a:srgbClr val="FF0000"/>
              </a:solidFill>
              <a:round/>
              <a:headEnd type="none" w="sm" len="sm"/>
              <a:tailEnd type="none" w="sm" len="sm"/>
            </a:ln>
          </p:spPr>
          <p:txBody>
            <a:bodyPr/>
            <a:lstStyle/>
            <a:p>
              <a:endParaRPr lang="zh-CN" altLang="en-US"/>
            </a:p>
          </p:txBody>
        </p:sp>
        <p:sp>
          <p:nvSpPr>
            <p:cNvPr id="62509" name="Line 37"/>
            <p:cNvSpPr>
              <a:spLocks noChangeShapeType="1"/>
            </p:cNvSpPr>
            <p:nvPr/>
          </p:nvSpPr>
          <p:spPr bwMode="auto">
            <a:xfrm>
              <a:off x="1056" y="2928"/>
              <a:ext cx="1169" cy="1"/>
            </a:xfrm>
            <a:prstGeom prst="line">
              <a:avLst/>
            </a:prstGeom>
            <a:noFill/>
            <a:ln w="28575">
              <a:solidFill>
                <a:srgbClr val="FF0000"/>
              </a:solidFill>
              <a:round/>
              <a:headEnd type="none" w="sm" len="sm"/>
              <a:tailEnd type="none" w="sm" len="sm"/>
            </a:ln>
          </p:spPr>
          <p:txBody>
            <a:bodyPr/>
            <a:lstStyle/>
            <a:p>
              <a:endParaRPr lang="zh-CN" altLang="en-US"/>
            </a:p>
          </p:txBody>
        </p:sp>
        <p:sp>
          <p:nvSpPr>
            <p:cNvPr id="62510" name="Line 38"/>
            <p:cNvSpPr>
              <a:spLocks noChangeShapeType="1"/>
            </p:cNvSpPr>
            <p:nvPr/>
          </p:nvSpPr>
          <p:spPr bwMode="auto">
            <a:xfrm>
              <a:off x="2228" y="2703"/>
              <a:ext cx="2" cy="204"/>
            </a:xfrm>
            <a:prstGeom prst="line">
              <a:avLst/>
            </a:prstGeom>
            <a:noFill/>
            <a:ln w="28575">
              <a:solidFill>
                <a:srgbClr val="FF0000"/>
              </a:solidFill>
              <a:round/>
              <a:headEnd type="none" w="sm" len="sm"/>
              <a:tailEnd type="none" w="sm" len="sm"/>
            </a:ln>
          </p:spPr>
          <p:txBody>
            <a:bodyPr/>
            <a:lstStyle/>
            <a:p>
              <a:endParaRPr lang="zh-CN" altLang="en-US"/>
            </a:p>
          </p:txBody>
        </p:sp>
        <p:sp>
          <p:nvSpPr>
            <p:cNvPr id="62511" name="Line 39"/>
            <p:cNvSpPr>
              <a:spLocks noChangeShapeType="1"/>
            </p:cNvSpPr>
            <p:nvPr/>
          </p:nvSpPr>
          <p:spPr bwMode="auto">
            <a:xfrm>
              <a:off x="2488" y="2703"/>
              <a:ext cx="1" cy="204"/>
            </a:xfrm>
            <a:prstGeom prst="line">
              <a:avLst/>
            </a:prstGeom>
            <a:noFill/>
            <a:ln w="28575">
              <a:solidFill>
                <a:srgbClr val="FF0000"/>
              </a:solidFill>
              <a:round/>
              <a:headEnd type="none" w="sm" len="sm"/>
              <a:tailEnd type="none" w="sm" len="sm"/>
            </a:ln>
          </p:spPr>
          <p:txBody>
            <a:bodyPr/>
            <a:lstStyle/>
            <a:p>
              <a:endParaRPr lang="zh-CN" altLang="en-US"/>
            </a:p>
          </p:txBody>
        </p:sp>
        <p:sp>
          <p:nvSpPr>
            <p:cNvPr id="62512" name="Line 40"/>
            <p:cNvSpPr>
              <a:spLocks noChangeShapeType="1"/>
            </p:cNvSpPr>
            <p:nvPr/>
          </p:nvSpPr>
          <p:spPr bwMode="auto">
            <a:xfrm>
              <a:off x="2496" y="2927"/>
              <a:ext cx="909" cy="1"/>
            </a:xfrm>
            <a:prstGeom prst="line">
              <a:avLst/>
            </a:prstGeom>
            <a:noFill/>
            <a:ln w="28575">
              <a:solidFill>
                <a:srgbClr val="FF0000"/>
              </a:solidFill>
              <a:round/>
              <a:headEnd type="none" w="sm" len="sm"/>
              <a:tailEnd type="none" w="sm" len="sm"/>
            </a:ln>
          </p:spPr>
          <p:txBody>
            <a:bodyPr/>
            <a:lstStyle/>
            <a:p>
              <a:endParaRPr lang="zh-CN" altLang="en-US"/>
            </a:p>
          </p:txBody>
        </p:sp>
        <p:sp>
          <p:nvSpPr>
            <p:cNvPr id="62513" name="Line 41"/>
            <p:cNvSpPr>
              <a:spLocks noChangeShapeType="1"/>
            </p:cNvSpPr>
            <p:nvPr/>
          </p:nvSpPr>
          <p:spPr bwMode="auto">
            <a:xfrm>
              <a:off x="3396" y="2703"/>
              <a:ext cx="1" cy="204"/>
            </a:xfrm>
            <a:prstGeom prst="line">
              <a:avLst/>
            </a:prstGeom>
            <a:noFill/>
            <a:ln w="28575">
              <a:solidFill>
                <a:srgbClr val="FF0000"/>
              </a:solidFill>
              <a:round/>
              <a:headEnd type="none" w="sm" len="sm"/>
              <a:tailEnd type="none" w="sm" len="sm"/>
            </a:ln>
          </p:spPr>
          <p:txBody>
            <a:bodyPr/>
            <a:lstStyle/>
            <a:p>
              <a:endParaRPr lang="zh-CN" altLang="en-US"/>
            </a:p>
          </p:txBody>
        </p:sp>
        <p:sp>
          <p:nvSpPr>
            <p:cNvPr id="62514" name="Line 42"/>
            <p:cNvSpPr>
              <a:spLocks noChangeShapeType="1"/>
            </p:cNvSpPr>
            <p:nvPr/>
          </p:nvSpPr>
          <p:spPr bwMode="auto">
            <a:xfrm>
              <a:off x="3792" y="2688"/>
              <a:ext cx="1" cy="204"/>
            </a:xfrm>
            <a:prstGeom prst="line">
              <a:avLst/>
            </a:prstGeom>
            <a:noFill/>
            <a:ln w="28575">
              <a:solidFill>
                <a:srgbClr val="FF0000"/>
              </a:solidFill>
              <a:round/>
              <a:headEnd type="none" w="sm" len="sm"/>
              <a:tailEnd type="none" w="sm" len="sm"/>
            </a:ln>
          </p:spPr>
          <p:txBody>
            <a:bodyPr/>
            <a:lstStyle/>
            <a:p>
              <a:endParaRPr lang="zh-CN" altLang="en-US"/>
            </a:p>
          </p:txBody>
        </p:sp>
        <p:sp>
          <p:nvSpPr>
            <p:cNvPr id="62515" name="Line 43"/>
            <p:cNvSpPr>
              <a:spLocks noChangeShapeType="1"/>
            </p:cNvSpPr>
            <p:nvPr/>
          </p:nvSpPr>
          <p:spPr bwMode="auto">
            <a:xfrm>
              <a:off x="3785" y="2906"/>
              <a:ext cx="1168" cy="1"/>
            </a:xfrm>
            <a:prstGeom prst="line">
              <a:avLst/>
            </a:prstGeom>
            <a:noFill/>
            <a:ln w="28575">
              <a:solidFill>
                <a:srgbClr val="FF0000"/>
              </a:solidFill>
              <a:round/>
              <a:headEnd type="none" w="sm" len="sm"/>
              <a:tailEnd type="none" w="sm" len="sm"/>
            </a:ln>
          </p:spPr>
          <p:txBody>
            <a:bodyPr/>
            <a:lstStyle/>
            <a:p>
              <a:endParaRPr lang="zh-CN" altLang="en-US"/>
            </a:p>
          </p:txBody>
        </p:sp>
        <p:sp>
          <p:nvSpPr>
            <p:cNvPr id="62516" name="Line 44"/>
            <p:cNvSpPr>
              <a:spLocks noChangeShapeType="1"/>
            </p:cNvSpPr>
            <p:nvPr/>
          </p:nvSpPr>
          <p:spPr bwMode="auto">
            <a:xfrm>
              <a:off x="4952" y="2703"/>
              <a:ext cx="1" cy="204"/>
            </a:xfrm>
            <a:prstGeom prst="line">
              <a:avLst/>
            </a:prstGeom>
            <a:noFill/>
            <a:ln w="28575">
              <a:solidFill>
                <a:srgbClr val="FF0000"/>
              </a:solidFill>
              <a:round/>
              <a:headEnd type="none" w="sm" len="sm"/>
              <a:tailEnd type="none" w="sm" len="sm"/>
            </a:ln>
          </p:spPr>
          <p:txBody>
            <a:bodyPr/>
            <a:lstStyle/>
            <a:p>
              <a:endParaRPr lang="zh-CN" altLang="en-US"/>
            </a:p>
          </p:txBody>
        </p:sp>
        <p:pic>
          <p:nvPicPr>
            <p:cNvPr id="62517" name="Picture 45"/>
            <p:cNvPicPr>
              <a:picLocks noChangeArrowheads="1"/>
            </p:cNvPicPr>
            <p:nvPr/>
          </p:nvPicPr>
          <p:blipFill>
            <a:blip r:embed="rId2" cstate="print"/>
            <a:srcRect/>
            <a:stretch>
              <a:fillRect/>
            </a:stretch>
          </p:blipFill>
          <p:spPr bwMode="auto">
            <a:xfrm>
              <a:off x="864" y="3552"/>
              <a:ext cx="336" cy="321"/>
            </a:xfrm>
            <a:prstGeom prst="rect">
              <a:avLst/>
            </a:prstGeom>
            <a:noFill/>
            <a:ln w="12700">
              <a:noFill/>
              <a:miter lim="800000"/>
              <a:headEnd/>
              <a:tailEnd/>
            </a:ln>
          </p:spPr>
        </p:pic>
        <p:grpSp>
          <p:nvGrpSpPr>
            <p:cNvPr id="3" name="Group 46"/>
            <p:cNvGrpSpPr>
              <a:grpSpLocks/>
            </p:cNvGrpSpPr>
            <p:nvPr/>
          </p:nvGrpSpPr>
          <p:grpSpPr bwMode="auto">
            <a:xfrm>
              <a:off x="1872" y="3312"/>
              <a:ext cx="2112" cy="672"/>
              <a:chOff x="3331" y="1857"/>
              <a:chExt cx="686" cy="288"/>
            </a:xfrm>
          </p:grpSpPr>
          <p:grpSp>
            <p:nvGrpSpPr>
              <p:cNvPr id="4" name="Group 47"/>
              <p:cNvGrpSpPr>
                <a:grpSpLocks/>
              </p:cNvGrpSpPr>
              <p:nvPr/>
            </p:nvGrpSpPr>
            <p:grpSpPr bwMode="auto">
              <a:xfrm>
                <a:off x="3340" y="1870"/>
                <a:ext cx="677" cy="275"/>
                <a:chOff x="3340" y="1870"/>
                <a:chExt cx="677" cy="275"/>
              </a:xfrm>
            </p:grpSpPr>
            <p:sp>
              <p:nvSpPr>
                <p:cNvPr id="62573" name="Oval 48"/>
                <p:cNvSpPr>
                  <a:spLocks noChangeArrowheads="1"/>
                </p:cNvSpPr>
                <p:nvPr/>
              </p:nvSpPr>
              <p:spPr bwMode="auto">
                <a:xfrm>
                  <a:off x="3575" y="1870"/>
                  <a:ext cx="292" cy="104"/>
                </a:xfrm>
                <a:prstGeom prst="ellipse">
                  <a:avLst/>
                </a:prstGeom>
                <a:solidFill>
                  <a:srgbClr val="000000"/>
                </a:solidFill>
                <a:ln w="12700">
                  <a:noFill/>
                  <a:round/>
                  <a:headEnd/>
                  <a:tailEnd/>
                </a:ln>
              </p:spPr>
              <p:txBody>
                <a:bodyPr wrap="none" anchor="ctr"/>
                <a:lstStyle/>
                <a:p>
                  <a:endParaRPr lang="zh-CN" altLang="en-US"/>
                </a:p>
              </p:txBody>
            </p:sp>
            <p:sp>
              <p:nvSpPr>
                <p:cNvPr id="62574" name="Oval 49"/>
                <p:cNvSpPr>
                  <a:spLocks noChangeArrowheads="1"/>
                </p:cNvSpPr>
                <p:nvPr/>
              </p:nvSpPr>
              <p:spPr bwMode="auto">
                <a:xfrm>
                  <a:off x="3416" y="1897"/>
                  <a:ext cx="207" cy="110"/>
                </a:xfrm>
                <a:prstGeom prst="ellipse">
                  <a:avLst/>
                </a:prstGeom>
                <a:solidFill>
                  <a:srgbClr val="000000"/>
                </a:solidFill>
                <a:ln w="12700">
                  <a:noFill/>
                  <a:round/>
                  <a:headEnd/>
                  <a:tailEnd/>
                </a:ln>
              </p:spPr>
              <p:txBody>
                <a:bodyPr wrap="none" anchor="ctr"/>
                <a:lstStyle/>
                <a:p>
                  <a:endParaRPr lang="zh-CN" altLang="en-US"/>
                </a:p>
              </p:txBody>
            </p:sp>
            <p:sp>
              <p:nvSpPr>
                <p:cNvPr id="62575" name="Oval 50"/>
                <p:cNvSpPr>
                  <a:spLocks noChangeArrowheads="1"/>
                </p:cNvSpPr>
                <p:nvPr/>
              </p:nvSpPr>
              <p:spPr bwMode="auto">
                <a:xfrm>
                  <a:off x="3340" y="1969"/>
                  <a:ext cx="142" cy="85"/>
                </a:xfrm>
                <a:prstGeom prst="ellipse">
                  <a:avLst/>
                </a:prstGeom>
                <a:solidFill>
                  <a:srgbClr val="000000"/>
                </a:solidFill>
                <a:ln w="12700">
                  <a:noFill/>
                  <a:round/>
                  <a:headEnd/>
                  <a:tailEnd/>
                </a:ln>
              </p:spPr>
              <p:txBody>
                <a:bodyPr wrap="none" anchor="ctr"/>
                <a:lstStyle/>
                <a:p>
                  <a:endParaRPr lang="zh-CN" altLang="en-US"/>
                </a:p>
              </p:txBody>
            </p:sp>
            <p:sp>
              <p:nvSpPr>
                <p:cNvPr id="62576" name="Oval 51"/>
                <p:cNvSpPr>
                  <a:spLocks noChangeArrowheads="1"/>
                </p:cNvSpPr>
                <p:nvPr/>
              </p:nvSpPr>
              <p:spPr bwMode="auto">
                <a:xfrm>
                  <a:off x="3388" y="2015"/>
                  <a:ext cx="217" cy="98"/>
                </a:xfrm>
                <a:prstGeom prst="ellipse">
                  <a:avLst/>
                </a:prstGeom>
                <a:solidFill>
                  <a:srgbClr val="000000"/>
                </a:solidFill>
                <a:ln w="12700">
                  <a:noFill/>
                  <a:round/>
                  <a:headEnd/>
                  <a:tailEnd/>
                </a:ln>
              </p:spPr>
              <p:txBody>
                <a:bodyPr wrap="none" anchor="ctr"/>
                <a:lstStyle/>
                <a:p>
                  <a:endParaRPr lang="zh-CN" altLang="en-US"/>
                </a:p>
              </p:txBody>
            </p:sp>
            <p:sp>
              <p:nvSpPr>
                <p:cNvPr id="62577" name="Oval 52"/>
                <p:cNvSpPr>
                  <a:spLocks noChangeArrowheads="1"/>
                </p:cNvSpPr>
                <p:nvPr/>
              </p:nvSpPr>
              <p:spPr bwMode="auto">
                <a:xfrm>
                  <a:off x="3556" y="2027"/>
                  <a:ext cx="329" cy="118"/>
                </a:xfrm>
                <a:prstGeom prst="ellipse">
                  <a:avLst/>
                </a:prstGeom>
                <a:solidFill>
                  <a:srgbClr val="000000"/>
                </a:solidFill>
                <a:ln w="12700">
                  <a:noFill/>
                  <a:round/>
                  <a:headEnd/>
                  <a:tailEnd/>
                </a:ln>
              </p:spPr>
              <p:txBody>
                <a:bodyPr wrap="none" anchor="ctr"/>
                <a:lstStyle/>
                <a:p>
                  <a:endParaRPr lang="zh-CN" altLang="en-US"/>
                </a:p>
              </p:txBody>
            </p:sp>
            <p:sp>
              <p:nvSpPr>
                <p:cNvPr id="62578" name="Oval 53"/>
                <p:cNvSpPr>
                  <a:spLocks noChangeArrowheads="1"/>
                </p:cNvSpPr>
                <p:nvPr/>
              </p:nvSpPr>
              <p:spPr bwMode="auto">
                <a:xfrm>
                  <a:off x="3773" y="1902"/>
                  <a:ext cx="208" cy="80"/>
                </a:xfrm>
                <a:prstGeom prst="ellipse">
                  <a:avLst/>
                </a:prstGeom>
                <a:solidFill>
                  <a:srgbClr val="000000"/>
                </a:solidFill>
                <a:ln w="12700">
                  <a:noFill/>
                  <a:round/>
                  <a:headEnd/>
                  <a:tailEnd/>
                </a:ln>
              </p:spPr>
              <p:txBody>
                <a:bodyPr wrap="none" anchor="ctr"/>
                <a:lstStyle/>
                <a:p>
                  <a:endParaRPr lang="zh-CN" altLang="en-US"/>
                </a:p>
              </p:txBody>
            </p:sp>
            <p:sp>
              <p:nvSpPr>
                <p:cNvPr id="62579" name="Oval 54"/>
                <p:cNvSpPr>
                  <a:spLocks noChangeArrowheads="1"/>
                </p:cNvSpPr>
                <p:nvPr/>
              </p:nvSpPr>
              <p:spPr bwMode="auto">
                <a:xfrm>
                  <a:off x="3810" y="1962"/>
                  <a:ext cx="207" cy="84"/>
                </a:xfrm>
                <a:prstGeom prst="ellipse">
                  <a:avLst/>
                </a:prstGeom>
                <a:solidFill>
                  <a:srgbClr val="000000"/>
                </a:solidFill>
                <a:ln w="12700">
                  <a:noFill/>
                  <a:round/>
                  <a:headEnd/>
                  <a:tailEnd/>
                </a:ln>
              </p:spPr>
              <p:txBody>
                <a:bodyPr wrap="none" anchor="ctr"/>
                <a:lstStyle/>
                <a:p>
                  <a:endParaRPr lang="zh-CN" altLang="en-US"/>
                </a:p>
              </p:txBody>
            </p:sp>
            <p:sp>
              <p:nvSpPr>
                <p:cNvPr id="62580" name="Oval 55"/>
                <p:cNvSpPr>
                  <a:spLocks noChangeArrowheads="1"/>
                </p:cNvSpPr>
                <p:nvPr/>
              </p:nvSpPr>
              <p:spPr bwMode="auto">
                <a:xfrm>
                  <a:off x="3792" y="1982"/>
                  <a:ext cx="197" cy="144"/>
                </a:xfrm>
                <a:prstGeom prst="ellipse">
                  <a:avLst/>
                </a:prstGeom>
                <a:solidFill>
                  <a:srgbClr val="000000"/>
                </a:solidFill>
                <a:ln w="12700">
                  <a:noFill/>
                  <a:round/>
                  <a:headEnd/>
                  <a:tailEnd/>
                </a:ln>
              </p:spPr>
              <p:txBody>
                <a:bodyPr wrap="none" anchor="ctr"/>
                <a:lstStyle/>
                <a:p>
                  <a:endParaRPr lang="zh-CN" altLang="en-US"/>
                </a:p>
              </p:txBody>
            </p:sp>
            <p:sp>
              <p:nvSpPr>
                <p:cNvPr id="62581" name="Oval 56"/>
                <p:cNvSpPr>
                  <a:spLocks noChangeArrowheads="1"/>
                </p:cNvSpPr>
                <p:nvPr/>
              </p:nvSpPr>
              <p:spPr bwMode="auto">
                <a:xfrm>
                  <a:off x="3463" y="1935"/>
                  <a:ext cx="433" cy="144"/>
                </a:xfrm>
                <a:prstGeom prst="ellipse">
                  <a:avLst/>
                </a:prstGeom>
                <a:solidFill>
                  <a:srgbClr val="000000"/>
                </a:solidFill>
                <a:ln w="12700">
                  <a:noFill/>
                  <a:round/>
                  <a:headEnd/>
                  <a:tailEnd/>
                </a:ln>
              </p:spPr>
              <p:txBody>
                <a:bodyPr wrap="none" anchor="ctr"/>
                <a:lstStyle/>
                <a:p>
                  <a:endParaRPr lang="zh-CN" altLang="en-US"/>
                </a:p>
              </p:txBody>
            </p:sp>
          </p:grpSp>
          <p:grpSp>
            <p:nvGrpSpPr>
              <p:cNvPr id="5" name="Group 57"/>
              <p:cNvGrpSpPr>
                <a:grpSpLocks/>
              </p:cNvGrpSpPr>
              <p:nvPr/>
            </p:nvGrpSpPr>
            <p:grpSpPr bwMode="auto">
              <a:xfrm>
                <a:off x="3331" y="1857"/>
                <a:ext cx="666" cy="283"/>
                <a:chOff x="3331" y="1857"/>
                <a:chExt cx="666" cy="283"/>
              </a:xfrm>
            </p:grpSpPr>
            <p:sp>
              <p:nvSpPr>
                <p:cNvPr id="62564" name="Oval 58"/>
                <p:cNvSpPr>
                  <a:spLocks noChangeArrowheads="1"/>
                </p:cNvSpPr>
                <p:nvPr/>
              </p:nvSpPr>
              <p:spPr bwMode="auto">
                <a:xfrm>
                  <a:off x="3567" y="1857"/>
                  <a:ext cx="282" cy="112"/>
                </a:xfrm>
                <a:prstGeom prst="ellipse">
                  <a:avLst/>
                </a:prstGeom>
                <a:solidFill>
                  <a:srgbClr val="CEDADB"/>
                </a:solidFill>
                <a:ln w="12700">
                  <a:noFill/>
                  <a:round/>
                  <a:headEnd/>
                  <a:tailEnd/>
                </a:ln>
              </p:spPr>
              <p:txBody>
                <a:bodyPr wrap="none" anchor="ctr"/>
                <a:lstStyle/>
                <a:p>
                  <a:endParaRPr lang="zh-CN" altLang="en-US"/>
                </a:p>
              </p:txBody>
            </p:sp>
            <p:sp>
              <p:nvSpPr>
                <p:cNvPr id="62565" name="Oval 59"/>
                <p:cNvSpPr>
                  <a:spLocks noChangeArrowheads="1"/>
                </p:cNvSpPr>
                <p:nvPr/>
              </p:nvSpPr>
              <p:spPr bwMode="auto">
                <a:xfrm>
                  <a:off x="3407" y="1890"/>
                  <a:ext cx="204" cy="111"/>
                </a:xfrm>
                <a:prstGeom prst="ellipse">
                  <a:avLst/>
                </a:prstGeom>
                <a:solidFill>
                  <a:srgbClr val="CEDADB"/>
                </a:solidFill>
                <a:ln w="12700">
                  <a:noFill/>
                  <a:round/>
                  <a:headEnd/>
                  <a:tailEnd/>
                </a:ln>
              </p:spPr>
              <p:txBody>
                <a:bodyPr wrap="none" anchor="ctr"/>
                <a:lstStyle/>
                <a:p>
                  <a:endParaRPr lang="zh-CN" altLang="en-US"/>
                </a:p>
              </p:txBody>
            </p:sp>
            <p:sp>
              <p:nvSpPr>
                <p:cNvPr id="62566" name="Oval 60"/>
                <p:cNvSpPr>
                  <a:spLocks noChangeArrowheads="1"/>
                </p:cNvSpPr>
                <p:nvPr/>
              </p:nvSpPr>
              <p:spPr bwMode="auto">
                <a:xfrm>
                  <a:off x="3331" y="1962"/>
                  <a:ext cx="141" cy="84"/>
                </a:xfrm>
                <a:prstGeom prst="ellipse">
                  <a:avLst/>
                </a:prstGeom>
                <a:solidFill>
                  <a:srgbClr val="CEDADB"/>
                </a:solidFill>
                <a:ln w="12700">
                  <a:noFill/>
                  <a:round/>
                  <a:headEnd/>
                  <a:tailEnd/>
                </a:ln>
              </p:spPr>
              <p:txBody>
                <a:bodyPr wrap="none" anchor="ctr"/>
                <a:lstStyle/>
                <a:p>
                  <a:endParaRPr lang="zh-CN" altLang="en-US"/>
                </a:p>
              </p:txBody>
            </p:sp>
            <p:sp>
              <p:nvSpPr>
                <p:cNvPr id="62567" name="Oval 61"/>
                <p:cNvSpPr>
                  <a:spLocks noChangeArrowheads="1"/>
                </p:cNvSpPr>
                <p:nvPr/>
              </p:nvSpPr>
              <p:spPr bwMode="auto">
                <a:xfrm>
                  <a:off x="3379" y="2007"/>
                  <a:ext cx="216" cy="92"/>
                </a:xfrm>
                <a:prstGeom prst="ellipse">
                  <a:avLst/>
                </a:prstGeom>
                <a:solidFill>
                  <a:srgbClr val="CEDADB"/>
                </a:solidFill>
                <a:ln w="12700">
                  <a:noFill/>
                  <a:round/>
                  <a:headEnd/>
                  <a:tailEnd/>
                </a:ln>
              </p:spPr>
              <p:txBody>
                <a:bodyPr wrap="none" anchor="ctr"/>
                <a:lstStyle/>
                <a:p>
                  <a:endParaRPr lang="zh-CN" altLang="en-US"/>
                </a:p>
              </p:txBody>
            </p:sp>
            <p:sp>
              <p:nvSpPr>
                <p:cNvPr id="62568" name="Oval 62"/>
                <p:cNvSpPr>
                  <a:spLocks noChangeArrowheads="1"/>
                </p:cNvSpPr>
                <p:nvPr/>
              </p:nvSpPr>
              <p:spPr bwMode="auto">
                <a:xfrm>
                  <a:off x="3539" y="2020"/>
                  <a:ext cx="337" cy="120"/>
                </a:xfrm>
                <a:prstGeom prst="ellipse">
                  <a:avLst/>
                </a:prstGeom>
                <a:solidFill>
                  <a:srgbClr val="CEDADB"/>
                </a:solidFill>
                <a:ln w="12700">
                  <a:noFill/>
                  <a:round/>
                  <a:headEnd/>
                  <a:tailEnd/>
                </a:ln>
              </p:spPr>
              <p:txBody>
                <a:bodyPr wrap="none" anchor="ctr"/>
                <a:lstStyle/>
                <a:p>
                  <a:endParaRPr lang="zh-CN" altLang="en-US"/>
                </a:p>
              </p:txBody>
            </p:sp>
            <p:sp>
              <p:nvSpPr>
                <p:cNvPr id="62569" name="Oval 63"/>
                <p:cNvSpPr>
                  <a:spLocks noChangeArrowheads="1"/>
                </p:cNvSpPr>
                <p:nvPr/>
              </p:nvSpPr>
              <p:spPr bwMode="auto">
                <a:xfrm>
                  <a:off x="3764" y="1890"/>
                  <a:ext cx="205" cy="84"/>
                </a:xfrm>
                <a:prstGeom prst="ellipse">
                  <a:avLst/>
                </a:prstGeom>
                <a:solidFill>
                  <a:srgbClr val="CEDADB"/>
                </a:solidFill>
                <a:ln w="12700">
                  <a:noFill/>
                  <a:round/>
                  <a:headEnd/>
                  <a:tailEnd/>
                </a:ln>
              </p:spPr>
              <p:txBody>
                <a:bodyPr wrap="none" anchor="ctr"/>
                <a:lstStyle/>
                <a:p>
                  <a:endParaRPr lang="zh-CN" altLang="en-US"/>
                </a:p>
              </p:txBody>
            </p:sp>
            <p:sp>
              <p:nvSpPr>
                <p:cNvPr id="62570" name="Oval 64"/>
                <p:cNvSpPr>
                  <a:spLocks noChangeArrowheads="1"/>
                </p:cNvSpPr>
                <p:nvPr/>
              </p:nvSpPr>
              <p:spPr bwMode="auto">
                <a:xfrm>
                  <a:off x="3792" y="1955"/>
                  <a:ext cx="205" cy="86"/>
                </a:xfrm>
                <a:prstGeom prst="ellipse">
                  <a:avLst/>
                </a:prstGeom>
                <a:solidFill>
                  <a:srgbClr val="CEDADB"/>
                </a:solidFill>
                <a:ln w="12700">
                  <a:noFill/>
                  <a:round/>
                  <a:headEnd/>
                  <a:tailEnd/>
                </a:ln>
              </p:spPr>
              <p:txBody>
                <a:bodyPr wrap="none" anchor="ctr"/>
                <a:lstStyle/>
                <a:p>
                  <a:endParaRPr lang="zh-CN" altLang="en-US"/>
                </a:p>
              </p:txBody>
            </p:sp>
            <p:sp>
              <p:nvSpPr>
                <p:cNvPr id="62571" name="Oval 65"/>
                <p:cNvSpPr>
                  <a:spLocks noChangeArrowheads="1"/>
                </p:cNvSpPr>
                <p:nvPr/>
              </p:nvSpPr>
              <p:spPr bwMode="auto">
                <a:xfrm>
                  <a:off x="3773" y="1974"/>
                  <a:ext cx="208" cy="145"/>
                </a:xfrm>
                <a:prstGeom prst="ellipse">
                  <a:avLst/>
                </a:prstGeom>
                <a:solidFill>
                  <a:srgbClr val="CEDADB"/>
                </a:solidFill>
                <a:ln w="12700">
                  <a:noFill/>
                  <a:round/>
                  <a:headEnd/>
                  <a:tailEnd/>
                </a:ln>
              </p:spPr>
              <p:txBody>
                <a:bodyPr wrap="none" anchor="ctr"/>
                <a:lstStyle/>
                <a:p>
                  <a:endParaRPr lang="zh-CN" altLang="en-US"/>
                </a:p>
              </p:txBody>
            </p:sp>
            <p:sp>
              <p:nvSpPr>
                <p:cNvPr id="62572" name="Oval 66"/>
                <p:cNvSpPr>
                  <a:spLocks noChangeArrowheads="1"/>
                </p:cNvSpPr>
                <p:nvPr/>
              </p:nvSpPr>
              <p:spPr bwMode="auto">
                <a:xfrm>
                  <a:off x="3453" y="1923"/>
                  <a:ext cx="432" cy="145"/>
                </a:xfrm>
                <a:prstGeom prst="ellipse">
                  <a:avLst/>
                </a:prstGeom>
                <a:solidFill>
                  <a:srgbClr val="CEDADB"/>
                </a:solidFill>
                <a:ln w="12700">
                  <a:noFill/>
                  <a:round/>
                  <a:headEnd/>
                  <a:tailEnd/>
                </a:ln>
              </p:spPr>
              <p:txBody>
                <a:bodyPr wrap="none" anchor="ctr"/>
                <a:lstStyle/>
                <a:p>
                  <a:endParaRPr lang="zh-CN" altLang="en-US"/>
                </a:p>
              </p:txBody>
            </p:sp>
          </p:grpSp>
        </p:grpSp>
        <p:pic>
          <p:nvPicPr>
            <p:cNvPr id="62519" name="Picture 67"/>
            <p:cNvPicPr>
              <a:picLocks noChangeArrowheads="1"/>
            </p:cNvPicPr>
            <p:nvPr/>
          </p:nvPicPr>
          <p:blipFill>
            <a:blip r:embed="rId2" cstate="print"/>
            <a:srcRect/>
            <a:stretch>
              <a:fillRect/>
            </a:stretch>
          </p:blipFill>
          <p:spPr bwMode="auto">
            <a:xfrm>
              <a:off x="4992" y="3600"/>
              <a:ext cx="336" cy="321"/>
            </a:xfrm>
            <a:prstGeom prst="rect">
              <a:avLst/>
            </a:prstGeom>
            <a:noFill/>
            <a:ln w="12700">
              <a:noFill/>
              <a:miter lim="800000"/>
              <a:headEnd/>
              <a:tailEnd/>
            </a:ln>
          </p:spPr>
        </p:pic>
        <p:sp>
          <p:nvSpPr>
            <p:cNvPr id="62520" name="Rectangle 68"/>
            <p:cNvSpPr>
              <a:spLocks noChangeArrowheads="1"/>
            </p:cNvSpPr>
            <p:nvPr/>
          </p:nvSpPr>
          <p:spPr bwMode="auto">
            <a:xfrm>
              <a:off x="2304" y="3456"/>
              <a:ext cx="192" cy="24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2521" name="Rectangle 69"/>
            <p:cNvSpPr>
              <a:spLocks noChangeArrowheads="1"/>
            </p:cNvSpPr>
            <p:nvPr/>
          </p:nvSpPr>
          <p:spPr bwMode="auto">
            <a:xfrm>
              <a:off x="3216" y="3408"/>
              <a:ext cx="192" cy="24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2522" name="Rectangle 70"/>
            <p:cNvSpPr>
              <a:spLocks noChangeArrowheads="1"/>
            </p:cNvSpPr>
            <p:nvPr/>
          </p:nvSpPr>
          <p:spPr bwMode="auto">
            <a:xfrm>
              <a:off x="2736" y="3696"/>
              <a:ext cx="192" cy="24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2523" name="Line 71"/>
            <p:cNvSpPr>
              <a:spLocks noChangeShapeType="1"/>
            </p:cNvSpPr>
            <p:nvPr/>
          </p:nvSpPr>
          <p:spPr bwMode="auto">
            <a:xfrm flipV="1">
              <a:off x="1056" y="3600"/>
              <a:ext cx="1248" cy="48"/>
            </a:xfrm>
            <a:prstGeom prst="line">
              <a:avLst/>
            </a:prstGeom>
            <a:noFill/>
            <a:ln w="9525">
              <a:solidFill>
                <a:schemeClr val="tx1"/>
              </a:solidFill>
              <a:round/>
              <a:headEnd/>
              <a:tailEnd/>
            </a:ln>
          </p:spPr>
          <p:txBody>
            <a:bodyPr wrap="none" anchor="ctr"/>
            <a:lstStyle/>
            <a:p>
              <a:endParaRPr lang="zh-CN" altLang="en-US"/>
            </a:p>
          </p:txBody>
        </p:sp>
        <p:sp>
          <p:nvSpPr>
            <p:cNvPr id="62524" name="Line 72"/>
            <p:cNvSpPr>
              <a:spLocks noChangeShapeType="1"/>
            </p:cNvSpPr>
            <p:nvPr/>
          </p:nvSpPr>
          <p:spPr bwMode="auto">
            <a:xfrm>
              <a:off x="2496" y="3552"/>
              <a:ext cx="720" cy="0"/>
            </a:xfrm>
            <a:prstGeom prst="line">
              <a:avLst/>
            </a:prstGeom>
            <a:noFill/>
            <a:ln w="9525">
              <a:solidFill>
                <a:schemeClr val="tx1"/>
              </a:solidFill>
              <a:round/>
              <a:headEnd/>
              <a:tailEnd/>
            </a:ln>
          </p:spPr>
          <p:txBody>
            <a:bodyPr wrap="none" anchor="ctr"/>
            <a:lstStyle/>
            <a:p>
              <a:endParaRPr lang="zh-CN" altLang="en-US"/>
            </a:p>
          </p:txBody>
        </p:sp>
        <p:sp>
          <p:nvSpPr>
            <p:cNvPr id="62525" name="Line 73"/>
            <p:cNvSpPr>
              <a:spLocks noChangeShapeType="1"/>
            </p:cNvSpPr>
            <p:nvPr/>
          </p:nvSpPr>
          <p:spPr bwMode="auto">
            <a:xfrm>
              <a:off x="3408" y="3504"/>
              <a:ext cx="1584" cy="240"/>
            </a:xfrm>
            <a:prstGeom prst="line">
              <a:avLst/>
            </a:prstGeom>
            <a:noFill/>
            <a:ln w="9525">
              <a:solidFill>
                <a:schemeClr val="tx1"/>
              </a:solidFill>
              <a:round/>
              <a:headEnd/>
              <a:tailEnd/>
            </a:ln>
          </p:spPr>
          <p:txBody>
            <a:bodyPr wrap="none" anchor="ctr"/>
            <a:lstStyle/>
            <a:p>
              <a:endParaRPr lang="zh-CN" altLang="en-US"/>
            </a:p>
          </p:txBody>
        </p:sp>
        <p:sp>
          <p:nvSpPr>
            <p:cNvPr id="62526" name="Line 74"/>
            <p:cNvSpPr>
              <a:spLocks noChangeShapeType="1"/>
            </p:cNvSpPr>
            <p:nvPr/>
          </p:nvSpPr>
          <p:spPr bwMode="auto">
            <a:xfrm>
              <a:off x="2448" y="3696"/>
              <a:ext cx="288" cy="96"/>
            </a:xfrm>
            <a:prstGeom prst="line">
              <a:avLst/>
            </a:prstGeom>
            <a:noFill/>
            <a:ln w="9525">
              <a:solidFill>
                <a:schemeClr val="tx1"/>
              </a:solidFill>
              <a:round/>
              <a:headEnd/>
              <a:tailEnd/>
            </a:ln>
          </p:spPr>
          <p:txBody>
            <a:bodyPr wrap="none" anchor="ctr"/>
            <a:lstStyle/>
            <a:p>
              <a:endParaRPr lang="zh-CN" altLang="en-US"/>
            </a:p>
          </p:txBody>
        </p:sp>
        <p:sp>
          <p:nvSpPr>
            <p:cNvPr id="62527" name="Line 75"/>
            <p:cNvSpPr>
              <a:spLocks noChangeShapeType="1"/>
            </p:cNvSpPr>
            <p:nvPr/>
          </p:nvSpPr>
          <p:spPr bwMode="auto">
            <a:xfrm flipV="1">
              <a:off x="2928" y="3648"/>
              <a:ext cx="288" cy="144"/>
            </a:xfrm>
            <a:prstGeom prst="line">
              <a:avLst/>
            </a:prstGeom>
            <a:noFill/>
            <a:ln w="9525">
              <a:solidFill>
                <a:schemeClr val="tx1"/>
              </a:solidFill>
              <a:round/>
              <a:headEnd/>
              <a:tailEnd/>
            </a:ln>
          </p:spPr>
          <p:txBody>
            <a:bodyPr wrap="none" anchor="ctr"/>
            <a:lstStyle/>
            <a:p>
              <a:endParaRPr lang="zh-CN" altLang="en-US"/>
            </a:p>
          </p:txBody>
        </p:sp>
        <p:grpSp>
          <p:nvGrpSpPr>
            <p:cNvPr id="6" name="Group 76"/>
            <p:cNvGrpSpPr>
              <a:grpSpLocks/>
            </p:cNvGrpSpPr>
            <p:nvPr/>
          </p:nvGrpSpPr>
          <p:grpSpPr bwMode="auto">
            <a:xfrm>
              <a:off x="672" y="638"/>
              <a:ext cx="841" cy="2050"/>
              <a:chOff x="672" y="446"/>
              <a:chExt cx="841" cy="2050"/>
            </a:xfrm>
          </p:grpSpPr>
          <p:sp>
            <p:nvSpPr>
              <p:cNvPr id="62555" name="Text Box 77"/>
              <p:cNvSpPr txBox="1">
                <a:spLocks noChangeArrowheads="1"/>
              </p:cNvSpPr>
              <p:nvPr/>
            </p:nvSpPr>
            <p:spPr bwMode="auto">
              <a:xfrm>
                <a:off x="768" y="446"/>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应用层</a:t>
                </a:r>
              </a:p>
            </p:txBody>
          </p:sp>
          <p:sp>
            <p:nvSpPr>
              <p:cNvPr id="62556" name="Text Box 78"/>
              <p:cNvSpPr txBox="1">
                <a:spLocks noChangeArrowheads="1"/>
              </p:cNvSpPr>
              <p:nvPr/>
            </p:nvSpPr>
            <p:spPr bwMode="auto">
              <a:xfrm>
                <a:off x="768" y="769"/>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表示层</a:t>
                </a:r>
              </a:p>
            </p:txBody>
          </p:sp>
          <p:sp>
            <p:nvSpPr>
              <p:cNvPr id="62557" name="Text Box 79"/>
              <p:cNvSpPr txBox="1">
                <a:spLocks noChangeArrowheads="1"/>
              </p:cNvSpPr>
              <p:nvPr/>
            </p:nvSpPr>
            <p:spPr bwMode="auto">
              <a:xfrm>
                <a:off x="768" y="1065"/>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会话层</a:t>
                </a:r>
              </a:p>
            </p:txBody>
          </p:sp>
          <p:sp>
            <p:nvSpPr>
              <p:cNvPr id="62558" name="Text Box 80"/>
              <p:cNvSpPr txBox="1">
                <a:spLocks noChangeArrowheads="1"/>
              </p:cNvSpPr>
              <p:nvPr/>
            </p:nvSpPr>
            <p:spPr bwMode="auto">
              <a:xfrm>
                <a:off x="768" y="1353"/>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运输层</a:t>
                </a:r>
              </a:p>
            </p:txBody>
          </p:sp>
          <p:sp>
            <p:nvSpPr>
              <p:cNvPr id="62559" name="Text Box 81"/>
              <p:cNvSpPr txBox="1">
                <a:spLocks noChangeArrowheads="1"/>
              </p:cNvSpPr>
              <p:nvPr/>
            </p:nvSpPr>
            <p:spPr bwMode="auto">
              <a:xfrm>
                <a:off x="768" y="1641"/>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网络层</a:t>
                </a:r>
              </a:p>
            </p:txBody>
          </p:sp>
          <p:sp>
            <p:nvSpPr>
              <p:cNvPr id="62560" name="Text Box 82"/>
              <p:cNvSpPr txBox="1">
                <a:spLocks noChangeArrowheads="1"/>
              </p:cNvSpPr>
              <p:nvPr/>
            </p:nvSpPr>
            <p:spPr bwMode="auto">
              <a:xfrm>
                <a:off x="672" y="1929"/>
                <a:ext cx="841" cy="231"/>
              </a:xfrm>
              <a:prstGeom prst="rect">
                <a:avLst/>
              </a:prstGeom>
              <a:noFill/>
              <a:ln w="9525">
                <a:noFill/>
                <a:miter lim="800000"/>
                <a:headEnd/>
                <a:tailEnd/>
              </a:ln>
            </p:spPr>
            <p:txBody>
              <a:bodyPr wrap="none">
                <a:spAutoFit/>
              </a:bodyPr>
              <a:lstStyle/>
              <a:p>
                <a:r>
                  <a:rPr lang="zh-CN" altLang="en-US" sz="1800" b="1">
                    <a:latin typeface="宋体" pitchFamily="2" charset="-122"/>
                  </a:rPr>
                  <a:t>数据链路层</a:t>
                </a:r>
              </a:p>
            </p:txBody>
          </p:sp>
          <p:sp>
            <p:nvSpPr>
              <p:cNvPr id="62561" name="Text Box 83"/>
              <p:cNvSpPr txBox="1">
                <a:spLocks noChangeArrowheads="1"/>
              </p:cNvSpPr>
              <p:nvPr/>
            </p:nvSpPr>
            <p:spPr bwMode="auto">
              <a:xfrm>
                <a:off x="768" y="2265"/>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物理层</a:t>
                </a:r>
              </a:p>
            </p:txBody>
          </p:sp>
        </p:grpSp>
        <p:sp>
          <p:nvSpPr>
            <p:cNvPr id="62529" name="Text Box 84"/>
            <p:cNvSpPr txBox="1">
              <a:spLocks noChangeArrowheads="1"/>
            </p:cNvSpPr>
            <p:nvPr/>
          </p:nvSpPr>
          <p:spPr bwMode="auto">
            <a:xfrm>
              <a:off x="2496" y="576"/>
              <a:ext cx="1711" cy="231"/>
            </a:xfrm>
            <a:prstGeom prst="rect">
              <a:avLst/>
            </a:prstGeom>
            <a:noFill/>
            <a:ln w="9525">
              <a:noFill/>
              <a:miter lim="800000"/>
              <a:headEnd/>
              <a:tailEnd/>
            </a:ln>
          </p:spPr>
          <p:txBody>
            <a:bodyPr wrap="none">
              <a:spAutoFit/>
            </a:bodyPr>
            <a:lstStyle/>
            <a:p>
              <a:r>
                <a:rPr lang="zh-CN" altLang="en-US" sz="1800" b="1">
                  <a:latin typeface="宋体" pitchFamily="2" charset="-122"/>
                </a:rPr>
                <a:t>应用层协议（应用服务）</a:t>
              </a:r>
            </a:p>
          </p:txBody>
        </p:sp>
        <p:sp>
          <p:nvSpPr>
            <p:cNvPr id="62530" name="Text Box 85"/>
            <p:cNvSpPr txBox="1">
              <a:spLocks noChangeArrowheads="1"/>
            </p:cNvSpPr>
            <p:nvPr/>
          </p:nvSpPr>
          <p:spPr bwMode="auto">
            <a:xfrm>
              <a:off x="2496" y="864"/>
              <a:ext cx="1711" cy="231"/>
            </a:xfrm>
            <a:prstGeom prst="rect">
              <a:avLst/>
            </a:prstGeom>
            <a:noFill/>
            <a:ln w="9525">
              <a:noFill/>
              <a:miter lim="800000"/>
              <a:headEnd/>
              <a:tailEnd/>
            </a:ln>
          </p:spPr>
          <p:txBody>
            <a:bodyPr wrap="none">
              <a:spAutoFit/>
            </a:bodyPr>
            <a:lstStyle/>
            <a:p>
              <a:r>
                <a:rPr lang="zh-CN" altLang="en-US" sz="1800" b="1">
                  <a:latin typeface="宋体" pitchFamily="2" charset="-122"/>
                </a:rPr>
                <a:t>表示层协议（信息表示）</a:t>
              </a:r>
            </a:p>
          </p:txBody>
        </p:sp>
        <p:sp>
          <p:nvSpPr>
            <p:cNvPr id="62531" name="Text Box 86"/>
            <p:cNvSpPr txBox="1">
              <a:spLocks noChangeArrowheads="1"/>
            </p:cNvSpPr>
            <p:nvPr/>
          </p:nvSpPr>
          <p:spPr bwMode="auto">
            <a:xfrm>
              <a:off x="2496" y="1152"/>
              <a:ext cx="1711" cy="231"/>
            </a:xfrm>
            <a:prstGeom prst="rect">
              <a:avLst/>
            </a:prstGeom>
            <a:noFill/>
            <a:ln w="9525">
              <a:noFill/>
              <a:miter lim="800000"/>
              <a:headEnd/>
              <a:tailEnd/>
            </a:ln>
          </p:spPr>
          <p:txBody>
            <a:bodyPr wrap="none">
              <a:spAutoFit/>
            </a:bodyPr>
            <a:lstStyle/>
            <a:p>
              <a:r>
                <a:rPr lang="zh-CN" altLang="en-US" sz="1800" b="1">
                  <a:latin typeface="宋体" pitchFamily="2" charset="-122"/>
                </a:rPr>
                <a:t>会话层协议（会话控制）</a:t>
              </a:r>
            </a:p>
          </p:txBody>
        </p:sp>
        <p:sp>
          <p:nvSpPr>
            <p:cNvPr id="62532" name="Text Box 87"/>
            <p:cNvSpPr txBox="1">
              <a:spLocks noChangeArrowheads="1"/>
            </p:cNvSpPr>
            <p:nvPr/>
          </p:nvSpPr>
          <p:spPr bwMode="auto">
            <a:xfrm>
              <a:off x="2496" y="1449"/>
              <a:ext cx="1711" cy="231"/>
            </a:xfrm>
            <a:prstGeom prst="rect">
              <a:avLst/>
            </a:prstGeom>
            <a:noFill/>
            <a:ln w="9525">
              <a:noFill/>
              <a:miter lim="800000"/>
              <a:headEnd/>
              <a:tailEnd/>
            </a:ln>
          </p:spPr>
          <p:txBody>
            <a:bodyPr wrap="none">
              <a:spAutoFit/>
            </a:bodyPr>
            <a:lstStyle/>
            <a:p>
              <a:r>
                <a:rPr lang="zh-CN" altLang="en-US" sz="1800" b="1">
                  <a:latin typeface="宋体" pitchFamily="2" charset="-122"/>
                </a:rPr>
                <a:t>运输层协议（适应需求）</a:t>
              </a:r>
            </a:p>
          </p:txBody>
        </p:sp>
        <p:sp>
          <p:nvSpPr>
            <p:cNvPr id="62533" name="Text Box 88"/>
            <p:cNvSpPr txBox="1">
              <a:spLocks noChangeArrowheads="1"/>
            </p:cNvSpPr>
            <p:nvPr/>
          </p:nvSpPr>
          <p:spPr bwMode="auto">
            <a:xfrm>
              <a:off x="4770" y="638"/>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应用层</a:t>
              </a:r>
            </a:p>
          </p:txBody>
        </p:sp>
        <p:sp>
          <p:nvSpPr>
            <p:cNvPr id="62534" name="Text Box 89"/>
            <p:cNvSpPr txBox="1">
              <a:spLocks noChangeArrowheads="1"/>
            </p:cNvSpPr>
            <p:nvPr/>
          </p:nvSpPr>
          <p:spPr bwMode="auto">
            <a:xfrm>
              <a:off x="4770" y="961"/>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表示层</a:t>
              </a:r>
            </a:p>
          </p:txBody>
        </p:sp>
        <p:sp>
          <p:nvSpPr>
            <p:cNvPr id="62535" name="Text Box 90"/>
            <p:cNvSpPr txBox="1">
              <a:spLocks noChangeArrowheads="1"/>
            </p:cNvSpPr>
            <p:nvPr/>
          </p:nvSpPr>
          <p:spPr bwMode="auto">
            <a:xfrm>
              <a:off x="4770" y="1257"/>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会话层</a:t>
              </a:r>
            </a:p>
          </p:txBody>
        </p:sp>
        <p:sp>
          <p:nvSpPr>
            <p:cNvPr id="62536" name="Text Box 91"/>
            <p:cNvSpPr txBox="1">
              <a:spLocks noChangeArrowheads="1"/>
            </p:cNvSpPr>
            <p:nvPr/>
          </p:nvSpPr>
          <p:spPr bwMode="auto">
            <a:xfrm>
              <a:off x="4770" y="1545"/>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运输层</a:t>
              </a:r>
            </a:p>
          </p:txBody>
        </p:sp>
        <p:grpSp>
          <p:nvGrpSpPr>
            <p:cNvPr id="7" name="Group 92"/>
            <p:cNvGrpSpPr>
              <a:grpSpLocks/>
            </p:cNvGrpSpPr>
            <p:nvPr/>
          </p:nvGrpSpPr>
          <p:grpSpPr bwMode="auto">
            <a:xfrm>
              <a:off x="4674" y="1833"/>
              <a:ext cx="841" cy="855"/>
              <a:chOff x="4674" y="1641"/>
              <a:chExt cx="841" cy="855"/>
            </a:xfrm>
          </p:grpSpPr>
          <p:sp>
            <p:nvSpPr>
              <p:cNvPr id="62552" name="Text Box 93"/>
              <p:cNvSpPr txBox="1">
                <a:spLocks noChangeArrowheads="1"/>
              </p:cNvSpPr>
              <p:nvPr/>
            </p:nvSpPr>
            <p:spPr bwMode="auto">
              <a:xfrm>
                <a:off x="4770" y="1641"/>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网络层</a:t>
                </a:r>
              </a:p>
            </p:txBody>
          </p:sp>
          <p:sp>
            <p:nvSpPr>
              <p:cNvPr id="62553" name="Text Box 94"/>
              <p:cNvSpPr txBox="1">
                <a:spLocks noChangeArrowheads="1"/>
              </p:cNvSpPr>
              <p:nvPr/>
            </p:nvSpPr>
            <p:spPr bwMode="auto">
              <a:xfrm>
                <a:off x="4674" y="1929"/>
                <a:ext cx="841" cy="231"/>
              </a:xfrm>
              <a:prstGeom prst="rect">
                <a:avLst/>
              </a:prstGeom>
              <a:noFill/>
              <a:ln w="9525">
                <a:noFill/>
                <a:miter lim="800000"/>
                <a:headEnd/>
                <a:tailEnd/>
              </a:ln>
            </p:spPr>
            <p:txBody>
              <a:bodyPr wrap="none">
                <a:spAutoFit/>
              </a:bodyPr>
              <a:lstStyle/>
              <a:p>
                <a:r>
                  <a:rPr lang="zh-CN" altLang="en-US" sz="1800" b="1">
                    <a:latin typeface="宋体" pitchFamily="2" charset="-122"/>
                  </a:rPr>
                  <a:t>数据链路层</a:t>
                </a:r>
              </a:p>
            </p:txBody>
          </p:sp>
          <p:sp>
            <p:nvSpPr>
              <p:cNvPr id="62554" name="Text Box 95"/>
              <p:cNvSpPr txBox="1">
                <a:spLocks noChangeArrowheads="1"/>
              </p:cNvSpPr>
              <p:nvPr/>
            </p:nvSpPr>
            <p:spPr bwMode="auto">
              <a:xfrm>
                <a:off x="4770" y="2265"/>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物理层</a:t>
                </a:r>
              </a:p>
            </p:txBody>
          </p:sp>
        </p:grpSp>
        <p:grpSp>
          <p:nvGrpSpPr>
            <p:cNvPr id="8" name="Group 96"/>
            <p:cNvGrpSpPr>
              <a:grpSpLocks/>
            </p:cNvGrpSpPr>
            <p:nvPr/>
          </p:nvGrpSpPr>
          <p:grpSpPr bwMode="auto">
            <a:xfrm>
              <a:off x="3120" y="1872"/>
              <a:ext cx="841" cy="855"/>
              <a:chOff x="4674" y="1641"/>
              <a:chExt cx="841" cy="855"/>
            </a:xfrm>
          </p:grpSpPr>
          <p:sp>
            <p:nvSpPr>
              <p:cNvPr id="62549" name="Text Box 97"/>
              <p:cNvSpPr txBox="1">
                <a:spLocks noChangeArrowheads="1"/>
              </p:cNvSpPr>
              <p:nvPr/>
            </p:nvSpPr>
            <p:spPr bwMode="auto">
              <a:xfrm>
                <a:off x="4770" y="1641"/>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网络层</a:t>
                </a:r>
              </a:p>
            </p:txBody>
          </p:sp>
          <p:sp>
            <p:nvSpPr>
              <p:cNvPr id="62550" name="Text Box 98"/>
              <p:cNvSpPr txBox="1">
                <a:spLocks noChangeArrowheads="1"/>
              </p:cNvSpPr>
              <p:nvPr/>
            </p:nvSpPr>
            <p:spPr bwMode="auto">
              <a:xfrm>
                <a:off x="4674" y="1929"/>
                <a:ext cx="841" cy="231"/>
              </a:xfrm>
              <a:prstGeom prst="rect">
                <a:avLst/>
              </a:prstGeom>
              <a:noFill/>
              <a:ln w="9525">
                <a:noFill/>
                <a:miter lim="800000"/>
                <a:headEnd/>
                <a:tailEnd/>
              </a:ln>
            </p:spPr>
            <p:txBody>
              <a:bodyPr wrap="none">
                <a:spAutoFit/>
              </a:bodyPr>
              <a:lstStyle/>
              <a:p>
                <a:r>
                  <a:rPr lang="zh-CN" altLang="en-US" sz="1800" b="1">
                    <a:latin typeface="宋体" pitchFamily="2" charset="-122"/>
                  </a:rPr>
                  <a:t>数据链路层</a:t>
                </a:r>
              </a:p>
            </p:txBody>
          </p:sp>
          <p:sp>
            <p:nvSpPr>
              <p:cNvPr id="62551" name="Text Box 99"/>
              <p:cNvSpPr txBox="1">
                <a:spLocks noChangeArrowheads="1"/>
              </p:cNvSpPr>
              <p:nvPr/>
            </p:nvSpPr>
            <p:spPr bwMode="auto">
              <a:xfrm>
                <a:off x="4770" y="2265"/>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物理层</a:t>
                </a:r>
              </a:p>
            </p:txBody>
          </p:sp>
        </p:grpSp>
        <p:grpSp>
          <p:nvGrpSpPr>
            <p:cNvPr id="9" name="Group 100"/>
            <p:cNvGrpSpPr>
              <a:grpSpLocks/>
            </p:cNvGrpSpPr>
            <p:nvPr/>
          </p:nvGrpSpPr>
          <p:grpSpPr bwMode="auto">
            <a:xfrm>
              <a:off x="1968" y="1872"/>
              <a:ext cx="841" cy="855"/>
              <a:chOff x="4674" y="1641"/>
              <a:chExt cx="841" cy="855"/>
            </a:xfrm>
          </p:grpSpPr>
          <p:sp>
            <p:nvSpPr>
              <p:cNvPr id="62546" name="Text Box 101"/>
              <p:cNvSpPr txBox="1">
                <a:spLocks noChangeArrowheads="1"/>
              </p:cNvSpPr>
              <p:nvPr/>
            </p:nvSpPr>
            <p:spPr bwMode="auto">
              <a:xfrm>
                <a:off x="4770" y="1641"/>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网络层</a:t>
                </a:r>
              </a:p>
            </p:txBody>
          </p:sp>
          <p:sp>
            <p:nvSpPr>
              <p:cNvPr id="62547" name="Text Box 102"/>
              <p:cNvSpPr txBox="1">
                <a:spLocks noChangeArrowheads="1"/>
              </p:cNvSpPr>
              <p:nvPr/>
            </p:nvSpPr>
            <p:spPr bwMode="auto">
              <a:xfrm>
                <a:off x="4674" y="1929"/>
                <a:ext cx="841" cy="231"/>
              </a:xfrm>
              <a:prstGeom prst="rect">
                <a:avLst/>
              </a:prstGeom>
              <a:noFill/>
              <a:ln w="9525">
                <a:noFill/>
                <a:miter lim="800000"/>
                <a:headEnd/>
                <a:tailEnd/>
              </a:ln>
            </p:spPr>
            <p:txBody>
              <a:bodyPr wrap="none">
                <a:spAutoFit/>
              </a:bodyPr>
              <a:lstStyle/>
              <a:p>
                <a:r>
                  <a:rPr lang="zh-CN" altLang="en-US" sz="1800" b="1">
                    <a:latin typeface="宋体" pitchFamily="2" charset="-122"/>
                  </a:rPr>
                  <a:t>数据链路层</a:t>
                </a:r>
              </a:p>
            </p:txBody>
          </p:sp>
          <p:sp>
            <p:nvSpPr>
              <p:cNvPr id="62548" name="Text Box 103"/>
              <p:cNvSpPr txBox="1">
                <a:spLocks noChangeArrowheads="1"/>
              </p:cNvSpPr>
              <p:nvPr/>
            </p:nvSpPr>
            <p:spPr bwMode="auto">
              <a:xfrm>
                <a:off x="4770" y="2265"/>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物理层</a:t>
                </a:r>
              </a:p>
            </p:txBody>
          </p:sp>
        </p:grpSp>
        <p:sp>
          <p:nvSpPr>
            <p:cNvPr id="62540" name="Text Box 104"/>
            <p:cNvSpPr txBox="1">
              <a:spLocks noChangeArrowheads="1"/>
            </p:cNvSpPr>
            <p:nvPr/>
          </p:nvSpPr>
          <p:spPr bwMode="auto">
            <a:xfrm>
              <a:off x="1286" y="2688"/>
              <a:ext cx="696" cy="231"/>
            </a:xfrm>
            <a:prstGeom prst="rect">
              <a:avLst/>
            </a:prstGeom>
            <a:noFill/>
            <a:ln w="9525">
              <a:noFill/>
              <a:miter lim="800000"/>
              <a:headEnd/>
              <a:tailEnd/>
            </a:ln>
          </p:spPr>
          <p:txBody>
            <a:bodyPr wrap="none">
              <a:spAutoFit/>
            </a:bodyPr>
            <a:lstStyle/>
            <a:p>
              <a:r>
                <a:rPr lang="zh-CN" altLang="en-US" sz="1800" b="1"/>
                <a:t>传输媒体</a:t>
              </a:r>
            </a:p>
          </p:txBody>
        </p:sp>
        <p:sp>
          <p:nvSpPr>
            <p:cNvPr id="62541" name="Text Box 105"/>
            <p:cNvSpPr txBox="1">
              <a:spLocks noChangeArrowheads="1"/>
            </p:cNvSpPr>
            <p:nvPr/>
          </p:nvSpPr>
          <p:spPr bwMode="auto">
            <a:xfrm>
              <a:off x="3984" y="2688"/>
              <a:ext cx="696" cy="231"/>
            </a:xfrm>
            <a:prstGeom prst="rect">
              <a:avLst/>
            </a:prstGeom>
            <a:noFill/>
            <a:ln w="9525">
              <a:noFill/>
              <a:miter lim="800000"/>
              <a:headEnd/>
              <a:tailEnd/>
            </a:ln>
          </p:spPr>
          <p:txBody>
            <a:bodyPr wrap="none">
              <a:spAutoFit/>
            </a:bodyPr>
            <a:lstStyle/>
            <a:p>
              <a:r>
                <a:rPr lang="zh-CN" altLang="en-US" sz="1800" b="1"/>
                <a:t>传输媒体</a:t>
              </a:r>
            </a:p>
          </p:txBody>
        </p:sp>
        <p:sp>
          <p:nvSpPr>
            <p:cNvPr id="62542" name="Text Box 106"/>
            <p:cNvSpPr txBox="1">
              <a:spLocks noChangeArrowheads="1"/>
            </p:cNvSpPr>
            <p:nvPr/>
          </p:nvSpPr>
          <p:spPr bwMode="auto">
            <a:xfrm>
              <a:off x="2592" y="2688"/>
              <a:ext cx="696" cy="231"/>
            </a:xfrm>
            <a:prstGeom prst="rect">
              <a:avLst/>
            </a:prstGeom>
            <a:noFill/>
            <a:ln w="9525">
              <a:noFill/>
              <a:miter lim="800000"/>
              <a:headEnd/>
              <a:tailEnd/>
            </a:ln>
          </p:spPr>
          <p:txBody>
            <a:bodyPr wrap="none">
              <a:spAutoFit/>
            </a:bodyPr>
            <a:lstStyle/>
            <a:p>
              <a:r>
                <a:rPr lang="zh-CN" altLang="en-US" sz="1800" b="1"/>
                <a:t>传输媒体</a:t>
              </a:r>
            </a:p>
          </p:txBody>
        </p:sp>
        <p:sp>
          <p:nvSpPr>
            <p:cNvPr id="62543" name="Text Box 107"/>
            <p:cNvSpPr txBox="1">
              <a:spLocks noChangeArrowheads="1"/>
            </p:cNvSpPr>
            <p:nvPr/>
          </p:nvSpPr>
          <p:spPr bwMode="auto">
            <a:xfrm>
              <a:off x="816" y="3273"/>
              <a:ext cx="478" cy="231"/>
            </a:xfrm>
            <a:prstGeom prst="rect">
              <a:avLst/>
            </a:prstGeom>
            <a:noFill/>
            <a:ln w="9525">
              <a:noFill/>
              <a:miter lim="800000"/>
              <a:headEnd/>
              <a:tailEnd/>
            </a:ln>
          </p:spPr>
          <p:txBody>
            <a:bodyPr wrap="none">
              <a:spAutoFit/>
            </a:bodyPr>
            <a:lstStyle/>
            <a:p>
              <a:r>
                <a:rPr lang="zh-CN" altLang="en-US" sz="1800" b="1">
                  <a:latin typeface="宋体" pitchFamily="2" charset="-122"/>
                </a:rPr>
                <a:t>主机</a:t>
              </a:r>
              <a:r>
                <a:rPr lang="en-US" altLang="zh-CN" sz="1800" b="1">
                  <a:latin typeface="宋体" pitchFamily="2" charset="-122"/>
                </a:rPr>
                <a:t>A</a:t>
              </a:r>
            </a:p>
          </p:txBody>
        </p:sp>
        <p:sp>
          <p:nvSpPr>
            <p:cNvPr id="62544" name="Text Box 108"/>
            <p:cNvSpPr txBox="1">
              <a:spLocks noChangeArrowheads="1"/>
            </p:cNvSpPr>
            <p:nvPr/>
          </p:nvSpPr>
          <p:spPr bwMode="auto">
            <a:xfrm>
              <a:off x="4896" y="3273"/>
              <a:ext cx="478" cy="231"/>
            </a:xfrm>
            <a:prstGeom prst="rect">
              <a:avLst/>
            </a:prstGeom>
            <a:noFill/>
            <a:ln w="9525">
              <a:noFill/>
              <a:miter lim="800000"/>
              <a:headEnd/>
              <a:tailEnd/>
            </a:ln>
          </p:spPr>
          <p:txBody>
            <a:bodyPr wrap="none">
              <a:spAutoFit/>
            </a:bodyPr>
            <a:lstStyle/>
            <a:p>
              <a:r>
                <a:rPr lang="zh-CN" altLang="en-US" sz="1800" b="1">
                  <a:latin typeface="宋体" pitchFamily="2" charset="-122"/>
                </a:rPr>
                <a:t>主机</a:t>
              </a:r>
              <a:r>
                <a:rPr lang="en-US" altLang="zh-CN" sz="1800" b="1">
                  <a:latin typeface="宋体" pitchFamily="2" charset="-122"/>
                </a:rPr>
                <a:t>B</a:t>
              </a:r>
            </a:p>
          </p:txBody>
        </p:sp>
        <p:sp>
          <p:nvSpPr>
            <p:cNvPr id="62545" name="Text Box 109"/>
            <p:cNvSpPr txBox="1">
              <a:spLocks noChangeArrowheads="1"/>
            </p:cNvSpPr>
            <p:nvPr/>
          </p:nvSpPr>
          <p:spPr bwMode="auto">
            <a:xfrm>
              <a:off x="2534" y="3278"/>
              <a:ext cx="696" cy="231"/>
            </a:xfrm>
            <a:prstGeom prst="rect">
              <a:avLst/>
            </a:prstGeom>
            <a:noFill/>
            <a:ln w="9525">
              <a:noFill/>
              <a:miter lim="800000"/>
              <a:headEnd/>
              <a:tailEnd/>
            </a:ln>
          </p:spPr>
          <p:txBody>
            <a:bodyPr wrap="none">
              <a:spAutoFit/>
            </a:bodyPr>
            <a:lstStyle/>
            <a:p>
              <a:r>
                <a:rPr lang="zh-CN" altLang="en-US" sz="1800" b="1"/>
                <a:t>中继系统</a:t>
              </a:r>
            </a:p>
          </p:txBody>
        </p:sp>
      </p:grpSp>
      <p:sp>
        <p:nvSpPr>
          <p:cNvPr id="845934" name="Rectangle 110"/>
          <p:cNvSpPr>
            <a:spLocks noChangeArrowheads="1"/>
          </p:cNvSpPr>
          <p:nvPr/>
        </p:nvSpPr>
        <p:spPr bwMode="auto">
          <a:xfrm>
            <a:off x="228600" y="6159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62470" name="Text Box 112"/>
          <p:cNvSpPr txBox="1">
            <a:spLocks noChangeArrowheads="1"/>
          </p:cNvSpPr>
          <p:nvPr/>
        </p:nvSpPr>
        <p:spPr bwMode="auto">
          <a:xfrm>
            <a:off x="179388" y="101600"/>
            <a:ext cx="5905500" cy="519113"/>
          </a:xfrm>
          <a:prstGeom prst="rect">
            <a:avLst/>
          </a:prstGeom>
          <a:noFill/>
          <a:ln w="9525">
            <a:noFill/>
            <a:miter lim="800000"/>
            <a:headEnd/>
            <a:tailEnd/>
          </a:ln>
        </p:spPr>
        <p:txBody>
          <a:bodyPr>
            <a:spAutoFit/>
          </a:bodyPr>
          <a:lstStyle/>
          <a:p>
            <a:pPr>
              <a:spcBef>
                <a:spcPct val="20000"/>
              </a:spcBef>
            </a:pPr>
            <a:r>
              <a:rPr lang="en-US" altLang="zh-CN" b="1">
                <a:solidFill>
                  <a:srgbClr val="FF0000"/>
                </a:solidFill>
                <a:latin typeface="宋体" pitchFamily="2" charset="-122"/>
              </a:rPr>
              <a:t>★</a:t>
            </a:r>
            <a:r>
              <a:rPr lang="en-US" altLang="zh-CN" sz="2800" b="1">
                <a:solidFill>
                  <a:srgbClr val="FF0000"/>
                </a:solidFill>
                <a:latin typeface="宋体" pitchFamily="2" charset="-122"/>
              </a:rPr>
              <a:t> </a:t>
            </a:r>
            <a:r>
              <a:rPr lang="en-US" altLang="zh-CN" sz="2800" b="1">
                <a:latin typeface="宋体" pitchFamily="2" charset="-122"/>
              </a:rPr>
              <a:t>OSI/</a:t>
            </a:r>
            <a:r>
              <a:rPr lang="en-US" altLang="zh-CN" sz="2800" b="1">
                <a:solidFill>
                  <a:srgbClr val="FF0000"/>
                </a:solidFill>
                <a:latin typeface="宋体" pitchFamily="2" charset="-122"/>
              </a:rPr>
              <a:t>RM</a:t>
            </a:r>
            <a:r>
              <a:rPr lang="zh-CN" altLang="en-US" sz="2800" b="1">
                <a:latin typeface="宋体" pitchFamily="2" charset="-122"/>
              </a:rPr>
              <a:t>的层次</a:t>
            </a:r>
            <a:r>
              <a:rPr lang="en-US" altLang="zh-CN" sz="2800" b="1">
                <a:latin typeface="Roman 10cpi"/>
              </a:rPr>
              <a:t>——</a:t>
            </a:r>
            <a:r>
              <a:rPr lang="zh-CN" altLang="en-US" b="1">
                <a:latin typeface="宋体" pitchFamily="2" charset="-122"/>
              </a:rPr>
              <a:t>七层体系结构：</a:t>
            </a:r>
          </a:p>
        </p:txBody>
      </p:sp>
      <p:sp>
        <p:nvSpPr>
          <p:cNvPr id="62471" name="Rectangle 114"/>
          <p:cNvSpPr>
            <a:spLocks noChangeArrowheads="1"/>
          </p:cNvSpPr>
          <p:nvPr/>
        </p:nvSpPr>
        <p:spPr bwMode="auto">
          <a:xfrm>
            <a:off x="755650" y="1412875"/>
            <a:ext cx="8137525" cy="1295400"/>
          </a:xfrm>
          <a:prstGeom prst="rect">
            <a:avLst/>
          </a:prstGeom>
          <a:solidFill>
            <a:schemeClr val="accent1"/>
          </a:solidFill>
          <a:ln w="9525">
            <a:solidFill>
              <a:schemeClr val="tx1"/>
            </a:solidFill>
            <a:miter lim="800000"/>
            <a:headEnd/>
            <a:tailEnd/>
          </a:ln>
        </p:spPr>
        <p:txBody>
          <a:bodyPr wrap="none" anchor="ctr"/>
          <a:lstStyle/>
          <a:p>
            <a:r>
              <a:rPr lang="en-US" altLang="zh-CN" b="1">
                <a:solidFill>
                  <a:srgbClr val="FF0000"/>
                </a:solidFill>
              </a:rPr>
              <a:t> </a:t>
            </a:r>
            <a:r>
              <a:rPr lang="zh-CN" altLang="en-US" b="1">
                <a:solidFill>
                  <a:srgbClr val="FF0000"/>
                </a:solidFill>
              </a:rPr>
              <a:t>应用层</a:t>
            </a:r>
            <a:r>
              <a:rPr lang="zh-CN" altLang="en-US" b="1"/>
              <a:t>（</a:t>
            </a:r>
            <a:r>
              <a:rPr lang="en-US" altLang="zh-CN" b="1"/>
              <a:t>A</a:t>
            </a:r>
            <a:r>
              <a:rPr lang="zh-CN" altLang="en-US" b="1"/>
              <a:t>）：</a:t>
            </a:r>
          </a:p>
          <a:p>
            <a:r>
              <a:rPr lang="zh-CN" altLang="en-US" b="1"/>
              <a:t>         利用下层的服务，支持各种应用服务要求。</a:t>
            </a:r>
          </a:p>
        </p:txBody>
      </p:sp>
      <p:sp>
        <p:nvSpPr>
          <p:cNvPr id="62472" name="Line 115"/>
          <p:cNvSpPr>
            <a:spLocks noChangeShapeType="1"/>
          </p:cNvSpPr>
          <p:nvPr/>
        </p:nvSpPr>
        <p:spPr bwMode="auto">
          <a:xfrm>
            <a:off x="1331913" y="2419350"/>
            <a:ext cx="144462" cy="2954338"/>
          </a:xfrm>
          <a:prstGeom prst="line">
            <a:avLst/>
          </a:prstGeom>
          <a:noFill/>
          <a:ln w="28575">
            <a:solidFill>
              <a:srgbClr val="FF0000"/>
            </a:solidFill>
            <a:prstDash val="dash"/>
            <a:round/>
            <a:headEnd/>
            <a:tailEnd type="triangle" w="med" len="med"/>
          </a:ln>
        </p:spPr>
        <p:txBody>
          <a:bodyPr/>
          <a:lstStyle/>
          <a:p>
            <a:endParaRPr lang="zh-CN" altLang="en-US"/>
          </a:p>
        </p:txBody>
      </p:sp>
      <p:sp>
        <p:nvSpPr>
          <p:cNvPr id="62473" name="Line 116"/>
          <p:cNvSpPr>
            <a:spLocks noChangeShapeType="1"/>
          </p:cNvSpPr>
          <p:nvPr/>
        </p:nvSpPr>
        <p:spPr bwMode="auto">
          <a:xfrm>
            <a:off x="1763713" y="2490788"/>
            <a:ext cx="6337300" cy="2809875"/>
          </a:xfrm>
          <a:prstGeom prst="line">
            <a:avLst/>
          </a:prstGeom>
          <a:noFill/>
          <a:ln w="28575">
            <a:solidFill>
              <a:srgbClr val="FF0000"/>
            </a:solidFill>
            <a:prstDash val="dash"/>
            <a:round/>
            <a:headEnd/>
            <a:tailEnd type="triangle" w="med" len="med"/>
          </a:ln>
        </p:spPr>
        <p:txBody>
          <a:bodyPr/>
          <a:lstStyle/>
          <a:p>
            <a:endParaRPr lang="zh-CN" altLang="en-US"/>
          </a:p>
        </p:txBody>
      </p:sp>
      <p:sp>
        <p:nvSpPr>
          <p:cNvPr id="62474" name="Line 117"/>
          <p:cNvSpPr>
            <a:spLocks noChangeShapeType="1"/>
          </p:cNvSpPr>
          <p:nvPr/>
        </p:nvSpPr>
        <p:spPr bwMode="auto">
          <a:xfrm>
            <a:off x="1763713" y="5876925"/>
            <a:ext cx="5976937" cy="144463"/>
          </a:xfrm>
          <a:prstGeom prst="line">
            <a:avLst/>
          </a:prstGeom>
          <a:noFill/>
          <a:ln w="28575">
            <a:solidFill>
              <a:srgbClr val="FF0000"/>
            </a:solidFill>
            <a:round/>
            <a:headEnd/>
            <a:tailEnd/>
          </a:ln>
        </p:spPr>
        <p:txBody>
          <a:bodyPr/>
          <a:lstStyle/>
          <a:p>
            <a:endParaRPr lang="zh-CN" altLang="en-US"/>
          </a:p>
        </p:txBody>
      </p:sp>
      <p:sp>
        <p:nvSpPr>
          <p:cNvPr id="118" name="Text Box 115"/>
          <p:cNvSpPr txBox="1">
            <a:spLocks noChangeArrowheads="1"/>
          </p:cNvSpPr>
          <p:nvPr/>
        </p:nvSpPr>
        <p:spPr bwMode="auto">
          <a:xfrm>
            <a:off x="8572528" y="117475"/>
            <a:ext cx="338554" cy="461665"/>
          </a:xfrm>
          <a:prstGeom prst="rect">
            <a:avLst/>
          </a:prstGeom>
          <a:noFill/>
          <a:ln w="12700">
            <a:noFill/>
            <a:miter lim="800000"/>
            <a:headEnd/>
            <a:tailEnd/>
          </a:ln>
        </p:spPr>
        <p:txBody>
          <a:bodyPr wrap="none">
            <a:spAutoFit/>
          </a:bodyPr>
          <a:lstStyle/>
          <a:p>
            <a:pPr eaLnBrk="0" hangingPunct="0"/>
            <a:r>
              <a:rPr lang="en-US" altLang="zh-CN" dirty="0" smtClean="0"/>
              <a:t>4</a:t>
            </a:r>
            <a:endParaRPr lang="en-US" altLang="zh-C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33400" y="4648200"/>
            <a:ext cx="8034338" cy="1752600"/>
            <a:chOff x="336" y="2592"/>
            <a:chExt cx="5061" cy="1104"/>
          </a:xfrm>
        </p:grpSpPr>
        <p:graphicFrame>
          <p:nvGraphicFramePr>
            <p:cNvPr id="1026" name="Object 2"/>
            <p:cNvGraphicFramePr>
              <a:graphicFrameLocks noChangeAspect="1"/>
            </p:cNvGraphicFramePr>
            <p:nvPr/>
          </p:nvGraphicFramePr>
          <p:xfrm>
            <a:off x="336" y="2784"/>
            <a:ext cx="549" cy="549"/>
          </p:xfrm>
          <a:graphic>
            <a:graphicData uri="http://schemas.openxmlformats.org/presentationml/2006/ole">
              <p:oleObj spid="_x0000_s1026" name="BMP 图象" r:id="rId3" imgW="371527" imgH="371527" progId="PBrush">
                <p:embed/>
              </p:oleObj>
            </a:graphicData>
          </a:graphic>
        </p:graphicFrame>
        <p:graphicFrame>
          <p:nvGraphicFramePr>
            <p:cNvPr id="1027" name="Object 3"/>
            <p:cNvGraphicFramePr>
              <a:graphicFrameLocks noChangeAspect="1"/>
            </p:cNvGraphicFramePr>
            <p:nvPr/>
          </p:nvGraphicFramePr>
          <p:xfrm>
            <a:off x="4848" y="2736"/>
            <a:ext cx="549" cy="549"/>
          </p:xfrm>
          <a:graphic>
            <a:graphicData uri="http://schemas.openxmlformats.org/presentationml/2006/ole">
              <p:oleObj spid="_x0000_s1027" name="BMP 图象" r:id="rId4" imgW="371527" imgH="371527" progId="PBrush">
                <p:embed/>
              </p:oleObj>
            </a:graphicData>
          </a:graphic>
        </p:graphicFrame>
        <p:grpSp>
          <p:nvGrpSpPr>
            <p:cNvPr id="3" name="Group 5"/>
            <p:cNvGrpSpPr>
              <a:grpSpLocks/>
            </p:cNvGrpSpPr>
            <p:nvPr/>
          </p:nvGrpSpPr>
          <p:grpSpPr bwMode="auto">
            <a:xfrm>
              <a:off x="1056" y="2592"/>
              <a:ext cx="3648" cy="1104"/>
              <a:chOff x="1056" y="3070"/>
              <a:chExt cx="1440" cy="626"/>
            </a:xfrm>
          </p:grpSpPr>
          <p:grpSp>
            <p:nvGrpSpPr>
              <p:cNvPr id="4" name="Group 6"/>
              <p:cNvGrpSpPr>
                <a:grpSpLocks/>
              </p:cNvGrpSpPr>
              <p:nvPr/>
            </p:nvGrpSpPr>
            <p:grpSpPr bwMode="auto">
              <a:xfrm>
                <a:off x="1074" y="3100"/>
                <a:ext cx="1422" cy="596"/>
                <a:chOff x="1074" y="3100"/>
                <a:chExt cx="1422" cy="596"/>
              </a:xfrm>
            </p:grpSpPr>
            <p:sp>
              <p:nvSpPr>
                <p:cNvPr id="1258" name="Oval 7"/>
                <p:cNvSpPr>
                  <a:spLocks noChangeArrowheads="1"/>
                </p:cNvSpPr>
                <p:nvPr/>
              </p:nvSpPr>
              <p:spPr bwMode="auto">
                <a:xfrm>
                  <a:off x="1568" y="3100"/>
                  <a:ext cx="615" cy="225"/>
                </a:xfrm>
                <a:prstGeom prst="ellipse">
                  <a:avLst/>
                </a:prstGeom>
                <a:solidFill>
                  <a:srgbClr val="000000"/>
                </a:solidFill>
                <a:ln w="12700">
                  <a:noFill/>
                  <a:round/>
                  <a:headEnd/>
                  <a:tailEnd/>
                </a:ln>
              </p:spPr>
              <p:txBody>
                <a:bodyPr wrap="none" anchor="ctr"/>
                <a:lstStyle/>
                <a:p>
                  <a:endParaRPr lang="zh-CN" altLang="en-US"/>
                </a:p>
              </p:txBody>
            </p:sp>
            <p:sp>
              <p:nvSpPr>
                <p:cNvPr id="1259" name="Oval 8"/>
                <p:cNvSpPr>
                  <a:spLocks noChangeArrowheads="1"/>
                </p:cNvSpPr>
                <p:nvPr/>
              </p:nvSpPr>
              <p:spPr bwMode="auto">
                <a:xfrm>
                  <a:off x="1234" y="3157"/>
                  <a:ext cx="435" cy="240"/>
                </a:xfrm>
                <a:prstGeom prst="ellipse">
                  <a:avLst/>
                </a:prstGeom>
                <a:solidFill>
                  <a:srgbClr val="000000"/>
                </a:solidFill>
                <a:ln w="12700">
                  <a:noFill/>
                  <a:round/>
                  <a:headEnd/>
                  <a:tailEnd/>
                </a:ln>
              </p:spPr>
              <p:txBody>
                <a:bodyPr wrap="none" anchor="ctr"/>
                <a:lstStyle/>
                <a:p>
                  <a:endParaRPr lang="zh-CN" altLang="en-US"/>
                </a:p>
              </p:txBody>
            </p:sp>
            <p:sp>
              <p:nvSpPr>
                <p:cNvPr id="1260" name="Oval 9"/>
                <p:cNvSpPr>
                  <a:spLocks noChangeArrowheads="1"/>
                </p:cNvSpPr>
                <p:nvPr/>
              </p:nvSpPr>
              <p:spPr bwMode="auto">
                <a:xfrm>
                  <a:off x="1074" y="3310"/>
                  <a:ext cx="298" cy="187"/>
                </a:xfrm>
                <a:prstGeom prst="ellipse">
                  <a:avLst/>
                </a:prstGeom>
                <a:solidFill>
                  <a:srgbClr val="000000"/>
                </a:solidFill>
                <a:ln w="12700">
                  <a:noFill/>
                  <a:round/>
                  <a:headEnd/>
                  <a:tailEnd/>
                </a:ln>
              </p:spPr>
              <p:txBody>
                <a:bodyPr wrap="none" anchor="ctr"/>
                <a:lstStyle/>
                <a:p>
                  <a:endParaRPr lang="zh-CN" altLang="en-US"/>
                </a:p>
              </p:txBody>
            </p:sp>
            <p:sp>
              <p:nvSpPr>
                <p:cNvPr id="1261" name="Oval 10"/>
                <p:cNvSpPr>
                  <a:spLocks noChangeArrowheads="1"/>
                </p:cNvSpPr>
                <p:nvPr/>
              </p:nvSpPr>
              <p:spPr bwMode="auto">
                <a:xfrm>
                  <a:off x="1176" y="3412"/>
                  <a:ext cx="454" cy="212"/>
                </a:xfrm>
                <a:prstGeom prst="ellipse">
                  <a:avLst/>
                </a:prstGeom>
                <a:solidFill>
                  <a:srgbClr val="000000"/>
                </a:solidFill>
                <a:ln w="12700">
                  <a:noFill/>
                  <a:round/>
                  <a:headEnd/>
                  <a:tailEnd/>
                </a:ln>
              </p:spPr>
              <p:txBody>
                <a:bodyPr wrap="none" anchor="ctr"/>
                <a:lstStyle/>
                <a:p>
                  <a:endParaRPr lang="zh-CN" altLang="en-US"/>
                </a:p>
              </p:txBody>
            </p:sp>
            <p:sp>
              <p:nvSpPr>
                <p:cNvPr id="1262" name="Oval 11"/>
                <p:cNvSpPr>
                  <a:spLocks noChangeArrowheads="1"/>
                </p:cNvSpPr>
                <p:nvPr/>
              </p:nvSpPr>
              <p:spPr bwMode="auto">
                <a:xfrm>
                  <a:off x="1529" y="3441"/>
                  <a:ext cx="691" cy="255"/>
                </a:xfrm>
                <a:prstGeom prst="ellipse">
                  <a:avLst/>
                </a:prstGeom>
                <a:solidFill>
                  <a:srgbClr val="000000"/>
                </a:solidFill>
                <a:ln w="12700">
                  <a:noFill/>
                  <a:round/>
                  <a:headEnd/>
                  <a:tailEnd/>
                </a:ln>
              </p:spPr>
              <p:txBody>
                <a:bodyPr wrap="none" anchor="ctr"/>
                <a:lstStyle/>
                <a:p>
                  <a:endParaRPr lang="zh-CN" altLang="en-US"/>
                </a:p>
              </p:txBody>
            </p:sp>
            <p:sp>
              <p:nvSpPr>
                <p:cNvPr id="1263" name="Oval 12"/>
                <p:cNvSpPr>
                  <a:spLocks noChangeArrowheads="1"/>
                </p:cNvSpPr>
                <p:nvPr/>
              </p:nvSpPr>
              <p:spPr bwMode="auto">
                <a:xfrm>
                  <a:off x="1983" y="3171"/>
                  <a:ext cx="436" cy="169"/>
                </a:xfrm>
                <a:prstGeom prst="ellipse">
                  <a:avLst/>
                </a:prstGeom>
                <a:solidFill>
                  <a:srgbClr val="000000"/>
                </a:solidFill>
                <a:ln w="12700">
                  <a:noFill/>
                  <a:round/>
                  <a:headEnd/>
                  <a:tailEnd/>
                </a:ln>
              </p:spPr>
              <p:txBody>
                <a:bodyPr wrap="none" anchor="ctr"/>
                <a:lstStyle/>
                <a:p>
                  <a:endParaRPr lang="zh-CN" altLang="en-US"/>
                </a:p>
              </p:txBody>
            </p:sp>
            <p:sp>
              <p:nvSpPr>
                <p:cNvPr id="1264" name="Oval 13"/>
                <p:cNvSpPr>
                  <a:spLocks noChangeArrowheads="1"/>
                </p:cNvSpPr>
                <p:nvPr/>
              </p:nvSpPr>
              <p:spPr bwMode="auto">
                <a:xfrm>
                  <a:off x="2063" y="3297"/>
                  <a:ext cx="433" cy="185"/>
                </a:xfrm>
                <a:prstGeom prst="ellipse">
                  <a:avLst/>
                </a:prstGeom>
                <a:solidFill>
                  <a:srgbClr val="000000"/>
                </a:solidFill>
                <a:ln w="12700">
                  <a:noFill/>
                  <a:round/>
                  <a:headEnd/>
                  <a:tailEnd/>
                </a:ln>
              </p:spPr>
              <p:txBody>
                <a:bodyPr wrap="none" anchor="ctr"/>
                <a:lstStyle/>
                <a:p>
                  <a:endParaRPr lang="zh-CN" altLang="en-US"/>
                </a:p>
              </p:txBody>
            </p:sp>
            <p:sp>
              <p:nvSpPr>
                <p:cNvPr id="1265" name="Oval 14"/>
                <p:cNvSpPr>
                  <a:spLocks noChangeArrowheads="1"/>
                </p:cNvSpPr>
                <p:nvPr/>
              </p:nvSpPr>
              <p:spPr bwMode="auto">
                <a:xfrm>
                  <a:off x="2024" y="3340"/>
                  <a:ext cx="415" cy="312"/>
                </a:xfrm>
                <a:prstGeom prst="ellipse">
                  <a:avLst/>
                </a:prstGeom>
                <a:solidFill>
                  <a:srgbClr val="000000"/>
                </a:solidFill>
                <a:ln w="12700">
                  <a:noFill/>
                  <a:round/>
                  <a:headEnd/>
                  <a:tailEnd/>
                </a:ln>
              </p:spPr>
              <p:txBody>
                <a:bodyPr wrap="none" anchor="ctr"/>
                <a:lstStyle/>
                <a:p>
                  <a:endParaRPr lang="zh-CN" altLang="en-US"/>
                </a:p>
              </p:txBody>
            </p:sp>
            <p:sp>
              <p:nvSpPr>
                <p:cNvPr id="1266" name="Oval 15"/>
                <p:cNvSpPr>
                  <a:spLocks noChangeArrowheads="1"/>
                </p:cNvSpPr>
                <p:nvPr/>
              </p:nvSpPr>
              <p:spPr bwMode="auto">
                <a:xfrm>
                  <a:off x="1334" y="3241"/>
                  <a:ext cx="909" cy="311"/>
                </a:xfrm>
                <a:prstGeom prst="ellipse">
                  <a:avLst/>
                </a:prstGeom>
                <a:solidFill>
                  <a:srgbClr val="000000"/>
                </a:solidFill>
                <a:ln w="12700">
                  <a:noFill/>
                  <a:round/>
                  <a:headEnd/>
                  <a:tailEnd/>
                </a:ln>
              </p:spPr>
              <p:txBody>
                <a:bodyPr wrap="none" anchor="ctr"/>
                <a:lstStyle/>
                <a:p>
                  <a:endParaRPr lang="zh-CN" altLang="en-US"/>
                </a:p>
              </p:txBody>
            </p:sp>
          </p:grpSp>
          <p:grpSp>
            <p:nvGrpSpPr>
              <p:cNvPr id="5" name="Group 16"/>
              <p:cNvGrpSpPr>
                <a:grpSpLocks/>
              </p:cNvGrpSpPr>
              <p:nvPr/>
            </p:nvGrpSpPr>
            <p:grpSpPr bwMode="auto">
              <a:xfrm>
                <a:off x="1056" y="3070"/>
                <a:ext cx="1400" cy="611"/>
                <a:chOff x="1056" y="3070"/>
                <a:chExt cx="1400" cy="611"/>
              </a:xfrm>
            </p:grpSpPr>
            <p:sp>
              <p:nvSpPr>
                <p:cNvPr id="1249" name="Oval 17"/>
                <p:cNvSpPr>
                  <a:spLocks noChangeArrowheads="1"/>
                </p:cNvSpPr>
                <p:nvPr/>
              </p:nvSpPr>
              <p:spPr bwMode="auto">
                <a:xfrm>
                  <a:off x="1552" y="3070"/>
                  <a:ext cx="591" cy="240"/>
                </a:xfrm>
                <a:prstGeom prst="ellipse">
                  <a:avLst/>
                </a:prstGeom>
                <a:solidFill>
                  <a:srgbClr val="CEDADB"/>
                </a:solidFill>
                <a:ln w="12700">
                  <a:noFill/>
                  <a:round/>
                  <a:headEnd/>
                  <a:tailEnd/>
                </a:ln>
              </p:spPr>
              <p:txBody>
                <a:bodyPr wrap="none" anchor="ctr"/>
                <a:lstStyle/>
                <a:p>
                  <a:endParaRPr lang="zh-CN" altLang="en-US"/>
                </a:p>
              </p:txBody>
            </p:sp>
            <p:sp>
              <p:nvSpPr>
                <p:cNvPr id="1250" name="Oval 18"/>
                <p:cNvSpPr>
                  <a:spLocks noChangeArrowheads="1"/>
                </p:cNvSpPr>
                <p:nvPr/>
              </p:nvSpPr>
              <p:spPr bwMode="auto">
                <a:xfrm>
                  <a:off x="1215" y="3142"/>
                  <a:ext cx="430" cy="240"/>
                </a:xfrm>
                <a:prstGeom prst="ellipse">
                  <a:avLst/>
                </a:prstGeom>
                <a:solidFill>
                  <a:srgbClr val="CEDADB"/>
                </a:solidFill>
                <a:ln w="12700">
                  <a:noFill/>
                  <a:round/>
                  <a:headEnd/>
                  <a:tailEnd/>
                </a:ln>
              </p:spPr>
              <p:txBody>
                <a:bodyPr wrap="none" anchor="ctr"/>
                <a:lstStyle/>
                <a:p>
                  <a:endParaRPr lang="zh-CN" altLang="en-US"/>
                </a:p>
              </p:txBody>
            </p:sp>
            <p:sp>
              <p:nvSpPr>
                <p:cNvPr id="1251" name="Oval 19"/>
                <p:cNvSpPr>
                  <a:spLocks noChangeArrowheads="1"/>
                </p:cNvSpPr>
                <p:nvPr/>
              </p:nvSpPr>
              <p:spPr bwMode="auto">
                <a:xfrm>
                  <a:off x="1056" y="3297"/>
                  <a:ext cx="297" cy="185"/>
                </a:xfrm>
                <a:prstGeom prst="ellipse">
                  <a:avLst/>
                </a:prstGeom>
                <a:solidFill>
                  <a:srgbClr val="CEDADB"/>
                </a:solidFill>
                <a:ln w="12700">
                  <a:noFill/>
                  <a:round/>
                  <a:headEnd/>
                  <a:tailEnd/>
                </a:ln>
              </p:spPr>
              <p:txBody>
                <a:bodyPr wrap="none" anchor="ctr"/>
                <a:lstStyle/>
                <a:p>
                  <a:endParaRPr lang="zh-CN" altLang="en-US"/>
                </a:p>
              </p:txBody>
            </p:sp>
            <p:sp>
              <p:nvSpPr>
                <p:cNvPr id="1252" name="Oval 20"/>
                <p:cNvSpPr>
                  <a:spLocks noChangeArrowheads="1"/>
                </p:cNvSpPr>
                <p:nvPr/>
              </p:nvSpPr>
              <p:spPr bwMode="auto">
                <a:xfrm>
                  <a:off x="1157" y="3397"/>
                  <a:ext cx="451" cy="198"/>
                </a:xfrm>
                <a:prstGeom prst="ellipse">
                  <a:avLst/>
                </a:prstGeom>
                <a:solidFill>
                  <a:srgbClr val="CEDADB"/>
                </a:solidFill>
                <a:ln w="12700">
                  <a:noFill/>
                  <a:round/>
                  <a:headEnd/>
                  <a:tailEnd/>
                </a:ln>
              </p:spPr>
              <p:txBody>
                <a:bodyPr wrap="none" anchor="ctr"/>
                <a:lstStyle/>
                <a:p>
                  <a:endParaRPr lang="zh-CN" altLang="en-US"/>
                </a:p>
              </p:txBody>
            </p:sp>
            <p:sp>
              <p:nvSpPr>
                <p:cNvPr id="1253" name="Oval 21"/>
                <p:cNvSpPr>
                  <a:spLocks noChangeArrowheads="1"/>
                </p:cNvSpPr>
                <p:nvPr/>
              </p:nvSpPr>
              <p:spPr bwMode="auto">
                <a:xfrm>
                  <a:off x="1493" y="3424"/>
                  <a:ext cx="707" cy="257"/>
                </a:xfrm>
                <a:prstGeom prst="ellipse">
                  <a:avLst/>
                </a:prstGeom>
                <a:solidFill>
                  <a:srgbClr val="CEDADB"/>
                </a:solidFill>
                <a:ln w="12700">
                  <a:noFill/>
                  <a:round/>
                  <a:headEnd/>
                  <a:tailEnd/>
                </a:ln>
              </p:spPr>
              <p:txBody>
                <a:bodyPr wrap="none" anchor="ctr"/>
                <a:lstStyle/>
                <a:p>
                  <a:endParaRPr lang="zh-CN" altLang="en-US"/>
                </a:p>
              </p:txBody>
            </p:sp>
            <p:sp>
              <p:nvSpPr>
                <p:cNvPr id="1254" name="Oval 22"/>
                <p:cNvSpPr>
                  <a:spLocks noChangeArrowheads="1"/>
                </p:cNvSpPr>
                <p:nvPr/>
              </p:nvSpPr>
              <p:spPr bwMode="auto">
                <a:xfrm>
                  <a:off x="1965" y="3142"/>
                  <a:ext cx="432" cy="183"/>
                </a:xfrm>
                <a:prstGeom prst="ellipse">
                  <a:avLst/>
                </a:prstGeom>
                <a:solidFill>
                  <a:srgbClr val="CEDADB"/>
                </a:solidFill>
                <a:ln w="12700">
                  <a:noFill/>
                  <a:round/>
                  <a:headEnd/>
                  <a:tailEnd/>
                </a:ln>
              </p:spPr>
              <p:txBody>
                <a:bodyPr wrap="none" anchor="ctr"/>
                <a:lstStyle/>
                <a:p>
                  <a:endParaRPr lang="zh-CN" altLang="en-US"/>
                </a:p>
              </p:txBody>
            </p:sp>
            <p:sp>
              <p:nvSpPr>
                <p:cNvPr id="1255" name="Oval 23"/>
                <p:cNvSpPr>
                  <a:spLocks noChangeArrowheads="1"/>
                </p:cNvSpPr>
                <p:nvPr/>
              </p:nvSpPr>
              <p:spPr bwMode="auto">
                <a:xfrm>
                  <a:off x="2024" y="3284"/>
                  <a:ext cx="432" cy="187"/>
                </a:xfrm>
                <a:prstGeom prst="ellipse">
                  <a:avLst/>
                </a:prstGeom>
                <a:solidFill>
                  <a:srgbClr val="CEDADB"/>
                </a:solidFill>
                <a:ln w="12700">
                  <a:noFill/>
                  <a:round/>
                  <a:headEnd/>
                  <a:tailEnd/>
                </a:ln>
              </p:spPr>
              <p:txBody>
                <a:bodyPr wrap="none" anchor="ctr"/>
                <a:lstStyle/>
                <a:p>
                  <a:endParaRPr lang="zh-CN" altLang="en-US"/>
                </a:p>
              </p:txBody>
            </p:sp>
            <p:sp>
              <p:nvSpPr>
                <p:cNvPr id="1256" name="Oval 24"/>
                <p:cNvSpPr>
                  <a:spLocks noChangeArrowheads="1"/>
                </p:cNvSpPr>
                <p:nvPr/>
              </p:nvSpPr>
              <p:spPr bwMode="auto">
                <a:xfrm>
                  <a:off x="1983" y="3325"/>
                  <a:ext cx="436" cy="312"/>
                </a:xfrm>
                <a:prstGeom prst="ellipse">
                  <a:avLst/>
                </a:prstGeom>
                <a:solidFill>
                  <a:srgbClr val="CEDADB"/>
                </a:solidFill>
                <a:ln w="12700">
                  <a:noFill/>
                  <a:round/>
                  <a:headEnd/>
                  <a:tailEnd/>
                </a:ln>
              </p:spPr>
              <p:txBody>
                <a:bodyPr wrap="none" anchor="ctr"/>
                <a:lstStyle/>
                <a:p>
                  <a:endParaRPr lang="zh-CN" altLang="en-US"/>
                </a:p>
              </p:txBody>
            </p:sp>
            <p:sp>
              <p:nvSpPr>
                <p:cNvPr id="1257" name="Oval 25"/>
                <p:cNvSpPr>
                  <a:spLocks noChangeArrowheads="1"/>
                </p:cNvSpPr>
                <p:nvPr/>
              </p:nvSpPr>
              <p:spPr bwMode="auto">
                <a:xfrm>
                  <a:off x="1313" y="3216"/>
                  <a:ext cx="907" cy="309"/>
                </a:xfrm>
                <a:prstGeom prst="ellipse">
                  <a:avLst/>
                </a:prstGeom>
                <a:solidFill>
                  <a:srgbClr val="CEDADB"/>
                </a:solidFill>
                <a:ln w="12700">
                  <a:noFill/>
                  <a:round/>
                  <a:headEnd/>
                  <a:tailEnd/>
                </a:ln>
              </p:spPr>
              <p:txBody>
                <a:bodyPr wrap="none" anchor="ctr"/>
                <a:lstStyle/>
                <a:p>
                  <a:endParaRPr lang="zh-CN" altLang="en-US"/>
                </a:p>
              </p:txBody>
            </p:sp>
          </p:grpSp>
        </p:grpSp>
        <p:grpSp>
          <p:nvGrpSpPr>
            <p:cNvPr id="6" name="Group 26"/>
            <p:cNvGrpSpPr>
              <a:grpSpLocks/>
            </p:cNvGrpSpPr>
            <p:nvPr/>
          </p:nvGrpSpPr>
          <p:grpSpPr bwMode="auto">
            <a:xfrm>
              <a:off x="1056" y="3072"/>
              <a:ext cx="288" cy="144"/>
              <a:chOff x="2666" y="3316"/>
              <a:chExt cx="487" cy="233"/>
            </a:xfrm>
          </p:grpSpPr>
          <p:grpSp>
            <p:nvGrpSpPr>
              <p:cNvPr id="7" name="Group 27"/>
              <p:cNvGrpSpPr>
                <a:grpSpLocks/>
              </p:cNvGrpSpPr>
              <p:nvPr/>
            </p:nvGrpSpPr>
            <p:grpSpPr bwMode="auto">
              <a:xfrm>
                <a:off x="2675" y="3332"/>
                <a:ext cx="478" cy="217"/>
                <a:chOff x="2675" y="3332"/>
                <a:chExt cx="478" cy="217"/>
              </a:xfrm>
            </p:grpSpPr>
            <p:sp>
              <p:nvSpPr>
                <p:cNvPr id="1244" name="Rectangle 28"/>
                <p:cNvSpPr>
                  <a:spLocks noChangeArrowheads="1"/>
                </p:cNvSpPr>
                <p:nvPr/>
              </p:nvSpPr>
              <p:spPr bwMode="auto">
                <a:xfrm>
                  <a:off x="2675" y="3404"/>
                  <a:ext cx="478" cy="71"/>
                </a:xfrm>
                <a:prstGeom prst="rect">
                  <a:avLst/>
                </a:prstGeom>
                <a:solidFill>
                  <a:srgbClr val="000000"/>
                </a:solidFill>
                <a:ln w="12700">
                  <a:noFill/>
                  <a:miter lim="800000"/>
                  <a:headEnd/>
                  <a:tailEnd/>
                </a:ln>
              </p:spPr>
              <p:txBody>
                <a:bodyPr wrap="none" anchor="ctr"/>
                <a:lstStyle/>
                <a:p>
                  <a:endParaRPr lang="zh-CN" altLang="en-US"/>
                </a:p>
              </p:txBody>
            </p:sp>
            <p:sp>
              <p:nvSpPr>
                <p:cNvPr id="1245" name="Oval 29"/>
                <p:cNvSpPr>
                  <a:spLocks noChangeArrowheads="1"/>
                </p:cNvSpPr>
                <p:nvPr/>
              </p:nvSpPr>
              <p:spPr bwMode="auto">
                <a:xfrm>
                  <a:off x="2685" y="3411"/>
                  <a:ext cx="468" cy="138"/>
                </a:xfrm>
                <a:prstGeom prst="ellipse">
                  <a:avLst/>
                </a:prstGeom>
                <a:solidFill>
                  <a:srgbClr val="000000"/>
                </a:solidFill>
                <a:ln w="12700">
                  <a:noFill/>
                  <a:round/>
                  <a:headEnd/>
                  <a:tailEnd/>
                </a:ln>
              </p:spPr>
              <p:txBody>
                <a:bodyPr wrap="none" anchor="ctr"/>
                <a:lstStyle/>
                <a:p>
                  <a:endParaRPr lang="zh-CN" altLang="en-US"/>
                </a:p>
              </p:txBody>
            </p:sp>
            <p:sp>
              <p:nvSpPr>
                <p:cNvPr id="1246" name="Oval 30"/>
                <p:cNvSpPr>
                  <a:spLocks noChangeArrowheads="1"/>
                </p:cNvSpPr>
                <p:nvPr/>
              </p:nvSpPr>
              <p:spPr bwMode="auto">
                <a:xfrm>
                  <a:off x="2685" y="3332"/>
                  <a:ext cx="468" cy="139"/>
                </a:xfrm>
                <a:prstGeom prst="ellipse">
                  <a:avLst/>
                </a:prstGeom>
                <a:solidFill>
                  <a:srgbClr val="000000"/>
                </a:solidFill>
                <a:ln w="12700">
                  <a:noFill/>
                  <a:round/>
                  <a:headEnd/>
                  <a:tailEnd/>
                </a:ln>
              </p:spPr>
              <p:txBody>
                <a:bodyPr wrap="none" anchor="ctr"/>
                <a:lstStyle/>
                <a:p>
                  <a:endParaRPr lang="zh-CN" altLang="en-US"/>
                </a:p>
              </p:txBody>
            </p:sp>
          </p:grpSp>
          <p:sp>
            <p:nvSpPr>
              <p:cNvPr id="1234" name="Rectangle 31"/>
              <p:cNvSpPr>
                <a:spLocks noChangeArrowheads="1"/>
              </p:cNvSpPr>
              <p:nvPr/>
            </p:nvSpPr>
            <p:spPr bwMode="auto">
              <a:xfrm>
                <a:off x="2666" y="3390"/>
                <a:ext cx="479" cy="72"/>
              </a:xfrm>
              <a:prstGeom prst="rect">
                <a:avLst/>
              </a:prstGeom>
              <a:solidFill>
                <a:srgbClr val="004EFF"/>
              </a:solidFill>
              <a:ln w="12700">
                <a:noFill/>
                <a:miter lim="800000"/>
                <a:headEnd/>
                <a:tailEnd/>
              </a:ln>
            </p:spPr>
            <p:txBody>
              <a:bodyPr wrap="none" anchor="ctr"/>
              <a:lstStyle/>
              <a:p>
                <a:endParaRPr lang="zh-CN" altLang="en-US"/>
              </a:p>
            </p:txBody>
          </p:sp>
          <p:sp>
            <p:nvSpPr>
              <p:cNvPr id="1235" name="Oval 32"/>
              <p:cNvSpPr>
                <a:spLocks noChangeArrowheads="1"/>
              </p:cNvSpPr>
              <p:nvPr/>
            </p:nvSpPr>
            <p:spPr bwMode="auto">
              <a:xfrm>
                <a:off x="2675" y="3395"/>
                <a:ext cx="470" cy="138"/>
              </a:xfrm>
              <a:prstGeom prst="ellipse">
                <a:avLst/>
              </a:prstGeom>
              <a:solidFill>
                <a:srgbClr val="004EFF"/>
              </a:solidFill>
              <a:ln w="12700">
                <a:noFill/>
                <a:round/>
                <a:headEnd/>
                <a:tailEnd/>
              </a:ln>
            </p:spPr>
            <p:txBody>
              <a:bodyPr wrap="none" anchor="ctr"/>
              <a:lstStyle/>
              <a:p>
                <a:endParaRPr lang="zh-CN" altLang="en-US"/>
              </a:p>
            </p:txBody>
          </p:sp>
          <p:sp>
            <p:nvSpPr>
              <p:cNvPr id="1236" name="Oval 33"/>
              <p:cNvSpPr>
                <a:spLocks noChangeArrowheads="1"/>
              </p:cNvSpPr>
              <p:nvPr/>
            </p:nvSpPr>
            <p:spPr bwMode="auto">
              <a:xfrm>
                <a:off x="2675" y="3316"/>
                <a:ext cx="470" cy="140"/>
              </a:xfrm>
              <a:prstGeom prst="ellipse">
                <a:avLst/>
              </a:prstGeom>
              <a:solidFill>
                <a:srgbClr val="5589FF"/>
              </a:solidFill>
              <a:ln w="12700">
                <a:noFill/>
                <a:round/>
                <a:headEnd/>
                <a:tailEnd/>
              </a:ln>
            </p:spPr>
            <p:txBody>
              <a:bodyPr wrap="none" anchor="ctr"/>
              <a:lstStyle/>
              <a:p>
                <a:endParaRPr lang="zh-CN" altLang="en-US"/>
              </a:p>
            </p:txBody>
          </p:sp>
          <p:grpSp>
            <p:nvGrpSpPr>
              <p:cNvPr id="8" name="Group 34"/>
              <p:cNvGrpSpPr>
                <a:grpSpLocks/>
              </p:cNvGrpSpPr>
              <p:nvPr/>
            </p:nvGrpSpPr>
            <p:grpSpPr bwMode="auto">
              <a:xfrm>
                <a:off x="2759" y="3340"/>
                <a:ext cx="296" cy="100"/>
                <a:chOff x="2759" y="3340"/>
                <a:chExt cx="296" cy="100"/>
              </a:xfrm>
            </p:grpSpPr>
            <p:grpSp>
              <p:nvGrpSpPr>
                <p:cNvPr id="9" name="Group 35"/>
                <p:cNvGrpSpPr>
                  <a:grpSpLocks/>
                </p:cNvGrpSpPr>
                <p:nvPr/>
              </p:nvGrpSpPr>
              <p:grpSpPr bwMode="auto">
                <a:xfrm>
                  <a:off x="2759" y="3340"/>
                  <a:ext cx="296" cy="100"/>
                  <a:chOff x="2759" y="3340"/>
                  <a:chExt cx="296" cy="100"/>
                </a:xfrm>
              </p:grpSpPr>
              <p:sp>
                <p:nvSpPr>
                  <p:cNvPr id="1242" name="Freeform 36"/>
                  <p:cNvSpPr>
                    <a:spLocks/>
                  </p:cNvSpPr>
                  <p:nvPr/>
                </p:nvSpPr>
                <p:spPr bwMode="auto">
                  <a:xfrm>
                    <a:off x="2759" y="3340"/>
                    <a:ext cx="134" cy="32"/>
                  </a:xfrm>
                  <a:custGeom>
                    <a:avLst/>
                    <a:gdLst>
                      <a:gd name="T0" fmla="*/ 0 w 134"/>
                      <a:gd name="T1" fmla="*/ 5 h 32"/>
                      <a:gd name="T2" fmla="*/ 33 w 134"/>
                      <a:gd name="T3" fmla="*/ 0 h 32"/>
                      <a:gd name="T4" fmla="*/ 100 w 134"/>
                      <a:gd name="T5" fmla="*/ 16 h 32"/>
                      <a:gd name="T6" fmla="*/ 133 w 134"/>
                      <a:gd name="T7" fmla="*/ 10 h 32"/>
                      <a:gd name="T8" fmla="*/ 125 w 134"/>
                      <a:gd name="T9" fmla="*/ 31 h 32"/>
                      <a:gd name="T10" fmla="*/ 33 w 134"/>
                      <a:gd name="T11" fmla="*/ 31 h 32"/>
                      <a:gd name="T12" fmla="*/ 75 w 134"/>
                      <a:gd name="T13" fmla="*/ 21 h 32"/>
                      <a:gd name="T14" fmla="*/ 0 w 134"/>
                      <a:gd name="T15" fmla="*/ 5 h 32"/>
                      <a:gd name="T16" fmla="*/ 0 60000 65536"/>
                      <a:gd name="T17" fmla="*/ 0 60000 65536"/>
                      <a:gd name="T18" fmla="*/ 0 60000 65536"/>
                      <a:gd name="T19" fmla="*/ 0 60000 65536"/>
                      <a:gd name="T20" fmla="*/ 0 60000 65536"/>
                      <a:gd name="T21" fmla="*/ 0 60000 65536"/>
                      <a:gd name="T22" fmla="*/ 0 60000 65536"/>
                      <a:gd name="T23" fmla="*/ 0 60000 65536"/>
                      <a:gd name="T24" fmla="*/ 0 w 134"/>
                      <a:gd name="T25" fmla="*/ 0 h 32"/>
                      <a:gd name="T26" fmla="*/ 134 w 134"/>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4" h="32">
                        <a:moveTo>
                          <a:pt x="0" y="5"/>
                        </a:moveTo>
                        <a:lnTo>
                          <a:pt x="33" y="0"/>
                        </a:lnTo>
                        <a:lnTo>
                          <a:pt x="100" y="16"/>
                        </a:lnTo>
                        <a:lnTo>
                          <a:pt x="133" y="10"/>
                        </a:lnTo>
                        <a:lnTo>
                          <a:pt x="125" y="31"/>
                        </a:lnTo>
                        <a:lnTo>
                          <a:pt x="33" y="31"/>
                        </a:lnTo>
                        <a:lnTo>
                          <a:pt x="75" y="21"/>
                        </a:lnTo>
                        <a:lnTo>
                          <a:pt x="0" y="5"/>
                        </a:lnTo>
                      </a:path>
                    </a:pathLst>
                  </a:custGeom>
                  <a:solidFill>
                    <a:srgbClr val="FFFFFF"/>
                  </a:solidFill>
                  <a:ln w="12700" cap="rnd">
                    <a:noFill/>
                    <a:round/>
                    <a:headEnd/>
                    <a:tailEnd/>
                  </a:ln>
                </p:spPr>
                <p:txBody>
                  <a:bodyPr/>
                  <a:lstStyle/>
                  <a:p>
                    <a:endParaRPr lang="zh-CN" altLang="en-US"/>
                  </a:p>
                </p:txBody>
              </p:sp>
              <p:sp>
                <p:nvSpPr>
                  <p:cNvPr id="1243" name="Freeform 37"/>
                  <p:cNvSpPr>
                    <a:spLocks/>
                  </p:cNvSpPr>
                  <p:nvPr/>
                </p:nvSpPr>
                <p:spPr bwMode="auto">
                  <a:xfrm>
                    <a:off x="2919" y="3404"/>
                    <a:ext cx="136" cy="36"/>
                  </a:xfrm>
                  <a:custGeom>
                    <a:avLst/>
                    <a:gdLst>
                      <a:gd name="T0" fmla="*/ 135 w 136"/>
                      <a:gd name="T1" fmla="*/ 29 h 36"/>
                      <a:gd name="T2" fmla="*/ 101 w 136"/>
                      <a:gd name="T3" fmla="*/ 35 h 36"/>
                      <a:gd name="T4" fmla="*/ 34 w 136"/>
                      <a:gd name="T5" fmla="*/ 18 h 36"/>
                      <a:gd name="T6" fmla="*/ 0 w 136"/>
                      <a:gd name="T7" fmla="*/ 29 h 36"/>
                      <a:gd name="T8" fmla="*/ 8 w 136"/>
                      <a:gd name="T9" fmla="*/ 0 h 36"/>
                      <a:gd name="T10" fmla="*/ 101 w 136"/>
                      <a:gd name="T11" fmla="*/ 0 h 36"/>
                      <a:gd name="T12" fmla="*/ 68 w 136"/>
                      <a:gd name="T13" fmla="*/ 12 h 36"/>
                      <a:gd name="T14" fmla="*/ 135 w 136"/>
                      <a:gd name="T15" fmla="*/ 29 h 36"/>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36"/>
                      <a:gd name="T26" fmla="*/ 136 w 136"/>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36">
                        <a:moveTo>
                          <a:pt x="135" y="29"/>
                        </a:moveTo>
                        <a:lnTo>
                          <a:pt x="101" y="35"/>
                        </a:lnTo>
                        <a:lnTo>
                          <a:pt x="34" y="18"/>
                        </a:lnTo>
                        <a:lnTo>
                          <a:pt x="0" y="29"/>
                        </a:lnTo>
                        <a:lnTo>
                          <a:pt x="8" y="0"/>
                        </a:lnTo>
                        <a:lnTo>
                          <a:pt x="101" y="0"/>
                        </a:lnTo>
                        <a:lnTo>
                          <a:pt x="68" y="12"/>
                        </a:lnTo>
                        <a:lnTo>
                          <a:pt x="135" y="29"/>
                        </a:lnTo>
                      </a:path>
                    </a:pathLst>
                  </a:custGeom>
                  <a:solidFill>
                    <a:srgbClr val="FFFFFF"/>
                  </a:solidFill>
                  <a:ln w="12700" cap="rnd">
                    <a:noFill/>
                    <a:round/>
                    <a:headEnd/>
                    <a:tailEnd/>
                  </a:ln>
                </p:spPr>
                <p:txBody>
                  <a:bodyPr/>
                  <a:lstStyle/>
                  <a:p>
                    <a:endParaRPr lang="zh-CN" altLang="en-US"/>
                  </a:p>
                </p:txBody>
              </p:sp>
            </p:grpSp>
            <p:grpSp>
              <p:nvGrpSpPr>
                <p:cNvPr id="10" name="Group 38"/>
                <p:cNvGrpSpPr>
                  <a:grpSpLocks/>
                </p:cNvGrpSpPr>
                <p:nvPr/>
              </p:nvGrpSpPr>
              <p:grpSpPr bwMode="auto">
                <a:xfrm>
                  <a:off x="2775" y="3340"/>
                  <a:ext cx="272" cy="100"/>
                  <a:chOff x="2775" y="3340"/>
                  <a:chExt cx="272" cy="100"/>
                </a:xfrm>
              </p:grpSpPr>
              <p:sp>
                <p:nvSpPr>
                  <p:cNvPr id="1240" name="Freeform 39"/>
                  <p:cNvSpPr>
                    <a:spLocks/>
                  </p:cNvSpPr>
                  <p:nvPr/>
                </p:nvSpPr>
                <p:spPr bwMode="auto">
                  <a:xfrm>
                    <a:off x="2911" y="3340"/>
                    <a:ext cx="136" cy="32"/>
                  </a:xfrm>
                  <a:custGeom>
                    <a:avLst/>
                    <a:gdLst>
                      <a:gd name="T0" fmla="*/ 0 w 136"/>
                      <a:gd name="T1" fmla="*/ 21 h 32"/>
                      <a:gd name="T2" fmla="*/ 34 w 136"/>
                      <a:gd name="T3" fmla="*/ 31 h 32"/>
                      <a:gd name="T4" fmla="*/ 101 w 136"/>
                      <a:gd name="T5" fmla="*/ 10 h 32"/>
                      <a:gd name="T6" fmla="*/ 135 w 136"/>
                      <a:gd name="T7" fmla="*/ 16 h 32"/>
                      <a:gd name="T8" fmla="*/ 118 w 136"/>
                      <a:gd name="T9" fmla="*/ 0 h 32"/>
                      <a:gd name="T10" fmla="*/ 34 w 136"/>
                      <a:gd name="T11" fmla="*/ 0 h 32"/>
                      <a:gd name="T12" fmla="*/ 76 w 136"/>
                      <a:gd name="T13" fmla="*/ 5 h 32"/>
                      <a:gd name="T14" fmla="*/ 0 w 136"/>
                      <a:gd name="T15" fmla="*/ 21 h 32"/>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32"/>
                      <a:gd name="T26" fmla="*/ 136 w 136"/>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32">
                        <a:moveTo>
                          <a:pt x="0" y="21"/>
                        </a:moveTo>
                        <a:lnTo>
                          <a:pt x="34" y="31"/>
                        </a:lnTo>
                        <a:lnTo>
                          <a:pt x="101" y="10"/>
                        </a:lnTo>
                        <a:lnTo>
                          <a:pt x="135" y="16"/>
                        </a:lnTo>
                        <a:lnTo>
                          <a:pt x="118" y="0"/>
                        </a:lnTo>
                        <a:lnTo>
                          <a:pt x="34" y="0"/>
                        </a:lnTo>
                        <a:lnTo>
                          <a:pt x="76" y="5"/>
                        </a:lnTo>
                        <a:lnTo>
                          <a:pt x="0" y="21"/>
                        </a:lnTo>
                      </a:path>
                    </a:pathLst>
                  </a:custGeom>
                  <a:solidFill>
                    <a:srgbClr val="FFFFFF"/>
                  </a:solidFill>
                  <a:ln w="12700" cap="rnd">
                    <a:noFill/>
                    <a:round/>
                    <a:headEnd/>
                    <a:tailEnd/>
                  </a:ln>
                </p:spPr>
                <p:txBody>
                  <a:bodyPr/>
                  <a:lstStyle/>
                  <a:p>
                    <a:endParaRPr lang="zh-CN" altLang="en-US"/>
                  </a:p>
                </p:txBody>
              </p:sp>
              <p:sp>
                <p:nvSpPr>
                  <p:cNvPr id="1241" name="Freeform 40"/>
                  <p:cNvSpPr>
                    <a:spLocks/>
                  </p:cNvSpPr>
                  <p:nvPr/>
                </p:nvSpPr>
                <p:spPr bwMode="auto">
                  <a:xfrm>
                    <a:off x="2775" y="3395"/>
                    <a:ext cx="129" cy="45"/>
                  </a:xfrm>
                  <a:custGeom>
                    <a:avLst/>
                    <a:gdLst>
                      <a:gd name="T0" fmla="*/ 128 w 129"/>
                      <a:gd name="T1" fmla="*/ 6 h 45"/>
                      <a:gd name="T2" fmla="*/ 94 w 129"/>
                      <a:gd name="T3" fmla="*/ 0 h 45"/>
                      <a:gd name="T4" fmla="*/ 26 w 129"/>
                      <a:gd name="T5" fmla="*/ 25 h 45"/>
                      <a:gd name="T6" fmla="*/ 0 w 129"/>
                      <a:gd name="T7" fmla="*/ 19 h 45"/>
                      <a:gd name="T8" fmla="*/ 9 w 129"/>
                      <a:gd name="T9" fmla="*/ 44 h 45"/>
                      <a:gd name="T10" fmla="*/ 94 w 129"/>
                      <a:gd name="T11" fmla="*/ 44 h 45"/>
                      <a:gd name="T12" fmla="*/ 51 w 129"/>
                      <a:gd name="T13" fmla="*/ 38 h 45"/>
                      <a:gd name="T14" fmla="*/ 128 w 129"/>
                      <a:gd name="T15" fmla="*/ 6 h 45"/>
                      <a:gd name="T16" fmla="*/ 0 60000 65536"/>
                      <a:gd name="T17" fmla="*/ 0 60000 65536"/>
                      <a:gd name="T18" fmla="*/ 0 60000 65536"/>
                      <a:gd name="T19" fmla="*/ 0 60000 65536"/>
                      <a:gd name="T20" fmla="*/ 0 60000 65536"/>
                      <a:gd name="T21" fmla="*/ 0 60000 65536"/>
                      <a:gd name="T22" fmla="*/ 0 60000 65536"/>
                      <a:gd name="T23" fmla="*/ 0 60000 65536"/>
                      <a:gd name="T24" fmla="*/ 0 w 129"/>
                      <a:gd name="T25" fmla="*/ 0 h 45"/>
                      <a:gd name="T26" fmla="*/ 129 w 129"/>
                      <a:gd name="T27" fmla="*/ 45 h 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9" h="45">
                        <a:moveTo>
                          <a:pt x="128" y="6"/>
                        </a:moveTo>
                        <a:lnTo>
                          <a:pt x="94" y="0"/>
                        </a:lnTo>
                        <a:lnTo>
                          <a:pt x="26" y="25"/>
                        </a:lnTo>
                        <a:lnTo>
                          <a:pt x="0" y="19"/>
                        </a:lnTo>
                        <a:lnTo>
                          <a:pt x="9" y="44"/>
                        </a:lnTo>
                        <a:lnTo>
                          <a:pt x="94" y="44"/>
                        </a:lnTo>
                        <a:lnTo>
                          <a:pt x="51" y="38"/>
                        </a:lnTo>
                        <a:lnTo>
                          <a:pt x="128" y="6"/>
                        </a:lnTo>
                      </a:path>
                    </a:pathLst>
                  </a:custGeom>
                  <a:solidFill>
                    <a:srgbClr val="FFFFFF"/>
                  </a:solidFill>
                  <a:ln w="12700" cap="rnd">
                    <a:noFill/>
                    <a:round/>
                    <a:headEnd/>
                    <a:tailEnd/>
                  </a:ln>
                </p:spPr>
                <p:txBody>
                  <a:bodyPr/>
                  <a:lstStyle/>
                  <a:p>
                    <a:endParaRPr lang="zh-CN" altLang="en-US"/>
                  </a:p>
                </p:txBody>
              </p:sp>
            </p:grpSp>
          </p:grpSp>
        </p:grpSp>
        <p:sp>
          <p:nvSpPr>
            <p:cNvPr id="1035" name="Line 41"/>
            <p:cNvSpPr>
              <a:spLocks noChangeShapeType="1"/>
            </p:cNvSpPr>
            <p:nvPr/>
          </p:nvSpPr>
          <p:spPr bwMode="auto">
            <a:xfrm>
              <a:off x="720" y="3120"/>
              <a:ext cx="336" cy="48"/>
            </a:xfrm>
            <a:prstGeom prst="line">
              <a:avLst/>
            </a:prstGeom>
            <a:noFill/>
            <a:ln w="12700">
              <a:solidFill>
                <a:schemeClr val="tx1"/>
              </a:solidFill>
              <a:round/>
              <a:headEnd/>
              <a:tailEnd/>
            </a:ln>
          </p:spPr>
          <p:txBody>
            <a:bodyPr wrap="none" anchor="ctr"/>
            <a:lstStyle/>
            <a:p>
              <a:endParaRPr lang="zh-CN" altLang="en-US"/>
            </a:p>
          </p:txBody>
        </p:sp>
        <p:sp>
          <p:nvSpPr>
            <p:cNvPr id="1036" name="Line 42"/>
            <p:cNvSpPr>
              <a:spLocks noChangeShapeType="1"/>
            </p:cNvSpPr>
            <p:nvPr/>
          </p:nvSpPr>
          <p:spPr bwMode="auto">
            <a:xfrm flipH="1" flipV="1">
              <a:off x="4656" y="3120"/>
              <a:ext cx="240" cy="0"/>
            </a:xfrm>
            <a:prstGeom prst="line">
              <a:avLst/>
            </a:prstGeom>
            <a:noFill/>
            <a:ln w="12700">
              <a:solidFill>
                <a:schemeClr val="tx1"/>
              </a:solidFill>
              <a:round/>
              <a:headEnd/>
              <a:tailEnd/>
            </a:ln>
          </p:spPr>
          <p:txBody>
            <a:bodyPr wrap="none" anchor="ctr"/>
            <a:lstStyle/>
            <a:p>
              <a:endParaRPr lang="zh-CN" altLang="en-US"/>
            </a:p>
          </p:txBody>
        </p:sp>
        <p:grpSp>
          <p:nvGrpSpPr>
            <p:cNvPr id="11" name="Group 43"/>
            <p:cNvGrpSpPr>
              <a:grpSpLocks/>
            </p:cNvGrpSpPr>
            <p:nvPr/>
          </p:nvGrpSpPr>
          <p:grpSpPr bwMode="auto">
            <a:xfrm>
              <a:off x="1680" y="3408"/>
              <a:ext cx="288" cy="144"/>
              <a:chOff x="2666" y="3316"/>
              <a:chExt cx="487" cy="233"/>
            </a:xfrm>
          </p:grpSpPr>
          <p:grpSp>
            <p:nvGrpSpPr>
              <p:cNvPr id="12" name="Group 44"/>
              <p:cNvGrpSpPr>
                <a:grpSpLocks/>
              </p:cNvGrpSpPr>
              <p:nvPr/>
            </p:nvGrpSpPr>
            <p:grpSpPr bwMode="auto">
              <a:xfrm>
                <a:off x="2675" y="3332"/>
                <a:ext cx="478" cy="217"/>
                <a:chOff x="2675" y="3332"/>
                <a:chExt cx="478" cy="217"/>
              </a:xfrm>
            </p:grpSpPr>
            <p:sp>
              <p:nvSpPr>
                <p:cNvPr id="1230" name="Rectangle 45"/>
                <p:cNvSpPr>
                  <a:spLocks noChangeArrowheads="1"/>
                </p:cNvSpPr>
                <p:nvPr/>
              </p:nvSpPr>
              <p:spPr bwMode="auto">
                <a:xfrm>
                  <a:off x="2675" y="3404"/>
                  <a:ext cx="478" cy="71"/>
                </a:xfrm>
                <a:prstGeom prst="rect">
                  <a:avLst/>
                </a:prstGeom>
                <a:solidFill>
                  <a:srgbClr val="000000"/>
                </a:solidFill>
                <a:ln w="12700">
                  <a:noFill/>
                  <a:miter lim="800000"/>
                  <a:headEnd/>
                  <a:tailEnd/>
                </a:ln>
              </p:spPr>
              <p:txBody>
                <a:bodyPr wrap="none" anchor="ctr"/>
                <a:lstStyle/>
                <a:p>
                  <a:endParaRPr lang="zh-CN" altLang="en-US"/>
                </a:p>
              </p:txBody>
            </p:sp>
            <p:sp>
              <p:nvSpPr>
                <p:cNvPr id="1231" name="Oval 46"/>
                <p:cNvSpPr>
                  <a:spLocks noChangeArrowheads="1"/>
                </p:cNvSpPr>
                <p:nvPr/>
              </p:nvSpPr>
              <p:spPr bwMode="auto">
                <a:xfrm>
                  <a:off x="2685" y="3411"/>
                  <a:ext cx="468" cy="138"/>
                </a:xfrm>
                <a:prstGeom prst="ellipse">
                  <a:avLst/>
                </a:prstGeom>
                <a:solidFill>
                  <a:srgbClr val="000000"/>
                </a:solidFill>
                <a:ln w="12700">
                  <a:noFill/>
                  <a:round/>
                  <a:headEnd/>
                  <a:tailEnd/>
                </a:ln>
              </p:spPr>
              <p:txBody>
                <a:bodyPr wrap="none" anchor="ctr"/>
                <a:lstStyle/>
                <a:p>
                  <a:endParaRPr lang="zh-CN" altLang="en-US"/>
                </a:p>
              </p:txBody>
            </p:sp>
            <p:sp>
              <p:nvSpPr>
                <p:cNvPr id="1232" name="Oval 47"/>
                <p:cNvSpPr>
                  <a:spLocks noChangeArrowheads="1"/>
                </p:cNvSpPr>
                <p:nvPr/>
              </p:nvSpPr>
              <p:spPr bwMode="auto">
                <a:xfrm>
                  <a:off x="2685" y="3332"/>
                  <a:ext cx="468" cy="139"/>
                </a:xfrm>
                <a:prstGeom prst="ellipse">
                  <a:avLst/>
                </a:prstGeom>
                <a:solidFill>
                  <a:srgbClr val="000000"/>
                </a:solidFill>
                <a:ln w="12700">
                  <a:noFill/>
                  <a:round/>
                  <a:headEnd/>
                  <a:tailEnd/>
                </a:ln>
              </p:spPr>
              <p:txBody>
                <a:bodyPr wrap="none" anchor="ctr"/>
                <a:lstStyle/>
                <a:p>
                  <a:endParaRPr lang="zh-CN" altLang="en-US"/>
                </a:p>
              </p:txBody>
            </p:sp>
          </p:grpSp>
          <p:sp>
            <p:nvSpPr>
              <p:cNvPr id="1220" name="Rectangle 48"/>
              <p:cNvSpPr>
                <a:spLocks noChangeArrowheads="1"/>
              </p:cNvSpPr>
              <p:nvPr/>
            </p:nvSpPr>
            <p:spPr bwMode="auto">
              <a:xfrm>
                <a:off x="2666" y="3390"/>
                <a:ext cx="479" cy="72"/>
              </a:xfrm>
              <a:prstGeom prst="rect">
                <a:avLst/>
              </a:prstGeom>
              <a:solidFill>
                <a:srgbClr val="004EFF"/>
              </a:solidFill>
              <a:ln w="12700">
                <a:noFill/>
                <a:miter lim="800000"/>
                <a:headEnd/>
                <a:tailEnd/>
              </a:ln>
            </p:spPr>
            <p:txBody>
              <a:bodyPr wrap="none" anchor="ctr"/>
              <a:lstStyle/>
              <a:p>
                <a:endParaRPr lang="zh-CN" altLang="en-US"/>
              </a:p>
            </p:txBody>
          </p:sp>
          <p:sp>
            <p:nvSpPr>
              <p:cNvPr id="1221" name="Oval 49"/>
              <p:cNvSpPr>
                <a:spLocks noChangeArrowheads="1"/>
              </p:cNvSpPr>
              <p:nvPr/>
            </p:nvSpPr>
            <p:spPr bwMode="auto">
              <a:xfrm>
                <a:off x="2675" y="3395"/>
                <a:ext cx="470" cy="138"/>
              </a:xfrm>
              <a:prstGeom prst="ellipse">
                <a:avLst/>
              </a:prstGeom>
              <a:solidFill>
                <a:srgbClr val="004EFF"/>
              </a:solidFill>
              <a:ln w="12700">
                <a:noFill/>
                <a:round/>
                <a:headEnd/>
                <a:tailEnd/>
              </a:ln>
            </p:spPr>
            <p:txBody>
              <a:bodyPr wrap="none" anchor="ctr"/>
              <a:lstStyle/>
              <a:p>
                <a:endParaRPr lang="zh-CN" altLang="en-US"/>
              </a:p>
            </p:txBody>
          </p:sp>
          <p:sp>
            <p:nvSpPr>
              <p:cNvPr id="1222" name="Oval 50"/>
              <p:cNvSpPr>
                <a:spLocks noChangeArrowheads="1"/>
              </p:cNvSpPr>
              <p:nvPr/>
            </p:nvSpPr>
            <p:spPr bwMode="auto">
              <a:xfrm>
                <a:off x="2675" y="3316"/>
                <a:ext cx="470" cy="140"/>
              </a:xfrm>
              <a:prstGeom prst="ellipse">
                <a:avLst/>
              </a:prstGeom>
              <a:solidFill>
                <a:srgbClr val="5589FF"/>
              </a:solidFill>
              <a:ln w="12700">
                <a:noFill/>
                <a:round/>
                <a:headEnd/>
                <a:tailEnd/>
              </a:ln>
            </p:spPr>
            <p:txBody>
              <a:bodyPr wrap="none" anchor="ctr"/>
              <a:lstStyle/>
              <a:p>
                <a:endParaRPr lang="zh-CN" altLang="en-US"/>
              </a:p>
            </p:txBody>
          </p:sp>
          <p:grpSp>
            <p:nvGrpSpPr>
              <p:cNvPr id="13" name="Group 51"/>
              <p:cNvGrpSpPr>
                <a:grpSpLocks/>
              </p:cNvGrpSpPr>
              <p:nvPr/>
            </p:nvGrpSpPr>
            <p:grpSpPr bwMode="auto">
              <a:xfrm>
                <a:off x="2759" y="3340"/>
                <a:ext cx="296" cy="100"/>
                <a:chOff x="2759" y="3340"/>
                <a:chExt cx="296" cy="100"/>
              </a:xfrm>
            </p:grpSpPr>
            <p:grpSp>
              <p:nvGrpSpPr>
                <p:cNvPr id="14" name="Group 52"/>
                <p:cNvGrpSpPr>
                  <a:grpSpLocks/>
                </p:cNvGrpSpPr>
                <p:nvPr/>
              </p:nvGrpSpPr>
              <p:grpSpPr bwMode="auto">
                <a:xfrm>
                  <a:off x="2759" y="3340"/>
                  <a:ext cx="296" cy="100"/>
                  <a:chOff x="2759" y="3340"/>
                  <a:chExt cx="296" cy="100"/>
                </a:xfrm>
              </p:grpSpPr>
              <p:sp>
                <p:nvSpPr>
                  <p:cNvPr id="1228" name="Freeform 53"/>
                  <p:cNvSpPr>
                    <a:spLocks/>
                  </p:cNvSpPr>
                  <p:nvPr/>
                </p:nvSpPr>
                <p:spPr bwMode="auto">
                  <a:xfrm>
                    <a:off x="2759" y="3340"/>
                    <a:ext cx="134" cy="32"/>
                  </a:xfrm>
                  <a:custGeom>
                    <a:avLst/>
                    <a:gdLst>
                      <a:gd name="T0" fmla="*/ 0 w 134"/>
                      <a:gd name="T1" fmla="*/ 5 h 32"/>
                      <a:gd name="T2" fmla="*/ 33 w 134"/>
                      <a:gd name="T3" fmla="*/ 0 h 32"/>
                      <a:gd name="T4" fmla="*/ 100 w 134"/>
                      <a:gd name="T5" fmla="*/ 16 h 32"/>
                      <a:gd name="T6" fmla="*/ 133 w 134"/>
                      <a:gd name="T7" fmla="*/ 10 h 32"/>
                      <a:gd name="T8" fmla="*/ 125 w 134"/>
                      <a:gd name="T9" fmla="*/ 31 h 32"/>
                      <a:gd name="T10" fmla="*/ 33 w 134"/>
                      <a:gd name="T11" fmla="*/ 31 h 32"/>
                      <a:gd name="T12" fmla="*/ 75 w 134"/>
                      <a:gd name="T13" fmla="*/ 21 h 32"/>
                      <a:gd name="T14" fmla="*/ 0 w 134"/>
                      <a:gd name="T15" fmla="*/ 5 h 32"/>
                      <a:gd name="T16" fmla="*/ 0 60000 65536"/>
                      <a:gd name="T17" fmla="*/ 0 60000 65536"/>
                      <a:gd name="T18" fmla="*/ 0 60000 65536"/>
                      <a:gd name="T19" fmla="*/ 0 60000 65536"/>
                      <a:gd name="T20" fmla="*/ 0 60000 65536"/>
                      <a:gd name="T21" fmla="*/ 0 60000 65536"/>
                      <a:gd name="T22" fmla="*/ 0 60000 65536"/>
                      <a:gd name="T23" fmla="*/ 0 60000 65536"/>
                      <a:gd name="T24" fmla="*/ 0 w 134"/>
                      <a:gd name="T25" fmla="*/ 0 h 32"/>
                      <a:gd name="T26" fmla="*/ 134 w 134"/>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4" h="32">
                        <a:moveTo>
                          <a:pt x="0" y="5"/>
                        </a:moveTo>
                        <a:lnTo>
                          <a:pt x="33" y="0"/>
                        </a:lnTo>
                        <a:lnTo>
                          <a:pt x="100" y="16"/>
                        </a:lnTo>
                        <a:lnTo>
                          <a:pt x="133" y="10"/>
                        </a:lnTo>
                        <a:lnTo>
                          <a:pt x="125" y="31"/>
                        </a:lnTo>
                        <a:lnTo>
                          <a:pt x="33" y="31"/>
                        </a:lnTo>
                        <a:lnTo>
                          <a:pt x="75" y="21"/>
                        </a:lnTo>
                        <a:lnTo>
                          <a:pt x="0" y="5"/>
                        </a:lnTo>
                      </a:path>
                    </a:pathLst>
                  </a:custGeom>
                  <a:solidFill>
                    <a:srgbClr val="FFFFFF"/>
                  </a:solidFill>
                  <a:ln w="12700" cap="rnd">
                    <a:noFill/>
                    <a:round/>
                    <a:headEnd/>
                    <a:tailEnd/>
                  </a:ln>
                </p:spPr>
                <p:txBody>
                  <a:bodyPr/>
                  <a:lstStyle/>
                  <a:p>
                    <a:endParaRPr lang="zh-CN" altLang="en-US"/>
                  </a:p>
                </p:txBody>
              </p:sp>
              <p:sp>
                <p:nvSpPr>
                  <p:cNvPr id="1229" name="Freeform 54"/>
                  <p:cNvSpPr>
                    <a:spLocks/>
                  </p:cNvSpPr>
                  <p:nvPr/>
                </p:nvSpPr>
                <p:spPr bwMode="auto">
                  <a:xfrm>
                    <a:off x="2919" y="3404"/>
                    <a:ext cx="136" cy="36"/>
                  </a:xfrm>
                  <a:custGeom>
                    <a:avLst/>
                    <a:gdLst>
                      <a:gd name="T0" fmla="*/ 135 w 136"/>
                      <a:gd name="T1" fmla="*/ 29 h 36"/>
                      <a:gd name="T2" fmla="*/ 101 w 136"/>
                      <a:gd name="T3" fmla="*/ 35 h 36"/>
                      <a:gd name="T4" fmla="*/ 34 w 136"/>
                      <a:gd name="T5" fmla="*/ 18 h 36"/>
                      <a:gd name="T6" fmla="*/ 0 w 136"/>
                      <a:gd name="T7" fmla="*/ 29 h 36"/>
                      <a:gd name="T8" fmla="*/ 8 w 136"/>
                      <a:gd name="T9" fmla="*/ 0 h 36"/>
                      <a:gd name="T10" fmla="*/ 101 w 136"/>
                      <a:gd name="T11" fmla="*/ 0 h 36"/>
                      <a:gd name="T12" fmla="*/ 68 w 136"/>
                      <a:gd name="T13" fmla="*/ 12 h 36"/>
                      <a:gd name="T14" fmla="*/ 135 w 136"/>
                      <a:gd name="T15" fmla="*/ 29 h 36"/>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36"/>
                      <a:gd name="T26" fmla="*/ 136 w 136"/>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36">
                        <a:moveTo>
                          <a:pt x="135" y="29"/>
                        </a:moveTo>
                        <a:lnTo>
                          <a:pt x="101" y="35"/>
                        </a:lnTo>
                        <a:lnTo>
                          <a:pt x="34" y="18"/>
                        </a:lnTo>
                        <a:lnTo>
                          <a:pt x="0" y="29"/>
                        </a:lnTo>
                        <a:lnTo>
                          <a:pt x="8" y="0"/>
                        </a:lnTo>
                        <a:lnTo>
                          <a:pt x="101" y="0"/>
                        </a:lnTo>
                        <a:lnTo>
                          <a:pt x="68" y="12"/>
                        </a:lnTo>
                        <a:lnTo>
                          <a:pt x="135" y="29"/>
                        </a:lnTo>
                      </a:path>
                    </a:pathLst>
                  </a:custGeom>
                  <a:solidFill>
                    <a:srgbClr val="FFFFFF"/>
                  </a:solidFill>
                  <a:ln w="12700" cap="rnd">
                    <a:noFill/>
                    <a:round/>
                    <a:headEnd/>
                    <a:tailEnd/>
                  </a:ln>
                </p:spPr>
                <p:txBody>
                  <a:bodyPr/>
                  <a:lstStyle/>
                  <a:p>
                    <a:endParaRPr lang="zh-CN" altLang="en-US"/>
                  </a:p>
                </p:txBody>
              </p:sp>
            </p:grpSp>
            <p:grpSp>
              <p:nvGrpSpPr>
                <p:cNvPr id="15" name="Group 55"/>
                <p:cNvGrpSpPr>
                  <a:grpSpLocks/>
                </p:cNvGrpSpPr>
                <p:nvPr/>
              </p:nvGrpSpPr>
              <p:grpSpPr bwMode="auto">
                <a:xfrm>
                  <a:off x="2775" y="3340"/>
                  <a:ext cx="272" cy="100"/>
                  <a:chOff x="2775" y="3340"/>
                  <a:chExt cx="272" cy="100"/>
                </a:xfrm>
              </p:grpSpPr>
              <p:sp>
                <p:nvSpPr>
                  <p:cNvPr id="1226" name="Freeform 56"/>
                  <p:cNvSpPr>
                    <a:spLocks/>
                  </p:cNvSpPr>
                  <p:nvPr/>
                </p:nvSpPr>
                <p:spPr bwMode="auto">
                  <a:xfrm>
                    <a:off x="2911" y="3340"/>
                    <a:ext cx="136" cy="32"/>
                  </a:xfrm>
                  <a:custGeom>
                    <a:avLst/>
                    <a:gdLst>
                      <a:gd name="T0" fmla="*/ 0 w 136"/>
                      <a:gd name="T1" fmla="*/ 21 h 32"/>
                      <a:gd name="T2" fmla="*/ 34 w 136"/>
                      <a:gd name="T3" fmla="*/ 31 h 32"/>
                      <a:gd name="T4" fmla="*/ 101 w 136"/>
                      <a:gd name="T5" fmla="*/ 10 h 32"/>
                      <a:gd name="T6" fmla="*/ 135 w 136"/>
                      <a:gd name="T7" fmla="*/ 16 h 32"/>
                      <a:gd name="T8" fmla="*/ 118 w 136"/>
                      <a:gd name="T9" fmla="*/ 0 h 32"/>
                      <a:gd name="T10" fmla="*/ 34 w 136"/>
                      <a:gd name="T11" fmla="*/ 0 h 32"/>
                      <a:gd name="T12" fmla="*/ 76 w 136"/>
                      <a:gd name="T13" fmla="*/ 5 h 32"/>
                      <a:gd name="T14" fmla="*/ 0 w 136"/>
                      <a:gd name="T15" fmla="*/ 21 h 32"/>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32"/>
                      <a:gd name="T26" fmla="*/ 136 w 136"/>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32">
                        <a:moveTo>
                          <a:pt x="0" y="21"/>
                        </a:moveTo>
                        <a:lnTo>
                          <a:pt x="34" y="31"/>
                        </a:lnTo>
                        <a:lnTo>
                          <a:pt x="101" y="10"/>
                        </a:lnTo>
                        <a:lnTo>
                          <a:pt x="135" y="16"/>
                        </a:lnTo>
                        <a:lnTo>
                          <a:pt x="118" y="0"/>
                        </a:lnTo>
                        <a:lnTo>
                          <a:pt x="34" y="0"/>
                        </a:lnTo>
                        <a:lnTo>
                          <a:pt x="76" y="5"/>
                        </a:lnTo>
                        <a:lnTo>
                          <a:pt x="0" y="21"/>
                        </a:lnTo>
                      </a:path>
                    </a:pathLst>
                  </a:custGeom>
                  <a:solidFill>
                    <a:srgbClr val="FFFFFF"/>
                  </a:solidFill>
                  <a:ln w="12700" cap="rnd">
                    <a:noFill/>
                    <a:round/>
                    <a:headEnd/>
                    <a:tailEnd/>
                  </a:ln>
                </p:spPr>
                <p:txBody>
                  <a:bodyPr/>
                  <a:lstStyle/>
                  <a:p>
                    <a:endParaRPr lang="zh-CN" altLang="en-US"/>
                  </a:p>
                </p:txBody>
              </p:sp>
              <p:sp>
                <p:nvSpPr>
                  <p:cNvPr id="1227" name="Freeform 57"/>
                  <p:cNvSpPr>
                    <a:spLocks/>
                  </p:cNvSpPr>
                  <p:nvPr/>
                </p:nvSpPr>
                <p:spPr bwMode="auto">
                  <a:xfrm>
                    <a:off x="2775" y="3395"/>
                    <a:ext cx="129" cy="45"/>
                  </a:xfrm>
                  <a:custGeom>
                    <a:avLst/>
                    <a:gdLst>
                      <a:gd name="T0" fmla="*/ 128 w 129"/>
                      <a:gd name="T1" fmla="*/ 6 h 45"/>
                      <a:gd name="T2" fmla="*/ 94 w 129"/>
                      <a:gd name="T3" fmla="*/ 0 h 45"/>
                      <a:gd name="T4" fmla="*/ 26 w 129"/>
                      <a:gd name="T5" fmla="*/ 25 h 45"/>
                      <a:gd name="T6" fmla="*/ 0 w 129"/>
                      <a:gd name="T7" fmla="*/ 19 h 45"/>
                      <a:gd name="T8" fmla="*/ 9 w 129"/>
                      <a:gd name="T9" fmla="*/ 44 h 45"/>
                      <a:gd name="T10" fmla="*/ 94 w 129"/>
                      <a:gd name="T11" fmla="*/ 44 h 45"/>
                      <a:gd name="T12" fmla="*/ 51 w 129"/>
                      <a:gd name="T13" fmla="*/ 38 h 45"/>
                      <a:gd name="T14" fmla="*/ 128 w 129"/>
                      <a:gd name="T15" fmla="*/ 6 h 45"/>
                      <a:gd name="T16" fmla="*/ 0 60000 65536"/>
                      <a:gd name="T17" fmla="*/ 0 60000 65536"/>
                      <a:gd name="T18" fmla="*/ 0 60000 65536"/>
                      <a:gd name="T19" fmla="*/ 0 60000 65536"/>
                      <a:gd name="T20" fmla="*/ 0 60000 65536"/>
                      <a:gd name="T21" fmla="*/ 0 60000 65536"/>
                      <a:gd name="T22" fmla="*/ 0 60000 65536"/>
                      <a:gd name="T23" fmla="*/ 0 60000 65536"/>
                      <a:gd name="T24" fmla="*/ 0 w 129"/>
                      <a:gd name="T25" fmla="*/ 0 h 45"/>
                      <a:gd name="T26" fmla="*/ 129 w 129"/>
                      <a:gd name="T27" fmla="*/ 45 h 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9" h="45">
                        <a:moveTo>
                          <a:pt x="128" y="6"/>
                        </a:moveTo>
                        <a:lnTo>
                          <a:pt x="94" y="0"/>
                        </a:lnTo>
                        <a:lnTo>
                          <a:pt x="26" y="25"/>
                        </a:lnTo>
                        <a:lnTo>
                          <a:pt x="0" y="19"/>
                        </a:lnTo>
                        <a:lnTo>
                          <a:pt x="9" y="44"/>
                        </a:lnTo>
                        <a:lnTo>
                          <a:pt x="94" y="44"/>
                        </a:lnTo>
                        <a:lnTo>
                          <a:pt x="51" y="38"/>
                        </a:lnTo>
                        <a:lnTo>
                          <a:pt x="128" y="6"/>
                        </a:lnTo>
                      </a:path>
                    </a:pathLst>
                  </a:custGeom>
                  <a:solidFill>
                    <a:srgbClr val="FFFFFF"/>
                  </a:solidFill>
                  <a:ln w="12700" cap="rnd">
                    <a:noFill/>
                    <a:round/>
                    <a:headEnd/>
                    <a:tailEnd/>
                  </a:ln>
                </p:spPr>
                <p:txBody>
                  <a:bodyPr/>
                  <a:lstStyle/>
                  <a:p>
                    <a:endParaRPr lang="zh-CN" altLang="en-US"/>
                  </a:p>
                </p:txBody>
              </p:sp>
            </p:grpSp>
          </p:grpSp>
        </p:grpSp>
        <p:grpSp>
          <p:nvGrpSpPr>
            <p:cNvPr id="16" name="Group 58"/>
            <p:cNvGrpSpPr>
              <a:grpSpLocks/>
            </p:cNvGrpSpPr>
            <p:nvPr/>
          </p:nvGrpSpPr>
          <p:grpSpPr bwMode="auto">
            <a:xfrm>
              <a:off x="1488" y="2832"/>
              <a:ext cx="288" cy="144"/>
              <a:chOff x="2666" y="3316"/>
              <a:chExt cx="487" cy="233"/>
            </a:xfrm>
          </p:grpSpPr>
          <p:grpSp>
            <p:nvGrpSpPr>
              <p:cNvPr id="17" name="Group 59"/>
              <p:cNvGrpSpPr>
                <a:grpSpLocks/>
              </p:cNvGrpSpPr>
              <p:nvPr/>
            </p:nvGrpSpPr>
            <p:grpSpPr bwMode="auto">
              <a:xfrm>
                <a:off x="2675" y="3332"/>
                <a:ext cx="478" cy="217"/>
                <a:chOff x="2675" y="3332"/>
                <a:chExt cx="478" cy="217"/>
              </a:xfrm>
            </p:grpSpPr>
            <p:sp>
              <p:nvSpPr>
                <p:cNvPr id="1216" name="Rectangle 60"/>
                <p:cNvSpPr>
                  <a:spLocks noChangeArrowheads="1"/>
                </p:cNvSpPr>
                <p:nvPr/>
              </p:nvSpPr>
              <p:spPr bwMode="auto">
                <a:xfrm>
                  <a:off x="2675" y="3404"/>
                  <a:ext cx="478" cy="71"/>
                </a:xfrm>
                <a:prstGeom prst="rect">
                  <a:avLst/>
                </a:prstGeom>
                <a:solidFill>
                  <a:srgbClr val="000000"/>
                </a:solidFill>
                <a:ln w="12700">
                  <a:noFill/>
                  <a:miter lim="800000"/>
                  <a:headEnd/>
                  <a:tailEnd/>
                </a:ln>
              </p:spPr>
              <p:txBody>
                <a:bodyPr wrap="none" anchor="ctr"/>
                <a:lstStyle/>
                <a:p>
                  <a:endParaRPr lang="zh-CN" altLang="en-US"/>
                </a:p>
              </p:txBody>
            </p:sp>
            <p:sp>
              <p:nvSpPr>
                <p:cNvPr id="1217" name="Oval 61"/>
                <p:cNvSpPr>
                  <a:spLocks noChangeArrowheads="1"/>
                </p:cNvSpPr>
                <p:nvPr/>
              </p:nvSpPr>
              <p:spPr bwMode="auto">
                <a:xfrm>
                  <a:off x="2685" y="3411"/>
                  <a:ext cx="468" cy="138"/>
                </a:xfrm>
                <a:prstGeom prst="ellipse">
                  <a:avLst/>
                </a:prstGeom>
                <a:solidFill>
                  <a:srgbClr val="000000"/>
                </a:solidFill>
                <a:ln w="12700">
                  <a:noFill/>
                  <a:round/>
                  <a:headEnd/>
                  <a:tailEnd/>
                </a:ln>
              </p:spPr>
              <p:txBody>
                <a:bodyPr wrap="none" anchor="ctr"/>
                <a:lstStyle/>
                <a:p>
                  <a:endParaRPr lang="zh-CN" altLang="en-US"/>
                </a:p>
              </p:txBody>
            </p:sp>
            <p:sp>
              <p:nvSpPr>
                <p:cNvPr id="1218" name="Oval 62"/>
                <p:cNvSpPr>
                  <a:spLocks noChangeArrowheads="1"/>
                </p:cNvSpPr>
                <p:nvPr/>
              </p:nvSpPr>
              <p:spPr bwMode="auto">
                <a:xfrm>
                  <a:off x="2685" y="3332"/>
                  <a:ext cx="468" cy="139"/>
                </a:xfrm>
                <a:prstGeom prst="ellipse">
                  <a:avLst/>
                </a:prstGeom>
                <a:solidFill>
                  <a:srgbClr val="000000"/>
                </a:solidFill>
                <a:ln w="12700">
                  <a:noFill/>
                  <a:round/>
                  <a:headEnd/>
                  <a:tailEnd/>
                </a:ln>
              </p:spPr>
              <p:txBody>
                <a:bodyPr wrap="none" anchor="ctr"/>
                <a:lstStyle/>
                <a:p>
                  <a:endParaRPr lang="zh-CN" altLang="en-US"/>
                </a:p>
              </p:txBody>
            </p:sp>
          </p:grpSp>
          <p:sp>
            <p:nvSpPr>
              <p:cNvPr id="1206" name="Rectangle 63"/>
              <p:cNvSpPr>
                <a:spLocks noChangeArrowheads="1"/>
              </p:cNvSpPr>
              <p:nvPr/>
            </p:nvSpPr>
            <p:spPr bwMode="auto">
              <a:xfrm>
                <a:off x="2666" y="3390"/>
                <a:ext cx="479" cy="72"/>
              </a:xfrm>
              <a:prstGeom prst="rect">
                <a:avLst/>
              </a:prstGeom>
              <a:solidFill>
                <a:srgbClr val="004EFF"/>
              </a:solidFill>
              <a:ln w="12700">
                <a:noFill/>
                <a:miter lim="800000"/>
                <a:headEnd/>
                <a:tailEnd/>
              </a:ln>
            </p:spPr>
            <p:txBody>
              <a:bodyPr wrap="none" anchor="ctr"/>
              <a:lstStyle/>
              <a:p>
                <a:endParaRPr lang="zh-CN" altLang="en-US"/>
              </a:p>
            </p:txBody>
          </p:sp>
          <p:sp>
            <p:nvSpPr>
              <p:cNvPr id="1207" name="Oval 64"/>
              <p:cNvSpPr>
                <a:spLocks noChangeArrowheads="1"/>
              </p:cNvSpPr>
              <p:nvPr/>
            </p:nvSpPr>
            <p:spPr bwMode="auto">
              <a:xfrm>
                <a:off x="2675" y="3395"/>
                <a:ext cx="470" cy="138"/>
              </a:xfrm>
              <a:prstGeom prst="ellipse">
                <a:avLst/>
              </a:prstGeom>
              <a:solidFill>
                <a:srgbClr val="004EFF"/>
              </a:solidFill>
              <a:ln w="12700">
                <a:noFill/>
                <a:round/>
                <a:headEnd/>
                <a:tailEnd/>
              </a:ln>
            </p:spPr>
            <p:txBody>
              <a:bodyPr wrap="none" anchor="ctr"/>
              <a:lstStyle/>
              <a:p>
                <a:endParaRPr lang="zh-CN" altLang="en-US"/>
              </a:p>
            </p:txBody>
          </p:sp>
          <p:sp>
            <p:nvSpPr>
              <p:cNvPr id="1208" name="Oval 65"/>
              <p:cNvSpPr>
                <a:spLocks noChangeArrowheads="1"/>
              </p:cNvSpPr>
              <p:nvPr/>
            </p:nvSpPr>
            <p:spPr bwMode="auto">
              <a:xfrm>
                <a:off x="2675" y="3316"/>
                <a:ext cx="470" cy="140"/>
              </a:xfrm>
              <a:prstGeom prst="ellipse">
                <a:avLst/>
              </a:prstGeom>
              <a:solidFill>
                <a:srgbClr val="5589FF"/>
              </a:solidFill>
              <a:ln w="12700">
                <a:noFill/>
                <a:round/>
                <a:headEnd/>
                <a:tailEnd/>
              </a:ln>
            </p:spPr>
            <p:txBody>
              <a:bodyPr wrap="none" anchor="ctr"/>
              <a:lstStyle/>
              <a:p>
                <a:endParaRPr lang="zh-CN" altLang="en-US"/>
              </a:p>
            </p:txBody>
          </p:sp>
          <p:grpSp>
            <p:nvGrpSpPr>
              <p:cNvPr id="18" name="Group 66"/>
              <p:cNvGrpSpPr>
                <a:grpSpLocks/>
              </p:cNvGrpSpPr>
              <p:nvPr/>
            </p:nvGrpSpPr>
            <p:grpSpPr bwMode="auto">
              <a:xfrm>
                <a:off x="2759" y="3340"/>
                <a:ext cx="296" cy="100"/>
                <a:chOff x="2759" y="3340"/>
                <a:chExt cx="296" cy="100"/>
              </a:xfrm>
            </p:grpSpPr>
            <p:grpSp>
              <p:nvGrpSpPr>
                <p:cNvPr id="19" name="Group 67"/>
                <p:cNvGrpSpPr>
                  <a:grpSpLocks/>
                </p:cNvGrpSpPr>
                <p:nvPr/>
              </p:nvGrpSpPr>
              <p:grpSpPr bwMode="auto">
                <a:xfrm>
                  <a:off x="2759" y="3340"/>
                  <a:ext cx="296" cy="100"/>
                  <a:chOff x="2759" y="3340"/>
                  <a:chExt cx="296" cy="100"/>
                </a:xfrm>
              </p:grpSpPr>
              <p:sp>
                <p:nvSpPr>
                  <p:cNvPr id="1214" name="Freeform 68"/>
                  <p:cNvSpPr>
                    <a:spLocks/>
                  </p:cNvSpPr>
                  <p:nvPr/>
                </p:nvSpPr>
                <p:spPr bwMode="auto">
                  <a:xfrm>
                    <a:off x="2759" y="3340"/>
                    <a:ext cx="134" cy="32"/>
                  </a:xfrm>
                  <a:custGeom>
                    <a:avLst/>
                    <a:gdLst>
                      <a:gd name="T0" fmla="*/ 0 w 134"/>
                      <a:gd name="T1" fmla="*/ 5 h 32"/>
                      <a:gd name="T2" fmla="*/ 33 w 134"/>
                      <a:gd name="T3" fmla="*/ 0 h 32"/>
                      <a:gd name="T4" fmla="*/ 100 w 134"/>
                      <a:gd name="T5" fmla="*/ 16 h 32"/>
                      <a:gd name="T6" fmla="*/ 133 w 134"/>
                      <a:gd name="T7" fmla="*/ 10 h 32"/>
                      <a:gd name="T8" fmla="*/ 125 w 134"/>
                      <a:gd name="T9" fmla="*/ 31 h 32"/>
                      <a:gd name="T10" fmla="*/ 33 w 134"/>
                      <a:gd name="T11" fmla="*/ 31 h 32"/>
                      <a:gd name="T12" fmla="*/ 75 w 134"/>
                      <a:gd name="T13" fmla="*/ 21 h 32"/>
                      <a:gd name="T14" fmla="*/ 0 w 134"/>
                      <a:gd name="T15" fmla="*/ 5 h 32"/>
                      <a:gd name="T16" fmla="*/ 0 60000 65536"/>
                      <a:gd name="T17" fmla="*/ 0 60000 65536"/>
                      <a:gd name="T18" fmla="*/ 0 60000 65536"/>
                      <a:gd name="T19" fmla="*/ 0 60000 65536"/>
                      <a:gd name="T20" fmla="*/ 0 60000 65536"/>
                      <a:gd name="T21" fmla="*/ 0 60000 65536"/>
                      <a:gd name="T22" fmla="*/ 0 60000 65536"/>
                      <a:gd name="T23" fmla="*/ 0 60000 65536"/>
                      <a:gd name="T24" fmla="*/ 0 w 134"/>
                      <a:gd name="T25" fmla="*/ 0 h 32"/>
                      <a:gd name="T26" fmla="*/ 134 w 134"/>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4" h="32">
                        <a:moveTo>
                          <a:pt x="0" y="5"/>
                        </a:moveTo>
                        <a:lnTo>
                          <a:pt x="33" y="0"/>
                        </a:lnTo>
                        <a:lnTo>
                          <a:pt x="100" y="16"/>
                        </a:lnTo>
                        <a:lnTo>
                          <a:pt x="133" y="10"/>
                        </a:lnTo>
                        <a:lnTo>
                          <a:pt x="125" y="31"/>
                        </a:lnTo>
                        <a:lnTo>
                          <a:pt x="33" y="31"/>
                        </a:lnTo>
                        <a:lnTo>
                          <a:pt x="75" y="21"/>
                        </a:lnTo>
                        <a:lnTo>
                          <a:pt x="0" y="5"/>
                        </a:lnTo>
                      </a:path>
                    </a:pathLst>
                  </a:custGeom>
                  <a:solidFill>
                    <a:srgbClr val="FFFFFF"/>
                  </a:solidFill>
                  <a:ln w="12700" cap="rnd">
                    <a:noFill/>
                    <a:round/>
                    <a:headEnd/>
                    <a:tailEnd/>
                  </a:ln>
                </p:spPr>
                <p:txBody>
                  <a:bodyPr/>
                  <a:lstStyle/>
                  <a:p>
                    <a:endParaRPr lang="zh-CN" altLang="en-US"/>
                  </a:p>
                </p:txBody>
              </p:sp>
              <p:sp>
                <p:nvSpPr>
                  <p:cNvPr id="1215" name="Freeform 69"/>
                  <p:cNvSpPr>
                    <a:spLocks/>
                  </p:cNvSpPr>
                  <p:nvPr/>
                </p:nvSpPr>
                <p:spPr bwMode="auto">
                  <a:xfrm>
                    <a:off x="2919" y="3404"/>
                    <a:ext cx="136" cy="36"/>
                  </a:xfrm>
                  <a:custGeom>
                    <a:avLst/>
                    <a:gdLst>
                      <a:gd name="T0" fmla="*/ 135 w 136"/>
                      <a:gd name="T1" fmla="*/ 29 h 36"/>
                      <a:gd name="T2" fmla="*/ 101 w 136"/>
                      <a:gd name="T3" fmla="*/ 35 h 36"/>
                      <a:gd name="T4" fmla="*/ 34 w 136"/>
                      <a:gd name="T5" fmla="*/ 18 h 36"/>
                      <a:gd name="T6" fmla="*/ 0 w 136"/>
                      <a:gd name="T7" fmla="*/ 29 h 36"/>
                      <a:gd name="T8" fmla="*/ 8 w 136"/>
                      <a:gd name="T9" fmla="*/ 0 h 36"/>
                      <a:gd name="T10" fmla="*/ 101 w 136"/>
                      <a:gd name="T11" fmla="*/ 0 h 36"/>
                      <a:gd name="T12" fmla="*/ 68 w 136"/>
                      <a:gd name="T13" fmla="*/ 12 h 36"/>
                      <a:gd name="T14" fmla="*/ 135 w 136"/>
                      <a:gd name="T15" fmla="*/ 29 h 36"/>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36"/>
                      <a:gd name="T26" fmla="*/ 136 w 136"/>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36">
                        <a:moveTo>
                          <a:pt x="135" y="29"/>
                        </a:moveTo>
                        <a:lnTo>
                          <a:pt x="101" y="35"/>
                        </a:lnTo>
                        <a:lnTo>
                          <a:pt x="34" y="18"/>
                        </a:lnTo>
                        <a:lnTo>
                          <a:pt x="0" y="29"/>
                        </a:lnTo>
                        <a:lnTo>
                          <a:pt x="8" y="0"/>
                        </a:lnTo>
                        <a:lnTo>
                          <a:pt x="101" y="0"/>
                        </a:lnTo>
                        <a:lnTo>
                          <a:pt x="68" y="12"/>
                        </a:lnTo>
                        <a:lnTo>
                          <a:pt x="135" y="29"/>
                        </a:lnTo>
                      </a:path>
                    </a:pathLst>
                  </a:custGeom>
                  <a:solidFill>
                    <a:srgbClr val="FFFFFF"/>
                  </a:solidFill>
                  <a:ln w="12700" cap="rnd">
                    <a:noFill/>
                    <a:round/>
                    <a:headEnd/>
                    <a:tailEnd/>
                  </a:ln>
                </p:spPr>
                <p:txBody>
                  <a:bodyPr/>
                  <a:lstStyle/>
                  <a:p>
                    <a:endParaRPr lang="zh-CN" altLang="en-US"/>
                  </a:p>
                </p:txBody>
              </p:sp>
            </p:grpSp>
            <p:grpSp>
              <p:nvGrpSpPr>
                <p:cNvPr id="20" name="Group 70"/>
                <p:cNvGrpSpPr>
                  <a:grpSpLocks/>
                </p:cNvGrpSpPr>
                <p:nvPr/>
              </p:nvGrpSpPr>
              <p:grpSpPr bwMode="auto">
                <a:xfrm>
                  <a:off x="2775" y="3340"/>
                  <a:ext cx="272" cy="100"/>
                  <a:chOff x="2775" y="3340"/>
                  <a:chExt cx="272" cy="100"/>
                </a:xfrm>
              </p:grpSpPr>
              <p:sp>
                <p:nvSpPr>
                  <p:cNvPr id="1212" name="Freeform 71"/>
                  <p:cNvSpPr>
                    <a:spLocks/>
                  </p:cNvSpPr>
                  <p:nvPr/>
                </p:nvSpPr>
                <p:spPr bwMode="auto">
                  <a:xfrm>
                    <a:off x="2911" y="3340"/>
                    <a:ext cx="136" cy="32"/>
                  </a:xfrm>
                  <a:custGeom>
                    <a:avLst/>
                    <a:gdLst>
                      <a:gd name="T0" fmla="*/ 0 w 136"/>
                      <a:gd name="T1" fmla="*/ 21 h 32"/>
                      <a:gd name="T2" fmla="*/ 34 w 136"/>
                      <a:gd name="T3" fmla="*/ 31 h 32"/>
                      <a:gd name="T4" fmla="*/ 101 w 136"/>
                      <a:gd name="T5" fmla="*/ 10 h 32"/>
                      <a:gd name="T6" fmla="*/ 135 w 136"/>
                      <a:gd name="T7" fmla="*/ 16 h 32"/>
                      <a:gd name="T8" fmla="*/ 118 w 136"/>
                      <a:gd name="T9" fmla="*/ 0 h 32"/>
                      <a:gd name="T10" fmla="*/ 34 w 136"/>
                      <a:gd name="T11" fmla="*/ 0 h 32"/>
                      <a:gd name="T12" fmla="*/ 76 w 136"/>
                      <a:gd name="T13" fmla="*/ 5 h 32"/>
                      <a:gd name="T14" fmla="*/ 0 w 136"/>
                      <a:gd name="T15" fmla="*/ 21 h 32"/>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32"/>
                      <a:gd name="T26" fmla="*/ 136 w 136"/>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32">
                        <a:moveTo>
                          <a:pt x="0" y="21"/>
                        </a:moveTo>
                        <a:lnTo>
                          <a:pt x="34" y="31"/>
                        </a:lnTo>
                        <a:lnTo>
                          <a:pt x="101" y="10"/>
                        </a:lnTo>
                        <a:lnTo>
                          <a:pt x="135" y="16"/>
                        </a:lnTo>
                        <a:lnTo>
                          <a:pt x="118" y="0"/>
                        </a:lnTo>
                        <a:lnTo>
                          <a:pt x="34" y="0"/>
                        </a:lnTo>
                        <a:lnTo>
                          <a:pt x="76" y="5"/>
                        </a:lnTo>
                        <a:lnTo>
                          <a:pt x="0" y="21"/>
                        </a:lnTo>
                      </a:path>
                    </a:pathLst>
                  </a:custGeom>
                  <a:solidFill>
                    <a:srgbClr val="FFFFFF"/>
                  </a:solidFill>
                  <a:ln w="12700" cap="rnd">
                    <a:noFill/>
                    <a:round/>
                    <a:headEnd/>
                    <a:tailEnd/>
                  </a:ln>
                </p:spPr>
                <p:txBody>
                  <a:bodyPr/>
                  <a:lstStyle/>
                  <a:p>
                    <a:endParaRPr lang="zh-CN" altLang="en-US"/>
                  </a:p>
                </p:txBody>
              </p:sp>
              <p:sp>
                <p:nvSpPr>
                  <p:cNvPr id="1213" name="Freeform 72"/>
                  <p:cNvSpPr>
                    <a:spLocks/>
                  </p:cNvSpPr>
                  <p:nvPr/>
                </p:nvSpPr>
                <p:spPr bwMode="auto">
                  <a:xfrm>
                    <a:off x="2775" y="3395"/>
                    <a:ext cx="129" cy="45"/>
                  </a:xfrm>
                  <a:custGeom>
                    <a:avLst/>
                    <a:gdLst>
                      <a:gd name="T0" fmla="*/ 128 w 129"/>
                      <a:gd name="T1" fmla="*/ 6 h 45"/>
                      <a:gd name="T2" fmla="*/ 94 w 129"/>
                      <a:gd name="T3" fmla="*/ 0 h 45"/>
                      <a:gd name="T4" fmla="*/ 26 w 129"/>
                      <a:gd name="T5" fmla="*/ 25 h 45"/>
                      <a:gd name="T6" fmla="*/ 0 w 129"/>
                      <a:gd name="T7" fmla="*/ 19 h 45"/>
                      <a:gd name="T8" fmla="*/ 9 w 129"/>
                      <a:gd name="T9" fmla="*/ 44 h 45"/>
                      <a:gd name="T10" fmla="*/ 94 w 129"/>
                      <a:gd name="T11" fmla="*/ 44 h 45"/>
                      <a:gd name="T12" fmla="*/ 51 w 129"/>
                      <a:gd name="T13" fmla="*/ 38 h 45"/>
                      <a:gd name="T14" fmla="*/ 128 w 129"/>
                      <a:gd name="T15" fmla="*/ 6 h 45"/>
                      <a:gd name="T16" fmla="*/ 0 60000 65536"/>
                      <a:gd name="T17" fmla="*/ 0 60000 65536"/>
                      <a:gd name="T18" fmla="*/ 0 60000 65536"/>
                      <a:gd name="T19" fmla="*/ 0 60000 65536"/>
                      <a:gd name="T20" fmla="*/ 0 60000 65536"/>
                      <a:gd name="T21" fmla="*/ 0 60000 65536"/>
                      <a:gd name="T22" fmla="*/ 0 60000 65536"/>
                      <a:gd name="T23" fmla="*/ 0 60000 65536"/>
                      <a:gd name="T24" fmla="*/ 0 w 129"/>
                      <a:gd name="T25" fmla="*/ 0 h 45"/>
                      <a:gd name="T26" fmla="*/ 129 w 129"/>
                      <a:gd name="T27" fmla="*/ 45 h 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9" h="45">
                        <a:moveTo>
                          <a:pt x="128" y="6"/>
                        </a:moveTo>
                        <a:lnTo>
                          <a:pt x="94" y="0"/>
                        </a:lnTo>
                        <a:lnTo>
                          <a:pt x="26" y="25"/>
                        </a:lnTo>
                        <a:lnTo>
                          <a:pt x="0" y="19"/>
                        </a:lnTo>
                        <a:lnTo>
                          <a:pt x="9" y="44"/>
                        </a:lnTo>
                        <a:lnTo>
                          <a:pt x="94" y="44"/>
                        </a:lnTo>
                        <a:lnTo>
                          <a:pt x="51" y="38"/>
                        </a:lnTo>
                        <a:lnTo>
                          <a:pt x="128" y="6"/>
                        </a:lnTo>
                      </a:path>
                    </a:pathLst>
                  </a:custGeom>
                  <a:solidFill>
                    <a:srgbClr val="FFFFFF"/>
                  </a:solidFill>
                  <a:ln w="12700" cap="rnd">
                    <a:noFill/>
                    <a:round/>
                    <a:headEnd/>
                    <a:tailEnd/>
                  </a:ln>
                </p:spPr>
                <p:txBody>
                  <a:bodyPr/>
                  <a:lstStyle/>
                  <a:p>
                    <a:endParaRPr lang="zh-CN" altLang="en-US"/>
                  </a:p>
                </p:txBody>
              </p:sp>
            </p:grpSp>
          </p:grpSp>
        </p:grpSp>
        <p:grpSp>
          <p:nvGrpSpPr>
            <p:cNvPr id="21" name="Group 73"/>
            <p:cNvGrpSpPr>
              <a:grpSpLocks/>
            </p:cNvGrpSpPr>
            <p:nvPr/>
          </p:nvGrpSpPr>
          <p:grpSpPr bwMode="auto">
            <a:xfrm>
              <a:off x="4368" y="3072"/>
              <a:ext cx="288" cy="144"/>
              <a:chOff x="2666" y="3316"/>
              <a:chExt cx="487" cy="233"/>
            </a:xfrm>
          </p:grpSpPr>
          <p:grpSp>
            <p:nvGrpSpPr>
              <p:cNvPr id="22" name="Group 74"/>
              <p:cNvGrpSpPr>
                <a:grpSpLocks/>
              </p:cNvGrpSpPr>
              <p:nvPr/>
            </p:nvGrpSpPr>
            <p:grpSpPr bwMode="auto">
              <a:xfrm>
                <a:off x="2675" y="3332"/>
                <a:ext cx="478" cy="217"/>
                <a:chOff x="2675" y="3332"/>
                <a:chExt cx="478" cy="217"/>
              </a:xfrm>
            </p:grpSpPr>
            <p:sp>
              <p:nvSpPr>
                <p:cNvPr id="1202" name="Rectangle 75"/>
                <p:cNvSpPr>
                  <a:spLocks noChangeArrowheads="1"/>
                </p:cNvSpPr>
                <p:nvPr/>
              </p:nvSpPr>
              <p:spPr bwMode="auto">
                <a:xfrm>
                  <a:off x="2675" y="3404"/>
                  <a:ext cx="478" cy="71"/>
                </a:xfrm>
                <a:prstGeom prst="rect">
                  <a:avLst/>
                </a:prstGeom>
                <a:solidFill>
                  <a:srgbClr val="000000"/>
                </a:solidFill>
                <a:ln w="12700">
                  <a:noFill/>
                  <a:miter lim="800000"/>
                  <a:headEnd/>
                  <a:tailEnd/>
                </a:ln>
              </p:spPr>
              <p:txBody>
                <a:bodyPr wrap="none" anchor="ctr"/>
                <a:lstStyle/>
                <a:p>
                  <a:endParaRPr lang="zh-CN" altLang="en-US"/>
                </a:p>
              </p:txBody>
            </p:sp>
            <p:sp>
              <p:nvSpPr>
                <p:cNvPr id="1203" name="Oval 76"/>
                <p:cNvSpPr>
                  <a:spLocks noChangeArrowheads="1"/>
                </p:cNvSpPr>
                <p:nvPr/>
              </p:nvSpPr>
              <p:spPr bwMode="auto">
                <a:xfrm>
                  <a:off x="2685" y="3411"/>
                  <a:ext cx="468" cy="138"/>
                </a:xfrm>
                <a:prstGeom prst="ellipse">
                  <a:avLst/>
                </a:prstGeom>
                <a:solidFill>
                  <a:srgbClr val="000000"/>
                </a:solidFill>
                <a:ln w="12700">
                  <a:noFill/>
                  <a:round/>
                  <a:headEnd/>
                  <a:tailEnd/>
                </a:ln>
              </p:spPr>
              <p:txBody>
                <a:bodyPr wrap="none" anchor="ctr"/>
                <a:lstStyle/>
                <a:p>
                  <a:endParaRPr lang="zh-CN" altLang="en-US"/>
                </a:p>
              </p:txBody>
            </p:sp>
            <p:sp>
              <p:nvSpPr>
                <p:cNvPr id="1204" name="Oval 77"/>
                <p:cNvSpPr>
                  <a:spLocks noChangeArrowheads="1"/>
                </p:cNvSpPr>
                <p:nvPr/>
              </p:nvSpPr>
              <p:spPr bwMode="auto">
                <a:xfrm>
                  <a:off x="2685" y="3332"/>
                  <a:ext cx="468" cy="139"/>
                </a:xfrm>
                <a:prstGeom prst="ellipse">
                  <a:avLst/>
                </a:prstGeom>
                <a:solidFill>
                  <a:srgbClr val="000000"/>
                </a:solidFill>
                <a:ln w="12700">
                  <a:noFill/>
                  <a:round/>
                  <a:headEnd/>
                  <a:tailEnd/>
                </a:ln>
              </p:spPr>
              <p:txBody>
                <a:bodyPr wrap="none" anchor="ctr"/>
                <a:lstStyle/>
                <a:p>
                  <a:endParaRPr lang="zh-CN" altLang="en-US"/>
                </a:p>
              </p:txBody>
            </p:sp>
          </p:grpSp>
          <p:sp>
            <p:nvSpPr>
              <p:cNvPr id="1192" name="Rectangle 78"/>
              <p:cNvSpPr>
                <a:spLocks noChangeArrowheads="1"/>
              </p:cNvSpPr>
              <p:nvPr/>
            </p:nvSpPr>
            <p:spPr bwMode="auto">
              <a:xfrm>
                <a:off x="2666" y="3390"/>
                <a:ext cx="479" cy="72"/>
              </a:xfrm>
              <a:prstGeom prst="rect">
                <a:avLst/>
              </a:prstGeom>
              <a:solidFill>
                <a:srgbClr val="004EFF"/>
              </a:solidFill>
              <a:ln w="12700">
                <a:noFill/>
                <a:miter lim="800000"/>
                <a:headEnd/>
                <a:tailEnd/>
              </a:ln>
            </p:spPr>
            <p:txBody>
              <a:bodyPr wrap="none" anchor="ctr"/>
              <a:lstStyle/>
              <a:p>
                <a:endParaRPr lang="zh-CN" altLang="en-US"/>
              </a:p>
            </p:txBody>
          </p:sp>
          <p:sp>
            <p:nvSpPr>
              <p:cNvPr id="1193" name="Oval 79"/>
              <p:cNvSpPr>
                <a:spLocks noChangeArrowheads="1"/>
              </p:cNvSpPr>
              <p:nvPr/>
            </p:nvSpPr>
            <p:spPr bwMode="auto">
              <a:xfrm>
                <a:off x="2675" y="3395"/>
                <a:ext cx="470" cy="138"/>
              </a:xfrm>
              <a:prstGeom prst="ellipse">
                <a:avLst/>
              </a:prstGeom>
              <a:solidFill>
                <a:srgbClr val="004EFF"/>
              </a:solidFill>
              <a:ln w="12700">
                <a:noFill/>
                <a:round/>
                <a:headEnd/>
                <a:tailEnd/>
              </a:ln>
            </p:spPr>
            <p:txBody>
              <a:bodyPr wrap="none" anchor="ctr"/>
              <a:lstStyle/>
              <a:p>
                <a:endParaRPr lang="zh-CN" altLang="en-US"/>
              </a:p>
            </p:txBody>
          </p:sp>
          <p:sp>
            <p:nvSpPr>
              <p:cNvPr id="1194" name="Oval 80"/>
              <p:cNvSpPr>
                <a:spLocks noChangeArrowheads="1"/>
              </p:cNvSpPr>
              <p:nvPr/>
            </p:nvSpPr>
            <p:spPr bwMode="auto">
              <a:xfrm>
                <a:off x="2675" y="3316"/>
                <a:ext cx="470" cy="140"/>
              </a:xfrm>
              <a:prstGeom prst="ellipse">
                <a:avLst/>
              </a:prstGeom>
              <a:solidFill>
                <a:srgbClr val="5589FF"/>
              </a:solidFill>
              <a:ln w="12700">
                <a:noFill/>
                <a:round/>
                <a:headEnd/>
                <a:tailEnd/>
              </a:ln>
            </p:spPr>
            <p:txBody>
              <a:bodyPr wrap="none" anchor="ctr"/>
              <a:lstStyle/>
              <a:p>
                <a:endParaRPr lang="zh-CN" altLang="en-US"/>
              </a:p>
            </p:txBody>
          </p:sp>
          <p:grpSp>
            <p:nvGrpSpPr>
              <p:cNvPr id="23" name="Group 81"/>
              <p:cNvGrpSpPr>
                <a:grpSpLocks/>
              </p:cNvGrpSpPr>
              <p:nvPr/>
            </p:nvGrpSpPr>
            <p:grpSpPr bwMode="auto">
              <a:xfrm>
                <a:off x="2759" y="3340"/>
                <a:ext cx="296" cy="100"/>
                <a:chOff x="2759" y="3340"/>
                <a:chExt cx="296" cy="100"/>
              </a:xfrm>
            </p:grpSpPr>
            <p:grpSp>
              <p:nvGrpSpPr>
                <p:cNvPr id="24" name="Group 82"/>
                <p:cNvGrpSpPr>
                  <a:grpSpLocks/>
                </p:cNvGrpSpPr>
                <p:nvPr/>
              </p:nvGrpSpPr>
              <p:grpSpPr bwMode="auto">
                <a:xfrm>
                  <a:off x="2759" y="3340"/>
                  <a:ext cx="296" cy="100"/>
                  <a:chOff x="2759" y="3340"/>
                  <a:chExt cx="296" cy="100"/>
                </a:xfrm>
              </p:grpSpPr>
              <p:sp>
                <p:nvSpPr>
                  <p:cNvPr id="1200" name="Freeform 83"/>
                  <p:cNvSpPr>
                    <a:spLocks/>
                  </p:cNvSpPr>
                  <p:nvPr/>
                </p:nvSpPr>
                <p:spPr bwMode="auto">
                  <a:xfrm>
                    <a:off x="2759" y="3340"/>
                    <a:ext cx="134" cy="32"/>
                  </a:xfrm>
                  <a:custGeom>
                    <a:avLst/>
                    <a:gdLst>
                      <a:gd name="T0" fmla="*/ 0 w 134"/>
                      <a:gd name="T1" fmla="*/ 5 h 32"/>
                      <a:gd name="T2" fmla="*/ 33 w 134"/>
                      <a:gd name="T3" fmla="*/ 0 h 32"/>
                      <a:gd name="T4" fmla="*/ 100 w 134"/>
                      <a:gd name="T5" fmla="*/ 16 h 32"/>
                      <a:gd name="T6" fmla="*/ 133 w 134"/>
                      <a:gd name="T7" fmla="*/ 10 h 32"/>
                      <a:gd name="T8" fmla="*/ 125 w 134"/>
                      <a:gd name="T9" fmla="*/ 31 h 32"/>
                      <a:gd name="T10" fmla="*/ 33 w 134"/>
                      <a:gd name="T11" fmla="*/ 31 h 32"/>
                      <a:gd name="T12" fmla="*/ 75 w 134"/>
                      <a:gd name="T13" fmla="*/ 21 h 32"/>
                      <a:gd name="T14" fmla="*/ 0 w 134"/>
                      <a:gd name="T15" fmla="*/ 5 h 32"/>
                      <a:gd name="T16" fmla="*/ 0 60000 65536"/>
                      <a:gd name="T17" fmla="*/ 0 60000 65536"/>
                      <a:gd name="T18" fmla="*/ 0 60000 65536"/>
                      <a:gd name="T19" fmla="*/ 0 60000 65536"/>
                      <a:gd name="T20" fmla="*/ 0 60000 65536"/>
                      <a:gd name="T21" fmla="*/ 0 60000 65536"/>
                      <a:gd name="T22" fmla="*/ 0 60000 65536"/>
                      <a:gd name="T23" fmla="*/ 0 60000 65536"/>
                      <a:gd name="T24" fmla="*/ 0 w 134"/>
                      <a:gd name="T25" fmla="*/ 0 h 32"/>
                      <a:gd name="T26" fmla="*/ 134 w 134"/>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4" h="32">
                        <a:moveTo>
                          <a:pt x="0" y="5"/>
                        </a:moveTo>
                        <a:lnTo>
                          <a:pt x="33" y="0"/>
                        </a:lnTo>
                        <a:lnTo>
                          <a:pt x="100" y="16"/>
                        </a:lnTo>
                        <a:lnTo>
                          <a:pt x="133" y="10"/>
                        </a:lnTo>
                        <a:lnTo>
                          <a:pt x="125" y="31"/>
                        </a:lnTo>
                        <a:lnTo>
                          <a:pt x="33" y="31"/>
                        </a:lnTo>
                        <a:lnTo>
                          <a:pt x="75" y="21"/>
                        </a:lnTo>
                        <a:lnTo>
                          <a:pt x="0" y="5"/>
                        </a:lnTo>
                      </a:path>
                    </a:pathLst>
                  </a:custGeom>
                  <a:solidFill>
                    <a:srgbClr val="FFFFFF"/>
                  </a:solidFill>
                  <a:ln w="12700" cap="rnd">
                    <a:noFill/>
                    <a:round/>
                    <a:headEnd/>
                    <a:tailEnd/>
                  </a:ln>
                </p:spPr>
                <p:txBody>
                  <a:bodyPr/>
                  <a:lstStyle/>
                  <a:p>
                    <a:endParaRPr lang="zh-CN" altLang="en-US"/>
                  </a:p>
                </p:txBody>
              </p:sp>
              <p:sp>
                <p:nvSpPr>
                  <p:cNvPr id="1201" name="Freeform 84"/>
                  <p:cNvSpPr>
                    <a:spLocks/>
                  </p:cNvSpPr>
                  <p:nvPr/>
                </p:nvSpPr>
                <p:spPr bwMode="auto">
                  <a:xfrm>
                    <a:off x="2919" y="3404"/>
                    <a:ext cx="136" cy="36"/>
                  </a:xfrm>
                  <a:custGeom>
                    <a:avLst/>
                    <a:gdLst>
                      <a:gd name="T0" fmla="*/ 135 w 136"/>
                      <a:gd name="T1" fmla="*/ 29 h 36"/>
                      <a:gd name="T2" fmla="*/ 101 w 136"/>
                      <a:gd name="T3" fmla="*/ 35 h 36"/>
                      <a:gd name="T4" fmla="*/ 34 w 136"/>
                      <a:gd name="T5" fmla="*/ 18 h 36"/>
                      <a:gd name="T6" fmla="*/ 0 w 136"/>
                      <a:gd name="T7" fmla="*/ 29 h 36"/>
                      <a:gd name="T8" fmla="*/ 8 w 136"/>
                      <a:gd name="T9" fmla="*/ 0 h 36"/>
                      <a:gd name="T10" fmla="*/ 101 w 136"/>
                      <a:gd name="T11" fmla="*/ 0 h 36"/>
                      <a:gd name="T12" fmla="*/ 68 w 136"/>
                      <a:gd name="T13" fmla="*/ 12 h 36"/>
                      <a:gd name="T14" fmla="*/ 135 w 136"/>
                      <a:gd name="T15" fmla="*/ 29 h 36"/>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36"/>
                      <a:gd name="T26" fmla="*/ 136 w 136"/>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36">
                        <a:moveTo>
                          <a:pt x="135" y="29"/>
                        </a:moveTo>
                        <a:lnTo>
                          <a:pt x="101" y="35"/>
                        </a:lnTo>
                        <a:lnTo>
                          <a:pt x="34" y="18"/>
                        </a:lnTo>
                        <a:lnTo>
                          <a:pt x="0" y="29"/>
                        </a:lnTo>
                        <a:lnTo>
                          <a:pt x="8" y="0"/>
                        </a:lnTo>
                        <a:lnTo>
                          <a:pt x="101" y="0"/>
                        </a:lnTo>
                        <a:lnTo>
                          <a:pt x="68" y="12"/>
                        </a:lnTo>
                        <a:lnTo>
                          <a:pt x="135" y="29"/>
                        </a:lnTo>
                      </a:path>
                    </a:pathLst>
                  </a:custGeom>
                  <a:solidFill>
                    <a:srgbClr val="FFFFFF"/>
                  </a:solidFill>
                  <a:ln w="12700" cap="rnd">
                    <a:noFill/>
                    <a:round/>
                    <a:headEnd/>
                    <a:tailEnd/>
                  </a:ln>
                </p:spPr>
                <p:txBody>
                  <a:bodyPr/>
                  <a:lstStyle/>
                  <a:p>
                    <a:endParaRPr lang="zh-CN" altLang="en-US"/>
                  </a:p>
                </p:txBody>
              </p:sp>
            </p:grpSp>
            <p:grpSp>
              <p:nvGrpSpPr>
                <p:cNvPr id="25" name="Group 85"/>
                <p:cNvGrpSpPr>
                  <a:grpSpLocks/>
                </p:cNvGrpSpPr>
                <p:nvPr/>
              </p:nvGrpSpPr>
              <p:grpSpPr bwMode="auto">
                <a:xfrm>
                  <a:off x="2775" y="3340"/>
                  <a:ext cx="272" cy="100"/>
                  <a:chOff x="2775" y="3340"/>
                  <a:chExt cx="272" cy="100"/>
                </a:xfrm>
              </p:grpSpPr>
              <p:sp>
                <p:nvSpPr>
                  <p:cNvPr id="1198" name="Freeform 86"/>
                  <p:cNvSpPr>
                    <a:spLocks/>
                  </p:cNvSpPr>
                  <p:nvPr/>
                </p:nvSpPr>
                <p:spPr bwMode="auto">
                  <a:xfrm>
                    <a:off x="2911" y="3340"/>
                    <a:ext cx="136" cy="32"/>
                  </a:xfrm>
                  <a:custGeom>
                    <a:avLst/>
                    <a:gdLst>
                      <a:gd name="T0" fmla="*/ 0 w 136"/>
                      <a:gd name="T1" fmla="*/ 21 h 32"/>
                      <a:gd name="T2" fmla="*/ 34 w 136"/>
                      <a:gd name="T3" fmla="*/ 31 h 32"/>
                      <a:gd name="T4" fmla="*/ 101 w 136"/>
                      <a:gd name="T5" fmla="*/ 10 h 32"/>
                      <a:gd name="T6" fmla="*/ 135 w 136"/>
                      <a:gd name="T7" fmla="*/ 16 h 32"/>
                      <a:gd name="T8" fmla="*/ 118 w 136"/>
                      <a:gd name="T9" fmla="*/ 0 h 32"/>
                      <a:gd name="T10" fmla="*/ 34 w 136"/>
                      <a:gd name="T11" fmla="*/ 0 h 32"/>
                      <a:gd name="T12" fmla="*/ 76 w 136"/>
                      <a:gd name="T13" fmla="*/ 5 h 32"/>
                      <a:gd name="T14" fmla="*/ 0 w 136"/>
                      <a:gd name="T15" fmla="*/ 21 h 32"/>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32"/>
                      <a:gd name="T26" fmla="*/ 136 w 136"/>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32">
                        <a:moveTo>
                          <a:pt x="0" y="21"/>
                        </a:moveTo>
                        <a:lnTo>
                          <a:pt x="34" y="31"/>
                        </a:lnTo>
                        <a:lnTo>
                          <a:pt x="101" y="10"/>
                        </a:lnTo>
                        <a:lnTo>
                          <a:pt x="135" y="16"/>
                        </a:lnTo>
                        <a:lnTo>
                          <a:pt x="118" y="0"/>
                        </a:lnTo>
                        <a:lnTo>
                          <a:pt x="34" y="0"/>
                        </a:lnTo>
                        <a:lnTo>
                          <a:pt x="76" y="5"/>
                        </a:lnTo>
                        <a:lnTo>
                          <a:pt x="0" y="21"/>
                        </a:lnTo>
                      </a:path>
                    </a:pathLst>
                  </a:custGeom>
                  <a:solidFill>
                    <a:srgbClr val="FFFFFF"/>
                  </a:solidFill>
                  <a:ln w="12700" cap="rnd">
                    <a:noFill/>
                    <a:round/>
                    <a:headEnd/>
                    <a:tailEnd/>
                  </a:ln>
                </p:spPr>
                <p:txBody>
                  <a:bodyPr/>
                  <a:lstStyle/>
                  <a:p>
                    <a:endParaRPr lang="zh-CN" altLang="en-US"/>
                  </a:p>
                </p:txBody>
              </p:sp>
              <p:sp>
                <p:nvSpPr>
                  <p:cNvPr id="1199" name="Freeform 87"/>
                  <p:cNvSpPr>
                    <a:spLocks/>
                  </p:cNvSpPr>
                  <p:nvPr/>
                </p:nvSpPr>
                <p:spPr bwMode="auto">
                  <a:xfrm>
                    <a:off x="2775" y="3395"/>
                    <a:ext cx="129" cy="45"/>
                  </a:xfrm>
                  <a:custGeom>
                    <a:avLst/>
                    <a:gdLst>
                      <a:gd name="T0" fmla="*/ 128 w 129"/>
                      <a:gd name="T1" fmla="*/ 6 h 45"/>
                      <a:gd name="T2" fmla="*/ 94 w 129"/>
                      <a:gd name="T3" fmla="*/ 0 h 45"/>
                      <a:gd name="T4" fmla="*/ 26 w 129"/>
                      <a:gd name="T5" fmla="*/ 25 h 45"/>
                      <a:gd name="T6" fmla="*/ 0 w 129"/>
                      <a:gd name="T7" fmla="*/ 19 h 45"/>
                      <a:gd name="T8" fmla="*/ 9 w 129"/>
                      <a:gd name="T9" fmla="*/ 44 h 45"/>
                      <a:gd name="T10" fmla="*/ 94 w 129"/>
                      <a:gd name="T11" fmla="*/ 44 h 45"/>
                      <a:gd name="T12" fmla="*/ 51 w 129"/>
                      <a:gd name="T13" fmla="*/ 38 h 45"/>
                      <a:gd name="T14" fmla="*/ 128 w 129"/>
                      <a:gd name="T15" fmla="*/ 6 h 45"/>
                      <a:gd name="T16" fmla="*/ 0 60000 65536"/>
                      <a:gd name="T17" fmla="*/ 0 60000 65536"/>
                      <a:gd name="T18" fmla="*/ 0 60000 65536"/>
                      <a:gd name="T19" fmla="*/ 0 60000 65536"/>
                      <a:gd name="T20" fmla="*/ 0 60000 65536"/>
                      <a:gd name="T21" fmla="*/ 0 60000 65536"/>
                      <a:gd name="T22" fmla="*/ 0 60000 65536"/>
                      <a:gd name="T23" fmla="*/ 0 60000 65536"/>
                      <a:gd name="T24" fmla="*/ 0 w 129"/>
                      <a:gd name="T25" fmla="*/ 0 h 45"/>
                      <a:gd name="T26" fmla="*/ 129 w 129"/>
                      <a:gd name="T27" fmla="*/ 45 h 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9" h="45">
                        <a:moveTo>
                          <a:pt x="128" y="6"/>
                        </a:moveTo>
                        <a:lnTo>
                          <a:pt x="94" y="0"/>
                        </a:lnTo>
                        <a:lnTo>
                          <a:pt x="26" y="25"/>
                        </a:lnTo>
                        <a:lnTo>
                          <a:pt x="0" y="19"/>
                        </a:lnTo>
                        <a:lnTo>
                          <a:pt x="9" y="44"/>
                        </a:lnTo>
                        <a:lnTo>
                          <a:pt x="94" y="44"/>
                        </a:lnTo>
                        <a:lnTo>
                          <a:pt x="51" y="38"/>
                        </a:lnTo>
                        <a:lnTo>
                          <a:pt x="128" y="6"/>
                        </a:lnTo>
                      </a:path>
                    </a:pathLst>
                  </a:custGeom>
                  <a:solidFill>
                    <a:srgbClr val="FFFFFF"/>
                  </a:solidFill>
                  <a:ln w="12700" cap="rnd">
                    <a:noFill/>
                    <a:round/>
                    <a:headEnd/>
                    <a:tailEnd/>
                  </a:ln>
                </p:spPr>
                <p:txBody>
                  <a:bodyPr/>
                  <a:lstStyle/>
                  <a:p>
                    <a:endParaRPr lang="zh-CN" altLang="en-US"/>
                  </a:p>
                </p:txBody>
              </p:sp>
            </p:grpSp>
          </p:grpSp>
        </p:grpSp>
        <p:grpSp>
          <p:nvGrpSpPr>
            <p:cNvPr id="26" name="Group 88"/>
            <p:cNvGrpSpPr>
              <a:grpSpLocks/>
            </p:cNvGrpSpPr>
            <p:nvPr/>
          </p:nvGrpSpPr>
          <p:grpSpPr bwMode="auto">
            <a:xfrm>
              <a:off x="2400" y="3504"/>
              <a:ext cx="288" cy="144"/>
              <a:chOff x="2666" y="3316"/>
              <a:chExt cx="487" cy="233"/>
            </a:xfrm>
          </p:grpSpPr>
          <p:grpSp>
            <p:nvGrpSpPr>
              <p:cNvPr id="27" name="Group 89"/>
              <p:cNvGrpSpPr>
                <a:grpSpLocks/>
              </p:cNvGrpSpPr>
              <p:nvPr/>
            </p:nvGrpSpPr>
            <p:grpSpPr bwMode="auto">
              <a:xfrm>
                <a:off x="2675" y="3332"/>
                <a:ext cx="478" cy="217"/>
                <a:chOff x="2675" y="3332"/>
                <a:chExt cx="478" cy="217"/>
              </a:xfrm>
            </p:grpSpPr>
            <p:sp>
              <p:nvSpPr>
                <p:cNvPr id="1188" name="Rectangle 90"/>
                <p:cNvSpPr>
                  <a:spLocks noChangeArrowheads="1"/>
                </p:cNvSpPr>
                <p:nvPr/>
              </p:nvSpPr>
              <p:spPr bwMode="auto">
                <a:xfrm>
                  <a:off x="2675" y="3404"/>
                  <a:ext cx="478" cy="71"/>
                </a:xfrm>
                <a:prstGeom prst="rect">
                  <a:avLst/>
                </a:prstGeom>
                <a:solidFill>
                  <a:srgbClr val="000000"/>
                </a:solidFill>
                <a:ln w="12700">
                  <a:noFill/>
                  <a:miter lim="800000"/>
                  <a:headEnd/>
                  <a:tailEnd/>
                </a:ln>
              </p:spPr>
              <p:txBody>
                <a:bodyPr wrap="none" anchor="ctr"/>
                <a:lstStyle/>
                <a:p>
                  <a:endParaRPr lang="zh-CN" altLang="en-US"/>
                </a:p>
              </p:txBody>
            </p:sp>
            <p:sp>
              <p:nvSpPr>
                <p:cNvPr id="1189" name="Oval 91"/>
                <p:cNvSpPr>
                  <a:spLocks noChangeArrowheads="1"/>
                </p:cNvSpPr>
                <p:nvPr/>
              </p:nvSpPr>
              <p:spPr bwMode="auto">
                <a:xfrm>
                  <a:off x="2685" y="3411"/>
                  <a:ext cx="468" cy="138"/>
                </a:xfrm>
                <a:prstGeom prst="ellipse">
                  <a:avLst/>
                </a:prstGeom>
                <a:solidFill>
                  <a:srgbClr val="000000"/>
                </a:solidFill>
                <a:ln w="12700">
                  <a:noFill/>
                  <a:round/>
                  <a:headEnd/>
                  <a:tailEnd/>
                </a:ln>
              </p:spPr>
              <p:txBody>
                <a:bodyPr wrap="none" anchor="ctr"/>
                <a:lstStyle/>
                <a:p>
                  <a:endParaRPr lang="zh-CN" altLang="en-US"/>
                </a:p>
              </p:txBody>
            </p:sp>
            <p:sp>
              <p:nvSpPr>
                <p:cNvPr id="1190" name="Oval 92"/>
                <p:cNvSpPr>
                  <a:spLocks noChangeArrowheads="1"/>
                </p:cNvSpPr>
                <p:nvPr/>
              </p:nvSpPr>
              <p:spPr bwMode="auto">
                <a:xfrm>
                  <a:off x="2685" y="3332"/>
                  <a:ext cx="468" cy="139"/>
                </a:xfrm>
                <a:prstGeom prst="ellipse">
                  <a:avLst/>
                </a:prstGeom>
                <a:solidFill>
                  <a:srgbClr val="000000"/>
                </a:solidFill>
                <a:ln w="12700">
                  <a:noFill/>
                  <a:round/>
                  <a:headEnd/>
                  <a:tailEnd/>
                </a:ln>
              </p:spPr>
              <p:txBody>
                <a:bodyPr wrap="none" anchor="ctr"/>
                <a:lstStyle/>
                <a:p>
                  <a:endParaRPr lang="zh-CN" altLang="en-US"/>
                </a:p>
              </p:txBody>
            </p:sp>
          </p:grpSp>
          <p:sp>
            <p:nvSpPr>
              <p:cNvPr id="1178" name="Rectangle 93"/>
              <p:cNvSpPr>
                <a:spLocks noChangeArrowheads="1"/>
              </p:cNvSpPr>
              <p:nvPr/>
            </p:nvSpPr>
            <p:spPr bwMode="auto">
              <a:xfrm>
                <a:off x="2666" y="3390"/>
                <a:ext cx="479" cy="72"/>
              </a:xfrm>
              <a:prstGeom prst="rect">
                <a:avLst/>
              </a:prstGeom>
              <a:solidFill>
                <a:srgbClr val="004EFF"/>
              </a:solidFill>
              <a:ln w="12700">
                <a:noFill/>
                <a:miter lim="800000"/>
                <a:headEnd/>
                <a:tailEnd/>
              </a:ln>
            </p:spPr>
            <p:txBody>
              <a:bodyPr wrap="none" anchor="ctr"/>
              <a:lstStyle/>
              <a:p>
                <a:endParaRPr lang="zh-CN" altLang="en-US"/>
              </a:p>
            </p:txBody>
          </p:sp>
          <p:sp>
            <p:nvSpPr>
              <p:cNvPr id="1179" name="Oval 94"/>
              <p:cNvSpPr>
                <a:spLocks noChangeArrowheads="1"/>
              </p:cNvSpPr>
              <p:nvPr/>
            </p:nvSpPr>
            <p:spPr bwMode="auto">
              <a:xfrm>
                <a:off x="2675" y="3395"/>
                <a:ext cx="470" cy="138"/>
              </a:xfrm>
              <a:prstGeom prst="ellipse">
                <a:avLst/>
              </a:prstGeom>
              <a:solidFill>
                <a:srgbClr val="004EFF"/>
              </a:solidFill>
              <a:ln w="12700">
                <a:noFill/>
                <a:round/>
                <a:headEnd/>
                <a:tailEnd/>
              </a:ln>
            </p:spPr>
            <p:txBody>
              <a:bodyPr wrap="none" anchor="ctr"/>
              <a:lstStyle/>
              <a:p>
                <a:endParaRPr lang="zh-CN" altLang="en-US"/>
              </a:p>
            </p:txBody>
          </p:sp>
          <p:sp>
            <p:nvSpPr>
              <p:cNvPr id="1180" name="Oval 95"/>
              <p:cNvSpPr>
                <a:spLocks noChangeArrowheads="1"/>
              </p:cNvSpPr>
              <p:nvPr/>
            </p:nvSpPr>
            <p:spPr bwMode="auto">
              <a:xfrm>
                <a:off x="2675" y="3316"/>
                <a:ext cx="470" cy="140"/>
              </a:xfrm>
              <a:prstGeom prst="ellipse">
                <a:avLst/>
              </a:prstGeom>
              <a:solidFill>
                <a:srgbClr val="5589FF"/>
              </a:solidFill>
              <a:ln w="12700">
                <a:noFill/>
                <a:round/>
                <a:headEnd/>
                <a:tailEnd/>
              </a:ln>
            </p:spPr>
            <p:txBody>
              <a:bodyPr wrap="none" anchor="ctr"/>
              <a:lstStyle/>
              <a:p>
                <a:endParaRPr lang="zh-CN" altLang="en-US"/>
              </a:p>
            </p:txBody>
          </p:sp>
          <p:grpSp>
            <p:nvGrpSpPr>
              <p:cNvPr id="28" name="Group 96"/>
              <p:cNvGrpSpPr>
                <a:grpSpLocks/>
              </p:cNvGrpSpPr>
              <p:nvPr/>
            </p:nvGrpSpPr>
            <p:grpSpPr bwMode="auto">
              <a:xfrm>
                <a:off x="2759" y="3340"/>
                <a:ext cx="296" cy="100"/>
                <a:chOff x="2759" y="3340"/>
                <a:chExt cx="296" cy="100"/>
              </a:xfrm>
            </p:grpSpPr>
            <p:grpSp>
              <p:nvGrpSpPr>
                <p:cNvPr id="29" name="Group 97"/>
                <p:cNvGrpSpPr>
                  <a:grpSpLocks/>
                </p:cNvGrpSpPr>
                <p:nvPr/>
              </p:nvGrpSpPr>
              <p:grpSpPr bwMode="auto">
                <a:xfrm>
                  <a:off x="2759" y="3340"/>
                  <a:ext cx="296" cy="100"/>
                  <a:chOff x="2759" y="3340"/>
                  <a:chExt cx="296" cy="100"/>
                </a:xfrm>
              </p:grpSpPr>
              <p:sp>
                <p:nvSpPr>
                  <p:cNvPr id="1186" name="Freeform 98"/>
                  <p:cNvSpPr>
                    <a:spLocks/>
                  </p:cNvSpPr>
                  <p:nvPr/>
                </p:nvSpPr>
                <p:spPr bwMode="auto">
                  <a:xfrm>
                    <a:off x="2759" y="3340"/>
                    <a:ext cx="134" cy="32"/>
                  </a:xfrm>
                  <a:custGeom>
                    <a:avLst/>
                    <a:gdLst>
                      <a:gd name="T0" fmla="*/ 0 w 134"/>
                      <a:gd name="T1" fmla="*/ 5 h 32"/>
                      <a:gd name="T2" fmla="*/ 33 w 134"/>
                      <a:gd name="T3" fmla="*/ 0 h 32"/>
                      <a:gd name="T4" fmla="*/ 100 w 134"/>
                      <a:gd name="T5" fmla="*/ 16 h 32"/>
                      <a:gd name="T6" fmla="*/ 133 w 134"/>
                      <a:gd name="T7" fmla="*/ 10 h 32"/>
                      <a:gd name="T8" fmla="*/ 125 w 134"/>
                      <a:gd name="T9" fmla="*/ 31 h 32"/>
                      <a:gd name="T10" fmla="*/ 33 w 134"/>
                      <a:gd name="T11" fmla="*/ 31 h 32"/>
                      <a:gd name="T12" fmla="*/ 75 w 134"/>
                      <a:gd name="T13" fmla="*/ 21 h 32"/>
                      <a:gd name="T14" fmla="*/ 0 w 134"/>
                      <a:gd name="T15" fmla="*/ 5 h 32"/>
                      <a:gd name="T16" fmla="*/ 0 60000 65536"/>
                      <a:gd name="T17" fmla="*/ 0 60000 65536"/>
                      <a:gd name="T18" fmla="*/ 0 60000 65536"/>
                      <a:gd name="T19" fmla="*/ 0 60000 65536"/>
                      <a:gd name="T20" fmla="*/ 0 60000 65536"/>
                      <a:gd name="T21" fmla="*/ 0 60000 65536"/>
                      <a:gd name="T22" fmla="*/ 0 60000 65536"/>
                      <a:gd name="T23" fmla="*/ 0 60000 65536"/>
                      <a:gd name="T24" fmla="*/ 0 w 134"/>
                      <a:gd name="T25" fmla="*/ 0 h 32"/>
                      <a:gd name="T26" fmla="*/ 134 w 134"/>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4" h="32">
                        <a:moveTo>
                          <a:pt x="0" y="5"/>
                        </a:moveTo>
                        <a:lnTo>
                          <a:pt x="33" y="0"/>
                        </a:lnTo>
                        <a:lnTo>
                          <a:pt x="100" y="16"/>
                        </a:lnTo>
                        <a:lnTo>
                          <a:pt x="133" y="10"/>
                        </a:lnTo>
                        <a:lnTo>
                          <a:pt x="125" y="31"/>
                        </a:lnTo>
                        <a:lnTo>
                          <a:pt x="33" y="31"/>
                        </a:lnTo>
                        <a:lnTo>
                          <a:pt x="75" y="21"/>
                        </a:lnTo>
                        <a:lnTo>
                          <a:pt x="0" y="5"/>
                        </a:lnTo>
                      </a:path>
                    </a:pathLst>
                  </a:custGeom>
                  <a:solidFill>
                    <a:srgbClr val="FFFFFF"/>
                  </a:solidFill>
                  <a:ln w="12700" cap="rnd">
                    <a:noFill/>
                    <a:round/>
                    <a:headEnd/>
                    <a:tailEnd/>
                  </a:ln>
                </p:spPr>
                <p:txBody>
                  <a:bodyPr/>
                  <a:lstStyle/>
                  <a:p>
                    <a:endParaRPr lang="zh-CN" altLang="en-US"/>
                  </a:p>
                </p:txBody>
              </p:sp>
              <p:sp>
                <p:nvSpPr>
                  <p:cNvPr id="1187" name="Freeform 99"/>
                  <p:cNvSpPr>
                    <a:spLocks/>
                  </p:cNvSpPr>
                  <p:nvPr/>
                </p:nvSpPr>
                <p:spPr bwMode="auto">
                  <a:xfrm>
                    <a:off x="2919" y="3404"/>
                    <a:ext cx="136" cy="36"/>
                  </a:xfrm>
                  <a:custGeom>
                    <a:avLst/>
                    <a:gdLst>
                      <a:gd name="T0" fmla="*/ 135 w 136"/>
                      <a:gd name="T1" fmla="*/ 29 h 36"/>
                      <a:gd name="T2" fmla="*/ 101 w 136"/>
                      <a:gd name="T3" fmla="*/ 35 h 36"/>
                      <a:gd name="T4" fmla="*/ 34 w 136"/>
                      <a:gd name="T5" fmla="*/ 18 h 36"/>
                      <a:gd name="T6" fmla="*/ 0 w 136"/>
                      <a:gd name="T7" fmla="*/ 29 h 36"/>
                      <a:gd name="T8" fmla="*/ 8 w 136"/>
                      <a:gd name="T9" fmla="*/ 0 h 36"/>
                      <a:gd name="T10" fmla="*/ 101 w 136"/>
                      <a:gd name="T11" fmla="*/ 0 h 36"/>
                      <a:gd name="T12" fmla="*/ 68 w 136"/>
                      <a:gd name="T13" fmla="*/ 12 h 36"/>
                      <a:gd name="T14" fmla="*/ 135 w 136"/>
                      <a:gd name="T15" fmla="*/ 29 h 36"/>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36"/>
                      <a:gd name="T26" fmla="*/ 136 w 136"/>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36">
                        <a:moveTo>
                          <a:pt x="135" y="29"/>
                        </a:moveTo>
                        <a:lnTo>
                          <a:pt x="101" y="35"/>
                        </a:lnTo>
                        <a:lnTo>
                          <a:pt x="34" y="18"/>
                        </a:lnTo>
                        <a:lnTo>
                          <a:pt x="0" y="29"/>
                        </a:lnTo>
                        <a:lnTo>
                          <a:pt x="8" y="0"/>
                        </a:lnTo>
                        <a:lnTo>
                          <a:pt x="101" y="0"/>
                        </a:lnTo>
                        <a:lnTo>
                          <a:pt x="68" y="12"/>
                        </a:lnTo>
                        <a:lnTo>
                          <a:pt x="135" y="29"/>
                        </a:lnTo>
                      </a:path>
                    </a:pathLst>
                  </a:custGeom>
                  <a:solidFill>
                    <a:srgbClr val="FFFFFF"/>
                  </a:solidFill>
                  <a:ln w="12700" cap="rnd">
                    <a:noFill/>
                    <a:round/>
                    <a:headEnd/>
                    <a:tailEnd/>
                  </a:ln>
                </p:spPr>
                <p:txBody>
                  <a:bodyPr/>
                  <a:lstStyle/>
                  <a:p>
                    <a:endParaRPr lang="zh-CN" altLang="en-US"/>
                  </a:p>
                </p:txBody>
              </p:sp>
            </p:grpSp>
            <p:grpSp>
              <p:nvGrpSpPr>
                <p:cNvPr id="30" name="Group 100"/>
                <p:cNvGrpSpPr>
                  <a:grpSpLocks/>
                </p:cNvGrpSpPr>
                <p:nvPr/>
              </p:nvGrpSpPr>
              <p:grpSpPr bwMode="auto">
                <a:xfrm>
                  <a:off x="2775" y="3340"/>
                  <a:ext cx="272" cy="100"/>
                  <a:chOff x="2775" y="3340"/>
                  <a:chExt cx="272" cy="100"/>
                </a:xfrm>
              </p:grpSpPr>
              <p:sp>
                <p:nvSpPr>
                  <p:cNvPr id="1184" name="Freeform 101"/>
                  <p:cNvSpPr>
                    <a:spLocks/>
                  </p:cNvSpPr>
                  <p:nvPr/>
                </p:nvSpPr>
                <p:spPr bwMode="auto">
                  <a:xfrm>
                    <a:off x="2911" y="3340"/>
                    <a:ext cx="136" cy="32"/>
                  </a:xfrm>
                  <a:custGeom>
                    <a:avLst/>
                    <a:gdLst>
                      <a:gd name="T0" fmla="*/ 0 w 136"/>
                      <a:gd name="T1" fmla="*/ 21 h 32"/>
                      <a:gd name="T2" fmla="*/ 34 w 136"/>
                      <a:gd name="T3" fmla="*/ 31 h 32"/>
                      <a:gd name="T4" fmla="*/ 101 w 136"/>
                      <a:gd name="T5" fmla="*/ 10 h 32"/>
                      <a:gd name="T6" fmla="*/ 135 w 136"/>
                      <a:gd name="T7" fmla="*/ 16 h 32"/>
                      <a:gd name="T8" fmla="*/ 118 w 136"/>
                      <a:gd name="T9" fmla="*/ 0 h 32"/>
                      <a:gd name="T10" fmla="*/ 34 w 136"/>
                      <a:gd name="T11" fmla="*/ 0 h 32"/>
                      <a:gd name="T12" fmla="*/ 76 w 136"/>
                      <a:gd name="T13" fmla="*/ 5 h 32"/>
                      <a:gd name="T14" fmla="*/ 0 w 136"/>
                      <a:gd name="T15" fmla="*/ 21 h 32"/>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32"/>
                      <a:gd name="T26" fmla="*/ 136 w 136"/>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32">
                        <a:moveTo>
                          <a:pt x="0" y="21"/>
                        </a:moveTo>
                        <a:lnTo>
                          <a:pt x="34" y="31"/>
                        </a:lnTo>
                        <a:lnTo>
                          <a:pt x="101" y="10"/>
                        </a:lnTo>
                        <a:lnTo>
                          <a:pt x="135" y="16"/>
                        </a:lnTo>
                        <a:lnTo>
                          <a:pt x="118" y="0"/>
                        </a:lnTo>
                        <a:lnTo>
                          <a:pt x="34" y="0"/>
                        </a:lnTo>
                        <a:lnTo>
                          <a:pt x="76" y="5"/>
                        </a:lnTo>
                        <a:lnTo>
                          <a:pt x="0" y="21"/>
                        </a:lnTo>
                      </a:path>
                    </a:pathLst>
                  </a:custGeom>
                  <a:solidFill>
                    <a:srgbClr val="FFFFFF"/>
                  </a:solidFill>
                  <a:ln w="12700" cap="rnd">
                    <a:noFill/>
                    <a:round/>
                    <a:headEnd/>
                    <a:tailEnd/>
                  </a:ln>
                </p:spPr>
                <p:txBody>
                  <a:bodyPr/>
                  <a:lstStyle/>
                  <a:p>
                    <a:endParaRPr lang="zh-CN" altLang="en-US"/>
                  </a:p>
                </p:txBody>
              </p:sp>
              <p:sp>
                <p:nvSpPr>
                  <p:cNvPr id="1185" name="Freeform 102"/>
                  <p:cNvSpPr>
                    <a:spLocks/>
                  </p:cNvSpPr>
                  <p:nvPr/>
                </p:nvSpPr>
                <p:spPr bwMode="auto">
                  <a:xfrm>
                    <a:off x="2775" y="3395"/>
                    <a:ext cx="129" cy="45"/>
                  </a:xfrm>
                  <a:custGeom>
                    <a:avLst/>
                    <a:gdLst>
                      <a:gd name="T0" fmla="*/ 128 w 129"/>
                      <a:gd name="T1" fmla="*/ 6 h 45"/>
                      <a:gd name="T2" fmla="*/ 94 w 129"/>
                      <a:gd name="T3" fmla="*/ 0 h 45"/>
                      <a:gd name="T4" fmla="*/ 26 w 129"/>
                      <a:gd name="T5" fmla="*/ 25 h 45"/>
                      <a:gd name="T6" fmla="*/ 0 w 129"/>
                      <a:gd name="T7" fmla="*/ 19 h 45"/>
                      <a:gd name="T8" fmla="*/ 9 w 129"/>
                      <a:gd name="T9" fmla="*/ 44 h 45"/>
                      <a:gd name="T10" fmla="*/ 94 w 129"/>
                      <a:gd name="T11" fmla="*/ 44 h 45"/>
                      <a:gd name="T12" fmla="*/ 51 w 129"/>
                      <a:gd name="T13" fmla="*/ 38 h 45"/>
                      <a:gd name="T14" fmla="*/ 128 w 129"/>
                      <a:gd name="T15" fmla="*/ 6 h 45"/>
                      <a:gd name="T16" fmla="*/ 0 60000 65536"/>
                      <a:gd name="T17" fmla="*/ 0 60000 65536"/>
                      <a:gd name="T18" fmla="*/ 0 60000 65536"/>
                      <a:gd name="T19" fmla="*/ 0 60000 65536"/>
                      <a:gd name="T20" fmla="*/ 0 60000 65536"/>
                      <a:gd name="T21" fmla="*/ 0 60000 65536"/>
                      <a:gd name="T22" fmla="*/ 0 60000 65536"/>
                      <a:gd name="T23" fmla="*/ 0 60000 65536"/>
                      <a:gd name="T24" fmla="*/ 0 w 129"/>
                      <a:gd name="T25" fmla="*/ 0 h 45"/>
                      <a:gd name="T26" fmla="*/ 129 w 129"/>
                      <a:gd name="T27" fmla="*/ 45 h 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9" h="45">
                        <a:moveTo>
                          <a:pt x="128" y="6"/>
                        </a:moveTo>
                        <a:lnTo>
                          <a:pt x="94" y="0"/>
                        </a:lnTo>
                        <a:lnTo>
                          <a:pt x="26" y="25"/>
                        </a:lnTo>
                        <a:lnTo>
                          <a:pt x="0" y="19"/>
                        </a:lnTo>
                        <a:lnTo>
                          <a:pt x="9" y="44"/>
                        </a:lnTo>
                        <a:lnTo>
                          <a:pt x="94" y="44"/>
                        </a:lnTo>
                        <a:lnTo>
                          <a:pt x="51" y="38"/>
                        </a:lnTo>
                        <a:lnTo>
                          <a:pt x="128" y="6"/>
                        </a:lnTo>
                      </a:path>
                    </a:pathLst>
                  </a:custGeom>
                  <a:solidFill>
                    <a:srgbClr val="FFFFFF"/>
                  </a:solidFill>
                  <a:ln w="12700" cap="rnd">
                    <a:noFill/>
                    <a:round/>
                    <a:headEnd/>
                    <a:tailEnd/>
                  </a:ln>
                </p:spPr>
                <p:txBody>
                  <a:bodyPr/>
                  <a:lstStyle/>
                  <a:p>
                    <a:endParaRPr lang="zh-CN" altLang="en-US"/>
                  </a:p>
                </p:txBody>
              </p:sp>
            </p:grpSp>
          </p:grpSp>
        </p:grpSp>
        <p:grpSp>
          <p:nvGrpSpPr>
            <p:cNvPr id="31" name="Group 103"/>
            <p:cNvGrpSpPr>
              <a:grpSpLocks/>
            </p:cNvGrpSpPr>
            <p:nvPr/>
          </p:nvGrpSpPr>
          <p:grpSpPr bwMode="auto">
            <a:xfrm>
              <a:off x="3360" y="3504"/>
              <a:ext cx="288" cy="144"/>
              <a:chOff x="2666" y="3316"/>
              <a:chExt cx="487" cy="233"/>
            </a:xfrm>
          </p:grpSpPr>
          <p:grpSp>
            <p:nvGrpSpPr>
              <p:cNvPr id="1121" name="Group 104"/>
              <p:cNvGrpSpPr>
                <a:grpSpLocks/>
              </p:cNvGrpSpPr>
              <p:nvPr/>
            </p:nvGrpSpPr>
            <p:grpSpPr bwMode="auto">
              <a:xfrm>
                <a:off x="2675" y="3332"/>
                <a:ext cx="478" cy="217"/>
                <a:chOff x="2675" y="3332"/>
                <a:chExt cx="478" cy="217"/>
              </a:xfrm>
            </p:grpSpPr>
            <p:sp>
              <p:nvSpPr>
                <p:cNvPr id="1174" name="Rectangle 105"/>
                <p:cNvSpPr>
                  <a:spLocks noChangeArrowheads="1"/>
                </p:cNvSpPr>
                <p:nvPr/>
              </p:nvSpPr>
              <p:spPr bwMode="auto">
                <a:xfrm>
                  <a:off x="2675" y="3404"/>
                  <a:ext cx="478" cy="71"/>
                </a:xfrm>
                <a:prstGeom prst="rect">
                  <a:avLst/>
                </a:prstGeom>
                <a:solidFill>
                  <a:srgbClr val="000000"/>
                </a:solidFill>
                <a:ln w="12700">
                  <a:noFill/>
                  <a:miter lim="800000"/>
                  <a:headEnd/>
                  <a:tailEnd/>
                </a:ln>
              </p:spPr>
              <p:txBody>
                <a:bodyPr wrap="none" anchor="ctr"/>
                <a:lstStyle/>
                <a:p>
                  <a:endParaRPr lang="zh-CN" altLang="en-US"/>
                </a:p>
              </p:txBody>
            </p:sp>
            <p:sp>
              <p:nvSpPr>
                <p:cNvPr id="1175" name="Oval 106"/>
                <p:cNvSpPr>
                  <a:spLocks noChangeArrowheads="1"/>
                </p:cNvSpPr>
                <p:nvPr/>
              </p:nvSpPr>
              <p:spPr bwMode="auto">
                <a:xfrm>
                  <a:off x="2685" y="3411"/>
                  <a:ext cx="468" cy="138"/>
                </a:xfrm>
                <a:prstGeom prst="ellipse">
                  <a:avLst/>
                </a:prstGeom>
                <a:solidFill>
                  <a:srgbClr val="000000"/>
                </a:solidFill>
                <a:ln w="12700">
                  <a:noFill/>
                  <a:round/>
                  <a:headEnd/>
                  <a:tailEnd/>
                </a:ln>
              </p:spPr>
              <p:txBody>
                <a:bodyPr wrap="none" anchor="ctr"/>
                <a:lstStyle/>
                <a:p>
                  <a:endParaRPr lang="zh-CN" altLang="en-US"/>
                </a:p>
              </p:txBody>
            </p:sp>
            <p:sp>
              <p:nvSpPr>
                <p:cNvPr id="1176" name="Oval 107"/>
                <p:cNvSpPr>
                  <a:spLocks noChangeArrowheads="1"/>
                </p:cNvSpPr>
                <p:nvPr/>
              </p:nvSpPr>
              <p:spPr bwMode="auto">
                <a:xfrm>
                  <a:off x="2685" y="3332"/>
                  <a:ext cx="468" cy="139"/>
                </a:xfrm>
                <a:prstGeom prst="ellipse">
                  <a:avLst/>
                </a:prstGeom>
                <a:solidFill>
                  <a:srgbClr val="000000"/>
                </a:solidFill>
                <a:ln w="12700">
                  <a:noFill/>
                  <a:round/>
                  <a:headEnd/>
                  <a:tailEnd/>
                </a:ln>
              </p:spPr>
              <p:txBody>
                <a:bodyPr wrap="none" anchor="ctr"/>
                <a:lstStyle/>
                <a:p>
                  <a:endParaRPr lang="zh-CN" altLang="en-US"/>
                </a:p>
              </p:txBody>
            </p:sp>
          </p:grpSp>
          <p:sp>
            <p:nvSpPr>
              <p:cNvPr id="1164" name="Rectangle 108"/>
              <p:cNvSpPr>
                <a:spLocks noChangeArrowheads="1"/>
              </p:cNvSpPr>
              <p:nvPr/>
            </p:nvSpPr>
            <p:spPr bwMode="auto">
              <a:xfrm>
                <a:off x="2666" y="3390"/>
                <a:ext cx="479" cy="72"/>
              </a:xfrm>
              <a:prstGeom prst="rect">
                <a:avLst/>
              </a:prstGeom>
              <a:solidFill>
                <a:srgbClr val="004EFF"/>
              </a:solidFill>
              <a:ln w="12700">
                <a:noFill/>
                <a:miter lim="800000"/>
                <a:headEnd/>
                <a:tailEnd/>
              </a:ln>
            </p:spPr>
            <p:txBody>
              <a:bodyPr wrap="none" anchor="ctr"/>
              <a:lstStyle/>
              <a:p>
                <a:endParaRPr lang="zh-CN" altLang="en-US"/>
              </a:p>
            </p:txBody>
          </p:sp>
          <p:sp>
            <p:nvSpPr>
              <p:cNvPr id="1165" name="Oval 109"/>
              <p:cNvSpPr>
                <a:spLocks noChangeArrowheads="1"/>
              </p:cNvSpPr>
              <p:nvPr/>
            </p:nvSpPr>
            <p:spPr bwMode="auto">
              <a:xfrm>
                <a:off x="2675" y="3395"/>
                <a:ext cx="470" cy="138"/>
              </a:xfrm>
              <a:prstGeom prst="ellipse">
                <a:avLst/>
              </a:prstGeom>
              <a:solidFill>
                <a:srgbClr val="004EFF"/>
              </a:solidFill>
              <a:ln w="12700">
                <a:noFill/>
                <a:round/>
                <a:headEnd/>
                <a:tailEnd/>
              </a:ln>
            </p:spPr>
            <p:txBody>
              <a:bodyPr wrap="none" anchor="ctr"/>
              <a:lstStyle/>
              <a:p>
                <a:endParaRPr lang="zh-CN" altLang="en-US"/>
              </a:p>
            </p:txBody>
          </p:sp>
          <p:sp>
            <p:nvSpPr>
              <p:cNvPr id="1166" name="Oval 110"/>
              <p:cNvSpPr>
                <a:spLocks noChangeArrowheads="1"/>
              </p:cNvSpPr>
              <p:nvPr/>
            </p:nvSpPr>
            <p:spPr bwMode="auto">
              <a:xfrm>
                <a:off x="2675" y="3316"/>
                <a:ext cx="470" cy="140"/>
              </a:xfrm>
              <a:prstGeom prst="ellipse">
                <a:avLst/>
              </a:prstGeom>
              <a:solidFill>
                <a:srgbClr val="5589FF"/>
              </a:solidFill>
              <a:ln w="12700">
                <a:noFill/>
                <a:round/>
                <a:headEnd/>
                <a:tailEnd/>
              </a:ln>
            </p:spPr>
            <p:txBody>
              <a:bodyPr wrap="none" anchor="ctr"/>
              <a:lstStyle/>
              <a:p>
                <a:endParaRPr lang="zh-CN" altLang="en-US"/>
              </a:p>
            </p:txBody>
          </p:sp>
          <p:grpSp>
            <p:nvGrpSpPr>
              <p:cNvPr id="1125" name="Group 111"/>
              <p:cNvGrpSpPr>
                <a:grpSpLocks/>
              </p:cNvGrpSpPr>
              <p:nvPr/>
            </p:nvGrpSpPr>
            <p:grpSpPr bwMode="auto">
              <a:xfrm>
                <a:off x="2759" y="3340"/>
                <a:ext cx="296" cy="100"/>
                <a:chOff x="2759" y="3340"/>
                <a:chExt cx="296" cy="100"/>
              </a:xfrm>
            </p:grpSpPr>
            <p:grpSp>
              <p:nvGrpSpPr>
                <p:cNvPr id="1126" name="Group 112"/>
                <p:cNvGrpSpPr>
                  <a:grpSpLocks/>
                </p:cNvGrpSpPr>
                <p:nvPr/>
              </p:nvGrpSpPr>
              <p:grpSpPr bwMode="auto">
                <a:xfrm>
                  <a:off x="2759" y="3340"/>
                  <a:ext cx="296" cy="100"/>
                  <a:chOff x="2759" y="3340"/>
                  <a:chExt cx="296" cy="100"/>
                </a:xfrm>
              </p:grpSpPr>
              <p:sp>
                <p:nvSpPr>
                  <p:cNvPr id="1172" name="Freeform 113"/>
                  <p:cNvSpPr>
                    <a:spLocks/>
                  </p:cNvSpPr>
                  <p:nvPr/>
                </p:nvSpPr>
                <p:spPr bwMode="auto">
                  <a:xfrm>
                    <a:off x="2759" y="3340"/>
                    <a:ext cx="134" cy="32"/>
                  </a:xfrm>
                  <a:custGeom>
                    <a:avLst/>
                    <a:gdLst>
                      <a:gd name="T0" fmla="*/ 0 w 134"/>
                      <a:gd name="T1" fmla="*/ 5 h 32"/>
                      <a:gd name="T2" fmla="*/ 33 w 134"/>
                      <a:gd name="T3" fmla="*/ 0 h 32"/>
                      <a:gd name="T4" fmla="*/ 100 w 134"/>
                      <a:gd name="T5" fmla="*/ 16 h 32"/>
                      <a:gd name="T6" fmla="*/ 133 w 134"/>
                      <a:gd name="T7" fmla="*/ 10 h 32"/>
                      <a:gd name="T8" fmla="*/ 125 w 134"/>
                      <a:gd name="T9" fmla="*/ 31 h 32"/>
                      <a:gd name="T10" fmla="*/ 33 w 134"/>
                      <a:gd name="T11" fmla="*/ 31 h 32"/>
                      <a:gd name="T12" fmla="*/ 75 w 134"/>
                      <a:gd name="T13" fmla="*/ 21 h 32"/>
                      <a:gd name="T14" fmla="*/ 0 w 134"/>
                      <a:gd name="T15" fmla="*/ 5 h 32"/>
                      <a:gd name="T16" fmla="*/ 0 60000 65536"/>
                      <a:gd name="T17" fmla="*/ 0 60000 65536"/>
                      <a:gd name="T18" fmla="*/ 0 60000 65536"/>
                      <a:gd name="T19" fmla="*/ 0 60000 65536"/>
                      <a:gd name="T20" fmla="*/ 0 60000 65536"/>
                      <a:gd name="T21" fmla="*/ 0 60000 65536"/>
                      <a:gd name="T22" fmla="*/ 0 60000 65536"/>
                      <a:gd name="T23" fmla="*/ 0 60000 65536"/>
                      <a:gd name="T24" fmla="*/ 0 w 134"/>
                      <a:gd name="T25" fmla="*/ 0 h 32"/>
                      <a:gd name="T26" fmla="*/ 134 w 134"/>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4" h="32">
                        <a:moveTo>
                          <a:pt x="0" y="5"/>
                        </a:moveTo>
                        <a:lnTo>
                          <a:pt x="33" y="0"/>
                        </a:lnTo>
                        <a:lnTo>
                          <a:pt x="100" y="16"/>
                        </a:lnTo>
                        <a:lnTo>
                          <a:pt x="133" y="10"/>
                        </a:lnTo>
                        <a:lnTo>
                          <a:pt x="125" y="31"/>
                        </a:lnTo>
                        <a:lnTo>
                          <a:pt x="33" y="31"/>
                        </a:lnTo>
                        <a:lnTo>
                          <a:pt x="75" y="21"/>
                        </a:lnTo>
                        <a:lnTo>
                          <a:pt x="0" y="5"/>
                        </a:lnTo>
                      </a:path>
                    </a:pathLst>
                  </a:custGeom>
                  <a:solidFill>
                    <a:srgbClr val="FFFFFF"/>
                  </a:solidFill>
                  <a:ln w="12700" cap="rnd">
                    <a:noFill/>
                    <a:round/>
                    <a:headEnd/>
                    <a:tailEnd/>
                  </a:ln>
                </p:spPr>
                <p:txBody>
                  <a:bodyPr/>
                  <a:lstStyle/>
                  <a:p>
                    <a:endParaRPr lang="zh-CN" altLang="en-US"/>
                  </a:p>
                </p:txBody>
              </p:sp>
              <p:sp>
                <p:nvSpPr>
                  <p:cNvPr id="1173" name="Freeform 114"/>
                  <p:cNvSpPr>
                    <a:spLocks/>
                  </p:cNvSpPr>
                  <p:nvPr/>
                </p:nvSpPr>
                <p:spPr bwMode="auto">
                  <a:xfrm>
                    <a:off x="2919" y="3404"/>
                    <a:ext cx="136" cy="36"/>
                  </a:xfrm>
                  <a:custGeom>
                    <a:avLst/>
                    <a:gdLst>
                      <a:gd name="T0" fmla="*/ 135 w 136"/>
                      <a:gd name="T1" fmla="*/ 29 h 36"/>
                      <a:gd name="T2" fmla="*/ 101 w 136"/>
                      <a:gd name="T3" fmla="*/ 35 h 36"/>
                      <a:gd name="T4" fmla="*/ 34 w 136"/>
                      <a:gd name="T5" fmla="*/ 18 h 36"/>
                      <a:gd name="T6" fmla="*/ 0 w 136"/>
                      <a:gd name="T7" fmla="*/ 29 h 36"/>
                      <a:gd name="T8" fmla="*/ 8 w 136"/>
                      <a:gd name="T9" fmla="*/ 0 h 36"/>
                      <a:gd name="T10" fmla="*/ 101 w 136"/>
                      <a:gd name="T11" fmla="*/ 0 h 36"/>
                      <a:gd name="T12" fmla="*/ 68 w 136"/>
                      <a:gd name="T13" fmla="*/ 12 h 36"/>
                      <a:gd name="T14" fmla="*/ 135 w 136"/>
                      <a:gd name="T15" fmla="*/ 29 h 36"/>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36"/>
                      <a:gd name="T26" fmla="*/ 136 w 136"/>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36">
                        <a:moveTo>
                          <a:pt x="135" y="29"/>
                        </a:moveTo>
                        <a:lnTo>
                          <a:pt x="101" y="35"/>
                        </a:lnTo>
                        <a:lnTo>
                          <a:pt x="34" y="18"/>
                        </a:lnTo>
                        <a:lnTo>
                          <a:pt x="0" y="29"/>
                        </a:lnTo>
                        <a:lnTo>
                          <a:pt x="8" y="0"/>
                        </a:lnTo>
                        <a:lnTo>
                          <a:pt x="101" y="0"/>
                        </a:lnTo>
                        <a:lnTo>
                          <a:pt x="68" y="12"/>
                        </a:lnTo>
                        <a:lnTo>
                          <a:pt x="135" y="29"/>
                        </a:lnTo>
                      </a:path>
                    </a:pathLst>
                  </a:custGeom>
                  <a:solidFill>
                    <a:srgbClr val="FFFFFF"/>
                  </a:solidFill>
                  <a:ln w="12700" cap="rnd">
                    <a:noFill/>
                    <a:round/>
                    <a:headEnd/>
                    <a:tailEnd/>
                  </a:ln>
                </p:spPr>
                <p:txBody>
                  <a:bodyPr/>
                  <a:lstStyle/>
                  <a:p>
                    <a:endParaRPr lang="zh-CN" altLang="en-US"/>
                  </a:p>
                </p:txBody>
              </p:sp>
            </p:grpSp>
            <p:grpSp>
              <p:nvGrpSpPr>
                <p:cNvPr id="1127" name="Group 115"/>
                <p:cNvGrpSpPr>
                  <a:grpSpLocks/>
                </p:cNvGrpSpPr>
                <p:nvPr/>
              </p:nvGrpSpPr>
              <p:grpSpPr bwMode="auto">
                <a:xfrm>
                  <a:off x="2775" y="3340"/>
                  <a:ext cx="272" cy="100"/>
                  <a:chOff x="2775" y="3340"/>
                  <a:chExt cx="272" cy="100"/>
                </a:xfrm>
              </p:grpSpPr>
              <p:sp>
                <p:nvSpPr>
                  <p:cNvPr id="1170" name="Freeform 116"/>
                  <p:cNvSpPr>
                    <a:spLocks/>
                  </p:cNvSpPr>
                  <p:nvPr/>
                </p:nvSpPr>
                <p:spPr bwMode="auto">
                  <a:xfrm>
                    <a:off x="2911" y="3340"/>
                    <a:ext cx="136" cy="32"/>
                  </a:xfrm>
                  <a:custGeom>
                    <a:avLst/>
                    <a:gdLst>
                      <a:gd name="T0" fmla="*/ 0 w 136"/>
                      <a:gd name="T1" fmla="*/ 21 h 32"/>
                      <a:gd name="T2" fmla="*/ 34 w 136"/>
                      <a:gd name="T3" fmla="*/ 31 h 32"/>
                      <a:gd name="T4" fmla="*/ 101 w 136"/>
                      <a:gd name="T5" fmla="*/ 10 h 32"/>
                      <a:gd name="T6" fmla="*/ 135 w 136"/>
                      <a:gd name="T7" fmla="*/ 16 h 32"/>
                      <a:gd name="T8" fmla="*/ 118 w 136"/>
                      <a:gd name="T9" fmla="*/ 0 h 32"/>
                      <a:gd name="T10" fmla="*/ 34 w 136"/>
                      <a:gd name="T11" fmla="*/ 0 h 32"/>
                      <a:gd name="T12" fmla="*/ 76 w 136"/>
                      <a:gd name="T13" fmla="*/ 5 h 32"/>
                      <a:gd name="T14" fmla="*/ 0 w 136"/>
                      <a:gd name="T15" fmla="*/ 21 h 32"/>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32"/>
                      <a:gd name="T26" fmla="*/ 136 w 136"/>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32">
                        <a:moveTo>
                          <a:pt x="0" y="21"/>
                        </a:moveTo>
                        <a:lnTo>
                          <a:pt x="34" y="31"/>
                        </a:lnTo>
                        <a:lnTo>
                          <a:pt x="101" y="10"/>
                        </a:lnTo>
                        <a:lnTo>
                          <a:pt x="135" y="16"/>
                        </a:lnTo>
                        <a:lnTo>
                          <a:pt x="118" y="0"/>
                        </a:lnTo>
                        <a:lnTo>
                          <a:pt x="34" y="0"/>
                        </a:lnTo>
                        <a:lnTo>
                          <a:pt x="76" y="5"/>
                        </a:lnTo>
                        <a:lnTo>
                          <a:pt x="0" y="21"/>
                        </a:lnTo>
                      </a:path>
                    </a:pathLst>
                  </a:custGeom>
                  <a:solidFill>
                    <a:srgbClr val="FFFFFF"/>
                  </a:solidFill>
                  <a:ln w="12700" cap="rnd">
                    <a:noFill/>
                    <a:round/>
                    <a:headEnd/>
                    <a:tailEnd/>
                  </a:ln>
                </p:spPr>
                <p:txBody>
                  <a:bodyPr/>
                  <a:lstStyle/>
                  <a:p>
                    <a:endParaRPr lang="zh-CN" altLang="en-US"/>
                  </a:p>
                </p:txBody>
              </p:sp>
              <p:sp>
                <p:nvSpPr>
                  <p:cNvPr id="1171" name="Freeform 117"/>
                  <p:cNvSpPr>
                    <a:spLocks/>
                  </p:cNvSpPr>
                  <p:nvPr/>
                </p:nvSpPr>
                <p:spPr bwMode="auto">
                  <a:xfrm>
                    <a:off x="2775" y="3395"/>
                    <a:ext cx="129" cy="45"/>
                  </a:xfrm>
                  <a:custGeom>
                    <a:avLst/>
                    <a:gdLst>
                      <a:gd name="T0" fmla="*/ 128 w 129"/>
                      <a:gd name="T1" fmla="*/ 6 h 45"/>
                      <a:gd name="T2" fmla="*/ 94 w 129"/>
                      <a:gd name="T3" fmla="*/ 0 h 45"/>
                      <a:gd name="T4" fmla="*/ 26 w 129"/>
                      <a:gd name="T5" fmla="*/ 25 h 45"/>
                      <a:gd name="T6" fmla="*/ 0 w 129"/>
                      <a:gd name="T7" fmla="*/ 19 h 45"/>
                      <a:gd name="T8" fmla="*/ 9 w 129"/>
                      <a:gd name="T9" fmla="*/ 44 h 45"/>
                      <a:gd name="T10" fmla="*/ 94 w 129"/>
                      <a:gd name="T11" fmla="*/ 44 h 45"/>
                      <a:gd name="T12" fmla="*/ 51 w 129"/>
                      <a:gd name="T13" fmla="*/ 38 h 45"/>
                      <a:gd name="T14" fmla="*/ 128 w 129"/>
                      <a:gd name="T15" fmla="*/ 6 h 45"/>
                      <a:gd name="T16" fmla="*/ 0 60000 65536"/>
                      <a:gd name="T17" fmla="*/ 0 60000 65536"/>
                      <a:gd name="T18" fmla="*/ 0 60000 65536"/>
                      <a:gd name="T19" fmla="*/ 0 60000 65536"/>
                      <a:gd name="T20" fmla="*/ 0 60000 65536"/>
                      <a:gd name="T21" fmla="*/ 0 60000 65536"/>
                      <a:gd name="T22" fmla="*/ 0 60000 65536"/>
                      <a:gd name="T23" fmla="*/ 0 60000 65536"/>
                      <a:gd name="T24" fmla="*/ 0 w 129"/>
                      <a:gd name="T25" fmla="*/ 0 h 45"/>
                      <a:gd name="T26" fmla="*/ 129 w 129"/>
                      <a:gd name="T27" fmla="*/ 45 h 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9" h="45">
                        <a:moveTo>
                          <a:pt x="128" y="6"/>
                        </a:moveTo>
                        <a:lnTo>
                          <a:pt x="94" y="0"/>
                        </a:lnTo>
                        <a:lnTo>
                          <a:pt x="26" y="25"/>
                        </a:lnTo>
                        <a:lnTo>
                          <a:pt x="0" y="19"/>
                        </a:lnTo>
                        <a:lnTo>
                          <a:pt x="9" y="44"/>
                        </a:lnTo>
                        <a:lnTo>
                          <a:pt x="94" y="44"/>
                        </a:lnTo>
                        <a:lnTo>
                          <a:pt x="51" y="38"/>
                        </a:lnTo>
                        <a:lnTo>
                          <a:pt x="128" y="6"/>
                        </a:lnTo>
                      </a:path>
                    </a:pathLst>
                  </a:custGeom>
                  <a:solidFill>
                    <a:srgbClr val="FFFFFF"/>
                  </a:solidFill>
                  <a:ln w="12700" cap="rnd">
                    <a:noFill/>
                    <a:round/>
                    <a:headEnd/>
                    <a:tailEnd/>
                  </a:ln>
                </p:spPr>
                <p:txBody>
                  <a:bodyPr/>
                  <a:lstStyle/>
                  <a:p>
                    <a:endParaRPr lang="zh-CN" altLang="en-US"/>
                  </a:p>
                </p:txBody>
              </p:sp>
            </p:grpSp>
          </p:grpSp>
        </p:grpSp>
        <p:grpSp>
          <p:nvGrpSpPr>
            <p:cNvPr id="1135" name="Group 118"/>
            <p:cNvGrpSpPr>
              <a:grpSpLocks/>
            </p:cNvGrpSpPr>
            <p:nvPr/>
          </p:nvGrpSpPr>
          <p:grpSpPr bwMode="auto">
            <a:xfrm>
              <a:off x="2304" y="2688"/>
              <a:ext cx="288" cy="144"/>
              <a:chOff x="2666" y="3316"/>
              <a:chExt cx="487" cy="233"/>
            </a:xfrm>
          </p:grpSpPr>
          <p:grpSp>
            <p:nvGrpSpPr>
              <p:cNvPr id="1139" name="Group 119"/>
              <p:cNvGrpSpPr>
                <a:grpSpLocks/>
              </p:cNvGrpSpPr>
              <p:nvPr/>
            </p:nvGrpSpPr>
            <p:grpSpPr bwMode="auto">
              <a:xfrm>
                <a:off x="2675" y="3332"/>
                <a:ext cx="478" cy="217"/>
                <a:chOff x="2675" y="3332"/>
                <a:chExt cx="478" cy="217"/>
              </a:xfrm>
            </p:grpSpPr>
            <p:sp>
              <p:nvSpPr>
                <p:cNvPr id="1160" name="Rectangle 120"/>
                <p:cNvSpPr>
                  <a:spLocks noChangeArrowheads="1"/>
                </p:cNvSpPr>
                <p:nvPr/>
              </p:nvSpPr>
              <p:spPr bwMode="auto">
                <a:xfrm>
                  <a:off x="2675" y="3404"/>
                  <a:ext cx="478" cy="71"/>
                </a:xfrm>
                <a:prstGeom prst="rect">
                  <a:avLst/>
                </a:prstGeom>
                <a:solidFill>
                  <a:srgbClr val="000000"/>
                </a:solidFill>
                <a:ln w="12700">
                  <a:noFill/>
                  <a:miter lim="800000"/>
                  <a:headEnd/>
                  <a:tailEnd/>
                </a:ln>
              </p:spPr>
              <p:txBody>
                <a:bodyPr wrap="none" anchor="ctr"/>
                <a:lstStyle/>
                <a:p>
                  <a:endParaRPr lang="zh-CN" altLang="en-US"/>
                </a:p>
              </p:txBody>
            </p:sp>
            <p:sp>
              <p:nvSpPr>
                <p:cNvPr id="1161" name="Oval 121"/>
                <p:cNvSpPr>
                  <a:spLocks noChangeArrowheads="1"/>
                </p:cNvSpPr>
                <p:nvPr/>
              </p:nvSpPr>
              <p:spPr bwMode="auto">
                <a:xfrm>
                  <a:off x="2685" y="3411"/>
                  <a:ext cx="468" cy="138"/>
                </a:xfrm>
                <a:prstGeom prst="ellipse">
                  <a:avLst/>
                </a:prstGeom>
                <a:solidFill>
                  <a:srgbClr val="000000"/>
                </a:solidFill>
                <a:ln w="12700">
                  <a:noFill/>
                  <a:round/>
                  <a:headEnd/>
                  <a:tailEnd/>
                </a:ln>
              </p:spPr>
              <p:txBody>
                <a:bodyPr wrap="none" anchor="ctr"/>
                <a:lstStyle/>
                <a:p>
                  <a:endParaRPr lang="zh-CN" altLang="en-US"/>
                </a:p>
              </p:txBody>
            </p:sp>
            <p:sp>
              <p:nvSpPr>
                <p:cNvPr id="1162" name="Oval 122"/>
                <p:cNvSpPr>
                  <a:spLocks noChangeArrowheads="1"/>
                </p:cNvSpPr>
                <p:nvPr/>
              </p:nvSpPr>
              <p:spPr bwMode="auto">
                <a:xfrm>
                  <a:off x="2685" y="3332"/>
                  <a:ext cx="468" cy="139"/>
                </a:xfrm>
                <a:prstGeom prst="ellipse">
                  <a:avLst/>
                </a:prstGeom>
                <a:solidFill>
                  <a:srgbClr val="000000"/>
                </a:solidFill>
                <a:ln w="12700">
                  <a:noFill/>
                  <a:round/>
                  <a:headEnd/>
                  <a:tailEnd/>
                </a:ln>
              </p:spPr>
              <p:txBody>
                <a:bodyPr wrap="none" anchor="ctr"/>
                <a:lstStyle/>
                <a:p>
                  <a:endParaRPr lang="zh-CN" altLang="en-US"/>
                </a:p>
              </p:txBody>
            </p:sp>
          </p:grpSp>
          <p:sp>
            <p:nvSpPr>
              <p:cNvPr id="1150" name="Rectangle 123"/>
              <p:cNvSpPr>
                <a:spLocks noChangeArrowheads="1"/>
              </p:cNvSpPr>
              <p:nvPr/>
            </p:nvSpPr>
            <p:spPr bwMode="auto">
              <a:xfrm>
                <a:off x="2666" y="3390"/>
                <a:ext cx="479" cy="72"/>
              </a:xfrm>
              <a:prstGeom prst="rect">
                <a:avLst/>
              </a:prstGeom>
              <a:solidFill>
                <a:srgbClr val="004EFF"/>
              </a:solidFill>
              <a:ln w="12700">
                <a:noFill/>
                <a:miter lim="800000"/>
                <a:headEnd/>
                <a:tailEnd/>
              </a:ln>
            </p:spPr>
            <p:txBody>
              <a:bodyPr wrap="none" anchor="ctr"/>
              <a:lstStyle/>
              <a:p>
                <a:endParaRPr lang="zh-CN" altLang="en-US"/>
              </a:p>
            </p:txBody>
          </p:sp>
          <p:sp>
            <p:nvSpPr>
              <p:cNvPr id="1151" name="Oval 124"/>
              <p:cNvSpPr>
                <a:spLocks noChangeArrowheads="1"/>
              </p:cNvSpPr>
              <p:nvPr/>
            </p:nvSpPr>
            <p:spPr bwMode="auto">
              <a:xfrm>
                <a:off x="2675" y="3395"/>
                <a:ext cx="470" cy="138"/>
              </a:xfrm>
              <a:prstGeom prst="ellipse">
                <a:avLst/>
              </a:prstGeom>
              <a:solidFill>
                <a:srgbClr val="004EFF"/>
              </a:solidFill>
              <a:ln w="12700">
                <a:noFill/>
                <a:round/>
                <a:headEnd/>
                <a:tailEnd/>
              </a:ln>
            </p:spPr>
            <p:txBody>
              <a:bodyPr wrap="none" anchor="ctr"/>
              <a:lstStyle/>
              <a:p>
                <a:endParaRPr lang="zh-CN" altLang="en-US"/>
              </a:p>
            </p:txBody>
          </p:sp>
          <p:sp>
            <p:nvSpPr>
              <p:cNvPr id="1152" name="Oval 125"/>
              <p:cNvSpPr>
                <a:spLocks noChangeArrowheads="1"/>
              </p:cNvSpPr>
              <p:nvPr/>
            </p:nvSpPr>
            <p:spPr bwMode="auto">
              <a:xfrm>
                <a:off x="2675" y="3316"/>
                <a:ext cx="470" cy="140"/>
              </a:xfrm>
              <a:prstGeom prst="ellipse">
                <a:avLst/>
              </a:prstGeom>
              <a:solidFill>
                <a:srgbClr val="5589FF"/>
              </a:solidFill>
              <a:ln w="12700">
                <a:noFill/>
                <a:round/>
                <a:headEnd/>
                <a:tailEnd/>
              </a:ln>
            </p:spPr>
            <p:txBody>
              <a:bodyPr wrap="none" anchor="ctr"/>
              <a:lstStyle/>
              <a:p>
                <a:endParaRPr lang="zh-CN" altLang="en-US"/>
              </a:p>
            </p:txBody>
          </p:sp>
          <p:grpSp>
            <p:nvGrpSpPr>
              <p:cNvPr id="1140" name="Group 126"/>
              <p:cNvGrpSpPr>
                <a:grpSpLocks/>
              </p:cNvGrpSpPr>
              <p:nvPr/>
            </p:nvGrpSpPr>
            <p:grpSpPr bwMode="auto">
              <a:xfrm>
                <a:off x="2759" y="3340"/>
                <a:ext cx="296" cy="100"/>
                <a:chOff x="2759" y="3340"/>
                <a:chExt cx="296" cy="100"/>
              </a:xfrm>
            </p:grpSpPr>
            <p:grpSp>
              <p:nvGrpSpPr>
                <p:cNvPr id="1141" name="Group 127"/>
                <p:cNvGrpSpPr>
                  <a:grpSpLocks/>
                </p:cNvGrpSpPr>
                <p:nvPr/>
              </p:nvGrpSpPr>
              <p:grpSpPr bwMode="auto">
                <a:xfrm>
                  <a:off x="2759" y="3340"/>
                  <a:ext cx="296" cy="100"/>
                  <a:chOff x="2759" y="3340"/>
                  <a:chExt cx="296" cy="100"/>
                </a:xfrm>
              </p:grpSpPr>
              <p:sp>
                <p:nvSpPr>
                  <p:cNvPr id="1158" name="Freeform 128"/>
                  <p:cNvSpPr>
                    <a:spLocks/>
                  </p:cNvSpPr>
                  <p:nvPr/>
                </p:nvSpPr>
                <p:spPr bwMode="auto">
                  <a:xfrm>
                    <a:off x="2759" y="3340"/>
                    <a:ext cx="134" cy="32"/>
                  </a:xfrm>
                  <a:custGeom>
                    <a:avLst/>
                    <a:gdLst>
                      <a:gd name="T0" fmla="*/ 0 w 134"/>
                      <a:gd name="T1" fmla="*/ 5 h 32"/>
                      <a:gd name="T2" fmla="*/ 33 w 134"/>
                      <a:gd name="T3" fmla="*/ 0 h 32"/>
                      <a:gd name="T4" fmla="*/ 100 w 134"/>
                      <a:gd name="T5" fmla="*/ 16 h 32"/>
                      <a:gd name="T6" fmla="*/ 133 w 134"/>
                      <a:gd name="T7" fmla="*/ 10 h 32"/>
                      <a:gd name="T8" fmla="*/ 125 w 134"/>
                      <a:gd name="T9" fmla="*/ 31 h 32"/>
                      <a:gd name="T10" fmla="*/ 33 w 134"/>
                      <a:gd name="T11" fmla="*/ 31 h 32"/>
                      <a:gd name="T12" fmla="*/ 75 w 134"/>
                      <a:gd name="T13" fmla="*/ 21 h 32"/>
                      <a:gd name="T14" fmla="*/ 0 w 134"/>
                      <a:gd name="T15" fmla="*/ 5 h 32"/>
                      <a:gd name="T16" fmla="*/ 0 60000 65536"/>
                      <a:gd name="T17" fmla="*/ 0 60000 65536"/>
                      <a:gd name="T18" fmla="*/ 0 60000 65536"/>
                      <a:gd name="T19" fmla="*/ 0 60000 65536"/>
                      <a:gd name="T20" fmla="*/ 0 60000 65536"/>
                      <a:gd name="T21" fmla="*/ 0 60000 65536"/>
                      <a:gd name="T22" fmla="*/ 0 60000 65536"/>
                      <a:gd name="T23" fmla="*/ 0 60000 65536"/>
                      <a:gd name="T24" fmla="*/ 0 w 134"/>
                      <a:gd name="T25" fmla="*/ 0 h 32"/>
                      <a:gd name="T26" fmla="*/ 134 w 134"/>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4" h="32">
                        <a:moveTo>
                          <a:pt x="0" y="5"/>
                        </a:moveTo>
                        <a:lnTo>
                          <a:pt x="33" y="0"/>
                        </a:lnTo>
                        <a:lnTo>
                          <a:pt x="100" y="16"/>
                        </a:lnTo>
                        <a:lnTo>
                          <a:pt x="133" y="10"/>
                        </a:lnTo>
                        <a:lnTo>
                          <a:pt x="125" y="31"/>
                        </a:lnTo>
                        <a:lnTo>
                          <a:pt x="33" y="31"/>
                        </a:lnTo>
                        <a:lnTo>
                          <a:pt x="75" y="21"/>
                        </a:lnTo>
                        <a:lnTo>
                          <a:pt x="0" y="5"/>
                        </a:lnTo>
                      </a:path>
                    </a:pathLst>
                  </a:custGeom>
                  <a:solidFill>
                    <a:srgbClr val="FFFFFF"/>
                  </a:solidFill>
                  <a:ln w="12700" cap="rnd">
                    <a:noFill/>
                    <a:round/>
                    <a:headEnd/>
                    <a:tailEnd/>
                  </a:ln>
                </p:spPr>
                <p:txBody>
                  <a:bodyPr/>
                  <a:lstStyle/>
                  <a:p>
                    <a:endParaRPr lang="zh-CN" altLang="en-US"/>
                  </a:p>
                </p:txBody>
              </p:sp>
              <p:sp>
                <p:nvSpPr>
                  <p:cNvPr id="1159" name="Freeform 129"/>
                  <p:cNvSpPr>
                    <a:spLocks/>
                  </p:cNvSpPr>
                  <p:nvPr/>
                </p:nvSpPr>
                <p:spPr bwMode="auto">
                  <a:xfrm>
                    <a:off x="2919" y="3404"/>
                    <a:ext cx="136" cy="36"/>
                  </a:xfrm>
                  <a:custGeom>
                    <a:avLst/>
                    <a:gdLst>
                      <a:gd name="T0" fmla="*/ 135 w 136"/>
                      <a:gd name="T1" fmla="*/ 29 h 36"/>
                      <a:gd name="T2" fmla="*/ 101 w 136"/>
                      <a:gd name="T3" fmla="*/ 35 h 36"/>
                      <a:gd name="T4" fmla="*/ 34 w 136"/>
                      <a:gd name="T5" fmla="*/ 18 h 36"/>
                      <a:gd name="T6" fmla="*/ 0 w 136"/>
                      <a:gd name="T7" fmla="*/ 29 h 36"/>
                      <a:gd name="T8" fmla="*/ 8 w 136"/>
                      <a:gd name="T9" fmla="*/ 0 h 36"/>
                      <a:gd name="T10" fmla="*/ 101 w 136"/>
                      <a:gd name="T11" fmla="*/ 0 h 36"/>
                      <a:gd name="T12" fmla="*/ 68 w 136"/>
                      <a:gd name="T13" fmla="*/ 12 h 36"/>
                      <a:gd name="T14" fmla="*/ 135 w 136"/>
                      <a:gd name="T15" fmla="*/ 29 h 36"/>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36"/>
                      <a:gd name="T26" fmla="*/ 136 w 136"/>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36">
                        <a:moveTo>
                          <a:pt x="135" y="29"/>
                        </a:moveTo>
                        <a:lnTo>
                          <a:pt x="101" y="35"/>
                        </a:lnTo>
                        <a:lnTo>
                          <a:pt x="34" y="18"/>
                        </a:lnTo>
                        <a:lnTo>
                          <a:pt x="0" y="29"/>
                        </a:lnTo>
                        <a:lnTo>
                          <a:pt x="8" y="0"/>
                        </a:lnTo>
                        <a:lnTo>
                          <a:pt x="101" y="0"/>
                        </a:lnTo>
                        <a:lnTo>
                          <a:pt x="68" y="12"/>
                        </a:lnTo>
                        <a:lnTo>
                          <a:pt x="135" y="29"/>
                        </a:lnTo>
                      </a:path>
                    </a:pathLst>
                  </a:custGeom>
                  <a:solidFill>
                    <a:srgbClr val="FFFFFF"/>
                  </a:solidFill>
                  <a:ln w="12700" cap="rnd">
                    <a:noFill/>
                    <a:round/>
                    <a:headEnd/>
                    <a:tailEnd/>
                  </a:ln>
                </p:spPr>
                <p:txBody>
                  <a:bodyPr/>
                  <a:lstStyle/>
                  <a:p>
                    <a:endParaRPr lang="zh-CN" altLang="en-US"/>
                  </a:p>
                </p:txBody>
              </p:sp>
            </p:grpSp>
            <p:grpSp>
              <p:nvGrpSpPr>
                <p:cNvPr id="1149" name="Group 130"/>
                <p:cNvGrpSpPr>
                  <a:grpSpLocks/>
                </p:cNvGrpSpPr>
                <p:nvPr/>
              </p:nvGrpSpPr>
              <p:grpSpPr bwMode="auto">
                <a:xfrm>
                  <a:off x="2775" y="3340"/>
                  <a:ext cx="272" cy="100"/>
                  <a:chOff x="2775" y="3340"/>
                  <a:chExt cx="272" cy="100"/>
                </a:xfrm>
              </p:grpSpPr>
              <p:sp>
                <p:nvSpPr>
                  <p:cNvPr id="1156" name="Freeform 131"/>
                  <p:cNvSpPr>
                    <a:spLocks/>
                  </p:cNvSpPr>
                  <p:nvPr/>
                </p:nvSpPr>
                <p:spPr bwMode="auto">
                  <a:xfrm>
                    <a:off x="2911" y="3340"/>
                    <a:ext cx="136" cy="32"/>
                  </a:xfrm>
                  <a:custGeom>
                    <a:avLst/>
                    <a:gdLst>
                      <a:gd name="T0" fmla="*/ 0 w 136"/>
                      <a:gd name="T1" fmla="*/ 21 h 32"/>
                      <a:gd name="T2" fmla="*/ 34 w 136"/>
                      <a:gd name="T3" fmla="*/ 31 h 32"/>
                      <a:gd name="T4" fmla="*/ 101 w 136"/>
                      <a:gd name="T5" fmla="*/ 10 h 32"/>
                      <a:gd name="T6" fmla="*/ 135 w 136"/>
                      <a:gd name="T7" fmla="*/ 16 h 32"/>
                      <a:gd name="T8" fmla="*/ 118 w 136"/>
                      <a:gd name="T9" fmla="*/ 0 h 32"/>
                      <a:gd name="T10" fmla="*/ 34 w 136"/>
                      <a:gd name="T11" fmla="*/ 0 h 32"/>
                      <a:gd name="T12" fmla="*/ 76 w 136"/>
                      <a:gd name="T13" fmla="*/ 5 h 32"/>
                      <a:gd name="T14" fmla="*/ 0 w 136"/>
                      <a:gd name="T15" fmla="*/ 21 h 32"/>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32"/>
                      <a:gd name="T26" fmla="*/ 136 w 136"/>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32">
                        <a:moveTo>
                          <a:pt x="0" y="21"/>
                        </a:moveTo>
                        <a:lnTo>
                          <a:pt x="34" y="31"/>
                        </a:lnTo>
                        <a:lnTo>
                          <a:pt x="101" y="10"/>
                        </a:lnTo>
                        <a:lnTo>
                          <a:pt x="135" y="16"/>
                        </a:lnTo>
                        <a:lnTo>
                          <a:pt x="118" y="0"/>
                        </a:lnTo>
                        <a:lnTo>
                          <a:pt x="34" y="0"/>
                        </a:lnTo>
                        <a:lnTo>
                          <a:pt x="76" y="5"/>
                        </a:lnTo>
                        <a:lnTo>
                          <a:pt x="0" y="21"/>
                        </a:lnTo>
                      </a:path>
                    </a:pathLst>
                  </a:custGeom>
                  <a:solidFill>
                    <a:srgbClr val="FFFFFF"/>
                  </a:solidFill>
                  <a:ln w="12700" cap="rnd">
                    <a:noFill/>
                    <a:round/>
                    <a:headEnd/>
                    <a:tailEnd/>
                  </a:ln>
                </p:spPr>
                <p:txBody>
                  <a:bodyPr/>
                  <a:lstStyle/>
                  <a:p>
                    <a:endParaRPr lang="zh-CN" altLang="en-US"/>
                  </a:p>
                </p:txBody>
              </p:sp>
              <p:sp>
                <p:nvSpPr>
                  <p:cNvPr id="1157" name="Freeform 132"/>
                  <p:cNvSpPr>
                    <a:spLocks/>
                  </p:cNvSpPr>
                  <p:nvPr/>
                </p:nvSpPr>
                <p:spPr bwMode="auto">
                  <a:xfrm>
                    <a:off x="2775" y="3395"/>
                    <a:ext cx="129" cy="45"/>
                  </a:xfrm>
                  <a:custGeom>
                    <a:avLst/>
                    <a:gdLst>
                      <a:gd name="T0" fmla="*/ 128 w 129"/>
                      <a:gd name="T1" fmla="*/ 6 h 45"/>
                      <a:gd name="T2" fmla="*/ 94 w 129"/>
                      <a:gd name="T3" fmla="*/ 0 h 45"/>
                      <a:gd name="T4" fmla="*/ 26 w 129"/>
                      <a:gd name="T5" fmla="*/ 25 h 45"/>
                      <a:gd name="T6" fmla="*/ 0 w 129"/>
                      <a:gd name="T7" fmla="*/ 19 h 45"/>
                      <a:gd name="T8" fmla="*/ 9 w 129"/>
                      <a:gd name="T9" fmla="*/ 44 h 45"/>
                      <a:gd name="T10" fmla="*/ 94 w 129"/>
                      <a:gd name="T11" fmla="*/ 44 h 45"/>
                      <a:gd name="T12" fmla="*/ 51 w 129"/>
                      <a:gd name="T13" fmla="*/ 38 h 45"/>
                      <a:gd name="T14" fmla="*/ 128 w 129"/>
                      <a:gd name="T15" fmla="*/ 6 h 45"/>
                      <a:gd name="T16" fmla="*/ 0 60000 65536"/>
                      <a:gd name="T17" fmla="*/ 0 60000 65536"/>
                      <a:gd name="T18" fmla="*/ 0 60000 65536"/>
                      <a:gd name="T19" fmla="*/ 0 60000 65536"/>
                      <a:gd name="T20" fmla="*/ 0 60000 65536"/>
                      <a:gd name="T21" fmla="*/ 0 60000 65536"/>
                      <a:gd name="T22" fmla="*/ 0 60000 65536"/>
                      <a:gd name="T23" fmla="*/ 0 60000 65536"/>
                      <a:gd name="T24" fmla="*/ 0 w 129"/>
                      <a:gd name="T25" fmla="*/ 0 h 45"/>
                      <a:gd name="T26" fmla="*/ 129 w 129"/>
                      <a:gd name="T27" fmla="*/ 45 h 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9" h="45">
                        <a:moveTo>
                          <a:pt x="128" y="6"/>
                        </a:moveTo>
                        <a:lnTo>
                          <a:pt x="94" y="0"/>
                        </a:lnTo>
                        <a:lnTo>
                          <a:pt x="26" y="25"/>
                        </a:lnTo>
                        <a:lnTo>
                          <a:pt x="0" y="19"/>
                        </a:lnTo>
                        <a:lnTo>
                          <a:pt x="9" y="44"/>
                        </a:lnTo>
                        <a:lnTo>
                          <a:pt x="94" y="44"/>
                        </a:lnTo>
                        <a:lnTo>
                          <a:pt x="51" y="38"/>
                        </a:lnTo>
                        <a:lnTo>
                          <a:pt x="128" y="6"/>
                        </a:lnTo>
                      </a:path>
                    </a:pathLst>
                  </a:custGeom>
                  <a:solidFill>
                    <a:srgbClr val="FFFFFF"/>
                  </a:solidFill>
                  <a:ln w="12700" cap="rnd">
                    <a:noFill/>
                    <a:round/>
                    <a:headEnd/>
                    <a:tailEnd/>
                  </a:ln>
                </p:spPr>
                <p:txBody>
                  <a:bodyPr/>
                  <a:lstStyle/>
                  <a:p>
                    <a:endParaRPr lang="zh-CN" altLang="en-US"/>
                  </a:p>
                </p:txBody>
              </p:sp>
            </p:grpSp>
          </p:grpSp>
        </p:grpSp>
        <p:grpSp>
          <p:nvGrpSpPr>
            <p:cNvPr id="1153" name="Group 133"/>
            <p:cNvGrpSpPr>
              <a:grpSpLocks/>
            </p:cNvGrpSpPr>
            <p:nvPr/>
          </p:nvGrpSpPr>
          <p:grpSpPr bwMode="auto">
            <a:xfrm>
              <a:off x="3408" y="2688"/>
              <a:ext cx="288" cy="144"/>
              <a:chOff x="2666" y="3316"/>
              <a:chExt cx="487" cy="233"/>
            </a:xfrm>
          </p:grpSpPr>
          <p:grpSp>
            <p:nvGrpSpPr>
              <p:cNvPr id="1154" name="Group 134"/>
              <p:cNvGrpSpPr>
                <a:grpSpLocks/>
              </p:cNvGrpSpPr>
              <p:nvPr/>
            </p:nvGrpSpPr>
            <p:grpSpPr bwMode="auto">
              <a:xfrm>
                <a:off x="2675" y="3332"/>
                <a:ext cx="478" cy="217"/>
                <a:chOff x="2675" y="3332"/>
                <a:chExt cx="478" cy="217"/>
              </a:xfrm>
            </p:grpSpPr>
            <p:sp>
              <p:nvSpPr>
                <p:cNvPr id="1146" name="Rectangle 135"/>
                <p:cNvSpPr>
                  <a:spLocks noChangeArrowheads="1"/>
                </p:cNvSpPr>
                <p:nvPr/>
              </p:nvSpPr>
              <p:spPr bwMode="auto">
                <a:xfrm>
                  <a:off x="2675" y="3404"/>
                  <a:ext cx="478" cy="71"/>
                </a:xfrm>
                <a:prstGeom prst="rect">
                  <a:avLst/>
                </a:prstGeom>
                <a:solidFill>
                  <a:srgbClr val="000000"/>
                </a:solidFill>
                <a:ln w="12700">
                  <a:noFill/>
                  <a:miter lim="800000"/>
                  <a:headEnd/>
                  <a:tailEnd/>
                </a:ln>
              </p:spPr>
              <p:txBody>
                <a:bodyPr wrap="none" anchor="ctr"/>
                <a:lstStyle/>
                <a:p>
                  <a:endParaRPr lang="zh-CN" altLang="en-US"/>
                </a:p>
              </p:txBody>
            </p:sp>
            <p:sp>
              <p:nvSpPr>
                <p:cNvPr id="1147" name="Oval 136"/>
                <p:cNvSpPr>
                  <a:spLocks noChangeArrowheads="1"/>
                </p:cNvSpPr>
                <p:nvPr/>
              </p:nvSpPr>
              <p:spPr bwMode="auto">
                <a:xfrm>
                  <a:off x="2685" y="3411"/>
                  <a:ext cx="468" cy="138"/>
                </a:xfrm>
                <a:prstGeom prst="ellipse">
                  <a:avLst/>
                </a:prstGeom>
                <a:solidFill>
                  <a:srgbClr val="000000"/>
                </a:solidFill>
                <a:ln w="12700">
                  <a:noFill/>
                  <a:round/>
                  <a:headEnd/>
                  <a:tailEnd/>
                </a:ln>
              </p:spPr>
              <p:txBody>
                <a:bodyPr wrap="none" anchor="ctr"/>
                <a:lstStyle/>
                <a:p>
                  <a:endParaRPr lang="zh-CN" altLang="en-US"/>
                </a:p>
              </p:txBody>
            </p:sp>
            <p:sp>
              <p:nvSpPr>
                <p:cNvPr id="1148" name="Oval 137"/>
                <p:cNvSpPr>
                  <a:spLocks noChangeArrowheads="1"/>
                </p:cNvSpPr>
                <p:nvPr/>
              </p:nvSpPr>
              <p:spPr bwMode="auto">
                <a:xfrm>
                  <a:off x="2685" y="3332"/>
                  <a:ext cx="468" cy="139"/>
                </a:xfrm>
                <a:prstGeom prst="ellipse">
                  <a:avLst/>
                </a:prstGeom>
                <a:solidFill>
                  <a:srgbClr val="000000"/>
                </a:solidFill>
                <a:ln w="12700">
                  <a:noFill/>
                  <a:round/>
                  <a:headEnd/>
                  <a:tailEnd/>
                </a:ln>
              </p:spPr>
              <p:txBody>
                <a:bodyPr wrap="none" anchor="ctr"/>
                <a:lstStyle/>
                <a:p>
                  <a:endParaRPr lang="zh-CN" altLang="en-US"/>
                </a:p>
              </p:txBody>
            </p:sp>
          </p:grpSp>
          <p:sp>
            <p:nvSpPr>
              <p:cNvPr id="1136" name="Rectangle 138"/>
              <p:cNvSpPr>
                <a:spLocks noChangeArrowheads="1"/>
              </p:cNvSpPr>
              <p:nvPr/>
            </p:nvSpPr>
            <p:spPr bwMode="auto">
              <a:xfrm>
                <a:off x="2666" y="3390"/>
                <a:ext cx="479" cy="72"/>
              </a:xfrm>
              <a:prstGeom prst="rect">
                <a:avLst/>
              </a:prstGeom>
              <a:solidFill>
                <a:srgbClr val="004EFF"/>
              </a:solidFill>
              <a:ln w="12700">
                <a:noFill/>
                <a:miter lim="800000"/>
                <a:headEnd/>
                <a:tailEnd/>
              </a:ln>
            </p:spPr>
            <p:txBody>
              <a:bodyPr wrap="none" anchor="ctr"/>
              <a:lstStyle/>
              <a:p>
                <a:endParaRPr lang="zh-CN" altLang="en-US"/>
              </a:p>
            </p:txBody>
          </p:sp>
          <p:sp>
            <p:nvSpPr>
              <p:cNvPr id="1137" name="Oval 139"/>
              <p:cNvSpPr>
                <a:spLocks noChangeArrowheads="1"/>
              </p:cNvSpPr>
              <p:nvPr/>
            </p:nvSpPr>
            <p:spPr bwMode="auto">
              <a:xfrm>
                <a:off x="2675" y="3395"/>
                <a:ext cx="470" cy="138"/>
              </a:xfrm>
              <a:prstGeom prst="ellipse">
                <a:avLst/>
              </a:prstGeom>
              <a:solidFill>
                <a:srgbClr val="004EFF"/>
              </a:solidFill>
              <a:ln w="12700">
                <a:noFill/>
                <a:round/>
                <a:headEnd/>
                <a:tailEnd/>
              </a:ln>
            </p:spPr>
            <p:txBody>
              <a:bodyPr wrap="none" anchor="ctr"/>
              <a:lstStyle/>
              <a:p>
                <a:endParaRPr lang="zh-CN" altLang="en-US"/>
              </a:p>
            </p:txBody>
          </p:sp>
          <p:sp>
            <p:nvSpPr>
              <p:cNvPr id="1138" name="Oval 140"/>
              <p:cNvSpPr>
                <a:spLocks noChangeArrowheads="1"/>
              </p:cNvSpPr>
              <p:nvPr/>
            </p:nvSpPr>
            <p:spPr bwMode="auto">
              <a:xfrm>
                <a:off x="2675" y="3316"/>
                <a:ext cx="470" cy="140"/>
              </a:xfrm>
              <a:prstGeom prst="ellipse">
                <a:avLst/>
              </a:prstGeom>
              <a:solidFill>
                <a:srgbClr val="5589FF"/>
              </a:solidFill>
              <a:ln w="12700">
                <a:noFill/>
                <a:round/>
                <a:headEnd/>
                <a:tailEnd/>
              </a:ln>
            </p:spPr>
            <p:txBody>
              <a:bodyPr wrap="none" anchor="ctr"/>
              <a:lstStyle/>
              <a:p>
                <a:endParaRPr lang="zh-CN" altLang="en-US"/>
              </a:p>
            </p:txBody>
          </p:sp>
          <p:grpSp>
            <p:nvGrpSpPr>
              <p:cNvPr id="1155" name="Group 141"/>
              <p:cNvGrpSpPr>
                <a:grpSpLocks/>
              </p:cNvGrpSpPr>
              <p:nvPr/>
            </p:nvGrpSpPr>
            <p:grpSpPr bwMode="auto">
              <a:xfrm>
                <a:off x="2759" y="3340"/>
                <a:ext cx="296" cy="100"/>
                <a:chOff x="2759" y="3340"/>
                <a:chExt cx="296" cy="100"/>
              </a:xfrm>
            </p:grpSpPr>
            <p:grpSp>
              <p:nvGrpSpPr>
                <p:cNvPr id="1163" name="Group 142"/>
                <p:cNvGrpSpPr>
                  <a:grpSpLocks/>
                </p:cNvGrpSpPr>
                <p:nvPr/>
              </p:nvGrpSpPr>
              <p:grpSpPr bwMode="auto">
                <a:xfrm>
                  <a:off x="2759" y="3340"/>
                  <a:ext cx="296" cy="100"/>
                  <a:chOff x="2759" y="3340"/>
                  <a:chExt cx="296" cy="100"/>
                </a:xfrm>
              </p:grpSpPr>
              <p:sp>
                <p:nvSpPr>
                  <p:cNvPr id="1144" name="Freeform 143"/>
                  <p:cNvSpPr>
                    <a:spLocks/>
                  </p:cNvSpPr>
                  <p:nvPr/>
                </p:nvSpPr>
                <p:spPr bwMode="auto">
                  <a:xfrm>
                    <a:off x="2759" y="3340"/>
                    <a:ext cx="134" cy="32"/>
                  </a:xfrm>
                  <a:custGeom>
                    <a:avLst/>
                    <a:gdLst>
                      <a:gd name="T0" fmla="*/ 0 w 134"/>
                      <a:gd name="T1" fmla="*/ 5 h 32"/>
                      <a:gd name="T2" fmla="*/ 33 w 134"/>
                      <a:gd name="T3" fmla="*/ 0 h 32"/>
                      <a:gd name="T4" fmla="*/ 100 w 134"/>
                      <a:gd name="T5" fmla="*/ 16 h 32"/>
                      <a:gd name="T6" fmla="*/ 133 w 134"/>
                      <a:gd name="T7" fmla="*/ 10 h 32"/>
                      <a:gd name="T8" fmla="*/ 125 w 134"/>
                      <a:gd name="T9" fmla="*/ 31 h 32"/>
                      <a:gd name="T10" fmla="*/ 33 w 134"/>
                      <a:gd name="T11" fmla="*/ 31 h 32"/>
                      <a:gd name="T12" fmla="*/ 75 w 134"/>
                      <a:gd name="T13" fmla="*/ 21 h 32"/>
                      <a:gd name="T14" fmla="*/ 0 w 134"/>
                      <a:gd name="T15" fmla="*/ 5 h 32"/>
                      <a:gd name="T16" fmla="*/ 0 60000 65536"/>
                      <a:gd name="T17" fmla="*/ 0 60000 65536"/>
                      <a:gd name="T18" fmla="*/ 0 60000 65536"/>
                      <a:gd name="T19" fmla="*/ 0 60000 65536"/>
                      <a:gd name="T20" fmla="*/ 0 60000 65536"/>
                      <a:gd name="T21" fmla="*/ 0 60000 65536"/>
                      <a:gd name="T22" fmla="*/ 0 60000 65536"/>
                      <a:gd name="T23" fmla="*/ 0 60000 65536"/>
                      <a:gd name="T24" fmla="*/ 0 w 134"/>
                      <a:gd name="T25" fmla="*/ 0 h 32"/>
                      <a:gd name="T26" fmla="*/ 134 w 134"/>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4" h="32">
                        <a:moveTo>
                          <a:pt x="0" y="5"/>
                        </a:moveTo>
                        <a:lnTo>
                          <a:pt x="33" y="0"/>
                        </a:lnTo>
                        <a:lnTo>
                          <a:pt x="100" y="16"/>
                        </a:lnTo>
                        <a:lnTo>
                          <a:pt x="133" y="10"/>
                        </a:lnTo>
                        <a:lnTo>
                          <a:pt x="125" y="31"/>
                        </a:lnTo>
                        <a:lnTo>
                          <a:pt x="33" y="31"/>
                        </a:lnTo>
                        <a:lnTo>
                          <a:pt x="75" y="21"/>
                        </a:lnTo>
                        <a:lnTo>
                          <a:pt x="0" y="5"/>
                        </a:lnTo>
                      </a:path>
                    </a:pathLst>
                  </a:custGeom>
                  <a:solidFill>
                    <a:srgbClr val="FFFFFF"/>
                  </a:solidFill>
                  <a:ln w="12700" cap="rnd">
                    <a:noFill/>
                    <a:round/>
                    <a:headEnd/>
                    <a:tailEnd/>
                  </a:ln>
                </p:spPr>
                <p:txBody>
                  <a:bodyPr/>
                  <a:lstStyle/>
                  <a:p>
                    <a:endParaRPr lang="zh-CN" altLang="en-US"/>
                  </a:p>
                </p:txBody>
              </p:sp>
              <p:sp>
                <p:nvSpPr>
                  <p:cNvPr id="1145" name="Freeform 144"/>
                  <p:cNvSpPr>
                    <a:spLocks/>
                  </p:cNvSpPr>
                  <p:nvPr/>
                </p:nvSpPr>
                <p:spPr bwMode="auto">
                  <a:xfrm>
                    <a:off x="2919" y="3404"/>
                    <a:ext cx="136" cy="36"/>
                  </a:xfrm>
                  <a:custGeom>
                    <a:avLst/>
                    <a:gdLst>
                      <a:gd name="T0" fmla="*/ 135 w 136"/>
                      <a:gd name="T1" fmla="*/ 29 h 36"/>
                      <a:gd name="T2" fmla="*/ 101 w 136"/>
                      <a:gd name="T3" fmla="*/ 35 h 36"/>
                      <a:gd name="T4" fmla="*/ 34 w 136"/>
                      <a:gd name="T5" fmla="*/ 18 h 36"/>
                      <a:gd name="T6" fmla="*/ 0 w 136"/>
                      <a:gd name="T7" fmla="*/ 29 h 36"/>
                      <a:gd name="T8" fmla="*/ 8 w 136"/>
                      <a:gd name="T9" fmla="*/ 0 h 36"/>
                      <a:gd name="T10" fmla="*/ 101 w 136"/>
                      <a:gd name="T11" fmla="*/ 0 h 36"/>
                      <a:gd name="T12" fmla="*/ 68 w 136"/>
                      <a:gd name="T13" fmla="*/ 12 h 36"/>
                      <a:gd name="T14" fmla="*/ 135 w 136"/>
                      <a:gd name="T15" fmla="*/ 29 h 36"/>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36"/>
                      <a:gd name="T26" fmla="*/ 136 w 136"/>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36">
                        <a:moveTo>
                          <a:pt x="135" y="29"/>
                        </a:moveTo>
                        <a:lnTo>
                          <a:pt x="101" y="35"/>
                        </a:lnTo>
                        <a:lnTo>
                          <a:pt x="34" y="18"/>
                        </a:lnTo>
                        <a:lnTo>
                          <a:pt x="0" y="29"/>
                        </a:lnTo>
                        <a:lnTo>
                          <a:pt x="8" y="0"/>
                        </a:lnTo>
                        <a:lnTo>
                          <a:pt x="101" y="0"/>
                        </a:lnTo>
                        <a:lnTo>
                          <a:pt x="68" y="12"/>
                        </a:lnTo>
                        <a:lnTo>
                          <a:pt x="135" y="29"/>
                        </a:lnTo>
                      </a:path>
                    </a:pathLst>
                  </a:custGeom>
                  <a:solidFill>
                    <a:srgbClr val="FFFFFF"/>
                  </a:solidFill>
                  <a:ln w="12700" cap="rnd">
                    <a:noFill/>
                    <a:round/>
                    <a:headEnd/>
                    <a:tailEnd/>
                  </a:ln>
                </p:spPr>
                <p:txBody>
                  <a:bodyPr/>
                  <a:lstStyle/>
                  <a:p>
                    <a:endParaRPr lang="zh-CN" altLang="en-US"/>
                  </a:p>
                </p:txBody>
              </p:sp>
            </p:grpSp>
            <p:grpSp>
              <p:nvGrpSpPr>
                <p:cNvPr id="1167" name="Group 145"/>
                <p:cNvGrpSpPr>
                  <a:grpSpLocks/>
                </p:cNvGrpSpPr>
                <p:nvPr/>
              </p:nvGrpSpPr>
              <p:grpSpPr bwMode="auto">
                <a:xfrm>
                  <a:off x="2775" y="3340"/>
                  <a:ext cx="272" cy="100"/>
                  <a:chOff x="2775" y="3340"/>
                  <a:chExt cx="272" cy="100"/>
                </a:xfrm>
              </p:grpSpPr>
              <p:sp>
                <p:nvSpPr>
                  <p:cNvPr id="1142" name="Freeform 146"/>
                  <p:cNvSpPr>
                    <a:spLocks/>
                  </p:cNvSpPr>
                  <p:nvPr/>
                </p:nvSpPr>
                <p:spPr bwMode="auto">
                  <a:xfrm>
                    <a:off x="2911" y="3340"/>
                    <a:ext cx="136" cy="32"/>
                  </a:xfrm>
                  <a:custGeom>
                    <a:avLst/>
                    <a:gdLst>
                      <a:gd name="T0" fmla="*/ 0 w 136"/>
                      <a:gd name="T1" fmla="*/ 21 h 32"/>
                      <a:gd name="T2" fmla="*/ 34 w 136"/>
                      <a:gd name="T3" fmla="*/ 31 h 32"/>
                      <a:gd name="T4" fmla="*/ 101 w 136"/>
                      <a:gd name="T5" fmla="*/ 10 h 32"/>
                      <a:gd name="T6" fmla="*/ 135 w 136"/>
                      <a:gd name="T7" fmla="*/ 16 h 32"/>
                      <a:gd name="T8" fmla="*/ 118 w 136"/>
                      <a:gd name="T9" fmla="*/ 0 h 32"/>
                      <a:gd name="T10" fmla="*/ 34 w 136"/>
                      <a:gd name="T11" fmla="*/ 0 h 32"/>
                      <a:gd name="T12" fmla="*/ 76 w 136"/>
                      <a:gd name="T13" fmla="*/ 5 h 32"/>
                      <a:gd name="T14" fmla="*/ 0 w 136"/>
                      <a:gd name="T15" fmla="*/ 21 h 32"/>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32"/>
                      <a:gd name="T26" fmla="*/ 136 w 136"/>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32">
                        <a:moveTo>
                          <a:pt x="0" y="21"/>
                        </a:moveTo>
                        <a:lnTo>
                          <a:pt x="34" y="31"/>
                        </a:lnTo>
                        <a:lnTo>
                          <a:pt x="101" y="10"/>
                        </a:lnTo>
                        <a:lnTo>
                          <a:pt x="135" y="16"/>
                        </a:lnTo>
                        <a:lnTo>
                          <a:pt x="118" y="0"/>
                        </a:lnTo>
                        <a:lnTo>
                          <a:pt x="34" y="0"/>
                        </a:lnTo>
                        <a:lnTo>
                          <a:pt x="76" y="5"/>
                        </a:lnTo>
                        <a:lnTo>
                          <a:pt x="0" y="21"/>
                        </a:lnTo>
                      </a:path>
                    </a:pathLst>
                  </a:custGeom>
                  <a:solidFill>
                    <a:srgbClr val="FFFFFF"/>
                  </a:solidFill>
                  <a:ln w="12700" cap="rnd">
                    <a:noFill/>
                    <a:round/>
                    <a:headEnd/>
                    <a:tailEnd/>
                  </a:ln>
                </p:spPr>
                <p:txBody>
                  <a:bodyPr/>
                  <a:lstStyle/>
                  <a:p>
                    <a:endParaRPr lang="zh-CN" altLang="en-US"/>
                  </a:p>
                </p:txBody>
              </p:sp>
              <p:sp>
                <p:nvSpPr>
                  <p:cNvPr id="1143" name="Freeform 147"/>
                  <p:cNvSpPr>
                    <a:spLocks/>
                  </p:cNvSpPr>
                  <p:nvPr/>
                </p:nvSpPr>
                <p:spPr bwMode="auto">
                  <a:xfrm>
                    <a:off x="2775" y="3395"/>
                    <a:ext cx="129" cy="45"/>
                  </a:xfrm>
                  <a:custGeom>
                    <a:avLst/>
                    <a:gdLst>
                      <a:gd name="T0" fmla="*/ 128 w 129"/>
                      <a:gd name="T1" fmla="*/ 6 h 45"/>
                      <a:gd name="T2" fmla="*/ 94 w 129"/>
                      <a:gd name="T3" fmla="*/ 0 h 45"/>
                      <a:gd name="T4" fmla="*/ 26 w 129"/>
                      <a:gd name="T5" fmla="*/ 25 h 45"/>
                      <a:gd name="T6" fmla="*/ 0 w 129"/>
                      <a:gd name="T7" fmla="*/ 19 h 45"/>
                      <a:gd name="T8" fmla="*/ 9 w 129"/>
                      <a:gd name="T9" fmla="*/ 44 h 45"/>
                      <a:gd name="T10" fmla="*/ 94 w 129"/>
                      <a:gd name="T11" fmla="*/ 44 h 45"/>
                      <a:gd name="T12" fmla="*/ 51 w 129"/>
                      <a:gd name="T13" fmla="*/ 38 h 45"/>
                      <a:gd name="T14" fmla="*/ 128 w 129"/>
                      <a:gd name="T15" fmla="*/ 6 h 45"/>
                      <a:gd name="T16" fmla="*/ 0 60000 65536"/>
                      <a:gd name="T17" fmla="*/ 0 60000 65536"/>
                      <a:gd name="T18" fmla="*/ 0 60000 65536"/>
                      <a:gd name="T19" fmla="*/ 0 60000 65536"/>
                      <a:gd name="T20" fmla="*/ 0 60000 65536"/>
                      <a:gd name="T21" fmla="*/ 0 60000 65536"/>
                      <a:gd name="T22" fmla="*/ 0 60000 65536"/>
                      <a:gd name="T23" fmla="*/ 0 60000 65536"/>
                      <a:gd name="T24" fmla="*/ 0 w 129"/>
                      <a:gd name="T25" fmla="*/ 0 h 45"/>
                      <a:gd name="T26" fmla="*/ 129 w 129"/>
                      <a:gd name="T27" fmla="*/ 45 h 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9" h="45">
                        <a:moveTo>
                          <a:pt x="128" y="6"/>
                        </a:moveTo>
                        <a:lnTo>
                          <a:pt x="94" y="0"/>
                        </a:lnTo>
                        <a:lnTo>
                          <a:pt x="26" y="25"/>
                        </a:lnTo>
                        <a:lnTo>
                          <a:pt x="0" y="19"/>
                        </a:lnTo>
                        <a:lnTo>
                          <a:pt x="9" y="44"/>
                        </a:lnTo>
                        <a:lnTo>
                          <a:pt x="94" y="44"/>
                        </a:lnTo>
                        <a:lnTo>
                          <a:pt x="51" y="38"/>
                        </a:lnTo>
                        <a:lnTo>
                          <a:pt x="128" y="6"/>
                        </a:lnTo>
                      </a:path>
                    </a:pathLst>
                  </a:custGeom>
                  <a:solidFill>
                    <a:srgbClr val="FFFFFF"/>
                  </a:solidFill>
                  <a:ln w="12700" cap="rnd">
                    <a:noFill/>
                    <a:round/>
                    <a:headEnd/>
                    <a:tailEnd/>
                  </a:ln>
                </p:spPr>
                <p:txBody>
                  <a:bodyPr/>
                  <a:lstStyle/>
                  <a:p>
                    <a:endParaRPr lang="zh-CN" altLang="en-US"/>
                  </a:p>
                </p:txBody>
              </p:sp>
            </p:grpSp>
          </p:grpSp>
        </p:grpSp>
        <p:grpSp>
          <p:nvGrpSpPr>
            <p:cNvPr id="1168" name="Group 148"/>
            <p:cNvGrpSpPr>
              <a:grpSpLocks/>
            </p:cNvGrpSpPr>
            <p:nvPr/>
          </p:nvGrpSpPr>
          <p:grpSpPr bwMode="auto">
            <a:xfrm>
              <a:off x="4176" y="2832"/>
              <a:ext cx="288" cy="144"/>
              <a:chOff x="2666" y="3316"/>
              <a:chExt cx="487" cy="233"/>
            </a:xfrm>
          </p:grpSpPr>
          <p:grpSp>
            <p:nvGrpSpPr>
              <p:cNvPr id="1169" name="Group 149"/>
              <p:cNvGrpSpPr>
                <a:grpSpLocks/>
              </p:cNvGrpSpPr>
              <p:nvPr/>
            </p:nvGrpSpPr>
            <p:grpSpPr bwMode="auto">
              <a:xfrm>
                <a:off x="2675" y="3332"/>
                <a:ext cx="478" cy="217"/>
                <a:chOff x="2675" y="3332"/>
                <a:chExt cx="478" cy="217"/>
              </a:xfrm>
            </p:grpSpPr>
            <p:sp>
              <p:nvSpPr>
                <p:cNvPr id="1132" name="Rectangle 150"/>
                <p:cNvSpPr>
                  <a:spLocks noChangeArrowheads="1"/>
                </p:cNvSpPr>
                <p:nvPr/>
              </p:nvSpPr>
              <p:spPr bwMode="auto">
                <a:xfrm>
                  <a:off x="2675" y="3404"/>
                  <a:ext cx="478" cy="71"/>
                </a:xfrm>
                <a:prstGeom prst="rect">
                  <a:avLst/>
                </a:prstGeom>
                <a:solidFill>
                  <a:srgbClr val="000000"/>
                </a:solidFill>
                <a:ln w="12700">
                  <a:noFill/>
                  <a:miter lim="800000"/>
                  <a:headEnd/>
                  <a:tailEnd/>
                </a:ln>
              </p:spPr>
              <p:txBody>
                <a:bodyPr wrap="none" anchor="ctr"/>
                <a:lstStyle/>
                <a:p>
                  <a:endParaRPr lang="zh-CN" altLang="en-US"/>
                </a:p>
              </p:txBody>
            </p:sp>
            <p:sp>
              <p:nvSpPr>
                <p:cNvPr id="1133" name="Oval 151"/>
                <p:cNvSpPr>
                  <a:spLocks noChangeArrowheads="1"/>
                </p:cNvSpPr>
                <p:nvPr/>
              </p:nvSpPr>
              <p:spPr bwMode="auto">
                <a:xfrm>
                  <a:off x="2685" y="3411"/>
                  <a:ext cx="468" cy="138"/>
                </a:xfrm>
                <a:prstGeom prst="ellipse">
                  <a:avLst/>
                </a:prstGeom>
                <a:solidFill>
                  <a:srgbClr val="000000"/>
                </a:solidFill>
                <a:ln w="12700">
                  <a:noFill/>
                  <a:round/>
                  <a:headEnd/>
                  <a:tailEnd/>
                </a:ln>
              </p:spPr>
              <p:txBody>
                <a:bodyPr wrap="none" anchor="ctr"/>
                <a:lstStyle/>
                <a:p>
                  <a:endParaRPr lang="zh-CN" altLang="en-US"/>
                </a:p>
              </p:txBody>
            </p:sp>
            <p:sp>
              <p:nvSpPr>
                <p:cNvPr id="1134" name="Oval 152"/>
                <p:cNvSpPr>
                  <a:spLocks noChangeArrowheads="1"/>
                </p:cNvSpPr>
                <p:nvPr/>
              </p:nvSpPr>
              <p:spPr bwMode="auto">
                <a:xfrm>
                  <a:off x="2685" y="3332"/>
                  <a:ext cx="468" cy="139"/>
                </a:xfrm>
                <a:prstGeom prst="ellipse">
                  <a:avLst/>
                </a:prstGeom>
                <a:solidFill>
                  <a:srgbClr val="000000"/>
                </a:solidFill>
                <a:ln w="12700">
                  <a:noFill/>
                  <a:round/>
                  <a:headEnd/>
                  <a:tailEnd/>
                </a:ln>
              </p:spPr>
              <p:txBody>
                <a:bodyPr wrap="none" anchor="ctr"/>
                <a:lstStyle/>
                <a:p>
                  <a:endParaRPr lang="zh-CN" altLang="en-US"/>
                </a:p>
              </p:txBody>
            </p:sp>
          </p:grpSp>
          <p:sp>
            <p:nvSpPr>
              <p:cNvPr id="1122" name="Rectangle 153"/>
              <p:cNvSpPr>
                <a:spLocks noChangeArrowheads="1"/>
              </p:cNvSpPr>
              <p:nvPr/>
            </p:nvSpPr>
            <p:spPr bwMode="auto">
              <a:xfrm>
                <a:off x="2666" y="3390"/>
                <a:ext cx="479" cy="72"/>
              </a:xfrm>
              <a:prstGeom prst="rect">
                <a:avLst/>
              </a:prstGeom>
              <a:solidFill>
                <a:srgbClr val="004EFF"/>
              </a:solidFill>
              <a:ln w="12700">
                <a:noFill/>
                <a:miter lim="800000"/>
                <a:headEnd/>
                <a:tailEnd/>
              </a:ln>
            </p:spPr>
            <p:txBody>
              <a:bodyPr wrap="none" anchor="ctr"/>
              <a:lstStyle/>
              <a:p>
                <a:endParaRPr lang="zh-CN" altLang="en-US"/>
              </a:p>
            </p:txBody>
          </p:sp>
          <p:sp>
            <p:nvSpPr>
              <p:cNvPr id="1123" name="Oval 154"/>
              <p:cNvSpPr>
                <a:spLocks noChangeArrowheads="1"/>
              </p:cNvSpPr>
              <p:nvPr/>
            </p:nvSpPr>
            <p:spPr bwMode="auto">
              <a:xfrm>
                <a:off x="2675" y="3395"/>
                <a:ext cx="470" cy="138"/>
              </a:xfrm>
              <a:prstGeom prst="ellipse">
                <a:avLst/>
              </a:prstGeom>
              <a:solidFill>
                <a:srgbClr val="004EFF"/>
              </a:solidFill>
              <a:ln w="12700">
                <a:noFill/>
                <a:round/>
                <a:headEnd/>
                <a:tailEnd/>
              </a:ln>
            </p:spPr>
            <p:txBody>
              <a:bodyPr wrap="none" anchor="ctr"/>
              <a:lstStyle/>
              <a:p>
                <a:endParaRPr lang="zh-CN" altLang="en-US"/>
              </a:p>
            </p:txBody>
          </p:sp>
          <p:sp>
            <p:nvSpPr>
              <p:cNvPr id="1124" name="Oval 155"/>
              <p:cNvSpPr>
                <a:spLocks noChangeArrowheads="1"/>
              </p:cNvSpPr>
              <p:nvPr/>
            </p:nvSpPr>
            <p:spPr bwMode="auto">
              <a:xfrm>
                <a:off x="2675" y="3316"/>
                <a:ext cx="470" cy="140"/>
              </a:xfrm>
              <a:prstGeom prst="ellipse">
                <a:avLst/>
              </a:prstGeom>
              <a:solidFill>
                <a:srgbClr val="5589FF"/>
              </a:solidFill>
              <a:ln w="12700">
                <a:noFill/>
                <a:round/>
                <a:headEnd/>
                <a:tailEnd/>
              </a:ln>
            </p:spPr>
            <p:txBody>
              <a:bodyPr wrap="none" anchor="ctr"/>
              <a:lstStyle/>
              <a:p>
                <a:endParaRPr lang="zh-CN" altLang="en-US"/>
              </a:p>
            </p:txBody>
          </p:sp>
          <p:grpSp>
            <p:nvGrpSpPr>
              <p:cNvPr id="1177" name="Group 156"/>
              <p:cNvGrpSpPr>
                <a:grpSpLocks/>
              </p:cNvGrpSpPr>
              <p:nvPr/>
            </p:nvGrpSpPr>
            <p:grpSpPr bwMode="auto">
              <a:xfrm>
                <a:off x="2759" y="3340"/>
                <a:ext cx="296" cy="100"/>
                <a:chOff x="2759" y="3340"/>
                <a:chExt cx="296" cy="100"/>
              </a:xfrm>
            </p:grpSpPr>
            <p:grpSp>
              <p:nvGrpSpPr>
                <p:cNvPr id="1181" name="Group 157"/>
                <p:cNvGrpSpPr>
                  <a:grpSpLocks/>
                </p:cNvGrpSpPr>
                <p:nvPr/>
              </p:nvGrpSpPr>
              <p:grpSpPr bwMode="auto">
                <a:xfrm>
                  <a:off x="2759" y="3340"/>
                  <a:ext cx="296" cy="100"/>
                  <a:chOff x="2759" y="3340"/>
                  <a:chExt cx="296" cy="100"/>
                </a:xfrm>
              </p:grpSpPr>
              <p:sp>
                <p:nvSpPr>
                  <p:cNvPr id="1130" name="Freeform 158"/>
                  <p:cNvSpPr>
                    <a:spLocks/>
                  </p:cNvSpPr>
                  <p:nvPr/>
                </p:nvSpPr>
                <p:spPr bwMode="auto">
                  <a:xfrm>
                    <a:off x="2759" y="3340"/>
                    <a:ext cx="134" cy="32"/>
                  </a:xfrm>
                  <a:custGeom>
                    <a:avLst/>
                    <a:gdLst>
                      <a:gd name="T0" fmla="*/ 0 w 134"/>
                      <a:gd name="T1" fmla="*/ 5 h 32"/>
                      <a:gd name="T2" fmla="*/ 33 w 134"/>
                      <a:gd name="T3" fmla="*/ 0 h 32"/>
                      <a:gd name="T4" fmla="*/ 100 w 134"/>
                      <a:gd name="T5" fmla="*/ 16 h 32"/>
                      <a:gd name="T6" fmla="*/ 133 w 134"/>
                      <a:gd name="T7" fmla="*/ 10 h 32"/>
                      <a:gd name="T8" fmla="*/ 125 w 134"/>
                      <a:gd name="T9" fmla="*/ 31 h 32"/>
                      <a:gd name="T10" fmla="*/ 33 w 134"/>
                      <a:gd name="T11" fmla="*/ 31 h 32"/>
                      <a:gd name="T12" fmla="*/ 75 w 134"/>
                      <a:gd name="T13" fmla="*/ 21 h 32"/>
                      <a:gd name="T14" fmla="*/ 0 w 134"/>
                      <a:gd name="T15" fmla="*/ 5 h 32"/>
                      <a:gd name="T16" fmla="*/ 0 60000 65536"/>
                      <a:gd name="T17" fmla="*/ 0 60000 65536"/>
                      <a:gd name="T18" fmla="*/ 0 60000 65536"/>
                      <a:gd name="T19" fmla="*/ 0 60000 65536"/>
                      <a:gd name="T20" fmla="*/ 0 60000 65536"/>
                      <a:gd name="T21" fmla="*/ 0 60000 65536"/>
                      <a:gd name="T22" fmla="*/ 0 60000 65536"/>
                      <a:gd name="T23" fmla="*/ 0 60000 65536"/>
                      <a:gd name="T24" fmla="*/ 0 w 134"/>
                      <a:gd name="T25" fmla="*/ 0 h 32"/>
                      <a:gd name="T26" fmla="*/ 134 w 134"/>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4" h="32">
                        <a:moveTo>
                          <a:pt x="0" y="5"/>
                        </a:moveTo>
                        <a:lnTo>
                          <a:pt x="33" y="0"/>
                        </a:lnTo>
                        <a:lnTo>
                          <a:pt x="100" y="16"/>
                        </a:lnTo>
                        <a:lnTo>
                          <a:pt x="133" y="10"/>
                        </a:lnTo>
                        <a:lnTo>
                          <a:pt x="125" y="31"/>
                        </a:lnTo>
                        <a:lnTo>
                          <a:pt x="33" y="31"/>
                        </a:lnTo>
                        <a:lnTo>
                          <a:pt x="75" y="21"/>
                        </a:lnTo>
                        <a:lnTo>
                          <a:pt x="0" y="5"/>
                        </a:lnTo>
                      </a:path>
                    </a:pathLst>
                  </a:custGeom>
                  <a:solidFill>
                    <a:srgbClr val="FFFFFF"/>
                  </a:solidFill>
                  <a:ln w="12700" cap="rnd">
                    <a:noFill/>
                    <a:round/>
                    <a:headEnd/>
                    <a:tailEnd/>
                  </a:ln>
                </p:spPr>
                <p:txBody>
                  <a:bodyPr/>
                  <a:lstStyle/>
                  <a:p>
                    <a:endParaRPr lang="zh-CN" altLang="en-US"/>
                  </a:p>
                </p:txBody>
              </p:sp>
              <p:sp>
                <p:nvSpPr>
                  <p:cNvPr id="1131" name="Freeform 159"/>
                  <p:cNvSpPr>
                    <a:spLocks/>
                  </p:cNvSpPr>
                  <p:nvPr/>
                </p:nvSpPr>
                <p:spPr bwMode="auto">
                  <a:xfrm>
                    <a:off x="2919" y="3404"/>
                    <a:ext cx="136" cy="36"/>
                  </a:xfrm>
                  <a:custGeom>
                    <a:avLst/>
                    <a:gdLst>
                      <a:gd name="T0" fmla="*/ 135 w 136"/>
                      <a:gd name="T1" fmla="*/ 29 h 36"/>
                      <a:gd name="T2" fmla="*/ 101 w 136"/>
                      <a:gd name="T3" fmla="*/ 35 h 36"/>
                      <a:gd name="T4" fmla="*/ 34 w 136"/>
                      <a:gd name="T5" fmla="*/ 18 h 36"/>
                      <a:gd name="T6" fmla="*/ 0 w 136"/>
                      <a:gd name="T7" fmla="*/ 29 h 36"/>
                      <a:gd name="T8" fmla="*/ 8 w 136"/>
                      <a:gd name="T9" fmla="*/ 0 h 36"/>
                      <a:gd name="T10" fmla="*/ 101 w 136"/>
                      <a:gd name="T11" fmla="*/ 0 h 36"/>
                      <a:gd name="T12" fmla="*/ 68 w 136"/>
                      <a:gd name="T13" fmla="*/ 12 h 36"/>
                      <a:gd name="T14" fmla="*/ 135 w 136"/>
                      <a:gd name="T15" fmla="*/ 29 h 36"/>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36"/>
                      <a:gd name="T26" fmla="*/ 136 w 136"/>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36">
                        <a:moveTo>
                          <a:pt x="135" y="29"/>
                        </a:moveTo>
                        <a:lnTo>
                          <a:pt x="101" y="35"/>
                        </a:lnTo>
                        <a:lnTo>
                          <a:pt x="34" y="18"/>
                        </a:lnTo>
                        <a:lnTo>
                          <a:pt x="0" y="29"/>
                        </a:lnTo>
                        <a:lnTo>
                          <a:pt x="8" y="0"/>
                        </a:lnTo>
                        <a:lnTo>
                          <a:pt x="101" y="0"/>
                        </a:lnTo>
                        <a:lnTo>
                          <a:pt x="68" y="12"/>
                        </a:lnTo>
                        <a:lnTo>
                          <a:pt x="135" y="29"/>
                        </a:lnTo>
                      </a:path>
                    </a:pathLst>
                  </a:custGeom>
                  <a:solidFill>
                    <a:srgbClr val="FFFFFF"/>
                  </a:solidFill>
                  <a:ln w="12700" cap="rnd">
                    <a:noFill/>
                    <a:round/>
                    <a:headEnd/>
                    <a:tailEnd/>
                  </a:ln>
                </p:spPr>
                <p:txBody>
                  <a:bodyPr/>
                  <a:lstStyle/>
                  <a:p>
                    <a:endParaRPr lang="zh-CN" altLang="en-US"/>
                  </a:p>
                </p:txBody>
              </p:sp>
            </p:grpSp>
            <p:grpSp>
              <p:nvGrpSpPr>
                <p:cNvPr id="1182" name="Group 160"/>
                <p:cNvGrpSpPr>
                  <a:grpSpLocks/>
                </p:cNvGrpSpPr>
                <p:nvPr/>
              </p:nvGrpSpPr>
              <p:grpSpPr bwMode="auto">
                <a:xfrm>
                  <a:off x="2775" y="3340"/>
                  <a:ext cx="272" cy="100"/>
                  <a:chOff x="2775" y="3340"/>
                  <a:chExt cx="272" cy="100"/>
                </a:xfrm>
              </p:grpSpPr>
              <p:sp>
                <p:nvSpPr>
                  <p:cNvPr id="1128" name="Freeform 161"/>
                  <p:cNvSpPr>
                    <a:spLocks/>
                  </p:cNvSpPr>
                  <p:nvPr/>
                </p:nvSpPr>
                <p:spPr bwMode="auto">
                  <a:xfrm>
                    <a:off x="2911" y="3340"/>
                    <a:ext cx="136" cy="32"/>
                  </a:xfrm>
                  <a:custGeom>
                    <a:avLst/>
                    <a:gdLst>
                      <a:gd name="T0" fmla="*/ 0 w 136"/>
                      <a:gd name="T1" fmla="*/ 21 h 32"/>
                      <a:gd name="T2" fmla="*/ 34 w 136"/>
                      <a:gd name="T3" fmla="*/ 31 h 32"/>
                      <a:gd name="T4" fmla="*/ 101 w 136"/>
                      <a:gd name="T5" fmla="*/ 10 h 32"/>
                      <a:gd name="T6" fmla="*/ 135 w 136"/>
                      <a:gd name="T7" fmla="*/ 16 h 32"/>
                      <a:gd name="T8" fmla="*/ 118 w 136"/>
                      <a:gd name="T9" fmla="*/ 0 h 32"/>
                      <a:gd name="T10" fmla="*/ 34 w 136"/>
                      <a:gd name="T11" fmla="*/ 0 h 32"/>
                      <a:gd name="T12" fmla="*/ 76 w 136"/>
                      <a:gd name="T13" fmla="*/ 5 h 32"/>
                      <a:gd name="T14" fmla="*/ 0 w 136"/>
                      <a:gd name="T15" fmla="*/ 21 h 32"/>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32"/>
                      <a:gd name="T26" fmla="*/ 136 w 136"/>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32">
                        <a:moveTo>
                          <a:pt x="0" y="21"/>
                        </a:moveTo>
                        <a:lnTo>
                          <a:pt x="34" y="31"/>
                        </a:lnTo>
                        <a:lnTo>
                          <a:pt x="101" y="10"/>
                        </a:lnTo>
                        <a:lnTo>
                          <a:pt x="135" y="16"/>
                        </a:lnTo>
                        <a:lnTo>
                          <a:pt x="118" y="0"/>
                        </a:lnTo>
                        <a:lnTo>
                          <a:pt x="34" y="0"/>
                        </a:lnTo>
                        <a:lnTo>
                          <a:pt x="76" y="5"/>
                        </a:lnTo>
                        <a:lnTo>
                          <a:pt x="0" y="21"/>
                        </a:lnTo>
                      </a:path>
                    </a:pathLst>
                  </a:custGeom>
                  <a:solidFill>
                    <a:srgbClr val="FFFFFF"/>
                  </a:solidFill>
                  <a:ln w="12700" cap="rnd">
                    <a:noFill/>
                    <a:round/>
                    <a:headEnd/>
                    <a:tailEnd/>
                  </a:ln>
                </p:spPr>
                <p:txBody>
                  <a:bodyPr/>
                  <a:lstStyle/>
                  <a:p>
                    <a:endParaRPr lang="zh-CN" altLang="en-US"/>
                  </a:p>
                </p:txBody>
              </p:sp>
              <p:sp>
                <p:nvSpPr>
                  <p:cNvPr id="1129" name="Freeform 162"/>
                  <p:cNvSpPr>
                    <a:spLocks/>
                  </p:cNvSpPr>
                  <p:nvPr/>
                </p:nvSpPr>
                <p:spPr bwMode="auto">
                  <a:xfrm>
                    <a:off x="2775" y="3395"/>
                    <a:ext cx="129" cy="45"/>
                  </a:xfrm>
                  <a:custGeom>
                    <a:avLst/>
                    <a:gdLst>
                      <a:gd name="T0" fmla="*/ 128 w 129"/>
                      <a:gd name="T1" fmla="*/ 6 h 45"/>
                      <a:gd name="T2" fmla="*/ 94 w 129"/>
                      <a:gd name="T3" fmla="*/ 0 h 45"/>
                      <a:gd name="T4" fmla="*/ 26 w 129"/>
                      <a:gd name="T5" fmla="*/ 25 h 45"/>
                      <a:gd name="T6" fmla="*/ 0 w 129"/>
                      <a:gd name="T7" fmla="*/ 19 h 45"/>
                      <a:gd name="T8" fmla="*/ 9 w 129"/>
                      <a:gd name="T9" fmla="*/ 44 h 45"/>
                      <a:gd name="T10" fmla="*/ 94 w 129"/>
                      <a:gd name="T11" fmla="*/ 44 h 45"/>
                      <a:gd name="T12" fmla="*/ 51 w 129"/>
                      <a:gd name="T13" fmla="*/ 38 h 45"/>
                      <a:gd name="T14" fmla="*/ 128 w 129"/>
                      <a:gd name="T15" fmla="*/ 6 h 45"/>
                      <a:gd name="T16" fmla="*/ 0 60000 65536"/>
                      <a:gd name="T17" fmla="*/ 0 60000 65536"/>
                      <a:gd name="T18" fmla="*/ 0 60000 65536"/>
                      <a:gd name="T19" fmla="*/ 0 60000 65536"/>
                      <a:gd name="T20" fmla="*/ 0 60000 65536"/>
                      <a:gd name="T21" fmla="*/ 0 60000 65536"/>
                      <a:gd name="T22" fmla="*/ 0 60000 65536"/>
                      <a:gd name="T23" fmla="*/ 0 60000 65536"/>
                      <a:gd name="T24" fmla="*/ 0 w 129"/>
                      <a:gd name="T25" fmla="*/ 0 h 45"/>
                      <a:gd name="T26" fmla="*/ 129 w 129"/>
                      <a:gd name="T27" fmla="*/ 45 h 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9" h="45">
                        <a:moveTo>
                          <a:pt x="128" y="6"/>
                        </a:moveTo>
                        <a:lnTo>
                          <a:pt x="94" y="0"/>
                        </a:lnTo>
                        <a:lnTo>
                          <a:pt x="26" y="25"/>
                        </a:lnTo>
                        <a:lnTo>
                          <a:pt x="0" y="19"/>
                        </a:lnTo>
                        <a:lnTo>
                          <a:pt x="9" y="44"/>
                        </a:lnTo>
                        <a:lnTo>
                          <a:pt x="94" y="44"/>
                        </a:lnTo>
                        <a:lnTo>
                          <a:pt x="51" y="38"/>
                        </a:lnTo>
                        <a:lnTo>
                          <a:pt x="128" y="6"/>
                        </a:lnTo>
                      </a:path>
                    </a:pathLst>
                  </a:custGeom>
                  <a:solidFill>
                    <a:srgbClr val="FFFFFF"/>
                  </a:solidFill>
                  <a:ln w="12700" cap="rnd">
                    <a:noFill/>
                    <a:round/>
                    <a:headEnd/>
                    <a:tailEnd/>
                  </a:ln>
                </p:spPr>
                <p:txBody>
                  <a:bodyPr/>
                  <a:lstStyle/>
                  <a:p>
                    <a:endParaRPr lang="zh-CN" altLang="en-US"/>
                  </a:p>
                </p:txBody>
              </p:sp>
            </p:grpSp>
          </p:grpSp>
        </p:grpSp>
        <p:grpSp>
          <p:nvGrpSpPr>
            <p:cNvPr id="1183" name="Group 163"/>
            <p:cNvGrpSpPr>
              <a:grpSpLocks/>
            </p:cNvGrpSpPr>
            <p:nvPr/>
          </p:nvGrpSpPr>
          <p:grpSpPr bwMode="auto">
            <a:xfrm>
              <a:off x="1968" y="2976"/>
              <a:ext cx="288" cy="144"/>
              <a:chOff x="2666" y="3316"/>
              <a:chExt cx="487" cy="233"/>
            </a:xfrm>
          </p:grpSpPr>
          <p:grpSp>
            <p:nvGrpSpPr>
              <p:cNvPr id="1191" name="Group 164"/>
              <p:cNvGrpSpPr>
                <a:grpSpLocks/>
              </p:cNvGrpSpPr>
              <p:nvPr/>
            </p:nvGrpSpPr>
            <p:grpSpPr bwMode="auto">
              <a:xfrm>
                <a:off x="2675" y="3332"/>
                <a:ext cx="478" cy="217"/>
                <a:chOff x="2675" y="3332"/>
                <a:chExt cx="478" cy="217"/>
              </a:xfrm>
            </p:grpSpPr>
            <p:sp>
              <p:nvSpPr>
                <p:cNvPr id="1118" name="Rectangle 165"/>
                <p:cNvSpPr>
                  <a:spLocks noChangeArrowheads="1"/>
                </p:cNvSpPr>
                <p:nvPr/>
              </p:nvSpPr>
              <p:spPr bwMode="auto">
                <a:xfrm>
                  <a:off x="2675" y="3404"/>
                  <a:ext cx="478" cy="71"/>
                </a:xfrm>
                <a:prstGeom prst="rect">
                  <a:avLst/>
                </a:prstGeom>
                <a:solidFill>
                  <a:srgbClr val="000000"/>
                </a:solidFill>
                <a:ln w="12700">
                  <a:noFill/>
                  <a:miter lim="800000"/>
                  <a:headEnd/>
                  <a:tailEnd/>
                </a:ln>
              </p:spPr>
              <p:txBody>
                <a:bodyPr wrap="none" anchor="ctr"/>
                <a:lstStyle/>
                <a:p>
                  <a:endParaRPr lang="zh-CN" altLang="en-US"/>
                </a:p>
              </p:txBody>
            </p:sp>
            <p:sp>
              <p:nvSpPr>
                <p:cNvPr id="1119" name="Oval 166"/>
                <p:cNvSpPr>
                  <a:spLocks noChangeArrowheads="1"/>
                </p:cNvSpPr>
                <p:nvPr/>
              </p:nvSpPr>
              <p:spPr bwMode="auto">
                <a:xfrm>
                  <a:off x="2685" y="3411"/>
                  <a:ext cx="468" cy="138"/>
                </a:xfrm>
                <a:prstGeom prst="ellipse">
                  <a:avLst/>
                </a:prstGeom>
                <a:solidFill>
                  <a:srgbClr val="000000"/>
                </a:solidFill>
                <a:ln w="12700">
                  <a:noFill/>
                  <a:round/>
                  <a:headEnd/>
                  <a:tailEnd/>
                </a:ln>
              </p:spPr>
              <p:txBody>
                <a:bodyPr wrap="none" anchor="ctr"/>
                <a:lstStyle/>
                <a:p>
                  <a:endParaRPr lang="zh-CN" altLang="en-US"/>
                </a:p>
              </p:txBody>
            </p:sp>
            <p:sp>
              <p:nvSpPr>
                <p:cNvPr id="1120" name="Oval 167"/>
                <p:cNvSpPr>
                  <a:spLocks noChangeArrowheads="1"/>
                </p:cNvSpPr>
                <p:nvPr/>
              </p:nvSpPr>
              <p:spPr bwMode="auto">
                <a:xfrm>
                  <a:off x="2685" y="3332"/>
                  <a:ext cx="468" cy="139"/>
                </a:xfrm>
                <a:prstGeom prst="ellipse">
                  <a:avLst/>
                </a:prstGeom>
                <a:solidFill>
                  <a:srgbClr val="000000"/>
                </a:solidFill>
                <a:ln w="12700">
                  <a:noFill/>
                  <a:round/>
                  <a:headEnd/>
                  <a:tailEnd/>
                </a:ln>
              </p:spPr>
              <p:txBody>
                <a:bodyPr wrap="none" anchor="ctr"/>
                <a:lstStyle/>
                <a:p>
                  <a:endParaRPr lang="zh-CN" altLang="en-US"/>
                </a:p>
              </p:txBody>
            </p:sp>
          </p:grpSp>
          <p:sp>
            <p:nvSpPr>
              <p:cNvPr id="1108" name="Rectangle 168"/>
              <p:cNvSpPr>
                <a:spLocks noChangeArrowheads="1"/>
              </p:cNvSpPr>
              <p:nvPr/>
            </p:nvSpPr>
            <p:spPr bwMode="auto">
              <a:xfrm>
                <a:off x="2666" y="3390"/>
                <a:ext cx="479" cy="72"/>
              </a:xfrm>
              <a:prstGeom prst="rect">
                <a:avLst/>
              </a:prstGeom>
              <a:solidFill>
                <a:srgbClr val="004EFF"/>
              </a:solidFill>
              <a:ln w="12700">
                <a:noFill/>
                <a:miter lim="800000"/>
                <a:headEnd/>
                <a:tailEnd/>
              </a:ln>
            </p:spPr>
            <p:txBody>
              <a:bodyPr wrap="none" anchor="ctr"/>
              <a:lstStyle/>
              <a:p>
                <a:endParaRPr lang="zh-CN" altLang="en-US"/>
              </a:p>
            </p:txBody>
          </p:sp>
          <p:sp>
            <p:nvSpPr>
              <p:cNvPr id="1109" name="Oval 169"/>
              <p:cNvSpPr>
                <a:spLocks noChangeArrowheads="1"/>
              </p:cNvSpPr>
              <p:nvPr/>
            </p:nvSpPr>
            <p:spPr bwMode="auto">
              <a:xfrm>
                <a:off x="2675" y="3395"/>
                <a:ext cx="470" cy="138"/>
              </a:xfrm>
              <a:prstGeom prst="ellipse">
                <a:avLst/>
              </a:prstGeom>
              <a:solidFill>
                <a:srgbClr val="004EFF"/>
              </a:solidFill>
              <a:ln w="12700">
                <a:noFill/>
                <a:round/>
                <a:headEnd/>
                <a:tailEnd/>
              </a:ln>
            </p:spPr>
            <p:txBody>
              <a:bodyPr wrap="none" anchor="ctr"/>
              <a:lstStyle/>
              <a:p>
                <a:endParaRPr lang="zh-CN" altLang="en-US"/>
              </a:p>
            </p:txBody>
          </p:sp>
          <p:sp>
            <p:nvSpPr>
              <p:cNvPr id="1110" name="Oval 170"/>
              <p:cNvSpPr>
                <a:spLocks noChangeArrowheads="1"/>
              </p:cNvSpPr>
              <p:nvPr/>
            </p:nvSpPr>
            <p:spPr bwMode="auto">
              <a:xfrm>
                <a:off x="2675" y="3316"/>
                <a:ext cx="470" cy="140"/>
              </a:xfrm>
              <a:prstGeom prst="ellipse">
                <a:avLst/>
              </a:prstGeom>
              <a:solidFill>
                <a:srgbClr val="5589FF"/>
              </a:solidFill>
              <a:ln w="12700">
                <a:noFill/>
                <a:round/>
                <a:headEnd/>
                <a:tailEnd/>
              </a:ln>
            </p:spPr>
            <p:txBody>
              <a:bodyPr wrap="none" anchor="ctr"/>
              <a:lstStyle/>
              <a:p>
                <a:endParaRPr lang="zh-CN" altLang="en-US"/>
              </a:p>
            </p:txBody>
          </p:sp>
          <p:grpSp>
            <p:nvGrpSpPr>
              <p:cNvPr id="1195" name="Group 171"/>
              <p:cNvGrpSpPr>
                <a:grpSpLocks/>
              </p:cNvGrpSpPr>
              <p:nvPr/>
            </p:nvGrpSpPr>
            <p:grpSpPr bwMode="auto">
              <a:xfrm>
                <a:off x="2759" y="3340"/>
                <a:ext cx="296" cy="100"/>
                <a:chOff x="2759" y="3340"/>
                <a:chExt cx="296" cy="100"/>
              </a:xfrm>
            </p:grpSpPr>
            <p:grpSp>
              <p:nvGrpSpPr>
                <p:cNvPr id="1196" name="Group 172"/>
                <p:cNvGrpSpPr>
                  <a:grpSpLocks/>
                </p:cNvGrpSpPr>
                <p:nvPr/>
              </p:nvGrpSpPr>
              <p:grpSpPr bwMode="auto">
                <a:xfrm>
                  <a:off x="2759" y="3340"/>
                  <a:ext cx="296" cy="100"/>
                  <a:chOff x="2759" y="3340"/>
                  <a:chExt cx="296" cy="100"/>
                </a:xfrm>
              </p:grpSpPr>
              <p:sp>
                <p:nvSpPr>
                  <p:cNvPr id="1116" name="Freeform 173"/>
                  <p:cNvSpPr>
                    <a:spLocks/>
                  </p:cNvSpPr>
                  <p:nvPr/>
                </p:nvSpPr>
                <p:spPr bwMode="auto">
                  <a:xfrm>
                    <a:off x="2759" y="3340"/>
                    <a:ext cx="134" cy="32"/>
                  </a:xfrm>
                  <a:custGeom>
                    <a:avLst/>
                    <a:gdLst>
                      <a:gd name="T0" fmla="*/ 0 w 134"/>
                      <a:gd name="T1" fmla="*/ 5 h 32"/>
                      <a:gd name="T2" fmla="*/ 33 w 134"/>
                      <a:gd name="T3" fmla="*/ 0 h 32"/>
                      <a:gd name="T4" fmla="*/ 100 w 134"/>
                      <a:gd name="T5" fmla="*/ 16 h 32"/>
                      <a:gd name="T6" fmla="*/ 133 w 134"/>
                      <a:gd name="T7" fmla="*/ 10 h 32"/>
                      <a:gd name="T8" fmla="*/ 125 w 134"/>
                      <a:gd name="T9" fmla="*/ 31 h 32"/>
                      <a:gd name="T10" fmla="*/ 33 w 134"/>
                      <a:gd name="T11" fmla="*/ 31 h 32"/>
                      <a:gd name="T12" fmla="*/ 75 w 134"/>
                      <a:gd name="T13" fmla="*/ 21 h 32"/>
                      <a:gd name="T14" fmla="*/ 0 w 134"/>
                      <a:gd name="T15" fmla="*/ 5 h 32"/>
                      <a:gd name="T16" fmla="*/ 0 60000 65536"/>
                      <a:gd name="T17" fmla="*/ 0 60000 65536"/>
                      <a:gd name="T18" fmla="*/ 0 60000 65536"/>
                      <a:gd name="T19" fmla="*/ 0 60000 65536"/>
                      <a:gd name="T20" fmla="*/ 0 60000 65536"/>
                      <a:gd name="T21" fmla="*/ 0 60000 65536"/>
                      <a:gd name="T22" fmla="*/ 0 60000 65536"/>
                      <a:gd name="T23" fmla="*/ 0 60000 65536"/>
                      <a:gd name="T24" fmla="*/ 0 w 134"/>
                      <a:gd name="T25" fmla="*/ 0 h 32"/>
                      <a:gd name="T26" fmla="*/ 134 w 134"/>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4" h="32">
                        <a:moveTo>
                          <a:pt x="0" y="5"/>
                        </a:moveTo>
                        <a:lnTo>
                          <a:pt x="33" y="0"/>
                        </a:lnTo>
                        <a:lnTo>
                          <a:pt x="100" y="16"/>
                        </a:lnTo>
                        <a:lnTo>
                          <a:pt x="133" y="10"/>
                        </a:lnTo>
                        <a:lnTo>
                          <a:pt x="125" y="31"/>
                        </a:lnTo>
                        <a:lnTo>
                          <a:pt x="33" y="31"/>
                        </a:lnTo>
                        <a:lnTo>
                          <a:pt x="75" y="21"/>
                        </a:lnTo>
                        <a:lnTo>
                          <a:pt x="0" y="5"/>
                        </a:lnTo>
                      </a:path>
                    </a:pathLst>
                  </a:custGeom>
                  <a:solidFill>
                    <a:srgbClr val="FFFFFF"/>
                  </a:solidFill>
                  <a:ln w="12700" cap="rnd">
                    <a:noFill/>
                    <a:round/>
                    <a:headEnd/>
                    <a:tailEnd/>
                  </a:ln>
                </p:spPr>
                <p:txBody>
                  <a:bodyPr/>
                  <a:lstStyle/>
                  <a:p>
                    <a:endParaRPr lang="zh-CN" altLang="en-US"/>
                  </a:p>
                </p:txBody>
              </p:sp>
              <p:sp>
                <p:nvSpPr>
                  <p:cNvPr id="1117" name="Freeform 174"/>
                  <p:cNvSpPr>
                    <a:spLocks/>
                  </p:cNvSpPr>
                  <p:nvPr/>
                </p:nvSpPr>
                <p:spPr bwMode="auto">
                  <a:xfrm>
                    <a:off x="2919" y="3404"/>
                    <a:ext cx="136" cy="36"/>
                  </a:xfrm>
                  <a:custGeom>
                    <a:avLst/>
                    <a:gdLst>
                      <a:gd name="T0" fmla="*/ 135 w 136"/>
                      <a:gd name="T1" fmla="*/ 29 h 36"/>
                      <a:gd name="T2" fmla="*/ 101 w 136"/>
                      <a:gd name="T3" fmla="*/ 35 h 36"/>
                      <a:gd name="T4" fmla="*/ 34 w 136"/>
                      <a:gd name="T5" fmla="*/ 18 h 36"/>
                      <a:gd name="T6" fmla="*/ 0 w 136"/>
                      <a:gd name="T7" fmla="*/ 29 h 36"/>
                      <a:gd name="T8" fmla="*/ 8 w 136"/>
                      <a:gd name="T9" fmla="*/ 0 h 36"/>
                      <a:gd name="T10" fmla="*/ 101 w 136"/>
                      <a:gd name="T11" fmla="*/ 0 h 36"/>
                      <a:gd name="T12" fmla="*/ 68 w 136"/>
                      <a:gd name="T13" fmla="*/ 12 h 36"/>
                      <a:gd name="T14" fmla="*/ 135 w 136"/>
                      <a:gd name="T15" fmla="*/ 29 h 36"/>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36"/>
                      <a:gd name="T26" fmla="*/ 136 w 136"/>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36">
                        <a:moveTo>
                          <a:pt x="135" y="29"/>
                        </a:moveTo>
                        <a:lnTo>
                          <a:pt x="101" y="35"/>
                        </a:lnTo>
                        <a:lnTo>
                          <a:pt x="34" y="18"/>
                        </a:lnTo>
                        <a:lnTo>
                          <a:pt x="0" y="29"/>
                        </a:lnTo>
                        <a:lnTo>
                          <a:pt x="8" y="0"/>
                        </a:lnTo>
                        <a:lnTo>
                          <a:pt x="101" y="0"/>
                        </a:lnTo>
                        <a:lnTo>
                          <a:pt x="68" y="12"/>
                        </a:lnTo>
                        <a:lnTo>
                          <a:pt x="135" y="29"/>
                        </a:lnTo>
                      </a:path>
                    </a:pathLst>
                  </a:custGeom>
                  <a:solidFill>
                    <a:srgbClr val="FFFFFF"/>
                  </a:solidFill>
                  <a:ln w="12700" cap="rnd">
                    <a:noFill/>
                    <a:round/>
                    <a:headEnd/>
                    <a:tailEnd/>
                  </a:ln>
                </p:spPr>
                <p:txBody>
                  <a:bodyPr/>
                  <a:lstStyle/>
                  <a:p>
                    <a:endParaRPr lang="zh-CN" altLang="en-US"/>
                  </a:p>
                </p:txBody>
              </p:sp>
            </p:grpSp>
            <p:grpSp>
              <p:nvGrpSpPr>
                <p:cNvPr id="1197" name="Group 175"/>
                <p:cNvGrpSpPr>
                  <a:grpSpLocks/>
                </p:cNvGrpSpPr>
                <p:nvPr/>
              </p:nvGrpSpPr>
              <p:grpSpPr bwMode="auto">
                <a:xfrm>
                  <a:off x="2775" y="3340"/>
                  <a:ext cx="272" cy="100"/>
                  <a:chOff x="2775" y="3340"/>
                  <a:chExt cx="272" cy="100"/>
                </a:xfrm>
              </p:grpSpPr>
              <p:sp>
                <p:nvSpPr>
                  <p:cNvPr id="1114" name="Freeform 176"/>
                  <p:cNvSpPr>
                    <a:spLocks/>
                  </p:cNvSpPr>
                  <p:nvPr/>
                </p:nvSpPr>
                <p:spPr bwMode="auto">
                  <a:xfrm>
                    <a:off x="2911" y="3340"/>
                    <a:ext cx="136" cy="32"/>
                  </a:xfrm>
                  <a:custGeom>
                    <a:avLst/>
                    <a:gdLst>
                      <a:gd name="T0" fmla="*/ 0 w 136"/>
                      <a:gd name="T1" fmla="*/ 21 h 32"/>
                      <a:gd name="T2" fmla="*/ 34 w 136"/>
                      <a:gd name="T3" fmla="*/ 31 h 32"/>
                      <a:gd name="T4" fmla="*/ 101 w 136"/>
                      <a:gd name="T5" fmla="*/ 10 h 32"/>
                      <a:gd name="T6" fmla="*/ 135 w 136"/>
                      <a:gd name="T7" fmla="*/ 16 h 32"/>
                      <a:gd name="T8" fmla="*/ 118 w 136"/>
                      <a:gd name="T9" fmla="*/ 0 h 32"/>
                      <a:gd name="T10" fmla="*/ 34 w 136"/>
                      <a:gd name="T11" fmla="*/ 0 h 32"/>
                      <a:gd name="T12" fmla="*/ 76 w 136"/>
                      <a:gd name="T13" fmla="*/ 5 h 32"/>
                      <a:gd name="T14" fmla="*/ 0 w 136"/>
                      <a:gd name="T15" fmla="*/ 21 h 32"/>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32"/>
                      <a:gd name="T26" fmla="*/ 136 w 136"/>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32">
                        <a:moveTo>
                          <a:pt x="0" y="21"/>
                        </a:moveTo>
                        <a:lnTo>
                          <a:pt x="34" y="31"/>
                        </a:lnTo>
                        <a:lnTo>
                          <a:pt x="101" y="10"/>
                        </a:lnTo>
                        <a:lnTo>
                          <a:pt x="135" y="16"/>
                        </a:lnTo>
                        <a:lnTo>
                          <a:pt x="118" y="0"/>
                        </a:lnTo>
                        <a:lnTo>
                          <a:pt x="34" y="0"/>
                        </a:lnTo>
                        <a:lnTo>
                          <a:pt x="76" y="5"/>
                        </a:lnTo>
                        <a:lnTo>
                          <a:pt x="0" y="21"/>
                        </a:lnTo>
                      </a:path>
                    </a:pathLst>
                  </a:custGeom>
                  <a:solidFill>
                    <a:srgbClr val="FFFFFF"/>
                  </a:solidFill>
                  <a:ln w="12700" cap="rnd">
                    <a:noFill/>
                    <a:round/>
                    <a:headEnd/>
                    <a:tailEnd/>
                  </a:ln>
                </p:spPr>
                <p:txBody>
                  <a:bodyPr/>
                  <a:lstStyle/>
                  <a:p>
                    <a:endParaRPr lang="zh-CN" altLang="en-US"/>
                  </a:p>
                </p:txBody>
              </p:sp>
              <p:sp>
                <p:nvSpPr>
                  <p:cNvPr id="1115" name="Freeform 177"/>
                  <p:cNvSpPr>
                    <a:spLocks/>
                  </p:cNvSpPr>
                  <p:nvPr/>
                </p:nvSpPr>
                <p:spPr bwMode="auto">
                  <a:xfrm>
                    <a:off x="2775" y="3395"/>
                    <a:ext cx="129" cy="45"/>
                  </a:xfrm>
                  <a:custGeom>
                    <a:avLst/>
                    <a:gdLst>
                      <a:gd name="T0" fmla="*/ 128 w 129"/>
                      <a:gd name="T1" fmla="*/ 6 h 45"/>
                      <a:gd name="T2" fmla="*/ 94 w 129"/>
                      <a:gd name="T3" fmla="*/ 0 h 45"/>
                      <a:gd name="T4" fmla="*/ 26 w 129"/>
                      <a:gd name="T5" fmla="*/ 25 h 45"/>
                      <a:gd name="T6" fmla="*/ 0 w 129"/>
                      <a:gd name="T7" fmla="*/ 19 h 45"/>
                      <a:gd name="T8" fmla="*/ 9 w 129"/>
                      <a:gd name="T9" fmla="*/ 44 h 45"/>
                      <a:gd name="T10" fmla="*/ 94 w 129"/>
                      <a:gd name="T11" fmla="*/ 44 h 45"/>
                      <a:gd name="T12" fmla="*/ 51 w 129"/>
                      <a:gd name="T13" fmla="*/ 38 h 45"/>
                      <a:gd name="T14" fmla="*/ 128 w 129"/>
                      <a:gd name="T15" fmla="*/ 6 h 45"/>
                      <a:gd name="T16" fmla="*/ 0 60000 65536"/>
                      <a:gd name="T17" fmla="*/ 0 60000 65536"/>
                      <a:gd name="T18" fmla="*/ 0 60000 65536"/>
                      <a:gd name="T19" fmla="*/ 0 60000 65536"/>
                      <a:gd name="T20" fmla="*/ 0 60000 65536"/>
                      <a:gd name="T21" fmla="*/ 0 60000 65536"/>
                      <a:gd name="T22" fmla="*/ 0 60000 65536"/>
                      <a:gd name="T23" fmla="*/ 0 60000 65536"/>
                      <a:gd name="T24" fmla="*/ 0 w 129"/>
                      <a:gd name="T25" fmla="*/ 0 h 45"/>
                      <a:gd name="T26" fmla="*/ 129 w 129"/>
                      <a:gd name="T27" fmla="*/ 45 h 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9" h="45">
                        <a:moveTo>
                          <a:pt x="128" y="6"/>
                        </a:moveTo>
                        <a:lnTo>
                          <a:pt x="94" y="0"/>
                        </a:lnTo>
                        <a:lnTo>
                          <a:pt x="26" y="25"/>
                        </a:lnTo>
                        <a:lnTo>
                          <a:pt x="0" y="19"/>
                        </a:lnTo>
                        <a:lnTo>
                          <a:pt x="9" y="44"/>
                        </a:lnTo>
                        <a:lnTo>
                          <a:pt x="94" y="44"/>
                        </a:lnTo>
                        <a:lnTo>
                          <a:pt x="51" y="38"/>
                        </a:lnTo>
                        <a:lnTo>
                          <a:pt x="128" y="6"/>
                        </a:lnTo>
                      </a:path>
                    </a:pathLst>
                  </a:custGeom>
                  <a:solidFill>
                    <a:srgbClr val="FFFFFF"/>
                  </a:solidFill>
                  <a:ln w="12700" cap="rnd">
                    <a:noFill/>
                    <a:round/>
                    <a:headEnd/>
                    <a:tailEnd/>
                  </a:ln>
                </p:spPr>
                <p:txBody>
                  <a:bodyPr/>
                  <a:lstStyle/>
                  <a:p>
                    <a:endParaRPr lang="zh-CN" altLang="en-US"/>
                  </a:p>
                </p:txBody>
              </p:sp>
            </p:grpSp>
          </p:grpSp>
        </p:grpSp>
        <p:grpSp>
          <p:nvGrpSpPr>
            <p:cNvPr id="1205" name="Group 178"/>
            <p:cNvGrpSpPr>
              <a:grpSpLocks/>
            </p:cNvGrpSpPr>
            <p:nvPr/>
          </p:nvGrpSpPr>
          <p:grpSpPr bwMode="auto">
            <a:xfrm>
              <a:off x="2592" y="3264"/>
              <a:ext cx="288" cy="96"/>
              <a:chOff x="2666" y="3316"/>
              <a:chExt cx="487" cy="233"/>
            </a:xfrm>
          </p:grpSpPr>
          <p:grpSp>
            <p:nvGrpSpPr>
              <p:cNvPr id="1209" name="Group 179"/>
              <p:cNvGrpSpPr>
                <a:grpSpLocks/>
              </p:cNvGrpSpPr>
              <p:nvPr/>
            </p:nvGrpSpPr>
            <p:grpSpPr bwMode="auto">
              <a:xfrm>
                <a:off x="2675" y="3332"/>
                <a:ext cx="478" cy="217"/>
                <a:chOff x="2675" y="3332"/>
                <a:chExt cx="478" cy="217"/>
              </a:xfrm>
            </p:grpSpPr>
            <p:sp>
              <p:nvSpPr>
                <p:cNvPr id="1104" name="Rectangle 180"/>
                <p:cNvSpPr>
                  <a:spLocks noChangeArrowheads="1"/>
                </p:cNvSpPr>
                <p:nvPr/>
              </p:nvSpPr>
              <p:spPr bwMode="auto">
                <a:xfrm>
                  <a:off x="2675" y="3404"/>
                  <a:ext cx="478" cy="71"/>
                </a:xfrm>
                <a:prstGeom prst="rect">
                  <a:avLst/>
                </a:prstGeom>
                <a:solidFill>
                  <a:srgbClr val="000000"/>
                </a:solidFill>
                <a:ln w="12700">
                  <a:noFill/>
                  <a:miter lim="800000"/>
                  <a:headEnd/>
                  <a:tailEnd/>
                </a:ln>
              </p:spPr>
              <p:txBody>
                <a:bodyPr wrap="none" anchor="ctr"/>
                <a:lstStyle/>
                <a:p>
                  <a:endParaRPr lang="zh-CN" altLang="en-US"/>
                </a:p>
              </p:txBody>
            </p:sp>
            <p:sp>
              <p:nvSpPr>
                <p:cNvPr id="1105" name="Oval 181"/>
                <p:cNvSpPr>
                  <a:spLocks noChangeArrowheads="1"/>
                </p:cNvSpPr>
                <p:nvPr/>
              </p:nvSpPr>
              <p:spPr bwMode="auto">
                <a:xfrm>
                  <a:off x="2685" y="3411"/>
                  <a:ext cx="468" cy="138"/>
                </a:xfrm>
                <a:prstGeom prst="ellipse">
                  <a:avLst/>
                </a:prstGeom>
                <a:solidFill>
                  <a:srgbClr val="000000"/>
                </a:solidFill>
                <a:ln w="12700">
                  <a:noFill/>
                  <a:round/>
                  <a:headEnd/>
                  <a:tailEnd/>
                </a:ln>
              </p:spPr>
              <p:txBody>
                <a:bodyPr wrap="none" anchor="ctr"/>
                <a:lstStyle/>
                <a:p>
                  <a:endParaRPr lang="zh-CN" altLang="en-US"/>
                </a:p>
              </p:txBody>
            </p:sp>
            <p:sp>
              <p:nvSpPr>
                <p:cNvPr id="1106" name="Oval 182"/>
                <p:cNvSpPr>
                  <a:spLocks noChangeArrowheads="1"/>
                </p:cNvSpPr>
                <p:nvPr/>
              </p:nvSpPr>
              <p:spPr bwMode="auto">
                <a:xfrm>
                  <a:off x="2685" y="3332"/>
                  <a:ext cx="468" cy="139"/>
                </a:xfrm>
                <a:prstGeom prst="ellipse">
                  <a:avLst/>
                </a:prstGeom>
                <a:solidFill>
                  <a:srgbClr val="000000"/>
                </a:solidFill>
                <a:ln w="12700">
                  <a:noFill/>
                  <a:round/>
                  <a:headEnd/>
                  <a:tailEnd/>
                </a:ln>
              </p:spPr>
              <p:txBody>
                <a:bodyPr wrap="none" anchor="ctr"/>
                <a:lstStyle/>
                <a:p>
                  <a:endParaRPr lang="zh-CN" altLang="en-US"/>
                </a:p>
              </p:txBody>
            </p:sp>
          </p:grpSp>
          <p:sp>
            <p:nvSpPr>
              <p:cNvPr id="1094" name="Rectangle 183"/>
              <p:cNvSpPr>
                <a:spLocks noChangeArrowheads="1"/>
              </p:cNvSpPr>
              <p:nvPr/>
            </p:nvSpPr>
            <p:spPr bwMode="auto">
              <a:xfrm>
                <a:off x="2666" y="3390"/>
                <a:ext cx="479" cy="72"/>
              </a:xfrm>
              <a:prstGeom prst="rect">
                <a:avLst/>
              </a:prstGeom>
              <a:solidFill>
                <a:srgbClr val="004EFF"/>
              </a:solidFill>
              <a:ln w="12700">
                <a:noFill/>
                <a:miter lim="800000"/>
                <a:headEnd/>
                <a:tailEnd/>
              </a:ln>
            </p:spPr>
            <p:txBody>
              <a:bodyPr wrap="none" anchor="ctr"/>
              <a:lstStyle/>
              <a:p>
                <a:endParaRPr lang="zh-CN" altLang="en-US"/>
              </a:p>
            </p:txBody>
          </p:sp>
          <p:sp>
            <p:nvSpPr>
              <p:cNvPr id="1095" name="Oval 184"/>
              <p:cNvSpPr>
                <a:spLocks noChangeArrowheads="1"/>
              </p:cNvSpPr>
              <p:nvPr/>
            </p:nvSpPr>
            <p:spPr bwMode="auto">
              <a:xfrm>
                <a:off x="2675" y="3395"/>
                <a:ext cx="470" cy="138"/>
              </a:xfrm>
              <a:prstGeom prst="ellipse">
                <a:avLst/>
              </a:prstGeom>
              <a:solidFill>
                <a:srgbClr val="004EFF"/>
              </a:solidFill>
              <a:ln w="12700">
                <a:noFill/>
                <a:round/>
                <a:headEnd/>
                <a:tailEnd/>
              </a:ln>
            </p:spPr>
            <p:txBody>
              <a:bodyPr wrap="none" anchor="ctr"/>
              <a:lstStyle/>
              <a:p>
                <a:endParaRPr lang="zh-CN" altLang="en-US"/>
              </a:p>
            </p:txBody>
          </p:sp>
          <p:sp>
            <p:nvSpPr>
              <p:cNvPr id="1096" name="Oval 185"/>
              <p:cNvSpPr>
                <a:spLocks noChangeArrowheads="1"/>
              </p:cNvSpPr>
              <p:nvPr/>
            </p:nvSpPr>
            <p:spPr bwMode="auto">
              <a:xfrm>
                <a:off x="2675" y="3316"/>
                <a:ext cx="470" cy="140"/>
              </a:xfrm>
              <a:prstGeom prst="ellipse">
                <a:avLst/>
              </a:prstGeom>
              <a:solidFill>
                <a:srgbClr val="5589FF"/>
              </a:solidFill>
              <a:ln w="12700">
                <a:noFill/>
                <a:round/>
                <a:headEnd/>
                <a:tailEnd/>
              </a:ln>
            </p:spPr>
            <p:txBody>
              <a:bodyPr wrap="none" anchor="ctr"/>
              <a:lstStyle/>
              <a:p>
                <a:endParaRPr lang="zh-CN" altLang="en-US"/>
              </a:p>
            </p:txBody>
          </p:sp>
          <p:grpSp>
            <p:nvGrpSpPr>
              <p:cNvPr id="1210" name="Group 186"/>
              <p:cNvGrpSpPr>
                <a:grpSpLocks/>
              </p:cNvGrpSpPr>
              <p:nvPr/>
            </p:nvGrpSpPr>
            <p:grpSpPr bwMode="auto">
              <a:xfrm>
                <a:off x="2759" y="3340"/>
                <a:ext cx="296" cy="100"/>
                <a:chOff x="2759" y="3340"/>
                <a:chExt cx="296" cy="100"/>
              </a:xfrm>
            </p:grpSpPr>
            <p:grpSp>
              <p:nvGrpSpPr>
                <p:cNvPr id="1211" name="Group 187"/>
                <p:cNvGrpSpPr>
                  <a:grpSpLocks/>
                </p:cNvGrpSpPr>
                <p:nvPr/>
              </p:nvGrpSpPr>
              <p:grpSpPr bwMode="auto">
                <a:xfrm>
                  <a:off x="2759" y="3340"/>
                  <a:ext cx="296" cy="100"/>
                  <a:chOff x="2759" y="3340"/>
                  <a:chExt cx="296" cy="100"/>
                </a:xfrm>
              </p:grpSpPr>
              <p:sp>
                <p:nvSpPr>
                  <p:cNvPr id="1102" name="Freeform 188"/>
                  <p:cNvSpPr>
                    <a:spLocks/>
                  </p:cNvSpPr>
                  <p:nvPr/>
                </p:nvSpPr>
                <p:spPr bwMode="auto">
                  <a:xfrm>
                    <a:off x="2759" y="3340"/>
                    <a:ext cx="134" cy="32"/>
                  </a:xfrm>
                  <a:custGeom>
                    <a:avLst/>
                    <a:gdLst>
                      <a:gd name="T0" fmla="*/ 0 w 134"/>
                      <a:gd name="T1" fmla="*/ 5 h 32"/>
                      <a:gd name="T2" fmla="*/ 33 w 134"/>
                      <a:gd name="T3" fmla="*/ 0 h 32"/>
                      <a:gd name="T4" fmla="*/ 100 w 134"/>
                      <a:gd name="T5" fmla="*/ 16 h 32"/>
                      <a:gd name="T6" fmla="*/ 133 w 134"/>
                      <a:gd name="T7" fmla="*/ 10 h 32"/>
                      <a:gd name="T8" fmla="*/ 125 w 134"/>
                      <a:gd name="T9" fmla="*/ 31 h 32"/>
                      <a:gd name="T10" fmla="*/ 33 w 134"/>
                      <a:gd name="T11" fmla="*/ 31 h 32"/>
                      <a:gd name="T12" fmla="*/ 75 w 134"/>
                      <a:gd name="T13" fmla="*/ 21 h 32"/>
                      <a:gd name="T14" fmla="*/ 0 w 134"/>
                      <a:gd name="T15" fmla="*/ 5 h 32"/>
                      <a:gd name="T16" fmla="*/ 0 60000 65536"/>
                      <a:gd name="T17" fmla="*/ 0 60000 65536"/>
                      <a:gd name="T18" fmla="*/ 0 60000 65536"/>
                      <a:gd name="T19" fmla="*/ 0 60000 65536"/>
                      <a:gd name="T20" fmla="*/ 0 60000 65536"/>
                      <a:gd name="T21" fmla="*/ 0 60000 65536"/>
                      <a:gd name="T22" fmla="*/ 0 60000 65536"/>
                      <a:gd name="T23" fmla="*/ 0 60000 65536"/>
                      <a:gd name="T24" fmla="*/ 0 w 134"/>
                      <a:gd name="T25" fmla="*/ 0 h 32"/>
                      <a:gd name="T26" fmla="*/ 134 w 134"/>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4" h="32">
                        <a:moveTo>
                          <a:pt x="0" y="5"/>
                        </a:moveTo>
                        <a:lnTo>
                          <a:pt x="33" y="0"/>
                        </a:lnTo>
                        <a:lnTo>
                          <a:pt x="100" y="16"/>
                        </a:lnTo>
                        <a:lnTo>
                          <a:pt x="133" y="10"/>
                        </a:lnTo>
                        <a:lnTo>
                          <a:pt x="125" y="31"/>
                        </a:lnTo>
                        <a:lnTo>
                          <a:pt x="33" y="31"/>
                        </a:lnTo>
                        <a:lnTo>
                          <a:pt x="75" y="21"/>
                        </a:lnTo>
                        <a:lnTo>
                          <a:pt x="0" y="5"/>
                        </a:lnTo>
                      </a:path>
                    </a:pathLst>
                  </a:custGeom>
                  <a:solidFill>
                    <a:srgbClr val="FFFFFF"/>
                  </a:solidFill>
                  <a:ln w="12700" cap="rnd">
                    <a:noFill/>
                    <a:round/>
                    <a:headEnd/>
                    <a:tailEnd/>
                  </a:ln>
                </p:spPr>
                <p:txBody>
                  <a:bodyPr/>
                  <a:lstStyle/>
                  <a:p>
                    <a:endParaRPr lang="zh-CN" altLang="en-US"/>
                  </a:p>
                </p:txBody>
              </p:sp>
              <p:sp>
                <p:nvSpPr>
                  <p:cNvPr id="1103" name="Freeform 189"/>
                  <p:cNvSpPr>
                    <a:spLocks/>
                  </p:cNvSpPr>
                  <p:nvPr/>
                </p:nvSpPr>
                <p:spPr bwMode="auto">
                  <a:xfrm>
                    <a:off x="2919" y="3404"/>
                    <a:ext cx="136" cy="36"/>
                  </a:xfrm>
                  <a:custGeom>
                    <a:avLst/>
                    <a:gdLst>
                      <a:gd name="T0" fmla="*/ 135 w 136"/>
                      <a:gd name="T1" fmla="*/ 29 h 36"/>
                      <a:gd name="T2" fmla="*/ 101 w 136"/>
                      <a:gd name="T3" fmla="*/ 35 h 36"/>
                      <a:gd name="T4" fmla="*/ 34 w 136"/>
                      <a:gd name="T5" fmla="*/ 18 h 36"/>
                      <a:gd name="T6" fmla="*/ 0 w 136"/>
                      <a:gd name="T7" fmla="*/ 29 h 36"/>
                      <a:gd name="T8" fmla="*/ 8 w 136"/>
                      <a:gd name="T9" fmla="*/ 0 h 36"/>
                      <a:gd name="T10" fmla="*/ 101 w 136"/>
                      <a:gd name="T11" fmla="*/ 0 h 36"/>
                      <a:gd name="T12" fmla="*/ 68 w 136"/>
                      <a:gd name="T13" fmla="*/ 12 h 36"/>
                      <a:gd name="T14" fmla="*/ 135 w 136"/>
                      <a:gd name="T15" fmla="*/ 29 h 36"/>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36"/>
                      <a:gd name="T26" fmla="*/ 136 w 136"/>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36">
                        <a:moveTo>
                          <a:pt x="135" y="29"/>
                        </a:moveTo>
                        <a:lnTo>
                          <a:pt x="101" y="35"/>
                        </a:lnTo>
                        <a:lnTo>
                          <a:pt x="34" y="18"/>
                        </a:lnTo>
                        <a:lnTo>
                          <a:pt x="0" y="29"/>
                        </a:lnTo>
                        <a:lnTo>
                          <a:pt x="8" y="0"/>
                        </a:lnTo>
                        <a:lnTo>
                          <a:pt x="101" y="0"/>
                        </a:lnTo>
                        <a:lnTo>
                          <a:pt x="68" y="12"/>
                        </a:lnTo>
                        <a:lnTo>
                          <a:pt x="135" y="29"/>
                        </a:lnTo>
                      </a:path>
                    </a:pathLst>
                  </a:custGeom>
                  <a:solidFill>
                    <a:srgbClr val="FFFFFF"/>
                  </a:solidFill>
                  <a:ln w="12700" cap="rnd">
                    <a:noFill/>
                    <a:round/>
                    <a:headEnd/>
                    <a:tailEnd/>
                  </a:ln>
                </p:spPr>
                <p:txBody>
                  <a:bodyPr/>
                  <a:lstStyle/>
                  <a:p>
                    <a:endParaRPr lang="zh-CN" altLang="en-US"/>
                  </a:p>
                </p:txBody>
              </p:sp>
            </p:grpSp>
            <p:grpSp>
              <p:nvGrpSpPr>
                <p:cNvPr id="1219" name="Group 190"/>
                <p:cNvGrpSpPr>
                  <a:grpSpLocks/>
                </p:cNvGrpSpPr>
                <p:nvPr/>
              </p:nvGrpSpPr>
              <p:grpSpPr bwMode="auto">
                <a:xfrm>
                  <a:off x="2775" y="3340"/>
                  <a:ext cx="272" cy="100"/>
                  <a:chOff x="2775" y="3340"/>
                  <a:chExt cx="272" cy="100"/>
                </a:xfrm>
              </p:grpSpPr>
              <p:sp>
                <p:nvSpPr>
                  <p:cNvPr id="1100" name="Freeform 191"/>
                  <p:cNvSpPr>
                    <a:spLocks/>
                  </p:cNvSpPr>
                  <p:nvPr/>
                </p:nvSpPr>
                <p:spPr bwMode="auto">
                  <a:xfrm>
                    <a:off x="2911" y="3340"/>
                    <a:ext cx="136" cy="32"/>
                  </a:xfrm>
                  <a:custGeom>
                    <a:avLst/>
                    <a:gdLst>
                      <a:gd name="T0" fmla="*/ 0 w 136"/>
                      <a:gd name="T1" fmla="*/ 21 h 32"/>
                      <a:gd name="T2" fmla="*/ 34 w 136"/>
                      <a:gd name="T3" fmla="*/ 31 h 32"/>
                      <a:gd name="T4" fmla="*/ 101 w 136"/>
                      <a:gd name="T5" fmla="*/ 10 h 32"/>
                      <a:gd name="T6" fmla="*/ 135 w 136"/>
                      <a:gd name="T7" fmla="*/ 16 h 32"/>
                      <a:gd name="T8" fmla="*/ 118 w 136"/>
                      <a:gd name="T9" fmla="*/ 0 h 32"/>
                      <a:gd name="T10" fmla="*/ 34 w 136"/>
                      <a:gd name="T11" fmla="*/ 0 h 32"/>
                      <a:gd name="T12" fmla="*/ 76 w 136"/>
                      <a:gd name="T13" fmla="*/ 5 h 32"/>
                      <a:gd name="T14" fmla="*/ 0 w 136"/>
                      <a:gd name="T15" fmla="*/ 21 h 32"/>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32"/>
                      <a:gd name="T26" fmla="*/ 136 w 136"/>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32">
                        <a:moveTo>
                          <a:pt x="0" y="21"/>
                        </a:moveTo>
                        <a:lnTo>
                          <a:pt x="34" y="31"/>
                        </a:lnTo>
                        <a:lnTo>
                          <a:pt x="101" y="10"/>
                        </a:lnTo>
                        <a:lnTo>
                          <a:pt x="135" y="16"/>
                        </a:lnTo>
                        <a:lnTo>
                          <a:pt x="118" y="0"/>
                        </a:lnTo>
                        <a:lnTo>
                          <a:pt x="34" y="0"/>
                        </a:lnTo>
                        <a:lnTo>
                          <a:pt x="76" y="5"/>
                        </a:lnTo>
                        <a:lnTo>
                          <a:pt x="0" y="21"/>
                        </a:lnTo>
                      </a:path>
                    </a:pathLst>
                  </a:custGeom>
                  <a:solidFill>
                    <a:srgbClr val="FFFFFF"/>
                  </a:solidFill>
                  <a:ln w="12700" cap="rnd">
                    <a:noFill/>
                    <a:round/>
                    <a:headEnd/>
                    <a:tailEnd/>
                  </a:ln>
                </p:spPr>
                <p:txBody>
                  <a:bodyPr/>
                  <a:lstStyle/>
                  <a:p>
                    <a:endParaRPr lang="zh-CN" altLang="en-US"/>
                  </a:p>
                </p:txBody>
              </p:sp>
              <p:sp>
                <p:nvSpPr>
                  <p:cNvPr id="1101" name="Freeform 192"/>
                  <p:cNvSpPr>
                    <a:spLocks/>
                  </p:cNvSpPr>
                  <p:nvPr/>
                </p:nvSpPr>
                <p:spPr bwMode="auto">
                  <a:xfrm>
                    <a:off x="2775" y="3395"/>
                    <a:ext cx="129" cy="45"/>
                  </a:xfrm>
                  <a:custGeom>
                    <a:avLst/>
                    <a:gdLst>
                      <a:gd name="T0" fmla="*/ 128 w 129"/>
                      <a:gd name="T1" fmla="*/ 6 h 45"/>
                      <a:gd name="T2" fmla="*/ 94 w 129"/>
                      <a:gd name="T3" fmla="*/ 0 h 45"/>
                      <a:gd name="T4" fmla="*/ 26 w 129"/>
                      <a:gd name="T5" fmla="*/ 25 h 45"/>
                      <a:gd name="T6" fmla="*/ 0 w 129"/>
                      <a:gd name="T7" fmla="*/ 19 h 45"/>
                      <a:gd name="T8" fmla="*/ 9 w 129"/>
                      <a:gd name="T9" fmla="*/ 44 h 45"/>
                      <a:gd name="T10" fmla="*/ 94 w 129"/>
                      <a:gd name="T11" fmla="*/ 44 h 45"/>
                      <a:gd name="T12" fmla="*/ 51 w 129"/>
                      <a:gd name="T13" fmla="*/ 38 h 45"/>
                      <a:gd name="T14" fmla="*/ 128 w 129"/>
                      <a:gd name="T15" fmla="*/ 6 h 45"/>
                      <a:gd name="T16" fmla="*/ 0 60000 65536"/>
                      <a:gd name="T17" fmla="*/ 0 60000 65536"/>
                      <a:gd name="T18" fmla="*/ 0 60000 65536"/>
                      <a:gd name="T19" fmla="*/ 0 60000 65536"/>
                      <a:gd name="T20" fmla="*/ 0 60000 65536"/>
                      <a:gd name="T21" fmla="*/ 0 60000 65536"/>
                      <a:gd name="T22" fmla="*/ 0 60000 65536"/>
                      <a:gd name="T23" fmla="*/ 0 60000 65536"/>
                      <a:gd name="T24" fmla="*/ 0 w 129"/>
                      <a:gd name="T25" fmla="*/ 0 h 45"/>
                      <a:gd name="T26" fmla="*/ 129 w 129"/>
                      <a:gd name="T27" fmla="*/ 45 h 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9" h="45">
                        <a:moveTo>
                          <a:pt x="128" y="6"/>
                        </a:moveTo>
                        <a:lnTo>
                          <a:pt x="94" y="0"/>
                        </a:lnTo>
                        <a:lnTo>
                          <a:pt x="26" y="25"/>
                        </a:lnTo>
                        <a:lnTo>
                          <a:pt x="0" y="19"/>
                        </a:lnTo>
                        <a:lnTo>
                          <a:pt x="9" y="44"/>
                        </a:lnTo>
                        <a:lnTo>
                          <a:pt x="94" y="44"/>
                        </a:lnTo>
                        <a:lnTo>
                          <a:pt x="51" y="38"/>
                        </a:lnTo>
                        <a:lnTo>
                          <a:pt x="128" y="6"/>
                        </a:lnTo>
                      </a:path>
                    </a:pathLst>
                  </a:custGeom>
                  <a:solidFill>
                    <a:srgbClr val="FFFFFF"/>
                  </a:solidFill>
                  <a:ln w="12700" cap="rnd">
                    <a:noFill/>
                    <a:round/>
                    <a:headEnd/>
                    <a:tailEnd/>
                  </a:ln>
                </p:spPr>
                <p:txBody>
                  <a:bodyPr/>
                  <a:lstStyle/>
                  <a:p>
                    <a:endParaRPr lang="zh-CN" altLang="en-US"/>
                  </a:p>
                </p:txBody>
              </p:sp>
            </p:grpSp>
          </p:grpSp>
        </p:grpSp>
        <p:grpSp>
          <p:nvGrpSpPr>
            <p:cNvPr id="1223" name="Group 193"/>
            <p:cNvGrpSpPr>
              <a:grpSpLocks/>
            </p:cNvGrpSpPr>
            <p:nvPr/>
          </p:nvGrpSpPr>
          <p:grpSpPr bwMode="auto">
            <a:xfrm>
              <a:off x="2880" y="2928"/>
              <a:ext cx="288" cy="144"/>
              <a:chOff x="2666" y="3316"/>
              <a:chExt cx="487" cy="233"/>
            </a:xfrm>
          </p:grpSpPr>
          <p:grpSp>
            <p:nvGrpSpPr>
              <p:cNvPr id="1224" name="Group 194"/>
              <p:cNvGrpSpPr>
                <a:grpSpLocks/>
              </p:cNvGrpSpPr>
              <p:nvPr/>
            </p:nvGrpSpPr>
            <p:grpSpPr bwMode="auto">
              <a:xfrm>
                <a:off x="2675" y="3332"/>
                <a:ext cx="478" cy="217"/>
                <a:chOff x="2675" y="3332"/>
                <a:chExt cx="478" cy="217"/>
              </a:xfrm>
            </p:grpSpPr>
            <p:sp>
              <p:nvSpPr>
                <p:cNvPr id="1090" name="Rectangle 195"/>
                <p:cNvSpPr>
                  <a:spLocks noChangeArrowheads="1"/>
                </p:cNvSpPr>
                <p:nvPr/>
              </p:nvSpPr>
              <p:spPr bwMode="auto">
                <a:xfrm>
                  <a:off x="2675" y="3404"/>
                  <a:ext cx="478" cy="71"/>
                </a:xfrm>
                <a:prstGeom prst="rect">
                  <a:avLst/>
                </a:prstGeom>
                <a:solidFill>
                  <a:srgbClr val="000000"/>
                </a:solidFill>
                <a:ln w="12700">
                  <a:noFill/>
                  <a:miter lim="800000"/>
                  <a:headEnd/>
                  <a:tailEnd/>
                </a:ln>
              </p:spPr>
              <p:txBody>
                <a:bodyPr wrap="none" anchor="ctr"/>
                <a:lstStyle/>
                <a:p>
                  <a:endParaRPr lang="zh-CN" altLang="en-US"/>
                </a:p>
              </p:txBody>
            </p:sp>
            <p:sp>
              <p:nvSpPr>
                <p:cNvPr id="1091" name="Oval 196"/>
                <p:cNvSpPr>
                  <a:spLocks noChangeArrowheads="1"/>
                </p:cNvSpPr>
                <p:nvPr/>
              </p:nvSpPr>
              <p:spPr bwMode="auto">
                <a:xfrm>
                  <a:off x="2685" y="3411"/>
                  <a:ext cx="468" cy="138"/>
                </a:xfrm>
                <a:prstGeom prst="ellipse">
                  <a:avLst/>
                </a:prstGeom>
                <a:solidFill>
                  <a:srgbClr val="000000"/>
                </a:solidFill>
                <a:ln w="12700">
                  <a:noFill/>
                  <a:round/>
                  <a:headEnd/>
                  <a:tailEnd/>
                </a:ln>
              </p:spPr>
              <p:txBody>
                <a:bodyPr wrap="none" anchor="ctr"/>
                <a:lstStyle/>
                <a:p>
                  <a:endParaRPr lang="zh-CN" altLang="en-US"/>
                </a:p>
              </p:txBody>
            </p:sp>
            <p:sp>
              <p:nvSpPr>
                <p:cNvPr id="1092" name="Oval 197"/>
                <p:cNvSpPr>
                  <a:spLocks noChangeArrowheads="1"/>
                </p:cNvSpPr>
                <p:nvPr/>
              </p:nvSpPr>
              <p:spPr bwMode="auto">
                <a:xfrm>
                  <a:off x="2685" y="3332"/>
                  <a:ext cx="468" cy="139"/>
                </a:xfrm>
                <a:prstGeom prst="ellipse">
                  <a:avLst/>
                </a:prstGeom>
                <a:solidFill>
                  <a:srgbClr val="000000"/>
                </a:solidFill>
                <a:ln w="12700">
                  <a:noFill/>
                  <a:round/>
                  <a:headEnd/>
                  <a:tailEnd/>
                </a:ln>
              </p:spPr>
              <p:txBody>
                <a:bodyPr wrap="none" anchor="ctr"/>
                <a:lstStyle/>
                <a:p>
                  <a:endParaRPr lang="zh-CN" altLang="en-US"/>
                </a:p>
              </p:txBody>
            </p:sp>
          </p:grpSp>
          <p:sp>
            <p:nvSpPr>
              <p:cNvPr id="1080" name="Rectangle 198"/>
              <p:cNvSpPr>
                <a:spLocks noChangeArrowheads="1"/>
              </p:cNvSpPr>
              <p:nvPr/>
            </p:nvSpPr>
            <p:spPr bwMode="auto">
              <a:xfrm>
                <a:off x="2666" y="3390"/>
                <a:ext cx="479" cy="72"/>
              </a:xfrm>
              <a:prstGeom prst="rect">
                <a:avLst/>
              </a:prstGeom>
              <a:solidFill>
                <a:srgbClr val="004EFF"/>
              </a:solidFill>
              <a:ln w="12700">
                <a:noFill/>
                <a:miter lim="800000"/>
                <a:headEnd/>
                <a:tailEnd/>
              </a:ln>
            </p:spPr>
            <p:txBody>
              <a:bodyPr wrap="none" anchor="ctr"/>
              <a:lstStyle/>
              <a:p>
                <a:endParaRPr lang="zh-CN" altLang="en-US"/>
              </a:p>
            </p:txBody>
          </p:sp>
          <p:sp>
            <p:nvSpPr>
              <p:cNvPr id="1081" name="Oval 199"/>
              <p:cNvSpPr>
                <a:spLocks noChangeArrowheads="1"/>
              </p:cNvSpPr>
              <p:nvPr/>
            </p:nvSpPr>
            <p:spPr bwMode="auto">
              <a:xfrm>
                <a:off x="2675" y="3395"/>
                <a:ext cx="470" cy="138"/>
              </a:xfrm>
              <a:prstGeom prst="ellipse">
                <a:avLst/>
              </a:prstGeom>
              <a:solidFill>
                <a:srgbClr val="004EFF"/>
              </a:solidFill>
              <a:ln w="12700">
                <a:noFill/>
                <a:round/>
                <a:headEnd/>
                <a:tailEnd/>
              </a:ln>
            </p:spPr>
            <p:txBody>
              <a:bodyPr wrap="none" anchor="ctr"/>
              <a:lstStyle/>
              <a:p>
                <a:endParaRPr lang="zh-CN" altLang="en-US"/>
              </a:p>
            </p:txBody>
          </p:sp>
          <p:sp>
            <p:nvSpPr>
              <p:cNvPr id="1082" name="Oval 200"/>
              <p:cNvSpPr>
                <a:spLocks noChangeArrowheads="1"/>
              </p:cNvSpPr>
              <p:nvPr/>
            </p:nvSpPr>
            <p:spPr bwMode="auto">
              <a:xfrm>
                <a:off x="2675" y="3316"/>
                <a:ext cx="470" cy="140"/>
              </a:xfrm>
              <a:prstGeom prst="ellipse">
                <a:avLst/>
              </a:prstGeom>
              <a:solidFill>
                <a:srgbClr val="5589FF"/>
              </a:solidFill>
              <a:ln w="12700">
                <a:noFill/>
                <a:round/>
                <a:headEnd/>
                <a:tailEnd/>
              </a:ln>
            </p:spPr>
            <p:txBody>
              <a:bodyPr wrap="none" anchor="ctr"/>
              <a:lstStyle/>
              <a:p>
                <a:endParaRPr lang="zh-CN" altLang="en-US"/>
              </a:p>
            </p:txBody>
          </p:sp>
          <p:grpSp>
            <p:nvGrpSpPr>
              <p:cNvPr id="1225" name="Group 201"/>
              <p:cNvGrpSpPr>
                <a:grpSpLocks/>
              </p:cNvGrpSpPr>
              <p:nvPr/>
            </p:nvGrpSpPr>
            <p:grpSpPr bwMode="auto">
              <a:xfrm>
                <a:off x="2759" y="3340"/>
                <a:ext cx="296" cy="100"/>
                <a:chOff x="2759" y="3340"/>
                <a:chExt cx="296" cy="100"/>
              </a:xfrm>
            </p:grpSpPr>
            <p:grpSp>
              <p:nvGrpSpPr>
                <p:cNvPr id="1233" name="Group 202"/>
                <p:cNvGrpSpPr>
                  <a:grpSpLocks/>
                </p:cNvGrpSpPr>
                <p:nvPr/>
              </p:nvGrpSpPr>
              <p:grpSpPr bwMode="auto">
                <a:xfrm>
                  <a:off x="2759" y="3340"/>
                  <a:ext cx="296" cy="100"/>
                  <a:chOff x="2759" y="3340"/>
                  <a:chExt cx="296" cy="100"/>
                </a:xfrm>
              </p:grpSpPr>
              <p:sp>
                <p:nvSpPr>
                  <p:cNvPr id="1088" name="Freeform 203"/>
                  <p:cNvSpPr>
                    <a:spLocks/>
                  </p:cNvSpPr>
                  <p:nvPr/>
                </p:nvSpPr>
                <p:spPr bwMode="auto">
                  <a:xfrm>
                    <a:off x="2759" y="3340"/>
                    <a:ext cx="134" cy="32"/>
                  </a:xfrm>
                  <a:custGeom>
                    <a:avLst/>
                    <a:gdLst>
                      <a:gd name="T0" fmla="*/ 0 w 134"/>
                      <a:gd name="T1" fmla="*/ 5 h 32"/>
                      <a:gd name="T2" fmla="*/ 33 w 134"/>
                      <a:gd name="T3" fmla="*/ 0 h 32"/>
                      <a:gd name="T4" fmla="*/ 100 w 134"/>
                      <a:gd name="T5" fmla="*/ 16 h 32"/>
                      <a:gd name="T6" fmla="*/ 133 w 134"/>
                      <a:gd name="T7" fmla="*/ 10 h 32"/>
                      <a:gd name="T8" fmla="*/ 125 w 134"/>
                      <a:gd name="T9" fmla="*/ 31 h 32"/>
                      <a:gd name="T10" fmla="*/ 33 w 134"/>
                      <a:gd name="T11" fmla="*/ 31 h 32"/>
                      <a:gd name="T12" fmla="*/ 75 w 134"/>
                      <a:gd name="T13" fmla="*/ 21 h 32"/>
                      <a:gd name="T14" fmla="*/ 0 w 134"/>
                      <a:gd name="T15" fmla="*/ 5 h 32"/>
                      <a:gd name="T16" fmla="*/ 0 60000 65536"/>
                      <a:gd name="T17" fmla="*/ 0 60000 65536"/>
                      <a:gd name="T18" fmla="*/ 0 60000 65536"/>
                      <a:gd name="T19" fmla="*/ 0 60000 65536"/>
                      <a:gd name="T20" fmla="*/ 0 60000 65536"/>
                      <a:gd name="T21" fmla="*/ 0 60000 65536"/>
                      <a:gd name="T22" fmla="*/ 0 60000 65536"/>
                      <a:gd name="T23" fmla="*/ 0 60000 65536"/>
                      <a:gd name="T24" fmla="*/ 0 w 134"/>
                      <a:gd name="T25" fmla="*/ 0 h 32"/>
                      <a:gd name="T26" fmla="*/ 134 w 134"/>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4" h="32">
                        <a:moveTo>
                          <a:pt x="0" y="5"/>
                        </a:moveTo>
                        <a:lnTo>
                          <a:pt x="33" y="0"/>
                        </a:lnTo>
                        <a:lnTo>
                          <a:pt x="100" y="16"/>
                        </a:lnTo>
                        <a:lnTo>
                          <a:pt x="133" y="10"/>
                        </a:lnTo>
                        <a:lnTo>
                          <a:pt x="125" y="31"/>
                        </a:lnTo>
                        <a:lnTo>
                          <a:pt x="33" y="31"/>
                        </a:lnTo>
                        <a:lnTo>
                          <a:pt x="75" y="21"/>
                        </a:lnTo>
                        <a:lnTo>
                          <a:pt x="0" y="5"/>
                        </a:lnTo>
                      </a:path>
                    </a:pathLst>
                  </a:custGeom>
                  <a:solidFill>
                    <a:srgbClr val="FFFFFF"/>
                  </a:solidFill>
                  <a:ln w="12700" cap="rnd">
                    <a:noFill/>
                    <a:round/>
                    <a:headEnd/>
                    <a:tailEnd/>
                  </a:ln>
                </p:spPr>
                <p:txBody>
                  <a:bodyPr/>
                  <a:lstStyle/>
                  <a:p>
                    <a:endParaRPr lang="zh-CN" altLang="en-US"/>
                  </a:p>
                </p:txBody>
              </p:sp>
              <p:sp>
                <p:nvSpPr>
                  <p:cNvPr id="1089" name="Freeform 204"/>
                  <p:cNvSpPr>
                    <a:spLocks/>
                  </p:cNvSpPr>
                  <p:nvPr/>
                </p:nvSpPr>
                <p:spPr bwMode="auto">
                  <a:xfrm>
                    <a:off x="2919" y="3404"/>
                    <a:ext cx="136" cy="36"/>
                  </a:xfrm>
                  <a:custGeom>
                    <a:avLst/>
                    <a:gdLst>
                      <a:gd name="T0" fmla="*/ 135 w 136"/>
                      <a:gd name="T1" fmla="*/ 29 h 36"/>
                      <a:gd name="T2" fmla="*/ 101 w 136"/>
                      <a:gd name="T3" fmla="*/ 35 h 36"/>
                      <a:gd name="T4" fmla="*/ 34 w 136"/>
                      <a:gd name="T5" fmla="*/ 18 h 36"/>
                      <a:gd name="T6" fmla="*/ 0 w 136"/>
                      <a:gd name="T7" fmla="*/ 29 h 36"/>
                      <a:gd name="T8" fmla="*/ 8 w 136"/>
                      <a:gd name="T9" fmla="*/ 0 h 36"/>
                      <a:gd name="T10" fmla="*/ 101 w 136"/>
                      <a:gd name="T11" fmla="*/ 0 h 36"/>
                      <a:gd name="T12" fmla="*/ 68 w 136"/>
                      <a:gd name="T13" fmla="*/ 12 h 36"/>
                      <a:gd name="T14" fmla="*/ 135 w 136"/>
                      <a:gd name="T15" fmla="*/ 29 h 36"/>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36"/>
                      <a:gd name="T26" fmla="*/ 136 w 136"/>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36">
                        <a:moveTo>
                          <a:pt x="135" y="29"/>
                        </a:moveTo>
                        <a:lnTo>
                          <a:pt x="101" y="35"/>
                        </a:lnTo>
                        <a:lnTo>
                          <a:pt x="34" y="18"/>
                        </a:lnTo>
                        <a:lnTo>
                          <a:pt x="0" y="29"/>
                        </a:lnTo>
                        <a:lnTo>
                          <a:pt x="8" y="0"/>
                        </a:lnTo>
                        <a:lnTo>
                          <a:pt x="101" y="0"/>
                        </a:lnTo>
                        <a:lnTo>
                          <a:pt x="68" y="12"/>
                        </a:lnTo>
                        <a:lnTo>
                          <a:pt x="135" y="29"/>
                        </a:lnTo>
                      </a:path>
                    </a:pathLst>
                  </a:custGeom>
                  <a:solidFill>
                    <a:srgbClr val="FFFFFF"/>
                  </a:solidFill>
                  <a:ln w="12700" cap="rnd">
                    <a:noFill/>
                    <a:round/>
                    <a:headEnd/>
                    <a:tailEnd/>
                  </a:ln>
                </p:spPr>
                <p:txBody>
                  <a:bodyPr/>
                  <a:lstStyle/>
                  <a:p>
                    <a:endParaRPr lang="zh-CN" altLang="en-US"/>
                  </a:p>
                </p:txBody>
              </p:sp>
            </p:grpSp>
            <p:grpSp>
              <p:nvGrpSpPr>
                <p:cNvPr id="1237" name="Group 205"/>
                <p:cNvGrpSpPr>
                  <a:grpSpLocks/>
                </p:cNvGrpSpPr>
                <p:nvPr/>
              </p:nvGrpSpPr>
              <p:grpSpPr bwMode="auto">
                <a:xfrm>
                  <a:off x="2775" y="3340"/>
                  <a:ext cx="272" cy="100"/>
                  <a:chOff x="2775" y="3340"/>
                  <a:chExt cx="272" cy="100"/>
                </a:xfrm>
              </p:grpSpPr>
              <p:sp>
                <p:nvSpPr>
                  <p:cNvPr id="1086" name="Freeform 206"/>
                  <p:cNvSpPr>
                    <a:spLocks/>
                  </p:cNvSpPr>
                  <p:nvPr/>
                </p:nvSpPr>
                <p:spPr bwMode="auto">
                  <a:xfrm>
                    <a:off x="2911" y="3340"/>
                    <a:ext cx="136" cy="32"/>
                  </a:xfrm>
                  <a:custGeom>
                    <a:avLst/>
                    <a:gdLst>
                      <a:gd name="T0" fmla="*/ 0 w 136"/>
                      <a:gd name="T1" fmla="*/ 21 h 32"/>
                      <a:gd name="T2" fmla="*/ 34 w 136"/>
                      <a:gd name="T3" fmla="*/ 31 h 32"/>
                      <a:gd name="T4" fmla="*/ 101 w 136"/>
                      <a:gd name="T5" fmla="*/ 10 h 32"/>
                      <a:gd name="T6" fmla="*/ 135 w 136"/>
                      <a:gd name="T7" fmla="*/ 16 h 32"/>
                      <a:gd name="T8" fmla="*/ 118 w 136"/>
                      <a:gd name="T9" fmla="*/ 0 h 32"/>
                      <a:gd name="T10" fmla="*/ 34 w 136"/>
                      <a:gd name="T11" fmla="*/ 0 h 32"/>
                      <a:gd name="T12" fmla="*/ 76 w 136"/>
                      <a:gd name="T13" fmla="*/ 5 h 32"/>
                      <a:gd name="T14" fmla="*/ 0 w 136"/>
                      <a:gd name="T15" fmla="*/ 21 h 32"/>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32"/>
                      <a:gd name="T26" fmla="*/ 136 w 136"/>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32">
                        <a:moveTo>
                          <a:pt x="0" y="21"/>
                        </a:moveTo>
                        <a:lnTo>
                          <a:pt x="34" y="31"/>
                        </a:lnTo>
                        <a:lnTo>
                          <a:pt x="101" y="10"/>
                        </a:lnTo>
                        <a:lnTo>
                          <a:pt x="135" y="16"/>
                        </a:lnTo>
                        <a:lnTo>
                          <a:pt x="118" y="0"/>
                        </a:lnTo>
                        <a:lnTo>
                          <a:pt x="34" y="0"/>
                        </a:lnTo>
                        <a:lnTo>
                          <a:pt x="76" y="5"/>
                        </a:lnTo>
                        <a:lnTo>
                          <a:pt x="0" y="21"/>
                        </a:lnTo>
                      </a:path>
                    </a:pathLst>
                  </a:custGeom>
                  <a:solidFill>
                    <a:srgbClr val="FFFFFF"/>
                  </a:solidFill>
                  <a:ln w="12700" cap="rnd">
                    <a:noFill/>
                    <a:round/>
                    <a:headEnd/>
                    <a:tailEnd/>
                  </a:ln>
                </p:spPr>
                <p:txBody>
                  <a:bodyPr/>
                  <a:lstStyle/>
                  <a:p>
                    <a:endParaRPr lang="zh-CN" altLang="en-US"/>
                  </a:p>
                </p:txBody>
              </p:sp>
              <p:sp>
                <p:nvSpPr>
                  <p:cNvPr id="1087" name="Freeform 207"/>
                  <p:cNvSpPr>
                    <a:spLocks/>
                  </p:cNvSpPr>
                  <p:nvPr/>
                </p:nvSpPr>
                <p:spPr bwMode="auto">
                  <a:xfrm>
                    <a:off x="2775" y="3395"/>
                    <a:ext cx="129" cy="45"/>
                  </a:xfrm>
                  <a:custGeom>
                    <a:avLst/>
                    <a:gdLst>
                      <a:gd name="T0" fmla="*/ 128 w 129"/>
                      <a:gd name="T1" fmla="*/ 6 h 45"/>
                      <a:gd name="T2" fmla="*/ 94 w 129"/>
                      <a:gd name="T3" fmla="*/ 0 h 45"/>
                      <a:gd name="T4" fmla="*/ 26 w 129"/>
                      <a:gd name="T5" fmla="*/ 25 h 45"/>
                      <a:gd name="T6" fmla="*/ 0 w 129"/>
                      <a:gd name="T7" fmla="*/ 19 h 45"/>
                      <a:gd name="T8" fmla="*/ 9 w 129"/>
                      <a:gd name="T9" fmla="*/ 44 h 45"/>
                      <a:gd name="T10" fmla="*/ 94 w 129"/>
                      <a:gd name="T11" fmla="*/ 44 h 45"/>
                      <a:gd name="T12" fmla="*/ 51 w 129"/>
                      <a:gd name="T13" fmla="*/ 38 h 45"/>
                      <a:gd name="T14" fmla="*/ 128 w 129"/>
                      <a:gd name="T15" fmla="*/ 6 h 45"/>
                      <a:gd name="T16" fmla="*/ 0 60000 65536"/>
                      <a:gd name="T17" fmla="*/ 0 60000 65536"/>
                      <a:gd name="T18" fmla="*/ 0 60000 65536"/>
                      <a:gd name="T19" fmla="*/ 0 60000 65536"/>
                      <a:gd name="T20" fmla="*/ 0 60000 65536"/>
                      <a:gd name="T21" fmla="*/ 0 60000 65536"/>
                      <a:gd name="T22" fmla="*/ 0 60000 65536"/>
                      <a:gd name="T23" fmla="*/ 0 60000 65536"/>
                      <a:gd name="T24" fmla="*/ 0 w 129"/>
                      <a:gd name="T25" fmla="*/ 0 h 45"/>
                      <a:gd name="T26" fmla="*/ 129 w 129"/>
                      <a:gd name="T27" fmla="*/ 45 h 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9" h="45">
                        <a:moveTo>
                          <a:pt x="128" y="6"/>
                        </a:moveTo>
                        <a:lnTo>
                          <a:pt x="94" y="0"/>
                        </a:lnTo>
                        <a:lnTo>
                          <a:pt x="26" y="25"/>
                        </a:lnTo>
                        <a:lnTo>
                          <a:pt x="0" y="19"/>
                        </a:lnTo>
                        <a:lnTo>
                          <a:pt x="9" y="44"/>
                        </a:lnTo>
                        <a:lnTo>
                          <a:pt x="94" y="44"/>
                        </a:lnTo>
                        <a:lnTo>
                          <a:pt x="51" y="38"/>
                        </a:lnTo>
                        <a:lnTo>
                          <a:pt x="128" y="6"/>
                        </a:lnTo>
                      </a:path>
                    </a:pathLst>
                  </a:custGeom>
                  <a:solidFill>
                    <a:srgbClr val="FFFFFF"/>
                  </a:solidFill>
                  <a:ln w="12700" cap="rnd">
                    <a:noFill/>
                    <a:round/>
                    <a:headEnd/>
                    <a:tailEnd/>
                  </a:ln>
                </p:spPr>
                <p:txBody>
                  <a:bodyPr/>
                  <a:lstStyle/>
                  <a:p>
                    <a:endParaRPr lang="zh-CN" altLang="en-US"/>
                  </a:p>
                </p:txBody>
              </p:sp>
            </p:grpSp>
          </p:grpSp>
        </p:grpSp>
        <p:grpSp>
          <p:nvGrpSpPr>
            <p:cNvPr id="1238" name="Group 208"/>
            <p:cNvGrpSpPr>
              <a:grpSpLocks/>
            </p:cNvGrpSpPr>
            <p:nvPr/>
          </p:nvGrpSpPr>
          <p:grpSpPr bwMode="auto">
            <a:xfrm>
              <a:off x="3552" y="3168"/>
              <a:ext cx="288" cy="144"/>
              <a:chOff x="2666" y="3316"/>
              <a:chExt cx="487" cy="233"/>
            </a:xfrm>
          </p:grpSpPr>
          <p:grpSp>
            <p:nvGrpSpPr>
              <p:cNvPr id="1239" name="Group 209"/>
              <p:cNvGrpSpPr>
                <a:grpSpLocks/>
              </p:cNvGrpSpPr>
              <p:nvPr/>
            </p:nvGrpSpPr>
            <p:grpSpPr bwMode="auto">
              <a:xfrm>
                <a:off x="2675" y="3332"/>
                <a:ext cx="478" cy="217"/>
                <a:chOff x="2675" y="3332"/>
                <a:chExt cx="478" cy="217"/>
              </a:xfrm>
            </p:grpSpPr>
            <p:sp>
              <p:nvSpPr>
                <p:cNvPr id="1076" name="Rectangle 210"/>
                <p:cNvSpPr>
                  <a:spLocks noChangeArrowheads="1"/>
                </p:cNvSpPr>
                <p:nvPr/>
              </p:nvSpPr>
              <p:spPr bwMode="auto">
                <a:xfrm>
                  <a:off x="2675" y="3404"/>
                  <a:ext cx="478" cy="71"/>
                </a:xfrm>
                <a:prstGeom prst="rect">
                  <a:avLst/>
                </a:prstGeom>
                <a:solidFill>
                  <a:srgbClr val="000000"/>
                </a:solidFill>
                <a:ln w="12700">
                  <a:noFill/>
                  <a:miter lim="800000"/>
                  <a:headEnd/>
                  <a:tailEnd/>
                </a:ln>
              </p:spPr>
              <p:txBody>
                <a:bodyPr wrap="none" anchor="ctr"/>
                <a:lstStyle/>
                <a:p>
                  <a:endParaRPr lang="zh-CN" altLang="en-US"/>
                </a:p>
              </p:txBody>
            </p:sp>
            <p:sp>
              <p:nvSpPr>
                <p:cNvPr id="1077" name="Oval 211"/>
                <p:cNvSpPr>
                  <a:spLocks noChangeArrowheads="1"/>
                </p:cNvSpPr>
                <p:nvPr/>
              </p:nvSpPr>
              <p:spPr bwMode="auto">
                <a:xfrm>
                  <a:off x="2685" y="3411"/>
                  <a:ext cx="468" cy="138"/>
                </a:xfrm>
                <a:prstGeom prst="ellipse">
                  <a:avLst/>
                </a:prstGeom>
                <a:solidFill>
                  <a:srgbClr val="000000"/>
                </a:solidFill>
                <a:ln w="12700">
                  <a:noFill/>
                  <a:round/>
                  <a:headEnd/>
                  <a:tailEnd/>
                </a:ln>
              </p:spPr>
              <p:txBody>
                <a:bodyPr wrap="none" anchor="ctr"/>
                <a:lstStyle/>
                <a:p>
                  <a:endParaRPr lang="zh-CN" altLang="en-US"/>
                </a:p>
              </p:txBody>
            </p:sp>
            <p:sp>
              <p:nvSpPr>
                <p:cNvPr id="1078" name="Oval 212"/>
                <p:cNvSpPr>
                  <a:spLocks noChangeArrowheads="1"/>
                </p:cNvSpPr>
                <p:nvPr/>
              </p:nvSpPr>
              <p:spPr bwMode="auto">
                <a:xfrm>
                  <a:off x="2685" y="3332"/>
                  <a:ext cx="468" cy="139"/>
                </a:xfrm>
                <a:prstGeom prst="ellipse">
                  <a:avLst/>
                </a:prstGeom>
                <a:solidFill>
                  <a:srgbClr val="000000"/>
                </a:solidFill>
                <a:ln w="12700">
                  <a:noFill/>
                  <a:round/>
                  <a:headEnd/>
                  <a:tailEnd/>
                </a:ln>
              </p:spPr>
              <p:txBody>
                <a:bodyPr wrap="none" anchor="ctr"/>
                <a:lstStyle/>
                <a:p>
                  <a:endParaRPr lang="zh-CN" altLang="en-US"/>
                </a:p>
              </p:txBody>
            </p:sp>
          </p:grpSp>
          <p:sp>
            <p:nvSpPr>
              <p:cNvPr id="1066" name="Rectangle 213"/>
              <p:cNvSpPr>
                <a:spLocks noChangeArrowheads="1"/>
              </p:cNvSpPr>
              <p:nvPr/>
            </p:nvSpPr>
            <p:spPr bwMode="auto">
              <a:xfrm>
                <a:off x="2666" y="3390"/>
                <a:ext cx="479" cy="72"/>
              </a:xfrm>
              <a:prstGeom prst="rect">
                <a:avLst/>
              </a:prstGeom>
              <a:solidFill>
                <a:srgbClr val="004EFF"/>
              </a:solidFill>
              <a:ln w="12700">
                <a:noFill/>
                <a:miter lim="800000"/>
                <a:headEnd/>
                <a:tailEnd/>
              </a:ln>
            </p:spPr>
            <p:txBody>
              <a:bodyPr wrap="none" anchor="ctr"/>
              <a:lstStyle/>
              <a:p>
                <a:endParaRPr lang="zh-CN" altLang="en-US"/>
              </a:p>
            </p:txBody>
          </p:sp>
          <p:sp>
            <p:nvSpPr>
              <p:cNvPr id="1067" name="Oval 214"/>
              <p:cNvSpPr>
                <a:spLocks noChangeArrowheads="1"/>
              </p:cNvSpPr>
              <p:nvPr/>
            </p:nvSpPr>
            <p:spPr bwMode="auto">
              <a:xfrm>
                <a:off x="2675" y="3395"/>
                <a:ext cx="470" cy="138"/>
              </a:xfrm>
              <a:prstGeom prst="ellipse">
                <a:avLst/>
              </a:prstGeom>
              <a:solidFill>
                <a:srgbClr val="004EFF"/>
              </a:solidFill>
              <a:ln w="12700">
                <a:noFill/>
                <a:round/>
                <a:headEnd/>
                <a:tailEnd/>
              </a:ln>
            </p:spPr>
            <p:txBody>
              <a:bodyPr wrap="none" anchor="ctr"/>
              <a:lstStyle/>
              <a:p>
                <a:endParaRPr lang="zh-CN" altLang="en-US"/>
              </a:p>
            </p:txBody>
          </p:sp>
          <p:sp>
            <p:nvSpPr>
              <p:cNvPr id="1068" name="Oval 215"/>
              <p:cNvSpPr>
                <a:spLocks noChangeArrowheads="1"/>
              </p:cNvSpPr>
              <p:nvPr/>
            </p:nvSpPr>
            <p:spPr bwMode="auto">
              <a:xfrm>
                <a:off x="2675" y="3316"/>
                <a:ext cx="470" cy="140"/>
              </a:xfrm>
              <a:prstGeom prst="ellipse">
                <a:avLst/>
              </a:prstGeom>
              <a:solidFill>
                <a:srgbClr val="5589FF"/>
              </a:solidFill>
              <a:ln w="12700">
                <a:noFill/>
                <a:round/>
                <a:headEnd/>
                <a:tailEnd/>
              </a:ln>
            </p:spPr>
            <p:txBody>
              <a:bodyPr wrap="none" anchor="ctr"/>
              <a:lstStyle/>
              <a:p>
                <a:endParaRPr lang="zh-CN" altLang="en-US"/>
              </a:p>
            </p:txBody>
          </p:sp>
          <p:grpSp>
            <p:nvGrpSpPr>
              <p:cNvPr id="1247" name="Group 216"/>
              <p:cNvGrpSpPr>
                <a:grpSpLocks/>
              </p:cNvGrpSpPr>
              <p:nvPr/>
            </p:nvGrpSpPr>
            <p:grpSpPr bwMode="auto">
              <a:xfrm>
                <a:off x="2759" y="3340"/>
                <a:ext cx="296" cy="100"/>
                <a:chOff x="2759" y="3340"/>
                <a:chExt cx="296" cy="100"/>
              </a:xfrm>
            </p:grpSpPr>
            <p:grpSp>
              <p:nvGrpSpPr>
                <p:cNvPr id="718048" name="Group 217"/>
                <p:cNvGrpSpPr>
                  <a:grpSpLocks/>
                </p:cNvGrpSpPr>
                <p:nvPr/>
              </p:nvGrpSpPr>
              <p:grpSpPr bwMode="auto">
                <a:xfrm>
                  <a:off x="2759" y="3340"/>
                  <a:ext cx="296" cy="100"/>
                  <a:chOff x="2759" y="3340"/>
                  <a:chExt cx="296" cy="100"/>
                </a:xfrm>
              </p:grpSpPr>
              <p:sp>
                <p:nvSpPr>
                  <p:cNvPr id="1074" name="Freeform 218"/>
                  <p:cNvSpPr>
                    <a:spLocks/>
                  </p:cNvSpPr>
                  <p:nvPr/>
                </p:nvSpPr>
                <p:spPr bwMode="auto">
                  <a:xfrm>
                    <a:off x="2759" y="3340"/>
                    <a:ext cx="134" cy="32"/>
                  </a:xfrm>
                  <a:custGeom>
                    <a:avLst/>
                    <a:gdLst>
                      <a:gd name="T0" fmla="*/ 0 w 134"/>
                      <a:gd name="T1" fmla="*/ 5 h 32"/>
                      <a:gd name="T2" fmla="*/ 33 w 134"/>
                      <a:gd name="T3" fmla="*/ 0 h 32"/>
                      <a:gd name="T4" fmla="*/ 100 w 134"/>
                      <a:gd name="T5" fmla="*/ 16 h 32"/>
                      <a:gd name="T6" fmla="*/ 133 w 134"/>
                      <a:gd name="T7" fmla="*/ 10 h 32"/>
                      <a:gd name="T8" fmla="*/ 125 w 134"/>
                      <a:gd name="T9" fmla="*/ 31 h 32"/>
                      <a:gd name="T10" fmla="*/ 33 w 134"/>
                      <a:gd name="T11" fmla="*/ 31 h 32"/>
                      <a:gd name="T12" fmla="*/ 75 w 134"/>
                      <a:gd name="T13" fmla="*/ 21 h 32"/>
                      <a:gd name="T14" fmla="*/ 0 w 134"/>
                      <a:gd name="T15" fmla="*/ 5 h 32"/>
                      <a:gd name="T16" fmla="*/ 0 60000 65536"/>
                      <a:gd name="T17" fmla="*/ 0 60000 65536"/>
                      <a:gd name="T18" fmla="*/ 0 60000 65536"/>
                      <a:gd name="T19" fmla="*/ 0 60000 65536"/>
                      <a:gd name="T20" fmla="*/ 0 60000 65536"/>
                      <a:gd name="T21" fmla="*/ 0 60000 65536"/>
                      <a:gd name="T22" fmla="*/ 0 60000 65536"/>
                      <a:gd name="T23" fmla="*/ 0 60000 65536"/>
                      <a:gd name="T24" fmla="*/ 0 w 134"/>
                      <a:gd name="T25" fmla="*/ 0 h 32"/>
                      <a:gd name="T26" fmla="*/ 134 w 134"/>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4" h="32">
                        <a:moveTo>
                          <a:pt x="0" y="5"/>
                        </a:moveTo>
                        <a:lnTo>
                          <a:pt x="33" y="0"/>
                        </a:lnTo>
                        <a:lnTo>
                          <a:pt x="100" y="16"/>
                        </a:lnTo>
                        <a:lnTo>
                          <a:pt x="133" y="10"/>
                        </a:lnTo>
                        <a:lnTo>
                          <a:pt x="125" y="31"/>
                        </a:lnTo>
                        <a:lnTo>
                          <a:pt x="33" y="31"/>
                        </a:lnTo>
                        <a:lnTo>
                          <a:pt x="75" y="21"/>
                        </a:lnTo>
                        <a:lnTo>
                          <a:pt x="0" y="5"/>
                        </a:lnTo>
                      </a:path>
                    </a:pathLst>
                  </a:custGeom>
                  <a:solidFill>
                    <a:srgbClr val="FFFFFF"/>
                  </a:solidFill>
                  <a:ln w="12700" cap="rnd">
                    <a:noFill/>
                    <a:round/>
                    <a:headEnd/>
                    <a:tailEnd/>
                  </a:ln>
                </p:spPr>
                <p:txBody>
                  <a:bodyPr/>
                  <a:lstStyle/>
                  <a:p>
                    <a:endParaRPr lang="zh-CN" altLang="en-US"/>
                  </a:p>
                </p:txBody>
              </p:sp>
              <p:sp>
                <p:nvSpPr>
                  <p:cNvPr id="1075" name="Freeform 219"/>
                  <p:cNvSpPr>
                    <a:spLocks/>
                  </p:cNvSpPr>
                  <p:nvPr/>
                </p:nvSpPr>
                <p:spPr bwMode="auto">
                  <a:xfrm>
                    <a:off x="2919" y="3404"/>
                    <a:ext cx="136" cy="36"/>
                  </a:xfrm>
                  <a:custGeom>
                    <a:avLst/>
                    <a:gdLst>
                      <a:gd name="T0" fmla="*/ 135 w 136"/>
                      <a:gd name="T1" fmla="*/ 29 h 36"/>
                      <a:gd name="T2" fmla="*/ 101 w 136"/>
                      <a:gd name="T3" fmla="*/ 35 h 36"/>
                      <a:gd name="T4" fmla="*/ 34 w 136"/>
                      <a:gd name="T5" fmla="*/ 18 h 36"/>
                      <a:gd name="T6" fmla="*/ 0 w 136"/>
                      <a:gd name="T7" fmla="*/ 29 h 36"/>
                      <a:gd name="T8" fmla="*/ 8 w 136"/>
                      <a:gd name="T9" fmla="*/ 0 h 36"/>
                      <a:gd name="T10" fmla="*/ 101 w 136"/>
                      <a:gd name="T11" fmla="*/ 0 h 36"/>
                      <a:gd name="T12" fmla="*/ 68 w 136"/>
                      <a:gd name="T13" fmla="*/ 12 h 36"/>
                      <a:gd name="T14" fmla="*/ 135 w 136"/>
                      <a:gd name="T15" fmla="*/ 29 h 36"/>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36"/>
                      <a:gd name="T26" fmla="*/ 136 w 136"/>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36">
                        <a:moveTo>
                          <a:pt x="135" y="29"/>
                        </a:moveTo>
                        <a:lnTo>
                          <a:pt x="101" y="35"/>
                        </a:lnTo>
                        <a:lnTo>
                          <a:pt x="34" y="18"/>
                        </a:lnTo>
                        <a:lnTo>
                          <a:pt x="0" y="29"/>
                        </a:lnTo>
                        <a:lnTo>
                          <a:pt x="8" y="0"/>
                        </a:lnTo>
                        <a:lnTo>
                          <a:pt x="101" y="0"/>
                        </a:lnTo>
                        <a:lnTo>
                          <a:pt x="68" y="12"/>
                        </a:lnTo>
                        <a:lnTo>
                          <a:pt x="135" y="29"/>
                        </a:lnTo>
                      </a:path>
                    </a:pathLst>
                  </a:custGeom>
                  <a:solidFill>
                    <a:srgbClr val="FFFFFF"/>
                  </a:solidFill>
                  <a:ln w="12700" cap="rnd">
                    <a:noFill/>
                    <a:round/>
                    <a:headEnd/>
                    <a:tailEnd/>
                  </a:ln>
                </p:spPr>
                <p:txBody>
                  <a:bodyPr/>
                  <a:lstStyle/>
                  <a:p>
                    <a:endParaRPr lang="zh-CN" altLang="en-US"/>
                  </a:p>
                </p:txBody>
              </p:sp>
            </p:grpSp>
            <p:grpSp>
              <p:nvGrpSpPr>
                <p:cNvPr id="718049" name="Group 220"/>
                <p:cNvGrpSpPr>
                  <a:grpSpLocks/>
                </p:cNvGrpSpPr>
                <p:nvPr/>
              </p:nvGrpSpPr>
              <p:grpSpPr bwMode="auto">
                <a:xfrm>
                  <a:off x="2775" y="3340"/>
                  <a:ext cx="272" cy="100"/>
                  <a:chOff x="2775" y="3340"/>
                  <a:chExt cx="272" cy="100"/>
                </a:xfrm>
              </p:grpSpPr>
              <p:sp>
                <p:nvSpPr>
                  <p:cNvPr id="1072" name="Freeform 221"/>
                  <p:cNvSpPr>
                    <a:spLocks/>
                  </p:cNvSpPr>
                  <p:nvPr/>
                </p:nvSpPr>
                <p:spPr bwMode="auto">
                  <a:xfrm>
                    <a:off x="2911" y="3340"/>
                    <a:ext cx="136" cy="32"/>
                  </a:xfrm>
                  <a:custGeom>
                    <a:avLst/>
                    <a:gdLst>
                      <a:gd name="T0" fmla="*/ 0 w 136"/>
                      <a:gd name="T1" fmla="*/ 21 h 32"/>
                      <a:gd name="T2" fmla="*/ 34 w 136"/>
                      <a:gd name="T3" fmla="*/ 31 h 32"/>
                      <a:gd name="T4" fmla="*/ 101 w 136"/>
                      <a:gd name="T5" fmla="*/ 10 h 32"/>
                      <a:gd name="T6" fmla="*/ 135 w 136"/>
                      <a:gd name="T7" fmla="*/ 16 h 32"/>
                      <a:gd name="T8" fmla="*/ 118 w 136"/>
                      <a:gd name="T9" fmla="*/ 0 h 32"/>
                      <a:gd name="T10" fmla="*/ 34 w 136"/>
                      <a:gd name="T11" fmla="*/ 0 h 32"/>
                      <a:gd name="T12" fmla="*/ 76 w 136"/>
                      <a:gd name="T13" fmla="*/ 5 h 32"/>
                      <a:gd name="T14" fmla="*/ 0 w 136"/>
                      <a:gd name="T15" fmla="*/ 21 h 32"/>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32"/>
                      <a:gd name="T26" fmla="*/ 136 w 136"/>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32">
                        <a:moveTo>
                          <a:pt x="0" y="21"/>
                        </a:moveTo>
                        <a:lnTo>
                          <a:pt x="34" y="31"/>
                        </a:lnTo>
                        <a:lnTo>
                          <a:pt x="101" y="10"/>
                        </a:lnTo>
                        <a:lnTo>
                          <a:pt x="135" y="16"/>
                        </a:lnTo>
                        <a:lnTo>
                          <a:pt x="118" y="0"/>
                        </a:lnTo>
                        <a:lnTo>
                          <a:pt x="34" y="0"/>
                        </a:lnTo>
                        <a:lnTo>
                          <a:pt x="76" y="5"/>
                        </a:lnTo>
                        <a:lnTo>
                          <a:pt x="0" y="21"/>
                        </a:lnTo>
                      </a:path>
                    </a:pathLst>
                  </a:custGeom>
                  <a:solidFill>
                    <a:srgbClr val="FFFFFF"/>
                  </a:solidFill>
                  <a:ln w="12700" cap="rnd">
                    <a:noFill/>
                    <a:round/>
                    <a:headEnd/>
                    <a:tailEnd/>
                  </a:ln>
                </p:spPr>
                <p:txBody>
                  <a:bodyPr/>
                  <a:lstStyle/>
                  <a:p>
                    <a:endParaRPr lang="zh-CN" altLang="en-US"/>
                  </a:p>
                </p:txBody>
              </p:sp>
              <p:sp>
                <p:nvSpPr>
                  <p:cNvPr id="1073" name="Freeform 222"/>
                  <p:cNvSpPr>
                    <a:spLocks/>
                  </p:cNvSpPr>
                  <p:nvPr/>
                </p:nvSpPr>
                <p:spPr bwMode="auto">
                  <a:xfrm>
                    <a:off x="2775" y="3395"/>
                    <a:ext cx="129" cy="45"/>
                  </a:xfrm>
                  <a:custGeom>
                    <a:avLst/>
                    <a:gdLst>
                      <a:gd name="T0" fmla="*/ 128 w 129"/>
                      <a:gd name="T1" fmla="*/ 6 h 45"/>
                      <a:gd name="T2" fmla="*/ 94 w 129"/>
                      <a:gd name="T3" fmla="*/ 0 h 45"/>
                      <a:gd name="T4" fmla="*/ 26 w 129"/>
                      <a:gd name="T5" fmla="*/ 25 h 45"/>
                      <a:gd name="T6" fmla="*/ 0 w 129"/>
                      <a:gd name="T7" fmla="*/ 19 h 45"/>
                      <a:gd name="T8" fmla="*/ 9 w 129"/>
                      <a:gd name="T9" fmla="*/ 44 h 45"/>
                      <a:gd name="T10" fmla="*/ 94 w 129"/>
                      <a:gd name="T11" fmla="*/ 44 h 45"/>
                      <a:gd name="T12" fmla="*/ 51 w 129"/>
                      <a:gd name="T13" fmla="*/ 38 h 45"/>
                      <a:gd name="T14" fmla="*/ 128 w 129"/>
                      <a:gd name="T15" fmla="*/ 6 h 45"/>
                      <a:gd name="T16" fmla="*/ 0 60000 65536"/>
                      <a:gd name="T17" fmla="*/ 0 60000 65536"/>
                      <a:gd name="T18" fmla="*/ 0 60000 65536"/>
                      <a:gd name="T19" fmla="*/ 0 60000 65536"/>
                      <a:gd name="T20" fmla="*/ 0 60000 65536"/>
                      <a:gd name="T21" fmla="*/ 0 60000 65536"/>
                      <a:gd name="T22" fmla="*/ 0 60000 65536"/>
                      <a:gd name="T23" fmla="*/ 0 60000 65536"/>
                      <a:gd name="T24" fmla="*/ 0 w 129"/>
                      <a:gd name="T25" fmla="*/ 0 h 45"/>
                      <a:gd name="T26" fmla="*/ 129 w 129"/>
                      <a:gd name="T27" fmla="*/ 45 h 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9" h="45">
                        <a:moveTo>
                          <a:pt x="128" y="6"/>
                        </a:moveTo>
                        <a:lnTo>
                          <a:pt x="94" y="0"/>
                        </a:lnTo>
                        <a:lnTo>
                          <a:pt x="26" y="25"/>
                        </a:lnTo>
                        <a:lnTo>
                          <a:pt x="0" y="19"/>
                        </a:lnTo>
                        <a:lnTo>
                          <a:pt x="9" y="44"/>
                        </a:lnTo>
                        <a:lnTo>
                          <a:pt x="94" y="44"/>
                        </a:lnTo>
                        <a:lnTo>
                          <a:pt x="51" y="38"/>
                        </a:lnTo>
                        <a:lnTo>
                          <a:pt x="128" y="6"/>
                        </a:lnTo>
                      </a:path>
                    </a:pathLst>
                  </a:custGeom>
                  <a:solidFill>
                    <a:srgbClr val="FFFFFF"/>
                  </a:solidFill>
                  <a:ln w="12700" cap="rnd">
                    <a:noFill/>
                    <a:round/>
                    <a:headEnd/>
                    <a:tailEnd/>
                  </a:ln>
                </p:spPr>
                <p:txBody>
                  <a:bodyPr/>
                  <a:lstStyle/>
                  <a:p>
                    <a:endParaRPr lang="zh-CN" altLang="en-US"/>
                  </a:p>
                </p:txBody>
              </p:sp>
            </p:grpSp>
          </p:grpSp>
        </p:grpSp>
        <p:sp>
          <p:nvSpPr>
            <p:cNvPr id="1049" name="Line 223"/>
            <p:cNvSpPr>
              <a:spLocks noChangeShapeType="1"/>
            </p:cNvSpPr>
            <p:nvPr/>
          </p:nvSpPr>
          <p:spPr bwMode="auto">
            <a:xfrm>
              <a:off x="1296" y="3168"/>
              <a:ext cx="480" cy="288"/>
            </a:xfrm>
            <a:prstGeom prst="line">
              <a:avLst/>
            </a:prstGeom>
            <a:noFill/>
            <a:ln w="12700">
              <a:solidFill>
                <a:schemeClr val="tx1"/>
              </a:solidFill>
              <a:round/>
              <a:headEnd/>
              <a:tailEnd/>
            </a:ln>
          </p:spPr>
          <p:txBody>
            <a:bodyPr wrap="none" anchor="ctr"/>
            <a:lstStyle/>
            <a:p>
              <a:endParaRPr lang="zh-CN" altLang="en-US"/>
            </a:p>
          </p:txBody>
        </p:sp>
        <p:sp>
          <p:nvSpPr>
            <p:cNvPr id="1050" name="Line 224"/>
            <p:cNvSpPr>
              <a:spLocks noChangeShapeType="1"/>
            </p:cNvSpPr>
            <p:nvPr/>
          </p:nvSpPr>
          <p:spPr bwMode="auto">
            <a:xfrm flipV="1">
              <a:off x="1920" y="3312"/>
              <a:ext cx="720" cy="144"/>
            </a:xfrm>
            <a:prstGeom prst="line">
              <a:avLst/>
            </a:prstGeom>
            <a:noFill/>
            <a:ln w="12700">
              <a:solidFill>
                <a:schemeClr val="tx1"/>
              </a:solidFill>
              <a:round/>
              <a:headEnd/>
              <a:tailEnd/>
            </a:ln>
          </p:spPr>
          <p:txBody>
            <a:bodyPr wrap="none" anchor="ctr"/>
            <a:lstStyle/>
            <a:p>
              <a:endParaRPr lang="zh-CN" altLang="en-US"/>
            </a:p>
          </p:txBody>
        </p:sp>
        <p:sp>
          <p:nvSpPr>
            <p:cNvPr id="1051" name="Line 225"/>
            <p:cNvSpPr>
              <a:spLocks noChangeShapeType="1"/>
            </p:cNvSpPr>
            <p:nvPr/>
          </p:nvSpPr>
          <p:spPr bwMode="auto">
            <a:xfrm flipV="1">
              <a:off x="2688" y="3024"/>
              <a:ext cx="192" cy="288"/>
            </a:xfrm>
            <a:prstGeom prst="line">
              <a:avLst/>
            </a:prstGeom>
            <a:noFill/>
            <a:ln w="12700">
              <a:solidFill>
                <a:schemeClr val="tx1"/>
              </a:solidFill>
              <a:round/>
              <a:headEnd/>
              <a:tailEnd/>
            </a:ln>
          </p:spPr>
          <p:txBody>
            <a:bodyPr wrap="none" anchor="ctr"/>
            <a:lstStyle/>
            <a:p>
              <a:endParaRPr lang="zh-CN" altLang="en-US"/>
            </a:p>
          </p:txBody>
        </p:sp>
        <p:sp>
          <p:nvSpPr>
            <p:cNvPr id="1052" name="Line 226"/>
            <p:cNvSpPr>
              <a:spLocks noChangeShapeType="1"/>
            </p:cNvSpPr>
            <p:nvPr/>
          </p:nvSpPr>
          <p:spPr bwMode="auto">
            <a:xfrm flipV="1">
              <a:off x="2880" y="3216"/>
              <a:ext cx="672" cy="96"/>
            </a:xfrm>
            <a:prstGeom prst="line">
              <a:avLst/>
            </a:prstGeom>
            <a:noFill/>
            <a:ln w="12700">
              <a:solidFill>
                <a:schemeClr val="tx1"/>
              </a:solidFill>
              <a:round/>
              <a:headEnd/>
              <a:tailEnd/>
            </a:ln>
          </p:spPr>
          <p:txBody>
            <a:bodyPr wrap="none" anchor="ctr"/>
            <a:lstStyle/>
            <a:p>
              <a:endParaRPr lang="zh-CN" altLang="en-US"/>
            </a:p>
          </p:txBody>
        </p:sp>
        <p:sp>
          <p:nvSpPr>
            <p:cNvPr id="1053" name="Line 227"/>
            <p:cNvSpPr>
              <a:spLocks noChangeShapeType="1"/>
            </p:cNvSpPr>
            <p:nvPr/>
          </p:nvSpPr>
          <p:spPr bwMode="auto">
            <a:xfrm flipV="1">
              <a:off x="3792" y="3168"/>
              <a:ext cx="624" cy="48"/>
            </a:xfrm>
            <a:prstGeom prst="line">
              <a:avLst/>
            </a:prstGeom>
            <a:noFill/>
            <a:ln w="12700">
              <a:solidFill>
                <a:schemeClr val="tx1"/>
              </a:solidFill>
              <a:round/>
              <a:headEnd/>
              <a:tailEnd/>
            </a:ln>
          </p:spPr>
          <p:txBody>
            <a:bodyPr wrap="none" anchor="ctr"/>
            <a:lstStyle/>
            <a:p>
              <a:endParaRPr lang="zh-CN" altLang="en-US"/>
            </a:p>
          </p:txBody>
        </p:sp>
        <p:sp>
          <p:nvSpPr>
            <p:cNvPr id="1054" name="Line 228"/>
            <p:cNvSpPr>
              <a:spLocks noChangeShapeType="1"/>
            </p:cNvSpPr>
            <p:nvPr/>
          </p:nvSpPr>
          <p:spPr bwMode="auto">
            <a:xfrm flipV="1">
              <a:off x="1296" y="3024"/>
              <a:ext cx="672" cy="96"/>
            </a:xfrm>
            <a:prstGeom prst="line">
              <a:avLst/>
            </a:prstGeom>
            <a:noFill/>
            <a:ln w="12700">
              <a:solidFill>
                <a:schemeClr val="tx1"/>
              </a:solidFill>
              <a:round/>
              <a:headEnd/>
              <a:tailEnd/>
            </a:ln>
          </p:spPr>
          <p:txBody>
            <a:bodyPr wrap="none" anchor="ctr"/>
            <a:lstStyle/>
            <a:p>
              <a:endParaRPr lang="zh-CN" altLang="en-US"/>
            </a:p>
          </p:txBody>
        </p:sp>
        <p:sp>
          <p:nvSpPr>
            <p:cNvPr id="1055" name="Line 229"/>
            <p:cNvSpPr>
              <a:spLocks noChangeShapeType="1"/>
            </p:cNvSpPr>
            <p:nvPr/>
          </p:nvSpPr>
          <p:spPr bwMode="auto">
            <a:xfrm flipV="1">
              <a:off x="2112" y="2784"/>
              <a:ext cx="288" cy="240"/>
            </a:xfrm>
            <a:prstGeom prst="line">
              <a:avLst/>
            </a:prstGeom>
            <a:noFill/>
            <a:ln w="12700">
              <a:solidFill>
                <a:schemeClr val="tx1"/>
              </a:solidFill>
              <a:round/>
              <a:headEnd/>
              <a:tailEnd/>
            </a:ln>
          </p:spPr>
          <p:txBody>
            <a:bodyPr wrap="none" anchor="ctr"/>
            <a:lstStyle/>
            <a:p>
              <a:endParaRPr lang="zh-CN" altLang="en-US"/>
            </a:p>
          </p:txBody>
        </p:sp>
        <p:sp>
          <p:nvSpPr>
            <p:cNvPr id="1056" name="Line 230"/>
            <p:cNvSpPr>
              <a:spLocks noChangeShapeType="1"/>
            </p:cNvSpPr>
            <p:nvPr/>
          </p:nvSpPr>
          <p:spPr bwMode="auto">
            <a:xfrm>
              <a:off x="2544" y="2784"/>
              <a:ext cx="336" cy="192"/>
            </a:xfrm>
            <a:prstGeom prst="line">
              <a:avLst/>
            </a:prstGeom>
            <a:noFill/>
            <a:ln w="12700">
              <a:solidFill>
                <a:schemeClr val="tx1"/>
              </a:solidFill>
              <a:round/>
              <a:headEnd/>
              <a:tailEnd/>
            </a:ln>
          </p:spPr>
          <p:txBody>
            <a:bodyPr wrap="none" anchor="ctr"/>
            <a:lstStyle/>
            <a:p>
              <a:endParaRPr lang="zh-CN" altLang="en-US"/>
            </a:p>
          </p:txBody>
        </p:sp>
        <p:sp>
          <p:nvSpPr>
            <p:cNvPr id="1057" name="Line 231"/>
            <p:cNvSpPr>
              <a:spLocks noChangeShapeType="1"/>
            </p:cNvSpPr>
            <p:nvPr/>
          </p:nvSpPr>
          <p:spPr bwMode="auto">
            <a:xfrm flipV="1">
              <a:off x="3072" y="2784"/>
              <a:ext cx="480" cy="144"/>
            </a:xfrm>
            <a:prstGeom prst="line">
              <a:avLst/>
            </a:prstGeom>
            <a:noFill/>
            <a:ln w="12700">
              <a:solidFill>
                <a:schemeClr val="tx1"/>
              </a:solidFill>
              <a:round/>
              <a:headEnd/>
              <a:tailEnd/>
            </a:ln>
          </p:spPr>
          <p:txBody>
            <a:bodyPr wrap="none" anchor="ctr"/>
            <a:lstStyle/>
            <a:p>
              <a:endParaRPr lang="zh-CN" altLang="en-US"/>
            </a:p>
          </p:txBody>
        </p:sp>
        <p:sp>
          <p:nvSpPr>
            <p:cNvPr id="1058" name="Line 232"/>
            <p:cNvSpPr>
              <a:spLocks noChangeShapeType="1"/>
            </p:cNvSpPr>
            <p:nvPr/>
          </p:nvSpPr>
          <p:spPr bwMode="auto">
            <a:xfrm>
              <a:off x="3600" y="2784"/>
              <a:ext cx="672" cy="96"/>
            </a:xfrm>
            <a:prstGeom prst="line">
              <a:avLst/>
            </a:prstGeom>
            <a:noFill/>
            <a:ln w="12700">
              <a:solidFill>
                <a:schemeClr val="tx1"/>
              </a:solidFill>
              <a:round/>
              <a:headEnd/>
              <a:tailEnd/>
            </a:ln>
          </p:spPr>
          <p:txBody>
            <a:bodyPr wrap="none" anchor="ctr"/>
            <a:lstStyle/>
            <a:p>
              <a:endParaRPr lang="zh-CN" altLang="en-US"/>
            </a:p>
          </p:txBody>
        </p:sp>
        <p:sp>
          <p:nvSpPr>
            <p:cNvPr id="1059" name="Line 233"/>
            <p:cNvSpPr>
              <a:spLocks noChangeShapeType="1"/>
            </p:cNvSpPr>
            <p:nvPr/>
          </p:nvSpPr>
          <p:spPr bwMode="auto">
            <a:xfrm>
              <a:off x="3072" y="3024"/>
              <a:ext cx="528" cy="192"/>
            </a:xfrm>
            <a:prstGeom prst="line">
              <a:avLst/>
            </a:prstGeom>
            <a:noFill/>
            <a:ln w="12700">
              <a:solidFill>
                <a:schemeClr val="tx1"/>
              </a:solidFill>
              <a:round/>
              <a:headEnd/>
              <a:tailEnd/>
            </a:ln>
          </p:spPr>
          <p:txBody>
            <a:bodyPr wrap="none" anchor="ctr"/>
            <a:lstStyle/>
            <a:p>
              <a:endParaRPr lang="zh-CN" altLang="en-US"/>
            </a:p>
          </p:txBody>
        </p:sp>
        <p:sp>
          <p:nvSpPr>
            <p:cNvPr id="1060" name="Line 234"/>
            <p:cNvSpPr>
              <a:spLocks noChangeShapeType="1"/>
            </p:cNvSpPr>
            <p:nvPr/>
          </p:nvSpPr>
          <p:spPr bwMode="auto">
            <a:xfrm>
              <a:off x="3600" y="2784"/>
              <a:ext cx="816" cy="336"/>
            </a:xfrm>
            <a:prstGeom prst="line">
              <a:avLst/>
            </a:prstGeom>
            <a:noFill/>
            <a:ln w="12700">
              <a:solidFill>
                <a:schemeClr val="tx1"/>
              </a:solidFill>
              <a:round/>
              <a:headEnd/>
              <a:tailEnd/>
            </a:ln>
          </p:spPr>
          <p:txBody>
            <a:bodyPr wrap="none" anchor="ctr"/>
            <a:lstStyle/>
            <a:p>
              <a:endParaRPr lang="zh-CN" altLang="en-US"/>
            </a:p>
          </p:txBody>
        </p:sp>
        <p:sp>
          <p:nvSpPr>
            <p:cNvPr id="1061" name="Line 235"/>
            <p:cNvSpPr>
              <a:spLocks noChangeShapeType="1"/>
            </p:cNvSpPr>
            <p:nvPr/>
          </p:nvSpPr>
          <p:spPr bwMode="auto">
            <a:xfrm flipV="1">
              <a:off x="3600" y="3264"/>
              <a:ext cx="144" cy="288"/>
            </a:xfrm>
            <a:prstGeom prst="line">
              <a:avLst/>
            </a:prstGeom>
            <a:noFill/>
            <a:ln w="12700">
              <a:solidFill>
                <a:schemeClr val="tx1"/>
              </a:solidFill>
              <a:round/>
              <a:headEnd/>
              <a:tailEnd/>
            </a:ln>
          </p:spPr>
          <p:txBody>
            <a:bodyPr wrap="none" anchor="ctr"/>
            <a:lstStyle/>
            <a:p>
              <a:endParaRPr lang="zh-CN" altLang="en-US"/>
            </a:p>
          </p:txBody>
        </p:sp>
        <p:sp>
          <p:nvSpPr>
            <p:cNvPr id="1062" name="Line 236"/>
            <p:cNvSpPr>
              <a:spLocks noChangeShapeType="1"/>
            </p:cNvSpPr>
            <p:nvPr/>
          </p:nvSpPr>
          <p:spPr bwMode="auto">
            <a:xfrm flipV="1">
              <a:off x="2592" y="3312"/>
              <a:ext cx="96" cy="192"/>
            </a:xfrm>
            <a:prstGeom prst="line">
              <a:avLst/>
            </a:prstGeom>
            <a:noFill/>
            <a:ln w="12700">
              <a:solidFill>
                <a:schemeClr val="tx1"/>
              </a:solidFill>
              <a:round/>
              <a:headEnd/>
              <a:tailEnd/>
            </a:ln>
          </p:spPr>
          <p:txBody>
            <a:bodyPr wrap="none" anchor="ctr"/>
            <a:lstStyle/>
            <a:p>
              <a:endParaRPr lang="zh-CN" altLang="en-US"/>
            </a:p>
          </p:txBody>
        </p:sp>
        <p:sp>
          <p:nvSpPr>
            <p:cNvPr id="1063" name="Line 237"/>
            <p:cNvSpPr>
              <a:spLocks noChangeShapeType="1"/>
            </p:cNvSpPr>
            <p:nvPr/>
          </p:nvSpPr>
          <p:spPr bwMode="auto">
            <a:xfrm>
              <a:off x="1632" y="2880"/>
              <a:ext cx="432" cy="96"/>
            </a:xfrm>
            <a:prstGeom prst="line">
              <a:avLst/>
            </a:prstGeom>
            <a:noFill/>
            <a:ln w="12700">
              <a:solidFill>
                <a:schemeClr val="tx1"/>
              </a:solidFill>
              <a:round/>
              <a:headEnd/>
              <a:tailEnd/>
            </a:ln>
          </p:spPr>
          <p:txBody>
            <a:bodyPr wrap="none" anchor="ctr"/>
            <a:lstStyle/>
            <a:p>
              <a:endParaRPr lang="zh-CN" altLang="en-US"/>
            </a:p>
          </p:txBody>
        </p:sp>
        <p:sp>
          <p:nvSpPr>
            <p:cNvPr id="1064" name="Line 238"/>
            <p:cNvSpPr>
              <a:spLocks noChangeShapeType="1"/>
            </p:cNvSpPr>
            <p:nvPr/>
          </p:nvSpPr>
          <p:spPr bwMode="auto">
            <a:xfrm>
              <a:off x="2208" y="3072"/>
              <a:ext cx="432" cy="192"/>
            </a:xfrm>
            <a:prstGeom prst="line">
              <a:avLst/>
            </a:prstGeom>
            <a:noFill/>
            <a:ln w="12700">
              <a:solidFill>
                <a:schemeClr val="tx1"/>
              </a:solidFill>
              <a:round/>
              <a:headEnd/>
              <a:tailEnd/>
            </a:ln>
          </p:spPr>
          <p:txBody>
            <a:bodyPr wrap="none" anchor="ctr"/>
            <a:lstStyle/>
            <a:p>
              <a:endParaRPr lang="zh-CN" altLang="en-US"/>
            </a:p>
          </p:txBody>
        </p:sp>
      </p:grpSp>
      <p:sp>
        <p:nvSpPr>
          <p:cNvPr id="718063" name="Rectangle 239"/>
          <p:cNvSpPr>
            <a:spLocks noChangeArrowheads="1"/>
          </p:cNvSpPr>
          <p:nvPr/>
        </p:nvSpPr>
        <p:spPr bwMode="auto">
          <a:xfrm>
            <a:off x="228600" y="7620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1030" name="Text Box 240"/>
          <p:cNvSpPr txBox="1">
            <a:spLocks noChangeArrowheads="1"/>
          </p:cNvSpPr>
          <p:nvPr/>
        </p:nvSpPr>
        <p:spPr bwMode="auto">
          <a:xfrm>
            <a:off x="8572528" y="117475"/>
            <a:ext cx="338554" cy="461665"/>
          </a:xfrm>
          <a:prstGeom prst="rect">
            <a:avLst/>
          </a:prstGeom>
          <a:noFill/>
          <a:ln w="12700">
            <a:noFill/>
            <a:miter lim="800000"/>
            <a:headEnd/>
            <a:tailEnd/>
          </a:ln>
        </p:spPr>
        <p:txBody>
          <a:bodyPr wrap="none">
            <a:spAutoFit/>
          </a:bodyPr>
          <a:lstStyle/>
          <a:p>
            <a:pPr eaLnBrk="0" hangingPunct="0"/>
            <a:r>
              <a:rPr lang="en-US" altLang="zh-CN" dirty="0" smtClean="0"/>
              <a:t>5</a:t>
            </a:r>
            <a:endParaRPr lang="en-US" altLang="zh-CN" dirty="0"/>
          </a:p>
        </p:txBody>
      </p:sp>
      <p:sp>
        <p:nvSpPr>
          <p:cNvPr id="1031" name="Text Box 241"/>
          <p:cNvSpPr txBox="1">
            <a:spLocks noChangeArrowheads="1"/>
          </p:cNvSpPr>
          <p:nvPr/>
        </p:nvSpPr>
        <p:spPr bwMode="auto">
          <a:xfrm>
            <a:off x="312738" y="1125538"/>
            <a:ext cx="8145462" cy="3268662"/>
          </a:xfrm>
          <a:prstGeom prst="rect">
            <a:avLst/>
          </a:prstGeom>
          <a:noFill/>
          <a:ln w="9525">
            <a:noFill/>
            <a:miter lim="800000"/>
            <a:headEnd/>
            <a:tailEnd/>
          </a:ln>
        </p:spPr>
        <p:txBody>
          <a:bodyPr wrap="none">
            <a:spAutoFit/>
          </a:bodyPr>
          <a:lstStyle/>
          <a:p>
            <a:pPr>
              <a:lnSpc>
                <a:spcPct val="90000"/>
              </a:lnSpc>
              <a:spcBef>
                <a:spcPct val="20000"/>
              </a:spcBef>
              <a:spcAft>
                <a:spcPct val="20000"/>
              </a:spcAft>
            </a:pPr>
            <a:r>
              <a:rPr lang="zh-CN" altLang="en-US" b="1"/>
              <a:t>物理层：话机</a:t>
            </a:r>
            <a:r>
              <a:rPr lang="en-US" altLang="zh-CN" b="1"/>
              <a:t>—</a:t>
            </a:r>
            <a:r>
              <a:rPr lang="zh-CN" altLang="en-US" b="1"/>
              <a:t>交换机</a:t>
            </a:r>
            <a:r>
              <a:rPr lang="en-US" altLang="zh-CN" b="1"/>
              <a:t>—</a:t>
            </a:r>
            <a:r>
              <a:rPr lang="zh-CN" altLang="en-US" b="1"/>
              <a:t>交换机</a:t>
            </a:r>
            <a:r>
              <a:rPr lang="en-US" altLang="zh-CN" b="1"/>
              <a:t>—</a:t>
            </a:r>
            <a:r>
              <a:rPr lang="zh-CN" altLang="en-US" b="1"/>
              <a:t>话机的点到点物理连接；</a:t>
            </a:r>
          </a:p>
          <a:p>
            <a:pPr>
              <a:lnSpc>
                <a:spcPct val="90000"/>
              </a:lnSpc>
              <a:spcBef>
                <a:spcPct val="20000"/>
              </a:spcBef>
              <a:spcAft>
                <a:spcPct val="20000"/>
              </a:spcAft>
            </a:pPr>
            <a:r>
              <a:rPr lang="zh-CN" altLang="en-US" b="1"/>
              <a:t>数据链路层：点到点连接的可靠性（话音质量）；</a:t>
            </a:r>
          </a:p>
          <a:p>
            <a:pPr>
              <a:lnSpc>
                <a:spcPct val="90000"/>
              </a:lnSpc>
              <a:spcBef>
                <a:spcPct val="20000"/>
              </a:spcBef>
              <a:spcAft>
                <a:spcPct val="20000"/>
              </a:spcAft>
            </a:pPr>
            <a:r>
              <a:rPr lang="zh-CN" altLang="en-US" b="1"/>
              <a:t>网络层：交换机的协作，支持话机</a:t>
            </a:r>
            <a:r>
              <a:rPr lang="en-US" altLang="zh-CN" b="1"/>
              <a:t>—</a:t>
            </a:r>
            <a:r>
              <a:rPr lang="zh-CN" altLang="en-US" b="1"/>
              <a:t>话机的沟通；</a:t>
            </a:r>
          </a:p>
          <a:p>
            <a:pPr>
              <a:lnSpc>
                <a:spcPct val="90000"/>
              </a:lnSpc>
              <a:spcBef>
                <a:spcPct val="20000"/>
              </a:spcBef>
              <a:spcAft>
                <a:spcPct val="20000"/>
              </a:spcAft>
            </a:pPr>
            <a:r>
              <a:rPr lang="zh-CN" altLang="en-US" b="1"/>
              <a:t>运输层：需求和支持能力的匹配；</a:t>
            </a:r>
          </a:p>
          <a:p>
            <a:pPr>
              <a:lnSpc>
                <a:spcPct val="90000"/>
              </a:lnSpc>
              <a:spcBef>
                <a:spcPct val="20000"/>
              </a:spcBef>
              <a:spcAft>
                <a:spcPct val="20000"/>
              </a:spcAft>
            </a:pPr>
            <a:r>
              <a:rPr lang="zh-CN" altLang="en-US" b="1"/>
              <a:t>会话层：会话时序控制（习惯）；</a:t>
            </a:r>
          </a:p>
          <a:p>
            <a:pPr>
              <a:lnSpc>
                <a:spcPct val="90000"/>
              </a:lnSpc>
              <a:spcBef>
                <a:spcPct val="20000"/>
              </a:spcBef>
              <a:spcAft>
                <a:spcPct val="20000"/>
              </a:spcAft>
            </a:pPr>
            <a:r>
              <a:rPr lang="zh-CN" altLang="en-US" b="1"/>
              <a:t>表示层：表达语言的匹配（包括翻译）；</a:t>
            </a:r>
          </a:p>
          <a:p>
            <a:pPr>
              <a:lnSpc>
                <a:spcPct val="90000"/>
              </a:lnSpc>
              <a:spcBef>
                <a:spcPct val="20000"/>
              </a:spcBef>
              <a:spcAft>
                <a:spcPct val="20000"/>
              </a:spcAft>
            </a:pPr>
            <a:r>
              <a:rPr lang="zh-CN" altLang="en-US" b="1"/>
              <a:t>应用层：商讨具体事务。</a:t>
            </a:r>
          </a:p>
        </p:txBody>
      </p:sp>
      <p:sp>
        <p:nvSpPr>
          <p:cNvPr id="1032" name="Text Box 242"/>
          <p:cNvSpPr txBox="1">
            <a:spLocks noChangeArrowheads="1"/>
          </p:cNvSpPr>
          <p:nvPr/>
        </p:nvSpPr>
        <p:spPr bwMode="auto">
          <a:xfrm>
            <a:off x="323850" y="188913"/>
            <a:ext cx="5084763" cy="476250"/>
          </a:xfrm>
          <a:prstGeom prst="rect">
            <a:avLst/>
          </a:prstGeom>
          <a:noFill/>
          <a:ln w="9525">
            <a:noFill/>
            <a:miter lim="800000"/>
            <a:headEnd/>
            <a:tailEnd/>
          </a:ln>
        </p:spPr>
        <p:txBody>
          <a:bodyPr wrap="none">
            <a:spAutoFit/>
          </a:bodyPr>
          <a:lstStyle/>
          <a:p>
            <a:pPr>
              <a:lnSpc>
                <a:spcPct val="90000"/>
              </a:lnSpc>
              <a:spcBef>
                <a:spcPct val="20000"/>
              </a:spcBef>
            </a:pPr>
            <a:r>
              <a:rPr lang="en-US" altLang="zh-CN" b="1">
                <a:solidFill>
                  <a:srgbClr val="FF0000"/>
                </a:solidFill>
                <a:latin typeface="宋体" pitchFamily="2" charset="-122"/>
              </a:rPr>
              <a:t>★  </a:t>
            </a:r>
            <a:r>
              <a:rPr lang="zh-CN" altLang="en-US" sz="2800" b="1"/>
              <a:t>对应电话的层次体系理解：</a:t>
            </a:r>
            <a:endParaRPr lang="zh-CN" altLang="en-US" b="1"/>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ChangeArrowheads="1"/>
          </p:cNvSpPr>
          <p:nvPr/>
        </p:nvSpPr>
        <p:spPr bwMode="auto">
          <a:xfrm>
            <a:off x="228600" y="8382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63491" name="Text Box 3"/>
          <p:cNvSpPr txBox="1">
            <a:spLocks noChangeArrowheads="1"/>
          </p:cNvSpPr>
          <p:nvPr/>
        </p:nvSpPr>
        <p:spPr bwMode="auto">
          <a:xfrm>
            <a:off x="8578850" y="117475"/>
            <a:ext cx="338554" cy="461665"/>
          </a:xfrm>
          <a:prstGeom prst="rect">
            <a:avLst/>
          </a:prstGeom>
          <a:noFill/>
          <a:ln w="12700">
            <a:noFill/>
            <a:miter lim="800000"/>
            <a:headEnd/>
            <a:tailEnd/>
          </a:ln>
        </p:spPr>
        <p:txBody>
          <a:bodyPr wrap="none">
            <a:spAutoFit/>
          </a:bodyPr>
          <a:lstStyle/>
          <a:p>
            <a:pPr eaLnBrk="0" hangingPunct="0"/>
            <a:r>
              <a:rPr lang="en-US" altLang="zh-CN" dirty="0" smtClean="0"/>
              <a:t>6</a:t>
            </a:r>
            <a:endParaRPr lang="en-US" altLang="zh-CN" dirty="0"/>
          </a:p>
        </p:txBody>
      </p:sp>
      <p:sp>
        <p:nvSpPr>
          <p:cNvPr id="63492" name="Text Box 4"/>
          <p:cNvSpPr txBox="1">
            <a:spLocks noChangeArrowheads="1"/>
          </p:cNvSpPr>
          <p:nvPr/>
        </p:nvSpPr>
        <p:spPr bwMode="auto">
          <a:xfrm>
            <a:off x="288925" y="1065213"/>
            <a:ext cx="8702675" cy="5172075"/>
          </a:xfrm>
          <a:prstGeom prst="rect">
            <a:avLst/>
          </a:prstGeom>
          <a:noFill/>
          <a:ln w="9525">
            <a:noFill/>
            <a:miter lim="800000"/>
            <a:headEnd/>
            <a:tailEnd/>
          </a:ln>
        </p:spPr>
        <p:txBody>
          <a:bodyPr>
            <a:spAutoFit/>
          </a:bodyPr>
          <a:lstStyle/>
          <a:p>
            <a:pPr>
              <a:spcBef>
                <a:spcPts val="300"/>
              </a:spcBef>
              <a:spcAft>
                <a:spcPct val="30000"/>
              </a:spcAft>
            </a:pPr>
            <a:r>
              <a:rPr lang="zh-CN" altLang="en-US" sz="2800" b="1">
                <a:solidFill>
                  <a:srgbClr val="FF0000"/>
                </a:solidFill>
                <a:latin typeface="宋体" pitchFamily="2" charset="-122"/>
              </a:rPr>
              <a:t>（</a:t>
            </a:r>
            <a:r>
              <a:rPr lang="en-US" altLang="zh-CN" sz="2800" b="1">
                <a:solidFill>
                  <a:srgbClr val="FF0000"/>
                </a:solidFill>
                <a:latin typeface="宋体" pitchFamily="2" charset="-122"/>
              </a:rPr>
              <a:t>1</a:t>
            </a:r>
            <a:r>
              <a:rPr lang="zh-CN" altLang="en-US" sz="2800" b="1">
                <a:solidFill>
                  <a:srgbClr val="FF0000"/>
                </a:solidFill>
                <a:latin typeface="宋体" pitchFamily="2" charset="-122"/>
              </a:rPr>
              <a:t>） 一般术语</a:t>
            </a:r>
          </a:p>
          <a:p>
            <a:pPr>
              <a:spcBef>
                <a:spcPts val="300"/>
              </a:spcBef>
              <a:spcAft>
                <a:spcPct val="30000"/>
              </a:spcAft>
            </a:pPr>
            <a:r>
              <a:rPr lang="zh-CN" altLang="en-US" sz="2800" b="1">
                <a:solidFill>
                  <a:srgbClr val="FF0000"/>
                </a:solidFill>
                <a:latin typeface="宋体" pitchFamily="2" charset="-122"/>
              </a:rPr>
              <a:t> </a:t>
            </a:r>
            <a:r>
              <a:rPr lang="zh-CN" altLang="en-US" sz="2800" b="1" i="1" u="sng">
                <a:solidFill>
                  <a:srgbClr val="FF0000"/>
                </a:solidFill>
                <a:latin typeface="Roman 10cpi"/>
              </a:rPr>
              <a:t>“</a:t>
            </a:r>
            <a:r>
              <a:rPr lang="zh-CN" altLang="en-US" sz="2800" b="1" i="1" u="sng">
                <a:solidFill>
                  <a:srgbClr val="FF0000"/>
                </a:solidFill>
                <a:latin typeface="宋体" pitchFamily="2" charset="-122"/>
              </a:rPr>
              <a:t>开放</a:t>
            </a:r>
            <a:r>
              <a:rPr lang="zh-CN" altLang="en-US" sz="2800" b="1" i="1" u="sng">
                <a:solidFill>
                  <a:srgbClr val="FF0000"/>
                </a:solidFill>
                <a:latin typeface="Roman 10cpi"/>
              </a:rPr>
              <a:t>”</a:t>
            </a:r>
            <a:r>
              <a:rPr lang="zh-CN" altLang="en-US" sz="2800" b="1" i="1" u="sng">
                <a:solidFill>
                  <a:srgbClr val="FF0000"/>
                </a:solidFill>
                <a:latin typeface="宋体" pitchFamily="2" charset="-122"/>
              </a:rPr>
              <a:t>：</a:t>
            </a:r>
            <a:r>
              <a:rPr lang="zh-CN" altLang="en-US" sz="2800" b="1">
                <a:latin typeface="宋体" pitchFamily="2" charset="-122"/>
              </a:rPr>
              <a:t>所遵循的标准是开放的（任何人都可以参照）；遵循标准开发的系统是开放的（可以和任意地方、任意系统进行通信，只要该系统也遵循相同的标准）。</a:t>
            </a:r>
          </a:p>
          <a:p>
            <a:pPr>
              <a:spcBef>
                <a:spcPct val="20000"/>
              </a:spcBef>
              <a:spcAft>
                <a:spcPct val="30000"/>
              </a:spcAft>
            </a:pPr>
            <a:r>
              <a:rPr lang="zh-CN" altLang="en-US" sz="2800" b="1">
                <a:solidFill>
                  <a:srgbClr val="FF0000"/>
                </a:solidFill>
                <a:latin typeface="宋体" pitchFamily="2" charset="-122"/>
              </a:rPr>
              <a:t> </a:t>
            </a:r>
            <a:r>
              <a:rPr lang="zh-CN" altLang="en-US" sz="2800" b="1" i="1" u="sng">
                <a:solidFill>
                  <a:srgbClr val="FF0000"/>
                </a:solidFill>
                <a:latin typeface="Roman 10cpi"/>
              </a:rPr>
              <a:t>“</a:t>
            </a:r>
            <a:r>
              <a:rPr lang="zh-CN" altLang="en-US" sz="2800" b="1" i="1" u="sng">
                <a:solidFill>
                  <a:srgbClr val="FF0000"/>
                </a:solidFill>
                <a:latin typeface="宋体" pitchFamily="2" charset="-122"/>
              </a:rPr>
              <a:t>开放系统</a:t>
            </a:r>
            <a:r>
              <a:rPr lang="zh-CN" altLang="en-US" sz="2800" b="1" i="1" u="sng">
                <a:solidFill>
                  <a:srgbClr val="FF0000"/>
                </a:solidFill>
                <a:latin typeface="Roman 10cpi"/>
              </a:rPr>
              <a:t>”</a:t>
            </a:r>
            <a:r>
              <a:rPr lang="zh-CN" altLang="en-US" sz="2800" b="1" i="1" u="sng">
                <a:solidFill>
                  <a:srgbClr val="FF0000"/>
                </a:solidFill>
                <a:latin typeface="宋体" pitchFamily="2" charset="-122"/>
              </a:rPr>
              <a:t>：</a:t>
            </a:r>
            <a:r>
              <a:rPr lang="zh-CN" altLang="en-US" sz="2800" b="1">
                <a:latin typeface="宋体" pitchFamily="2" charset="-122"/>
              </a:rPr>
              <a:t>依据</a:t>
            </a:r>
            <a:r>
              <a:rPr lang="en-US" altLang="zh-CN" sz="2800" b="1">
                <a:latin typeface="宋体" pitchFamily="2" charset="-122"/>
              </a:rPr>
              <a:t>OSI</a:t>
            </a:r>
            <a:r>
              <a:rPr lang="zh-CN" altLang="en-US" sz="2800" b="1">
                <a:latin typeface="宋体" pitchFamily="2" charset="-122"/>
              </a:rPr>
              <a:t>标准开发的硬软设施的总称。</a:t>
            </a:r>
          </a:p>
          <a:p>
            <a:pPr>
              <a:spcBef>
                <a:spcPct val="20000"/>
              </a:spcBef>
              <a:spcAft>
                <a:spcPct val="30000"/>
              </a:spcAft>
            </a:pPr>
            <a:r>
              <a:rPr lang="zh-CN" altLang="en-US" sz="2800" b="1">
                <a:solidFill>
                  <a:schemeClr val="hlink"/>
                </a:solidFill>
                <a:latin typeface="宋体" pitchFamily="2" charset="-122"/>
              </a:rPr>
              <a:t> </a:t>
            </a:r>
            <a:r>
              <a:rPr lang="zh-CN" altLang="en-US" sz="2800" b="1" i="1" u="sng">
                <a:solidFill>
                  <a:srgbClr val="FF0000"/>
                </a:solidFill>
                <a:latin typeface="Roman 10cpi"/>
              </a:rPr>
              <a:t>“</a:t>
            </a:r>
            <a:r>
              <a:rPr lang="zh-CN" altLang="en-US" sz="2800" b="1" i="1" u="sng">
                <a:solidFill>
                  <a:srgbClr val="FF0000"/>
                </a:solidFill>
                <a:latin typeface="宋体" pitchFamily="2" charset="-122"/>
              </a:rPr>
              <a:t>开放系统互连</a:t>
            </a:r>
            <a:r>
              <a:rPr lang="zh-CN" altLang="en-US" sz="2800" b="1" i="1" u="sng">
                <a:solidFill>
                  <a:srgbClr val="FF0000"/>
                </a:solidFill>
                <a:latin typeface="Roman 10cpi"/>
              </a:rPr>
              <a:t>”</a:t>
            </a:r>
            <a:r>
              <a:rPr lang="zh-CN" altLang="en-US" sz="2800" b="1" i="1" u="sng">
                <a:solidFill>
                  <a:srgbClr val="FF0000"/>
                </a:solidFill>
                <a:latin typeface="宋体" pitchFamily="2" charset="-122"/>
              </a:rPr>
              <a:t>：</a:t>
            </a:r>
            <a:r>
              <a:rPr lang="zh-CN" altLang="en-US" sz="2800" b="1">
                <a:latin typeface="宋体" pitchFamily="2" charset="-122"/>
              </a:rPr>
              <a:t>彼此开放的系统通过联合使用适当的</a:t>
            </a:r>
            <a:r>
              <a:rPr lang="en-US" altLang="zh-CN" sz="2800" b="1">
                <a:latin typeface="宋体" pitchFamily="2" charset="-122"/>
              </a:rPr>
              <a:t>OSI</a:t>
            </a:r>
            <a:r>
              <a:rPr lang="zh-CN" altLang="en-US" sz="2800" b="1">
                <a:latin typeface="宋体" pitchFamily="2" charset="-122"/>
              </a:rPr>
              <a:t>标准进行的信息交换。</a:t>
            </a:r>
          </a:p>
          <a:p>
            <a:pPr>
              <a:spcBef>
                <a:spcPct val="20000"/>
              </a:spcBef>
              <a:spcAft>
                <a:spcPct val="30000"/>
              </a:spcAft>
            </a:pPr>
            <a:r>
              <a:rPr lang="zh-CN" altLang="en-US" sz="2800" b="1">
                <a:solidFill>
                  <a:schemeClr val="hlink"/>
                </a:solidFill>
                <a:latin typeface="宋体" pitchFamily="2" charset="-122"/>
              </a:rPr>
              <a:t> </a:t>
            </a:r>
            <a:r>
              <a:rPr lang="zh-CN" altLang="en-US" sz="2800" b="1">
                <a:solidFill>
                  <a:srgbClr val="FF0000"/>
                </a:solidFill>
                <a:latin typeface="宋体" pitchFamily="2" charset="-122"/>
              </a:rPr>
              <a:t>开放系统互连参考模式</a:t>
            </a:r>
            <a:r>
              <a:rPr lang="en-US" altLang="zh-CN" sz="2800" b="1">
                <a:solidFill>
                  <a:srgbClr val="FF0000"/>
                </a:solidFill>
                <a:latin typeface="宋体" pitchFamily="2" charset="-122"/>
              </a:rPr>
              <a:t>/</a:t>
            </a:r>
            <a:r>
              <a:rPr lang="zh-CN" altLang="en-US" sz="2800" b="1">
                <a:solidFill>
                  <a:srgbClr val="FF0000"/>
                </a:solidFill>
                <a:latin typeface="宋体" pitchFamily="2" charset="-122"/>
              </a:rPr>
              <a:t>模型（</a:t>
            </a:r>
            <a:r>
              <a:rPr lang="en-US" altLang="zh-CN" sz="2800" b="1">
                <a:solidFill>
                  <a:srgbClr val="FF0000"/>
                </a:solidFill>
                <a:latin typeface="宋体" pitchFamily="2" charset="-122"/>
              </a:rPr>
              <a:t>OSI/RM</a:t>
            </a:r>
            <a:r>
              <a:rPr lang="zh-CN" altLang="en-US" sz="2800" b="1">
                <a:solidFill>
                  <a:srgbClr val="FF0000"/>
                </a:solidFill>
                <a:latin typeface="宋体" pitchFamily="2" charset="-122"/>
              </a:rPr>
              <a:t>）：</a:t>
            </a:r>
            <a:r>
              <a:rPr lang="zh-CN" altLang="en-US" sz="2800" b="1">
                <a:latin typeface="宋体" pitchFamily="2" charset="-122"/>
              </a:rPr>
              <a:t>供设计开放系统时参考的模型。</a:t>
            </a:r>
          </a:p>
        </p:txBody>
      </p:sp>
      <p:sp>
        <p:nvSpPr>
          <p:cNvPr id="63493" name="Text Box 5"/>
          <p:cNvSpPr txBox="1">
            <a:spLocks noChangeArrowheads="1"/>
          </p:cNvSpPr>
          <p:nvPr/>
        </p:nvSpPr>
        <p:spPr bwMode="auto">
          <a:xfrm>
            <a:off x="261938" y="188913"/>
            <a:ext cx="3805237" cy="579437"/>
          </a:xfrm>
          <a:prstGeom prst="rect">
            <a:avLst/>
          </a:prstGeom>
          <a:noFill/>
          <a:ln w="9525">
            <a:noFill/>
            <a:miter lim="800000"/>
            <a:headEnd/>
            <a:tailEnd/>
          </a:ln>
        </p:spPr>
        <p:txBody>
          <a:bodyPr>
            <a:spAutoFit/>
          </a:bodyPr>
          <a:lstStyle/>
          <a:p>
            <a:pPr>
              <a:spcBef>
                <a:spcPct val="20000"/>
              </a:spcBef>
              <a:spcAft>
                <a:spcPct val="30000"/>
              </a:spcAft>
            </a:pPr>
            <a:r>
              <a:rPr lang="en-US" altLang="zh-CN" sz="3200" b="1">
                <a:latin typeface="宋体" pitchFamily="2" charset="-122"/>
              </a:rPr>
              <a:t>3.3 OSI</a:t>
            </a:r>
            <a:r>
              <a:rPr lang="zh-CN" altLang="en-US" sz="3200" b="1">
                <a:latin typeface="宋体" pitchFamily="2" charset="-122"/>
              </a:rPr>
              <a:t>的相关术语</a:t>
            </a:r>
            <a:endParaRPr lang="zh-CN" altLang="en-US" sz="2800" b="1">
              <a:latin typeface="宋体"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19"/>
          <p:cNvSpPr txBox="1">
            <a:spLocks noChangeArrowheads="1"/>
          </p:cNvSpPr>
          <p:nvPr/>
        </p:nvSpPr>
        <p:spPr bwMode="auto">
          <a:xfrm>
            <a:off x="8578850" y="117475"/>
            <a:ext cx="338554" cy="461665"/>
          </a:xfrm>
          <a:prstGeom prst="rect">
            <a:avLst/>
          </a:prstGeom>
          <a:noFill/>
          <a:ln w="12700">
            <a:noFill/>
            <a:miter lim="800000"/>
            <a:headEnd/>
            <a:tailEnd/>
          </a:ln>
        </p:spPr>
        <p:txBody>
          <a:bodyPr wrap="none">
            <a:spAutoFit/>
          </a:bodyPr>
          <a:lstStyle/>
          <a:p>
            <a:pPr eaLnBrk="0" hangingPunct="0"/>
            <a:r>
              <a:rPr lang="en-US" altLang="zh-CN" dirty="0" smtClean="0"/>
              <a:t>7</a:t>
            </a:r>
            <a:endParaRPr lang="en-US" altLang="zh-CN" dirty="0"/>
          </a:p>
        </p:txBody>
      </p:sp>
      <p:sp>
        <p:nvSpPr>
          <p:cNvPr id="64515" name="Text Box 20"/>
          <p:cNvSpPr txBox="1">
            <a:spLocks noChangeArrowheads="1"/>
          </p:cNvSpPr>
          <p:nvPr/>
        </p:nvSpPr>
        <p:spPr bwMode="auto">
          <a:xfrm>
            <a:off x="179388" y="682625"/>
            <a:ext cx="9007475" cy="5035225"/>
          </a:xfrm>
          <a:prstGeom prst="rect">
            <a:avLst/>
          </a:prstGeom>
          <a:noFill/>
          <a:ln w="9525">
            <a:noFill/>
            <a:miter lim="800000"/>
            <a:headEnd/>
            <a:tailEnd/>
          </a:ln>
        </p:spPr>
        <p:txBody>
          <a:bodyPr>
            <a:spAutoFit/>
          </a:bodyPr>
          <a:lstStyle/>
          <a:p>
            <a:pPr>
              <a:spcBef>
                <a:spcPct val="20000"/>
              </a:spcBef>
            </a:pPr>
            <a:r>
              <a:rPr lang="en-US" altLang="zh-CN" sz="2200" b="1" dirty="0">
                <a:solidFill>
                  <a:srgbClr val="FF0000"/>
                </a:solidFill>
                <a:latin typeface="Roman 10cpi"/>
              </a:rPr>
              <a:t>“</a:t>
            </a:r>
            <a:r>
              <a:rPr lang="zh-CN" altLang="en-US" sz="2200" b="1" dirty="0">
                <a:solidFill>
                  <a:srgbClr val="FF0000"/>
                </a:solidFill>
                <a:latin typeface="宋体" pitchFamily="2" charset="-122"/>
              </a:rPr>
              <a:t>层</a:t>
            </a:r>
            <a:r>
              <a:rPr lang="zh-CN" altLang="en-US" sz="2200" b="1" dirty="0">
                <a:solidFill>
                  <a:srgbClr val="FF0000"/>
                </a:solidFill>
                <a:latin typeface="Roman 10cpi"/>
              </a:rPr>
              <a:t>”</a:t>
            </a:r>
            <a:r>
              <a:rPr lang="zh-CN" altLang="en-US" sz="2200" b="1" dirty="0">
                <a:solidFill>
                  <a:srgbClr val="FF0000"/>
                </a:solidFill>
                <a:latin typeface="宋体" pitchFamily="2" charset="-122"/>
              </a:rPr>
              <a:t>：</a:t>
            </a:r>
            <a:r>
              <a:rPr lang="zh-CN" altLang="en-US" sz="2200" b="1" dirty="0">
                <a:latin typeface="宋体" pitchFamily="2" charset="-122"/>
              </a:rPr>
              <a:t>开放系统的逻辑划分，指功能上相对独立的一个子系统。</a:t>
            </a:r>
          </a:p>
          <a:p>
            <a:pPr>
              <a:spcBef>
                <a:spcPct val="20000"/>
              </a:spcBef>
            </a:pPr>
            <a:r>
              <a:rPr lang="zh-CN" altLang="en-US" sz="2200" b="1" dirty="0">
                <a:latin typeface="宋体" pitchFamily="2" charset="-122"/>
              </a:rPr>
              <a:t>    （</a:t>
            </a:r>
            <a:r>
              <a:rPr lang="en-US" altLang="zh-CN" sz="2200" b="1" dirty="0">
                <a:latin typeface="宋体" pitchFamily="2" charset="-122"/>
              </a:rPr>
              <a:t>N</a:t>
            </a:r>
            <a:r>
              <a:rPr lang="zh-CN" altLang="en-US" sz="2200" b="1" dirty="0">
                <a:latin typeface="宋体" pitchFamily="2" charset="-122"/>
              </a:rPr>
              <a:t>）层表示</a:t>
            </a:r>
            <a:r>
              <a:rPr lang="en-US" altLang="zh-CN" sz="2200" b="1" dirty="0">
                <a:latin typeface="宋体" pitchFamily="2" charset="-122"/>
              </a:rPr>
              <a:t>OSI</a:t>
            </a:r>
            <a:r>
              <a:rPr lang="zh-CN" altLang="en-US" sz="2200" b="1" dirty="0">
                <a:latin typeface="宋体" pitchFamily="2" charset="-122"/>
              </a:rPr>
              <a:t>层次结构中的任一层；</a:t>
            </a:r>
          </a:p>
          <a:p>
            <a:pPr>
              <a:spcBef>
                <a:spcPct val="20000"/>
              </a:spcBef>
            </a:pPr>
            <a:r>
              <a:rPr lang="zh-CN" altLang="en-US" sz="2200" b="1" dirty="0">
                <a:latin typeface="宋体" pitchFamily="2" charset="-122"/>
              </a:rPr>
              <a:t>    （</a:t>
            </a:r>
            <a:r>
              <a:rPr lang="en-US" altLang="zh-CN" sz="2200" b="1" dirty="0">
                <a:latin typeface="宋体" pitchFamily="2" charset="-122"/>
              </a:rPr>
              <a:t>N</a:t>
            </a:r>
            <a:r>
              <a:rPr lang="zh-CN" altLang="en-US" sz="2200" b="1" dirty="0">
                <a:latin typeface="宋体" pitchFamily="2" charset="-122"/>
              </a:rPr>
              <a:t>＋</a:t>
            </a:r>
            <a:r>
              <a:rPr lang="en-US" altLang="zh-CN" sz="2200" b="1" dirty="0">
                <a:latin typeface="宋体" pitchFamily="2" charset="-122"/>
              </a:rPr>
              <a:t>1</a:t>
            </a:r>
            <a:r>
              <a:rPr lang="zh-CN" altLang="en-US" sz="2200" b="1" dirty="0">
                <a:latin typeface="宋体" pitchFamily="2" charset="-122"/>
              </a:rPr>
              <a:t>）</a:t>
            </a:r>
            <a:r>
              <a:rPr lang="en-US" altLang="zh-CN" sz="2200" b="1" dirty="0">
                <a:latin typeface="宋体" pitchFamily="2" charset="-122"/>
              </a:rPr>
              <a:t>/</a:t>
            </a:r>
            <a:r>
              <a:rPr lang="zh-CN" altLang="en-US" sz="2200" b="1" dirty="0">
                <a:latin typeface="宋体" pitchFamily="2" charset="-122"/>
              </a:rPr>
              <a:t>（</a:t>
            </a:r>
            <a:r>
              <a:rPr lang="en-US" altLang="zh-CN" sz="2200" b="1" dirty="0">
                <a:latin typeface="宋体" pitchFamily="2" charset="-122"/>
              </a:rPr>
              <a:t>N</a:t>
            </a:r>
            <a:r>
              <a:rPr lang="zh-CN" altLang="en-US" sz="2200" b="1" dirty="0">
                <a:latin typeface="宋体" pitchFamily="2" charset="-122"/>
              </a:rPr>
              <a:t>－</a:t>
            </a:r>
            <a:r>
              <a:rPr lang="en-US" altLang="zh-CN" sz="2200" b="1" dirty="0">
                <a:latin typeface="宋体" pitchFamily="2" charset="-122"/>
              </a:rPr>
              <a:t>1</a:t>
            </a:r>
            <a:r>
              <a:rPr lang="zh-CN" altLang="en-US" sz="2200" b="1" dirty="0">
                <a:latin typeface="宋体" pitchFamily="2" charset="-122"/>
              </a:rPr>
              <a:t>）层分别表示指定层次的</a:t>
            </a:r>
            <a:r>
              <a:rPr lang="zh-CN" altLang="en-US" sz="2200" b="1" dirty="0">
                <a:solidFill>
                  <a:srgbClr val="FF0000"/>
                </a:solidFill>
                <a:latin typeface="宋体" pitchFamily="2" charset="-122"/>
              </a:rPr>
              <a:t>上邻层</a:t>
            </a:r>
            <a:r>
              <a:rPr lang="en-US" altLang="zh-CN" sz="2200" b="1" dirty="0">
                <a:solidFill>
                  <a:srgbClr val="FF0000"/>
                </a:solidFill>
                <a:latin typeface="宋体" pitchFamily="2" charset="-122"/>
              </a:rPr>
              <a:t>/</a:t>
            </a:r>
            <a:r>
              <a:rPr lang="zh-CN" altLang="en-US" sz="2200" b="1" dirty="0">
                <a:solidFill>
                  <a:srgbClr val="FF0000"/>
                </a:solidFill>
                <a:latin typeface="宋体" pitchFamily="2" charset="-122"/>
              </a:rPr>
              <a:t>下邻层</a:t>
            </a:r>
            <a:r>
              <a:rPr lang="zh-CN" altLang="en-US" sz="2200" b="1" dirty="0">
                <a:latin typeface="宋体" pitchFamily="2" charset="-122"/>
              </a:rPr>
              <a:t>。</a:t>
            </a:r>
          </a:p>
          <a:p>
            <a:pPr>
              <a:spcBef>
                <a:spcPct val="40000"/>
              </a:spcBef>
            </a:pPr>
            <a:r>
              <a:rPr lang="zh-CN" altLang="en-US" sz="2200" b="1" dirty="0">
                <a:solidFill>
                  <a:srgbClr val="FF0000"/>
                </a:solidFill>
                <a:latin typeface="Roman 10cpi"/>
              </a:rPr>
              <a:t>“</a:t>
            </a:r>
            <a:r>
              <a:rPr lang="zh-CN" altLang="en-US" sz="2200" b="1" dirty="0">
                <a:solidFill>
                  <a:srgbClr val="FF0000"/>
                </a:solidFill>
                <a:latin typeface="宋体" pitchFamily="2" charset="-122"/>
              </a:rPr>
              <a:t>层功能</a:t>
            </a:r>
            <a:r>
              <a:rPr lang="zh-CN" altLang="en-US" sz="2200" b="1" dirty="0">
                <a:solidFill>
                  <a:srgbClr val="FF0000"/>
                </a:solidFill>
                <a:latin typeface="Roman 10cpi"/>
              </a:rPr>
              <a:t>”</a:t>
            </a:r>
            <a:r>
              <a:rPr lang="zh-CN" altLang="en-US" sz="2200" b="1" dirty="0">
                <a:solidFill>
                  <a:srgbClr val="FF0000"/>
                </a:solidFill>
                <a:latin typeface="宋体" pitchFamily="2" charset="-122"/>
              </a:rPr>
              <a:t>：</a:t>
            </a:r>
            <a:r>
              <a:rPr lang="zh-CN" altLang="en-US" sz="2200" b="1" dirty="0">
                <a:latin typeface="宋体" pitchFamily="2" charset="-122"/>
              </a:rPr>
              <a:t>本层具有</a:t>
            </a:r>
            <a:r>
              <a:rPr lang="zh-CN" altLang="en-US" sz="2200" b="1" dirty="0" smtClean="0">
                <a:latin typeface="宋体" pitchFamily="2" charset="-122"/>
              </a:rPr>
              <a:t>的内在通信</a:t>
            </a:r>
            <a:r>
              <a:rPr lang="zh-CN" altLang="en-US" sz="2200" b="1" dirty="0">
                <a:latin typeface="宋体" pitchFamily="2" charset="-122"/>
              </a:rPr>
              <a:t>能力</a:t>
            </a:r>
            <a:r>
              <a:rPr lang="zh-CN" altLang="en-US" sz="2200" b="1" dirty="0" smtClean="0">
                <a:latin typeface="宋体" pitchFamily="2" charset="-122"/>
              </a:rPr>
              <a:t>（标准</a:t>
            </a:r>
            <a:r>
              <a:rPr lang="zh-CN" altLang="en-US" sz="2200" b="1" dirty="0">
                <a:latin typeface="宋体" pitchFamily="2" charset="-122"/>
              </a:rPr>
              <a:t>指定）；</a:t>
            </a:r>
          </a:p>
          <a:p>
            <a:pPr>
              <a:spcBef>
                <a:spcPct val="40000"/>
              </a:spcBef>
            </a:pPr>
            <a:r>
              <a:rPr lang="zh-CN" altLang="en-US" sz="2200" b="1" dirty="0">
                <a:solidFill>
                  <a:srgbClr val="FF0000"/>
                </a:solidFill>
                <a:latin typeface="Roman 10cpi"/>
              </a:rPr>
              <a:t>“</a:t>
            </a:r>
            <a:r>
              <a:rPr lang="zh-CN" altLang="en-US" sz="2200" b="1" dirty="0">
                <a:solidFill>
                  <a:srgbClr val="FF0000"/>
                </a:solidFill>
                <a:latin typeface="宋体" pitchFamily="2" charset="-122"/>
              </a:rPr>
              <a:t>层服务</a:t>
            </a:r>
            <a:r>
              <a:rPr lang="zh-CN" altLang="en-US" sz="2200" b="1" dirty="0">
                <a:solidFill>
                  <a:srgbClr val="FF0000"/>
                </a:solidFill>
                <a:latin typeface="Roman 10cpi"/>
              </a:rPr>
              <a:t>”</a:t>
            </a:r>
            <a:r>
              <a:rPr lang="zh-CN" altLang="en-US" sz="2200" b="1" dirty="0">
                <a:solidFill>
                  <a:srgbClr val="FF0000"/>
                </a:solidFill>
                <a:latin typeface="宋体" pitchFamily="2" charset="-122"/>
              </a:rPr>
              <a:t>：</a:t>
            </a:r>
            <a:r>
              <a:rPr lang="zh-CN" altLang="en-US" sz="2200" b="1" dirty="0">
                <a:latin typeface="宋体" pitchFamily="2" charset="-122"/>
              </a:rPr>
              <a:t>本层向上邻层提供的通信能力。根据</a:t>
            </a:r>
            <a:r>
              <a:rPr lang="en-US" altLang="zh-CN" sz="2200" b="1" dirty="0">
                <a:latin typeface="宋体" pitchFamily="2" charset="-122"/>
              </a:rPr>
              <a:t>OSI</a:t>
            </a:r>
            <a:r>
              <a:rPr lang="zh-CN" altLang="en-US" sz="2200" b="1" dirty="0">
                <a:latin typeface="宋体" pitchFamily="2" charset="-122"/>
              </a:rPr>
              <a:t>增值服务的原则，本层的服务应是下邻层服务与本层功能之和。</a:t>
            </a:r>
          </a:p>
          <a:p>
            <a:pPr>
              <a:spcBef>
                <a:spcPct val="20000"/>
              </a:spcBef>
            </a:pPr>
            <a:r>
              <a:rPr lang="zh-CN" altLang="en-US" sz="2200" b="1" dirty="0">
                <a:latin typeface="宋体" pitchFamily="2" charset="-122"/>
              </a:rPr>
              <a:t>    即：  （</a:t>
            </a:r>
            <a:r>
              <a:rPr lang="en-US" altLang="zh-CN" sz="2200" b="1" dirty="0">
                <a:latin typeface="宋体" pitchFamily="2" charset="-122"/>
              </a:rPr>
              <a:t>N</a:t>
            </a:r>
            <a:r>
              <a:rPr lang="zh-CN" altLang="en-US" sz="2200" b="1" dirty="0">
                <a:latin typeface="宋体" pitchFamily="2" charset="-122"/>
              </a:rPr>
              <a:t>）服务＝（</a:t>
            </a:r>
            <a:r>
              <a:rPr lang="en-US" altLang="zh-CN" sz="2200" b="1" dirty="0">
                <a:latin typeface="宋体" pitchFamily="2" charset="-122"/>
              </a:rPr>
              <a:t>N</a:t>
            </a:r>
            <a:r>
              <a:rPr lang="zh-CN" altLang="en-US" sz="2200" b="1" dirty="0">
                <a:latin typeface="宋体" pitchFamily="2" charset="-122"/>
              </a:rPr>
              <a:t>）功能＋（</a:t>
            </a:r>
            <a:r>
              <a:rPr lang="en-US" altLang="zh-CN" sz="2200" b="1" dirty="0">
                <a:latin typeface="宋体" pitchFamily="2" charset="-122"/>
              </a:rPr>
              <a:t>N</a:t>
            </a:r>
            <a:r>
              <a:rPr lang="zh-CN" altLang="en-US" sz="2200" b="1" dirty="0">
                <a:latin typeface="宋体" pitchFamily="2" charset="-122"/>
              </a:rPr>
              <a:t>－</a:t>
            </a:r>
            <a:r>
              <a:rPr lang="en-US" altLang="zh-CN" sz="2200" b="1" dirty="0">
                <a:latin typeface="宋体" pitchFamily="2" charset="-122"/>
              </a:rPr>
              <a:t>1</a:t>
            </a:r>
            <a:r>
              <a:rPr lang="zh-CN" altLang="en-US" sz="2200" b="1" dirty="0">
                <a:latin typeface="宋体" pitchFamily="2" charset="-122"/>
              </a:rPr>
              <a:t>）服务</a:t>
            </a:r>
          </a:p>
          <a:p>
            <a:pPr>
              <a:spcBef>
                <a:spcPct val="40000"/>
              </a:spcBef>
            </a:pPr>
            <a:r>
              <a:rPr lang="zh-CN" altLang="en-US" sz="2200" b="1" dirty="0">
                <a:solidFill>
                  <a:srgbClr val="FF0000"/>
                </a:solidFill>
                <a:latin typeface="Roman 10cpi"/>
              </a:rPr>
              <a:t>“</a:t>
            </a:r>
            <a:r>
              <a:rPr lang="zh-CN" altLang="en-US" sz="2200" b="1" dirty="0">
                <a:solidFill>
                  <a:srgbClr val="FF0000"/>
                </a:solidFill>
                <a:latin typeface="宋体" pitchFamily="2" charset="-122"/>
              </a:rPr>
              <a:t>层协议</a:t>
            </a:r>
            <a:r>
              <a:rPr lang="zh-CN" altLang="en-US" sz="2200" b="1" dirty="0">
                <a:solidFill>
                  <a:srgbClr val="FF0000"/>
                </a:solidFill>
                <a:latin typeface="Roman 10cpi"/>
              </a:rPr>
              <a:t>”</a:t>
            </a:r>
            <a:r>
              <a:rPr lang="zh-CN" altLang="en-US" sz="2200" b="1" dirty="0">
                <a:solidFill>
                  <a:srgbClr val="FF0000"/>
                </a:solidFill>
                <a:latin typeface="宋体" pitchFamily="2" charset="-122"/>
              </a:rPr>
              <a:t>：</a:t>
            </a:r>
            <a:r>
              <a:rPr lang="zh-CN" altLang="en-US" sz="2200" b="1" dirty="0">
                <a:latin typeface="宋体" pitchFamily="2" charset="-122"/>
              </a:rPr>
              <a:t>为保证层功能的实现和层服务的提供而定义的一组有关通信方面的、在语义、语法和时序方面的约定。</a:t>
            </a:r>
            <a:r>
              <a:rPr lang="zh-CN" altLang="en-US" sz="2200" b="1" dirty="0">
                <a:solidFill>
                  <a:srgbClr val="FF0000"/>
                </a:solidFill>
                <a:latin typeface="宋体" pitchFamily="2" charset="-122"/>
              </a:rPr>
              <a:t>同一层次中可能定义多个协议，</a:t>
            </a:r>
            <a:r>
              <a:rPr lang="zh-CN" altLang="en-US" sz="2200" b="1" dirty="0">
                <a:latin typeface="宋体" pitchFamily="2" charset="-122"/>
              </a:rPr>
              <a:t>只有执行</a:t>
            </a:r>
            <a:r>
              <a:rPr lang="zh-CN" altLang="en-US" sz="2200" b="1" dirty="0">
                <a:solidFill>
                  <a:srgbClr val="FF0000"/>
                </a:solidFill>
                <a:latin typeface="宋体" pitchFamily="2" charset="-122"/>
              </a:rPr>
              <a:t>相同协议</a:t>
            </a:r>
            <a:r>
              <a:rPr lang="zh-CN" altLang="en-US" sz="2200" b="1" dirty="0">
                <a:latin typeface="宋体" pitchFamily="2" charset="-122"/>
              </a:rPr>
              <a:t>的系统之间才能进行通信。</a:t>
            </a:r>
          </a:p>
          <a:p>
            <a:pPr>
              <a:spcBef>
                <a:spcPct val="40000"/>
              </a:spcBef>
            </a:pPr>
            <a:r>
              <a:rPr lang="zh-CN" altLang="en-US" sz="2200" b="1" dirty="0">
                <a:solidFill>
                  <a:srgbClr val="FF0000"/>
                </a:solidFill>
                <a:latin typeface="Roman 10cpi"/>
              </a:rPr>
              <a:t>“</a:t>
            </a:r>
            <a:r>
              <a:rPr lang="zh-CN" altLang="en-US" sz="2200" b="1" dirty="0">
                <a:solidFill>
                  <a:srgbClr val="FF0000"/>
                </a:solidFill>
                <a:latin typeface="宋体" pitchFamily="2" charset="-122"/>
              </a:rPr>
              <a:t>层实体</a:t>
            </a:r>
            <a:r>
              <a:rPr lang="zh-CN" altLang="en-US" sz="2200" b="1" dirty="0">
                <a:solidFill>
                  <a:srgbClr val="FF0000"/>
                </a:solidFill>
                <a:latin typeface="Roman 10cpi"/>
              </a:rPr>
              <a:t>”</a:t>
            </a:r>
            <a:r>
              <a:rPr lang="zh-CN" altLang="en-US" sz="2200" b="1" dirty="0">
                <a:solidFill>
                  <a:srgbClr val="FF0000"/>
                </a:solidFill>
                <a:latin typeface="宋体" pitchFamily="2" charset="-122"/>
              </a:rPr>
              <a:t>：</a:t>
            </a:r>
            <a:r>
              <a:rPr lang="zh-CN" altLang="en-US" sz="2200" b="1" dirty="0">
                <a:latin typeface="宋体" pitchFamily="2" charset="-122"/>
              </a:rPr>
              <a:t>层功能实现的真正承担者（相应的硬软件）。</a:t>
            </a:r>
          </a:p>
          <a:p>
            <a:pPr>
              <a:spcBef>
                <a:spcPct val="40000"/>
              </a:spcBef>
            </a:pPr>
            <a:r>
              <a:rPr lang="zh-CN" altLang="en-US" sz="2200" b="1" dirty="0">
                <a:solidFill>
                  <a:srgbClr val="FF0000"/>
                </a:solidFill>
                <a:latin typeface="Roman 10cpi"/>
              </a:rPr>
              <a:t>“</a:t>
            </a:r>
            <a:r>
              <a:rPr lang="zh-CN" altLang="en-US" sz="2200" b="1" dirty="0">
                <a:solidFill>
                  <a:srgbClr val="FF0000"/>
                </a:solidFill>
                <a:latin typeface="宋体" pitchFamily="2" charset="-122"/>
              </a:rPr>
              <a:t>层用户</a:t>
            </a:r>
            <a:r>
              <a:rPr lang="zh-CN" altLang="en-US" sz="2200" b="1" dirty="0">
                <a:solidFill>
                  <a:srgbClr val="FF0000"/>
                </a:solidFill>
                <a:latin typeface="Roman 10cpi"/>
              </a:rPr>
              <a:t>”</a:t>
            </a:r>
            <a:r>
              <a:rPr lang="zh-CN" altLang="en-US" sz="2200" b="1" dirty="0">
                <a:solidFill>
                  <a:srgbClr val="FF0000"/>
                </a:solidFill>
                <a:latin typeface="宋体" pitchFamily="2" charset="-122"/>
              </a:rPr>
              <a:t>：</a:t>
            </a:r>
            <a:r>
              <a:rPr lang="zh-CN" altLang="en-US" sz="2200" b="1" dirty="0">
                <a:latin typeface="宋体" pitchFamily="2" charset="-122"/>
              </a:rPr>
              <a:t>层服务的使用者（上邻层实体）。</a:t>
            </a:r>
          </a:p>
        </p:txBody>
      </p:sp>
      <p:grpSp>
        <p:nvGrpSpPr>
          <p:cNvPr id="2" name="Group 24"/>
          <p:cNvGrpSpPr>
            <a:grpSpLocks/>
          </p:cNvGrpSpPr>
          <p:nvPr/>
        </p:nvGrpSpPr>
        <p:grpSpPr bwMode="auto">
          <a:xfrm>
            <a:off x="304800" y="5699125"/>
            <a:ext cx="7620000" cy="969963"/>
            <a:chOff x="192" y="3590"/>
            <a:chExt cx="4800" cy="611"/>
          </a:xfrm>
        </p:grpSpPr>
        <p:sp>
          <p:nvSpPr>
            <p:cNvPr id="64523" name="Rectangle 6"/>
            <p:cNvSpPr>
              <a:spLocks noChangeArrowheads="1"/>
            </p:cNvSpPr>
            <p:nvPr/>
          </p:nvSpPr>
          <p:spPr bwMode="auto">
            <a:xfrm>
              <a:off x="1152" y="3658"/>
              <a:ext cx="864" cy="180"/>
            </a:xfrm>
            <a:prstGeom prst="rect">
              <a:avLst/>
            </a:prstGeom>
            <a:solidFill>
              <a:schemeClr val="bg1"/>
            </a:solidFill>
            <a:ln w="12700">
              <a:solidFill>
                <a:schemeClr val="tx1"/>
              </a:solidFill>
              <a:miter lim="800000"/>
              <a:headEnd/>
              <a:tailEnd/>
            </a:ln>
          </p:spPr>
          <p:txBody>
            <a:bodyPr wrap="none" anchor="ctr"/>
            <a:lstStyle/>
            <a:p>
              <a:pPr algn="ctr" eaLnBrk="0" hangingPunct="0"/>
              <a:r>
                <a:rPr lang="en-US" altLang="zh-CN" sz="2000" b="1">
                  <a:latin typeface="楷体"/>
                  <a:ea typeface="楷体"/>
                  <a:cs typeface="楷体"/>
                </a:rPr>
                <a:t>N+1</a:t>
              </a:r>
              <a:r>
                <a:rPr lang="zh-CN" altLang="en-US" sz="2000" b="1">
                  <a:latin typeface="楷体"/>
                  <a:ea typeface="楷体"/>
                  <a:cs typeface="楷体"/>
                </a:rPr>
                <a:t>实体</a:t>
              </a:r>
            </a:p>
          </p:txBody>
        </p:sp>
        <p:sp>
          <p:nvSpPr>
            <p:cNvPr id="64524" name="Rectangle 7"/>
            <p:cNvSpPr>
              <a:spLocks noChangeArrowheads="1"/>
            </p:cNvSpPr>
            <p:nvPr/>
          </p:nvSpPr>
          <p:spPr bwMode="auto">
            <a:xfrm>
              <a:off x="1152" y="3838"/>
              <a:ext cx="864" cy="194"/>
            </a:xfrm>
            <a:prstGeom prst="rect">
              <a:avLst/>
            </a:prstGeom>
            <a:solidFill>
              <a:schemeClr val="bg1"/>
            </a:solidFill>
            <a:ln w="12700">
              <a:solidFill>
                <a:schemeClr val="tx1"/>
              </a:solidFill>
              <a:miter lim="800000"/>
              <a:headEnd/>
              <a:tailEnd/>
            </a:ln>
          </p:spPr>
          <p:txBody>
            <a:bodyPr wrap="none" anchor="ctr"/>
            <a:lstStyle/>
            <a:p>
              <a:pPr algn="ctr" eaLnBrk="0" hangingPunct="0"/>
              <a:r>
                <a:rPr lang="en-US" altLang="zh-CN" sz="2000" b="1">
                  <a:latin typeface="楷体"/>
                  <a:ea typeface="楷体"/>
                  <a:cs typeface="楷体"/>
                </a:rPr>
                <a:t>N</a:t>
              </a:r>
              <a:r>
                <a:rPr lang="zh-CN" altLang="en-US" sz="2000" b="1">
                  <a:latin typeface="楷体"/>
                  <a:ea typeface="楷体"/>
                  <a:cs typeface="楷体"/>
                </a:rPr>
                <a:t>实体</a:t>
              </a:r>
            </a:p>
          </p:txBody>
        </p:sp>
        <p:sp>
          <p:nvSpPr>
            <p:cNvPr id="64525" name="Rectangle 8"/>
            <p:cNvSpPr>
              <a:spLocks noChangeArrowheads="1"/>
            </p:cNvSpPr>
            <p:nvPr/>
          </p:nvSpPr>
          <p:spPr bwMode="auto">
            <a:xfrm>
              <a:off x="1152" y="4032"/>
              <a:ext cx="864" cy="169"/>
            </a:xfrm>
            <a:prstGeom prst="rect">
              <a:avLst/>
            </a:prstGeom>
            <a:solidFill>
              <a:schemeClr val="bg1"/>
            </a:solidFill>
            <a:ln w="12700">
              <a:solidFill>
                <a:schemeClr val="tx1"/>
              </a:solidFill>
              <a:miter lim="800000"/>
              <a:headEnd/>
              <a:tailEnd/>
            </a:ln>
          </p:spPr>
          <p:txBody>
            <a:bodyPr wrap="none" anchor="ctr"/>
            <a:lstStyle/>
            <a:p>
              <a:pPr algn="ctr" eaLnBrk="0" hangingPunct="0"/>
              <a:r>
                <a:rPr lang="en-US" altLang="zh-CN" sz="2000" b="1">
                  <a:latin typeface="楷体"/>
                  <a:ea typeface="楷体"/>
                  <a:cs typeface="楷体"/>
                </a:rPr>
                <a:t>N-1</a:t>
              </a:r>
              <a:r>
                <a:rPr lang="zh-CN" altLang="en-US" sz="2000" b="1">
                  <a:latin typeface="楷体"/>
                  <a:ea typeface="楷体"/>
                  <a:cs typeface="楷体"/>
                </a:rPr>
                <a:t>实体</a:t>
              </a:r>
            </a:p>
          </p:txBody>
        </p:sp>
        <p:sp>
          <p:nvSpPr>
            <p:cNvPr id="64526" name="Text Box 12"/>
            <p:cNvSpPr txBox="1">
              <a:spLocks noChangeArrowheads="1"/>
            </p:cNvSpPr>
            <p:nvPr/>
          </p:nvSpPr>
          <p:spPr bwMode="auto">
            <a:xfrm>
              <a:off x="2412" y="3815"/>
              <a:ext cx="436" cy="250"/>
            </a:xfrm>
            <a:prstGeom prst="rect">
              <a:avLst/>
            </a:prstGeom>
            <a:noFill/>
            <a:ln w="12700">
              <a:noFill/>
              <a:miter lim="800000"/>
              <a:headEnd/>
              <a:tailEnd/>
            </a:ln>
          </p:spPr>
          <p:txBody>
            <a:bodyPr wrap="none">
              <a:spAutoFit/>
            </a:bodyPr>
            <a:lstStyle/>
            <a:p>
              <a:pPr algn="ctr" eaLnBrk="0" hangingPunct="0"/>
              <a:r>
                <a:rPr lang="zh-CN" altLang="en-US" sz="2000" b="1">
                  <a:solidFill>
                    <a:srgbClr val="FF0000"/>
                  </a:solidFill>
                  <a:latin typeface="楷体"/>
                  <a:ea typeface="楷体"/>
                  <a:cs typeface="楷体"/>
                </a:rPr>
                <a:t>协议</a:t>
              </a:r>
            </a:p>
          </p:txBody>
        </p:sp>
        <p:sp>
          <p:nvSpPr>
            <p:cNvPr id="64527" name="Line 13"/>
            <p:cNvSpPr>
              <a:spLocks noChangeShapeType="1"/>
            </p:cNvSpPr>
            <p:nvPr/>
          </p:nvSpPr>
          <p:spPr bwMode="auto">
            <a:xfrm>
              <a:off x="2016" y="3929"/>
              <a:ext cx="1248" cy="0"/>
            </a:xfrm>
            <a:prstGeom prst="line">
              <a:avLst/>
            </a:prstGeom>
            <a:noFill/>
            <a:ln w="12700">
              <a:solidFill>
                <a:schemeClr val="tx1"/>
              </a:solidFill>
              <a:prstDash val="dash"/>
              <a:round/>
              <a:headEnd type="triangle" w="med" len="med"/>
              <a:tailEnd type="triangle" w="med" len="med"/>
            </a:ln>
          </p:spPr>
          <p:txBody>
            <a:bodyPr wrap="none" anchor="ctr"/>
            <a:lstStyle/>
            <a:p>
              <a:endParaRPr lang="zh-CN" altLang="en-US"/>
            </a:p>
          </p:txBody>
        </p:sp>
        <p:sp>
          <p:nvSpPr>
            <p:cNvPr id="64528" name="Text Box 14"/>
            <p:cNvSpPr txBox="1">
              <a:spLocks noChangeArrowheads="1"/>
            </p:cNvSpPr>
            <p:nvPr/>
          </p:nvSpPr>
          <p:spPr bwMode="auto">
            <a:xfrm>
              <a:off x="4219" y="3612"/>
              <a:ext cx="676" cy="250"/>
            </a:xfrm>
            <a:prstGeom prst="rect">
              <a:avLst/>
            </a:prstGeom>
            <a:noFill/>
            <a:ln w="12700">
              <a:noFill/>
              <a:miter lim="800000"/>
              <a:headEnd/>
              <a:tailEnd/>
            </a:ln>
          </p:spPr>
          <p:txBody>
            <a:bodyPr wrap="none">
              <a:spAutoFit/>
            </a:bodyPr>
            <a:lstStyle/>
            <a:p>
              <a:pPr algn="ctr" eaLnBrk="0" hangingPunct="0"/>
              <a:r>
                <a:rPr lang="en-US" altLang="zh-CN" sz="2000" b="1">
                  <a:latin typeface="楷体"/>
                  <a:ea typeface="楷体"/>
                  <a:cs typeface="楷体"/>
                </a:rPr>
                <a:t>N</a:t>
              </a:r>
              <a:r>
                <a:rPr lang="zh-CN" altLang="en-US" sz="2000" b="1">
                  <a:latin typeface="楷体"/>
                  <a:ea typeface="楷体"/>
                  <a:cs typeface="楷体"/>
                </a:rPr>
                <a:t>层用户</a:t>
              </a:r>
            </a:p>
          </p:txBody>
        </p:sp>
        <p:sp>
          <p:nvSpPr>
            <p:cNvPr id="64529" name="Text Box 15"/>
            <p:cNvSpPr txBox="1">
              <a:spLocks noChangeArrowheads="1"/>
            </p:cNvSpPr>
            <p:nvPr/>
          </p:nvSpPr>
          <p:spPr bwMode="auto">
            <a:xfrm>
              <a:off x="4222" y="3782"/>
              <a:ext cx="676" cy="250"/>
            </a:xfrm>
            <a:prstGeom prst="rect">
              <a:avLst/>
            </a:prstGeom>
            <a:noFill/>
            <a:ln w="12700">
              <a:noFill/>
              <a:miter lim="800000"/>
              <a:headEnd/>
              <a:tailEnd/>
            </a:ln>
          </p:spPr>
          <p:txBody>
            <a:bodyPr wrap="none">
              <a:spAutoFit/>
            </a:bodyPr>
            <a:lstStyle/>
            <a:p>
              <a:pPr algn="ctr" eaLnBrk="0" hangingPunct="0"/>
              <a:r>
                <a:rPr lang="en-US" altLang="zh-CN" sz="2000" b="1">
                  <a:latin typeface="楷体"/>
                  <a:ea typeface="楷体"/>
                  <a:cs typeface="楷体"/>
                </a:rPr>
                <a:t>N</a:t>
              </a:r>
              <a:r>
                <a:rPr lang="zh-CN" altLang="en-US" sz="2000" b="1">
                  <a:latin typeface="楷体"/>
                  <a:ea typeface="楷体"/>
                  <a:cs typeface="楷体"/>
                </a:rPr>
                <a:t>层功能</a:t>
              </a:r>
            </a:p>
          </p:txBody>
        </p:sp>
        <p:sp>
          <p:nvSpPr>
            <p:cNvPr id="64530" name="Text Box 16"/>
            <p:cNvSpPr txBox="1">
              <a:spLocks noChangeArrowheads="1"/>
            </p:cNvSpPr>
            <p:nvPr/>
          </p:nvSpPr>
          <p:spPr bwMode="auto">
            <a:xfrm>
              <a:off x="288" y="3590"/>
              <a:ext cx="676" cy="250"/>
            </a:xfrm>
            <a:prstGeom prst="rect">
              <a:avLst/>
            </a:prstGeom>
            <a:noFill/>
            <a:ln w="12700">
              <a:noFill/>
              <a:miter lim="800000"/>
              <a:headEnd/>
              <a:tailEnd/>
            </a:ln>
          </p:spPr>
          <p:txBody>
            <a:bodyPr wrap="none">
              <a:spAutoFit/>
            </a:bodyPr>
            <a:lstStyle/>
            <a:p>
              <a:pPr algn="ctr" eaLnBrk="0" hangingPunct="0"/>
              <a:r>
                <a:rPr lang="en-US" altLang="zh-CN" sz="2000" b="1">
                  <a:latin typeface="楷体"/>
                  <a:ea typeface="楷体"/>
                  <a:cs typeface="楷体"/>
                </a:rPr>
                <a:t>N</a:t>
              </a:r>
              <a:r>
                <a:rPr lang="zh-CN" altLang="en-US" sz="2000" b="1">
                  <a:latin typeface="楷体"/>
                  <a:ea typeface="楷体"/>
                  <a:cs typeface="楷体"/>
                </a:rPr>
                <a:t>层服务</a:t>
              </a:r>
            </a:p>
          </p:txBody>
        </p:sp>
        <p:sp>
          <p:nvSpPr>
            <p:cNvPr id="64531" name="Line 17"/>
            <p:cNvSpPr>
              <a:spLocks noChangeShapeType="1"/>
            </p:cNvSpPr>
            <p:nvPr/>
          </p:nvSpPr>
          <p:spPr bwMode="auto">
            <a:xfrm>
              <a:off x="192" y="3838"/>
              <a:ext cx="4800" cy="0"/>
            </a:xfrm>
            <a:prstGeom prst="line">
              <a:avLst/>
            </a:prstGeom>
            <a:noFill/>
            <a:ln w="12700">
              <a:solidFill>
                <a:schemeClr val="tx1"/>
              </a:solidFill>
              <a:prstDash val="dash"/>
              <a:round/>
              <a:headEnd/>
              <a:tailEnd/>
            </a:ln>
          </p:spPr>
          <p:txBody>
            <a:bodyPr wrap="none" anchor="ctr"/>
            <a:lstStyle/>
            <a:p>
              <a:endParaRPr lang="zh-CN" altLang="en-US"/>
            </a:p>
          </p:txBody>
        </p:sp>
        <p:sp>
          <p:nvSpPr>
            <p:cNvPr id="64532" name="Line 18"/>
            <p:cNvSpPr>
              <a:spLocks noChangeShapeType="1"/>
            </p:cNvSpPr>
            <p:nvPr/>
          </p:nvSpPr>
          <p:spPr bwMode="auto">
            <a:xfrm>
              <a:off x="192" y="4032"/>
              <a:ext cx="4800" cy="0"/>
            </a:xfrm>
            <a:prstGeom prst="line">
              <a:avLst/>
            </a:prstGeom>
            <a:noFill/>
            <a:ln w="12700">
              <a:solidFill>
                <a:schemeClr val="tx1"/>
              </a:solidFill>
              <a:prstDash val="dash"/>
              <a:round/>
              <a:headEnd/>
              <a:tailEnd/>
            </a:ln>
          </p:spPr>
          <p:txBody>
            <a:bodyPr wrap="none" anchor="ctr"/>
            <a:lstStyle/>
            <a:p>
              <a:endParaRPr lang="zh-CN" altLang="en-US"/>
            </a:p>
          </p:txBody>
        </p:sp>
        <p:sp>
          <p:nvSpPr>
            <p:cNvPr id="64533" name="Rectangle 21"/>
            <p:cNvSpPr>
              <a:spLocks noChangeArrowheads="1"/>
            </p:cNvSpPr>
            <p:nvPr/>
          </p:nvSpPr>
          <p:spPr bwMode="auto">
            <a:xfrm>
              <a:off x="3286" y="3657"/>
              <a:ext cx="864" cy="180"/>
            </a:xfrm>
            <a:prstGeom prst="rect">
              <a:avLst/>
            </a:prstGeom>
            <a:solidFill>
              <a:schemeClr val="bg1"/>
            </a:solidFill>
            <a:ln w="12700">
              <a:solidFill>
                <a:schemeClr val="tx1"/>
              </a:solidFill>
              <a:miter lim="800000"/>
              <a:headEnd/>
              <a:tailEnd/>
            </a:ln>
          </p:spPr>
          <p:txBody>
            <a:bodyPr wrap="none" anchor="ctr"/>
            <a:lstStyle/>
            <a:p>
              <a:pPr algn="ctr" eaLnBrk="0" hangingPunct="0"/>
              <a:r>
                <a:rPr lang="en-US" altLang="zh-CN" sz="2000" b="1">
                  <a:latin typeface="楷体"/>
                  <a:ea typeface="楷体"/>
                  <a:cs typeface="楷体"/>
                </a:rPr>
                <a:t>N+1</a:t>
              </a:r>
              <a:r>
                <a:rPr lang="zh-CN" altLang="en-US" sz="2000" b="1">
                  <a:latin typeface="楷体"/>
                  <a:ea typeface="楷体"/>
                  <a:cs typeface="楷体"/>
                </a:rPr>
                <a:t>实体</a:t>
              </a:r>
            </a:p>
          </p:txBody>
        </p:sp>
        <p:sp>
          <p:nvSpPr>
            <p:cNvPr id="64534" name="Rectangle 22"/>
            <p:cNvSpPr>
              <a:spLocks noChangeArrowheads="1"/>
            </p:cNvSpPr>
            <p:nvPr/>
          </p:nvSpPr>
          <p:spPr bwMode="auto">
            <a:xfrm>
              <a:off x="3286" y="3837"/>
              <a:ext cx="864" cy="194"/>
            </a:xfrm>
            <a:prstGeom prst="rect">
              <a:avLst/>
            </a:prstGeom>
            <a:solidFill>
              <a:schemeClr val="bg1"/>
            </a:solidFill>
            <a:ln w="12700">
              <a:solidFill>
                <a:schemeClr val="tx1"/>
              </a:solidFill>
              <a:miter lim="800000"/>
              <a:headEnd/>
              <a:tailEnd/>
            </a:ln>
          </p:spPr>
          <p:txBody>
            <a:bodyPr wrap="none" anchor="ctr"/>
            <a:lstStyle/>
            <a:p>
              <a:pPr algn="ctr" eaLnBrk="0" hangingPunct="0"/>
              <a:r>
                <a:rPr lang="en-US" altLang="zh-CN" sz="2000" b="1">
                  <a:latin typeface="楷体"/>
                  <a:ea typeface="楷体"/>
                  <a:cs typeface="楷体"/>
                </a:rPr>
                <a:t>N</a:t>
              </a:r>
              <a:r>
                <a:rPr lang="zh-CN" altLang="en-US" sz="2000" b="1">
                  <a:latin typeface="楷体"/>
                  <a:ea typeface="楷体"/>
                  <a:cs typeface="楷体"/>
                </a:rPr>
                <a:t>实体</a:t>
              </a:r>
            </a:p>
          </p:txBody>
        </p:sp>
        <p:sp>
          <p:nvSpPr>
            <p:cNvPr id="64535" name="Rectangle 23"/>
            <p:cNvSpPr>
              <a:spLocks noChangeArrowheads="1"/>
            </p:cNvSpPr>
            <p:nvPr/>
          </p:nvSpPr>
          <p:spPr bwMode="auto">
            <a:xfrm>
              <a:off x="3286" y="4031"/>
              <a:ext cx="864" cy="169"/>
            </a:xfrm>
            <a:prstGeom prst="rect">
              <a:avLst/>
            </a:prstGeom>
            <a:solidFill>
              <a:schemeClr val="bg1"/>
            </a:solidFill>
            <a:ln w="12700">
              <a:solidFill>
                <a:schemeClr val="tx1"/>
              </a:solidFill>
              <a:miter lim="800000"/>
              <a:headEnd/>
              <a:tailEnd/>
            </a:ln>
          </p:spPr>
          <p:txBody>
            <a:bodyPr wrap="none" anchor="ctr"/>
            <a:lstStyle/>
            <a:p>
              <a:pPr algn="ctr" eaLnBrk="0" hangingPunct="0"/>
              <a:r>
                <a:rPr lang="en-US" altLang="zh-CN" sz="2000" b="1">
                  <a:latin typeface="楷体"/>
                  <a:ea typeface="楷体"/>
                  <a:cs typeface="楷体"/>
                </a:rPr>
                <a:t>N-1</a:t>
              </a:r>
              <a:r>
                <a:rPr lang="zh-CN" altLang="en-US" sz="2000" b="1">
                  <a:latin typeface="楷体"/>
                  <a:ea typeface="楷体"/>
                  <a:cs typeface="楷体"/>
                </a:rPr>
                <a:t>实体</a:t>
              </a:r>
            </a:p>
          </p:txBody>
        </p:sp>
      </p:grpSp>
      <p:sp>
        <p:nvSpPr>
          <p:cNvPr id="719897" name="Rectangle 25"/>
          <p:cNvSpPr>
            <a:spLocks noChangeArrowheads="1"/>
          </p:cNvSpPr>
          <p:nvPr/>
        </p:nvSpPr>
        <p:spPr bwMode="auto">
          <a:xfrm>
            <a:off x="228600" y="549275"/>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64518" name="Text Box 26"/>
          <p:cNvSpPr txBox="1">
            <a:spLocks noChangeArrowheads="1"/>
          </p:cNvSpPr>
          <p:nvPr/>
        </p:nvSpPr>
        <p:spPr bwMode="auto">
          <a:xfrm>
            <a:off x="231775" y="65088"/>
            <a:ext cx="2405063" cy="457200"/>
          </a:xfrm>
          <a:prstGeom prst="rect">
            <a:avLst/>
          </a:prstGeom>
          <a:noFill/>
          <a:ln w="9525">
            <a:noFill/>
            <a:miter lim="800000"/>
            <a:headEnd/>
            <a:tailEnd/>
          </a:ln>
        </p:spPr>
        <p:txBody>
          <a:bodyPr wrap="none">
            <a:spAutoFit/>
          </a:bodyPr>
          <a:lstStyle/>
          <a:p>
            <a:r>
              <a:rPr lang="en-US" altLang="zh-CN" b="1">
                <a:solidFill>
                  <a:srgbClr val="FF0000"/>
                </a:solidFill>
              </a:rPr>
              <a:t> </a:t>
            </a:r>
            <a:r>
              <a:rPr lang="zh-CN" altLang="en-US" b="1">
                <a:solidFill>
                  <a:srgbClr val="FF0000"/>
                </a:solidFill>
              </a:rPr>
              <a:t>一般术语（续）</a:t>
            </a:r>
          </a:p>
        </p:txBody>
      </p:sp>
      <p:grpSp>
        <p:nvGrpSpPr>
          <p:cNvPr id="3" name="Group 33"/>
          <p:cNvGrpSpPr>
            <a:grpSpLocks/>
          </p:cNvGrpSpPr>
          <p:nvPr/>
        </p:nvGrpSpPr>
        <p:grpSpPr bwMode="auto">
          <a:xfrm>
            <a:off x="8388350" y="908050"/>
            <a:ext cx="647700" cy="1079500"/>
            <a:chOff x="5103" y="618"/>
            <a:chExt cx="408" cy="680"/>
          </a:xfrm>
        </p:grpSpPr>
        <p:sp>
          <p:nvSpPr>
            <p:cNvPr id="64520" name="Rectangle 30"/>
            <p:cNvSpPr>
              <a:spLocks noChangeArrowheads="1"/>
            </p:cNvSpPr>
            <p:nvPr/>
          </p:nvSpPr>
          <p:spPr bwMode="auto">
            <a:xfrm>
              <a:off x="5103" y="618"/>
              <a:ext cx="408" cy="227"/>
            </a:xfrm>
            <a:prstGeom prst="rect">
              <a:avLst/>
            </a:prstGeom>
            <a:solidFill>
              <a:srgbClr val="FFFF00"/>
            </a:solidFill>
            <a:ln w="9525">
              <a:solidFill>
                <a:schemeClr val="tx1"/>
              </a:solidFill>
              <a:miter lim="800000"/>
              <a:headEnd/>
              <a:tailEnd/>
            </a:ln>
          </p:spPr>
          <p:txBody>
            <a:bodyPr wrap="none" anchor="ctr"/>
            <a:lstStyle/>
            <a:p>
              <a:pPr algn="ctr"/>
              <a:r>
                <a:rPr lang="en-US" altLang="zh-CN" sz="1800" b="1"/>
                <a:t>N+1</a:t>
              </a:r>
            </a:p>
          </p:txBody>
        </p:sp>
        <p:sp>
          <p:nvSpPr>
            <p:cNvPr id="64521" name="Rectangle 31"/>
            <p:cNvSpPr>
              <a:spLocks noChangeArrowheads="1"/>
            </p:cNvSpPr>
            <p:nvPr/>
          </p:nvSpPr>
          <p:spPr bwMode="auto">
            <a:xfrm>
              <a:off x="5103" y="845"/>
              <a:ext cx="408" cy="227"/>
            </a:xfrm>
            <a:prstGeom prst="rect">
              <a:avLst/>
            </a:prstGeom>
            <a:solidFill>
              <a:srgbClr val="FFFF00"/>
            </a:solidFill>
            <a:ln w="9525">
              <a:solidFill>
                <a:schemeClr val="tx1"/>
              </a:solidFill>
              <a:miter lim="800000"/>
              <a:headEnd/>
              <a:tailEnd/>
            </a:ln>
          </p:spPr>
          <p:txBody>
            <a:bodyPr wrap="none" anchor="ctr"/>
            <a:lstStyle/>
            <a:p>
              <a:pPr algn="ctr"/>
              <a:r>
                <a:rPr lang="en-US" altLang="zh-CN" sz="1800" b="1"/>
                <a:t>N</a:t>
              </a:r>
            </a:p>
          </p:txBody>
        </p:sp>
        <p:sp>
          <p:nvSpPr>
            <p:cNvPr id="64522" name="Rectangle 32"/>
            <p:cNvSpPr>
              <a:spLocks noChangeArrowheads="1"/>
            </p:cNvSpPr>
            <p:nvPr/>
          </p:nvSpPr>
          <p:spPr bwMode="auto">
            <a:xfrm>
              <a:off x="5103" y="1071"/>
              <a:ext cx="408" cy="227"/>
            </a:xfrm>
            <a:prstGeom prst="rect">
              <a:avLst/>
            </a:prstGeom>
            <a:solidFill>
              <a:srgbClr val="FFFF00"/>
            </a:solidFill>
            <a:ln w="9525">
              <a:solidFill>
                <a:schemeClr val="tx1"/>
              </a:solidFill>
              <a:miter lim="800000"/>
              <a:headEnd/>
              <a:tailEnd/>
            </a:ln>
          </p:spPr>
          <p:txBody>
            <a:bodyPr wrap="none" anchor="ctr"/>
            <a:lstStyle/>
            <a:p>
              <a:pPr algn="ctr"/>
              <a:r>
                <a:rPr lang="en-US" altLang="zh-CN" sz="1800" b="1"/>
                <a:t>N-1</a:t>
              </a: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Line 2"/>
          <p:cNvSpPr>
            <a:spLocks noChangeShapeType="1"/>
          </p:cNvSpPr>
          <p:nvPr/>
        </p:nvSpPr>
        <p:spPr bwMode="auto">
          <a:xfrm>
            <a:off x="3810000" y="3530600"/>
            <a:ext cx="114300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5539" name="Line 3"/>
          <p:cNvSpPr>
            <a:spLocks noChangeShapeType="1"/>
          </p:cNvSpPr>
          <p:nvPr/>
        </p:nvSpPr>
        <p:spPr bwMode="auto">
          <a:xfrm flipH="1">
            <a:off x="3789363" y="3890963"/>
            <a:ext cx="114300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5540" name="Line 4"/>
          <p:cNvSpPr>
            <a:spLocks noChangeShapeType="1"/>
          </p:cNvSpPr>
          <p:nvPr/>
        </p:nvSpPr>
        <p:spPr bwMode="auto">
          <a:xfrm>
            <a:off x="3810000" y="4292600"/>
            <a:ext cx="114300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5541" name="Line 5"/>
          <p:cNvSpPr>
            <a:spLocks noChangeShapeType="1"/>
          </p:cNvSpPr>
          <p:nvPr/>
        </p:nvSpPr>
        <p:spPr bwMode="auto">
          <a:xfrm>
            <a:off x="3810000" y="2616200"/>
            <a:ext cx="114300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720902" name="Rectangle 6"/>
          <p:cNvSpPr>
            <a:spLocks noChangeArrowheads="1"/>
          </p:cNvSpPr>
          <p:nvPr/>
        </p:nvSpPr>
        <p:spPr bwMode="auto">
          <a:xfrm>
            <a:off x="228600" y="5334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65543" name="Text Box 7"/>
          <p:cNvSpPr txBox="1">
            <a:spLocks noChangeArrowheads="1"/>
          </p:cNvSpPr>
          <p:nvPr/>
        </p:nvSpPr>
        <p:spPr bwMode="auto">
          <a:xfrm>
            <a:off x="8578850" y="117475"/>
            <a:ext cx="338554" cy="461665"/>
          </a:xfrm>
          <a:prstGeom prst="rect">
            <a:avLst/>
          </a:prstGeom>
          <a:noFill/>
          <a:ln w="12700">
            <a:noFill/>
            <a:miter lim="800000"/>
            <a:headEnd/>
            <a:tailEnd/>
          </a:ln>
        </p:spPr>
        <p:txBody>
          <a:bodyPr wrap="none">
            <a:spAutoFit/>
          </a:bodyPr>
          <a:lstStyle/>
          <a:p>
            <a:pPr eaLnBrk="0" hangingPunct="0"/>
            <a:r>
              <a:rPr lang="en-US" altLang="zh-CN" dirty="0" smtClean="0"/>
              <a:t>8</a:t>
            </a:r>
            <a:endParaRPr lang="en-US" altLang="zh-CN" dirty="0"/>
          </a:p>
        </p:txBody>
      </p:sp>
      <p:sp>
        <p:nvSpPr>
          <p:cNvPr id="65544" name="Text Box 8"/>
          <p:cNvSpPr txBox="1">
            <a:spLocks noChangeArrowheads="1"/>
          </p:cNvSpPr>
          <p:nvPr/>
        </p:nvSpPr>
        <p:spPr bwMode="auto">
          <a:xfrm>
            <a:off x="136525" y="765175"/>
            <a:ext cx="8778875" cy="5861050"/>
          </a:xfrm>
          <a:prstGeom prst="rect">
            <a:avLst/>
          </a:prstGeom>
          <a:noFill/>
          <a:ln w="9525">
            <a:noFill/>
            <a:miter lim="800000"/>
            <a:headEnd/>
            <a:tailEnd/>
          </a:ln>
        </p:spPr>
        <p:txBody>
          <a:bodyPr>
            <a:spAutoFit/>
          </a:bodyPr>
          <a:lstStyle/>
          <a:p>
            <a:pPr>
              <a:spcBef>
                <a:spcPct val="20000"/>
              </a:spcBef>
            </a:pPr>
            <a:r>
              <a:rPr lang="en-US" altLang="zh-CN" b="1">
                <a:latin typeface="宋体" pitchFamily="2" charset="-122"/>
              </a:rPr>
              <a:t>    </a:t>
            </a:r>
            <a:r>
              <a:rPr lang="zh-CN" altLang="en-US" b="1">
                <a:latin typeface="宋体" pitchFamily="2" charset="-122"/>
              </a:rPr>
              <a:t>层服务被引用的工具。服务原语由</a:t>
            </a:r>
            <a:r>
              <a:rPr lang="zh-CN" altLang="en-US" b="1">
                <a:solidFill>
                  <a:srgbClr val="FF0000"/>
                </a:solidFill>
                <a:latin typeface="宋体" pitchFamily="2" charset="-122"/>
              </a:rPr>
              <a:t>原语名</a:t>
            </a:r>
            <a:r>
              <a:rPr lang="zh-CN" altLang="en-US" b="1">
                <a:latin typeface="宋体" pitchFamily="2" charset="-122"/>
              </a:rPr>
              <a:t>和</a:t>
            </a:r>
            <a:r>
              <a:rPr lang="zh-CN" altLang="en-US" b="1">
                <a:solidFill>
                  <a:srgbClr val="FF0000"/>
                </a:solidFill>
                <a:latin typeface="宋体" pitchFamily="2" charset="-122"/>
              </a:rPr>
              <a:t>原语参数</a:t>
            </a:r>
            <a:r>
              <a:rPr lang="zh-CN" altLang="en-US" b="1">
                <a:latin typeface="宋体" pitchFamily="2" charset="-122"/>
              </a:rPr>
              <a:t>两部分组成（类似编程时的程序调用和参数传递）。服务原语主要分为两大类：</a:t>
            </a:r>
          </a:p>
          <a:p>
            <a:pPr>
              <a:spcBef>
                <a:spcPct val="20000"/>
              </a:spcBef>
            </a:pPr>
            <a:r>
              <a:rPr lang="zh-CN" altLang="en-US" b="1">
                <a:solidFill>
                  <a:srgbClr val="FF0000"/>
                </a:solidFill>
                <a:latin typeface="宋体" pitchFamily="2" charset="-122"/>
              </a:rPr>
              <a:t>    无确认的原语类型：</a:t>
            </a:r>
            <a:r>
              <a:rPr lang="zh-CN" altLang="en-US" b="1">
                <a:latin typeface="宋体" pitchFamily="2" charset="-122"/>
              </a:rPr>
              <a:t>发出的请求原语无需对方予以确认。</a:t>
            </a:r>
          </a:p>
          <a:p>
            <a:pPr>
              <a:spcBef>
                <a:spcPct val="20000"/>
              </a:spcBef>
            </a:pPr>
            <a:r>
              <a:rPr lang="zh-CN" altLang="en-US" b="1">
                <a:latin typeface="宋体" pitchFamily="2" charset="-122"/>
              </a:rPr>
              <a:t>             </a:t>
            </a:r>
            <a:r>
              <a:rPr lang="en-US" altLang="zh-CN" b="1">
                <a:latin typeface="宋体" pitchFamily="2" charset="-122"/>
              </a:rPr>
              <a:t>XXXX.REQ          XXXX.IND</a:t>
            </a:r>
          </a:p>
          <a:p>
            <a:pPr>
              <a:spcBef>
                <a:spcPct val="20000"/>
              </a:spcBef>
            </a:pPr>
            <a:r>
              <a:rPr lang="en-US" altLang="zh-CN" b="1">
                <a:solidFill>
                  <a:srgbClr val="FF0000"/>
                </a:solidFill>
                <a:latin typeface="宋体" pitchFamily="2" charset="-122"/>
              </a:rPr>
              <a:t>    </a:t>
            </a:r>
            <a:r>
              <a:rPr lang="zh-CN" altLang="en-US" b="1">
                <a:solidFill>
                  <a:srgbClr val="FF0000"/>
                </a:solidFill>
                <a:latin typeface="宋体" pitchFamily="2" charset="-122"/>
              </a:rPr>
              <a:t>有确认的原语类型：</a:t>
            </a:r>
            <a:r>
              <a:rPr lang="zh-CN" altLang="en-US" b="1">
                <a:latin typeface="宋体" pitchFamily="2" charset="-122"/>
              </a:rPr>
              <a:t>发出的请求原语要求得到确认。</a:t>
            </a:r>
          </a:p>
          <a:p>
            <a:pPr>
              <a:spcBef>
                <a:spcPct val="20000"/>
              </a:spcBef>
            </a:pPr>
            <a:r>
              <a:rPr lang="zh-CN" altLang="en-US" b="1">
                <a:latin typeface="宋体" pitchFamily="2" charset="-122"/>
              </a:rPr>
              <a:t>             </a:t>
            </a:r>
            <a:r>
              <a:rPr lang="en-US" altLang="zh-CN" b="1">
                <a:latin typeface="宋体" pitchFamily="2" charset="-122"/>
              </a:rPr>
              <a:t>XXXX.REQ          XXXX.IND</a:t>
            </a:r>
          </a:p>
          <a:p>
            <a:r>
              <a:rPr lang="en-US" altLang="zh-CN" b="1">
                <a:latin typeface="宋体" pitchFamily="2" charset="-122"/>
              </a:rPr>
              <a:t>             XXXX.CNF          XXXX.RSP    </a:t>
            </a:r>
            <a:r>
              <a:rPr lang="zh-CN" altLang="en-US" b="1">
                <a:solidFill>
                  <a:srgbClr val="FF0000"/>
                </a:solidFill>
                <a:latin typeface="宋体" pitchFamily="2" charset="-122"/>
              </a:rPr>
              <a:t>或</a:t>
            </a:r>
          </a:p>
          <a:p>
            <a:pPr>
              <a:spcBef>
                <a:spcPct val="20000"/>
              </a:spcBef>
            </a:pPr>
            <a:r>
              <a:rPr lang="zh-CN" altLang="en-US" b="1">
                <a:latin typeface="宋体" pitchFamily="2" charset="-122"/>
              </a:rPr>
              <a:t>             </a:t>
            </a:r>
            <a:r>
              <a:rPr lang="en-US" altLang="zh-CN" b="1">
                <a:latin typeface="宋体" pitchFamily="2" charset="-122"/>
              </a:rPr>
              <a:t>XXXX.REQ          XXXX.IND</a:t>
            </a:r>
          </a:p>
          <a:p>
            <a:r>
              <a:rPr lang="en-US" altLang="zh-CN" b="1">
                <a:latin typeface="宋体" pitchFamily="2" charset="-122"/>
              </a:rPr>
              <a:t>             XXXX.CNF</a:t>
            </a:r>
          </a:p>
          <a:p>
            <a:pPr>
              <a:spcBef>
                <a:spcPct val="20000"/>
              </a:spcBef>
            </a:pPr>
            <a:r>
              <a:rPr lang="en-US" altLang="zh-CN" b="1">
                <a:latin typeface="宋体" pitchFamily="2" charset="-122"/>
              </a:rPr>
              <a:t>    </a:t>
            </a:r>
            <a:r>
              <a:rPr lang="zh-CN" altLang="en-US" b="1">
                <a:latin typeface="宋体" pitchFamily="2" charset="-122"/>
              </a:rPr>
              <a:t>服务原语确定了相邻层次之间的接口。</a:t>
            </a:r>
          </a:p>
          <a:p>
            <a:pPr>
              <a:spcBef>
                <a:spcPct val="20000"/>
              </a:spcBef>
            </a:pPr>
            <a:r>
              <a:rPr lang="zh-CN" altLang="en-US" b="1">
                <a:latin typeface="宋体" pitchFamily="2" charset="-122"/>
              </a:rPr>
              <a:t>        上邻层利用服务原语来通知下邻层要做什么；</a:t>
            </a:r>
          </a:p>
          <a:p>
            <a:pPr>
              <a:spcBef>
                <a:spcPct val="20000"/>
              </a:spcBef>
            </a:pPr>
            <a:r>
              <a:rPr lang="zh-CN" altLang="en-US" b="1">
                <a:latin typeface="宋体" pitchFamily="2" charset="-122"/>
              </a:rPr>
              <a:t>        下邻层利用服务原语来通知上邻层已做了什么。</a:t>
            </a:r>
          </a:p>
          <a:p>
            <a:pPr>
              <a:spcBef>
                <a:spcPct val="20000"/>
              </a:spcBef>
            </a:pPr>
            <a:r>
              <a:rPr lang="zh-CN" altLang="en-US" b="1">
                <a:latin typeface="宋体" pitchFamily="2" charset="-122"/>
              </a:rPr>
              <a:t>   </a:t>
            </a:r>
            <a:r>
              <a:rPr lang="en-US" altLang="zh-CN" b="1">
                <a:latin typeface="宋体" pitchFamily="2" charset="-122"/>
              </a:rPr>
              <a:t>OSI</a:t>
            </a:r>
            <a:r>
              <a:rPr lang="zh-CN" altLang="en-US" b="1">
                <a:latin typeface="宋体" pitchFamily="2" charset="-122"/>
              </a:rPr>
              <a:t>标准仅定义了服务原语的内容。</a:t>
            </a:r>
            <a:endParaRPr lang="zh-CN" altLang="en-US"/>
          </a:p>
        </p:txBody>
      </p:sp>
      <p:sp>
        <p:nvSpPr>
          <p:cNvPr id="65545" name="Text Box 9"/>
          <p:cNvSpPr txBox="1">
            <a:spLocks noChangeArrowheads="1"/>
          </p:cNvSpPr>
          <p:nvPr/>
        </p:nvSpPr>
        <p:spPr bwMode="auto">
          <a:xfrm>
            <a:off x="107950" y="44450"/>
            <a:ext cx="2592388" cy="457200"/>
          </a:xfrm>
          <a:prstGeom prst="rect">
            <a:avLst/>
          </a:prstGeom>
          <a:noFill/>
          <a:ln w="9525">
            <a:noFill/>
            <a:miter lim="800000"/>
            <a:headEnd/>
            <a:tailEnd/>
          </a:ln>
        </p:spPr>
        <p:txBody>
          <a:bodyPr>
            <a:spAutoFit/>
          </a:bodyPr>
          <a:lstStyle/>
          <a:p>
            <a:pPr>
              <a:spcBef>
                <a:spcPct val="20000"/>
              </a:spcBef>
            </a:pPr>
            <a:r>
              <a:rPr lang="zh-CN" altLang="en-US" b="1">
                <a:solidFill>
                  <a:srgbClr val="FF0000"/>
                </a:solidFill>
                <a:latin typeface="宋体" pitchFamily="2" charset="-122"/>
              </a:rPr>
              <a:t>（</a:t>
            </a:r>
            <a:r>
              <a:rPr lang="en-US" altLang="zh-CN" b="1">
                <a:solidFill>
                  <a:srgbClr val="FF0000"/>
                </a:solidFill>
                <a:latin typeface="宋体" pitchFamily="2" charset="-122"/>
              </a:rPr>
              <a:t>2</a:t>
            </a:r>
            <a:r>
              <a:rPr lang="zh-CN" altLang="en-US" b="1">
                <a:solidFill>
                  <a:srgbClr val="FF0000"/>
                </a:solidFill>
                <a:latin typeface="宋体" pitchFamily="2" charset="-122"/>
              </a:rPr>
              <a:t>） 服务原语</a:t>
            </a: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46125" y="1916113"/>
            <a:ext cx="7788275" cy="1025525"/>
            <a:chOff x="470" y="1296"/>
            <a:chExt cx="4906" cy="646"/>
          </a:xfrm>
        </p:grpSpPr>
        <p:sp>
          <p:nvSpPr>
            <p:cNvPr id="66620" name="Rectangle 3"/>
            <p:cNvSpPr>
              <a:spLocks noChangeArrowheads="1"/>
            </p:cNvSpPr>
            <p:nvPr/>
          </p:nvSpPr>
          <p:spPr bwMode="auto">
            <a:xfrm>
              <a:off x="528" y="1558"/>
              <a:ext cx="4848" cy="384"/>
            </a:xfrm>
            <a:prstGeom prst="rect">
              <a:avLst/>
            </a:prstGeom>
            <a:noFill/>
            <a:ln w="9525">
              <a:solidFill>
                <a:schemeClr val="tx1"/>
              </a:solidFill>
              <a:miter lim="800000"/>
              <a:headEnd/>
              <a:tailEnd/>
            </a:ln>
          </p:spPr>
          <p:txBody>
            <a:bodyPr wrap="none" anchor="ctr"/>
            <a:lstStyle/>
            <a:p>
              <a:endParaRPr lang="zh-CN" altLang="en-US"/>
            </a:p>
          </p:txBody>
        </p:sp>
        <p:sp>
          <p:nvSpPr>
            <p:cNvPr id="66621" name="Line 4"/>
            <p:cNvSpPr>
              <a:spLocks noChangeShapeType="1"/>
            </p:cNvSpPr>
            <p:nvPr/>
          </p:nvSpPr>
          <p:spPr bwMode="auto">
            <a:xfrm>
              <a:off x="1248" y="1558"/>
              <a:ext cx="0" cy="384"/>
            </a:xfrm>
            <a:prstGeom prst="line">
              <a:avLst/>
            </a:prstGeom>
            <a:noFill/>
            <a:ln w="9525">
              <a:solidFill>
                <a:schemeClr val="tx1"/>
              </a:solidFill>
              <a:round/>
              <a:headEnd/>
              <a:tailEnd/>
            </a:ln>
          </p:spPr>
          <p:txBody>
            <a:bodyPr wrap="none" anchor="ctr"/>
            <a:lstStyle/>
            <a:p>
              <a:endParaRPr lang="zh-CN" altLang="en-US"/>
            </a:p>
          </p:txBody>
        </p:sp>
        <p:sp>
          <p:nvSpPr>
            <p:cNvPr id="66622" name="Line 5"/>
            <p:cNvSpPr>
              <a:spLocks noChangeShapeType="1"/>
            </p:cNvSpPr>
            <p:nvPr/>
          </p:nvSpPr>
          <p:spPr bwMode="auto">
            <a:xfrm>
              <a:off x="1968" y="1558"/>
              <a:ext cx="0" cy="384"/>
            </a:xfrm>
            <a:prstGeom prst="line">
              <a:avLst/>
            </a:prstGeom>
            <a:noFill/>
            <a:ln w="9525">
              <a:solidFill>
                <a:schemeClr val="tx1"/>
              </a:solidFill>
              <a:round/>
              <a:headEnd/>
              <a:tailEnd/>
            </a:ln>
          </p:spPr>
          <p:txBody>
            <a:bodyPr wrap="none" anchor="ctr"/>
            <a:lstStyle/>
            <a:p>
              <a:endParaRPr lang="zh-CN" altLang="en-US"/>
            </a:p>
          </p:txBody>
        </p:sp>
        <p:sp>
          <p:nvSpPr>
            <p:cNvPr id="66623" name="Line 6"/>
            <p:cNvSpPr>
              <a:spLocks noChangeShapeType="1"/>
            </p:cNvSpPr>
            <p:nvPr/>
          </p:nvSpPr>
          <p:spPr bwMode="auto">
            <a:xfrm>
              <a:off x="2448" y="1558"/>
              <a:ext cx="0" cy="384"/>
            </a:xfrm>
            <a:prstGeom prst="line">
              <a:avLst/>
            </a:prstGeom>
            <a:noFill/>
            <a:ln w="9525">
              <a:solidFill>
                <a:schemeClr val="tx1"/>
              </a:solidFill>
              <a:round/>
              <a:headEnd/>
              <a:tailEnd/>
            </a:ln>
          </p:spPr>
          <p:txBody>
            <a:bodyPr wrap="none" anchor="ctr"/>
            <a:lstStyle/>
            <a:p>
              <a:endParaRPr lang="zh-CN" altLang="en-US"/>
            </a:p>
          </p:txBody>
        </p:sp>
        <p:sp>
          <p:nvSpPr>
            <p:cNvPr id="66624" name="Text Box 7"/>
            <p:cNvSpPr txBox="1">
              <a:spLocks noChangeArrowheads="1"/>
            </p:cNvSpPr>
            <p:nvPr/>
          </p:nvSpPr>
          <p:spPr bwMode="auto">
            <a:xfrm>
              <a:off x="528" y="1652"/>
              <a:ext cx="760" cy="250"/>
            </a:xfrm>
            <a:prstGeom prst="rect">
              <a:avLst/>
            </a:prstGeom>
            <a:noFill/>
            <a:ln w="9525">
              <a:noFill/>
              <a:miter lim="800000"/>
              <a:headEnd/>
              <a:tailEnd/>
            </a:ln>
          </p:spPr>
          <p:txBody>
            <a:bodyPr wrap="none">
              <a:spAutoFit/>
            </a:bodyPr>
            <a:lstStyle/>
            <a:p>
              <a:r>
                <a:rPr lang="zh-CN" altLang="en-US" sz="2000" b="1"/>
                <a:t>原语编码</a:t>
              </a:r>
              <a:endParaRPr lang="zh-CN" altLang="en-US" b="1"/>
            </a:p>
          </p:txBody>
        </p:sp>
        <p:sp>
          <p:nvSpPr>
            <p:cNvPr id="66625" name="Text Box 8"/>
            <p:cNvSpPr txBox="1">
              <a:spLocks noChangeArrowheads="1"/>
            </p:cNvSpPr>
            <p:nvPr/>
          </p:nvSpPr>
          <p:spPr bwMode="auto">
            <a:xfrm>
              <a:off x="1260" y="1652"/>
              <a:ext cx="760" cy="250"/>
            </a:xfrm>
            <a:prstGeom prst="rect">
              <a:avLst/>
            </a:prstGeom>
            <a:noFill/>
            <a:ln w="9525">
              <a:noFill/>
              <a:miter lim="800000"/>
              <a:headEnd/>
              <a:tailEnd/>
            </a:ln>
          </p:spPr>
          <p:txBody>
            <a:bodyPr wrap="none">
              <a:spAutoFit/>
            </a:bodyPr>
            <a:lstStyle/>
            <a:p>
              <a:r>
                <a:rPr lang="zh-CN" altLang="en-US" sz="2000" b="1"/>
                <a:t>连接标识</a:t>
              </a:r>
              <a:endParaRPr lang="zh-CN" altLang="en-US" b="1"/>
            </a:p>
          </p:txBody>
        </p:sp>
        <p:sp>
          <p:nvSpPr>
            <p:cNvPr id="66626" name="Text Box 9"/>
            <p:cNvSpPr txBox="1">
              <a:spLocks noChangeArrowheads="1"/>
            </p:cNvSpPr>
            <p:nvPr/>
          </p:nvSpPr>
          <p:spPr bwMode="auto">
            <a:xfrm>
              <a:off x="2006" y="1644"/>
              <a:ext cx="438" cy="250"/>
            </a:xfrm>
            <a:prstGeom prst="rect">
              <a:avLst/>
            </a:prstGeom>
            <a:noFill/>
            <a:ln w="9525">
              <a:noFill/>
              <a:miter lim="800000"/>
              <a:headEnd/>
              <a:tailEnd/>
            </a:ln>
          </p:spPr>
          <p:txBody>
            <a:bodyPr wrap="none">
              <a:spAutoFit/>
            </a:bodyPr>
            <a:lstStyle/>
            <a:p>
              <a:r>
                <a:rPr lang="zh-CN" altLang="en-US" sz="2000" b="1"/>
                <a:t>长度</a:t>
              </a:r>
              <a:endParaRPr lang="zh-CN" altLang="en-US" b="1"/>
            </a:p>
          </p:txBody>
        </p:sp>
        <p:sp>
          <p:nvSpPr>
            <p:cNvPr id="66627" name="Text Box 10"/>
            <p:cNvSpPr txBox="1">
              <a:spLocks noChangeArrowheads="1"/>
            </p:cNvSpPr>
            <p:nvPr/>
          </p:nvSpPr>
          <p:spPr bwMode="auto">
            <a:xfrm>
              <a:off x="3052" y="1606"/>
              <a:ext cx="888" cy="288"/>
            </a:xfrm>
            <a:prstGeom prst="rect">
              <a:avLst/>
            </a:prstGeom>
            <a:noFill/>
            <a:ln w="9525">
              <a:noFill/>
              <a:miter lim="800000"/>
              <a:headEnd/>
              <a:tailEnd/>
            </a:ln>
          </p:spPr>
          <p:txBody>
            <a:bodyPr wrap="none">
              <a:spAutoFit/>
            </a:bodyPr>
            <a:lstStyle/>
            <a:p>
              <a:r>
                <a:rPr lang="zh-CN" altLang="en-US" b="1"/>
                <a:t>用户数据</a:t>
              </a:r>
            </a:p>
          </p:txBody>
        </p:sp>
        <p:sp>
          <p:nvSpPr>
            <p:cNvPr id="66628" name="Text Box 11"/>
            <p:cNvSpPr txBox="1">
              <a:spLocks noChangeArrowheads="1"/>
            </p:cNvSpPr>
            <p:nvPr/>
          </p:nvSpPr>
          <p:spPr bwMode="auto">
            <a:xfrm>
              <a:off x="470" y="1296"/>
              <a:ext cx="4906" cy="288"/>
            </a:xfrm>
            <a:prstGeom prst="rect">
              <a:avLst/>
            </a:prstGeom>
            <a:noFill/>
            <a:ln w="9525">
              <a:noFill/>
              <a:miter lim="800000"/>
              <a:headEnd/>
              <a:tailEnd/>
            </a:ln>
          </p:spPr>
          <p:txBody>
            <a:bodyPr>
              <a:spAutoFit/>
            </a:bodyPr>
            <a:lstStyle/>
            <a:p>
              <a:r>
                <a:rPr lang="en-US" altLang="zh-CN" b="1"/>
                <a:t>   0                1          2                                                              n        </a:t>
              </a:r>
            </a:p>
          </p:txBody>
        </p:sp>
      </p:grpSp>
      <p:grpSp>
        <p:nvGrpSpPr>
          <p:cNvPr id="3" name="Group 12"/>
          <p:cNvGrpSpPr>
            <a:grpSpLocks/>
          </p:cNvGrpSpPr>
          <p:nvPr/>
        </p:nvGrpSpPr>
        <p:grpSpPr bwMode="auto">
          <a:xfrm>
            <a:off x="533400" y="3505200"/>
            <a:ext cx="8077200" cy="3200400"/>
            <a:chOff x="48" y="2208"/>
            <a:chExt cx="5088" cy="2016"/>
          </a:xfrm>
        </p:grpSpPr>
        <p:sp>
          <p:nvSpPr>
            <p:cNvPr id="66570" name="Text Box 13"/>
            <p:cNvSpPr txBox="1">
              <a:spLocks noChangeArrowheads="1"/>
            </p:cNvSpPr>
            <p:nvPr/>
          </p:nvSpPr>
          <p:spPr bwMode="auto">
            <a:xfrm>
              <a:off x="576" y="2256"/>
              <a:ext cx="1104" cy="256"/>
            </a:xfrm>
            <a:prstGeom prst="rect">
              <a:avLst/>
            </a:prstGeom>
            <a:noFill/>
            <a:ln w="9525">
              <a:solidFill>
                <a:schemeClr val="tx1"/>
              </a:solidFill>
              <a:miter lim="800000"/>
              <a:headEnd/>
              <a:tailEnd/>
            </a:ln>
          </p:spPr>
          <p:txBody>
            <a:bodyPr>
              <a:spAutoFit/>
            </a:bodyPr>
            <a:lstStyle/>
            <a:p>
              <a:pPr>
                <a:spcBef>
                  <a:spcPct val="50000"/>
                </a:spcBef>
              </a:pPr>
              <a:r>
                <a:rPr lang="zh-CN" altLang="en-US" sz="2000" b="1"/>
                <a:t>上层程序</a:t>
              </a:r>
            </a:p>
          </p:txBody>
        </p:sp>
        <p:sp>
          <p:nvSpPr>
            <p:cNvPr id="66571" name="Text Box 14"/>
            <p:cNvSpPr txBox="1">
              <a:spLocks noChangeArrowheads="1"/>
            </p:cNvSpPr>
            <p:nvPr/>
          </p:nvSpPr>
          <p:spPr bwMode="auto">
            <a:xfrm>
              <a:off x="576" y="2832"/>
              <a:ext cx="1152" cy="256"/>
            </a:xfrm>
            <a:prstGeom prst="rect">
              <a:avLst/>
            </a:prstGeom>
            <a:noFill/>
            <a:ln w="9525">
              <a:solidFill>
                <a:schemeClr val="tx1"/>
              </a:solidFill>
              <a:miter lim="800000"/>
              <a:headEnd/>
              <a:tailEnd/>
            </a:ln>
          </p:spPr>
          <p:txBody>
            <a:bodyPr>
              <a:spAutoFit/>
            </a:bodyPr>
            <a:lstStyle/>
            <a:p>
              <a:pPr>
                <a:spcBef>
                  <a:spcPct val="50000"/>
                </a:spcBef>
              </a:pPr>
              <a:r>
                <a:rPr lang="zh-CN" altLang="en-US" sz="2000" b="1"/>
                <a:t>本层程序</a:t>
              </a:r>
            </a:p>
          </p:txBody>
        </p:sp>
        <p:sp>
          <p:nvSpPr>
            <p:cNvPr id="66572" name="Line 15"/>
            <p:cNvSpPr>
              <a:spLocks noChangeShapeType="1"/>
            </p:cNvSpPr>
            <p:nvPr/>
          </p:nvSpPr>
          <p:spPr bwMode="auto">
            <a:xfrm flipV="1">
              <a:off x="1344" y="2544"/>
              <a:ext cx="0" cy="288"/>
            </a:xfrm>
            <a:prstGeom prst="line">
              <a:avLst/>
            </a:prstGeom>
            <a:noFill/>
            <a:ln w="38100">
              <a:solidFill>
                <a:srgbClr val="FF6699"/>
              </a:solidFill>
              <a:round/>
              <a:headEnd/>
              <a:tailEnd type="triangle" w="med" len="med"/>
            </a:ln>
          </p:spPr>
          <p:txBody>
            <a:bodyPr wrap="none" anchor="ctr"/>
            <a:lstStyle/>
            <a:p>
              <a:endParaRPr lang="zh-CN" altLang="en-US"/>
            </a:p>
          </p:txBody>
        </p:sp>
        <p:sp>
          <p:nvSpPr>
            <p:cNvPr id="66573" name="Line 16"/>
            <p:cNvSpPr>
              <a:spLocks noChangeShapeType="1"/>
            </p:cNvSpPr>
            <p:nvPr/>
          </p:nvSpPr>
          <p:spPr bwMode="auto">
            <a:xfrm>
              <a:off x="912" y="2544"/>
              <a:ext cx="0" cy="336"/>
            </a:xfrm>
            <a:prstGeom prst="line">
              <a:avLst/>
            </a:prstGeom>
            <a:noFill/>
            <a:ln w="38100">
              <a:solidFill>
                <a:schemeClr val="accent1"/>
              </a:solidFill>
              <a:round/>
              <a:headEnd/>
              <a:tailEnd type="triangle" w="med" len="med"/>
            </a:ln>
          </p:spPr>
          <p:txBody>
            <a:bodyPr wrap="none" anchor="ctr"/>
            <a:lstStyle/>
            <a:p>
              <a:endParaRPr lang="zh-CN" altLang="en-US"/>
            </a:p>
          </p:txBody>
        </p:sp>
        <p:sp>
          <p:nvSpPr>
            <p:cNvPr id="66574" name="Text Box 17"/>
            <p:cNvSpPr txBox="1">
              <a:spLocks noChangeArrowheads="1"/>
            </p:cNvSpPr>
            <p:nvPr/>
          </p:nvSpPr>
          <p:spPr bwMode="auto">
            <a:xfrm>
              <a:off x="576" y="3360"/>
              <a:ext cx="1104" cy="256"/>
            </a:xfrm>
            <a:prstGeom prst="rect">
              <a:avLst/>
            </a:prstGeom>
            <a:noFill/>
            <a:ln w="9525">
              <a:solidFill>
                <a:schemeClr val="tx1"/>
              </a:solidFill>
              <a:miter lim="800000"/>
              <a:headEnd/>
              <a:tailEnd/>
            </a:ln>
          </p:spPr>
          <p:txBody>
            <a:bodyPr>
              <a:spAutoFit/>
            </a:bodyPr>
            <a:lstStyle/>
            <a:p>
              <a:pPr>
                <a:spcBef>
                  <a:spcPct val="50000"/>
                </a:spcBef>
              </a:pPr>
              <a:r>
                <a:rPr lang="zh-CN" altLang="en-US" sz="2000" b="1"/>
                <a:t>下层程序</a:t>
              </a:r>
            </a:p>
          </p:txBody>
        </p:sp>
        <p:sp>
          <p:nvSpPr>
            <p:cNvPr id="66575" name="Line 18"/>
            <p:cNvSpPr>
              <a:spLocks noChangeShapeType="1"/>
            </p:cNvSpPr>
            <p:nvPr/>
          </p:nvSpPr>
          <p:spPr bwMode="auto">
            <a:xfrm flipV="1">
              <a:off x="1296" y="3120"/>
              <a:ext cx="0" cy="240"/>
            </a:xfrm>
            <a:prstGeom prst="line">
              <a:avLst/>
            </a:prstGeom>
            <a:noFill/>
            <a:ln w="38100">
              <a:solidFill>
                <a:srgbClr val="FF6699"/>
              </a:solidFill>
              <a:round/>
              <a:headEnd/>
              <a:tailEnd type="triangle" w="med" len="med"/>
            </a:ln>
          </p:spPr>
          <p:txBody>
            <a:bodyPr wrap="none" anchor="ctr"/>
            <a:lstStyle/>
            <a:p>
              <a:endParaRPr lang="zh-CN" altLang="en-US"/>
            </a:p>
          </p:txBody>
        </p:sp>
        <p:sp>
          <p:nvSpPr>
            <p:cNvPr id="66576" name="Line 19"/>
            <p:cNvSpPr>
              <a:spLocks noChangeShapeType="1"/>
            </p:cNvSpPr>
            <p:nvPr/>
          </p:nvSpPr>
          <p:spPr bwMode="auto">
            <a:xfrm>
              <a:off x="912" y="3120"/>
              <a:ext cx="0" cy="288"/>
            </a:xfrm>
            <a:prstGeom prst="line">
              <a:avLst/>
            </a:prstGeom>
            <a:noFill/>
            <a:ln w="38100">
              <a:solidFill>
                <a:schemeClr val="accent1"/>
              </a:solidFill>
              <a:round/>
              <a:headEnd/>
              <a:tailEnd type="triangle" w="med" len="med"/>
            </a:ln>
          </p:spPr>
          <p:txBody>
            <a:bodyPr wrap="none" anchor="ctr"/>
            <a:lstStyle/>
            <a:p>
              <a:endParaRPr lang="zh-CN" altLang="en-US"/>
            </a:p>
          </p:txBody>
        </p:sp>
        <p:sp>
          <p:nvSpPr>
            <p:cNvPr id="66577" name="Text Box 20"/>
            <p:cNvSpPr txBox="1">
              <a:spLocks noChangeArrowheads="1"/>
            </p:cNvSpPr>
            <p:nvPr/>
          </p:nvSpPr>
          <p:spPr bwMode="auto">
            <a:xfrm>
              <a:off x="48" y="2544"/>
              <a:ext cx="960" cy="250"/>
            </a:xfrm>
            <a:prstGeom prst="rect">
              <a:avLst/>
            </a:prstGeom>
            <a:noFill/>
            <a:ln w="9525">
              <a:noFill/>
              <a:miter lim="800000"/>
              <a:headEnd/>
              <a:tailEnd/>
            </a:ln>
          </p:spPr>
          <p:txBody>
            <a:bodyPr>
              <a:spAutoFit/>
            </a:bodyPr>
            <a:lstStyle/>
            <a:p>
              <a:pPr>
                <a:spcBef>
                  <a:spcPct val="50000"/>
                </a:spcBef>
              </a:pPr>
              <a:r>
                <a:rPr lang="en-US" altLang="zh-CN" sz="2000" b="1"/>
                <a:t>N-conn req</a:t>
              </a:r>
            </a:p>
          </p:txBody>
        </p:sp>
        <p:sp>
          <p:nvSpPr>
            <p:cNvPr id="66578" name="Text Box 21"/>
            <p:cNvSpPr txBox="1">
              <a:spLocks noChangeArrowheads="1"/>
            </p:cNvSpPr>
            <p:nvPr/>
          </p:nvSpPr>
          <p:spPr bwMode="auto">
            <a:xfrm>
              <a:off x="1344" y="2592"/>
              <a:ext cx="1056" cy="250"/>
            </a:xfrm>
            <a:prstGeom prst="rect">
              <a:avLst/>
            </a:prstGeom>
            <a:noFill/>
            <a:ln w="9525">
              <a:noFill/>
              <a:miter lim="800000"/>
              <a:headEnd/>
              <a:tailEnd/>
            </a:ln>
          </p:spPr>
          <p:txBody>
            <a:bodyPr>
              <a:spAutoFit/>
            </a:bodyPr>
            <a:lstStyle/>
            <a:p>
              <a:pPr>
                <a:spcBef>
                  <a:spcPct val="50000"/>
                </a:spcBef>
              </a:pPr>
              <a:r>
                <a:rPr lang="en-US" altLang="zh-CN" sz="2000" b="1"/>
                <a:t>N-conn Conf</a:t>
              </a:r>
            </a:p>
          </p:txBody>
        </p:sp>
        <p:sp>
          <p:nvSpPr>
            <p:cNvPr id="66579" name="Line 22"/>
            <p:cNvSpPr>
              <a:spLocks noChangeShapeType="1"/>
            </p:cNvSpPr>
            <p:nvPr/>
          </p:nvSpPr>
          <p:spPr bwMode="auto">
            <a:xfrm>
              <a:off x="1008" y="3840"/>
              <a:ext cx="0" cy="192"/>
            </a:xfrm>
            <a:prstGeom prst="line">
              <a:avLst/>
            </a:prstGeom>
            <a:noFill/>
            <a:ln w="9525">
              <a:solidFill>
                <a:schemeClr val="tx1"/>
              </a:solidFill>
              <a:round/>
              <a:headEnd/>
              <a:tailEnd/>
            </a:ln>
          </p:spPr>
          <p:txBody>
            <a:bodyPr wrap="none" anchor="ctr"/>
            <a:lstStyle/>
            <a:p>
              <a:endParaRPr lang="zh-CN" altLang="en-US"/>
            </a:p>
          </p:txBody>
        </p:sp>
        <p:sp>
          <p:nvSpPr>
            <p:cNvPr id="66580" name="Line 23"/>
            <p:cNvSpPr>
              <a:spLocks noChangeShapeType="1"/>
            </p:cNvSpPr>
            <p:nvPr/>
          </p:nvSpPr>
          <p:spPr bwMode="auto">
            <a:xfrm>
              <a:off x="1008" y="4032"/>
              <a:ext cx="2880" cy="0"/>
            </a:xfrm>
            <a:prstGeom prst="line">
              <a:avLst/>
            </a:prstGeom>
            <a:noFill/>
            <a:ln w="9525">
              <a:solidFill>
                <a:schemeClr val="tx1"/>
              </a:solidFill>
              <a:round/>
              <a:headEnd/>
              <a:tailEnd/>
            </a:ln>
          </p:spPr>
          <p:txBody>
            <a:bodyPr wrap="none" anchor="ctr"/>
            <a:lstStyle/>
            <a:p>
              <a:endParaRPr lang="zh-CN" altLang="en-US"/>
            </a:p>
          </p:txBody>
        </p:sp>
        <p:sp>
          <p:nvSpPr>
            <p:cNvPr id="66581" name="Line 24"/>
            <p:cNvSpPr>
              <a:spLocks noChangeShapeType="1"/>
            </p:cNvSpPr>
            <p:nvPr/>
          </p:nvSpPr>
          <p:spPr bwMode="auto">
            <a:xfrm>
              <a:off x="3840" y="3792"/>
              <a:ext cx="0" cy="240"/>
            </a:xfrm>
            <a:prstGeom prst="line">
              <a:avLst/>
            </a:prstGeom>
            <a:noFill/>
            <a:ln w="9525">
              <a:solidFill>
                <a:schemeClr val="tx1"/>
              </a:solidFill>
              <a:round/>
              <a:headEnd/>
              <a:tailEnd/>
            </a:ln>
          </p:spPr>
          <p:txBody>
            <a:bodyPr wrap="none" anchor="ctr"/>
            <a:lstStyle/>
            <a:p>
              <a:endParaRPr lang="zh-CN" altLang="en-US"/>
            </a:p>
          </p:txBody>
        </p:sp>
        <p:sp>
          <p:nvSpPr>
            <p:cNvPr id="66582" name="Text Box 25"/>
            <p:cNvSpPr txBox="1">
              <a:spLocks noChangeArrowheads="1"/>
            </p:cNvSpPr>
            <p:nvPr/>
          </p:nvSpPr>
          <p:spPr bwMode="auto">
            <a:xfrm>
              <a:off x="3360" y="2208"/>
              <a:ext cx="1104" cy="256"/>
            </a:xfrm>
            <a:prstGeom prst="rect">
              <a:avLst/>
            </a:prstGeom>
            <a:noFill/>
            <a:ln w="9525">
              <a:solidFill>
                <a:schemeClr val="tx1"/>
              </a:solidFill>
              <a:miter lim="800000"/>
              <a:headEnd/>
              <a:tailEnd/>
            </a:ln>
          </p:spPr>
          <p:txBody>
            <a:bodyPr>
              <a:spAutoFit/>
            </a:bodyPr>
            <a:lstStyle/>
            <a:p>
              <a:pPr>
                <a:spcBef>
                  <a:spcPct val="50000"/>
                </a:spcBef>
              </a:pPr>
              <a:r>
                <a:rPr lang="zh-CN" altLang="en-US" sz="2000" b="1"/>
                <a:t>上层程序</a:t>
              </a:r>
            </a:p>
          </p:txBody>
        </p:sp>
        <p:sp>
          <p:nvSpPr>
            <p:cNvPr id="66583" name="Text Box 26"/>
            <p:cNvSpPr txBox="1">
              <a:spLocks noChangeArrowheads="1"/>
            </p:cNvSpPr>
            <p:nvPr/>
          </p:nvSpPr>
          <p:spPr bwMode="auto">
            <a:xfrm>
              <a:off x="3360" y="2784"/>
              <a:ext cx="1152" cy="256"/>
            </a:xfrm>
            <a:prstGeom prst="rect">
              <a:avLst/>
            </a:prstGeom>
            <a:noFill/>
            <a:ln w="9525">
              <a:solidFill>
                <a:schemeClr val="tx1"/>
              </a:solidFill>
              <a:miter lim="800000"/>
              <a:headEnd/>
              <a:tailEnd/>
            </a:ln>
          </p:spPr>
          <p:txBody>
            <a:bodyPr>
              <a:spAutoFit/>
            </a:bodyPr>
            <a:lstStyle/>
            <a:p>
              <a:pPr>
                <a:spcBef>
                  <a:spcPct val="50000"/>
                </a:spcBef>
              </a:pPr>
              <a:r>
                <a:rPr lang="zh-CN" altLang="en-US" sz="2000" b="1"/>
                <a:t>本层程序</a:t>
              </a:r>
            </a:p>
          </p:txBody>
        </p:sp>
        <p:sp>
          <p:nvSpPr>
            <p:cNvPr id="66584" name="Line 27"/>
            <p:cNvSpPr>
              <a:spLocks noChangeShapeType="1"/>
            </p:cNvSpPr>
            <p:nvPr/>
          </p:nvSpPr>
          <p:spPr bwMode="auto">
            <a:xfrm flipV="1">
              <a:off x="4128" y="2496"/>
              <a:ext cx="0" cy="288"/>
            </a:xfrm>
            <a:prstGeom prst="line">
              <a:avLst/>
            </a:prstGeom>
            <a:noFill/>
            <a:ln w="38100">
              <a:solidFill>
                <a:srgbClr val="FF6699"/>
              </a:solidFill>
              <a:round/>
              <a:headEnd type="triangle" w="med" len="med"/>
              <a:tailEnd/>
            </a:ln>
          </p:spPr>
          <p:txBody>
            <a:bodyPr wrap="none" anchor="ctr"/>
            <a:lstStyle/>
            <a:p>
              <a:endParaRPr lang="zh-CN" altLang="en-US"/>
            </a:p>
          </p:txBody>
        </p:sp>
        <p:sp>
          <p:nvSpPr>
            <p:cNvPr id="66585" name="Line 28"/>
            <p:cNvSpPr>
              <a:spLocks noChangeShapeType="1"/>
            </p:cNvSpPr>
            <p:nvPr/>
          </p:nvSpPr>
          <p:spPr bwMode="auto">
            <a:xfrm>
              <a:off x="3696" y="2496"/>
              <a:ext cx="0" cy="336"/>
            </a:xfrm>
            <a:prstGeom prst="line">
              <a:avLst/>
            </a:prstGeom>
            <a:noFill/>
            <a:ln w="38100">
              <a:solidFill>
                <a:schemeClr val="accent1"/>
              </a:solidFill>
              <a:round/>
              <a:headEnd type="triangle" w="med" len="med"/>
              <a:tailEnd/>
            </a:ln>
          </p:spPr>
          <p:txBody>
            <a:bodyPr wrap="none" anchor="ctr"/>
            <a:lstStyle/>
            <a:p>
              <a:endParaRPr lang="zh-CN" altLang="en-US"/>
            </a:p>
          </p:txBody>
        </p:sp>
        <p:sp>
          <p:nvSpPr>
            <p:cNvPr id="66586" name="Text Box 29"/>
            <p:cNvSpPr txBox="1">
              <a:spLocks noChangeArrowheads="1"/>
            </p:cNvSpPr>
            <p:nvPr/>
          </p:nvSpPr>
          <p:spPr bwMode="auto">
            <a:xfrm>
              <a:off x="3360" y="3312"/>
              <a:ext cx="1104" cy="256"/>
            </a:xfrm>
            <a:prstGeom prst="rect">
              <a:avLst/>
            </a:prstGeom>
            <a:noFill/>
            <a:ln w="9525">
              <a:solidFill>
                <a:schemeClr val="tx1"/>
              </a:solidFill>
              <a:miter lim="800000"/>
              <a:headEnd/>
              <a:tailEnd/>
            </a:ln>
          </p:spPr>
          <p:txBody>
            <a:bodyPr>
              <a:spAutoFit/>
            </a:bodyPr>
            <a:lstStyle/>
            <a:p>
              <a:pPr>
                <a:spcBef>
                  <a:spcPct val="50000"/>
                </a:spcBef>
              </a:pPr>
              <a:r>
                <a:rPr lang="zh-CN" altLang="en-US" sz="2000" b="1"/>
                <a:t>下层程序</a:t>
              </a:r>
            </a:p>
          </p:txBody>
        </p:sp>
        <p:sp>
          <p:nvSpPr>
            <p:cNvPr id="66587" name="Line 30"/>
            <p:cNvSpPr>
              <a:spLocks noChangeShapeType="1"/>
            </p:cNvSpPr>
            <p:nvPr/>
          </p:nvSpPr>
          <p:spPr bwMode="auto">
            <a:xfrm flipV="1">
              <a:off x="4080" y="3072"/>
              <a:ext cx="0" cy="240"/>
            </a:xfrm>
            <a:prstGeom prst="line">
              <a:avLst/>
            </a:prstGeom>
            <a:noFill/>
            <a:ln w="38100">
              <a:solidFill>
                <a:srgbClr val="FF6699"/>
              </a:solidFill>
              <a:round/>
              <a:headEnd type="triangle" w="med" len="med"/>
              <a:tailEnd/>
            </a:ln>
          </p:spPr>
          <p:txBody>
            <a:bodyPr wrap="none" anchor="ctr"/>
            <a:lstStyle/>
            <a:p>
              <a:endParaRPr lang="zh-CN" altLang="en-US"/>
            </a:p>
          </p:txBody>
        </p:sp>
        <p:sp>
          <p:nvSpPr>
            <p:cNvPr id="66588" name="Line 31"/>
            <p:cNvSpPr>
              <a:spLocks noChangeShapeType="1"/>
            </p:cNvSpPr>
            <p:nvPr/>
          </p:nvSpPr>
          <p:spPr bwMode="auto">
            <a:xfrm>
              <a:off x="3696" y="3072"/>
              <a:ext cx="0" cy="288"/>
            </a:xfrm>
            <a:prstGeom prst="line">
              <a:avLst/>
            </a:prstGeom>
            <a:noFill/>
            <a:ln w="38100">
              <a:solidFill>
                <a:schemeClr val="accent1"/>
              </a:solidFill>
              <a:round/>
              <a:headEnd type="triangle" w="med" len="med"/>
              <a:tailEnd/>
            </a:ln>
          </p:spPr>
          <p:txBody>
            <a:bodyPr wrap="none" anchor="ctr"/>
            <a:lstStyle/>
            <a:p>
              <a:endParaRPr lang="zh-CN" altLang="en-US"/>
            </a:p>
          </p:txBody>
        </p:sp>
        <p:sp>
          <p:nvSpPr>
            <p:cNvPr id="66589" name="Text Box 32"/>
            <p:cNvSpPr txBox="1">
              <a:spLocks noChangeArrowheads="1"/>
            </p:cNvSpPr>
            <p:nvPr/>
          </p:nvSpPr>
          <p:spPr bwMode="auto">
            <a:xfrm>
              <a:off x="2832" y="2544"/>
              <a:ext cx="960" cy="250"/>
            </a:xfrm>
            <a:prstGeom prst="rect">
              <a:avLst/>
            </a:prstGeom>
            <a:noFill/>
            <a:ln w="9525">
              <a:noFill/>
              <a:miter lim="800000"/>
              <a:headEnd/>
              <a:tailEnd/>
            </a:ln>
          </p:spPr>
          <p:txBody>
            <a:bodyPr>
              <a:spAutoFit/>
            </a:bodyPr>
            <a:lstStyle/>
            <a:p>
              <a:pPr>
                <a:spcBef>
                  <a:spcPct val="50000"/>
                </a:spcBef>
              </a:pPr>
              <a:r>
                <a:rPr lang="en-US" altLang="zh-CN" sz="2000" b="1"/>
                <a:t>N-conn Ind</a:t>
              </a:r>
            </a:p>
          </p:txBody>
        </p:sp>
        <p:sp>
          <p:nvSpPr>
            <p:cNvPr id="66590" name="Text Box 33"/>
            <p:cNvSpPr txBox="1">
              <a:spLocks noChangeArrowheads="1"/>
            </p:cNvSpPr>
            <p:nvPr/>
          </p:nvSpPr>
          <p:spPr bwMode="auto">
            <a:xfrm>
              <a:off x="4080" y="2496"/>
              <a:ext cx="1056" cy="250"/>
            </a:xfrm>
            <a:prstGeom prst="rect">
              <a:avLst/>
            </a:prstGeom>
            <a:noFill/>
            <a:ln w="9525">
              <a:noFill/>
              <a:miter lim="800000"/>
              <a:headEnd/>
              <a:tailEnd/>
            </a:ln>
          </p:spPr>
          <p:txBody>
            <a:bodyPr>
              <a:spAutoFit/>
            </a:bodyPr>
            <a:lstStyle/>
            <a:p>
              <a:pPr>
                <a:spcBef>
                  <a:spcPct val="50000"/>
                </a:spcBef>
              </a:pPr>
              <a:r>
                <a:rPr lang="en-US" altLang="zh-CN" sz="2000" b="1"/>
                <a:t>N-conn Resp</a:t>
              </a:r>
            </a:p>
          </p:txBody>
        </p:sp>
        <p:grpSp>
          <p:nvGrpSpPr>
            <p:cNvPr id="4" name="Group 34"/>
            <p:cNvGrpSpPr>
              <a:grpSpLocks/>
            </p:cNvGrpSpPr>
            <p:nvPr/>
          </p:nvGrpSpPr>
          <p:grpSpPr bwMode="auto">
            <a:xfrm>
              <a:off x="1872" y="3552"/>
              <a:ext cx="1152" cy="672"/>
              <a:chOff x="3331" y="1857"/>
              <a:chExt cx="686" cy="288"/>
            </a:xfrm>
          </p:grpSpPr>
          <p:grpSp>
            <p:nvGrpSpPr>
              <p:cNvPr id="5" name="Group 35"/>
              <p:cNvGrpSpPr>
                <a:grpSpLocks/>
              </p:cNvGrpSpPr>
              <p:nvPr/>
            </p:nvGrpSpPr>
            <p:grpSpPr bwMode="auto">
              <a:xfrm>
                <a:off x="3340" y="1870"/>
                <a:ext cx="677" cy="275"/>
                <a:chOff x="3340" y="1870"/>
                <a:chExt cx="677" cy="275"/>
              </a:xfrm>
            </p:grpSpPr>
            <p:sp>
              <p:nvSpPr>
                <p:cNvPr id="66611" name="Oval 36"/>
                <p:cNvSpPr>
                  <a:spLocks noChangeArrowheads="1"/>
                </p:cNvSpPr>
                <p:nvPr/>
              </p:nvSpPr>
              <p:spPr bwMode="auto">
                <a:xfrm>
                  <a:off x="3575" y="1870"/>
                  <a:ext cx="292" cy="104"/>
                </a:xfrm>
                <a:prstGeom prst="ellipse">
                  <a:avLst/>
                </a:prstGeom>
                <a:solidFill>
                  <a:srgbClr val="000000"/>
                </a:solidFill>
                <a:ln w="12700">
                  <a:noFill/>
                  <a:round/>
                  <a:headEnd/>
                  <a:tailEnd/>
                </a:ln>
              </p:spPr>
              <p:txBody>
                <a:bodyPr wrap="none" anchor="ctr"/>
                <a:lstStyle/>
                <a:p>
                  <a:endParaRPr lang="zh-CN" altLang="en-US"/>
                </a:p>
              </p:txBody>
            </p:sp>
            <p:sp>
              <p:nvSpPr>
                <p:cNvPr id="66612" name="Oval 37"/>
                <p:cNvSpPr>
                  <a:spLocks noChangeArrowheads="1"/>
                </p:cNvSpPr>
                <p:nvPr/>
              </p:nvSpPr>
              <p:spPr bwMode="auto">
                <a:xfrm>
                  <a:off x="3416" y="1897"/>
                  <a:ext cx="207" cy="110"/>
                </a:xfrm>
                <a:prstGeom prst="ellipse">
                  <a:avLst/>
                </a:prstGeom>
                <a:solidFill>
                  <a:srgbClr val="000000"/>
                </a:solidFill>
                <a:ln w="12700">
                  <a:noFill/>
                  <a:round/>
                  <a:headEnd/>
                  <a:tailEnd/>
                </a:ln>
              </p:spPr>
              <p:txBody>
                <a:bodyPr wrap="none" anchor="ctr"/>
                <a:lstStyle/>
                <a:p>
                  <a:endParaRPr lang="zh-CN" altLang="en-US"/>
                </a:p>
              </p:txBody>
            </p:sp>
            <p:sp>
              <p:nvSpPr>
                <p:cNvPr id="66613" name="Oval 38"/>
                <p:cNvSpPr>
                  <a:spLocks noChangeArrowheads="1"/>
                </p:cNvSpPr>
                <p:nvPr/>
              </p:nvSpPr>
              <p:spPr bwMode="auto">
                <a:xfrm>
                  <a:off x="3340" y="1969"/>
                  <a:ext cx="142" cy="85"/>
                </a:xfrm>
                <a:prstGeom prst="ellipse">
                  <a:avLst/>
                </a:prstGeom>
                <a:solidFill>
                  <a:srgbClr val="000000"/>
                </a:solidFill>
                <a:ln w="12700">
                  <a:noFill/>
                  <a:round/>
                  <a:headEnd/>
                  <a:tailEnd/>
                </a:ln>
              </p:spPr>
              <p:txBody>
                <a:bodyPr wrap="none" anchor="ctr"/>
                <a:lstStyle/>
                <a:p>
                  <a:endParaRPr lang="zh-CN" altLang="en-US"/>
                </a:p>
              </p:txBody>
            </p:sp>
            <p:sp>
              <p:nvSpPr>
                <p:cNvPr id="66614" name="Oval 39"/>
                <p:cNvSpPr>
                  <a:spLocks noChangeArrowheads="1"/>
                </p:cNvSpPr>
                <p:nvPr/>
              </p:nvSpPr>
              <p:spPr bwMode="auto">
                <a:xfrm>
                  <a:off x="3388" y="2015"/>
                  <a:ext cx="217" cy="98"/>
                </a:xfrm>
                <a:prstGeom prst="ellipse">
                  <a:avLst/>
                </a:prstGeom>
                <a:solidFill>
                  <a:srgbClr val="000000"/>
                </a:solidFill>
                <a:ln w="12700">
                  <a:noFill/>
                  <a:round/>
                  <a:headEnd/>
                  <a:tailEnd/>
                </a:ln>
              </p:spPr>
              <p:txBody>
                <a:bodyPr wrap="none" anchor="ctr"/>
                <a:lstStyle/>
                <a:p>
                  <a:endParaRPr lang="zh-CN" altLang="en-US"/>
                </a:p>
              </p:txBody>
            </p:sp>
            <p:sp>
              <p:nvSpPr>
                <p:cNvPr id="66615" name="Oval 40"/>
                <p:cNvSpPr>
                  <a:spLocks noChangeArrowheads="1"/>
                </p:cNvSpPr>
                <p:nvPr/>
              </p:nvSpPr>
              <p:spPr bwMode="auto">
                <a:xfrm>
                  <a:off x="3556" y="2027"/>
                  <a:ext cx="329" cy="118"/>
                </a:xfrm>
                <a:prstGeom prst="ellipse">
                  <a:avLst/>
                </a:prstGeom>
                <a:solidFill>
                  <a:srgbClr val="000000"/>
                </a:solidFill>
                <a:ln w="12700">
                  <a:noFill/>
                  <a:round/>
                  <a:headEnd/>
                  <a:tailEnd/>
                </a:ln>
              </p:spPr>
              <p:txBody>
                <a:bodyPr wrap="none" anchor="ctr"/>
                <a:lstStyle/>
                <a:p>
                  <a:endParaRPr lang="zh-CN" altLang="en-US"/>
                </a:p>
              </p:txBody>
            </p:sp>
            <p:sp>
              <p:nvSpPr>
                <p:cNvPr id="66616" name="Oval 41"/>
                <p:cNvSpPr>
                  <a:spLocks noChangeArrowheads="1"/>
                </p:cNvSpPr>
                <p:nvPr/>
              </p:nvSpPr>
              <p:spPr bwMode="auto">
                <a:xfrm>
                  <a:off x="3773" y="1902"/>
                  <a:ext cx="208" cy="80"/>
                </a:xfrm>
                <a:prstGeom prst="ellipse">
                  <a:avLst/>
                </a:prstGeom>
                <a:solidFill>
                  <a:srgbClr val="000000"/>
                </a:solidFill>
                <a:ln w="12700">
                  <a:noFill/>
                  <a:round/>
                  <a:headEnd/>
                  <a:tailEnd/>
                </a:ln>
              </p:spPr>
              <p:txBody>
                <a:bodyPr wrap="none" anchor="ctr"/>
                <a:lstStyle/>
                <a:p>
                  <a:endParaRPr lang="zh-CN" altLang="en-US"/>
                </a:p>
              </p:txBody>
            </p:sp>
            <p:sp>
              <p:nvSpPr>
                <p:cNvPr id="66617" name="Oval 42"/>
                <p:cNvSpPr>
                  <a:spLocks noChangeArrowheads="1"/>
                </p:cNvSpPr>
                <p:nvPr/>
              </p:nvSpPr>
              <p:spPr bwMode="auto">
                <a:xfrm>
                  <a:off x="3810" y="1962"/>
                  <a:ext cx="207" cy="84"/>
                </a:xfrm>
                <a:prstGeom prst="ellipse">
                  <a:avLst/>
                </a:prstGeom>
                <a:solidFill>
                  <a:srgbClr val="000000"/>
                </a:solidFill>
                <a:ln w="12700">
                  <a:noFill/>
                  <a:round/>
                  <a:headEnd/>
                  <a:tailEnd/>
                </a:ln>
              </p:spPr>
              <p:txBody>
                <a:bodyPr wrap="none" anchor="ctr"/>
                <a:lstStyle/>
                <a:p>
                  <a:endParaRPr lang="zh-CN" altLang="en-US"/>
                </a:p>
              </p:txBody>
            </p:sp>
            <p:sp>
              <p:nvSpPr>
                <p:cNvPr id="66618" name="Oval 43"/>
                <p:cNvSpPr>
                  <a:spLocks noChangeArrowheads="1"/>
                </p:cNvSpPr>
                <p:nvPr/>
              </p:nvSpPr>
              <p:spPr bwMode="auto">
                <a:xfrm>
                  <a:off x="3792" y="1982"/>
                  <a:ext cx="197" cy="144"/>
                </a:xfrm>
                <a:prstGeom prst="ellipse">
                  <a:avLst/>
                </a:prstGeom>
                <a:solidFill>
                  <a:srgbClr val="000000"/>
                </a:solidFill>
                <a:ln w="12700">
                  <a:noFill/>
                  <a:round/>
                  <a:headEnd/>
                  <a:tailEnd/>
                </a:ln>
              </p:spPr>
              <p:txBody>
                <a:bodyPr wrap="none" anchor="ctr"/>
                <a:lstStyle/>
                <a:p>
                  <a:endParaRPr lang="zh-CN" altLang="en-US"/>
                </a:p>
              </p:txBody>
            </p:sp>
            <p:sp>
              <p:nvSpPr>
                <p:cNvPr id="66619" name="Oval 44"/>
                <p:cNvSpPr>
                  <a:spLocks noChangeArrowheads="1"/>
                </p:cNvSpPr>
                <p:nvPr/>
              </p:nvSpPr>
              <p:spPr bwMode="auto">
                <a:xfrm>
                  <a:off x="3463" y="1935"/>
                  <a:ext cx="433" cy="144"/>
                </a:xfrm>
                <a:prstGeom prst="ellipse">
                  <a:avLst/>
                </a:prstGeom>
                <a:solidFill>
                  <a:srgbClr val="000000"/>
                </a:solidFill>
                <a:ln w="12700">
                  <a:noFill/>
                  <a:round/>
                  <a:headEnd/>
                  <a:tailEnd/>
                </a:ln>
              </p:spPr>
              <p:txBody>
                <a:bodyPr wrap="none" anchor="ctr"/>
                <a:lstStyle/>
                <a:p>
                  <a:endParaRPr lang="zh-CN" altLang="en-US"/>
                </a:p>
              </p:txBody>
            </p:sp>
          </p:grpSp>
          <p:grpSp>
            <p:nvGrpSpPr>
              <p:cNvPr id="6" name="Group 45"/>
              <p:cNvGrpSpPr>
                <a:grpSpLocks/>
              </p:cNvGrpSpPr>
              <p:nvPr/>
            </p:nvGrpSpPr>
            <p:grpSpPr bwMode="auto">
              <a:xfrm>
                <a:off x="3331" y="1857"/>
                <a:ext cx="666" cy="283"/>
                <a:chOff x="3331" y="1857"/>
                <a:chExt cx="666" cy="283"/>
              </a:xfrm>
            </p:grpSpPr>
            <p:sp>
              <p:nvSpPr>
                <p:cNvPr id="66602" name="Oval 46"/>
                <p:cNvSpPr>
                  <a:spLocks noChangeArrowheads="1"/>
                </p:cNvSpPr>
                <p:nvPr/>
              </p:nvSpPr>
              <p:spPr bwMode="auto">
                <a:xfrm>
                  <a:off x="3567" y="1857"/>
                  <a:ext cx="282" cy="112"/>
                </a:xfrm>
                <a:prstGeom prst="ellipse">
                  <a:avLst/>
                </a:prstGeom>
                <a:solidFill>
                  <a:srgbClr val="CEDADB"/>
                </a:solidFill>
                <a:ln w="12700">
                  <a:noFill/>
                  <a:round/>
                  <a:headEnd/>
                  <a:tailEnd/>
                </a:ln>
              </p:spPr>
              <p:txBody>
                <a:bodyPr wrap="none" anchor="ctr"/>
                <a:lstStyle/>
                <a:p>
                  <a:endParaRPr lang="zh-CN" altLang="en-US"/>
                </a:p>
              </p:txBody>
            </p:sp>
            <p:sp>
              <p:nvSpPr>
                <p:cNvPr id="66603" name="Oval 47"/>
                <p:cNvSpPr>
                  <a:spLocks noChangeArrowheads="1"/>
                </p:cNvSpPr>
                <p:nvPr/>
              </p:nvSpPr>
              <p:spPr bwMode="auto">
                <a:xfrm>
                  <a:off x="3407" y="1890"/>
                  <a:ext cx="204" cy="111"/>
                </a:xfrm>
                <a:prstGeom prst="ellipse">
                  <a:avLst/>
                </a:prstGeom>
                <a:solidFill>
                  <a:srgbClr val="CEDADB"/>
                </a:solidFill>
                <a:ln w="12700">
                  <a:noFill/>
                  <a:round/>
                  <a:headEnd/>
                  <a:tailEnd/>
                </a:ln>
              </p:spPr>
              <p:txBody>
                <a:bodyPr wrap="none" anchor="ctr"/>
                <a:lstStyle/>
                <a:p>
                  <a:endParaRPr lang="zh-CN" altLang="en-US"/>
                </a:p>
              </p:txBody>
            </p:sp>
            <p:sp>
              <p:nvSpPr>
                <p:cNvPr id="66604" name="Oval 48"/>
                <p:cNvSpPr>
                  <a:spLocks noChangeArrowheads="1"/>
                </p:cNvSpPr>
                <p:nvPr/>
              </p:nvSpPr>
              <p:spPr bwMode="auto">
                <a:xfrm>
                  <a:off x="3331" y="1962"/>
                  <a:ext cx="141" cy="84"/>
                </a:xfrm>
                <a:prstGeom prst="ellipse">
                  <a:avLst/>
                </a:prstGeom>
                <a:solidFill>
                  <a:srgbClr val="CEDADB"/>
                </a:solidFill>
                <a:ln w="12700">
                  <a:noFill/>
                  <a:round/>
                  <a:headEnd/>
                  <a:tailEnd/>
                </a:ln>
              </p:spPr>
              <p:txBody>
                <a:bodyPr wrap="none" anchor="ctr"/>
                <a:lstStyle/>
                <a:p>
                  <a:endParaRPr lang="zh-CN" altLang="en-US"/>
                </a:p>
              </p:txBody>
            </p:sp>
            <p:sp>
              <p:nvSpPr>
                <p:cNvPr id="66605" name="Oval 49"/>
                <p:cNvSpPr>
                  <a:spLocks noChangeArrowheads="1"/>
                </p:cNvSpPr>
                <p:nvPr/>
              </p:nvSpPr>
              <p:spPr bwMode="auto">
                <a:xfrm>
                  <a:off x="3379" y="2007"/>
                  <a:ext cx="216" cy="92"/>
                </a:xfrm>
                <a:prstGeom prst="ellipse">
                  <a:avLst/>
                </a:prstGeom>
                <a:solidFill>
                  <a:srgbClr val="CEDADB"/>
                </a:solidFill>
                <a:ln w="12700">
                  <a:noFill/>
                  <a:round/>
                  <a:headEnd/>
                  <a:tailEnd/>
                </a:ln>
              </p:spPr>
              <p:txBody>
                <a:bodyPr wrap="none" anchor="ctr"/>
                <a:lstStyle/>
                <a:p>
                  <a:endParaRPr lang="zh-CN" altLang="en-US"/>
                </a:p>
              </p:txBody>
            </p:sp>
            <p:sp>
              <p:nvSpPr>
                <p:cNvPr id="66606" name="Oval 50"/>
                <p:cNvSpPr>
                  <a:spLocks noChangeArrowheads="1"/>
                </p:cNvSpPr>
                <p:nvPr/>
              </p:nvSpPr>
              <p:spPr bwMode="auto">
                <a:xfrm>
                  <a:off x="3539" y="2020"/>
                  <a:ext cx="337" cy="120"/>
                </a:xfrm>
                <a:prstGeom prst="ellipse">
                  <a:avLst/>
                </a:prstGeom>
                <a:solidFill>
                  <a:srgbClr val="CEDADB"/>
                </a:solidFill>
                <a:ln w="12700">
                  <a:noFill/>
                  <a:round/>
                  <a:headEnd/>
                  <a:tailEnd/>
                </a:ln>
              </p:spPr>
              <p:txBody>
                <a:bodyPr wrap="none" anchor="ctr"/>
                <a:lstStyle/>
                <a:p>
                  <a:endParaRPr lang="zh-CN" altLang="en-US"/>
                </a:p>
              </p:txBody>
            </p:sp>
            <p:sp>
              <p:nvSpPr>
                <p:cNvPr id="66607" name="Oval 51"/>
                <p:cNvSpPr>
                  <a:spLocks noChangeArrowheads="1"/>
                </p:cNvSpPr>
                <p:nvPr/>
              </p:nvSpPr>
              <p:spPr bwMode="auto">
                <a:xfrm>
                  <a:off x="3764" y="1890"/>
                  <a:ext cx="205" cy="84"/>
                </a:xfrm>
                <a:prstGeom prst="ellipse">
                  <a:avLst/>
                </a:prstGeom>
                <a:solidFill>
                  <a:srgbClr val="CEDADB"/>
                </a:solidFill>
                <a:ln w="12700">
                  <a:noFill/>
                  <a:round/>
                  <a:headEnd/>
                  <a:tailEnd/>
                </a:ln>
              </p:spPr>
              <p:txBody>
                <a:bodyPr wrap="none" anchor="ctr"/>
                <a:lstStyle/>
                <a:p>
                  <a:endParaRPr lang="zh-CN" altLang="en-US"/>
                </a:p>
              </p:txBody>
            </p:sp>
            <p:sp>
              <p:nvSpPr>
                <p:cNvPr id="66608" name="Oval 52"/>
                <p:cNvSpPr>
                  <a:spLocks noChangeArrowheads="1"/>
                </p:cNvSpPr>
                <p:nvPr/>
              </p:nvSpPr>
              <p:spPr bwMode="auto">
                <a:xfrm>
                  <a:off x="3792" y="1955"/>
                  <a:ext cx="205" cy="86"/>
                </a:xfrm>
                <a:prstGeom prst="ellipse">
                  <a:avLst/>
                </a:prstGeom>
                <a:solidFill>
                  <a:srgbClr val="CEDADB"/>
                </a:solidFill>
                <a:ln w="12700">
                  <a:noFill/>
                  <a:round/>
                  <a:headEnd/>
                  <a:tailEnd/>
                </a:ln>
              </p:spPr>
              <p:txBody>
                <a:bodyPr wrap="none" anchor="ctr"/>
                <a:lstStyle/>
                <a:p>
                  <a:endParaRPr lang="zh-CN" altLang="en-US"/>
                </a:p>
              </p:txBody>
            </p:sp>
            <p:sp>
              <p:nvSpPr>
                <p:cNvPr id="66609" name="Oval 53"/>
                <p:cNvSpPr>
                  <a:spLocks noChangeArrowheads="1"/>
                </p:cNvSpPr>
                <p:nvPr/>
              </p:nvSpPr>
              <p:spPr bwMode="auto">
                <a:xfrm>
                  <a:off x="3773" y="1974"/>
                  <a:ext cx="208" cy="145"/>
                </a:xfrm>
                <a:prstGeom prst="ellipse">
                  <a:avLst/>
                </a:prstGeom>
                <a:solidFill>
                  <a:srgbClr val="CEDADB"/>
                </a:solidFill>
                <a:ln w="12700">
                  <a:noFill/>
                  <a:round/>
                  <a:headEnd/>
                  <a:tailEnd/>
                </a:ln>
              </p:spPr>
              <p:txBody>
                <a:bodyPr wrap="none" anchor="ctr"/>
                <a:lstStyle/>
                <a:p>
                  <a:endParaRPr lang="zh-CN" altLang="en-US"/>
                </a:p>
              </p:txBody>
            </p:sp>
            <p:sp>
              <p:nvSpPr>
                <p:cNvPr id="66610" name="Oval 54"/>
                <p:cNvSpPr>
                  <a:spLocks noChangeArrowheads="1"/>
                </p:cNvSpPr>
                <p:nvPr/>
              </p:nvSpPr>
              <p:spPr bwMode="auto">
                <a:xfrm>
                  <a:off x="3453" y="1923"/>
                  <a:ext cx="432" cy="145"/>
                </a:xfrm>
                <a:prstGeom prst="ellipse">
                  <a:avLst/>
                </a:prstGeom>
                <a:solidFill>
                  <a:srgbClr val="CEDADB"/>
                </a:solidFill>
                <a:ln w="12700">
                  <a:noFill/>
                  <a:round/>
                  <a:headEnd/>
                  <a:tailEnd/>
                </a:ln>
              </p:spPr>
              <p:txBody>
                <a:bodyPr wrap="none" anchor="ctr"/>
                <a:lstStyle/>
                <a:p>
                  <a:endParaRPr lang="zh-CN" altLang="en-US"/>
                </a:p>
              </p:txBody>
            </p:sp>
          </p:grpSp>
        </p:grpSp>
        <p:sp>
          <p:nvSpPr>
            <p:cNvPr id="66592" name="Line 55"/>
            <p:cNvSpPr>
              <a:spLocks noChangeShapeType="1"/>
            </p:cNvSpPr>
            <p:nvPr/>
          </p:nvSpPr>
          <p:spPr bwMode="auto">
            <a:xfrm>
              <a:off x="1104" y="3744"/>
              <a:ext cx="48" cy="240"/>
            </a:xfrm>
            <a:prstGeom prst="line">
              <a:avLst/>
            </a:prstGeom>
            <a:noFill/>
            <a:ln w="38100" cap="rnd">
              <a:solidFill>
                <a:schemeClr val="tx1"/>
              </a:solidFill>
              <a:prstDash val="sysDot"/>
              <a:round/>
              <a:headEnd/>
              <a:tailEnd/>
            </a:ln>
          </p:spPr>
          <p:txBody>
            <a:bodyPr wrap="none" anchor="ctr"/>
            <a:lstStyle/>
            <a:p>
              <a:endParaRPr lang="zh-CN" altLang="en-US"/>
            </a:p>
          </p:txBody>
        </p:sp>
        <p:sp>
          <p:nvSpPr>
            <p:cNvPr id="66593" name="Line 56"/>
            <p:cNvSpPr>
              <a:spLocks noChangeShapeType="1"/>
            </p:cNvSpPr>
            <p:nvPr/>
          </p:nvSpPr>
          <p:spPr bwMode="auto">
            <a:xfrm>
              <a:off x="1152" y="3984"/>
              <a:ext cx="768" cy="0"/>
            </a:xfrm>
            <a:prstGeom prst="line">
              <a:avLst/>
            </a:prstGeom>
            <a:noFill/>
            <a:ln w="38100" cap="rnd">
              <a:solidFill>
                <a:schemeClr val="tx1"/>
              </a:solidFill>
              <a:prstDash val="sysDot"/>
              <a:round/>
              <a:headEnd/>
              <a:tailEnd/>
            </a:ln>
          </p:spPr>
          <p:txBody>
            <a:bodyPr wrap="none" anchor="ctr"/>
            <a:lstStyle/>
            <a:p>
              <a:endParaRPr lang="zh-CN" altLang="en-US"/>
            </a:p>
          </p:txBody>
        </p:sp>
        <p:sp>
          <p:nvSpPr>
            <p:cNvPr id="66594" name="Line 57"/>
            <p:cNvSpPr>
              <a:spLocks noChangeShapeType="1"/>
            </p:cNvSpPr>
            <p:nvPr/>
          </p:nvSpPr>
          <p:spPr bwMode="auto">
            <a:xfrm>
              <a:off x="2976" y="3984"/>
              <a:ext cx="768" cy="0"/>
            </a:xfrm>
            <a:prstGeom prst="line">
              <a:avLst/>
            </a:prstGeom>
            <a:noFill/>
            <a:ln w="38100" cap="rnd">
              <a:solidFill>
                <a:schemeClr val="tx1"/>
              </a:solidFill>
              <a:prstDash val="sysDot"/>
              <a:round/>
              <a:headEnd/>
              <a:tailEnd/>
            </a:ln>
          </p:spPr>
          <p:txBody>
            <a:bodyPr wrap="none" anchor="ctr"/>
            <a:lstStyle/>
            <a:p>
              <a:endParaRPr lang="zh-CN" altLang="en-US"/>
            </a:p>
          </p:txBody>
        </p:sp>
        <p:sp>
          <p:nvSpPr>
            <p:cNvPr id="66595" name="Line 58"/>
            <p:cNvSpPr>
              <a:spLocks noChangeShapeType="1"/>
            </p:cNvSpPr>
            <p:nvPr/>
          </p:nvSpPr>
          <p:spPr bwMode="auto">
            <a:xfrm flipV="1">
              <a:off x="3744" y="3648"/>
              <a:ext cx="96" cy="288"/>
            </a:xfrm>
            <a:prstGeom prst="line">
              <a:avLst/>
            </a:prstGeom>
            <a:noFill/>
            <a:ln w="38100" cap="rnd">
              <a:solidFill>
                <a:schemeClr val="tx1"/>
              </a:solidFill>
              <a:prstDash val="sysDot"/>
              <a:round/>
              <a:headEnd/>
              <a:tailEnd/>
            </a:ln>
          </p:spPr>
          <p:txBody>
            <a:bodyPr wrap="none" anchor="ctr"/>
            <a:lstStyle/>
            <a:p>
              <a:endParaRPr lang="zh-CN" altLang="en-US"/>
            </a:p>
          </p:txBody>
        </p:sp>
        <p:sp>
          <p:nvSpPr>
            <p:cNvPr id="66596" name="Line 59"/>
            <p:cNvSpPr>
              <a:spLocks noChangeShapeType="1"/>
            </p:cNvSpPr>
            <p:nvPr/>
          </p:nvSpPr>
          <p:spPr bwMode="auto">
            <a:xfrm flipV="1">
              <a:off x="3936" y="3648"/>
              <a:ext cx="192" cy="432"/>
            </a:xfrm>
            <a:prstGeom prst="line">
              <a:avLst/>
            </a:prstGeom>
            <a:noFill/>
            <a:ln w="38100" cap="rnd">
              <a:solidFill>
                <a:srgbClr val="FF6699"/>
              </a:solidFill>
              <a:prstDash val="sysDot"/>
              <a:round/>
              <a:headEnd/>
              <a:tailEnd/>
            </a:ln>
          </p:spPr>
          <p:txBody>
            <a:bodyPr wrap="none" anchor="ctr"/>
            <a:lstStyle/>
            <a:p>
              <a:endParaRPr lang="zh-CN" altLang="en-US"/>
            </a:p>
          </p:txBody>
        </p:sp>
        <p:sp>
          <p:nvSpPr>
            <p:cNvPr id="66597" name="Line 60"/>
            <p:cNvSpPr>
              <a:spLocks noChangeShapeType="1"/>
            </p:cNvSpPr>
            <p:nvPr/>
          </p:nvSpPr>
          <p:spPr bwMode="auto">
            <a:xfrm>
              <a:off x="2928" y="4128"/>
              <a:ext cx="912" cy="0"/>
            </a:xfrm>
            <a:prstGeom prst="line">
              <a:avLst/>
            </a:prstGeom>
            <a:noFill/>
            <a:ln w="38100" cap="rnd">
              <a:solidFill>
                <a:srgbClr val="FF6699"/>
              </a:solidFill>
              <a:prstDash val="sysDot"/>
              <a:round/>
              <a:headEnd/>
              <a:tailEnd/>
            </a:ln>
          </p:spPr>
          <p:txBody>
            <a:bodyPr wrap="none" anchor="ctr"/>
            <a:lstStyle/>
            <a:p>
              <a:endParaRPr lang="zh-CN" altLang="en-US"/>
            </a:p>
          </p:txBody>
        </p:sp>
        <p:sp>
          <p:nvSpPr>
            <p:cNvPr id="66598" name="Line 61"/>
            <p:cNvSpPr>
              <a:spLocks noChangeShapeType="1"/>
            </p:cNvSpPr>
            <p:nvPr/>
          </p:nvSpPr>
          <p:spPr bwMode="auto">
            <a:xfrm>
              <a:off x="960" y="4080"/>
              <a:ext cx="1104" cy="48"/>
            </a:xfrm>
            <a:prstGeom prst="line">
              <a:avLst/>
            </a:prstGeom>
            <a:noFill/>
            <a:ln w="38100" cap="rnd">
              <a:solidFill>
                <a:srgbClr val="FF6699"/>
              </a:solidFill>
              <a:prstDash val="sysDot"/>
              <a:round/>
              <a:headEnd/>
              <a:tailEnd/>
            </a:ln>
          </p:spPr>
          <p:txBody>
            <a:bodyPr wrap="none" anchor="ctr"/>
            <a:lstStyle/>
            <a:p>
              <a:endParaRPr lang="zh-CN" altLang="en-US"/>
            </a:p>
          </p:txBody>
        </p:sp>
        <p:sp>
          <p:nvSpPr>
            <p:cNvPr id="66599" name="Line 62"/>
            <p:cNvSpPr>
              <a:spLocks noChangeShapeType="1"/>
            </p:cNvSpPr>
            <p:nvPr/>
          </p:nvSpPr>
          <p:spPr bwMode="auto">
            <a:xfrm>
              <a:off x="816" y="3744"/>
              <a:ext cx="144" cy="336"/>
            </a:xfrm>
            <a:prstGeom prst="line">
              <a:avLst/>
            </a:prstGeom>
            <a:noFill/>
            <a:ln w="38100" cap="rnd">
              <a:solidFill>
                <a:srgbClr val="FF6699"/>
              </a:solidFill>
              <a:prstDash val="sysDot"/>
              <a:round/>
              <a:headEnd/>
              <a:tailEnd/>
            </a:ln>
          </p:spPr>
          <p:txBody>
            <a:bodyPr wrap="none" anchor="ctr"/>
            <a:lstStyle/>
            <a:p>
              <a:endParaRPr lang="zh-CN" altLang="en-US"/>
            </a:p>
          </p:txBody>
        </p:sp>
      </p:grpSp>
      <p:sp>
        <p:nvSpPr>
          <p:cNvPr id="66564" name="Text Box 63"/>
          <p:cNvSpPr txBox="1">
            <a:spLocks noChangeArrowheads="1"/>
          </p:cNvSpPr>
          <p:nvPr/>
        </p:nvSpPr>
        <p:spPr bwMode="auto">
          <a:xfrm>
            <a:off x="288925" y="3043238"/>
            <a:ext cx="1708150" cy="457200"/>
          </a:xfrm>
          <a:prstGeom prst="rect">
            <a:avLst/>
          </a:prstGeom>
          <a:noFill/>
          <a:ln w="12700">
            <a:noFill/>
            <a:miter lim="800000"/>
            <a:headEnd/>
            <a:tailEnd/>
          </a:ln>
        </p:spPr>
        <p:txBody>
          <a:bodyPr wrap="none">
            <a:spAutoFit/>
          </a:bodyPr>
          <a:lstStyle/>
          <a:p>
            <a:pPr eaLnBrk="0" hangingPunct="0"/>
            <a:r>
              <a:rPr lang="zh-CN" altLang="en-US" b="1">
                <a:solidFill>
                  <a:srgbClr val="FF0000"/>
                </a:solidFill>
                <a:latin typeface="楷体"/>
                <a:ea typeface="楷体"/>
                <a:cs typeface="楷体"/>
              </a:rPr>
              <a:t>原语使用</a:t>
            </a:r>
            <a:r>
              <a:rPr lang="zh-CN" altLang="en-US" b="1">
                <a:latin typeface="楷体"/>
                <a:ea typeface="楷体"/>
                <a:cs typeface="楷体"/>
              </a:rPr>
              <a:t>：</a:t>
            </a:r>
          </a:p>
        </p:txBody>
      </p:sp>
      <p:sp>
        <p:nvSpPr>
          <p:cNvPr id="66565" name="Line 64"/>
          <p:cNvSpPr>
            <a:spLocks noChangeShapeType="1"/>
          </p:cNvSpPr>
          <p:nvPr/>
        </p:nvSpPr>
        <p:spPr bwMode="auto">
          <a:xfrm>
            <a:off x="3429000" y="3733800"/>
            <a:ext cx="2057400" cy="0"/>
          </a:xfrm>
          <a:prstGeom prst="line">
            <a:avLst/>
          </a:prstGeom>
          <a:noFill/>
          <a:ln w="38100">
            <a:solidFill>
              <a:srgbClr val="FF0000"/>
            </a:solidFill>
            <a:prstDash val="dash"/>
            <a:round/>
            <a:headEnd type="triangle" w="med" len="med"/>
            <a:tailEnd type="triangle" w="med" len="med"/>
          </a:ln>
        </p:spPr>
        <p:txBody>
          <a:bodyPr/>
          <a:lstStyle/>
          <a:p>
            <a:endParaRPr lang="zh-CN" altLang="en-US"/>
          </a:p>
        </p:txBody>
      </p:sp>
      <p:sp>
        <p:nvSpPr>
          <p:cNvPr id="721985" name="Rectangle 65"/>
          <p:cNvSpPr>
            <a:spLocks noChangeArrowheads="1"/>
          </p:cNvSpPr>
          <p:nvPr/>
        </p:nvSpPr>
        <p:spPr bwMode="auto">
          <a:xfrm>
            <a:off x="228600" y="4572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66567" name="Text Box 66"/>
          <p:cNvSpPr txBox="1">
            <a:spLocks noChangeArrowheads="1"/>
          </p:cNvSpPr>
          <p:nvPr/>
        </p:nvSpPr>
        <p:spPr bwMode="auto">
          <a:xfrm>
            <a:off x="8578850" y="117475"/>
            <a:ext cx="338554" cy="461665"/>
          </a:xfrm>
          <a:prstGeom prst="rect">
            <a:avLst/>
          </a:prstGeom>
          <a:noFill/>
          <a:ln w="12700">
            <a:noFill/>
            <a:miter lim="800000"/>
            <a:headEnd/>
            <a:tailEnd/>
          </a:ln>
        </p:spPr>
        <p:txBody>
          <a:bodyPr wrap="none">
            <a:spAutoFit/>
          </a:bodyPr>
          <a:lstStyle/>
          <a:p>
            <a:pPr eaLnBrk="0" hangingPunct="0"/>
            <a:r>
              <a:rPr lang="en-US" altLang="zh-CN" dirty="0" smtClean="0"/>
              <a:t>9</a:t>
            </a:r>
            <a:endParaRPr lang="en-US" altLang="zh-CN" dirty="0"/>
          </a:p>
        </p:txBody>
      </p:sp>
      <p:sp>
        <p:nvSpPr>
          <p:cNvPr id="66568" name="Text Box 67"/>
          <p:cNvSpPr txBox="1">
            <a:spLocks noChangeArrowheads="1"/>
          </p:cNvSpPr>
          <p:nvPr/>
        </p:nvSpPr>
        <p:spPr bwMode="auto">
          <a:xfrm>
            <a:off x="268288" y="549275"/>
            <a:ext cx="8037512" cy="1516063"/>
          </a:xfrm>
          <a:prstGeom prst="rect">
            <a:avLst/>
          </a:prstGeom>
          <a:noFill/>
          <a:ln w="9525">
            <a:noFill/>
            <a:miter lim="800000"/>
            <a:headEnd/>
            <a:tailEnd/>
          </a:ln>
        </p:spPr>
        <p:txBody>
          <a:bodyPr wrap="none">
            <a:spAutoFit/>
          </a:bodyPr>
          <a:lstStyle/>
          <a:p>
            <a:pPr>
              <a:spcBef>
                <a:spcPct val="20000"/>
              </a:spcBef>
            </a:pPr>
            <a:r>
              <a:rPr lang="en-US" altLang="zh-CN" b="1">
                <a:latin typeface="宋体" pitchFamily="2" charset="-122"/>
              </a:rPr>
              <a:t>N-conn Req/Ind  01             N-conn Resp/Conf  02</a:t>
            </a:r>
          </a:p>
          <a:p>
            <a:pPr>
              <a:spcBef>
                <a:spcPct val="20000"/>
              </a:spcBef>
            </a:pPr>
            <a:r>
              <a:rPr lang="en-US" altLang="zh-CN" b="1">
                <a:latin typeface="宋体" pitchFamily="2" charset="-122"/>
              </a:rPr>
              <a:t>N-data Req/Ind  03             N-disc Req/Ind    04</a:t>
            </a:r>
          </a:p>
          <a:p>
            <a:pPr>
              <a:spcBef>
                <a:spcPct val="20000"/>
              </a:spcBef>
            </a:pPr>
            <a:endParaRPr lang="en-US" altLang="zh-CN" sz="1000" b="1">
              <a:latin typeface="宋体" pitchFamily="2" charset="-122"/>
            </a:endParaRPr>
          </a:p>
          <a:p>
            <a:pPr>
              <a:spcBef>
                <a:spcPct val="20000"/>
              </a:spcBef>
            </a:pPr>
            <a:r>
              <a:rPr lang="zh-CN" altLang="en-US" b="1">
                <a:solidFill>
                  <a:srgbClr val="FF0000"/>
                </a:solidFill>
                <a:latin typeface="宋体" pitchFamily="2" charset="-122"/>
              </a:rPr>
              <a:t>原语及参数</a:t>
            </a:r>
            <a:r>
              <a:rPr lang="zh-CN" altLang="en-US" b="1">
                <a:latin typeface="宋体" pitchFamily="2" charset="-122"/>
              </a:rPr>
              <a:t>：</a:t>
            </a:r>
          </a:p>
        </p:txBody>
      </p:sp>
      <p:sp>
        <p:nvSpPr>
          <p:cNvPr id="66569" name="Text Box 68"/>
          <p:cNvSpPr txBox="1">
            <a:spLocks noChangeArrowheads="1"/>
          </p:cNvSpPr>
          <p:nvPr/>
        </p:nvSpPr>
        <p:spPr bwMode="auto">
          <a:xfrm>
            <a:off x="250825" y="44450"/>
            <a:ext cx="4473575" cy="457200"/>
          </a:xfrm>
          <a:prstGeom prst="rect">
            <a:avLst/>
          </a:prstGeom>
          <a:noFill/>
          <a:ln w="9525">
            <a:noFill/>
            <a:miter lim="800000"/>
            <a:headEnd/>
            <a:tailEnd/>
          </a:ln>
        </p:spPr>
        <p:txBody>
          <a:bodyPr wrap="none">
            <a:spAutoFit/>
          </a:bodyPr>
          <a:lstStyle/>
          <a:p>
            <a:pPr>
              <a:spcBef>
                <a:spcPct val="20000"/>
              </a:spcBef>
            </a:pPr>
            <a:r>
              <a:rPr lang="zh-CN" altLang="en-US" b="1">
                <a:solidFill>
                  <a:srgbClr val="FF0000"/>
                </a:solidFill>
                <a:latin typeface="宋体" pitchFamily="2" charset="-122"/>
              </a:rPr>
              <a:t>服务原语举例</a:t>
            </a:r>
            <a:r>
              <a:rPr lang="zh-CN" altLang="en-US" b="1">
                <a:latin typeface="宋体" pitchFamily="2" charset="-122"/>
              </a:rPr>
              <a:t>（网络层原语）：</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ChangeArrowheads="1"/>
          </p:cNvSpPr>
          <p:nvPr/>
        </p:nvSpPr>
        <p:spPr bwMode="auto">
          <a:xfrm>
            <a:off x="228600" y="9144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67587" name="Text Box 3"/>
          <p:cNvSpPr txBox="1">
            <a:spLocks noChangeArrowheads="1"/>
          </p:cNvSpPr>
          <p:nvPr/>
        </p:nvSpPr>
        <p:spPr bwMode="auto">
          <a:xfrm>
            <a:off x="857885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10</a:t>
            </a:r>
            <a:endParaRPr lang="en-US" altLang="zh-CN" dirty="0"/>
          </a:p>
        </p:txBody>
      </p:sp>
      <p:sp>
        <p:nvSpPr>
          <p:cNvPr id="67588" name="Text Box 4"/>
          <p:cNvSpPr txBox="1">
            <a:spLocks noChangeArrowheads="1"/>
          </p:cNvSpPr>
          <p:nvPr/>
        </p:nvSpPr>
        <p:spPr bwMode="auto">
          <a:xfrm>
            <a:off x="212725" y="1176338"/>
            <a:ext cx="8778875" cy="5336846"/>
          </a:xfrm>
          <a:prstGeom prst="rect">
            <a:avLst/>
          </a:prstGeom>
          <a:noFill/>
          <a:ln w="9525">
            <a:noFill/>
            <a:miter lim="800000"/>
            <a:headEnd/>
            <a:tailEnd/>
          </a:ln>
        </p:spPr>
        <p:txBody>
          <a:bodyPr>
            <a:spAutoFit/>
          </a:bodyPr>
          <a:lstStyle/>
          <a:p>
            <a:pPr>
              <a:lnSpc>
                <a:spcPct val="90000"/>
              </a:lnSpc>
              <a:spcBef>
                <a:spcPct val="20000"/>
              </a:spcBef>
            </a:pPr>
            <a:r>
              <a:rPr lang="en-US" altLang="zh-CN" b="1" dirty="0">
                <a:solidFill>
                  <a:srgbClr val="FF0000"/>
                </a:solidFill>
                <a:latin typeface="宋体" pitchFamily="2" charset="-122"/>
              </a:rPr>
              <a:t>★ </a:t>
            </a:r>
            <a:r>
              <a:rPr lang="zh-CN" altLang="en-US" b="1" dirty="0">
                <a:solidFill>
                  <a:srgbClr val="FF0000"/>
                </a:solidFill>
                <a:latin typeface="宋体" pitchFamily="2" charset="-122"/>
              </a:rPr>
              <a:t>相邻层之间通信</a:t>
            </a:r>
            <a:r>
              <a:rPr lang="zh-CN" altLang="en-US" b="1" dirty="0">
                <a:latin typeface="宋体" pitchFamily="2" charset="-122"/>
              </a:rPr>
              <a:t>：</a:t>
            </a:r>
          </a:p>
          <a:p>
            <a:pPr>
              <a:lnSpc>
                <a:spcPct val="90000"/>
              </a:lnSpc>
              <a:spcBef>
                <a:spcPct val="20000"/>
              </a:spcBef>
              <a:buFont typeface="宋体" pitchFamily="2" charset="-122"/>
              <a:buNone/>
            </a:pPr>
            <a:r>
              <a:rPr lang="zh-CN" altLang="en-US" b="1" dirty="0">
                <a:latin typeface="宋体" pitchFamily="2" charset="-122"/>
              </a:rPr>
              <a:t>  相邻的上下层之间的通信；属于</a:t>
            </a:r>
            <a:r>
              <a:rPr lang="zh-CN" altLang="en-US" b="1" dirty="0" smtClean="0">
                <a:latin typeface="宋体" pitchFamily="2" charset="-122"/>
              </a:rPr>
              <a:t>局部（本机）问题</a:t>
            </a:r>
            <a:r>
              <a:rPr lang="zh-CN" altLang="en-US" b="1" dirty="0">
                <a:latin typeface="宋体" pitchFamily="2" charset="-122"/>
              </a:rPr>
              <a:t>，标准中只定义了通信的内容（服务原语），未规定这些内容的具体表现形式和层间通信实现的具体方法。</a:t>
            </a:r>
          </a:p>
          <a:p>
            <a:pPr>
              <a:lnSpc>
                <a:spcPct val="90000"/>
              </a:lnSpc>
              <a:spcBef>
                <a:spcPct val="20000"/>
              </a:spcBef>
              <a:buFont typeface="宋体" pitchFamily="2" charset="-122"/>
              <a:buNone/>
            </a:pPr>
            <a:endParaRPr lang="zh-CN" altLang="en-US" b="1" dirty="0">
              <a:latin typeface="宋体" pitchFamily="2" charset="-122"/>
            </a:endParaRPr>
          </a:p>
          <a:p>
            <a:pPr>
              <a:lnSpc>
                <a:spcPct val="90000"/>
              </a:lnSpc>
              <a:spcBef>
                <a:spcPct val="20000"/>
              </a:spcBef>
              <a:buFont typeface="宋体" pitchFamily="2" charset="-122"/>
              <a:buChar char="★"/>
            </a:pPr>
            <a:r>
              <a:rPr lang="zh-CN" altLang="en-US" b="1" dirty="0">
                <a:solidFill>
                  <a:srgbClr val="FF0000"/>
                </a:solidFill>
                <a:latin typeface="宋体" pitchFamily="2" charset="-122"/>
              </a:rPr>
              <a:t> 对等层之间通信</a:t>
            </a:r>
            <a:r>
              <a:rPr lang="zh-CN" altLang="en-US" b="1" dirty="0">
                <a:latin typeface="宋体" pitchFamily="2" charset="-122"/>
              </a:rPr>
              <a:t>：</a:t>
            </a:r>
          </a:p>
          <a:p>
            <a:pPr>
              <a:lnSpc>
                <a:spcPct val="90000"/>
              </a:lnSpc>
              <a:spcBef>
                <a:spcPct val="20000"/>
              </a:spcBef>
              <a:buFont typeface="宋体" pitchFamily="2" charset="-122"/>
              <a:buNone/>
            </a:pPr>
            <a:r>
              <a:rPr lang="zh-CN" altLang="en-US" b="1" dirty="0">
                <a:latin typeface="宋体" pitchFamily="2" charset="-122"/>
              </a:rPr>
              <a:t>  不同开放系统中的相同层次之间的通信，对等层实体之间的信息交换；</a:t>
            </a:r>
          </a:p>
          <a:p>
            <a:pPr>
              <a:lnSpc>
                <a:spcPct val="90000"/>
              </a:lnSpc>
              <a:spcBef>
                <a:spcPct val="20000"/>
              </a:spcBef>
            </a:pPr>
            <a:r>
              <a:rPr lang="zh-CN" altLang="en-US" b="1" dirty="0">
                <a:latin typeface="宋体" pitchFamily="2" charset="-122"/>
              </a:rPr>
              <a:t>  </a:t>
            </a:r>
            <a:r>
              <a:rPr lang="en-US" altLang="zh-CN" b="1" dirty="0">
                <a:latin typeface="宋体" pitchFamily="2" charset="-122"/>
              </a:rPr>
              <a:t>OSI</a:t>
            </a:r>
            <a:r>
              <a:rPr lang="zh-CN" altLang="en-US" b="1" dirty="0">
                <a:latin typeface="宋体" pitchFamily="2" charset="-122"/>
              </a:rPr>
              <a:t>标准为每一层的通信都</a:t>
            </a:r>
            <a:r>
              <a:rPr lang="zh-CN" altLang="en-US" b="1" dirty="0">
                <a:solidFill>
                  <a:srgbClr val="FF0000"/>
                </a:solidFill>
                <a:latin typeface="宋体" pitchFamily="2" charset="-122"/>
              </a:rPr>
              <a:t>严格</a:t>
            </a:r>
            <a:r>
              <a:rPr lang="zh-CN" altLang="en-US" b="1" dirty="0">
                <a:latin typeface="宋体" pitchFamily="2" charset="-122"/>
              </a:rPr>
              <a:t>定义了</a:t>
            </a:r>
            <a:r>
              <a:rPr lang="zh-CN" altLang="en-US" b="1" dirty="0">
                <a:solidFill>
                  <a:srgbClr val="FF0000"/>
                </a:solidFill>
                <a:latin typeface="宋体" pitchFamily="2" charset="-122"/>
              </a:rPr>
              <a:t>协议</a:t>
            </a:r>
            <a:r>
              <a:rPr lang="zh-CN" altLang="en-US" b="1" dirty="0">
                <a:latin typeface="宋体" pitchFamily="2" charset="-122"/>
              </a:rPr>
              <a:t>数据单元的格式。</a:t>
            </a:r>
          </a:p>
          <a:p>
            <a:pPr>
              <a:lnSpc>
                <a:spcPct val="90000"/>
              </a:lnSpc>
              <a:spcBef>
                <a:spcPct val="20000"/>
              </a:spcBef>
            </a:pPr>
            <a:r>
              <a:rPr lang="zh-CN" altLang="en-US" b="1" dirty="0">
                <a:latin typeface="宋体" pitchFamily="2" charset="-122"/>
              </a:rPr>
              <a:t>  </a:t>
            </a:r>
          </a:p>
          <a:p>
            <a:pPr>
              <a:lnSpc>
                <a:spcPct val="90000"/>
              </a:lnSpc>
              <a:spcBef>
                <a:spcPct val="20000"/>
              </a:spcBef>
            </a:pPr>
            <a:r>
              <a:rPr lang="zh-CN" altLang="en-US" b="1" dirty="0">
                <a:solidFill>
                  <a:srgbClr val="FF0000"/>
                </a:solidFill>
                <a:latin typeface="宋体" pitchFamily="2" charset="-122"/>
              </a:rPr>
              <a:t>对等层</a:t>
            </a:r>
            <a:r>
              <a:rPr lang="zh-CN" altLang="en-US" b="1" dirty="0">
                <a:latin typeface="宋体" pitchFamily="2" charset="-122"/>
              </a:rPr>
              <a:t>之间的通信是</a:t>
            </a:r>
            <a:r>
              <a:rPr lang="zh-CN" altLang="en-US" b="1" dirty="0">
                <a:solidFill>
                  <a:srgbClr val="FF0000"/>
                </a:solidFill>
                <a:latin typeface="宋体" pitchFamily="2" charset="-122"/>
              </a:rPr>
              <a:t>目的</a:t>
            </a:r>
            <a:r>
              <a:rPr lang="zh-CN" altLang="en-US" b="1" dirty="0">
                <a:latin typeface="宋体" pitchFamily="2" charset="-122"/>
              </a:rPr>
              <a:t>，（对等层实体的协作保证该层功能和服务的实现）；</a:t>
            </a:r>
          </a:p>
          <a:p>
            <a:pPr>
              <a:lnSpc>
                <a:spcPct val="90000"/>
              </a:lnSpc>
              <a:spcBef>
                <a:spcPct val="20000"/>
              </a:spcBef>
            </a:pPr>
            <a:r>
              <a:rPr lang="zh-CN" altLang="en-US" b="1" dirty="0">
                <a:solidFill>
                  <a:srgbClr val="FF0000"/>
                </a:solidFill>
                <a:latin typeface="宋体" pitchFamily="2" charset="-122"/>
              </a:rPr>
              <a:t>相邻层</a:t>
            </a:r>
            <a:r>
              <a:rPr lang="zh-CN" altLang="en-US" b="1" dirty="0">
                <a:latin typeface="宋体" pitchFamily="2" charset="-122"/>
              </a:rPr>
              <a:t>之间的通信是</a:t>
            </a:r>
            <a:r>
              <a:rPr lang="zh-CN" altLang="en-US" b="1" dirty="0">
                <a:solidFill>
                  <a:srgbClr val="FF0000"/>
                </a:solidFill>
                <a:latin typeface="宋体" pitchFamily="2" charset="-122"/>
              </a:rPr>
              <a:t>手段</a:t>
            </a:r>
            <a:r>
              <a:rPr lang="zh-CN" altLang="en-US" b="1" dirty="0">
                <a:latin typeface="宋体" pitchFamily="2" charset="-122"/>
              </a:rPr>
              <a:t>，（保证对等层实体之间的通信得以实施）。</a:t>
            </a:r>
          </a:p>
        </p:txBody>
      </p:sp>
      <p:sp>
        <p:nvSpPr>
          <p:cNvPr id="67589" name="Text Box 5"/>
          <p:cNvSpPr txBox="1">
            <a:spLocks noChangeArrowheads="1"/>
          </p:cNvSpPr>
          <p:nvPr/>
        </p:nvSpPr>
        <p:spPr bwMode="auto">
          <a:xfrm>
            <a:off x="179388" y="333375"/>
            <a:ext cx="3240087" cy="530225"/>
          </a:xfrm>
          <a:prstGeom prst="rect">
            <a:avLst/>
          </a:prstGeom>
          <a:noFill/>
          <a:ln w="9525">
            <a:noFill/>
            <a:miter lim="800000"/>
            <a:headEnd/>
            <a:tailEnd/>
          </a:ln>
        </p:spPr>
        <p:txBody>
          <a:bodyPr>
            <a:spAutoFit/>
          </a:bodyPr>
          <a:lstStyle/>
          <a:p>
            <a:pPr>
              <a:lnSpc>
                <a:spcPct val="90000"/>
              </a:lnSpc>
              <a:spcBef>
                <a:spcPct val="20000"/>
              </a:spcBef>
            </a:pPr>
            <a:r>
              <a:rPr lang="zh-CN" altLang="en-US" sz="3200" b="1">
                <a:solidFill>
                  <a:srgbClr val="FF0000"/>
                </a:solidFill>
                <a:latin typeface="宋体" pitchFamily="2" charset="-122"/>
              </a:rPr>
              <a:t>（</a:t>
            </a:r>
            <a:r>
              <a:rPr lang="en-US" altLang="zh-CN" sz="3200" b="1">
                <a:solidFill>
                  <a:srgbClr val="FF0000"/>
                </a:solidFill>
                <a:latin typeface="宋体" pitchFamily="2" charset="-122"/>
              </a:rPr>
              <a:t>3</a:t>
            </a:r>
            <a:r>
              <a:rPr lang="zh-CN" altLang="en-US" sz="3200" b="1">
                <a:solidFill>
                  <a:srgbClr val="FF0000"/>
                </a:solidFill>
                <a:latin typeface="宋体" pitchFamily="2" charset="-122"/>
              </a:rPr>
              <a:t>） 层间通信</a:t>
            </a:r>
            <a:endParaRPr lang="zh-CN" altLang="en-US" b="1">
              <a:latin typeface="宋体"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04800" y="228600"/>
            <a:ext cx="3903663" cy="365125"/>
            <a:chOff x="652" y="3762"/>
            <a:chExt cx="2459" cy="230"/>
          </a:xfrm>
        </p:grpSpPr>
        <p:sp>
          <p:nvSpPr>
            <p:cNvPr id="68652" name="Rectangle 3"/>
            <p:cNvSpPr>
              <a:spLocks noChangeArrowheads="1"/>
            </p:cNvSpPr>
            <p:nvPr/>
          </p:nvSpPr>
          <p:spPr bwMode="auto">
            <a:xfrm>
              <a:off x="652" y="3762"/>
              <a:ext cx="96" cy="230"/>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仿宋体"/>
                  <a:ea typeface="仿宋体"/>
                  <a:cs typeface="仿宋体"/>
                </a:rPr>
                <a:t> </a:t>
              </a:r>
              <a:endParaRPr lang="en-US" altLang="zh-CN" b="1"/>
            </a:p>
          </p:txBody>
        </p:sp>
        <p:sp>
          <p:nvSpPr>
            <p:cNvPr id="68653" name="Rectangle 4"/>
            <p:cNvSpPr>
              <a:spLocks noChangeArrowheads="1"/>
            </p:cNvSpPr>
            <p:nvPr/>
          </p:nvSpPr>
          <p:spPr bwMode="auto">
            <a:xfrm>
              <a:off x="705" y="3762"/>
              <a:ext cx="2406" cy="230"/>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宋体" pitchFamily="2" charset="-122"/>
                </a:rPr>
                <a:t>OSI</a:t>
              </a:r>
              <a:r>
                <a:rPr lang="zh-CN" altLang="en-US" b="1">
                  <a:solidFill>
                    <a:srgbClr val="000000"/>
                  </a:solidFill>
                  <a:latin typeface="宋体" pitchFamily="2" charset="-122"/>
                </a:rPr>
                <a:t>环境下的层间通信示意图</a:t>
              </a:r>
              <a:endParaRPr lang="zh-CN" altLang="en-US" b="1"/>
            </a:p>
          </p:txBody>
        </p:sp>
      </p:grpSp>
      <p:grpSp>
        <p:nvGrpSpPr>
          <p:cNvPr id="3" name="Group 5"/>
          <p:cNvGrpSpPr>
            <a:grpSpLocks/>
          </p:cNvGrpSpPr>
          <p:nvPr/>
        </p:nvGrpSpPr>
        <p:grpSpPr bwMode="auto">
          <a:xfrm>
            <a:off x="533400" y="1482725"/>
            <a:ext cx="8308975" cy="4765675"/>
            <a:chOff x="336" y="934"/>
            <a:chExt cx="5234" cy="3002"/>
          </a:xfrm>
        </p:grpSpPr>
        <p:sp>
          <p:nvSpPr>
            <p:cNvPr id="68614" name="Rectangle 6"/>
            <p:cNvSpPr>
              <a:spLocks noChangeArrowheads="1"/>
            </p:cNvSpPr>
            <p:nvPr/>
          </p:nvSpPr>
          <p:spPr bwMode="auto">
            <a:xfrm>
              <a:off x="336" y="1558"/>
              <a:ext cx="1582" cy="295"/>
            </a:xfrm>
            <a:prstGeom prst="rect">
              <a:avLst/>
            </a:prstGeom>
            <a:noFill/>
            <a:ln w="41275">
              <a:solidFill>
                <a:srgbClr val="000000"/>
              </a:solidFill>
              <a:miter lim="800000"/>
              <a:headEnd/>
              <a:tailEnd/>
            </a:ln>
          </p:spPr>
          <p:txBody>
            <a:bodyPr/>
            <a:lstStyle/>
            <a:p>
              <a:pPr algn="ctr" eaLnBrk="0" hangingPunct="0"/>
              <a:r>
                <a:rPr lang="en-US" altLang="zh-CN" b="1">
                  <a:latin typeface="楷体"/>
                  <a:ea typeface="楷体"/>
                  <a:cs typeface="楷体"/>
                </a:rPr>
                <a:t>N</a:t>
              </a:r>
            </a:p>
          </p:txBody>
        </p:sp>
        <p:sp>
          <p:nvSpPr>
            <p:cNvPr id="68615" name="Rectangle 7"/>
            <p:cNvSpPr>
              <a:spLocks noChangeArrowheads="1"/>
            </p:cNvSpPr>
            <p:nvPr/>
          </p:nvSpPr>
          <p:spPr bwMode="auto">
            <a:xfrm>
              <a:off x="336" y="2373"/>
              <a:ext cx="1582" cy="344"/>
            </a:xfrm>
            <a:prstGeom prst="rect">
              <a:avLst/>
            </a:prstGeom>
            <a:noFill/>
            <a:ln w="41275">
              <a:solidFill>
                <a:srgbClr val="000000"/>
              </a:solidFill>
              <a:miter lim="800000"/>
              <a:headEnd/>
              <a:tailEnd/>
            </a:ln>
          </p:spPr>
          <p:txBody>
            <a:bodyPr/>
            <a:lstStyle/>
            <a:p>
              <a:pPr algn="ctr" eaLnBrk="0" hangingPunct="0"/>
              <a:r>
                <a:rPr lang="en-US" altLang="zh-CN" b="1">
                  <a:latin typeface="楷体"/>
                  <a:ea typeface="楷体"/>
                  <a:cs typeface="楷体"/>
                </a:rPr>
                <a:t>N - 1</a:t>
              </a:r>
            </a:p>
          </p:txBody>
        </p:sp>
        <p:sp>
          <p:nvSpPr>
            <p:cNvPr id="68616" name="Rectangle 8"/>
            <p:cNvSpPr>
              <a:spLocks noChangeArrowheads="1"/>
            </p:cNvSpPr>
            <p:nvPr/>
          </p:nvSpPr>
          <p:spPr bwMode="auto">
            <a:xfrm>
              <a:off x="349" y="3149"/>
              <a:ext cx="1582" cy="324"/>
            </a:xfrm>
            <a:prstGeom prst="rect">
              <a:avLst/>
            </a:prstGeom>
            <a:noFill/>
            <a:ln w="41275">
              <a:solidFill>
                <a:srgbClr val="000000"/>
              </a:solidFill>
              <a:miter lim="800000"/>
              <a:headEnd/>
              <a:tailEnd/>
            </a:ln>
          </p:spPr>
          <p:txBody>
            <a:bodyPr/>
            <a:lstStyle/>
            <a:p>
              <a:pPr algn="ctr" eaLnBrk="0" hangingPunct="0"/>
              <a:r>
                <a:rPr lang="en-US" altLang="zh-CN" b="1">
                  <a:latin typeface="楷体"/>
                  <a:ea typeface="楷体"/>
                  <a:cs typeface="楷体"/>
                </a:rPr>
                <a:t>Ph </a:t>
              </a:r>
            </a:p>
          </p:txBody>
        </p:sp>
        <p:sp>
          <p:nvSpPr>
            <p:cNvPr id="68617" name="Rectangle 9"/>
            <p:cNvSpPr>
              <a:spLocks noChangeArrowheads="1"/>
            </p:cNvSpPr>
            <p:nvPr/>
          </p:nvSpPr>
          <p:spPr bwMode="auto">
            <a:xfrm>
              <a:off x="3984" y="1517"/>
              <a:ext cx="1583" cy="315"/>
            </a:xfrm>
            <a:prstGeom prst="rect">
              <a:avLst/>
            </a:prstGeom>
            <a:noFill/>
            <a:ln w="41275">
              <a:solidFill>
                <a:srgbClr val="000000"/>
              </a:solidFill>
              <a:miter lim="800000"/>
              <a:headEnd/>
              <a:tailEnd/>
            </a:ln>
          </p:spPr>
          <p:txBody>
            <a:bodyPr/>
            <a:lstStyle/>
            <a:p>
              <a:pPr algn="ctr" eaLnBrk="0" hangingPunct="0"/>
              <a:r>
                <a:rPr lang="en-US" altLang="zh-CN" b="1">
                  <a:latin typeface="楷体"/>
                  <a:ea typeface="楷体"/>
                  <a:cs typeface="楷体"/>
                </a:rPr>
                <a:t>N </a:t>
              </a:r>
            </a:p>
          </p:txBody>
        </p:sp>
        <p:sp>
          <p:nvSpPr>
            <p:cNvPr id="68618" name="Rectangle 10"/>
            <p:cNvSpPr>
              <a:spLocks noChangeArrowheads="1"/>
            </p:cNvSpPr>
            <p:nvPr/>
          </p:nvSpPr>
          <p:spPr bwMode="auto">
            <a:xfrm>
              <a:off x="3984" y="2421"/>
              <a:ext cx="1583" cy="296"/>
            </a:xfrm>
            <a:prstGeom prst="rect">
              <a:avLst/>
            </a:prstGeom>
            <a:noFill/>
            <a:ln w="41275">
              <a:solidFill>
                <a:srgbClr val="000000"/>
              </a:solidFill>
              <a:miter lim="800000"/>
              <a:headEnd/>
              <a:tailEnd/>
            </a:ln>
          </p:spPr>
          <p:txBody>
            <a:bodyPr/>
            <a:lstStyle/>
            <a:p>
              <a:pPr algn="ctr" eaLnBrk="0" hangingPunct="0"/>
              <a:r>
                <a:rPr lang="en-US" altLang="zh-CN" b="1">
                  <a:latin typeface="楷体"/>
                  <a:ea typeface="楷体"/>
                  <a:cs typeface="楷体"/>
                </a:rPr>
                <a:t>N - 1</a:t>
              </a:r>
            </a:p>
          </p:txBody>
        </p:sp>
        <p:sp>
          <p:nvSpPr>
            <p:cNvPr id="68619" name="Rectangle 11"/>
            <p:cNvSpPr>
              <a:spLocks noChangeArrowheads="1"/>
            </p:cNvSpPr>
            <p:nvPr/>
          </p:nvSpPr>
          <p:spPr bwMode="auto">
            <a:xfrm>
              <a:off x="3987" y="3149"/>
              <a:ext cx="1583" cy="324"/>
            </a:xfrm>
            <a:prstGeom prst="rect">
              <a:avLst/>
            </a:prstGeom>
            <a:noFill/>
            <a:ln w="41275">
              <a:solidFill>
                <a:srgbClr val="000000"/>
              </a:solidFill>
              <a:miter lim="800000"/>
              <a:headEnd/>
              <a:tailEnd/>
            </a:ln>
          </p:spPr>
          <p:txBody>
            <a:bodyPr/>
            <a:lstStyle/>
            <a:p>
              <a:pPr algn="ctr" eaLnBrk="0" hangingPunct="0"/>
              <a:r>
                <a:rPr lang="en-US" altLang="zh-CN" b="1">
                  <a:latin typeface="楷体"/>
                  <a:ea typeface="楷体"/>
                  <a:cs typeface="楷体"/>
                </a:rPr>
                <a:t>Ph </a:t>
              </a:r>
            </a:p>
          </p:txBody>
        </p:sp>
        <p:grpSp>
          <p:nvGrpSpPr>
            <p:cNvPr id="4" name="Group 12"/>
            <p:cNvGrpSpPr>
              <a:grpSpLocks/>
            </p:cNvGrpSpPr>
            <p:nvPr/>
          </p:nvGrpSpPr>
          <p:grpSpPr bwMode="auto">
            <a:xfrm>
              <a:off x="816" y="1851"/>
              <a:ext cx="231" cy="530"/>
              <a:chOff x="853" y="882"/>
              <a:chExt cx="231" cy="530"/>
            </a:xfrm>
          </p:grpSpPr>
          <p:sp>
            <p:nvSpPr>
              <p:cNvPr id="68650" name="Line 13"/>
              <p:cNvSpPr>
                <a:spLocks noChangeShapeType="1"/>
              </p:cNvSpPr>
              <p:nvPr/>
            </p:nvSpPr>
            <p:spPr bwMode="auto">
              <a:xfrm>
                <a:off x="969" y="882"/>
                <a:ext cx="1" cy="363"/>
              </a:xfrm>
              <a:prstGeom prst="line">
                <a:avLst/>
              </a:prstGeom>
              <a:noFill/>
              <a:ln w="41275">
                <a:solidFill>
                  <a:srgbClr val="000000"/>
                </a:solidFill>
                <a:round/>
                <a:headEnd/>
                <a:tailEnd/>
              </a:ln>
            </p:spPr>
            <p:txBody>
              <a:bodyPr/>
              <a:lstStyle/>
              <a:p>
                <a:endParaRPr lang="zh-CN" altLang="en-US"/>
              </a:p>
            </p:txBody>
          </p:sp>
          <p:sp>
            <p:nvSpPr>
              <p:cNvPr id="68651" name="Freeform 14"/>
              <p:cNvSpPr>
                <a:spLocks/>
              </p:cNvSpPr>
              <p:nvPr/>
            </p:nvSpPr>
            <p:spPr bwMode="auto">
              <a:xfrm>
                <a:off x="853" y="1083"/>
                <a:ext cx="231" cy="329"/>
              </a:xfrm>
              <a:custGeom>
                <a:avLst/>
                <a:gdLst>
                  <a:gd name="T0" fmla="*/ 116 w 231"/>
                  <a:gd name="T1" fmla="*/ 329 h 329"/>
                  <a:gd name="T2" fmla="*/ 231 w 231"/>
                  <a:gd name="T3" fmla="*/ 0 h 329"/>
                  <a:gd name="T4" fmla="*/ 0 w 231"/>
                  <a:gd name="T5" fmla="*/ 0 h 329"/>
                  <a:gd name="T6" fmla="*/ 116 w 231"/>
                  <a:gd name="T7" fmla="*/ 329 h 329"/>
                  <a:gd name="T8" fmla="*/ 0 60000 65536"/>
                  <a:gd name="T9" fmla="*/ 0 60000 65536"/>
                  <a:gd name="T10" fmla="*/ 0 60000 65536"/>
                  <a:gd name="T11" fmla="*/ 0 60000 65536"/>
                  <a:gd name="T12" fmla="*/ 0 w 231"/>
                  <a:gd name="T13" fmla="*/ 0 h 329"/>
                  <a:gd name="T14" fmla="*/ 231 w 231"/>
                  <a:gd name="T15" fmla="*/ 329 h 329"/>
                </a:gdLst>
                <a:ahLst/>
                <a:cxnLst>
                  <a:cxn ang="T8">
                    <a:pos x="T0" y="T1"/>
                  </a:cxn>
                  <a:cxn ang="T9">
                    <a:pos x="T2" y="T3"/>
                  </a:cxn>
                  <a:cxn ang="T10">
                    <a:pos x="T4" y="T5"/>
                  </a:cxn>
                  <a:cxn ang="T11">
                    <a:pos x="T6" y="T7"/>
                  </a:cxn>
                </a:cxnLst>
                <a:rect l="T12" t="T13" r="T14" b="T15"/>
                <a:pathLst>
                  <a:path w="231" h="329">
                    <a:moveTo>
                      <a:pt x="116" y="329"/>
                    </a:moveTo>
                    <a:lnTo>
                      <a:pt x="231" y="0"/>
                    </a:lnTo>
                    <a:lnTo>
                      <a:pt x="0" y="0"/>
                    </a:lnTo>
                    <a:lnTo>
                      <a:pt x="116" y="329"/>
                    </a:lnTo>
                    <a:close/>
                  </a:path>
                </a:pathLst>
              </a:custGeom>
              <a:solidFill>
                <a:srgbClr val="000000"/>
              </a:solidFill>
              <a:ln w="9525">
                <a:noFill/>
                <a:round/>
                <a:headEnd/>
                <a:tailEnd/>
              </a:ln>
            </p:spPr>
            <p:txBody>
              <a:bodyPr/>
              <a:lstStyle/>
              <a:p>
                <a:endParaRPr lang="zh-CN" altLang="en-US"/>
              </a:p>
            </p:txBody>
          </p:sp>
        </p:grpSp>
        <p:grpSp>
          <p:nvGrpSpPr>
            <p:cNvPr id="5" name="Group 15"/>
            <p:cNvGrpSpPr>
              <a:grpSpLocks/>
            </p:cNvGrpSpPr>
            <p:nvPr/>
          </p:nvGrpSpPr>
          <p:grpSpPr bwMode="auto">
            <a:xfrm>
              <a:off x="1152" y="1830"/>
              <a:ext cx="230" cy="551"/>
              <a:chOff x="1170" y="880"/>
              <a:chExt cx="230" cy="551"/>
            </a:xfrm>
          </p:grpSpPr>
          <p:sp>
            <p:nvSpPr>
              <p:cNvPr id="68648" name="Line 16"/>
              <p:cNvSpPr>
                <a:spLocks noChangeShapeType="1"/>
              </p:cNvSpPr>
              <p:nvPr/>
            </p:nvSpPr>
            <p:spPr bwMode="auto">
              <a:xfrm flipV="1">
                <a:off x="1285" y="1047"/>
                <a:ext cx="1" cy="384"/>
              </a:xfrm>
              <a:prstGeom prst="line">
                <a:avLst/>
              </a:prstGeom>
              <a:noFill/>
              <a:ln w="41275">
                <a:solidFill>
                  <a:srgbClr val="000000"/>
                </a:solidFill>
                <a:round/>
                <a:headEnd/>
                <a:tailEnd/>
              </a:ln>
            </p:spPr>
            <p:txBody>
              <a:bodyPr/>
              <a:lstStyle/>
              <a:p>
                <a:endParaRPr lang="zh-CN" altLang="en-US"/>
              </a:p>
            </p:txBody>
          </p:sp>
          <p:sp>
            <p:nvSpPr>
              <p:cNvPr id="68649" name="Freeform 17"/>
              <p:cNvSpPr>
                <a:spLocks/>
              </p:cNvSpPr>
              <p:nvPr/>
            </p:nvSpPr>
            <p:spPr bwMode="auto">
              <a:xfrm>
                <a:off x="1170" y="880"/>
                <a:ext cx="230" cy="329"/>
              </a:xfrm>
              <a:custGeom>
                <a:avLst/>
                <a:gdLst>
                  <a:gd name="T0" fmla="*/ 115 w 230"/>
                  <a:gd name="T1" fmla="*/ 0 h 329"/>
                  <a:gd name="T2" fmla="*/ 0 w 230"/>
                  <a:gd name="T3" fmla="*/ 329 h 329"/>
                  <a:gd name="T4" fmla="*/ 230 w 230"/>
                  <a:gd name="T5" fmla="*/ 329 h 329"/>
                  <a:gd name="T6" fmla="*/ 115 w 230"/>
                  <a:gd name="T7" fmla="*/ 0 h 329"/>
                  <a:gd name="T8" fmla="*/ 0 60000 65536"/>
                  <a:gd name="T9" fmla="*/ 0 60000 65536"/>
                  <a:gd name="T10" fmla="*/ 0 60000 65536"/>
                  <a:gd name="T11" fmla="*/ 0 60000 65536"/>
                  <a:gd name="T12" fmla="*/ 0 w 230"/>
                  <a:gd name="T13" fmla="*/ 0 h 329"/>
                  <a:gd name="T14" fmla="*/ 230 w 230"/>
                  <a:gd name="T15" fmla="*/ 329 h 329"/>
                </a:gdLst>
                <a:ahLst/>
                <a:cxnLst>
                  <a:cxn ang="T8">
                    <a:pos x="T0" y="T1"/>
                  </a:cxn>
                  <a:cxn ang="T9">
                    <a:pos x="T2" y="T3"/>
                  </a:cxn>
                  <a:cxn ang="T10">
                    <a:pos x="T4" y="T5"/>
                  </a:cxn>
                  <a:cxn ang="T11">
                    <a:pos x="T6" y="T7"/>
                  </a:cxn>
                </a:cxnLst>
                <a:rect l="T12" t="T13" r="T14" b="T15"/>
                <a:pathLst>
                  <a:path w="230" h="329">
                    <a:moveTo>
                      <a:pt x="115" y="0"/>
                    </a:moveTo>
                    <a:lnTo>
                      <a:pt x="0" y="329"/>
                    </a:lnTo>
                    <a:lnTo>
                      <a:pt x="230" y="329"/>
                    </a:lnTo>
                    <a:lnTo>
                      <a:pt x="115" y="0"/>
                    </a:lnTo>
                    <a:close/>
                  </a:path>
                </a:pathLst>
              </a:custGeom>
              <a:solidFill>
                <a:srgbClr val="000000"/>
              </a:solidFill>
              <a:ln w="9525">
                <a:noFill/>
                <a:round/>
                <a:headEnd/>
                <a:tailEnd/>
              </a:ln>
            </p:spPr>
            <p:txBody>
              <a:bodyPr/>
              <a:lstStyle/>
              <a:p>
                <a:endParaRPr lang="zh-CN" altLang="en-US"/>
              </a:p>
            </p:txBody>
          </p:sp>
        </p:grpSp>
        <p:sp>
          <p:nvSpPr>
            <p:cNvPr id="68622" name="Line 18"/>
            <p:cNvSpPr>
              <a:spLocks noChangeShapeType="1"/>
            </p:cNvSpPr>
            <p:nvPr/>
          </p:nvSpPr>
          <p:spPr bwMode="auto">
            <a:xfrm>
              <a:off x="1127" y="3464"/>
              <a:ext cx="1" cy="285"/>
            </a:xfrm>
            <a:prstGeom prst="line">
              <a:avLst/>
            </a:prstGeom>
            <a:noFill/>
            <a:ln w="41275">
              <a:solidFill>
                <a:srgbClr val="000000"/>
              </a:solidFill>
              <a:round/>
              <a:headEnd/>
              <a:tailEnd/>
            </a:ln>
          </p:spPr>
          <p:txBody>
            <a:bodyPr/>
            <a:lstStyle/>
            <a:p>
              <a:endParaRPr lang="zh-CN" altLang="en-US"/>
            </a:p>
          </p:txBody>
        </p:sp>
        <p:sp>
          <p:nvSpPr>
            <p:cNvPr id="68623" name="Line 19"/>
            <p:cNvSpPr>
              <a:spLocks noChangeShapeType="1"/>
            </p:cNvSpPr>
            <p:nvPr/>
          </p:nvSpPr>
          <p:spPr bwMode="auto">
            <a:xfrm>
              <a:off x="1127" y="3727"/>
              <a:ext cx="3665" cy="1"/>
            </a:xfrm>
            <a:prstGeom prst="line">
              <a:avLst/>
            </a:prstGeom>
            <a:noFill/>
            <a:ln w="41275">
              <a:solidFill>
                <a:srgbClr val="000000"/>
              </a:solidFill>
              <a:round/>
              <a:headEnd/>
              <a:tailEnd/>
            </a:ln>
          </p:spPr>
          <p:txBody>
            <a:bodyPr/>
            <a:lstStyle/>
            <a:p>
              <a:endParaRPr lang="zh-CN" altLang="en-US"/>
            </a:p>
          </p:txBody>
        </p:sp>
        <p:sp>
          <p:nvSpPr>
            <p:cNvPr id="68624" name="Line 20"/>
            <p:cNvSpPr>
              <a:spLocks noChangeShapeType="1"/>
            </p:cNvSpPr>
            <p:nvPr/>
          </p:nvSpPr>
          <p:spPr bwMode="auto">
            <a:xfrm flipV="1">
              <a:off x="4765" y="3464"/>
              <a:ext cx="1" cy="285"/>
            </a:xfrm>
            <a:prstGeom prst="line">
              <a:avLst/>
            </a:prstGeom>
            <a:noFill/>
            <a:ln w="41275">
              <a:solidFill>
                <a:srgbClr val="000000"/>
              </a:solidFill>
              <a:round/>
              <a:headEnd/>
              <a:tailEnd/>
            </a:ln>
          </p:spPr>
          <p:txBody>
            <a:bodyPr/>
            <a:lstStyle/>
            <a:p>
              <a:endParaRPr lang="zh-CN" altLang="en-US"/>
            </a:p>
          </p:txBody>
        </p:sp>
        <p:grpSp>
          <p:nvGrpSpPr>
            <p:cNvPr id="6" name="Group 21"/>
            <p:cNvGrpSpPr>
              <a:grpSpLocks/>
            </p:cNvGrpSpPr>
            <p:nvPr/>
          </p:nvGrpSpPr>
          <p:grpSpPr bwMode="auto">
            <a:xfrm>
              <a:off x="4808" y="1878"/>
              <a:ext cx="231" cy="551"/>
              <a:chOff x="4808" y="880"/>
              <a:chExt cx="231" cy="551"/>
            </a:xfrm>
          </p:grpSpPr>
          <p:sp>
            <p:nvSpPr>
              <p:cNvPr id="68646" name="Line 22"/>
              <p:cNvSpPr>
                <a:spLocks noChangeShapeType="1"/>
              </p:cNvSpPr>
              <p:nvPr/>
            </p:nvSpPr>
            <p:spPr bwMode="auto">
              <a:xfrm flipV="1">
                <a:off x="4923" y="1047"/>
                <a:ext cx="1" cy="384"/>
              </a:xfrm>
              <a:prstGeom prst="line">
                <a:avLst/>
              </a:prstGeom>
              <a:noFill/>
              <a:ln w="41275">
                <a:solidFill>
                  <a:srgbClr val="000000"/>
                </a:solidFill>
                <a:round/>
                <a:headEnd/>
                <a:tailEnd/>
              </a:ln>
            </p:spPr>
            <p:txBody>
              <a:bodyPr/>
              <a:lstStyle/>
              <a:p>
                <a:endParaRPr lang="zh-CN" altLang="en-US"/>
              </a:p>
            </p:txBody>
          </p:sp>
          <p:sp>
            <p:nvSpPr>
              <p:cNvPr id="68647" name="Freeform 23"/>
              <p:cNvSpPr>
                <a:spLocks/>
              </p:cNvSpPr>
              <p:nvPr/>
            </p:nvSpPr>
            <p:spPr bwMode="auto">
              <a:xfrm>
                <a:off x="4808" y="880"/>
                <a:ext cx="231" cy="329"/>
              </a:xfrm>
              <a:custGeom>
                <a:avLst/>
                <a:gdLst>
                  <a:gd name="T0" fmla="*/ 115 w 231"/>
                  <a:gd name="T1" fmla="*/ 0 h 329"/>
                  <a:gd name="T2" fmla="*/ 0 w 231"/>
                  <a:gd name="T3" fmla="*/ 329 h 329"/>
                  <a:gd name="T4" fmla="*/ 231 w 231"/>
                  <a:gd name="T5" fmla="*/ 329 h 329"/>
                  <a:gd name="T6" fmla="*/ 115 w 231"/>
                  <a:gd name="T7" fmla="*/ 0 h 329"/>
                  <a:gd name="T8" fmla="*/ 0 60000 65536"/>
                  <a:gd name="T9" fmla="*/ 0 60000 65536"/>
                  <a:gd name="T10" fmla="*/ 0 60000 65536"/>
                  <a:gd name="T11" fmla="*/ 0 60000 65536"/>
                  <a:gd name="T12" fmla="*/ 0 w 231"/>
                  <a:gd name="T13" fmla="*/ 0 h 329"/>
                  <a:gd name="T14" fmla="*/ 231 w 231"/>
                  <a:gd name="T15" fmla="*/ 329 h 329"/>
                </a:gdLst>
                <a:ahLst/>
                <a:cxnLst>
                  <a:cxn ang="T8">
                    <a:pos x="T0" y="T1"/>
                  </a:cxn>
                  <a:cxn ang="T9">
                    <a:pos x="T2" y="T3"/>
                  </a:cxn>
                  <a:cxn ang="T10">
                    <a:pos x="T4" y="T5"/>
                  </a:cxn>
                  <a:cxn ang="T11">
                    <a:pos x="T6" y="T7"/>
                  </a:cxn>
                </a:cxnLst>
                <a:rect l="T12" t="T13" r="T14" b="T15"/>
                <a:pathLst>
                  <a:path w="231" h="329">
                    <a:moveTo>
                      <a:pt x="115" y="0"/>
                    </a:moveTo>
                    <a:lnTo>
                      <a:pt x="0" y="329"/>
                    </a:lnTo>
                    <a:lnTo>
                      <a:pt x="231" y="329"/>
                    </a:lnTo>
                    <a:lnTo>
                      <a:pt x="115" y="0"/>
                    </a:lnTo>
                    <a:close/>
                  </a:path>
                </a:pathLst>
              </a:custGeom>
              <a:solidFill>
                <a:srgbClr val="000000"/>
              </a:solidFill>
              <a:ln w="9525">
                <a:noFill/>
                <a:round/>
                <a:headEnd/>
                <a:tailEnd/>
              </a:ln>
            </p:spPr>
            <p:txBody>
              <a:bodyPr/>
              <a:lstStyle/>
              <a:p>
                <a:endParaRPr lang="zh-CN" altLang="en-US"/>
              </a:p>
            </p:txBody>
          </p:sp>
        </p:grpSp>
        <p:grpSp>
          <p:nvGrpSpPr>
            <p:cNvPr id="7" name="Group 24"/>
            <p:cNvGrpSpPr>
              <a:grpSpLocks/>
            </p:cNvGrpSpPr>
            <p:nvPr/>
          </p:nvGrpSpPr>
          <p:grpSpPr bwMode="auto">
            <a:xfrm>
              <a:off x="4492" y="1899"/>
              <a:ext cx="230" cy="530"/>
              <a:chOff x="4492" y="882"/>
              <a:chExt cx="230" cy="530"/>
            </a:xfrm>
          </p:grpSpPr>
          <p:sp>
            <p:nvSpPr>
              <p:cNvPr id="68644" name="Line 25"/>
              <p:cNvSpPr>
                <a:spLocks noChangeShapeType="1"/>
              </p:cNvSpPr>
              <p:nvPr/>
            </p:nvSpPr>
            <p:spPr bwMode="auto">
              <a:xfrm>
                <a:off x="4607" y="882"/>
                <a:ext cx="1" cy="363"/>
              </a:xfrm>
              <a:prstGeom prst="line">
                <a:avLst/>
              </a:prstGeom>
              <a:noFill/>
              <a:ln w="41275">
                <a:solidFill>
                  <a:srgbClr val="000000"/>
                </a:solidFill>
                <a:round/>
                <a:headEnd/>
                <a:tailEnd/>
              </a:ln>
            </p:spPr>
            <p:txBody>
              <a:bodyPr/>
              <a:lstStyle/>
              <a:p>
                <a:endParaRPr lang="zh-CN" altLang="en-US"/>
              </a:p>
            </p:txBody>
          </p:sp>
          <p:sp>
            <p:nvSpPr>
              <p:cNvPr id="68645" name="Freeform 26"/>
              <p:cNvSpPr>
                <a:spLocks/>
              </p:cNvSpPr>
              <p:nvPr/>
            </p:nvSpPr>
            <p:spPr bwMode="auto">
              <a:xfrm>
                <a:off x="4492" y="1083"/>
                <a:ext cx="230" cy="329"/>
              </a:xfrm>
              <a:custGeom>
                <a:avLst/>
                <a:gdLst>
                  <a:gd name="T0" fmla="*/ 115 w 230"/>
                  <a:gd name="T1" fmla="*/ 329 h 329"/>
                  <a:gd name="T2" fmla="*/ 230 w 230"/>
                  <a:gd name="T3" fmla="*/ 0 h 329"/>
                  <a:gd name="T4" fmla="*/ 0 w 230"/>
                  <a:gd name="T5" fmla="*/ 0 h 329"/>
                  <a:gd name="T6" fmla="*/ 115 w 230"/>
                  <a:gd name="T7" fmla="*/ 329 h 329"/>
                  <a:gd name="T8" fmla="*/ 0 60000 65536"/>
                  <a:gd name="T9" fmla="*/ 0 60000 65536"/>
                  <a:gd name="T10" fmla="*/ 0 60000 65536"/>
                  <a:gd name="T11" fmla="*/ 0 60000 65536"/>
                  <a:gd name="T12" fmla="*/ 0 w 230"/>
                  <a:gd name="T13" fmla="*/ 0 h 329"/>
                  <a:gd name="T14" fmla="*/ 230 w 230"/>
                  <a:gd name="T15" fmla="*/ 329 h 329"/>
                </a:gdLst>
                <a:ahLst/>
                <a:cxnLst>
                  <a:cxn ang="T8">
                    <a:pos x="T0" y="T1"/>
                  </a:cxn>
                  <a:cxn ang="T9">
                    <a:pos x="T2" y="T3"/>
                  </a:cxn>
                  <a:cxn ang="T10">
                    <a:pos x="T4" y="T5"/>
                  </a:cxn>
                  <a:cxn ang="T11">
                    <a:pos x="T6" y="T7"/>
                  </a:cxn>
                </a:cxnLst>
                <a:rect l="T12" t="T13" r="T14" b="T15"/>
                <a:pathLst>
                  <a:path w="230" h="329">
                    <a:moveTo>
                      <a:pt x="115" y="329"/>
                    </a:moveTo>
                    <a:lnTo>
                      <a:pt x="230" y="0"/>
                    </a:lnTo>
                    <a:lnTo>
                      <a:pt x="0" y="0"/>
                    </a:lnTo>
                    <a:lnTo>
                      <a:pt x="115" y="329"/>
                    </a:lnTo>
                    <a:close/>
                  </a:path>
                </a:pathLst>
              </a:custGeom>
              <a:solidFill>
                <a:srgbClr val="000000"/>
              </a:solidFill>
              <a:ln w="9525">
                <a:noFill/>
                <a:round/>
                <a:headEnd/>
                <a:tailEnd/>
              </a:ln>
            </p:spPr>
            <p:txBody>
              <a:bodyPr/>
              <a:lstStyle/>
              <a:p>
                <a:endParaRPr lang="zh-CN" altLang="en-US"/>
              </a:p>
            </p:txBody>
          </p:sp>
        </p:grpSp>
        <p:grpSp>
          <p:nvGrpSpPr>
            <p:cNvPr id="8" name="Group 27"/>
            <p:cNvGrpSpPr>
              <a:grpSpLocks/>
            </p:cNvGrpSpPr>
            <p:nvPr/>
          </p:nvGrpSpPr>
          <p:grpSpPr bwMode="auto">
            <a:xfrm>
              <a:off x="2432" y="1344"/>
              <a:ext cx="885" cy="528"/>
              <a:chOff x="2072" y="336"/>
              <a:chExt cx="885" cy="373"/>
            </a:xfrm>
          </p:grpSpPr>
          <p:sp>
            <p:nvSpPr>
              <p:cNvPr id="68642" name="Rectangle 28"/>
              <p:cNvSpPr>
                <a:spLocks noChangeArrowheads="1"/>
              </p:cNvSpPr>
              <p:nvPr/>
            </p:nvSpPr>
            <p:spPr bwMode="auto">
              <a:xfrm>
                <a:off x="2072" y="336"/>
                <a:ext cx="885" cy="373"/>
              </a:xfrm>
              <a:prstGeom prst="rect">
                <a:avLst/>
              </a:prstGeom>
              <a:noFill/>
              <a:ln w="9525">
                <a:noFill/>
                <a:miter lim="800000"/>
                <a:headEnd/>
                <a:tailEnd/>
              </a:ln>
            </p:spPr>
            <p:txBody>
              <a:bodyPr wrap="none" lIns="0" tIns="0" rIns="0" bIns="0">
                <a:spAutoFit/>
              </a:bodyPr>
              <a:lstStyle/>
              <a:p>
                <a:pPr algn="ctr"/>
                <a:r>
                  <a:rPr lang="zh-CN" altLang="en-US" sz="2200" b="1">
                    <a:solidFill>
                      <a:srgbClr val="000000"/>
                    </a:solidFill>
                    <a:latin typeface="宋体" pitchFamily="2" charset="-122"/>
                  </a:rPr>
                  <a:t>对等层通信</a:t>
                </a:r>
              </a:p>
              <a:p>
                <a:pPr algn="ctr">
                  <a:spcBef>
                    <a:spcPct val="50000"/>
                  </a:spcBef>
                </a:pPr>
                <a:r>
                  <a:rPr lang="zh-CN" altLang="en-US" sz="2200" b="1">
                    <a:solidFill>
                      <a:srgbClr val="FF0000"/>
                    </a:solidFill>
                    <a:latin typeface="宋体" pitchFamily="2" charset="-122"/>
                  </a:rPr>
                  <a:t>协议</a:t>
                </a:r>
                <a:endParaRPr lang="zh-CN" altLang="en-US" b="1">
                  <a:solidFill>
                    <a:srgbClr val="FF0000"/>
                  </a:solidFill>
                </a:endParaRPr>
              </a:p>
            </p:txBody>
          </p:sp>
          <p:sp>
            <p:nvSpPr>
              <p:cNvPr id="68643" name="Rectangle 29"/>
              <p:cNvSpPr>
                <a:spLocks noChangeArrowheads="1"/>
              </p:cNvSpPr>
              <p:nvPr/>
            </p:nvSpPr>
            <p:spPr bwMode="auto">
              <a:xfrm>
                <a:off x="2076" y="547"/>
                <a:ext cx="0" cy="162"/>
              </a:xfrm>
              <a:prstGeom prst="rect">
                <a:avLst/>
              </a:prstGeom>
              <a:noFill/>
              <a:ln w="9525">
                <a:noFill/>
                <a:miter lim="800000"/>
                <a:headEnd/>
                <a:tailEnd/>
              </a:ln>
            </p:spPr>
            <p:txBody>
              <a:bodyPr wrap="none" lIns="0" tIns="0" rIns="0" bIns="0">
                <a:spAutoFit/>
              </a:bodyPr>
              <a:lstStyle/>
              <a:p>
                <a:endParaRPr lang="zh-CN" altLang="zh-CN" b="1"/>
              </a:p>
            </p:txBody>
          </p:sp>
        </p:grpSp>
        <p:grpSp>
          <p:nvGrpSpPr>
            <p:cNvPr id="9" name="Group 30"/>
            <p:cNvGrpSpPr>
              <a:grpSpLocks/>
            </p:cNvGrpSpPr>
            <p:nvPr/>
          </p:nvGrpSpPr>
          <p:grpSpPr bwMode="auto">
            <a:xfrm>
              <a:off x="1392" y="1997"/>
              <a:ext cx="929" cy="211"/>
              <a:chOff x="1443" y="1127"/>
              <a:chExt cx="929" cy="211"/>
            </a:xfrm>
          </p:grpSpPr>
          <p:sp>
            <p:nvSpPr>
              <p:cNvPr id="68640" name="Rectangle 31"/>
              <p:cNvSpPr>
                <a:spLocks noChangeArrowheads="1"/>
              </p:cNvSpPr>
              <p:nvPr/>
            </p:nvSpPr>
            <p:spPr bwMode="auto">
              <a:xfrm>
                <a:off x="1443" y="1127"/>
                <a:ext cx="86" cy="211"/>
              </a:xfrm>
              <a:prstGeom prst="rect">
                <a:avLst/>
              </a:prstGeom>
              <a:noFill/>
              <a:ln w="9525">
                <a:noFill/>
                <a:miter lim="800000"/>
                <a:headEnd/>
                <a:tailEnd/>
              </a:ln>
            </p:spPr>
            <p:txBody>
              <a:bodyPr wrap="none" lIns="0" tIns="0" rIns="0" bIns="0">
                <a:spAutoFit/>
              </a:bodyPr>
              <a:lstStyle/>
              <a:p>
                <a:r>
                  <a:rPr lang="en-US" altLang="zh-CN" sz="2200" b="1">
                    <a:solidFill>
                      <a:srgbClr val="000000"/>
                    </a:solidFill>
                    <a:latin typeface="仿宋体"/>
                    <a:ea typeface="仿宋体"/>
                    <a:cs typeface="仿宋体"/>
                  </a:rPr>
                  <a:t> </a:t>
                </a:r>
                <a:endParaRPr lang="en-US" altLang="zh-CN" b="1"/>
              </a:p>
            </p:txBody>
          </p:sp>
          <p:sp>
            <p:nvSpPr>
              <p:cNvPr id="68641" name="Rectangle 32"/>
              <p:cNvSpPr>
                <a:spLocks noChangeArrowheads="1"/>
              </p:cNvSpPr>
              <p:nvPr/>
            </p:nvSpPr>
            <p:spPr bwMode="auto">
              <a:xfrm>
                <a:off x="1496" y="1127"/>
                <a:ext cx="876" cy="211"/>
              </a:xfrm>
              <a:prstGeom prst="rect">
                <a:avLst/>
              </a:prstGeom>
              <a:noFill/>
              <a:ln w="9525">
                <a:noFill/>
                <a:miter lim="800000"/>
                <a:headEnd/>
                <a:tailEnd/>
              </a:ln>
            </p:spPr>
            <p:txBody>
              <a:bodyPr wrap="none" lIns="0" tIns="0" rIns="0" bIns="0">
                <a:spAutoFit/>
              </a:bodyPr>
              <a:lstStyle/>
              <a:p>
                <a:r>
                  <a:rPr lang="zh-CN" altLang="en-US" sz="2200" b="1">
                    <a:solidFill>
                      <a:srgbClr val="000000"/>
                    </a:solidFill>
                    <a:latin typeface="宋体" pitchFamily="2" charset="-122"/>
                  </a:rPr>
                  <a:t>相邻层通信</a:t>
                </a:r>
                <a:endParaRPr lang="zh-CN" altLang="en-US" b="1"/>
              </a:p>
            </p:txBody>
          </p:sp>
        </p:grpSp>
        <p:sp>
          <p:nvSpPr>
            <p:cNvPr id="68629" name="Rectangle 33"/>
            <p:cNvSpPr>
              <a:spLocks noChangeArrowheads="1"/>
            </p:cNvSpPr>
            <p:nvPr/>
          </p:nvSpPr>
          <p:spPr bwMode="auto">
            <a:xfrm>
              <a:off x="2202" y="3444"/>
              <a:ext cx="1431"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宋体" pitchFamily="2" charset="-122"/>
                </a:rPr>
                <a:t> </a:t>
              </a:r>
              <a:r>
                <a:rPr lang="zh-CN" altLang="en-US" sz="2000" b="1">
                  <a:solidFill>
                    <a:srgbClr val="000000"/>
                  </a:solidFill>
                  <a:latin typeface="宋体" pitchFamily="2" charset="-122"/>
                </a:rPr>
                <a:t>实 际 数 据 传 输</a:t>
              </a:r>
              <a:endParaRPr lang="zh-CN" altLang="en-US" sz="2000" b="1"/>
            </a:p>
          </p:txBody>
        </p:sp>
        <p:sp>
          <p:nvSpPr>
            <p:cNvPr id="68630" name="Rectangle 34"/>
            <p:cNvSpPr>
              <a:spLocks noChangeArrowheads="1"/>
            </p:cNvSpPr>
            <p:nvPr/>
          </p:nvSpPr>
          <p:spPr bwMode="auto">
            <a:xfrm>
              <a:off x="2388" y="3725"/>
              <a:ext cx="963" cy="211"/>
            </a:xfrm>
            <a:prstGeom prst="rect">
              <a:avLst/>
            </a:prstGeom>
            <a:noFill/>
            <a:ln w="9525">
              <a:noFill/>
              <a:miter lim="800000"/>
              <a:headEnd/>
              <a:tailEnd/>
            </a:ln>
          </p:spPr>
          <p:txBody>
            <a:bodyPr wrap="none" lIns="0" tIns="0" rIns="0" bIns="0">
              <a:spAutoFit/>
            </a:bodyPr>
            <a:lstStyle/>
            <a:p>
              <a:r>
                <a:rPr lang="zh-CN" altLang="en-US" sz="2200" b="1">
                  <a:solidFill>
                    <a:srgbClr val="000000"/>
                  </a:solidFill>
                  <a:latin typeface="宋体" pitchFamily="2" charset="-122"/>
                </a:rPr>
                <a:t>物 理 媒 体</a:t>
              </a:r>
              <a:endParaRPr lang="zh-CN" altLang="en-US" b="1"/>
            </a:p>
          </p:txBody>
        </p:sp>
        <p:sp>
          <p:nvSpPr>
            <p:cNvPr id="68631" name="Rectangle 35"/>
            <p:cNvSpPr>
              <a:spLocks noChangeArrowheads="1"/>
            </p:cNvSpPr>
            <p:nvPr/>
          </p:nvSpPr>
          <p:spPr bwMode="auto">
            <a:xfrm>
              <a:off x="3984" y="934"/>
              <a:ext cx="1582" cy="295"/>
            </a:xfrm>
            <a:prstGeom prst="rect">
              <a:avLst/>
            </a:prstGeom>
            <a:noFill/>
            <a:ln w="41275">
              <a:solidFill>
                <a:srgbClr val="000000"/>
              </a:solidFill>
              <a:miter lim="800000"/>
              <a:headEnd/>
              <a:tailEnd/>
            </a:ln>
          </p:spPr>
          <p:txBody>
            <a:bodyPr/>
            <a:lstStyle/>
            <a:p>
              <a:pPr algn="ctr" eaLnBrk="0" hangingPunct="0"/>
              <a:r>
                <a:rPr lang="en-US" altLang="zh-CN" b="1">
                  <a:latin typeface="楷体"/>
                  <a:ea typeface="楷体"/>
                  <a:cs typeface="楷体"/>
                </a:rPr>
                <a:t>N + 1</a:t>
              </a:r>
            </a:p>
          </p:txBody>
        </p:sp>
        <p:sp>
          <p:nvSpPr>
            <p:cNvPr id="68632" name="Rectangle 36"/>
            <p:cNvSpPr>
              <a:spLocks noChangeArrowheads="1"/>
            </p:cNvSpPr>
            <p:nvPr/>
          </p:nvSpPr>
          <p:spPr bwMode="auto">
            <a:xfrm>
              <a:off x="336" y="941"/>
              <a:ext cx="1582" cy="295"/>
            </a:xfrm>
            <a:prstGeom prst="rect">
              <a:avLst/>
            </a:prstGeom>
            <a:noFill/>
            <a:ln w="41275">
              <a:solidFill>
                <a:srgbClr val="000000"/>
              </a:solidFill>
              <a:miter lim="800000"/>
              <a:headEnd/>
              <a:tailEnd/>
            </a:ln>
          </p:spPr>
          <p:txBody>
            <a:bodyPr/>
            <a:lstStyle/>
            <a:p>
              <a:pPr algn="ctr" eaLnBrk="0" hangingPunct="0"/>
              <a:r>
                <a:rPr lang="en-US" altLang="zh-CN" b="1">
                  <a:latin typeface="楷体"/>
                  <a:ea typeface="楷体"/>
                  <a:cs typeface="楷体"/>
                </a:rPr>
                <a:t>N + 1</a:t>
              </a:r>
            </a:p>
          </p:txBody>
        </p:sp>
        <p:sp>
          <p:nvSpPr>
            <p:cNvPr id="68633" name="Line 37"/>
            <p:cNvSpPr>
              <a:spLocks noChangeShapeType="1"/>
            </p:cNvSpPr>
            <p:nvPr/>
          </p:nvSpPr>
          <p:spPr bwMode="auto">
            <a:xfrm>
              <a:off x="2016" y="1613"/>
              <a:ext cx="1824" cy="0"/>
            </a:xfrm>
            <a:prstGeom prst="line">
              <a:avLst/>
            </a:prstGeom>
            <a:noFill/>
            <a:ln w="38100" cap="rnd">
              <a:solidFill>
                <a:schemeClr val="tx1"/>
              </a:solidFill>
              <a:prstDash val="sysDot"/>
              <a:round/>
              <a:headEnd type="arrow" w="med" len="med"/>
              <a:tailEnd type="arrow" w="med" len="med"/>
            </a:ln>
          </p:spPr>
          <p:txBody>
            <a:bodyPr wrap="none" anchor="ctr"/>
            <a:lstStyle/>
            <a:p>
              <a:endParaRPr lang="zh-CN" altLang="en-US"/>
            </a:p>
          </p:txBody>
        </p:sp>
        <p:sp>
          <p:nvSpPr>
            <p:cNvPr id="68634" name="Line 38"/>
            <p:cNvSpPr>
              <a:spLocks noChangeShapeType="1"/>
            </p:cNvSpPr>
            <p:nvPr/>
          </p:nvSpPr>
          <p:spPr bwMode="auto">
            <a:xfrm>
              <a:off x="1296" y="1229"/>
              <a:ext cx="0" cy="336"/>
            </a:xfrm>
            <a:prstGeom prst="line">
              <a:avLst/>
            </a:prstGeom>
            <a:noFill/>
            <a:ln w="9525">
              <a:solidFill>
                <a:schemeClr val="tx1"/>
              </a:solidFill>
              <a:round/>
              <a:headEnd type="triangle" w="med" len="med"/>
              <a:tailEnd/>
            </a:ln>
          </p:spPr>
          <p:txBody>
            <a:bodyPr wrap="none" anchor="ctr"/>
            <a:lstStyle/>
            <a:p>
              <a:endParaRPr lang="zh-CN" altLang="en-US"/>
            </a:p>
          </p:txBody>
        </p:sp>
        <p:sp>
          <p:nvSpPr>
            <p:cNvPr id="68635" name="Line 39"/>
            <p:cNvSpPr>
              <a:spLocks noChangeShapeType="1"/>
            </p:cNvSpPr>
            <p:nvPr/>
          </p:nvSpPr>
          <p:spPr bwMode="auto">
            <a:xfrm>
              <a:off x="816" y="1229"/>
              <a:ext cx="0" cy="288"/>
            </a:xfrm>
            <a:prstGeom prst="line">
              <a:avLst/>
            </a:prstGeom>
            <a:noFill/>
            <a:ln w="9525">
              <a:solidFill>
                <a:schemeClr val="tx1"/>
              </a:solidFill>
              <a:round/>
              <a:headEnd/>
              <a:tailEnd type="triangle" w="med" len="med"/>
            </a:ln>
          </p:spPr>
          <p:txBody>
            <a:bodyPr wrap="none" anchor="ctr"/>
            <a:lstStyle/>
            <a:p>
              <a:endParaRPr lang="zh-CN" altLang="en-US"/>
            </a:p>
          </p:txBody>
        </p:sp>
        <p:sp>
          <p:nvSpPr>
            <p:cNvPr id="68636" name="Line 40"/>
            <p:cNvSpPr>
              <a:spLocks noChangeShapeType="1"/>
            </p:cNvSpPr>
            <p:nvPr/>
          </p:nvSpPr>
          <p:spPr bwMode="auto">
            <a:xfrm flipV="1">
              <a:off x="5136" y="1229"/>
              <a:ext cx="0" cy="24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8637" name="Line 41"/>
            <p:cNvSpPr>
              <a:spLocks noChangeShapeType="1"/>
            </p:cNvSpPr>
            <p:nvPr/>
          </p:nvSpPr>
          <p:spPr bwMode="auto">
            <a:xfrm>
              <a:off x="4560" y="1229"/>
              <a:ext cx="0" cy="24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8638" name="Line 42"/>
            <p:cNvSpPr>
              <a:spLocks noChangeShapeType="1"/>
            </p:cNvSpPr>
            <p:nvPr/>
          </p:nvSpPr>
          <p:spPr bwMode="auto">
            <a:xfrm>
              <a:off x="1056" y="2717"/>
              <a:ext cx="0" cy="432"/>
            </a:xfrm>
            <a:prstGeom prst="line">
              <a:avLst/>
            </a:prstGeom>
            <a:noFill/>
            <a:ln w="38100">
              <a:solidFill>
                <a:schemeClr val="tx1"/>
              </a:solidFill>
              <a:prstDash val="dash"/>
              <a:round/>
              <a:headEnd/>
              <a:tailEnd/>
            </a:ln>
          </p:spPr>
          <p:txBody>
            <a:bodyPr wrap="none" anchor="ctr"/>
            <a:lstStyle/>
            <a:p>
              <a:endParaRPr lang="zh-CN" altLang="en-US"/>
            </a:p>
          </p:txBody>
        </p:sp>
        <p:sp>
          <p:nvSpPr>
            <p:cNvPr id="68639" name="Line 43"/>
            <p:cNvSpPr>
              <a:spLocks noChangeShapeType="1"/>
            </p:cNvSpPr>
            <p:nvPr/>
          </p:nvSpPr>
          <p:spPr bwMode="auto">
            <a:xfrm>
              <a:off x="4752" y="2717"/>
              <a:ext cx="0" cy="432"/>
            </a:xfrm>
            <a:prstGeom prst="line">
              <a:avLst/>
            </a:prstGeom>
            <a:noFill/>
            <a:ln w="38100">
              <a:solidFill>
                <a:schemeClr val="tx1"/>
              </a:solidFill>
              <a:prstDash val="dash"/>
              <a:round/>
              <a:headEnd/>
              <a:tailEnd/>
            </a:ln>
          </p:spPr>
          <p:txBody>
            <a:bodyPr wrap="none" anchor="ctr"/>
            <a:lstStyle/>
            <a:p>
              <a:endParaRPr lang="zh-CN" altLang="en-US"/>
            </a:p>
          </p:txBody>
        </p:sp>
      </p:grpSp>
      <p:sp>
        <p:nvSpPr>
          <p:cNvPr id="724012" name="Rectangle 44"/>
          <p:cNvSpPr>
            <a:spLocks noChangeArrowheads="1"/>
          </p:cNvSpPr>
          <p:nvPr/>
        </p:nvSpPr>
        <p:spPr bwMode="auto">
          <a:xfrm>
            <a:off x="228600" y="7620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68613" name="Text Box 45"/>
          <p:cNvSpPr txBox="1">
            <a:spLocks noChangeArrowheads="1"/>
          </p:cNvSpPr>
          <p:nvPr/>
        </p:nvSpPr>
        <p:spPr bwMode="auto">
          <a:xfrm>
            <a:off x="8578850" y="117475"/>
            <a:ext cx="481029" cy="461665"/>
          </a:xfrm>
          <a:prstGeom prst="rect">
            <a:avLst/>
          </a:prstGeom>
          <a:noFill/>
          <a:ln w="12700">
            <a:noFill/>
            <a:miter lim="800000"/>
            <a:headEnd/>
            <a:tailEnd/>
          </a:ln>
        </p:spPr>
        <p:txBody>
          <a:bodyPr wrap="none">
            <a:spAutoFit/>
          </a:bodyPr>
          <a:lstStyle/>
          <a:p>
            <a:pPr eaLnBrk="0" hangingPunct="0"/>
            <a:r>
              <a:rPr lang="en-US" altLang="zh-CN" dirty="0" smtClean="0"/>
              <a:t>11</a:t>
            </a:r>
            <a:endParaRPr lang="en-US" altLang="zh-C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ChangeArrowheads="1"/>
          </p:cNvSpPr>
          <p:nvPr/>
        </p:nvSpPr>
        <p:spPr bwMode="auto">
          <a:xfrm>
            <a:off x="228600" y="6096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48131" name="Text Box 3"/>
          <p:cNvSpPr txBox="1">
            <a:spLocks noChangeArrowheads="1"/>
          </p:cNvSpPr>
          <p:nvPr/>
        </p:nvSpPr>
        <p:spPr bwMode="auto">
          <a:xfrm>
            <a:off x="8572528" y="117475"/>
            <a:ext cx="338554" cy="461665"/>
          </a:xfrm>
          <a:prstGeom prst="rect">
            <a:avLst/>
          </a:prstGeom>
          <a:noFill/>
          <a:ln w="12700">
            <a:noFill/>
            <a:miter lim="800000"/>
            <a:headEnd/>
            <a:tailEnd/>
          </a:ln>
        </p:spPr>
        <p:txBody>
          <a:bodyPr wrap="none">
            <a:spAutoFit/>
          </a:bodyPr>
          <a:lstStyle/>
          <a:p>
            <a:pPr eaLnBrk="0" hangingPunct="0"/>
            <a:r>
              <a:rPr lang="en-US" altLang="zh-CN" dirty="0" smtClean="0"/>
              <a:t>1</a:t>
            </a:r>
            <a:endParaRPr lang="en-US" altLang="zh-CN" dirty="0"/>
          </a:p>
        </p:txBody>
      </p:sp>
      <p:sp>
        <p:nvSpPr>
          <p:cNvPr id="48132" name="Text Box 4"/>
          <p:cNvSpPr txBox="1">
            <a:spLocks noChangeArrowheads="1"/>
          </p:cNvSpPr>
          <p:nvPr/>
        </p:nvSpPr>
        <p:spPr bwMode="auto">
          <a:xfrm>
            <a:off x="107950" y="722478"/>
            <a:ext cx="8855075" cy="6126292"/>
          </a:xfrm>
          <a:prstGeom prst="rect">
            <a:avLst/>
          </a:prstGeom>
          <a:noFill/>
          <a:ln w="9525">
            <a:noFill/>
            <a:miter lim="800000"/>
            <a:headEnd/>
            <a:tailEnd/>
          </a:ln>
        </p:spPr>
        <p:txBody>
          <a:bodyPr>
            <a:spAutoFit/>
          </a:bodyPr>
          <a:lstStyle/>
          <a:p>
            <a:pPr>
              <a:spcBef>
                <a:spcPct val="20000"/>
              </a:spcBef>
              <a:spcAft>
                <a:spcPts val="300"/>
              </a:spcAft>
            </a:pPr>
            <a:r>
              <a:rPr lang="en-US" altLang="zh-CN" b="1" dirty="0">
                <a:latin typeface="宋体" pitchFamily="2" charset="-122"/>
              </a:rPr>
              <a:t>3.1 </a:t>
            </a:r>
            <a:r>
              <a:rPr lang="zh-CN" altLang="en-US" b="1" dirty="0">
                <a:latin typeface="宋体" pitchFamily="2" charset="-122"/>
              </a:rPr>
              <a:t>开放系统互连</a:t>
            </a:r>
            <a:r>
              <a:rPr lang="en-US" altLang="zh-CN" b="1" dirty="0">
                <a:latin typeface="宋体" pitchFamily="2" charset="-122"/>
              </a:rPr>
              <a:t>/</a:t>
            </a:r>
            <a:r>
              <a:rPr lang="zh-CN" altLang="en-US" b="1" dirty="0">
                <a:latin typeface="宋体" pitchFamily="2" charset="-122"/>
              </a:rPr>
              <a:t>参考</a:t>
            </a:r>
            <a:r>
              <a:rPr lang="zh-CN" altLang="en-US" b="1" dirty="0" smtClean="0">
                <a:latin typeface="宋体" pitchFamily="2" charset="-122"/>
              </a:rPr>
              <a:t>模式（</a:t>
            </a:r>
            <a:r>
              <a:rPr lang="en-US" altLang="zh-CN" b="1" dirty="0" smtClean="0">
                <a:latin typeface="宋体" pitchFamily="2" charset="-122"/>
              </a:rPr>
              <a:t>OSI/RM)</a:t>
            </a:r>
            <a:r>
              <a:rPr lang="zh-CN" altLang="en-US" b="1" dirty="0" smtClean="0">
                <a:latin typeface="宋体" pitchFamily="2" charset="-122"/>
              </a:rPr>
              <a:t>的</a:t>
            </a:r>
            <a:r>
              <a:rPr lang="zh-CN" altLang="en-US" b="1" dirty="0">
                <a:solidFill>
                  <a:srgbClr val="FF0000"/>
                </a:solidFill>
                <a:latin typeface="宋体" pitchFamily="2" charset="-122"/>
              </a:rPr>
              <a:t>提出</a:t>
            </a:r>
          </a:p>
          <a:p>
            <a:r>
              <a:rPr lang="zh-CN" altLang="en-US" b="1" dirty="0" smtClean="0"/>
              <a:t>为促进厂商的网络互联和互操作，</a:t>
            </a:r>
            <a:r>
              <a:rPr lang="en-US" altLang="zh-CN" b="1" dirty="0" smtClean="0"/>
              <a:t>ISO</a:t>
            </a:r>
            <a:r>
              <a:rPr lang="zh-CN" altLang="en-US" b="1" dirty="0" smtClean="0"/>
              <a:t>于</a:t>
            </a:r>
            <a:r>
              <a:rPr lang="en-US" altLang="zh-CN" b="1" dirty="0" smtClean="0"/>
              <a:t>1974</a:t>
            </a:r>
            <a:r>
              <a:rPr lang="zh-CN" altLang="en-US" b="1" dirty="0" smtClean="0"/>
              <a:t>年提出计算机网络体系结构和参考模型，以此作为网络标准化活动的基础。</a:t>
            </a:r>
          </a:p>
          <a:p>
            <a:r>
              <a:rPr lang="zh-CN" altLang="en-US" b="1" dirty="0" smtClean="0"/>
              <a:t>    </a:t>
            </a:r>
            <a:r>
              <a:rPr lang="en-US" altLang="zh-CN" b="1" dirty="0" smtClean="0"/>
              <a:t>—</a:t>
            </a:r>
            <a:r>
              <a:rPr lang="zh-CN" altLang="en-US" b="1" dirty="0" smtClean="0">
                <a:solidFill>
                  <a:srgbClr val="FF0000"/>
                </a:solidFill>
              </a:rPr>
              <a:t>开放系统互连参考模式（模型）（</a:t>
            </a:r>
            <a:r>
              <a:rPr lang="en-US" altLang="zh-CN" b="1" dirty="0" smtClean="0">
                <a:solidFill>
                  <a:srgbClr val="FF0000"/>
                </a:solidFill>
              </a:rPr>
              <a:t>OSI/RM</a:t>
            </a:r>
            <a:r>
              <a:rPr lang="zh-CN" altLang="en-US" b="1" dirty="0" smtClean="0">
                <a:solidFill>
                  <a:srgbClr val="FF0000"/>
                </a:solidFill>
              </a:rPr>
              <a:t>）</a:t>
            </a:r>
          </a:p>
          <a:p>
            <a:r>
              <a:rPr lang="zh-CN" altLang="en-US" b="1" dirty="0" smtClean="0">
                <a:solidFill>
                  <a:schemeClr val="hlink"/>
                </a:solidFill>
              </a:rPr>
              <a:t>     </a:t>
            </a:r>
            <a:r>
              <a:rPr lang="en-US" altLang="zh-CN" b="1" dirty="0" smtClean="0"/>
              <a:t>Open System Interconnection / Reference Model</a:t>
            </a:r>
            <a:endParaRPr lang="en-US" altLang="zh-CN" dirty="0" smtClean="0"/>
          </a:p>
          <a:p>
            <a:pPr>
              <a:spcBef>
                <a:spcPts val="900"/>
              </a:spcBef>
              <a:spcAft>
                <a:spcPts val="200"/>
              </a:spcAft>
              <a:buClr>
                <a:srgbClr val="FF0000"/>
              </a:buClr>
            </a:pPr>
            <a:r>
              <a:rPr lang="en-US" altLang="zh-CN" b="1" dirty="0" smtClean="0">
                <a:latin typeface="宋体" pitchFamily="2" charset="-122"/>
              </a:rPr>
              <a:t>  </a:t>
            </a:r>
            <a:r>
              <a:rPr lang="zh-CN" altLang="en-US" b="1" dirty="0" smtClean="0">
                <a:latin typeface="宋体" pitchFamily="2" charset="-122"/>
              </a:rPr>
              <a:t>网络体系结构：定义和表述网络设备及相关软件交互作用的逻辑结构，包括通信协议、报文格式、互操作规范等。</a:t>
            </a:r>
          </a:p>
          <a:p>
            <a:pPr>
              <a:spcBef>
                <a:spcPts val="300"/>
              </a:spcBef>
              <a:spcAft>
                <a:spcPts val="700"/>
              </a:spcAft>
              <a:buClr>
                <a:srgbClr val="FF0000"/>
              </a:buClr>
            </a:pPr>
            <a:r>
              <a:rPr lang="zh-CN" altLang="en-US" b="1" dirty="0" smtClean="0">
                <a:latin typeface="宋体" pitchFamily="2" charset="-122"/>
              </a:rPr>
              <a:t>  遵循相同体系结构的网络产品具有兼容性。</a:t>
            </a:r>
            <a:endParaRPr lang="zh-CN" altLang="en-US" sz="1400" b="1" dirty="0" smtClean="0">
              <a:latin typeface="宋体" pitchFamily="2" charset="-122"/>
            </a:endParaRPr>
          </a:p>
          <a:p>
            <a:pPr>
              <a:spcBef>
                <a:spcPct val="20000"/>
              </a:spcBef>
              <a:spcAft>
                <a:spcPts val="300"/>
              </a:spcAft>
              <a:buClr>
                <a:srgbClr val="FF0000"/>
              </a:buClr>
            </a:pPr>
            <a:r>
              <a:rPr lang="zh-CN" altLang="en-US" sz="2800" b="1" dirty="0" smtClean="0">
                <a:latin typeface="宋体" pitchFamily="2" charset="-122"/>
              </a:rPr>
              <a:t>对应体系结构</a:t>
            </a:r>
            <a:r>
              <a:rPr lang="en-US" altLang="zh-CN" sz="2800" b="1" dirty="0" smtClean="0">
                <a:latin typeface="宋体" pitchFamily="2" charset="-122"/>
              </a:rPr>
              <a:t>/</a:t>
            </a:r>
            <a:r>
              <a:rPr lang="zh-CN" altLang="en-US" sz="2800" b="1" dirty="0" smtClean="0">
                <a:latin typeface="宋体" pitchFamily="2" charset="-122"/>
              </a:rPr>
              <a:t>参考模型的</a:t>
            </a:r>
            <a:r>
              <a:rPr lang="zh-CN" altLang="en-US" sz="2800" b="1" dirty="0" smtClean="0">
                <a:solidFill>
                  <a:srgbClr val="FF0000"/>
                </a:solidFill>
                <a:latin typeface="宋体" pitchFamily="2" charset="-122"/>
              </a:rPr>
              <a:t>总体要求</a:t>
            </a:r>
          </a:p>
          <a:p>
            <a:pPr>
              <a:spcBef>
                <a:spcPct val="20000"/>
              </a:spcBef>
              <a:buClr>
                <a:srgbClr val="FF0000"/>
              </a:buClr>
              <a:buFont typeface="宋体" pitchFamily="2" charset="-122"/>
              <a:buChar char="★"/>
            </a:pPr>
            <a:r>
              <a:rPr lang="zh-CN" altLang="en-US" b="1" dirty="0" smtClean="0">
                <a:solidFill>
                  <a:schemeClr val="hlink"/>
                </a:solidFill>
                <a:latin typeface="宋体" pitchFamily="2" charset="-122"/>
              </a:rPr>
              <a:t>  </a:t>
            </a:r>
            <a:r>
              <a:rPr lang="zh-CN" altLang="en-US" b="1" dirty="0" smtClean="0">
                <a:latin typeface="宋体" pitchFamily="2" charset="-122"/>
              </a:rPr>
              <a:t>支持异种计算机之间的通信；</a:t>
            </a:r>
          </a:p>
          <a:p>
            <a:pPr>
              <a:spcBef>
                <a:spcPct val="20000"/>
              </a:spcBef>
              <a:buClr>
                <a:srgbClr val="FF0000"/>
              </a:buClr>
              <a:buFont typeface="宋体" pitchFamily="2" charset="-122"/>
              <a:buChar char="★"/>
            </a:pPr>
            <a:r>
              <a:rPr lang="zh-CN" altLang="en-US" b="1" dirty="0" smtClean="0">
                <a:solidFill>
                  <a:schemeClr val="hlink"/>
                </a:solidFill>
                <a:latin typeface="宋体" pitchFamily="2" charset="-122"/>
              </a:rPr>
              <a:t>  </a:t>
            </a:r>
            <a:r>
              <a:rPr lang="zh-CN" altLang="en-US" b="1" dirty="0" smtClean="0">
                <a:latin typeface="宋体" pitchFamily="2" charset="-122"/>
              </a:rPr>
              <a:t>支持各种通信媒体（现有的和未来的）；</a:t>
            </a:r>
          </a:p>
          <a:p>
            <a:pPr>
              <a:spcBef>
                <a:spcPct val="20000"/>
              </a:spcBef>
              <a:buClr>
                <a:srgbClr val="FF0000"/>
              </a:buClr>
              <a:buFont typeface="宋体" pitchFamily="2" charset="-122"/>
              <a:buChar char="★"/>
            </a:pPr>
            <a:r>
              <a:rPr lang="zh-CN" altLang="en-US" b="1" dirty="0" smtClean="0">
                <a:solidFill>
                  <a:schemeClr val="hlink"/>
                </a:solidFill>
                <a:latin typeface="宋体" pitchFamily="2" charset="-122"/>
              </a:rPr>
              <a:t>  </a:t>
            </a:r>
            <a:r>
              <a:rPr lang="zh-CN" altLang="en-US" b="1" dirty="0" smtClean="0">
                <a:latin typeface="宋体" pitchFamily="2" charset="-122"/>
              </a:rPr>
              <a:t>支持各种业务处理（现有的和未来的）；</a:t>
            </a:r>
          </a:p>
          <a:p>
            <a:pPr>
              <a:spcBef>
                <a:spcPct val="20000"/>
              </a:spcBef>
              <a:buClr>
                <a:srgbClr val="FF0000"/>
              </a:buClr>
              <a:buFont typeface="宋体" pitchFamily="2" charset="-122"/>
              <a:buChar char="★"/>
            </a:pPr>
            <a:r>
              <a:rPr lang="zh-CN" altLang="en-US" b="1" dirty="0" smtClean="0">
                <a:solidFill>
                  <a:schemeClr val="hlink"/>
                </a:solidFill>
                <a:latin typeface="宋体" pitchFamily="2" charset="-122"/>
              </a:rPr>
              <a:t>  </a:t>
            </a:r>
            <a:r>
              <a:rPr lang="zh-CN" altLang="en-US" b="1" dirty="0" smtClean="0">
                <a:latin typeface="宋体" pitchFamily="2" charset="-122"/>
              </a:rPr>
              <a:t>支持高级的人机接口（方便用户使用）；</a:t>
            </a:r>
          </a:p>
          <a:p>
            <a:pPr>
              <a:spcBef>
                <a:spcPct val="20000"/>
              </a:spcBef>
              <a:buClr>
                <a:srgbClr val="FF0000"/>
              </a:buClr>
              <a:buFont typeface="宋体" pitchFamily="2" charset="-122"/>
              <a:buChar char="★"/>
            </a:pPr>
            <a:r>
              <a:rPr lang="zh-CN" altLang="en-US" b="1" dirty="0" smtClean="0">
                <a:solidFill>
                  <a:srgbClr val="FF0000"/>
                </a:solidFill>
                <a:latin typeface="宋体" pitchFamily="2" charset="-122"/>
              </a:rPr>
              <a:t>  具有可扩充的能力，适应发展的需要（模块化）。</a:t>
            </a:r>
            <a:endParaRPr lang="zh-CN" altLang="en-US" sz="2800" b="1" dirty="0">
              <a:latin typeface="宋体" pitchFamily="2" charset="-122"/>
            </a:endParaRPr>
          </a:p>
        </p:txBody>
      </p:sp>
      <p:sp>
        <p:nvSpPr>
          <p:cNvPr id="48133" name="Text Box 5"/>
          <p:cNvSpPr txBox="1">
            <a:spLocks noChangeArrowheads="1"/>
          </p:cNvSpPr>
          <p:nvPr/>
        </p:nvSpPr>
        <p:spPr bwMode="auto">
          <a:xfrm>
            <a:off x="107950" y="44450"/>
            <a:ext cx="6408738" cy="579438"/>
          </a:xfrm>
          <a:prstGeom prst="rect">
            <a:avLst/>
          </a:prstGeom>
          <a:noFill/>
          <a:ln w="9525">
            <a:noFill/>
            <a:miter lim="800000"/>
            <a:headEnd/>
            <a:tailEnd/>
          </a:ln>
        </p:spPr>
        <p:txBody>
          <a:bodyPr>
            <a:spAutoFit/>
          </a:bodyPr>
          <a:lstStyle/>
          <a:p>
            <a:pPr>
              <a:spcBef>
                <a:spcPts val="300"/>
              </a:spcBef>
              <a:spcAft>
                <a:spcPts val="700"/>
              </a:spcAft>
            </a:pPr>
            <a:r>
              <a:rPr lang="zh-CN" altLang="en-US" sz="3200" b="1" dirty="0">
                <a:latin typeface="宋体" pitchFamily="2" charset="-122"/>
              </a:rPr>
              <a:t>第</a:t>
            </a:r>
            <a:r>
              <a:rPr lang="en-US" altLang="zh-CN" sz="3200" b="1" dirty="0">
                <a:latin typeface="宋体" pitchFamily="2" charset="-122"/>
              </a:rPr>
              <a:t>3</a:t>
            </a:r>
            <a:r>
              <a:rPr lang="zh-CN" altLang="en-US" sz="3200" b="1" dirty="0">
                <a:latin typeface="宋体" pitchFamily="2" charset="-122"/>
              </a:rPr>
              <a:t>章 计算机网络体系结构和协议</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2"/>
          <p:cNvSpPr>
            <a:spLocks noChangeArrowheads="1"/>
          </p:cNvSpPr>
          <p:nvPr/>
        </p:nvSpPr>
        <p:spPr bwMode="auto">
          <a:xfrm>
            <a:off x="228600" y="7620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69635" name="Text Box 3"/>
          <p:cNvSpPr txBox="1">
            <a:spLocks noChangeArrowheads="1"/>
          </p:cNvSpPr>
          <p:nvPr/>
        </p:nvSpPr>
        <p:spPr bwMode="auto">
          <a:xfrm>
            <a:off x="857885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12</a:t>
            </a:r>
            <a:endParaRPr lang="en-US" altLang="zh-CN" dirty="0"/>
          </a:p>
        </p:txBody>
      </p:sp>
      <p:sp>
        <p:nvSpPr>
          <p:cNvPr id="69636" name="Text Box 4"/>
          <p:cNvSpPr txBox="1">
            <a:spLocks noChangeArrowheads="1"/>
          </p:cNvSpPr>
          <p:nvPr/>
        </p:nvSpPr>
        <p:spPr bwMode="auto">
          <a:xfrm>
            <a:off x="212725" y="1114425"/>
            <a:ext cx="8778875" cy="4619625"/>
          </a:xfrm>
          <a:prstGeom prst="rect">
            <a:avLst/>
          </a:prstGeom>
          <a:noFill/>
          <a:ln w="9525">
            <a:noFill/>
            <a:miter lim="800000"/>
            <a:headEnd/>
            <a:tailEnd/>
          </a:ln>
        </p:spPr>
        <p:txBody>
          <a:bodyPr>
            <a:spAutoFit/>
          </a:bodyPr>
          <a:lstStyle/>
          <a:p>
            <a:pPr>
              <a:spcBef>
                <a:spcPct val="20000"/>
              </a:spcBef>
              <a:spcAft>
                <a:spcPct val="40000"/>
              </a:spcAft>
            </a:pPr>
            <a:r>
              <a:rPr lang="zh-CN" altLang="en-US" b="1" i="1" u="sng">
                <a:solidFill>
                  <a:srgbClr val="FF0000"/>
                </a:solidFill>
                <a:latin typeface="宋体" pitchFamily="2" charset="-122"/>
              </a:rPr>
              <a:t>数据单元</a:t>
            </a:r>
            <a:r>
              <a:rPr lang="zh-CN" altLang="en-US" b="1" i="1" u="sng">
                <a:latin typeface="宋体" pitchFamily="2" charset="-122"/>
              </a:rPr>
              <a:t>（</a:t>
            </a:r>
            <a:r>
              <a:rPr lang="en-US" altLang="zh-CN" b="1" i="1" u="sng">
                <a:latin typeface="宋体" pitchFamily="2" charset="-122"/>
              </a:rPr>
              <a:t>DataUnit</a:t>
            </a:r>
            <a:r>
              <a:rPr lang="en-US" altLang="zh-CN" b="1" i="1" u="sng">
                <a:latin typeface="Roman 10cpi"/>
              </a:rPr>
              <a:t>—</a:t>
            </a:r>
            <a:r>
              <a:rPr lang="en-US" altLang="zh-CN" b="1" i="1" u="sng">
                <a:latin typeface="宋体" pitchFamily="2" charset="-122"/>
              </a:rPr>
              <a:t>DU</a:t>
            </a:r>
            <a:r>
              <a:rPr lang="zh-CN" altLang="en-US" b="1" i="1" u="sng">
                <a:latin typeface="宋体" pitchFamily="2" charset="-122"/>
              </a:rPr>
              <a:t>）</a:t>
            </a:r>
            <a:r>
              <a:rPr lang="zh-CN" altLang="en-US" b="1">
                <a:latin typeface="宋体" pitchFamily="2" charset="-122"/>
              </a:rPr>
              <a:t> ：</a:t>
            </a:r>
            <a:r>
              <a:rPr lang="en-US" altLang="zh-CN" b="1">
                <a:latin typeface="宋体" pitchFamily="2" charset="-122"/>
              </a:rPr>
              <a:t>OSI</a:t>
            </a:r>
            <a:r>
              <a:rPr lang="zh-CN" altLang="en-US" b="1">
                <a:latin typeface="宋体" pitchFamily="2" charset="-122"/>
              </a:rPr>
              <a:t>环境中交换的数据。</a:t>
            </a:r>
          </a:p>
          <a:p>
            <a:pPr>
              <a:spcBef>
                <a:spcPct val="20000"/>
              </a:spcBef>
              <a:spcAft>
                <a:spcPct val="40000"/>
              </a:spcAft>
            </a:pPr>
            <a:r>
              <a:rPr lang="zh-CN" altLang="en-US" b="1" i="1" u="sng">
                <a:solidFill>
                  <a:srgbClr val="FF0000"/>
                </a:solidFill>
                <a:latin typeface="宋体" pitchFamily="2" charset="-122"/>
              </a:rPr>
              <a:t>服务数据单元</a:t>
            </a:r>
            <a:r>
              <a:rPr lang="zh-CN" altLang="en-US" b="1" i="1" u="sng">
                <a:latin typeface="宋体" pitchFamily="2" charset="-122"/>
              </a:rPr>
              <a:t>（</a:t>
            </a:r>
            <a:r>
              <a:rPr lang="en-US" altLang="zh-CN" b="1" i="1" u="sng">
                <a:latin typeface="宋体" pitchFamily="2" charset="-122"/>
              </a:rPr>
              <a:t>SDU</a:t>
            </a:r>
            <a:r>
              <a:rPr lang="zh-CN" altLang="en-US" b="1" i="1" u="sng">
                <a:latin typeface="宋体" pitchFamily="2" charset="-122"/>
              </a:rPr>
              <a:t>）：</a:t>
            </a:r>
            <a:r>
              <a:rPr lang="zh-CN" altLang="en-US" b="1">
                <a:latin typeface="宋体" pitchFamily="2" charset="-122"/>
              </a:rPr>
              <a:t> 相邻层间交换的数据单元，</a:t>
            </a:r>
            <a:r>
              <a:rPr lang="en-US" altLang="zh-CN" b="1">
                <a:latin typeface="宋体" pitchFamily="2" charset="-122"/>
              </a:rPr>
              <a:t>SDU</a:t>
            </a:r>
            <a:r>
              <a:rPr lang="zh-CN" altLang="en-US" b="1">
                <a:latin typeface="宋体" pitchFamily="2" charset="-122"/>
              </a:rPr>
              <a:t>为服务原语的表现形式。</a:t>
            </a:r>
          </a:p>
          <a:p>
            <a:pPr>
              <a:spcBef>
                <a:spcPct val="20000"/>
              </a:spcBef>
              <a:spcAft>
                <a:spcPct val="40000"/>
              </a:spcAft>
            </a:pPr>
            <a:r>
              <a:rPr lang="zh-CN" altLang="en-US" b="1" i="1" u="sng">
                <a:solidFill>
                  <a:srgbClr val="FF0000"/>
                </a:solidFill>
                <a:latin typeface="宋体" pitchFamily="2" charset="-122"/>
              </a:rPr>
              <a:t>接口数据单元</a:t>
            </a:r>
            <a:r>
              <a:rPr lang="zh-CN" altLang="en-US" b="1" i="1" u="sng">
                <a:latin typeface="宋体" pitchFamily="2" charset="-122"/>
              </a:rPr>
              <a:t>（</a:t>
            </a:r>
            <a:r>
              <a:rPr lang="en-US" altLang="zh-CN" b="1" i="1" u="sng">
                <a:latin typeface="宋体" pitchFamily="2" charset="-122"/>
              </a:rPr>
              <a:t>IDU</a:t>
            </a:r>
            <a:r>
              <a:rPr lang="zh-CN" altLang="en-US" b="1" i="1" u="sng">
                <a:latin typeface="宋体" pitchFamily="2" charset="-122"/>
              </a:rPr>
              <a:t>）：</a:t>
            </a:r>
            <a:r>
              <a:rPr lang="zh-CN" altLang="en-US" b="1">
                <a:latin typeface="宋体" pitchFamily="2" charset="-122"/>
              </a:rPr>
              <a:t>  相邻层界面上体现的数据单元，</a:t>
            </a:r>
          </a:p>
          <a:p>
            <a:pPr>
              <a:spcAft>
                <a:spcPct val="40000"/>
              </a:spcAft>
            </a:pPr>
            <a:r>
              <a:rPr lang="zh-CN" altLang="en-US" b="1">
                <a:latin typeface="宋体" pitchFamily="2" charset="-122"/>
              </a:rPr>
              <a:t>              </a:t>
            </a:r>
            <a:r>
              <a:rPr lang="en-US" altLang="zh-CN" b="1">
                <a:latin typeface="宋体" pitchFamily="2" charset="-122"/>
              </a:rPr>
              <a:t>IDU </a:t>
            </a:r>
            <a:r>
              <a:rPr lang="zh-CN" altLang="en-US" b="1">
                <a:latin typeface="宋体" pitchFamily="2" charset="-122"/>
              </a:rPr>
              <a:t>＝ </a:t>
            </a:r>
            <a:r>
              <a:rPr lang="en-US" altLang="zh-CN" b="1">
                <a:latin typeface="宋体" pitchFamily="2" charset="-122"/>
              </a:rPr>
              <a:t>SDU </a:t>
            </a:r>
            <a:r>
              <a:rPr lang="zh-CN" altLang="en-US" b="1">
                <a:latin typeface="宋体" pitchFamily="2" charset="-122"/>
              </a:rPr>
              <a:t>＋ 接口控制信息。</a:t>
            </a:r>
          </a:p>
          <a:p>
            <a:pPr>
              <a:spcBef>
                <a:spcPct val="20000"/>
              </a:spcBef>
              <a:spcAft>
                <a:spcPct val="40000"/>
              </a:spcAft>
            </a:pPr>
            <a:r>
              <a:rPr lang="zh-CN" altLang="en-US" b="1" i="1" u="sng">
                <a:solidFill>
                  <a:srgbClr val="FF0000"/>
                </a:solidFill>
                <a:latin typeface="宋体" pitchFamily="2" charset="-122"/>
              </a:rPr>
              <a:t>协议数据单元</a:t>
            </a:r>
            <a:r>
              <a:rPr lang="zh-CN" altLang="en-US" b="1" i="1" u="sng">
                <a:latin typeface="宋体" pitchFamily="2" charset="-122"/>
              </a:rPr>
              <a:t>（</a:t>
            </a:r>
            <a:r>
              <a:rPr lang="en-US" altLang="zh-CN" b="1" i="1" u="sng">
                <a:latin typeface="宋体" pitchFamily="2" charset="-122"/>
              </a:rPr>
              <a:t>PDU</a:t>
            </a:r>
            <a:r>
              <a:rPr lang="zh-CN" altLang="en-US" b="1" i="1" u="sng">
                <a:latin typeface="宋体" pitchFamily="2" charset="-122"/>
              </a:rPr>
              <a:t>）：</a:t>
            </a:r>
            <a:r>
              <a:rPr lang="zh-CN" altLang="en-US" b="1">
                <a:latin typeface="宋体" pitchFamily="2" charset="-122"/>
              </a:rPr>
              <a:t>对等层间交换的数据单元，</a:t>
            </a:r>
          </a:p>
          <a:p>
            <a:pPr>
              <a:spcBef>
                <a:spcPct val="20000"/>
              </a:spcBef>
              <a:spcAft>
                <a:spcPct val="40000"/>
              </a:spcAft>
            </a:pPr>
            <a:r>
              <a:rPr lang="zh-CN" altLang="en-US" b="1">
                <a:latin typeface="宋体" pitchFamily="2" charset="-122"/>
              </a:rPr>
              <a:t>               </a:t>
            </a:r>
            <a:r>
              <a:rPr lang="en-US" altLang="zh-CN" b="1">
                <a:latin typeface="宋体" pitchFamily="2" charset="-122"/>
              </a:rPr>
              <a:t>PDU</a:t>
            </a:r>
            <a:r>
              <a:rPr lang="zh-CN" altLang="en-US" b="1">
                <a:latin typeface="宋体" pitchFamily="2" charset="-122"/>
              </a:rPr>
              <a:t>的内容和格式由</a:t>
            </a:r>
            <a:r>
              <a:rPr lang="zh-CN" altLang="en-US" b="1">
                <a:solidFill>
                  <a:srgbClr val="FF0000"/>
                </a:solidFill>
                <a:latin typeface="宋体" pitchFamily="2" charset="-122"/>
              </a:rPr>
              <a:t>协议精确地定义</a:t>
            </a:r>
            <a:r>
              <a:rPr lang="zh-CN" altLang="en-US" b="1">
                <a:latin typeface="宋体" pitchFamily="2" charset="-122"/>
              </a:rPr>
              <a:t>。</a:t>
            </a:r>
          </a:p>
          <a:p>
            <a:pPr>
              <a:spcBef>
                <a:spcPct val="20000"/>
              </a:spcBef>
              <a:spcAft>
                <a:spcPct val="40000"/>
              </a:spcAft>
            </a:pPr>
            <a:r>
              <a:rPr lang="zh-CN" altLang="en-US" b="1">
                <a:latin typeface="宋体" pitchFamily="2" charset="-122"/>
              </a:rPr>
              <a:t>（</a:t>
            </a:r>
            <a:r>
              <a:rPr lang="en-US" altLang="zh-CN" b="1">
                <a:latin typeface="宋体" pitchFamily="2" charset="-122"/>
              </a:rPr>
              <a:t>N</a:t>
            </a:r>
            <a:r>
              <a:rPr lang="zh-CN" altLang="en-US" b="1">
                <a:latin typeface="宋体" pitchFamily="2" charset="-122"/>
              </a:rPr>
              <a:t>）</a:t>
            </a:r>
            <a:r>
              <a:rPr lang="en-US" altLang="zh-CN" b="1">
                <a:latin typeface="宋体" pitchFamily="2" charset="-122"/>
              </a:rPr>
              <a:t>PDU</a:t>
            </a:r>
            <a:r>
              <a:rPr lang="zh-CN" altLang="en-US" b="1">
                <a:latin typeface="宋体" pitchFamily="2" charset="-122"/>
              </a:rPr>
              <a:t>作为（</a:t>
            </a:r>
            <a:r>
              <a:rPr lang="en-US" altLang="zh-CN" b="1">
                <a:latin typeface="宋体" pitchFamily="2" charset="-122"/>
              </a:rPr>
              <a:t>N</a:t>
            </a:r>
            <a:r>
              <a:rPr lang="zh-CN" altLang="en-US" b="1">
                <a:latin typeface="宋体" pitchFamily="2" charset="-122"/>
              </a:rPr>
              <a:t>－</a:t>
            </a:r>
            <a:r>
              <a:rPr lang="en-US" altLang="zh-CN" b="1">
                <a:latin typeface="宋体" pitchFamily="2" charset="-122"/>
              </a:rPr>
              <a:t>1</a:t>
            </a:r>
            <a:r>
              <a:rPr lang="zh-CN" altLang="en-US" b="1">
                <a:latin typeface="宋体" pitchFamily="2" charset="-122"/>
              </a:rPr>
              <a:t>）</a:t>
            </a:r>
            <a:r>
              <a:rPr lang="en-US" altLang="zh-CN" b="1">
                <a:latin typeface="宋体" pitchFamily="2" charset="-122"/>
              </a:rPr>
              <a:t>SDU</a:t>
            </a:r>
            <a:r>
              <a:rPr lang="zh-CN" altLang="en-US" b="1">
                <a:latin typeface="宋体" pitchFamily="2" charset="-122"/>
              </a:rPr>
              <a:t>的一部分，传递给下层，直至对等层实体。</a:t>
            </a:r>
          </a:p>
        </p:txBody>
      </p:sp>
      <p:sp>
        <p:nvSpPr>
          <p:cNvPr id="69637" name="Text Box 5"/>
          <p:cNvSpPr txBox="1">
            <a:spLocks noChangeArrowheads="1"/>
          </p:cNvSpPr>
          <p:nvPr/>
        </p:nvSpPr>
        <p:spPr bwMode="auto">
          <a:xfrm>
            <a:off x="179388" y="115888"/>
            <a:ext cx="7848600" cy="579437"/>
          </a:xfrm>
          <a:prstGeom prst="rect">
            <a:avLst/>
          </a:prstGeom>
          <a:noFill/>
          <a:ln w="9525">
            <a:noFill/>
            <a:miter lim="800000"/>
            <a:headEnd/>
            <a:tailEnd/>
          </a:ln>
        </p:spPr>
        <p:txBody>
          <a:bodyPr>
            <a:spAutoFit/>
          </a:bodyPr>
          <a:lstStyle/>
          <a:p>
            <a:pPr>
              <a:spcBef>
                <a:spcPct val="20000"/>
              </a:spcBef>
              <a:spcAft>
                <a:spcPct val="40000"/>
              </a:spcAft>
            </a:pPr>
            <a:r>
              <a:rPr lang="zh-CN" altLang="en-US" sz="3200" b="1">
                <a:solidFill>
                  <a:srgbClr val="FF0000"/>
                </a:solidFill>
                <a:latin typeface="宋体" pitchFamily="2" charset="-122"/>
              </a:rPr>
              <a:t>（</a:t>
            </a:r>
            <a:r>
              <a:rPr lang="en-US" altLang="zh-CN" sz="3200" b="1">
                <a:solidFill>
                  <a:srgbClr val="FF0000"/>
                </a:solidFill>
                <a:latin typeface="宋体" pitchFamily="2" charset="-122"/>
              </a:rPr>
              <a:t>4</a:t>
            </a:r>
            <a:r>
              <a:rPr lang="zh-CN" altLang="en-US" sz="3200" b="1">
                <a:solidFill>
                  <a:srgbClr val="FF0000"/>
                </a:solidFill>
                <a:latin typeface="宋体" pitchFamily="2" charset="-122"/>
              </a:rPr>
              <a:t>） 数据类型</a:t>
            </a:r>
            <a:r>
              <a:rPr lang="zh-CN" altLang="en-US" b="1">
                <a:latin typeface="宋体" pitchFamily="2" charset="-122"/>
              </a:rPr>
              <a:t>（模块间交互的对象）</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15913" y="152400"/>
            <a:ext cx="4835525" cy="427038"/>
            <a:chOff x="1401" y="3872"/>
            <a:chExt cx="3046" cy="269"/>
          </a:xfrm>
        </p:grpSpPr>
        <p:sp>
          <p:nvSpPr>
            <p:cNvPr id="70705" name="Rectangle 3"/>
            <p:cNvSpPr>
              <a:spLocks noChangeArrowheads="1"/>
            </p:cNvSpPr>
            <p:nvPr/>
          </p:nvSpPr>
          <p:spPr bwMode="auto">
            <a:xfrm>
              <a:off x="1401" y="3872"/>
              <a:ext cx="96" cy="230"/>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仿宋体"/>
                  <a:ea typeface="仿宋体"/>
                  <a:cs typeface="仿宋体"/>
                </a:rPr>
                <a:t> </a:t>
              </a:r>
              <a:endParaRPr lang="en-US" altLang="zh-CN" b="1"/>
            </a:p>
          </p:txBody>
        </p:sp>
        <p:sp>
          <p:nvSpPr>
            <p:cNvPr id="70706" name="Rectangle 4"/>
            <p:cNvSpPr>
              <a:spLocks noChangeArrowheads="1"/>
            </p:cNvSpPr>
            <p:nvPr/>
          </p:nvSpPr>
          <p:spPr bwMode="auto">
            <a:xfrm>
              <a:off x="1434" y="3872"/>
              <a:ext cx="3013" cy="269"/>
            </a:xfrm>
            <a:prstGeom prst="rect">
              <a:avLst/>
            </a:prstGeom>
            <a:noFill/>
            <a:ln w="9525">
              <a:noFill/>
              <a:miter lim="800000"/>
              <a:headEnd/>
              <a:tailEnd/>
            </a:ln>
          </p:spPr>
          <p:txBody>
            <a:bodyPr wrap="none" lIns="0" tIns="0" rIns="0" bIns="0">
              <a:spAutoFit/>
            </a:bodyPr>
            <a:lstStyle/>
            <a:p>
              <a:r>
                <a:rPr lang="en-US" altLang="zh-CN" sz="2800" b="1">
                  <a:solidFill>
                    <a:srgbClr val="000000"/>
                  </a:solidFill>
                  <a:latin typeface="宋体" pitchFamily="2" charset="-122"/>
                </a:rPr>
                <a:t>OSI</a:t>
              </a:r>
              <a:r>
                <a:rPr lang="zh-CN" altLang="en-US" sz="2800" b="1">
                  <a:solidFill>
                    <a:srgbClr val="000000"/>
                  </a:solidFill>
                  <a:latin typeface="宋体" pitchFamily="2" charset="-122"/>
                </a:rPr>
                <a:t>环境下数据单元之间的关系</a:t>
              </a:r>
              <a:endParaRPr lang="zh-CN" altLang="en-US" sz="2800" b="1"/>
            </a:p>
          </p:txBody>
        </p:sp>
      </p:grpSp>
      <p:grpSp>
        <p:nvGrpSpPr>
          <p:cNvPr id="3" name="Group 51"/>
          <p:cNvGrpSpPr>
            <a:grpSpLocks/>
          </p:cNvGrpSpPr>
          <p:nvPr/>
        </p:nvGrpSpPr>
        <p:grpSpPr bwMode="auto">
          <a:xfrm>
            <a:off x="801688" y="1084263"/>
            <a:ext cx="7772399" cy="5313362"/>
            <a:chOff x="505" y="683"/>
            <a:chExt cx="4896" cy="3347"/>
          </a:xfrm>
        </p:grpSpPr>
        <p:sp>
          <p:nvSpPr>
            <p:cNvPr id="70662" name="Rectangle 6"/>
            <p:cNvSpPr>
              <a:spLocks noChangeArrowheads="1"/>
            </p:cNvSpPr>
            <p:nvPr/>
          </p:nvSpPr>
          <p:spPr bwMode="auto">
            <a:xfrm>
              <a:off x="912" y="3332"/>
              <a:ext cx="4489" cy="698"/>
            </a:xfrm>
            <a:prstGeom prst="rect">
              <a:avLst/>
            </a:prstGeom>
            <a:noFill/>
            <a:ln w="9525">
              <a:noFill/>
              <a:miter lim="800000"/>
              <a:headEnd/>
              <a:tailEnd/>
            </a:ln>
          </p:spPr>
          <p:txBody>
            <a:bodyPr wrap="none" lIns="0" tIns="0" rIns="0" bIns="0">
              <a:spAutoFit/>
            </a:bodyPr>
            <a:lstStyle/>
            <a:p>
              <a:r>
                <a:rPr lang="en-US" altLang="zh-CN" b="1" dirty="0">
                  <a:solidFill>
                    <a:srgbClr val="000000"/>
                  </a:solidFill>
                  <a:latin typeface="宋体" pitchFamily="2" charset="-122"/>
                </a:rPr>
                <a:t>SCI</a:t>
              </a:r>
              <a:r>
                <a:rPr lang="en-US" altLang="zh-CN" b="1" dirty="0">
                  <a:solidFill>
                    <a:srgbClr val="000000"/>
                  </a:solidFill>
                </a:rPr>
                <a:t>……</a:t>
              </a:r>
              <a:r>
                <a:rPr lang="en-US" altLang="zh-CN" b="1" dirty="0">
                  <a:solidFill>
                    <a:srgbClr val="000000"/>
                  </a:solidFill>
                  <a:latin typeface="宋体" pitchFamily="2" charset="-122"/>
                </a:rPr>
                <a:t> </a:t>
              </a:r>
              <a:r>
                <a:rPr lang="zh-CN" altLang="en-US" b="1" dirty="0">
                  <a:solidFill>
                    <a:srgbClr val="000000"/>
                  </a:solidFill>
                  <a:latin typeface="宋体" pitchFamily="2" charset="-122"/>
                </a:rPr>
                <a:t>服务控制信息      </a:t>
              </a:r>
              <a:r>
                <a:rPr lang="en-US" altLang="zh-CN" b="1" dirty="0">
                  <a:solidFill>
                    <a:srgbClr val="000000"/>
                  </a:solidFill>
                  <a:latin typeface="宋体" pitchFamily="2" charset="-122"/>
                </a:rPr>
                <a:t>SDU----</a:t>
              </a:r>
              <a:r>
                <a:rPr lang="zh-CN" altLang="en-US" b="1" dirty="0">
                  <a:solidFill>
                    <a:srgbClr val="000000"/>
                  </a:solidFill>
                  <a:latin typeface="宋体" pitchFamily="2" charset="-122"/>
                </a:rPr>
                <a:t>服务数据单元</a:t>
              </a:r>
            </a:p>
            <a:p>
              <a:r>
                <a:rPr lang="en-US" altLang="zh-CN" b="1" dirty="0">
                  <a:solidFill>
                    <a:srgbClr val="000000"/>
                  </a:solidFill>
                  <a:latin typeface="宋体" pitchFamily="2" charset="-122"/>
                </a:rPr>
                <a:t>ICI</a:t>
              </a:r>
              <a:r>
                <a:rPr lang="en-US" altLang="zh-CN" b="1" dirty="0">
                  <a:solidFill>
                    <a:srgbClr val="000000"/>
                  </a:solidFill>
                </a:rPr>
                <a:t>……</a:t>
              </a:r>
              <a:r>
                <a:rPr lang="en-US" altLang="zh-CN" b="1" dirty="0">
                  <a:solidFill>
                    <a:srgbClr val="000000"/>
                  </a:solidFill>
                  <a:latin typeface="宋体" pitchFamily="2" charset="-122"/>
                </a:rPr>
                <a:t> </a:t>
              </a:r>
              <a:r>
                <a:rPr lang="zh-CN" altLang="en-US" b="1" dirty="0">
                  <a:solidFill>
                    <a:srgbClr val="000000"/>
                  </a:solidFill>
                  <a:latin typeface="宋体" pitchFamily="2" charset="-122"/>
                </a:rPr>
                <a:t>接口控制信息      </a:t>
              </a:r>
              <a:r>
                <a:rPr lang="en-US" altLang="zh-CN" b="1" dirty="0" smtClean="0">
                  <a:solidFill>
                    <a:srgbClr val="000000"/>
                  </a:solidFill>
                  <a:latin typeface="宋体" pitchFamily="2" charset="-122"/>
                </a:rPr>
                <a:t>IDU----</a:t>
              </a:r>
              <a:r>
                <a:rPr lang="zh-CN" altLang="en-US" b="1" dirty="0" smtClean="0">
                  <a:solidFill>
                    <a:srgbClr val="000000"/>
                  </a:solidFill>
                  <a:latin typeface="宋体" pitchFamily="2" charset="-122"/>
                </a:rPr>
                <a:t>接口数据</a:t>
              </a:r>
              <a:r>
                <a:rPr lang="zh-CN" altLang="en-US" b="1" dirty="0">
                  <a:solidFill>
                    <a:srgbClr val="000000"/>
                  </a:solidFill>
                  <a:latin typeface="宋体" pitchFamily="2" charset="-122"/>
                </a:rPr>
                <a:t>单元</a:t>
              </a:r>
              <a:endParaRPr lang="zh-CN" altLang="en-US" b="1" dirty="0"/>
            </a:p>
            <a:p>
              <a:r>
                <a:rPr lang="en-US" altLang="zh-CN" b="1" dirty="0">
                  <a:solidFill>
                    <a:srgbClr val="000000"/>
                  </a:solidFill>
                  <a:latin typeface="宋体" pitchFamily="2" charset="-122"/>
                </a:rPr>
                <a:t>PCI</a:t>
              </a:r>
              <a:r>
                <a:rPr lang="en-US" altLang="zh-CN" b="1" dirty="0">
                  <a:solidFill>
                    <a:srgbClr val="000000"/>
                  </a:solidFill>
                </a:rPr>
                <a:t>……</a:t>
              </a:r>
              <a:r>
                <a:rPr lang="en-US" altLang="zh-CN" b="1" dirty="0">
                  <a:solidFill>
                    <a:srgbClr val="000000"/>
                  </a:solidFill>
                  <a:latin typeface="宋体" pitchFamily="2" charset="-122"/>
                </a:rPr>
                <a:t> </a:t>
              </a:r>
              <a:r>
                <a:rPr lang="zh-CN" altLang="en-US" b="1" dirty="0">
                  <a:solidFill>
                    <a:srgbClr val="000000"/>
                  </a:solidFill>
                  <a:latin typeface="宋体" pitchFamily="2" charset="-122"/>
                </a:rPr>
                <a:t>协议控制</a:t>
              </a:r>
              <a:r>
                <a:rPr lang="zh-CN" altLang="en-US" b="1" dirty="0" smtClean="0">
                  <a:solidFill>
                    <a:srgbClr val="000000"/>
                  </a:solidFill>
                  <a:latin typeface="宋体" pitchFamily="2" charset="-122"/>
                </a:rPr>
                <a:t>信息      </a:t>
              </a:r>
              <a:r>
                <a:rPr lang="en-US" altLang="zh-CN" b="1" dirty="0" smtClean="0">
                  <a:solidFill>
                    <a:srgbClr val="000000"/>
                  </a:solidFill>
                  <a:latin typeface="宋体" pitchFamily="2" charset="-122"/>
                </a:rPr>
                <a:t>PDU----</a:t>
              </a:r>
              <a:r>
                <a:rPr lang="zh-CN" altLang="en-US" b="1" dirty="0" smtClean="0">
                  <a:solidFill>
                    <a:srgbClr val="000000"/>
                  </a:solidFill>
                  <a:latin typeface="宋体" pitchFamily="2" charset="-122"/>
                </a:rPr>
                <a:t>协议数据单元</a:t>
              </a:r>
              <a:endParaRPr lang="zh-CN" altLang="en-US" b="1" dirty="0">
                <a:solidFill>
                  <a:srgbClr val="000000"/>
                </a:solidFill>
                <a:latin typeface="宋体" pitchFamily="2" charset="-122"/>
              </a:endParaRPr>
            </a:p>
          </p:txBody>
        </p:sp>
        <p:sp>
          <p:nvSpPr>
            <p:cNvPr id="70663" name="Rectangle 7"/>
            <p:cNvSpPr>
              <a:spLocks noChangeArrowheads="1"/>
            </p:cNvSpPr>
            <p:nvPr/>
          </p:nvSpPr>
          <p:spPr bwMode="auto">
            <a:xfrm>
              <a:off x="2497" y="683"/>
              <a:ext cx="1488" cy="267"/>
            </a:xfrm>
            <a:prstGeom prst="rect">
              <a:avLst/>
            </a:prstGeom>
            <a:noFill/>
            <a:ln w="26988">
              <a:solidFill>
                <a:srgbClr val="000000"/>
              </a:solidFill>
              <a:miter lim="800000"/>
              <a:headEnd/>
              <a:tailEnd/>
            </a:ln>
          </p:spPr>
          <p:txBody>
            <a:bodyPr/>
            <a:lstStyle/>
            <a:p>
              <a:pPr algn="ctr" eaLnBrk="0" hangingPunct="0"/>
              <a:r>
                <a:rPr lang="zh-CN" altLang="en-US" b="1">
                  <a:latin typeface="楷体"/>
                  <a:ea typeface="楷体"/>
                  <a:cs typeface="楷体"/>
                </a:rPr>
                <a:t>（</a:t>
              </a:r>
              <a:r>
                <a:rPr lang="en-US" altLang="zh-CN" b="1">
                  <a:latin typeface="楷体"/>
                  <a:ea typeface="楷体"/>
                  <a:cs typeface="楷体"/>
                </a:rPr>
                <a:t>N+1</a:t>
              </a:r>
              <a:r>
                <a:rPr lang="zh-CN" altLang="en-US" b="1">
                  <a:latin typeface="楷体"/>
                  <a:ea typeface="楷体"/>
                  <a:cs typeface="楷体"/>
                </a:rPr>
                <a:t>）</a:t>
              </a:r>
              <a:r>
                <a:rPr lang="en-US" altLang="zh-CN" b="1">
                  <a:latin typeface="楷体"/>
                  <a:ea typeface="楷体"/>
                  <a:cs typeface="楷体"/>
                </a:rPr>
                <a:t>PDU</a:t>
              </a:r>
            </a:p>
          </p:txBody>
        </p:sp>
        <p:sp>
          <p:nvSpPr>
            <p:cNvPr id="70664" name="Rectangle 8"/>
            <p:cNvSpPr>
              <a:spLocks noChangeArrowheads="1"/>
            </p:cNvSpPr>
            <p:nvPr/>
          </p:nvSpPr>
          <p:spPr bwMode="auto">
            <a:xfrm>
              <a:off x="2100" y="1149"/>
              <a:ext cx="1885" cy="240"/>
            </a:xfrm>
            <a:prstGeom prst="rect">
              <a:avLst/>
            </a:prstGeom>
            <a:noFill/>
            <a:ln w="26988">
              <a:solidFill>
                <a:srgbClr val="000000"/>
              </a:solidFill>
              <a:miter lim="800000"/>
              <a:headEnd/>
              <a:tailEnd/>
            </a:ln>
          </p:spPr>
          <p:txBody>
            <a:bodyPr/>
            <a:lstStyle/>
            <a:p>
              <a:pPr algn="ctr" eaLnBrk="0" hangingPunct="0"/>
              <a:r>
                <a:rPr lang="zh-CN" altLang="en-US" b="1">
                  <a:latin typeface="楷体"/>
                  <a:ea typeface="楷体"/>
                  <a:cs typeface="楷体"/>
                </a:rPr>
                <a:t>（</a:t>
              </a:r>
              <a:r>
                <a:rPr lang="en-US" altLang="zh-CN" b="1">
                  <a:latin typeface="楷体"/>
                  <a:ea typeface="楷体"/>
                  <a:cs typeface="楷体"/>
                </a:rPr>
                <a:t>N</a:t>
              </a:r>
              <a:r>
                <a:rPr lang="zh-CN" altLang="en-US" b="1">
                  <a:latin typeface="楷体"/>
                  <a:ea typeface="楷体"/>
                  <a:cs typeface="楷体"/>
                </a:rPr>
                <a:t>）</a:t>
              </a:r>
              <a:r>
                <a:rPr lang="en-US" altLang="zh-CN" b="1">
                  <a:latin typeface="楷体"/>
                  <a:ea typeface="楷体"/>
                  <a:cs typeface="楷体"/>
                </a:rPr>
                <a:t>SDU</a:t>
              </a:r>
            </a:p>
          </p:txBody>
        </p:sp>
        <p:grpSp>
          <p:nvGrpSpPr>
            <p:cNvPr id="4" name="Group 9"/>
            <p:cNvGrpSpPr>
              <a:grpSpLocks/>
            </p:cNvGrpSpPr>
            <p:nvPr/>
          </p:nvGrpSpPr>
          <p:grpSpPr bwMode="auto">
            <a:xfrm>
              <a:off x="2090" y="1301"/>
              <a:ext cx="1" cy="268"/>
              <a:chOff x="1994" y="1112"/>
              <a:chExt cx="1" cy="268"/>
            </a:xfrm>
          </p:grpSpPr>
          <p:sp>
            <p:nvSpPr>
              <p:cNvPr id="70702" name="Line 10"/>
              <p:cNvSpPr>
                <a:spLocks noChangeShapeType="1"/>
              </p:cNvSpPr>
              <p:nvPr/>
            </p:nvSpPr>
            <p:spPr bwMode="auto">
              <a:xfrm>
                <a:off x="1994" y="1112"/>
                <a:ext cx="1" cy="57"/>
              </a:xfrm>
              <a:prstGeom prst="line">
                <a:avLst/>
              </a:prstGeom>
              <a:noFill/>
              <a:ln w="38100">
                <a:solidFill>
                  <a:srgbClr val="FF6699"/>
                </a:solidFill>
                <a:round/>
                <a:headEnd/>
                <a:tailEnd/>
              </a:ln>
            </p:spPr>
            <p:txBody>
              <a:bodyPr/>
              <a:lstStyle/>
              <a:p>
                <a:endParaRPr lang="zh-CN" altLang="en-US"/>
              </a:p>
            </p:txBody>
          </p:sp>
          <p:sp>
            <p:nvSpPr>
              <p:cNvPr id="70703" name="Line 11"/>
              <p:cNvSpPr>
                <a:spLocks noChangeShapeType="1"/>
              </p:cNvSpPr>
              <p:nvPr/>
            </p:nvSpPr>
            <p:spPr bwMode="auto">
              <a:xfrm>
                <a:off x="1994" y="1231"/>
                <a:ext cx="1" cy="58"/>
              </a:xfrm>
              <a:prstGeom prst="line">
                <a:avLst/>
              </a:prstGeom>
              <a:noFill/>
              <a:ln w="38100">
                <a:solidFill>
                  <a:srgbClr val="FF6699"/>
                </a:solidFill>
                <a:round/>
                <a:headEnd/>
                <a:tailEnd/>
              </a:ln>
            </p:spPr>
            <p:txBody>
              <a:bodyPr/>
              <a:lstStyle/>
              <a:p>
                <a:endParaRPr lang="zh-CN" altLang="en-US"/>
              </a:p>
            </p:txBody>
          </p:sp>
          <p:sp>
            <p:nvSpPr>
              <p:cNvPr id="70704" name="Line 12"/>
              <p:cNvSpPr>
                <a:spLocks noChangeShapeType="1"/>
              </p:cNvSpPr>
              <p:nvPr/>
            </p:nvSpPr>
            <p:spPr bwMode="auto">
              <a:xfrm>
                <a:off x="1994" y="1350"/>
                <a:ext cx="1" cy="30"/>
              </a:xfrm>
              <a:prstGeom prst="line">
                <a:avLst/>
              </a:prstGeom>
              <a:noFill/>
              <a:ln w="38100">
                <a:solidFill>
                  <a:srgbClr val="FF6699"/>
                </a:solidFill>
                <a:round/>
                <a:headEnd/>
                <a:tailEnd/>
              </a:ln>
            </p:spPr>
            <p:txBody>
              <a:bodyPr/>
              <a:lstStyle/>
              <a:p>
                <a:endParaRPr lang="zh-CN" altLang="en-US"/>
              </a:p>
            </p:txBody>
          </p:sp>
        </p:grpSp>
        <p:sp>
          <p:nvSpPr>
            <p:cNvPr id="70666" name="Line 13"/>
            <p:cNvSpPr>
              <a:spLocks noChangeShapeType="1"/>
            </p:cNvSpPr>
            <p:nvPr/>
          </p:nvSpPr>
          <p:spPr bwMode="auto">
            <a:xfrm>
              <a:off x="505" y="1748"/>
              <a:ext cx="1107" cy="1"/>
            </a:xfrm>
            <a:prstGeom prst="line">
              <a:avLst/>
            </a:prstGeom>
            <a:noFill/>
            <a:ln w="26988">
              <a:solidFill>
                <a:srgbClr val="000000"/>
              </a:solidFill>
              <a:round/>
              <a:headEnd/>
              <a:tailEnd/>
            </a:ln>
          </p:spPr>
          <p:txBody>
            <a:bodyPr/>
            <a:lstStyle/>
            <a:p>
              <a:endParaRPr lang="zh-CN" altLang="en-US"/>
            </a:p>
          </p:txBody>
        </p:sp>
        <p:sp>
          <p:nvSpPr>
            <p:cNvPr id="70667" name="Line 14"/>
            <p:cNvSpPr>
              <a:spLocks noChangeShapeType="1"/>
            </p:cNvSpPr>
            <p:nvPr/>
          </p:nvSpPr>
          <p:spPr bwMode="auto">
            <a:xfrm>
              <a:off x="4076" y="1748"/>
              <a:ext cx="1204" cy="1"/>
            </a:xfrm>
            <a:prstGeom prst="line">
              <a:avLst/>
            </a:prstGeom>
            <a:noFill/>
            <a:ln w="26988">
              <a:solidFill>
                <a:srgbClr val="000000"/>
              </a:solidFill>
              <a:round/>
              <a:headEnd/>
              <a:tailEnd/>
            </a:ln>
          </p:spPr>
          <p:txBody>
            <a:bodyPr/>
            <a:lstStyle/>
            <a:p>
              <a:endParaRPr lang="zh-CN" altLang="en-US"/>
            </a:p>
          </p:txBody>
        </p:sp>
        <p:sp>
          <p:nvSpPr>
            <p:cNvPr id="70668" name="Rectangle 15"/>
            <p:cNvSpPr>
              <a:spLocks noChangeArrowheads="1"/>
            </p:cNvSpPr>
            <p:nvPr/>
          </p:nvSpPr>
          <p:spPr bwMode="auto">
            <a:xfrm>
              <a:off x="2100" y="2024"/>
              <a:ext cx="1885" cy="267"/>
            </a:xfrm>
            <a:prstGeom prst="rect">
              <a:avLst/>
            </a:prstGeom>
            <a:noFill/>
            <a:ln w="26988">
              <a:solidFill>
                <a:srgbClr val="000000"/>
              </a:solidFill>
              <a:miter lim="800000"/>
              <a:headEnd/>
              <a:tailEnd/>
            </a:ln>
          </p:spPr>
          <p:txBody>
            <a:bodyPr/>
            <a:lstStyle/>
            <a:p>
              <a:pPr algn="ctr" eaLnBrk="0" hangingPunct="0"/>
              <a:r>
                <a:rPr lang="zh-CN" altLang="en-US" b="1">
                  <a:latin typeface="楷体"/>
                  <a:ea typeface="楷体"/>
                  <a:cs typeface="楷体"/>
                </a:rPr>
                <a:t>（</a:t>
              </a:r>
              <a:r>
                <a:rPr lang="en-US" altLang="zh-CN" b="1">
                  <a:latin typeface="楷体"/>
                  <a:ea typeface="楷体"/>
                  <a:cs typeface="楷体"/>
                </a:rPr>
                <a:t>N</a:t>
              </a:r>
              <a:r>
                <a:rPr lang="zh-CN" altLang="en-US" b="1">
                  <a:latin typeface="楷体"/>
                  <a:ea typeface="楷体"/>
                  <a:cs typeface="楷体"/>
                </a:rPr>
                <a:t>）</a:t>
              </a:r>
              <a:r>
                <a:rPr lang="en-US" altLang="zh-CN" b="1">
                  <a:latin typeface="楷体"/>
                  <a:ea typeface="楷体"/>
                  <a:cs typeface="楷体"/>
                </a:rPr>
                <a:t>SDU</a:t>
              </a:r>
            </a:p>
          </p:txBody>
        </p:sp>
        <p:grpSp>
          <p:nvGrpSpPr>
            <p:cNvPr id="5" name="Group 16"/>
            <p:cNvGrpSpPr>
              <a:grpSpLocks/>
            </p:cNvGrpSpPr>
            <p:nvPr/>
          </p:nvGrpSpPr>
          <p:grpSpPr bwMode="auto">
            <a:xfrm>
              <a:off x="2090" y="1748"/>
              <a:ext cx="1" cy="716"/>
              <a:chOff x="1994" y="1559"/>
              <a:chExt cx="1" cy="716"/>
            </a:xfrm>
          </p:grpSpPr>
          <p:sp>
            <p:nvSpPr>
              <p:cNvPr id="70695" name="Line 17"/>
              <p:cNvSpPr>
                <a:spLocks noChangeShapeType="1"/>
              </p:cNvSpPr>
              <p:nvPr/>
            </p:nvSpPr>
            <p:spPr bwMode="auto">
              <a:xfrm>
                <a:off x="1994" y="1559"/>
                <a:ext cx="1" cy="58"/>
              </a:xfrm>
              <a:prstGeom prst="line">
                <a:avLst/>
              </a:prstGeom>
              <a:noFill/>
              <a:ln w="3175">
                <a:solidFill>
                  <a:srgbClr val="FF6699"/>
                </a:solidFill>
                <a:round/>
                <a:headEnd/>
                <a:tailEnd/>
              </a:ln>
            </p:spPr>
            <p:txBody>
              <a:bodyPr/>
              <a:lstStyle/>
              <a:p>
                <a:endParaRPr lang="zh-CN" altLang="en-US"/>
              </a:p>
            </p:txBody>
          </p:sp>
          <p:sp>
            <p:nvSpPr>
              <p:cNvPr id="70696" name="Line 18"/>
              <p:cNvSpPr>
                <a:spLocks noChangeShapeType="1"/>
              </p:cNvSpPr>
              <p:nvPr/>
            </p:nvSpPr>
            <p:spPr bwMode="auto">
              <a:xfrm>
                <a:off x="1994" y="1678"/>
                <a:ext cx="1" cy="58"/>
              </a:xfrm>
              <a:prstGeom prst="line">
                <a:avLst/>
              </a:prstGeom>
              <a:noFill/>
              <a:ln w="3175">
                <a:solidFill>
                  <a:srgbClr val="FF6699"/>
                </a:solidFill>
                <a:round/>
                <a:headEnd/>
                <a:tailEnd/>
              </a:ln>
            </p:spPr>
            <p:txBody>
              <a:bodyPr/>
              <a:lstStyle/>
              <a:p>
                <a:endParaRPr lang="zh-CN" altLang="en-US"/>
              </a:p>
            </p:txBody>
          </p:sp>
          <p:sp>
            <p:nvSpPr>
              <p:cNvPr id="70697" name="Line 19"/>
              <p:cNvSpPr>
                <a:spLocks noChangeShapeType="1"/>
              </p:cNvSpPr>
              <p:nvPr/>
            </p:nvSpPr>
            <p:spPr bwMode="auto">
              <a:xfrm>
                <a:off x="1994" y="1797"/>
                <a:ext cx="1" cy="58"/>
              </a:xfrm>
              <a:prstGeom prst="line">
                <a:avLst/>
              </a:prstGeom>
              <a:noFill/>
              <a:ln w="3175">
                <a:solidFill>
                  <a:srgbClr val="FF6699"/>
                </a:solidFill>
                <a:round/>
                <a:headEnd/>
                <a:tailEnd/>
              </a:ln>
            </p:spPr>
            <p:txBody>
              <a:bodyPr/>
              <a:lstStyle/>
              <a:p>
                <a:endParaRPr lang="zh-CN" altLang="en-US"/>
              </a:p>
            </p:txBody>
          </p:sp>
          <p:sp>
            <p:nvSpPr>
              <p:cNvPr id="70698" name="Line 20"/>
              <p:cNvSpPr>
                <a:spLocks noChangeShapeType="1"/>
              </p:cNvSpPr>
              <p:nvPr/>
            </p:nvSpPr>
            <p:spPr bwMode="auto">
              <a:xfrm>
                <a:off x="1994" y="1917"/>
                <a:ext cx="1" cy="57"/>
              </a:xfrm>
              <a:prstGeom prst="line">
                <a:avLst/>
              </a:prstGeom>
              <a:noFill/>
              <a:ln w="3175">
                <a:solidFill>
                  <a:srgbClr val="FF6699"/>
                </a:solidFill>
                <a:round/>
                <a:headEnd/>
                <a:tailEnd/>
              </a:ln>
            </p:spPr>
            <p:txBody>
              <a:bodyPr/>
              <a:lstStyle/>
              <a:p>
                <a:endParaRPr lang="zh-CN" altLang="en-US"/>
              </a:p>
            </p:txBody>
          </p:sp>
          <p:sp>
            <p:nvSpPr>
              <p:cNvPr id="70699" name="Line 21"/>
              <p:cNvSpPr>
                <a:spLocks noChangeShapeType="1"/>
              </p:cNvSpPr>
              <p:nvPr/>
            </p:nvSpPr>
            <p:spPr bwMode="auto">
              <a:xfrm>
                <a:off x="1994" y="2036"/>
                <a:ext cx="1" cy="58"/>
              </a:xfrm>
              <a:prstGeom prst="line">
                <a:avLst/>
              </a:prstGeom>
              <a:noFill/>
              <a:ln w="3175">
                <a:solidFill>
                  <a:srgbClr val="FF6699"/>
                </a:solidFill>
                <a:round/>
                <a:headEnd/>
                <a:tailEnd/>
              </a:ln>
            </p:spPr>
            <p:txBody>
              <a:bodyPr/>
              <a:lstStyle/>
              <a:p>
                <a:endParaRPr lang="zh-CN" altLang="en-US"/>
              </a:p>
            </p:txBody>
          </p:sp>
          <p:sp>
            <p:nvSpPr>
              <p:cNvPr id="70700" name="Line 22"/>
              <p:cNvSpPr>
                <a:spLocks noChangeShapeType="1"/>
              </p:cNvSpPr>
              <p:nvPr/>
            </p:nvSpPr>
            <p:spPr bwMode="auto">
              <a:xfrm>
                <a:off x="1994" y="2155"/>
                <a:ext cx="1" cy="58"/>
              </a:xfrm>
              <a:prstGeom prst="line">
                <a:avLst/>
              </a:prstGeom>
              <a:noFill/>
              <a:ln w="3175">
                <a:solidFill>
                  <a:srgbClr val="FF6699"/>
                </a:solidFill>
                <a:round/>
                <a:headEnd/>
                <a:tailEnd/>
              </a:ln>
            </p:spPr>
            <p:txBody>
              <a:bodyPr/>
              <a:lstStyle/>
              <a:p>
                <a:endParaRPr lang="zh-CN" altLang="en-US"/>
              </a:p>
            </p:txBody>
          </p:sp>
          <p:sp>
            <p:nvSpPr>
              <p:cNvPr id="70701" name="Line 23"/>
              <p:cNvSpPr>
                <a:spLocks noChangeShapeType="1"/>
              </p:cNvSpPr>
              <p:nvPr/>
            </p:nvSpPr>
            <p:spPr bwMode="auto">
              <a:xfrm>
                <a:off x="1994" y="2274"/>
                <a:ext cx="1" cy="1"/>
              </a:xfrm>
              <a:prstGeom prst="line">
                <a:avLst/>
              </a:prstGeom>
              <a:noFill/>
              <a:ln w="3175">
                <a:solidFill>
                  <a:srgbClr val="FF6699"/>
                </a:solidFill>
                <a:round/>
                <a:headEnd/>
                <a:tailEnd/>
              </a:ln>
            </p:spPr>
            <p:txBody>
              <a:bodyPr/>
              <a:lstStyle/>
              <a:p>
                <a:endParaRPr lang="zh-CN" altLang="en-US"/>
              </a:p>
            </p:txBody>
          </p:sp>
        </p:grpSp>
        <p:grpSp>
          <p:nvGrpSpPr>
            <p:cNvPr id="6" name="Group 24"/>
            <p:cNvGrpSpPr>
              <a:grpSpLocks/>
            </p:cNvGrpSpPr>
            <p:nvPr/>
          </p:nvGrpSpPr>
          <p:grpSpPr bwMode="auto">
            <a:xfrm>
              <a:off x="1891" y="2732"/>
              <a:ext cx="1" cy="268"/>
              <a:chOff x="1795" y="2543"/>
              <a:chExt cx="1" cy="268"/>
            </a:xfrm>
          </p:grpSpPr>
          <p:sp>
            <p:nvSpPr>
              <p:cNvPr id="70692" name="Line 25"/>
              <p:cNvSpPr>
                <a:spLocks noChangeShapeType="1"/>
              </p:cNvSpPr>
              <p:nvPr/>
            </p:nvSpPr>
            <p:spPr bwMode="auto">
              <a:xfrm>
                <a:off x="1795" y="2543"/>
                <a:ext cx="1" cy="57"/>
              </a:xfrm>
              <a:prstGeom prst="line">
                <a:avLst/>
              </a:prstGeom>
              <a:noFill/>
              <a:ln w="28575">
                <a:solidFill>
                  <a:srgbClr val="FF6699"/>
                </a:solidFill>
                <a:round/>
                <a:headEnd/>
                <a:tailEnd/>
              </a:ln>
            </p:spPr>
            <p:txBody>
              <a:bodyPr/>
              <a:lstStyle/>
              <a:p>
                <a:endParaRPr lang="zh-CN" altLang="en-US"/>
              </a:p>
            </p:txBody>
          </p:sp>
          <p:sp>
            <p:nvSpPr>
              <p:cNvPr id="70693" name="Line 26"/>
              <p:cNvSpPr>
                <a:spLocks noChangeShapeType="1"/>
              </p:cNvSpPr>
              <p:nvPr/>
            </p:nvSpPr>
            <p:spPr bwMode="auto">
              <a:xfrm>
                <a:off x="1795" y="2662"/>
                <a:ext cx="1" cy="58"/>
              </a:xfrm>
              <a:prstGeom prst="line">
                <a:avLst/>
              </a:prstGeom>
              <a:noFill/>
              <a:ln w="28575">
                <a:solidFill>
                  <a:srgbClr val="FF6699"/>
                </a:solidFill>
                <a:round/>
                <a:headEnd/>
                <a:tailEnd/>
              </a:ln>
            </p:spPr>
            <p:txBody>
              <a:bodyPr/>
              <a:lstStyle/>
              <a:p>
                <a:endParaRPr lang="zh-CN" altLang="en-US"/>
              </a:p>
            </p:txBody>
          </p:sp>
          <p:sp>
            <p:nvSpPr>
              <p:cNvPr id="70694" name="Line 27"/>
              <p:cNvSpPr>
                <a:spLocks noChangeShapeType="1"/>
              </p:cNvSpPr>
              <p:nvPr/>
            </p:nvSpPr>
            <p:spPr bwMode="auto">
              <a:xfrm>
                <a:off x="1795" y="2781"/>
                <a:ext cx="1" cy="30"/>
              </a:xfrm>
              <a:prstGeom prst="line">
                <a:avLst/>
              </a:prstGeom>
              <a:noFill/>
              <a:ln w="28575">
                <a:solidFill>
                  <a:srgbClr val="FF6699"/>
                </a:solidFill>
                <a:round/>
                <a:headEnd/>
                <a:tailEnd/>
              </a:ln>
            </p:spPr>
            <p:txBody>
              <a:bodyPr/>
              <a:lstStyle/>
              <a:p>
                <a:endParaRPr lang="zh-CN" altLang="en-US"/>
              </a:p>
            </p:txBody>
          </p:sp>
        </p:grpSp>
        <p:sp>
          <p:nvSpPr>
            <p:cNvPr id="70671" name="Rectangle 28"/>
            <p:cNvSpPr>
              <a:spLocks noChangeArrowheads="1"/>
            </p:cNvSpPr>
            <p:nvPr/>
          </p:nvSpPr>
          <p:spPr bwMode="auto">
            <a:xfrm>
              <a:off x="1776" y="1123"/>
              <a:ext cx="288" cy="230"/>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仿宋体"/>
                  <a:ea typeface="仿宋体"/>
                  <a:cs typeface="仿宋体"/>
                </a:rPr>
                <a:t>SCI</a:t>
              </a:r>
              <a:endParaRPr lang="en-US" altLang="zh-CN" b="1"/>
            </a:p>
          </p:txBody>
        </p:sp>
        <p:sp>
          <p:nvSpPr>
            <p:cNvPr id="70672" name="Rectangle 29"/>
            <p:cNvSpPr>
              <a:spLocks noChangeArrowheads="1"/>
            </p:cNvSpPr>
            <p:nvPr/>
          </p:nvSpPr>
          <p:spPr bwMode="auto">
            <a:xfrm>
              <a:off x="2072" y="1106"/>
              <a:ext cx="192" cy="230"/>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仿宋体"/>
                  <a:ea typeface="仿宋体"/>
                  <a:cs typeface="仿宋体"/>
                </a:rPr>
                <a:t></a:t>
              </a:r>
              <a:endParaRPr lang="en-US" altLang="zh-CN" b="1"/>
            </a:p>
          </p:txBody>
        </p:sp>
        <p:sp>
          <p:nvSpPr>
            <p:cNvPr id="70673" name="Rectangle 30"/>
            <p:cNvSpPr>
              <a:spLocks noChangeArrowheads="1"/>
            </p:cNvSpPr>
            <p:nvPr/>
          </p:nvSpPr>
          <p:spPr bwMode="auto">
            <a:xfrm>
              <a:off x="1440" y="1488"/>
              <a:ext cx="288" cy="230"/>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仿宋体"/>
                  <a:ea typeface="仿宋体"/>
                  <a:cs typeface="仿宋体"/>
                </a:rPr>
                <a:t>ICI</a:t>
              </a:r>
              <a:endParaRPr lang="en-US" altLang="zh-CN" b="1"/>
            </a:p>
          </p:txBody>
        </p:sp>
        <p:sp>
          <p:nvSpPr>
            <p:cNvPr id="70674" name="Rectangle 31"/>
            <p:cNvSpPr>
              <a:spLocks noChangeArrowheads="1"/>
            </p:cNvSpPr>
            <p:nvPr/>
          </p:nvSpPr>
          <p:spPr bwMode="auto">
            <a:xfrm>
              <a:off x="1584" y="2419"/>
              <a:ext cx="288" cy="230"/>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仿宋体"/>
                  <a:ea typeface="仿宋体"/>
                  <a:cs typeface="仿宋体"/>
                </a:rPr>
                <a:t>PCI</a:t>
              </a:r>
              <a:endParaRPr lang="en-US" altLang="zh-CN" b="1"/>
            </a:p>
          </p:txBody>
        </p:sp>
        <p:sp>
          <p:nvSpPr>
            <p:cNvPr id="70675" name="Rectangle 32"/>
            <p:cNvSpPr>
              <a:spLocks noChangeArrowheads="1"/>
            </p:cNvSpPr>
            <p:nvPr/>
          </p:nvSpPr>
          <p:spPr bwMode="auto">
            <a:xfrm>
              <a:off x="1344" y="2899"/>
              <a:ext cx="288" cy="230"/>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仿宋体"/>
                  <a:ea typeface="仿宋体"/>
                  <a:cs typeface="仿宋体"/>
                </a:rPr>
                <a:t>SCI</a:t>
              </a:r>
              <a:endParaRPr lang="en-US" altLang="zh-CN" b="1"/>
            </a:p>
          </p:txBody>
        </p:sp>
        <p:sp>
          <p:nvSpPr>
            <p:cNvPr id="70676" name="Rectangle 33"/>
            <p:cNvSpPr>
              <a:spLocks noChangeArrowheads="1"/>
            </p:cNvSpPr>
            <p:nvPr/>
          </p:nvSpPr>
          <p:spPr bwMode="auto">
            <a:xfrm>
              <a:off x="604" y="930"/>
              <a:ext cx="775" cy="230"/>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宋体" pitchFamily="2" charset="-122"/>
                </a:rPr>
                <a:t>(N+1) </a:t>
              </a:r>
              <a:r>
                <a:rPr lang="zh-CN" altLang="en-US" b="1">
                  <a:solidFill>
                    <a:srgbClr val="000000"/>
                  </a:solidFill>
                  <a:latin typeface="宋体" pitchFamily="2" charset="-122"/>
                </a:rPr>
                <a:t>层</a:t>
              </a:r>
              <a:endParaRPr lang="zh-CN" altLang="en-US" b="1">
                <a:latin typeface="宋体" pitchFamily="2" charset="-122"/>
              </a:endParaRPr>
            </a:p>
          </p:txBody>
        </p:sp>
        <p:sp>
          <p:nvSpPr>
            <p:cNvPr id="70677" name="Rectangle 34"/>
            <p:cNvSpPr>
              <a:spLocks noChangeArrowheads="1"/>
            </p:cNvSpPr>
            <p:nvPr/>
          </p:nvSpPr>
          <p:spPr bwMode="auto">
            <a:xfrm>
              <a:off x="604" y="2272"/>
              <a:ext cx="678" cy="230"/>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宋体" pitchFamily="2" charset="-122"/>
                </a:rPr>
                <a:t>(N)  </a:t>
              </a:r>
              <a:r>
                <a:rPr lang="zh-CN" altLang="en-US" b="1">
                  <a:solidFill>
                    <a:srgbClr val="000000"/>
                  </a:solidFill>
                  <a:latin typeface="宋体" pitchFamily="2" charset="-122"/>
                </a:rPr>
                <a:t>层</a:t>
              </a:r>
              <a:endParaRPr lang="zh-CN" altLang="en-US" b="1">
                <a:latin typeface="宋体" pitchFamily="2" charset="-122"/>
              </a:endParaRPr>
            </a:p>
          </p:txBody>
        </p:sp>
        <p:sp>
          <p:nvSpPr>
            <p:cNvPr id="70678" name="Rectangle 35"/>
            <p:cNvSpPr>
              <a:spLocks noChangeArrowheads="1"/>
            </p:cNvSpPr>
            <p:nvPr/>
          </p:nvSpPr>
          <p:spPr bwMode="auto">
            <a:xfrm>
              <a:off x="2112" y="1149"/>
              <a:ext cx="384" cy="240"/>
            </a:xfrm>
            <a:prstGeom prst="rect">
              <a:avLst/>
            </a:prstGeom>
            <a:solidFill>
              <a:srgbClr val="FF0000"/>
            </a:solidFill>
            <a:ln w="12700">
              <a:noFill/>
              <a:miter lim="800000"/>
              <a:headEnd/>
              <a:tailEnd/>
            </a:ln>
          </p:spPr>
          <p:txBody>
            <a:bodyPr wrap="none" anchor="ctr"/>
            <a:lstStyle/>
            <a:p>
              <a:pPr algn="ctr"/>
              <a:endParaRPr lang="zh-CN" altLang="zh-CN">
                <a:solidFill>
                  <a:srgbClr val="FF0000"/>
                </a:solidFill>
              </a:endParaRPr>
            </a:p>
          </p:txBody>
        </p:sp>
        <p:sp>
          <p:nvSpPr>
            <p:cNvPr id="70679" name="Rectangle 36"/>
            <p:cNvSpPr>
              <a:spLocks noChangeArrowheads="1"/>
            </p:cNvSpPr>
            <p:nvPr/>
          </p:nvSpPr>
          <p:spPr bwMode="auto">
            <a:xfrm>
              <a:off x="1776" y="1581"/>
              <a:ext cx="336" cy="240"/>
            </a:xfrm>
            <a:prstGeom prst="rect">
              <a:avLst/>
            </a:prstGeom>
            <a:solidFill>
              <a:schemeClr val="accent1"/>
            </a:solidFill>
            <a:ln w="12700">
              <a:noFill/>
              <a:miter lim="800000"/>
              <a:headEnd/>
              <a:tailEnd/>
            </a:ln>
          </p:spPr>
          <p:txBody>
            <a:bodyPr wrap="none" anchor="ctr"/>
            <a:lstStyle/>
            <a:p>
              <a:endParaRPr lang="zh-CN" altLang="en-US"/>
            </a:p>
          </p:txBody>
        </p:sp>
        <p:sp>
          <p:nvSpPr>
            <p:cNvPr id="70680" name="Rectangle 37"/>
            <p:cNvSpPr>
              <a:spLocks noChangeArrowheads="1"/>
            </p:cNvSpPr>
            <p:nvPr/>
          </p:nvSpPr>
          <p:spPr bwMode="auto">
            <a:xfrm>
              <a:off x="1802" y="1577"/>
              <a:ext cx="2183" cy="244"/>
            </a:xfrm>
            <a:prstGeom prst="rect">
              <a:avLst/>
            </a:prstGeom>
            <a:noFill/>
            <a:ln w="26988">
              <a:solidFill>
                <a:srgbClr val="000000"/>
              </a:solidFill>
              <a:miter lim="800000"/>
              <a:headEnd/>
              <a:tailEnd/>
            </a:ln>
          </p:spPr>
          <p:txBody>
            <a:bodyPr/>
            <a:lstStyle/>
            <a:p>
              <a:pPr algn="ctr" eaLnBrk="0" hangingPunct="0"/>
              <a:r>
                <a:rPr lang="en-US" altLang="zh-CN" b="1">
                  <a:latin typeface="楷体"/>
                  <a:ea typeface="楷体"/>
                  <a:cs typeface="楷体"/>
                </a:rPr>
                <a:t>IDU</a:t>
              </a:r>
            </a:p>
          </p:txBody>
        </p:sp>
        <p:sp>
          <p:nvSpPr>
            <p:cNvPr id="70681" name="Rectangle 38"/>
            <p:cNvSpPr>
              <a:spLocks noChangeArrowheads="1"/>
            </p:cNvSpPr>
            <p:nvPr/>
          </p:nvSpPr>
          <p:spPr bwMode="auto">
            <a:xfrm>
              <a:off x="1920" y="2445"/>
              <a:ext cx="192" cy="288"/>
            </a:xfrm>
            <a:prstGeom prst="rect">
              <a:avLst/>
            </a:prstGeom>
            <a:solidFill>
              <a:srgbClr val="FF66FF"/>
            </a:solidFill>
            <a:ln w="12700">
              <a:noFill/>
              <a:miter lim="800000"/>
              <a:headEnd/>
              <a:tailEnd/>
            </a:ln>
          </p:spPr>
          <p:txBody>
            <a:bodyPr wrap="none" anchor="ctr"/>
            <a:lstStyle/>
            <a:p>
              <a:endParaRPr lang="zh-CN" altLang="en-US"/>
            </a:p>
          </p:txBody>
        </p:sp>
        <p:sp>
          <p:nvSpPr>
            <p:cNvPr id="70682" name="Rectangle 39"/>
            <p:cNvSpPr>
              <a:spLocks noChangeArrowheads="1"/>
            </p:cNvSpPr>
            <p:nvPr/>
          </p:nvSpPr>
          <p:spPr bwMode="auto">
            <a:xfrm>
              <a:off x="1920" y="2445"/>
              <a:ext cx="2035" cy="268"/>
            </a:xfrm>
            <a:prstGeom prst="rect">
              <a:avLst/>
            </a:prstGeom>
            <a:noFill/>
            <a:ln w="26988">
              <a:solidFill>
                <a:srgbClr val="000000"/>
              </a:solidFill>
              <a:miter lim="800000"/>
              <a:headEnd/>
              <a:tailEnd/>
            </a:ln>
          </p:spPr>
          <p:txBody>
            <a:bodyPr/>
            <a:lstStyle/>
            <a:p>
              <a:pPr algn="ctr" eaLnBrk="0" hangingPunct="0"/>
              <a:r>
                <a:rPr lang="zh-CN" altLang="en-US" b="1">
                  <a:latin typeface="楷体"/>
                  <a:ea typeface="楷体"/>
                  <a:cs typeface="楷体"/>
                </a:rPr>
                <a:t>（</a:t>
              </a:r>
              <a:r>
                <a:rPr lang="en-US" altLang="zh-CN" b="1">
                  <a:latin typeface="楷体"/>
                  <a:ea typeface="楷体"/>
                  <a:cs typeface="楷体"/>
                </a:rPr>
                <a:t>N</a:t>
              </a:r>
              <a:r>
                <a:rPr lang="zh-CN" altLang="en-US" b="1">
                  <a:latin typeface="楷体"/>
                  <a:ea typeface="楷体"/>
                  <a:cs typeface="楷体"/>
                </a:rPr>
                <a:t>）</a:t>
              </a:r>
              <a:r>
                <a:rPr lang="en-US" altLang="zh-CN" b="1">
                  <a:latin typeface="楷体"/>
                  <a:ea typeface="楷体"/>
                  <a:cs typeface="楷体"/>
                </a:rPr>
                <a:t>PDU</a:t>
              </a:r>
            </a:p>
          </p:txBody>
        </p:sp>
        <p:sp>
          <p:nvSpPr>
            <p:cNvPr id="70683" name="Rectangle 40"/>
            <p:cNvSpPr>
              <a:spLocks noChangeArrowheads="1"/>
            </p:cNvSpPr>
            <p:nvPr/>
          </p:nvSpPr>
          <p:spPr bwMode="auto">
            <a:xfrm>
              <a:off x="1680" y="2925"/>
              <a:ext cx="240" cy="240"/>
            </a:xfrm>
            <a:prstGeom prst="rect">
              <a:avLst/>
            </a:prstGeom>
            <a:solidFill>
              <a:srgbClr val="FF0000"/>
            </a:solidFill>
            <a:ln w="12700">
              <a:noFill/>
              <a:miter lim="800000"/>
              <a:headEnd/>
              <a:tailEnd/>
            </a:ln>
          </p:spPr>
          <p:txBody>
            <a:bodyPr wrap="none" anchor="ctr"/>
            <a:lstStyle/>
            <a:p>
              <a:endParaRPr lang="zh-CN" altLang="en-US"/>
            </a:p>
          </p:txBody>
        </p:sp>
        <p:sp>
          <p:nvSpPr>
            <p:cNvPr id="70684" name="Rectangle 41"/>
            <p:cNvSpPr>
              <a:spLocks noChangeArrowheads="1"/>
            </p:cNvSpPr>
            <p:nvPr/>
          </p:nvSpPr>
          <p:spPr bwMode="auto">
            <a:xfrm>
              <a:off x="1703" y="2919"/>
              <a:ext cx="2282" cy="246"/>
            </a:xfrm>
            <a:prstGeom prst="rect">
              <a:avLst/>
            </a:prstGeom>
            <a:noFill/>
            <a:ln w="26988">
              <a:solidFill>
                <a:srgbClr val="000000"/>
              </a:solidFill>
              <a:miter lim="800000"/>
              <a:headEnd/>
              <a:tailEnd/>
            </a:ln>
          </p:spPr>
          <p:txBody>
            <a:bodyPr/>
            <a:lstStyle/>
            <a:p>
              <a:pPr algn="ctr" eaLnBrk="0" hangingPunct="0"/>
              <a:r>
                <a:rPr lang="zh-CN" altLang="en-US" b="1">
                  <a:latin typeface="楷体"/>
                  <a:ea typeface="楷体"/>
                  <a:cs typeface="楷体"/>
                </a:rPr>
                <a:t>（</a:t>
              </a:r>
              <a:r>
                <a:rPr lang="en-US" altLang="zh-CN" b="1">
                  <a:latin typeface="楷体"/>
                  <a:ea typeface="楷体"/>
                  <a:cs typeface="楷体"/>
                </a:rPr>
                <a:t>N-1</a:t>
              </a:r>
              <a:r>
                <a:rPr lang="zh-CN" altLang="en-US" b="1">
                  <a:latin typeface="楷体"/>
                  <a:ea typeface="楷体"/>
                  <a:cs typeface="楷体"/>
                </a:rPr>
                <a:t>）</a:t>
              </a:r>
              <a:r>
                <a:rPr lang="en-US" altLang="zh-CN" b="1">
                  <a:latin typeface="楷体"/>
                  <a:ea typeface="楷体"/>
                  <a:cs typeface="楷体"/>
                </a:rPr>
                <a:t>SDU</a:t>
              </a:r>
            </a:p>
          </p:txBody>
        </p:sp>
        <p:sp>
          <p:nvSpPr>
            <p:cNvPr id="70685" name="Line 42"/>
            <p:cNvSpPr>
              <a:spLocks noChangeShapeType="1"/>
            </p:cNvSpPr>
            <p:nvPr/>
          </p:nvSpPr>
          <p:spPr bwMode="auto">
            <a:xfrm>
              <a:off x="4176" y="816"/>
              <a:ext cx="768" cy="0"/>
            </a:xfrm>
            <a:prstGeom prst="line">
              <a:avLst/>
            </a:prstGeom>
            <a:noFill/>
            <a:ln w="12700">
              <a:solidFill>
                <a:schemeClr val="tx1"/>
              </a:solidFill>
              <a:round/>
              <a:headEnd type="triangle" w="med" len="med"/>
              <a:tailEnd type="triangle" w="med" len="med"/>
            </a:ln>
          </p:spPr>
          <p:txBody>
            <a:bodyPr wrap="none" anchor="ctr"/>
            <a:lstStyle/>
            <a:p>
              <a:endParaRPr lang="zh-CN" altLang="en-US"/>
            </a:p>
          </p:txBody>
        </p:sp>
        <p:sp>
          <p:nvSpPr>
            <p:cNvPr id="70686" name="Line 43"/>
            <p:cNvSpPr>
              <a:spLocks noChangeShapeType="1"/>
            </p:cNvSpPr>
            <p:nvPr/>
          </p:nvSpPr>
          <p:spPr bwMode="auto">
            <a:xfrm>
              <a:off x="4176" y="2592"/>
              <a:ext cx="768" cy="0"/>
            </a:xfrm>
            <a:prstGeom prst="line">
              <a:avLst/>
            </a:prstGeom>
            <a:noFill/>
            <a:ln w="12700">
              <a:solidFill>
                <a:schemeClr val="tx1"/>
              </a:solidFill>
              <a:round/>
              <a:headEnd type="triangle" w="med" len="med"/>
              <a:tailEnd type="triangle" w="med" len="med"/>
            </a:ln>
          </p:spPr>
          <p:txBody>
            <a:bodyPr wrap="none" anchor="ctr"/>
            <a:lstStyle/>
            <a:p>
              <a:endParaRPr lang="zh-CN" altLang="en-US"/>
            </a:p>
          </p:txBody>
        </p:sp>
        <p:sp>
          <p:nvSpPr>
            <p:cNvPr id="70687" name="Line 44"/>
            <p:cNvSpPr>
              <a:spLocks noChangeShapeType="1"/>
            </p:cNvSpPr>
            <p:nvPr/>
          </p:nvSpPr>
          <p:spPr bwMode="auto">
            <a:xfrm>
              <a:off x="3072" y="960"/>
              <a:ext cx="0" cy="192"/>
            </a:xfrm>
            <a:prstGeom prst="line">
              <a:avLst/>
            </a:prstGeom>
            <a:noFill/>
            <a:ln w="12700">
              <a:solidFill>
                <a:schemeClr val="tx1"/>
              </a:solidFill>
              <a:round/>
              <a:headEnd/>
              <a:tailEnd type="triangle" w="med" len="med"/>
            </a:ln>
          </p:spPr>
          <p:txBody>
            <a:bodyPr wrap="none" anchor="ctr"/>
            <a:lstStyle/>
            <a:p>
              <a:endParaRPr lang="zh-CN" altLang="en-US"/>
            </a:p>
          </p:txBody>
        </p:sp>
        <p:sp>
          <p:nvSpPr>
            <p:cNvPr id="70688" name="Line 45"/>
            <p:cNvSpPr>
              <a:spLocks noChangeShapeType="1"/>
            </p:cNvSpPr>
            <p:nvPr/>
          </p:nvSpPr>
          <p:spPr bwMode="auto">
            <a:xfrm>
              <a:off x="3072" y="1392"/>
              <a:ext cx="0" cy="192"/>
            </a:xfrm>
            <a:prstGeom prst="line">
              <a:avLst/>
            </a:prstGeom>
            <a:noFill/>
            <a:ln w="12700">
              <a:solidFill>
                <a:schemeClr val="tx1"/>
              </a:solidFill>
              <a:round/>
              <a:headEnd/>
              <a:tailEnd type="triangle" w="med" len="med"/>
            </a:ln>
          </p:spPr>
          <p:txBody>
            <a:bodyPr wrap="none" anchor="ctr"/>
            <a:lstStyle/>
            <a:p>
              <a:endParaRPr lang="zh-CN" altLang="en-US"/>
            </a:p>
          </p:txBody>
        </p:sp>
        <p:sp>
          <p:nvSpPr>
            <p:cNvPr id="70689" name="Line 46"/>
            <p:cNvSpPr>
              <a:spLocks noChangeShapeType="1"/>
            </p:cNvSpPr>
            <p:nvPr/>
          </p:nvSpPr>
          <p:spPr bwMode="auto">
            <a:xfrm>
              <a:off x="3072" y="1824"/>
              <a:ext cx="0" cy="192"/>
            </a:xfrm>
            <a:prstGeom prst="line">
              <a:avLst/>
            </a:prstGeom>
            <a:noFill/>
            <a:ln w="12700">
              <a:solidFill>
                <a:schemeClr val="tx1"/>
              </a:solidFill>
              <a:round/>
              <a:headEnd/>
              <a:tailEnd type="triangle" w="med" len="med"/>
            </a:ln>
          </p:spPr>
          <p:txBody>
            <a:bodyPr wrap="none" anchor="ctr"/>
            <a:lstStyle/>
            <a:p>
              <a:endParaRPr lang="zh-CN" altLang="en-US"/>
            </a:p>
          </p:txBody>
        </p:sp>
        <p:sp>
          <p:nvSpPr>
            <p:cNvPr id="70690" name="Line 47"/>
            <p:cNvSpPr>
              <a:spLocks noChangeShapeType="1"/>
            </p:cNvSpPr>
            <p:nvPr/>
          </p:nvSpPr>
          <p:spPr bwMode="auto">
            <a:xfrm>
              <a:off x="3072" y="2304"/>
              <a:ext cx="0" cy="192"/>
            </a:xfrm>
            <a:prstGeom prst="line">
              <a:avLst/>
            </a:prstGeom>
            <a:noFill/>
            <a:ln w="12700">
              <a:solidFill>
                <a:schemeClr val="tx1"/>
              </a:solidFill>
              <a:round/>
              <a:headEnd/>
              <a:tailEnd type="triangle" w="med" len="med"/>
            </a:ln>
          </p:spPr>
          <p:txBody>
            <a:bodyPr wrap="none" anchor="ctr"/>
            <a:lstStyle/>
            <a:p>
              <a:endParaRPr lang="zh-CN" altLang="en-US"/>
            </a:p>
          </p:txBody>
        </p:sp>
        <p:sp>
          <p:nvSpPr>
            <p:cNvPr id="70691" name="Line 48"/>
            <p:cNvSpPr>
              <a:spLocks noChangeShapeType="1"/>
            </p:cNvSpPr>
            <p:nvPr/>
          </p:nvSpPr>
          <p:spPr bwMode="auto">
            <a:xfrm>
              <a:off x="3072" y="2736"/>
              <a:ext cx="0" cy="192"/>
            </a:xfrm>
            <a:prstGeom prst="line">
              <a:avLst/>
            </a:prstGeom>
            <a:noFill/>
            <a:ln w="12700">
              <a:solidFill>
                <a:schemeClr val="tx1"/>
              </a:solidFill>
              <a:round/>
              <a:headEnd/>
              <a:tailEnd type="triangle" w="med" len="med"/>
            </a:ln>
          </p:spPr>
          <p:txBody>
            <a:bodyPr wrap="none" anchor="ctr"/>
            <a:lstStyle/>
            <a:p>
              <a:endParaRPr lang="zh-CN" altLang="en-US"/>
            </a:p>
          </p:txBody>
        </p:sp>
      </p:grpSp>
      <p:sp>
        <p:nvSpPr>
          <p:cNvPr id="726065" name="Rectangle 49"/>
          <p:cNvSpPr>
            <a:spLocks noChangeArrowheads="1"/>
          </p:cNvSpPr>
          <p:nvPr/>
        </p:nvSpPr>
        <p:spPr bwMode="auto">
          <a:xfrm>
            <a:off x="228600" y="6096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70661" name="Text Box 50"/>
          <p:cNvSpPr txBox="1">
            <a:spLocks noChangeArrowheads="1"/>
          </p:cNvSpPr>
          <p:nvPr/>
        </p:nvSpPr>
        <p:spPr bwMode="auto">
          <a:xfrm>
            <a:off x="857885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13</a:t>
            </a:r>
            <a:endParaRPr lang="en-US" altLang="zh-C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ChangeArrowheads="1"/>
          </p:cNvSpPr>
          <p:nvPr/>
        </p:nvSpPr>
        <p:spPr bwMode="auto">
          <a:xfrm>
            <a:off x="228600" y="8382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grpSp>
        <p:nvGrpSpPr>
          <p:cNvPr id="2" name="Group 94"/>
          <p:cNvGrpSpPr>
            <a:grpSpLocks/>
          </p:cNvGrpSpPr>
          <p:nvPr/>
        </p:nvGrpSpPr>
        <p:grpSpPr bwMode="auto">
          <a:xfrm>
            <a:off x="2286000" y="1371600"/>
            <a:ext cx="5583238" cy="4340225"/>
            <a:chOff x="1440" y="864"/>
            <a:chExt cx="3517" cy="2734"/>
          </a:xfrm>
        </p:grpSpPr>
        <p:sp>
          <p:nvSpPr>
            <p:cNvPr id="71687" name="Rectangle 4"/>
            <p:cNvSpPr>
              <a:spLocks noChangeArrowheads="1"/>
            </p:cNvSpPr>
            <p:nvPr/>
          </p:nvSpPr>
          <p:spPr bwMode="auto">
            <a:xfrm>
              <a:off x="3168" y="1252"/>
              <a:ext cx="524" cy="236"/>
            </a:xfrm>
            <a:prstGeom prst="rect">
              <a:avLst/>
            </a:prstGeom>
            <a:noFill/>
            <a:ln w="12700">
              <a:solidFill>
                <a:schemeClr val="tx1"/>
              </a:solidFill>
              <a:miter lim="800000"/>
              <a:headEnd/>
              <a:tailEnd/>
            </a:ln>
          </p:spPr>
          <p:txBody>
            <a:bodyPr wrap="none" anchor="ctr"/>
            <a:lstStyle/>
            <a:p>
              <a:endParaRPr lang="zh-CN" altLang="en-US"/>
            </a:p>
          </p:txBody>
        </p:sp>
        <p:sp>
          <p:nvSpPr>
            <p:cNvPr id="71688" name="Rectangle 5"/>
            <p:cNvSpPr>
              <a:spLocks noChangeArrowheads="1"/>
            </p:cNvSpPr>
            <p:nvPr/>
          </p:nvSpPr>
          <p:spPr bwMode="auto">
            <a:xfrm>
              <a:off x="2880" y="1584"/>
              <a:ext cx="816" cy="236"/>
            </a:xfrm>
            <a:prstGeom prst="rect">
              <a:avLst/>
            </a:prstGeom>
            <a:noFill/>
            <a:ln w="12700">
              <a:solidFill>
                <a:schemeClr val="tx1"/>
              </a:solidFill>
              <a:miter lim="800000"/>
              <a:headEnd/>
              <a:tailEnd/>
            </a:ln>
          </p:spPr>
          <p:txBody>
            <a:bodyPr wrap="none" anchor="ctr"/>
            <a:lstStyle/>
            <a:p>
              <a:endParaRPr lang="zh-CN" altLang="en-US"/>
            </a:p>
          </p:txBody>
        </p:sp>
        <p:sp>
          <p:nvSpPr>
            <p:cNvPr id="71689" name="Rectangle 6"/>
            <p:cNvSpPr>
              <a:spLocks noChangeArrowheads="1"/>
            </p:cNvSpPr>
            <p:nvPr/>
          </p:nvSpPr>
          <p:spPr bwMode="auto">
            <a:xfrm>
              <a:off x="2592" y="1920"/>
              <a:ext cx="1104" cy="240"/>
            </a:xfrm>
            <a:prstGeom prst="rect">
              <a:avLst/>
            </a:prstGeom>
            <a:noFill/>
            <a:ln w="12700">
              <a:solidFill>
                <a:schemeClr val="tx1"/>
              </a:solidFill>
              <a:miter lim="800000"/>
              <a:headEnd/>
              <a:tailEnd/>
            </a:ln>
          </p:spPr>
          <p:txBody>
            <a:bodyPr wrap="none" anchor="ctr"/>
            <a:lstStyle/>
            <a:p>
              <a:endParaRPr lang="zh-CN" altLang="en-US"/>
            </a:p>
          </p:txBody>
        </p:sp>
        <p:sp>
          <p:nvSpPr>
            <p:cNvPr id="71690" name="Rectangle 7"/>
            <p:cNvSpPr>
              <a:spLocks noChangeArrowheads="1"/>
            </p:cNvSpPr>
            <p:nvPr/>
          </p:nvSpPr>
          <p:spPr bwMode="auto">
            <a:xfrm>
              <a:off x="2304" y="2260"/>
              <a:ext cx="1388" cy="236"/>
            </a:xfrm>
            <a:prstGeom prst="rect">
              <a:avLst/>
            </a:prstGeom>
            <a:noFill/>
            <a:ln w="12700">
              <a:solidFill>
                <a:schemeClr val="tx1"/>
              </a:solidFill>
              <a:miter lim="800000"/>
              <a:headEnd/>
              <a:tailEnd/>
            </a:ln>
          </p:spPr>
          <p:txBody>
            <a:bodyPr wrap="none" anchor="ctr"/>
            <a:lstStyle/>
            <a:p>
              <a:endParaRPr lang="zh-CN" altLang="en-US"/>
            </a:p>
          </p:txBody>
        </p:sp>
        <p:sp>
          <p:nvSpPr>
            <p:cNvPr id="71691" name="Rectangle 8"/>
            <p:cNvSpPr>
              <a:spLocks noChangeArrowheads="1"/>
            </p:cNvSpPr>
            <p:nvPr/>
          </p:nvSpPr>
          <p:spPr bwMode="auto">
            <a:xfrm>
              <a:off x="2016" y="2592"/>
              <a:ext cx="1676" cy="236"/>
            </a:xfrm>
            <a:prstGeom prst="rect">
              <a:avLst/>
            </a:prstGeom>
            <a:noFill/>
            <a:ln w="12700">
              <a:solidFill>
                <a:schemeClr val="tx1"/>
              </a:solidFill>
              <a:miter lim="800000"/>
              <a:headEnd/>
              <a:tailEnd/>
            </a:ln>
          </p:spPr>
          <p:txBody>
            <a:bodyPr wrap="none" anchor="ctr"/>
            <a:lstStyle/>
            <a:p>
              <a:endParaRPr lang="zh-CN" altLang="en-US"/>
            </a:p>
          </p:txBody>
        </p:sp>
        <p:sp>
          <p:nvSpPr>
            <p:cNvPr id="71692" name="Rectangle 9"/>
            <p:cNvSpPr>
              <a:spLocks noChangeArrowheads="1"/>
            </p:cNvSpPr>
            <p:nvPr/>
          </p:nvSpPr>
          <p:spPr bwMode="auto">
            <a:xfrm>
              <a:off x="1728" y="2928"/>
              <a:ext cx="1968" cy="240"/>
            </a:xfrm>
            <a:prstGeom prst="rect">
              <a:avLst/>
            </a:prstGeom>
            <a:noFill/>
            <a:ln w="12700">
              <a:solidFill>
                <a:schemeClr val="tx1"/>
              </a:solidFill>
              <a:miter lim="800000"/>
              <a:headEnd/>
              <a:tailEnd/>
            </a:ln>
          </p:spPr>
          <p:txBody>
            <a:bodyPr wrap="none" anchor="ctr"/>
            <a:lstStyle/>
            <a:p>
              <a:endParaRPr lang="zh-CN" altLang="en-US"/>
            </a:p>
          </p:txBody>
        </p:sp>
        <p:sp>
          <p:nvSpPr>
            <p:cNvPr id="71693" name="Line 10"/>
            <p:cNvSpPr>
              <a:spLocks noChangeShapeType="1"/>
            </p:cNvSpPr>
            <p:nvPr/>
          </p:nvSpPr>
          <p:spPr bwMode="auto">
            <a:xfrm>
              <a:off x="1540" y="3588"/>
              <a:ext cx="67" cy="0"/>
            </a:xfrm>
            <a:prstGeom prst="line">
              <a:avLst/>
            </a:prstGeom>
            <a:noFill/>
            <a:ln w="12700">
              <a:solidFill>
                <a:schemeClr val="tx1"/>
              </a:solidFill>
              <a:round/>
              <a:headEnd/>
              <a:tailEnd/>
            </a:ln>
          </p:spPr>
          <p:txBody>
            <a:bodyPr wrap="none" anchor="ctr"/>
            <a:lstStyle/>
            <a:p>
              <a:endParaRPr lang="zh-CN" altLang="en-US"/>
            </a:p>
          </p:txBody>
        </p:sp>
        <p:sp>
          <p:nvSpPr>
            <p:cNvPr id="71694" name="Line 11"/>
            <p:cNvSpPr>
              <a:spLocks noChangeShapeType="1"/>
            </p:cNvSpPr>
            <p:nvPr/>
          </p:nvSpPr>
          <p:spPr bwMode="auto">
            <a:xfrm>
              <a:off x="1611" y="3412"/>
              <a:ext cx="0" cy="172"/>
            </a:xfrm>
            <a:prstGeom prst="line">
              <a:avLst/>
            </a:prstGeom>
            <a:noFill/>
            <a:ln w="12700">
              <a:solidFill>
                <a:schemeClr val="tx1"/>
              </a:solidFill>
              <a:round/>
              <a:headEnd/>
              <a:tailEnd/>
            </a:ln>
          </p:spPr>
          <p:txBody>
            <a:bodyPr wrap="none" anchor="ctr"/>
            <a:lstStyle/>
            <a:p>
              <a:endParaRPr lang="zh-CN" altLang="en-US"/>
            </a:p>
          </p:txBody>
        </p:sp>
        <p:sp>
          <p:nvSpPr>
            <p:cNvPr id="71695" name="Line 12"/>
            <p:cNvSpPr>
              <a:spLocks noChangeShapeType="1"/>
            </p:cNvSpPr>
            <p:nvPr/>
          </p:nvSpPr>
          <p:spPr bwMode="auto">
            <a:xfrm>
              <a:off x="1615" y="3408"/>
              <a:ext cx="67" cy="0"/>
            </a:xfrm>
            <a:prstGeom prst="line">
              <a:avLst/>
            </a:prstGeom>
            <a:noFill/>
            <a:ln w="12700">
              <a:solidFill>
                <a:schemeClr val="tx1"/>
              </a:solidFill>
              <a:round/>
              <a:headEnd/>
              <a:tailEnd/>
            </a:ln>
          </p:spPr>
          <p:txBody>
            <a:bodyPr wrap="none" anchor="ctr"/>
            <a:lstStyle/>
            <a:p>
              <a:endParaRPr lang="zh-CN" altLang="en-US"/>
            </a:p>
          </p:txBody>
        </p:sp>
        <p:sp>
          <p:nvSpPr>
            <p:cNvPr id="71696" name="Line 13"/>
            <p:cNvSpPr>
              <a:spLocks noChangeShapeType="1"/>
            </p:cNvSpPr>
            <p:nvPr/>
          </p:nvSpPr>
          <p:spPr bwMode="auto">
            <a:xfrm>
              <a:off x="1686" y="3412"/>
              <a:ext cx="0" cy="172"/>
            </a:xfrm>
            <a:prstGeom prst="line">
              <a:avLst/>
            </a:prstGeom>
            <a:noFill/>
            <a:ln w="12700">
              <a:solidFill>
                <a:schemeClr val="tx1"/>
              </a:solidFill>
              <a:round/>
              <a:headEnd/>
              <a:tailEnd/>
            </a:ln>
          </p:spPr>
          <p:txBody>
            <a:bodyPr wrap="none" anchor="ctr"/>
            <a:lstStyle/>
            <a:p>
              <a:endParaRPr lang="zh-CN" altLang="en-US"/>
            </a:p>
          </p:txBody>
        </p:sp>
        <p:sp>
          <p:nvSpPr>
            <p:cNvPr id="71697" name="Line 14"/>
            <p:cNvSpPr>
              <a:spLocks noChangeShapeType="1"/>
            </p:cNvSpPr>
            <p:nvPr/>
          </p:nvSpPr>
          <p:spPr bwMode="auto">
            <a:xfrm>
              <a:off x="1690" y="3588"/>
              <a:ext cx="67" cy="0"/>
            </a:xfrm>
            <a:prstGeom prst="line">
              <a:avLst/>
            </a:prstGeom>
            <a:noFill/>
            <a:ln w="12700">
              <a:solidFill>
                <a:schemeClr val="tx1"/>
              </a:solidFill>
              <a:round/>
              <a:headEnd/>
              <a:tailEnd/>
            </a:ln>
          </p:spPr>
          <p:txBody>
            <a:bodyPr wrap="none" anchor="ctr"/>
            <a:lstStyle/>
            <a:p>
              <a:endParaRPr lang="zh-CN" altLang="en-US"/>
            </a:p>
          </p:txBody>
        </p:sp>
        <p:sp>
          <p:nvSpPr>
            <p:cNvPr id="71698" name="Line 15"/>
            <p:cNvSpPr>
              <a:spLocks noChangeShapeType="1"/>
            </p:cNvSpPr>
            <p:nvPr/>
          </p:nvSpPr>
          <p:spPr bwMode="auto">
            <a:xfrm>
              <a:off x="1761" y="3412"/>
              <a:ext cx="0" cy="172"/>
            </a:xfrm>
            <a:prstGeom prst="line">
              <a:avLst/>
            </a:prstGeom>
            <a:noFill/>
            <a:ln w="12700">
              <a:solidFill>
                <a:schemeClr val="tx1"/>
              </a:solidFill>
              <a:round/>
              <a:headEnd/>
              <a:tailEnd/>
            </a:ln>
          </p:spPr>
          <p:txBody>
            <a:bodyPr wrap="none" anchor="ctr"/>
            <a:lstStyle/>
            <a:p>
              <a:endParaRPr lang="zh-CN" altLang="en-US"/>
            </a:p>
          </p:txBody>
        </p:sp>
        <p:sp>
          <p:nvSpPr>
            <p:cNvPr id="71699" name="Line 16"/>
            <p:cNvSpPr>
              <a:spLocks noChangeShapeType="1"/>
            </p:cNvSpPr>
            <p:nvPr/>
          </p:nvSpPr>
          <p:spPr bwMode="auto">
            <a:xfrm>
              <a:off x="1765" y="3408"/>
              <a:ext cx="67" cy="0"/>
            </a:xfrm>
            <a:prstGeom prst="line">
              <a:avLst/>
            </a:prstGeom>
            <a:noFill/>
            <a:ln w="12700">
              <a:solidFill>
                <a:schemeClr val="tx1"/>
              </a:solidFill>
              <a:round/>
              <a:headEnd/>
              <a:tailEnd/>
            </a:ln>
          </p:spPr>
          <p:txBody>
            <a:bodyPr wrap="none" anchor="ctr"/>
            <a:lstStyle/>
            <a:p>
              <a:endParaRPr lang="zh-CN" altLang="en-US"/>
            </a:p>
          </p:txBody>
        </p:sp>
        <p:sp>
          <p:nvSpPr>
            <p:cNvPr id="71700" name="Line 17"/>
            <p:cNvSpPr>
              <a:spLocks noChangeShapeType="1"/>
            </p:cNvSpPr>
            <p:nvPr/>
          </p:nvSpPr>
          <p:spPr bwMode="auto">
            <a:xfrm>
              <a:off x="1836" y="3412"/>
              <a:ext cx="0" cy="172"/>
            </a:xfrm>
            <a:prstGeom prst="line">
              <a:avLst/>
            </a:prstGeom>
            <a:noFill/>
            <a:ln w="12700">
              <a:solidFill>
                <a:schemeClr val="tx1"/>
              </a:solidFill>
              <a:round/>
              <a:headEnd/>
              <a:tailEnd/>
            </a:ln>
          </p:spPr>
          <p:txBody>
            <a:bodyPr wrap="none" anchor="ctr"/>
            <a:lstStyle/>
            <a:p>
              <a:endParaRPr lang="zh-CN" altLang="en-US"/>
            </a:p>
          </p:txBody>
        </p:sp>
        <p:sp>
          <p:nvSpPr>
            <p:cNvPr id="71701" name="Line 18"/>
            <p:cNvSpPr>
              <a:spLocks noChangeShapeType="1"/>
            </p:cNvSpPr>
            <p:nvPr/>
          </p:nvSpPr>
          <p:spPr bwMode="auto">
            <a:xfrm>
              <a:off x="1840" y="3588"/>
              <a:ext cx="67" cy="0"/>
            </a:xfrm>
            <a:prstGeom prst="line">
              <a:avLst/>
            </a:prstGeom>
            <a:noFill/>
            <a:ln w="12700">
              <a:solidFill>
                <a:schemeClr val="tx1"/>
              </a:solidFill>
              <a:round/>
              <a:headEnd/>
              <a:tailEnd/>
            </a:ln>
          </p:spPr>
          <p:txBody>
            <a:bodyPr wrap="none" anchor="ctr"/>
            <a:lstStyle/>
            <a:p>
              <a:endParaRPr lang="zh-CN" altLang="en-US"/>
            </a:p>
          </p:txBody>
        </p:sp>
        <p:sp>
          <p:nvSpPr>
            <p:cNvPr id="71702" name="Line 19"/>
            <p:cNvSpPr>
              <a:spLocks noChangeShapeType="1"/>
            </p:cNvSpPr>
            <p:nvPr/>
          </p:nvSpPr>
          <p:spPr bwMode="auto">
            <a:xfrm>
              <a:off x="1911" y="3412"/>
              <a:ext cx="0" cy="172"/>
            </a:xfrm>
            <a:prstGeom prst="line">
              <a:avLst/>
            </a:prstGeom>
            <a:noFill/>
            <a:ln w="12700">
              <a:solidFill>
                <a:schemeClr val="tx1"/>
              </a:solidFill>
              <a:round/>
              <a:headEnd/>
              <a:tailEnd/>
            </a:ln>
          </p:spPr>
          <p:txBody>
            <a:bodyPr wrap="none" anchor="ctr"/>
            <a:lstStyle/>
            <a:p>
              <a:endParaRPr lang="zh-CN" altLang="en-US"/>
            </a:p>
          </p:txBody>
        </p:sp>
        <p:sp>
          <p:nvSpPr>
            <p:cNvPr id="71703" name="Line 20"/>
            <p:cNvSpPr>
              <a:spLocks noChangeShapeType="1"/>
            </p:cNvSpPr>
            <p:nvPr/>
          </p:nvSpPr>
          <p:spPr bwMode="auto">
            <a:xfrm>
              <a:off x="1915" y="3408"/>
              <a:ext cx="67" cy="0"/>
            </a:xfrm>
            <a:prstGeom prst="line">
              <a:avLst/>
            </a:prstGeom>
            <a:noFill/>
            <a:ln w="12700">
              <a:solidFill>
                <a:schemeClr val="tx1"/>
              </a:solidFill>
              <a:round/>
              <a:headEnd/>
              <a:tailEnd/>
            </a:ln>
          </p:spPr>
          <p:txBody>
            <a:bodyPr wrap="none" anchor="ctr"/>
            <a:lstStyle/>
            <a:p>
              <a:endParaRPr lang="zh-CN" altLang="en-US"/>
            </a:p>
          </p:txBody>
        </p:sp>
        <p:sp>
          <p:nvSpPr>
            <p:cNvPr id="71704" name="Line 21"/>
            <p:cNvSpPr>
              <a:spLocks noChangeShapeType="1"/>
            </p:cNvSpPr>
            <p:nvPr/>
          </p:nvSpPr>
          <p:spPr bwMode="auto">
            <a:xfrm>
              <a:off x="1986" y="3412"/>
              <a:ext cx="0" cy="172"/>
            </a:xfrm>
            <a:prstGeom prst="line">
              <a:avLst/>
            </a:prstGeom>
            <a:noFill/>
            <a:ln w="12700">
              <a:solidFill>
                <a:schemeClr val="tx1"/>
              </a:solidFill>
              <a:round/>
              <a:headEnd/>
              <a:tailEnd/>
            </a:ln>
          </p:spPr>
          <p:txBody>
            <a:bodyPr wrap="none" anchor="ctr"/>
            <a:lstStyle/>
            <a:p>
              <a:endParaRPr lang="zh-CN" altLang="en-US"/>
            </a:p>
          </p:txBody>
        </p:sp>
        <p:sp>
          <p:nvSpPr>
            <p:cNvPr id="71705" name="Line 22"/>
            <p:cNvSpPr>
              <a:spLocks noChangeShapeType="1"/>
            </p:cNvSpPr>
            <p:nvPr/>
          </p:nvSpPr>
          <p:spPr bwMode="auto">
            <a:xfrm>
              <a:off x="1990" y="3588"/>
              <a:ext cx="67" cy="0"/>
            </a:xfrm>
            <a:prstGeom prst="line">
              <a:avLst/>
            </a:prstGeom>
            <a:noFill/>
            <a:ln w="12700">
              <a:solidFill>
                <a:schemeClr val="tx1"/>
              </a:solidFill>
              <a:round/>
              <a:headEnd/>
              <a:tailEnd/>
            </a:ln>
          </p:spPr>
          <p:txBody>
            <a:bodyPr wrap="none" anchor="ctr"/>
            <a:lstStyle/>
            <a:p>
              <a:endParaRPr lang="zh-CN" altLang="en-US"/>
            </a:p>
          </p:txBody>
        </p:sp>
        <p:sp>
          <p:nvSpPr>
            <p:cNvPr id="71706" name="Line 23"/>
            <p:cNvSpPr>
              <a:spLocks noChangeShapeType="1"/>
            </p:cNvSpPr>
            <p:nvPr/>
          </p:nvSpPr>
          <p:spPr bwMode="auto">
            <a:xfrm>
              <a:off x="2061" y="3412"/>
              <a:ext cx="0" cy="172"/>
            </a:xfrm>
            <a:prstGeom prst="line">
              <a:avLst/>
            </a:prstGeom>
            <a:noFill/>
            <a:ln w="12700">
              <a:solidFill>
                <a:schemeClr val="tx1"/>
              </a:solidFill>
              <a:round/>
              <a:headEnd/>
              <a:tailEnd/>
            </a:ln>
          </p:spPr>
          <p:txBody>
            <a:bodyPr wrap="none" anchor="ctr"/>
            <a:lstStyle/>
            <a:p>
              <a:endParaRPr lang="zh-CN" altLang="en-US"/>
            </a:p>
          </p:txBody>
        </p:sp>
        <p:sp>
          <p:nvSpPr>
            <p:cNvPr id="71707" name="Line 24"/>
            <p:cNvSpPr>
              <a:spLocks noChangeShapeType="1"/>
            </p:cNvSpPr>
            <p:nvPr/>
          </p:nvSpPr>
          <p:spPr bwMode="auto">
            <a:xfrm>
              <a:off x="2065" y="3408"/>
              <a:ext cx="67" cy="0"/>
            </a:xfrm>
            <a:prstGeom prst="line">
              <a:avLst/>
            </a:prstGeom>
            <a:noFill/>
            <a:ln w="12700">
              <a:solidFill>
                <a:schemeClr val="tx1"/>
              </a:solidFill>
              <a:round/>
              <a:headEnd/>
              <a:tailEnd/>
            </a:ln>
          </p:spPr>
          <p:txBody>
            <a:bodyPr wrap="none" anchor="ctr"/>
            <a:lstStyle/>
            <a:p>
              <a:endParaRPr lang="zh-CN" altLang="en-US"/>
            </a:p>
          </p:txBody>
        </p:sp>
        <p:sp>
          <p:nvSpPr>
            <p:cNvPr id="71708" name="Line 25"/>
            <p:cNvSpPr>
              <a:spLocks noChangeShapeType="1"/>
            </p:cNvSpPr>
            <p:nvPr/>
          </p:nvSpPr>
          <p:spPr bwMode="auto">
            <a:xfrm>
              <a:off x="2136" y="3412"/>
              <a:ext cx="0" cy="172"/>
            </a:xfrm>
            <a:prstGeom prst="line">
              <a:avLst/>
            </a:prstGeom>
            <a:noFill/>
            <a:ln w="12700">
              <a:solidFill>
                <a:schemeClr val="tx1"/>
              </a:solidFill>
              <a:round/>
              <a:headEnd/>
              <a:tailEnd/>
            </a:ln>
          </p:spPr>
          <p:txBody>
            <a:bodyPr wrap="none" anchor="ctr"/>
            <a:lstStyle/>
            <a:p>
              <a:endParaRPr lang="zh-CN" altLang="en-US"/>
            </a:p>
          </p:txBody>
        </p:sp>
        <p:sp>
          <p:nvSpPr>
            <p:cNvPr id="71709" name="Line 26"/>
            <p:cNvSpPr>
              <a:spLocks noChangeShapeType="1"/>
            </p:cNvSpPr>
            <p:nvPr/>
          </p:nvSpPr>
          <p:spPr bwMode="auto">
            <a:xfrm>
              <a:off x="2140" y="3588"/>
              <a:ext cx="67" cy="0"/>
            </a:xfrm>
            <a:prstGeom prst="line">
              <a:avLst/>
            </a:prstGeom>
            <a:noFill/>
            <a:ln w="12700">
              <a:solidFill>
                <a:schemeClr val="tx1"/>
              </a:solidFill>
              <a:round/>
              <a:headEnd/>
              <a:tailEnd/>
            </a:ln>
          </p:spPr>
          <p:txBody>
            <a:bodyPr wrap="none" anchor="ctr"/>
            <a:lstStyle/>
            <a:p>
              <a:endParaRPr lang="zh-CN" altLang="en-US"/>
            </a:p>
          </p:txBody>
        </p:sp>
        <p:sp>
          <p:nvSpPr>
            <p:cNvPr id="71710" name="Line 27"/>
            <p:cNvSpPr>
              <a:spLocks noChangeShapeType="1"/>
            </p:cNvSpPr>
            <p:nvPr/>
          </p:nvSpPr>
          <p:spPr bwMode="auto">
            <a:xfrm>
              <a:off x="2211" y="3412"/>
              <a:ext cx="0" cy="172"/>
            </a:xfrm>
            <a:prstGeom prst="line">
              <a:avLst/>
            </a:prstGeom>
            <a:noFill/>
            <a:ln w="12700">
              <a:solidFill>
                <a:schemeClr val="tx1"/>
              </a:solidFill>
              <a:round/>
              <a:headEnd/>
              <a:tailEnd/>
            </a:ln>
          </p:spPr>
          <p:txBody>
            <a:bodyPr wrap="none" anchor="ctr"/>
            <a:lstStyle/>
            <a:p>
              <a:endParaRPr lang="zh-CN" altLang="en-US"/>
            </a:p>
          </p:txBody>
        </p:sp>
        <p:sp>
          <p:nvSpPr>
            <p:cNvPr id="71711" name="Line 28"/>
            <p:cNvSpPr>
              <a:spLocks noChangeShapeType="1"/>
            </p:cNvSpPr>
            <p:nvPr/>
          </p:nvSpPr>
          <p:spPr bwMode="auto">
            <a:xfrm>
              <a:off x="2215" y="3408"/>
              <a:ext cx="67" cy="0"/>
            </a:xfrm>
            <a:prstGeom prst="line">
              <a:avLst/>
            </a:prstGeom>
            <a:noFill/>
            <a:ln w="12700">
              <a:solidFill>
                <a:schemeClr val="tx1"/>
              </a:solidFill>
              <a:round/>
              <a:headEnd/>
              <a:tailEnd/>
            </a:ln>
          </p:spPr>
          <p:txBody>
            <a:bodyPr wrap="none" anchor="ctr"/>
            <a:lstStyle/>
            <a:p>
              <a:endParaRPr lang="zh-CN" altLang="en-US"/>
            </a:p>
          </p:txBody>
        </p:sp>
        <p:sp>
          <p:nvSpPr>
            <p:cNvPr id="71712" name="Line 29"/>
            <p:cNvSpPr>
              <a:spLocks noChangeShapeType="1"/>
            </p:cNvSpPr>
            <p:nvPr/>
          </p:nvSpPr>
          <p:spPr bwMode="auto">
            <a:xfrm>
              <a:off x="2286" y="3412"/>
              <a:ext cx="0" cy="172"/>
            </a:xfrm>
            <a:prstGeom prst="line">
              <a:avLst/>
            </a:prstGeom>
            <a:noFill/>
            <a:ln w="12700">
              <a:solidFill>
                <a:schemeClr val="tx1"/>
              </a:solidFill>
              <a:round/>
              <a:headEnd/>
              <a:tailEnd/>
            </a:ln>
          </p:spPr>
          <p:txBody>
            <a:bodyPr wrap="none" anchor="ctr"/>
            <a:lstStyle/>
            <a:p>
              <a:endParaRPr lang="zh-CN" altLang="en-US"/>
            </a:p>
          </p:txBody>
        </p:sp>
        <p:sp>
          <p:nvSpPr>
            <p:cNvPr id="71713" name="Line 30"/>
            <p:cNvSpPr>
              <a:spLocks noChangeShapeType="1"/>
            </p:cNvSpPr>
            <p:nvPr/>
          </p:nvSpPr>
          <p:spPr bwMode="auto">
            <a:xfrm>
              <a:off x="2290" y="3588"/>
              <a:ext cx="67" cy="0"/>
            </a:xfrm>
            <a:prstGeom prst="line">
              <a:avLst/>
            </a:prstGeom>
            <a:noFill/>
            <a:ln w="12700">
              <a:solidFill>
                <a:schemeClr val="tx1"/>
              </a:solidFill>
              <a:round/>
              <a:headEnd/>
              <a:tailEnd/>
            </a:ln>
          </p:spPr>
          <p:txBody>
            <a:bodyPr wrap="none" anchor="ctr"/>
            <a:lstStyle/>
            <a:p>
              <a:endParaRPr lang="zh-CN" altLang="en-US"/>
            </a:p>
          </p:txBody>
        </p:sp>
        <p:sp>
          <p:nvSpPr>
            <p:cNvPr id="71714" name="Line 31"/>
            <p:cNvSpPr>
              <a:spLocks noChangeShapeType="1"/>
            </p:cNvSpPr>
            <p:nvPr/>
          </p:nvSpPr>
          <p:spPr bwMode="auto">
            <a:xfrm>
              <a:off x="2361" y="3412"/>
              <a:ext cx="0" cy="172"/>
            </a:xfrm>
            <a:prstGeom prst="line">
              <a:avLst/>
            </a:prstGeom>
            <a:noFill/>
            <a:ln w="12700">
              <a:solidFill>
                <a:schemeClr val="tx1"/>
              </a:solidFill>
              <a:round/>
              <a:headEnd/>
              <a:tailEnd/>
            </a:ln>
          </p:spPr>
          <p:txBody>
            <a:bodyPr wrap="none" anchor="ctr"/>
            <a:lstStyle/>
            <a:p>
              <a:endParaRPr lang="zh-CN" altLang="en-US"/>
            </a:p>
          </p:txBody>
        </p:sp>
        <p:sp>
          <p:nvSpPr>
            <p:cNvPr id="71715" name="Line 32"/>
            <p:cNvSpPr>
              <a:spLocks noChangeShapeType="1"/>
            </p:cNvSpPr>
            <p:nvPr/>
          </p:nvSpPr>
          <p:spPr bwMode="auto">
            <a:xfrm>
              <a:off x="2365" y="3408"/>
              <a:ext cx="67" cy="0"/>
            </a:xfrm>
            <a:prstGeom prst="line">
              <a:avLst/>
            </a:prstGeom>
            <a:noFill/>
            <a:ln w="12700">
              <a:solidFill>
                <a:schemeClr val="tx1"/>
              </a:solidFill>
              <a:round/>
              <a:headEnd/>
              <a:tailEnd/>
            </a:ln>
          </p:spPr>
          <p:txBody>
            <a:bodyPr wrap="none" anchor="ctr"/>
            <a:lstStyle/>
            <a:p>
              <a:endParaRPr lang="zh-CN" altLang="en-US"/>
            </a:p>
          </p:txBody>
        </p:sp>
        <p:sp>
          <p:nvSpPr>
            <p:cNvPr id="71716" name="Line 33"/>
            <p:cNvSpPr>
              <a:spLocks noChangeShapeType="1"/>
            </p:cNvSpPr>
            <p:nvPr/>
          </p:nvSpPr>
          <p:spPr bwMode="auto">
            <a:xfrm>
              <a:off x="2436" y="3412"/>
              <a:ext cx="0" cy="172"/>
            </a:xfrm>
            <a:prstGeom prst="line">
              <a:avLst/>
            </a:prstGeom>
            <a:noFill/>
            <a:ln w="12700">
              <a:solidFill>
                <a:schemeClr val="tx1"/>
              </a:solidFill>
              <a:round/>
              <a:headEnd/>
              <a:tailEnd/>
            </a:ln>
          </p:spPr>
          <p:txBody>
            <a:bodyPr wrap="none" anchor="ctr"/>
            <a:lstStyle/>
            <a:p>
              <a:endParaRPr lang="zh-CN" altLang="en-US"/>
            </a:p>
          </p:txBody>
        </p:sp>
        <p:sp>
          <p:nvSpPr>
            <p:cNvPr id="71717" name="Line 34"/>
            <p:cNvSpPr>
              <a:spLocks noChangeShapeType="1"/>
            </p:cNvSpPr>
            <p:nvPr/>
          </p:nvSpPr>
          <p:spPr bwMode="auto">
            <a:xfrm>
              <a:off x="2440" y="3588"/>
              <a:ext cx="67" cy="0"/>
            </a:xfrm>
            <a:prstGeom prst="line">
              <a:avLst/>
            </a:prstGeom>
            <a:noFill/>
            <a:ln w="12700">
              <a:solidFill>
                <a:schemeClr val="tx1"/>
              </a:solidFill>
              <a:round/>
              <a:headEnd/>
              <a:tailEnd/>
            </a:ln>
          </p:spPr>
          <p:txBody>
            <a:bodyPr wrap="none" anchor="ctr"/>
            <a:lstStyle/>
            <a:p>
              <a:endParaRPr lang="zh-CN" altLang="en-US"/>
            </a:p>
          </p:txBody>
        </p:sp>
        <p:sp>
          <p:nvSpPr>
            <p:cNvPr id="71718" name="Line 35"/>
            <p:cNvSpPr>
              <a:spLocks noChangeShapeType="1"/>
            </p:cNvSpPr>
            <p:nvPr/>
          </p:nvSpPr>
          <p:spPr bwMode="auto">
            <a:xfrm>
              <a:off x="2511" y="3412"/>
              <a:ext cx="0" cy="172"/>
            </a:xfrm>
            <a:prstGeom prst="line">
              <a:avLst/>
            </a:prstGeom>
            <a:noFill/>
            <a:ln w="12700">
              <a:solidFill>
                <a:schemeClr val="tx1"/>
              </a:solidFill>
              <a:round/>
              <a:headEnd/>
              <a:tailEnd/>
            </a:ln>
          </p:spPr>
          <p:txBody>
            <a:bodyPr wrap="none" anchor="ctr"/>
            <a:lstStyle/>
            <a:p>
              <a:endParaRPr lang="zh-CN" altLang="en-US"/>
            </a:p>
          </p:txBody>
        </p:sp>
        <p:sp>
          <p:nvSpPr>
            <p:cNvPr id="71719" name="Line 36"/>
            <p:cNvSpPr>
              <a:spLocks noChangeShapeType="1"/>
            </p:cNvSpPr>
            <p:nvPr/>
          </p:nvSpPr>
          <p:spPr bwMode="auto">
            <a:xfrm>
              <a:off x="2515" y="3408"/>
              <a:ext cx="67" cy="0"/>
            </a:xfrm>
            <a:prstGeom prst="line">
              <a:avLst/>
            </a:prstGeom>
            <a:noFill/>
            <a:ln w="12700">
              <a:solidFill>
                <a:schemeClr val="tx1"/>
              </a:solidFill>
              <a:round/>
              <a:headEnd/>
              <a:tailEnd/>
            </a:ln>
          </p:spPr>
          <p:txBody>
            <a:bodyPr wrap="none" anchor="ctr"/>
            <a:lstStyle/>
            <a:p>
              <a:endParaRPr lang="zh-CN" altLang="en-US"/>
            </a:p>
          </p:txBody>
        </p:sp>
        <p:sp>
          <p:nvSpPr>
            <p:cNvPr id="71720" name="Line 37"/>
            <p:cNvSpPr>
              <a:spLocks noChangeShapeType="1"/>
            </p:cNvSpPr>
            <p:nvPr/>
          </p:nvSpPr>
          <p:spPr bwMode="auto">
            <a:xfrm>
              <a:off x="2586" y="3412"/>
              <a:ext cx="0" cy="172"/>
            </a:xfrm>
            <a:prstGeom prst="line">
              <a:avLst/>
            </a:prstGeom>
            <a:noFill/>
            <a:ln w="12700">
              <a:solidFill>
                <a:schemeClr val="tx1"/>
              </a:solidFill>
              <a:round/>
              <a:headEnd/>
              <a:tailEnd/>
            </a:ln>
          </p:spPr>
          <p:txBody>
            <a:bodyPr wrap="none" anchor="ctr"/>
            <a:lstStyle/>
            <a:p>
              <a:endParaRPr lang="zh-CN" altLang="en-US"/>
            </a:p>
          </p:txBody>
        </p:sp>
        <p:sp>
          <p:nvSpPr>
            <p:cNvPr id="71721" name="Line 38"/>
            <p:cNvSpPr>
              <a:spLocks noChangeShapeType="1"/>
            </p:cNvSpPr>
            <p:nvPr/>
          </p:nvSpPr>
          <p:spPr bwMode="auto">
            <a:xfrm>
              <a:off x="2590" y="3588"/>
              <a:ext cx="67" cy="0"/>
            </a:xfrm>
            <a:prstGeom prst="line">
              <a:avLst/>
            </a:prstGeom>
            <a:noFill/>
            <a:ln w="12700">
              <a:solidFill>
                <a:schemeClr val="tx1"/>
              </a:solidFill>
              <a:round/>
              <a:headEnd/>
              <a:tailEnd/>
            </a:ln>
          </p:spPr>
          <p:txBody>
            <a:bodyPr wrap="none" anchor="ctr"/>
            <a:lstStyle/>
            <a:p>
              <a:endParaRPr lang="zh-CN" altLang="en-US"/>
            </a:p>
          </p:txBody>
        </p:sp>
        <p:sp>
          <p:nvSpPr>
            <p:cNvPr id="71722" name="Line 39"/>
            <p:cNvSpPr>
              <a:spLocks noChangeShapeType="1"/>
            </p:cNvSpPr>
            <p:nvPr/>
          </p:nvSpPr>
          <p:spPr bwMode="auto">
            <a:xfrm>
              <a:off x="2661" y="3412"/>
              <a:ext cx="0" cy="172"/>
            </a:xfrm>
            <a:prstGeom prst="line">
              <a:avLst/>
            </a:prstGeom>
            <a:noFill/>
            <a:ln w="12700">
              <a:solidFill>
                <a:schemeClr val="tx1"/>
              </a:solidFill>
              <a:round/>
              <a:headEnd/>
              <a:tailEnd/>
            </a:ln>
          </p:spPr>
          <p:txBody>
            <a:bodyPr wrap="none" anchor="ctr"/>
            <a:lstStyle/>
            <a:p>
              <a:endParaRPr lang="zh-CN" altLang="en-US"/>
            </a:p>
          </p:txBody>
        </p:sp>
        <p:sp>
          <p:nvSpPr>
            <p:cNvPr id="71723" name="Line 40"/>
            <p:cNvSpPr>
              <a:spLocks noChangeShapeType="1"/>
            </p:cNvSpPr>
            <p:nvPr/>
          </p:nvSpPr>
          <p:spPr bwMode="auto">
            <a:xfrm>
              <a:off x="2665" y="3408"/>
              <a:ext cx="67" cy="0"/>
            </a:xfrm>
            <a:prstGeom prst="line">
              <a:avLst/>
            </a:prstGeom>
            <a:noFill/>
            <a:ln w="12700">
              <a:solidFill>
                <a:schemeClr val="tx1"/>
              </a:solidFill>
              <a:round/>
              <a:headEnd/>
              <a:tailEnd/>
            </a:ln>
          </p:spPr>
          <p:txBody>
            <a:bodyPr wrap="none" anchor="ctr"/>
            <a:lstStyle/>
            <a:p>
              <a:endParaRPr lang="zh-CN" altLang="en-US"/>
            </a:p>
          </p:txBody>
        </p:sp>
        <p:sp>
          <p:nvSpPr>
            <p:cNvPr id="71724" name="Line 41"/>
            <p:cNvSpPr>
              <a:spLocks noChangeShapeType="1"/>
            </p:cNvSpPr>
            <p:nvPr/>
          </p:nvSpPr>
          <p:spPr bwMode="auto">
            <a:xfrm>
              <a:off x="2736" y="3412"/>
              <a:ext cx="0" cy="172"/>
            </a:xfrm>
            <a:prstGeom prst="line">
              <a:avLst/>
            </a:prstGeom>
            <a:noFill/>
            <a:ln w="12700">
              <a:solidFill>
                <a:schemeClr val="tx1"/>
              </a:solidFill>
              <a:round/>
              <a:headEnd/>
              <a:tailEnd/>
            </a:ln>
          </p:spPr>
          <p:txBody>
            <a:bodyPr wrap="none" anchor="ctr"/>
            <a:lstStyle/>
            <a:p>
              <a:endParaRPr lang="zh-CN" altLang="en-US"/>
            </a:p>
          </p:txBody>
        </p:sp>
        <p:sp>
          <p:nvSpPr>
            <p:cNvPr id="71725" name="Line 42"/>
            <p:cNvSpPr>
              <a:spLocks noChangeShapeType="1"/>
            </p:cNvSpPr>
            <p:nvPr/>
          </p:nvSpPr>
          <p:spPr bwMode="auto">
            <a:xfrm>
              <a:off x="2740" y="3588"/>
              <a:ext cx="67" cy="0"/>
            </a:xfrm>
            <a:prstGeom prst="line">
              <a:avLst/>
            </a:prstGeom>
            <a:noFill/>
            <a:ln w="12700">
              <a:solidFill>
                <a:schemeClr val="tx1"/>
              </a:solidFill>
              <a:round/>
              <a:headEnd/>
              <a:tailEnd/>
            </a:ln>
          </p:spPr>
          <p:txBody>
            <a:bodyPr wrap="none" anchor="ctr"/>
            <a:lstStyle/>
            <a:p>
              <a:endParaRPr lang="zh-CN" altLang="en-US"/>
            </a:p>
          </p:txBody>
        </p:sp>
        <p:sp>
          <p:nvSpPr>
            <p:cNvPr id="71726" name="Line 43"/>
            <p:cNvSpPr>
              <a:spLocks noChangeShapeType="1"/>
            </p:cNvSpPr>
            <p:nvPr/>
          </p:nvSpPr>
          <p:spPr bwMode="auto">
            <a:xfrm>
              <a:off x="2811" y="3412"/>
              <a:ext cx="0" cy="172"/>
            </a:xfrm>
            <a:prstGeom prst="line">
              <a:avLst/>
            </a:prstGeom>
            <a:noFill/>
            <a:ln w="12700">
              <a:solidFill>
                <a:schemeClr val="tx1"/>
              </a:solidFill>
              <a:round/>
              <a:headEnd/>
              <a:tailEnd/>
            </a:ln>
          </p:spPr>
          <p:txBody>
            <a:bodyPr wrap="none" anchor="ctr"/>
            <a:lstStyle/>
            <a:p>
              <a:endParaRPr lang="zh-CN" altLang="en-US"/>
            </a:p>
          </p:txBody>
        </p:sp>
        <p:sp>
          <p:nvSpPr>
            <p:cNvPr id="71727" name="Line 44"/>
            <p:cNvSpPr>
              <a:spLocks noChangeShapeType="1"/>
            </p:cNvSpPr>
            <p:nvPr/>
          </p:nvSpPr>
          <p:spPr bwMode="auto">
            <a:xfrm>
              <a:off x="2815" y="3408"/>
              <a:ext cx="67" cy="0"/>
            </a:xfrm>
            <a:prstGeom prst="line">
              <a:avLst/>
            </a:prstGeom>
            <a:noFill/>
            <a:ln w="12700">
              <a:solidFill>
                <a:schemeClr val="tx1"/>
              </a:solidFill>
              <a:round/>
              <a:headEnd/>
              <a:tailEnd/>
            </a:ln>
          </p:spPr>
          <p:txBody>
            <a:bodyPr wrap="none" anchor="ctr"/>
            <a:lstStyle/>
            <a:p>
              <a:endParaRPr lang="zh-CN" altLang="en-US"/>
            </a:p>
          </p:txBody>
        </p:sp>
        <p:sp>
          <p:nvSpPr>
            <p:cNvPr id="71728" name="Line 45"/>
            <p:cNvSpPr>
              <a:spLocks noChangeShapeType="1"/>
            </p:cNvSpPr>
            <p:nvPr/>
          </p:nvSpPr>
          <p:spPr bwMode="auto">
            <a:xfrm>
              <a:off x="2886" y="3412"/>
              <a:ext cx="0" cy="172"/>
            </a:xfrm>
            <a:prstGeom prst="line">
              <a:avLst/>
            </a:prstGeom>
            <a:noFill/>
            <a:ln w="12700">
              <a:solidFill>
                <a:schemeClr val="tx1"/>
              </a:solidFill>
              <a:round/>
              <a:headEnd/>
              <a:tailEnd/>
            </a:ln>
          </p:spPr>
          <p:txBody>
            <a:bodyPr wrap="none" anchor="ctr"/>
            <a:lstStyle/>
            <a:p>
              <a:endParaRPr lang="zh-CN" altLang="en-US"/>
            </a:p>
          </p:txBody>
        </p:sp>
        <p:sp>
          <p:nvSpPr>
            <p:cNvPr id="71729" name="Line 46"/>
            <p:cNvSpPr>
              <a:spLocks noChangeShapeType="1"/>
            </p:cNvSpPr>
            <p:nvPr/>
          </p:nvSpPr>
          <p:spPr bwMode="auto">
            <a:xfrm>
              <a:off x="2890" y="3588"/>
              <a:ext cx="67" cy="0"/>
            </a:xfrm>
            <a:prstGeom prst="line">
              <a:avLst/>
            </a:prstGeom>
            <a:noFill/>
            <a:ln w="12700">
              <a:solidFill>
                <a:schemeClr val="tx1"/>
              </a:solidFill>
              <a:round/>
              <a:headEnd/>
              <a:tailEnd/>
            </a:ln>
          </p:spPr>
          <p:txBody>
            <a:bodyPr wrap="none" anchor="ctr"/>
            <a:lstStyle/>
            <a:p>
              <a:endParaRPr lang="zh-CN" altLang="en-US"/>
            </a:p>
          </p:txBody>
        </p:sp>
        <p:sp>
          <p:nvSpPr>
            <p:cNvPr id="71730" name="Line 47"/>
            <p:cNvSpPr>
              <a:spLocks noChangeShapeType="1"/>
            </p:cNvSpPr>
            <p:nvPr/>
          </p:nvSpPr>
          <p:spPr bwMode="auto">
            <a:xfrm>
              <a:off x="2961" y="3412"/>
              <a:ext cx="0" cy="172"/>
            </a:xfrm>
            <a:prstGeom prst="line">
              <a:avLst/>
            </a:prstGeom>
            <a:noFill/>
            <a:ln w="12700">
              <a:solidFill>
                <a:schemeClr val="tx1"/>
              </a:solidFill>
              <a:round/>
              <a:headEnd/>
              <a:tailEnd/>
            </a:ln>
          </p:spPr>
          <p:txBody>
            <a:bodyPr wrap="none" anchor="ctr"/>
            <a:lstStyle/>
            <a:p>
              <a:endParaRPr lang="zh-CN" altLang="en-US"/>
            </a:p>
          </p:txBody>
        </p:sp>
        <p:sp>
          <p:nvSpPr>
            <p:cNvPr id="71731" name="Line 48"/>
            <p:cNvSpPr>
              <a:spLocks noChangeShapeType="1"/>
            </p:cNvSpPr>
            <p:nvPr/>
          </p:nvSpPr>
          <p:spPr bwMode="auto">
            <a:xfrm>
              <a:off x="2965" y="3408"/>
              <a:ext cx="67" cy="0"/>
            </a:xfrm>
            <a:prstGeom prst="line">
              <a:avLst/>
            </a:prstGeom>
            <a:noFill/>
            <a:ln w="12700">
              <a:solidFill>
                <a:schemeClr val="tx1"/>
              </a:solidFill>
              <a:round/>
              <a:headEnd/>
              <a:tailEnd/>
            </a:ln>
          </p:spPr>
          <p:txBody>
            <a:bodyPr wrap="none" anchor="ctr"/>
            <a:lstStyle/>
            <a:p>
              <a:endParaRPr lang="zh-CN" altLang="en-US"/>
            </a:p>
          </p:txBody>
        </p:sp>
        <p:sp>
          <p:nvSpPr>
            <p:cNvPr id="71732" name="Line 49"/>
            <p:cNvSpPr>
              <a:spLocks noChangeShapeType="1"/>
            </p:cNvSpPr>
            <p:nvPr/>
          </p:nvSpPr>
          <p:spPr bwMode="auto">
            <a:xfrm>
              <a:off x="3036" y="3412"/>
              <a:ext cx="0" cy="172"/>
            </a:xfrm>
            <a:prstGeom prst="line">
              <a:avLst/>
            </a:prstGeom>
            <a:noFill/>
            <a:ln w="12700">
              <a:solidFill>
                <a:schemeClr val="tx1"/>
              </a:solidFill>
              <a:round/>
              <a:headEnd/>
              <a:tailEnd/>
            </a:ln>
          </p:spPr>
          <p:txBody>
            <a:bodyPr wrap="none" anchor="ctr"/>
            <a:lstStyle/>
            <a:p>
              <a:endParaRPr lang="zh-CN" altLang="en-US"/>
            </a:p>
          </p:txBody>
        </p:sp>
        <p:sp>
          <p:nvSpPr>
            <p:cNvPr id="71733" name="Line 50"/>
            <p:cNvSpPr>
              <a:spLocks noChangeShapeType="1"/>
            </p:cNvSpPr>
            <p:nvPr/>
          </p:nvSpPr>
          <p:spPr bwMode="auto">
            <a:xfrm>
              <a:off x="3040" y="3588"/>
              <a:ext cx="67" cy="0"/>
            </a:xfrm>
            <a:prstGeom prst="line">
              <a:avLst/>
            </a:prstGeom>
            <a:noFill/>
            <a:ln w="12700">
              <a:solidFill>
                <a:schemeClr val="tx1"/>
              </a:solidFill>
              <a:round/>
              <a:headEnd/>
              <a:tailEnd/>
            </a:ln>
          </p:spPr>
          <p:txBody>
            <a:bodyPr wrap="none" anchor="ctr"/>
            <a:lstStyle/>
            <a:p>
              <a:endParaRPr lang="zh-CN" altLang="en-US"/>
            </a:p>
          </p:txBody>
        </p:sp>
        <p:sp>
          <p:nvSpPr>
            <p:cNvPr id="71734" name="Line 51"/>
            <p:cNvSpPr>
              <a:spLocks noChangeShapeType="1"/>
            </p:cNvSpPr>
            <p:nvPr/>
          </p:nvSpPr>
          <p:spPr bwMode="auto">
            <a:xfrm>
              <a:off x="3111" y="3412"/>
              <a:ext cx="0" cy="172"/>
            </a:xfrm>
            <a:prstGeom prst="line">
              <a:avLst/>
            </a:prstGeom>
            <a:noFill/>
            <a:ln w="12700">
              <a:solidFill>
                <a:schemeClr val="tx1"/>
              </a:solidFill>
              <a:round/>
              <a:headEnd/>
              <a:tailEnd/>
            </a:ln>
          </p:spPr>
          <p:txBody>
            <a:bodyPr wrap="none" anchor="ctr"/>
            <a:lstStyle/>
            <a:p>
              <a:endParaRPr lang="zh-CN" altLang="en-US"/>
            </a:p>
          </p:txBody>
        </p:sp>
        <p:sp>
          <p:nvSpPr>
            <p:cNvPr id="71735" name="Line 52"/>
            <p:cNvSpPr>
              <a:spLocks noChangeShapeType="1"/>
            </p:cNvSpPr>
            <p:nvPr/>
          </p:nvSpPr>
          <p:spPr bwMode="auto">
            <a:xfrm>
              <a:off x="3115" y="3408"/>
              <a:ext cx="67" cy="0"/>
            </a:xfrm>
            <a:prstGeom prst="line">
              <a:avLst/>
            </a:prstGeom>
            <a:noFill/>
            <a:ln w="12700">
              <a:solidFill>
                <a:schemeClr val="tx1"/>
              </a:solidFill>
              <a:round/>
              <a:headEnd/>
              <a:tailEnd/>
            </a:ln>
          </p:spPr>
          <p:txBody>
            <a:bodyPr wrap="none" anchor="ctr"/>
            <a:lstStyle/>
            <a:p>
              <a:endParaRPr lang="zh-CN" altLang="en-US"/>
            </a:p>
          </p:txBody>
        </p:sp>
        <p:sp>
          <p:nvSpPr>
            <p:cNvPr id="71736" name="Line 53"/>
            <p:cNvSpPr>
              <a:spLocks noChangeShapeType="1"/>
            </p:cNvSpPr>
            <p:nvPr/>
          </p:nvSpPr>
          <p:spPr bwMode="auto">
            <a:xfrm>
              <a:off x="3186" y="3412"/>
              <a:ext cx="0" cy="172"/>
            </a:xfrm>
            <a:prstGeom prst="line">
              <a:avLst/>
            </a:prstGeom>
            <a:noFill/>
            <a:ln w="12700">
              <a:solidFill>
                <a:schemeClr val="tx1"/>
              </a:solidFill>
              <a:round/>
              <a:headEnd/>
              <a:tailEnd/>
            </a:ln>
          </p:spPr>
          <p:txBody>
            <a:bodyPr wrap="none" anchor="ctr"/>
            <a:lstStyle/>
            <a:p>
              <a:endParaRPr lang="zh-CN" altLang="en-US"/>
            </a:p>
          </p:txBody>
        </p:sp>
        <p:sp>
          <p:nvSpPr>
            <p:cNvPr id="71737" name="Line 54"/>
            <p:cNvSpPr>
              <a:spLocks noChangeShapeType="1"/>
            </p:cNvSpPr>
            <p:nvPr/>
          </p:nvSpPr>
          <p:spPr bwMode="auto">
            <a:xfrm>
              <a:off x="3190" y="3588"/>
              <a:ext cx="67" cy="0"/>
            </a:xfrm>
            <a:prstGeom prst="line">
              <a:avLst/>
            </a:prstGeom>
            <a:noFill/>
            <a:ln w="12700">
              <a:solidFill>
                <a:schemeClr val="tx1"/>
              </a:solidFill>
              <a:round/>
              <a:headEnd/>
              <a:tailEnd/>
            </a:ln>
          </p:spPr>
          <p:txBody>
            <a:bodyPr wrap="none" anchor="ctr"/>
            <a:lstStyle/>
            <a:p>
              <a:endParaRPr lang="zh-CN" altLang="en-US"/>
            </a:p>
          </p:txBody>
        </p:sp>
        <p:sp>
          <p:nvSpPr>
            <p:cNvPr id="71738" name="Line 55"/>
            <p:cNvSpPr>
              <a:spLocks noChangeShapeType="1"/>
            </p:cNvSpPr>
            <p:nvPr/>
          </p:nvSpPr>
          <p:spPr bwMode="auto">
            <a:xfrm>
              <a:off x="3261" y="3412"/>
              <a:ext cx="0" cy="172"/>
            </a:xfrm>
            <a:prstGeom prst="line">
              <a:avLst/>
            </a:prstGeom>
            <a:noFill/>
            <a:ln w="12700">
              <a:solidFill>
                <a:schemeClr val="tx1"/>
              </a:solidFill>
              <a:round/>
              <a:headEnd/>
              <a:tailEnd/>
            </a:ln>
          </p:spPr>
          <p:txBody>
            <a:bodyPr wrap="none" anchor="ctr"/>
            <a:lstStyle/>
            <a:p>
              <a:endParaRPr lang="zh-CN" altLang="en-US"/>
            </a:p>
          </p:txBody>
        </p:sp>
        <p:sp>
          <p:nvSpPr>
            <p:cNvPr id="71739" name="Line 56"/>
            <p:cNvSpPr>
              <a:spLocks noChangeShapeType="1"/>
            </p:cNvSpPr>
            <p:nvPr/>
          </p:nvSpPr>
          <p:spPr bwMode="auto">
            <a:xfrm>
              <a:off x="3265" y="3408"/>
              <a:ext cx="67" cy="0"/>
            </a:xfrm>
            <a:prstGeom prst="line">
              <a:avLst/>
            </a:prstGeom>
            <a:noFill/>
            <a:ln w="12700">
              <a:solidFill>
                <a:schemeClr val="tx1"/>
              </a:solidFill>
              <a:round/>
              <a:headEnd/>
              <a:tailEnd/>
            </a:ln>
          </p:spPr>
          <p:txBody>
            <a:bodyPr wrap="none" anchor="ctr"/>
            <a:lstStyle/>
            <a:p>
              <a:endParaRPr lang="zh-CN" altLang="en-US"/>
            </a:p>
          </p:txBody>
        </p:sp>
        <p:sp>
          <p:nvSpPr>
            <p:cNvPr id="71740" name="Line 57"/>
            <p:cNvSpPr>
              <a:spLocks noChangeShapeType="1"/>
            </p:cNvSpPr>
            <p:nvPr/>
          </p:nvSpPr>
          <p:spPr bwMode="auto">
            <a:xfrm>
              <a:off x="3336" y="3412"/>
              <a:ext cx="0" cy="172"/>
            </a:xfrm>
            <a:prstGeom prst="line">
              <a:avLst/>
            </a:prstGeom>
            <a:noFill/>
            <a:ln w="12700">
              <a:solidFill>
                <a:schemeClr val="tx1"/>
              </a:solidFill>
              <a:round/>
              <a:headEnd/>
              <a:tailEnd/>
            </a:ln>
          </p:spPr>
          <p:txBody>
            <a:bodyPr wrap="none" anchor="ctr"/>
            <a:lstStyle/>
            <a:p>
              <a:endParaRPr lang="zh-CN" altLang="en-US"/>
            </a:p>
          </p:txBody>
        </p:sp>
        <p:sp>
          <p:nvSpPr>
            <p:cNvPr id="71741" name="Line 58"/>
            <p:cNvSpPr>
              <a:spLocks noChangeShapeType="1"/>
            </p:cNvSpPr>
            <p:nvPr/>
          </p:nvSpPr>
          <p:spPr bwMode="auto">
            <a:xfrm>
              <a:off x="3340" y="3588"/>
              <a:ext cx="67" cy="0"/>
            </a:xfrm>
            <a:prstGeom prst="line">
              <a:avLst/>
            </a:prstGeom>
            <a:noFill/>
            <a:ln w="12700">
              <a:solidFill>
                <a:schemeClr val="tx1"/>
              </a:solidFill>
              <a:round/>
              <a:headEnd/>
              <a:tailEnd/>
            </a:ln>
          </p:spPr>
          <p:txBody>
            <a:bodyPr wrap="none" anchor="ctr"/>
            <a:lstStyle/>
            <a:p>
              <a:endParaRPr lang="zh-CN" altLang="en-US"/>
            </a:p>
          </p:txBody>
        </p:sp>
        <p:sp>
          <p:nvSpPr>
            <p:cNvPr id="71742" name="Line 59"/>
            <p:cNvSpPr>
              <a:spLocks noChangeShapeType="1"/>
            </p:cNvSpPr>
            <p:nvPr/>
          </p:nvSpPr>
          <p:spPr bwMode="auto">
            <a:xfrm>
              <a:off x="3411" y="3412"/>
              <a:ext cx="0" cy="172"/>
            </a:xfrm>
            <a:prstGeom prst="line">
              <a:avLst/>
            </a:prstGeom>
            <a:noFill/>
            <a:ln w="12700">
              <a:solidFill>
                <a:schemeClr val="tx1"/>
              </a:solidFill>
              <a:round/>
              <a:headEnd/>
              <a:tailEnd/>
            </a:ln>
          </p:spPr>
          <p:txBody>
            <a:bodyPr wrap="none" anchor="ctr"/>
            <a:lstStyle/>
            <a:p>
              <a:endParaRPr lang="zh-CN" altLang="en-US"/>
            </a:p>
          </p:txBody>
        </p:sp>
        <p:sp>
          <p:nvSpPr>
            <p:cNvPr id="71743" name="Line 60"/>
            <p:cNvSpPr>
              <a:spLocks noChangeShapeType="1"/>
            </p:cNvSpPr>
            <p:nvPr/>
          </p:nvSpPr>
          <p:spPr bwMode="auto">
            <a:xfrm>
              <a:off x="3415" y="3408"/>
              <a:ext cx="67" cy="0"/>
            </a:xfrm>
            <a:prstGeom prst="line">
              <a:avLst/>
            </a:prstGeom>
            <a:noFill/>
            <a:ln w="12700">
              <a:solidFill>
                <a:schemeClr val="tx1"/>
              </a:solidFill>
              <a:round/>
              <a:headEnd/>
              <a:tailEnd/>
            </a:ln>
          </p:spPr>
          <p:txBody>
            <a:bodyPr wrap="none" anchor="ctr"/>
            <a:lstStyle/>
            <a:p>
              <a:endParaRPr lang="zh-CN" altLang="en-US"/>
            </a:p>
          </p:txBody>
        </p:sp>
        <p:sp>
          <p:nvSpPr>
            <p:cNvPr id="71744" name="Line 61"/>
            <p:cNvSpPr>
              <a:spLocks noChangeShapeType="1"/>
            </p:cNvSpPr>
            <p:nvPr/>
          </p:nvSpPr>
          <p:spPr bwMode="auto">
            <a:xfrm>
              <a:off x="3486" y="3412"/>
              <a:ext cx="0" cy="172"/>
            </a:xfrm>
            <a:prstGeom prst="line">
              <a:avLst/>
            </a:prstGeom>
            <a:noFill/>
            <a:ln w="12700">
              <a:solidFill>
                <a:schemeClr val="tx1"/>
              </a:solidFill>
              <a:round/>
              <a:headEnd/>
              <a:tailEnd/>
            </a:ln>
          </p:spPr>
          <p:txBody>
            <a:bodyPr wrap="none" anchor="ctr"/>
            <a:lstStyle/>
            <a:p>
              <a:endParaRPr lang="zh-CN" altLang="en-US"/>
            </a:p>
          </p:txBody>
        </p:sp>
        <p:sp>
          <p:nvSpPr>
            <p:cNvPr id="71745" name="Line 62"/>
            <p:cNvSpPr>
              <a:spLocks noChangeShapeType="1"/>
            </p:cNvSpPr>
            <p:nvPr/>
          </p:nvSpPr>
          <p:spPr bwMode="auto">
            <a:xfrm>
              <a:off x="3490" y="3588"/>
              <a:ext cx="67" cy="0"/>
            </a:xfrm>
            <a:prstGeom prst="line">
              <a:avLst/>
            </a:prstGeom>
            <a:noFill/>
            <a:ln w="12700">
              <a:solidFill>
                <a:schemeClr val="tx1"/>
              </a:solidFill>
              <a:round/>
              <a:headEnd/>
              <a:tailEnd/>
            </a:ln>
          </p:spPr>
          <p:txBody>
            <a:bodyPr wrap="none" anchor="ctr"/>
            <a:lstStyle/>
            <a:p>
              <a:endParaRPr lang="zh-CN" altLang="en-US"/>
            </a:p>
          </p:txBody>
        </p:sp>
        <p:sp>
          <p:nvSpPr>
            <p:cNvPr id="71746" name="Line 63"/>
            <p:cNvSpPr>
              <a:spLocks noChangeShapeType="1"/>
            </p:cNvSpPr>
            <p:nvPr/>
          </p:nvSpPr>
          <p:spPr bwMode="auto">
            <a:xfrm>
              <a:off x="3561" y="3412"/>
              <a:ext cx="0" cy="172"/>
            </a:xfrm>
            <a:prstGeom prst="line">
              <a:avLst/>
            </a:prstGeom>
            <a:noFill/>
            <a:ln w="12700">
              <a:solidFill>
                <a:schemeClr val="tx1"/>
              </a:solidFill>
              <a:round/>
              <a:headEnd/>
              <a:tailEnd/>
            </a:ln>
          </p:spPr>
          <p:txBody>
            <a:bodyPr wrap="none" anchor="ctr"/>
            <a:lstStyle/>
            <a:p>
              <a:endParaRPr lang="zh-CN" altLang="en-US"/>
            </a:p>
          </p:txBody>
        </p:sp>
        <p:sp>
          <p:nvSpPr>
            <p:cNvPr id="71747" name="Line 64"/>
            <p:cNvSpPr>
              <a:spLocks noChangeShapeType="1"/>
            </p:cNvSpPr>
            <p:nvPr/>
          </p:nvSpPr>
          <p:spPr bwMode="auto">
            <a:xfrm>
              <a:off x="3565" y="3408"/>
              <a:ext cx="67" cy="0"/>
            </a:xfrm>
            <a:prstGeom prst="line">
              <a:avLst/>
            </a:prstGeom>
            <a:noFill/>
            <a:ln w="12700">
              <a:solidFill>
                <a:schemeClr val="tx1"/>
              </a:solidFill>
              <a:round/>
              <a:headEnd/>
              <a:tailEnd/>
            </a:ln>
          </p:spPr>
          <p:txBody>
            <a:bodyPr wrap="none" anchor="ctr"/>
            <a:lstStyle/>
            <a:p>
              <a:endParaRPr lang="zh-CN" altLang="en-US"/>
            </a:p>
          </p:txBody>
        </p:sp>
        <p:sp>
          <p:nvSpPr>
            <p:cNvPr id="71748" name="Line 65"/>
            <p:cNvSpPr>
              <a:spLocks noChangeShapeType="1"/>
            </p:cNvSpPr>
            <p:nvPr/>
          </p:nvSpPr>
          <p:spPr bwMode="auto">
            <a:xfrm>
              <a:off x="3636" y="3412"/>
              <a:ext cx="0" cy="172"/>
            </a:xfrm>
            <a:prstGeom prst="line">
              <a:avLst/>
            </a:prstGeom>
            <a:noFill/>
            <a:ln w="12700">
              <a:solidFill>
                <a:schemeClr val="tx1"/>
              </a:solidFill>
              <a:round/>
              <a:headEnd/>
              <a:tailEnd/>
            </a:ln>
          </p:spPr>
          <p:txBody>
            <a:bodyPr wrap="none" anchor="ctr"/>
            <a:lstStyle/>
            <a:p>
              <a:endParaRPr lang="zh-CN" altLang="en-US"/>
            </a:p>
          </p:txBody>
        </p:sp>
        <p:sp>
          <p:nvSpPr>
            <p:cNvPr id="71749" name="Line 66"/>
            <p:cNvSpPr>
              <a:spLocks noChangeShapeType="1"/>
            </p:cNvSpPr>
            <p:nvPr/>
          </p:nvSpPr>
          <p:spPr bwMode="auto">
            <a:xfrm>
              <a:off x="3640" y="3588"/>
              <a:ext cx="67" cy="0"/>
            </a:xfrm>
            <a:prstGeom prst="line">
              <a:avLst/>
            </a:prstGeom>
            <a:noFill/>
            <a:ln w="12700">
              <a:solidFill>
                <a:schemeClr val="tx1"/>
              </a:solidFill>
              <a:round/>
              <a:headEnd/>
              <a:tailEnd/>
            </a:ln>
          </p:spPr>
          <p:txBody>
            <a:bodyPr wrap="none" anchor="ctr"/>
            <a:lstStyle/>
            <a:p>
              <a:endParaRPr lang="zh-CN" altLang="en-US"/>
            </a:p>
          </p:txBody>
        </p:sp>
        <p:sp>
          <p:nvSpPr>
            <p:cNvPr id="71750" name="Line 67"/>
            <p:cNvSpPr>
              <a:spLocks noChangeShapeType="1"/>
            </p:cNvSpPr>
            <p:nvPr/>
          </p:nvSpPr>
          <p:spPr bwMode="auto">
            <a:xfrm>
              <a:off x="3711" y="3412"/>
              <a:ext cx="0" cy="172"/>
            </a:xfrm>
            <a:prstGeom prst="line">
              <a:avLst/>
            </a:prstGeom>
            <a:noFill/>
            <a:ln w="12700">
              <a:solidFill>
                <a:schemeClr val="tx1"/>
              </a:solidFill>
              <a:round/>
              <a:headEnd/>
              <a:tailEnd/>
            </a:ln>
          </p:spPr>
          <p:txBody>
            <a:bodyPr wrap="none" anchor="ctr"/>
            <a:lstStyle/>
            <a:p>
              <a:endParaRPr lang="zh-CN" altLang="en-US"/>
            </a:p>
          </p:txBody>
        </p:sp>
        <p:sp>
          <p:nvSpPr>
            <p:cNvPr id="71751" name="Line 68"/>
            <p:cNvSpPr>
              <a:spLocks noChangeShapeType="1"/>
            </p:cNvSpPr>
            <p:nvPr/>
          </p:nvSpPr>
          <p:spPr bwMode="auto">
            <a:xfrm>
              <a:off x="3715" y="3408"/>
              <a:ext cx="67" cy="0"/>
            </a:xfrm>
            <a:prstGeom prst="line">
              <a:avLst/>
            </a:prstGeom>
            <a:noFill/>
            <a:ln w="12700">
              <a:solidFill>
                <a:schemeClr val="tx1"/>
              </a:solidFill>
              <a:round/>
              <a:headEnd/>
              <a:tailEnd/>
            </a:ln>
          </p:spPr>
          <p:txBody>
            <a:bodyPr wrap="none" anchor="ctr"/>
            <a:lstStyle/>
            <a:p>
              <a:endParaRPr lang="zh-CN" altLang="en-US"/>
            </a:p>
          </p:txBody>
        </p:sp>
        <p:sp>
          <p:nvSpPr>
            <p:cNvPr id="71752" name="Line 69"/>
            <p:cNvSpPr>
              <a:spLocks noChangeShapeType="1"/>
            </p:cNvSpPr>
            <p:nvPr/>
          </p:nvSpPr>
          <p:spPr bwMode="auto">
            <a:xfrm>
              <a:off x="3786" y="3412"/>
              <a:ext cx="0" cy="172"/>
            </a:xfrm>
            <a:prstGeom prst="line">
              <a:avLst/>
            </a:prstGeom>
            <a:noFill/>
            <a:ln w="12700">
              <a:solidFill>
                <a:schemeClr val="tx1"/>
              </a:solidFill>
              <a:round/>
              <a:headEnd/>
              <a:tailEnd/>
            </a:ln>
          </p:spPr>
          <p:txBody>
            <a:bodyPr wrap="none" anchor="ctr"/>
            <a:lstStyle/>
            <a:p>
              <a:endParaRPr lang="zh-CN" altLang="en-US"/>
            </a:p>
          </p:txBody>
        </p:sp>
        <p:sp>
          <p:nvSpPr>
            <p:cNvPr id="71753" name="Line 70"/>
            <p:cNvSpPr>
              <a:spLocks noChangeShapeType="1"/>
            </p:cNvSpPr>
            <p:nvPr/>
          </p:nvSpPr>
          <p:spPr bwMode="auto">
            <a:xfrm>
              <a:off x="3790" y="3588"/>
              <a:ext cx="67" cy="0"/>
            </a:xfrm>
            <a:prstGeom prst="line">
              <a:avLst/>
            </a:prstGeom>
            <a:noFill/>
            <a:ln w="12700">
              <a:solidFill>
                <a:schemeClr val="tx1"/>
              </a:solidFill>
              <a:round/>
              <a:headEnd/>
              <a:tailEnd/>
            </a:ln>
          </p:spPr>
          <p:txBody>
            <a:bodyPr wrap="none" anchor="ctr"/>
            <a:lstStyle/>
            <a:p>
              <a:endParaRPr lang="zh-CN" altLang="en-US"/>
            </a:p>
          </p:txBody>
        </p:sp>
        <p:sp>
          <p:nvSpPr>
            <p:cNvPr id="71754" name="Line 71"/>
            <p:cNvSpPr>
              <a:spLocks noChangeShapeType="1"/>
            </p:cNvSpPr>
            <p:nvPr/>
          </p:nvSpPr>
          <p:spPr bwMode="auto">
            <a:xfrm>
              <a:off x="3861" y="3412"/>
              <a:ext cx="0" cy="172"/>
            </a:xfrm>
            <a:prstGeom prst="line">
              <a:avLst/>
            </a:prstGeom>
            <a:noFill/>
            <a:ln w="12700">
              <a:solidFill>
                <a:schemeClr val="tx1"/>
              </a:solidFill>
              <a:round/>
              <a:headEnd/>
              <a:tailEnd/>
            </a:ln>
          </p:spPr>
          <p:txBody>
            <a:bodyPr wrap="none" anchor="ctr"/>
            <a:lstStyle/>
            <a:p>
              <a:endParaRPr lang="zh-CN" altLang="en-US"/>
            </a:p>
          </p:txBody>
        </p:sp>
        <p:sp>
          <p:nvSpPr>
            <p:cNvPr id="71755" name="Line 72"/>
            <p:cNvSpPr>
              <a:spLocks noChangeShapeType="1"/>
            </p:cNvSpPr>
            <p:nvPr/>
          </p:nvSpPr>
          <p:spPr bwMode="auto">
            <a:xfrm>
              <a:off x="3865" y="3408"/>
              <a:ext cx="67" cy="0"/>
            </a:xfrm>
            <a:prstGeom prst="line">
              <a:avLst/>
            </a:prstGeom>
            <a:noFill/>
            <a:ln w="12700">
              <a:solidFill>
                <a:schemeClr val="tx1"/>
              </a:solidFill>
              <a:round/>
              <a:headEnd/>
              <a:tailEnd/>
            </a:ln>
          </p:spPr>
          <p:txBody>
            <a:bodyPr wrap="none" anchor="ctr"/>
            <a:lstStyle/>
            <a:p>
              <a:endParaRPr lang="zh-CN" altLang="en-US"/>
            </a:p>
          </p:txBody>
        </p:sp>
        <p:sp>
          <p:nvSpPr>
            <p:cNvPr id="71756" name="Line 73"/>
            <p:cNvSpPr>
              <a:spLocks noChangeShapeType="1"/>
            </p:cNvSpPr>
            <p:nvPr/>
          </p:nvSpPr>
          <p:spPr bwMode="auto">
            <a:xfrm>
              <a:off x="3936" y="3344"/>
              <a:ext cx="0" cy="184"/>
            </a:xfrm>
            <a:prstGeom prst="line">
              <a:avLst/>
            </a:prstGeom>
            <a:noFill/>
            <a:ln w="12700">
              <a:solidFill>
                <a:schemeClr val="tx1"/>
              </a:solidFill>
              <a:round/>
              <a:headEnd/>
              <a:tailEnd/>
            </a:ln>
          </p:spPr>
          <p:txBody>
            <a:bodyPr wrap="none" anchor="ctr"/>
            <a:lstStyle/>
            <a:p>
              <a:endParaRPr lang="zh-CN" altLang="en-US"/>
            </a:p>
          </p:txBody>
        </p:sp>
        <p:sp>
          <p:nvSpPr>
            <p:cNvPr id="71757" name="Rectangle 74"/>
            <p:cNvSpPr>
              <a:spLocks noChangeArrowheads="1"/>
            </p:cNvSpPr>
            <p:nvPr/>
          </p:nvSpPr>
          <p:spPr bwMode="auto">
            <a:xfrm>
              <a:off x="4071" y="1200"/>
              <a:ext cx="693" cy="286"/>
            </a:xfrm>
            <a:prstGeom prst="rect">
              <a:avLst/>
            </a:prstGeom>
            <a:noFill/>
            <a:ln w="12700">
              <a:noFill/>
              <a:miter lim="800000"/>
              <a:headEnd/>
              <a:tailEnd/>
            </a:ln>
          </p:spPr>
          <p:txBody>
            <a:bodyPr wrap="none" lIns="90488" tIns="44450" rIns="90488" bIns="44450">
              <a:spAutoFit/>
            </a:bodyPr>
            <a:lstStyle/>
            <a:p>
              <a:r>
                <a:rPr lang="zh-CN" altLang="en-US" b="1">
                  <a:latin typeface="Arial" pitchFamily="34" charset="0"/>
                </a:rPr>
                <a:t>应用层</a:t>
              </a:r>
            </a:p>
          </p:txBody>
        </p:sp>
        <p:sp>
          <p:nvSpPr>
            <p:cNvPr id="71758" name="Rectangle 75"/>
            <p:cNvSpPr>
              <a:spLocks noChangeArrowheads="1"/>
            </p:cNvSpPr>
            <p:nvPr/>
          </p:nvSpPr>
          <p:spPr bwMode="auto">
            <a:xfrm>
              <a:off x="4071" y="1536"/>
              <a:ext cx="693" cy="286"/>
            </a:xfrm>
            <a:prstGeom prst="rect">
              <a:avLst/>
            </a:prstGeom>
            <a:noFill/>
            <a:ln w="12700">
              <a:noFill/>
              <a:miter lim="800000"/>
              <a:headEnd/>
              <a:tailEnd/>
            </a:ln>
          </p:spPr>
          <p:txBody>
            <a:bodyPr wrap="none" lIns="90488" tIns="44450" rIns="90488" bIns="44450">
              <a:spAutoFit/>
            </a:bodyPr>
            <a:lstStyle/>
            <a:p>
              <a:r>
                <a:rPr lang="zh-CN" altLang="en-US" b="1">
                  <a:latin typeface="Arial" pitchFamily="34" charset="0"/>
                </a:rPr>
                <a:t>表示层</a:t>
              </a:r>
            </a:p>
          </p:txBody>
        </p:sp>
        <p:sp>
          <p:nvSpPr>
            <p:cNvPr id="71759" name="Rectangle 76"/>
            <p:cNvSpPr>
              <a:spLocks noChangeArrowheads="1"/>
            </p:cNvSpPr>
            <p:nvPr/>
          </p:nvSpPr>
          <p:spPr bwMode="auto">
            <a:xfrm>
              <a:off x="4071" y="1872"/>
              <a:ext cx="693" cy="286"/>
            </a:xfrm>
            <a:prstGeom prst="rect">
              <a:avLst/>
            </a:prstGeom>
            <a:noFill/>
            <a:ln w="12700">
              <a:noFill/>
              <a:miter lim="800000"/>
              <a:headEnd/>
              <a:tailEnd/>
            </a:ln>
          </p:spPr>
          <p:txBody>
            <a:bodyPr wrap="none" lIns="90488" tIns="44450" rIns="90488" bIns="44450">
              <a:spAutoFit/>
            </a:bodyPr>
            <a:lstStyle/>
            <a:p>
              <a:r>
                <a:rPr lang="zh-CN" altLang="en-US" b="1">
                  <a:latin typeface="Arial" pitchFamily="34" charset="0"/>
                </a:rPr>
                <a:t>会话层</a:t>
              </a:r>
            </a:p>
          </p:txBody>
        </p:sp>
        <p:sp>
          <p:nvSpPr>
            <p:cNvPr id="71760" name="Rectangle 77"/>
            <p:cNvSpPr>
              <a:spLocks noChangeArrowheads="1"/>
            </p:cNvSpPr>
            <p:nvPr/>
          </p:nvSpPr>
          <p:spPr bwMode="auto">
            <a:xfrm>
              <a:off x="4071" y="2208"/>
              <a:ext cx="693" cy="286"/>
            </a:xfrm>
            <a:prstGeom prst="rect">
              <a:avLst/>
            </a:prstGeom>
            <a:noFill/>
            <a:ln w="12700">
              <a:noFill/>
              <a:miter lim="800000"/>
              <a:headEnd/>
              <a:tailEnd/>
            </a:ln>
          </p:spPr>
          <p:txBody>
            <a:bodyPr wrap="none" lIns="90488" tIns="44450" rIns="90488" bIns="44450">
              <a:spAutoFit/>
            </a:bodyPr>
            <a:lstStyle/>
            <a:p>
              <a:r>
                <a:rPr lang="zh-CN" altLang="en-US" b="1">
                  <a:latin typeface="Arial" pitchFamily="34" charset="0"/>
                </a:rPr>
                <a:t>运输层</a:t>
              </a:r>
            </a:p>
          </p:txBody>
        </p:sp>
        <p:sp>
          <p:nvSpPr>
            <p:cNvPr id="71761" name="Rectangle 78"/>
            <p:cNvSpPr>
              <a:spLocks noChangeArrowheads="1"/>
            </p:cNvSpPr>
            <p:nvPr/>
          </p:nvSpPr>
          <p:spPr bwMode="auto">
            <a:xfrm>
              <a:off x="4071" y="2544"/>
              <a:ext cx="693" cy="286"/>
            </a:xfrm>
            <a:prstGeom prst="rect">
              <a:avLst/>
            </a:prstGeom>
            <a:noFill/>
            <a:ln w="12700">
              <a:noFill/>
              <a:miter lim="800000"/>
              <a:headEnd/>
              <a:tailEnd/>
            </a:ln>
          </p:spPr>
          <p:txBody>
            <a:bodyPr wrap="none" lIns="90488" tIns="44450" rIns="90488" bIns="44450">
              <a:spAutoFit/>
            </a:bodyPr>
            <a:lstStyle/>
            <a:p>
              <a:r>
                <a:rPr lang="zh-CN" altLang="en-US" b="1">
                  <a:latin typeface="Arial" pitchFamily="34" charset="0"/>
                </a:rPr>
                <a:t>网络层</a:t>
              </a:r>
            </a:p>
          </p:txBody>
        </p:sp>
        <p:sp>
          <p:nvSpPr>
            <p:cNvPr id="71762" name="Rectangle 79"/>
            <p:cNvSpPr>
              <a:spLocks noChangeArrowheads="1"/>
            </p:cNvSpPr>
            <p:nvPr/>
          </p:nvSpPr>
          <p:spPr bwMode="auto">
            <a:xfrm>
              <a:off x="4071" y="2880"/>
              <a:ext cx="693" cy="286"/>
            </a:xfrm>
            <a:prstGeom prst="rect">
              <a:avLst/>
            </a:prstGeom>
            <a:noFill/>
            <a:ln w="12700">
              <a:noFill/>
              <a:miter lim="800000"/>
              <a:headEnd/>
              <a:tailEnd/>
            </a:ln>
          </p:spPr>
          <p:txBody>
            <a:bodyPr wrap="none" lIns="90488" tIns="44450" rIns="90488" bIns="44450">
              <a:spAutoFit/>
            </a:bodyPr>
            <a:lstStyle/>
            <a:p>
              <a:r>
                <a:rPr lang="zh-CN" altLang="en-US" b="1">
                  <a:latin typeface="Arial" pitchFamily="34" charset="0"/>
                </a:rPr>
                <a:t>链路层</a:t>
              </a:r>
            </a:p>
          </p:txBody>
        </p:sp>
        <p:sp>
          <p:nvSpPr>
            <p:cNvPr id="71763" name="Rectangle 80"/>
            <p:cNvSpPr>
              <a:spLocks noChangeArrowheads="1"/>
            </p:cNvSpPr>
            <p:nvPr/>
          </p:nvSpPr>
          <p:spPr bwMode="auto">
            <a:xfrm>
              <a:off x="4071" y="3312"/>
              <a:ext cx="693" cy="286"/>
            </a:xfrm>
            <a:prstGeom prst="rect">
              <a:avLst/>
            </a:prstGeom>
            <a:noFill/>
            <a:ln w="12700">
              <a:noFill/>
              <a:miter lim="800000"/>
              <a:headEnd/>
              <a:tailEnd/>
            </a:ln>
          </p:spPr>
          <p:txBody>
            <a:bodyPr wrap="none" lIns="90488" tIns="44450" rIns="90488" bIns="44450">
              <a:spAutoFit/>
            </a:bodyPr>
            <a:lstStyle/>
            <a:p>
              <a:r>
                <a:rPr lang="zh-CN" altLang="en-US" b="1">
                  <a:latin typeface="Arial" pitchFamily="34" charset="0"/>
                </a:rPr>
                <a:t>物理层</a:t>
              </a:r>
            </a:p>
          </p:txBody>
        </p:sp>
        <p:sp>
          <p:nvSpPr>
            <p:cNvPr id="71764" name="Rectangle 81"/>
            <p:cNvSpPr>
              <a:spLocks noChangeArrowheads="1"/>
            </p:cNvSpPr>
            <p:nvPr/>
          </p:nvSpPr>
          <p:spPr bwMode="auto">
            <a:xfrm>
              <a:off x="3172" y="868"/>
              <a:ext cx="520" cy="236"/>
            </a:xfrm>
            <a:prstGeom prst="rect">
              <a:avLst/>
            </a:prstGeom>
            <a:noFill/>
            <a:ln w="12700">
              <a:solidFill>
                <a:schemeClr val="tx1"/>
              </a:solidFill>
              <a:miter lim="800000"/>
              <a:headEnd/>
              <a:tailEnd/>
            </a:ln>
          </p:spPr>
          <p:txBody>
            <a:bodyPr wrap="none" anchor="ctr"/>
            <a:lstStyle/>
            <a:p>
              <a:pPr algn="ctr" eaLnBrk="0" hangingPunct="0"/>
              <a:r>
                <a:rPr lang="zh-CN" altLang="en-US" sz="1600" b="1">
                  <a:latin typeface="楷体"/>
                  <a:ea typeface="楷体"/>
                  <a:cs typeface="楷体"/>
                </a:rPr>
                <a:t>用户数据</a:t>
              </a:r>
            </a:p>
          </p:txBody>
        </p:sp>
        <p:sp>
          <p:nvSpPr>
            <p:cNvPr id="71765" name="Rectangle 82"/>
            <p:cNvSpPr>
              <a:spLocks noChangeArrowheads="1"/>
            </p:cNvSpPr>
            <p:nvPr/>
          </p:nvSpPr>
          <p:spPr bwMode="auto">
            <a:xfrm>
              <a:off x="4071" y="864"/>
              <a:ext cx="886" cy="286"/>
            </a:xfrm>
            <a:prstGeom prst="rect">
              <a:avLst/>
            </a:prstGeom>
            <a:noFill/>
            <a:ln w="12700">
              <a:noFill/>
              <a:miter lim="800000"/>
              <a:headEnd/>
              <a:tailEnd/>
            </a:ln>
          </p:spPr>
          <p:txBody>
            <a:bodyPr wrap="none" lIns="90488" tIns="44450" rIns="90488" bIns="44450">
              <a:spAutoFit/>
            </a:bodyPr>
            <a:lstStyle/>
            <a:p>
              <a:r>
                <a:rPr lang="zh-CN" altLang="en-US" b="1">
                  <a:latin typeface="Arial" pitchFamily="34" charset="0"/>
                </a:rPr>
                <a:t>应用系统</a:t>
              </a:r>
            </a:p>
          </p:txBody>
        </p:sp>
        <p:sp>
          <p:nvSpPr>
            <p:cNvPr id="71766" name="Line 83"/>
            <p:cNvSpPr>
              <a:spLocks noChangeShapeType="1"/>
            </p:cNvSpPr>
            <p:nvPr/>
          </p:nvSpPr>
          <p:spPr bwMode="auto">
            <a:xfrm>
              <a:off x="3168" y="1108"/>
              <a:ext cx="0" cy="2056"/>
            </a:xfrm>
            <a:prstGeom prst="line">
              <a:avLst/>
            </a:prstGeom>
            <a:noFill/>
            <a:ln w="12700">
              <a:solidFill>
                <a:schemeClr val="tx1"/>
              </a:solidFill>
              <a:prstDash val="dash"/>
              <a:round/>
              <a:headEnd/>
              <a:tailEnd/>
            </a:ln>
          </p:spPr>
          <p:txBody>
            <a:bodyPr wrap="none" anchor="ctr"/>
            <a:lstStyle/>
            <a:p>
              <a:endParaRPr lang="zh-CN" altLang="en-US"/>
            </a:p>
          </p:txBody>
        </p:sp>
        <p:sp>
          <p:nvSpPr>
            <p:cNvPr id="71767" name="Line 84"/>
            <p:cNvSpPr>
              <a:spLocks noChangeShapeType="1"/>
            </p:cNvSpPr>
            <p:nvPr/>
          </p:nvSpPr>
          <p:spPr bwMode="auto">
            <a:xfrm>
              <a:off x="3696" y="1108"/>
              <a:ext cx="0" cy="2056"/>
            </a:xfrm>
            <a:prstGeom prst="line">
              <a:avLst/>
            </a:prstGeom>
            <a:noFill/>
            <a:ln w="12700">
              <a:solidFill>
                <a:schemeClr val="tx1"/>
              </a:solidFill>
              <a:prstDash val="dash"/>
              <a:round/>
              <a:headEnd/>
              <a:tailEnd/>
            </a:ln>
          </p:spPr>
          <p:txBody>
            <a:bodyPr wrap="none" anchor="ctr"/>
            <a:lstStyle/>
            <a:p>
              <a:endParaRPr lang="zh-CN" altLang="en-US"/>
            </a:p>
          </p:txBody>
        </p:sp>
        <p:sp>
          <p:nvSpPr>
            <p:cNvPr id="71768" name="Rectangle 85"/>
            <p:cNvSpPr>
              <a:spLocks noChangeArrowheads="1"/>
            </p:cNvSpPr>
            <p:nvPr/>
          </p:nvSpPr>
          <p:spPr bwMode="auto">
            <a:xfrm>
              <a:off x="2880" y="1248"/>
              <a:ext cx="288" cy="240"/>
            </a:xfrm>
            <a:prstGeom prst="rect">
              <a:avLst/>
            </a:prstGeom>
            <a:solidFill>
              <a:srgbClr val="CCFFFF"/>
            </a:solidFill>
            <a:ln w="12700">
              <a:solidFill>
                <a:schemeClr val="tx1"/>
              </a:solidFill>
              <a:miter lim="800000"/>
              <a:headEnd/>
              <a:tailEnd/>
            </a:ln>
          </p:spPr>
          <p:txBody>
            <a:bodyPr wrap="none" anchor="ctr"/>
            <a:lstStyle/>
            <a:p>
              <a:pPr algn="ctr" eaLnBrk="0" hangingPunct="0"/>
              <a:r>
                <a:rPr lang="en-US" altLang="zh-CN" b="1">
                  <a:latin typeface="楷体"/>
                  <a:ea typeface="楷体"/>
                  <a:cs typeface="楷体"/>
                </a:rPr>
                <a:t>AH</a:t>
              </a:r>
            </a:p>
          </p:txBody>
        </p:sp>
        <p:sp>
          <p:nvSpPr>
            <p:cNvPr id="71769" name="Rectangle 86"/>
            <p:cNvSpPr>
              <a:spLocks noChangeArrowheads="1"/>
            </p:cNvSpPr>
            <p:nvPr/>
          </p:nvSpPr>
          <p:spPr bwMode="auto">
            <a:xfrm>
              <a:off x="2592" y="1584"/>
              <a:ext cx="288" cy="240"/>
            </a:xfrm>
            <a:prstGeom prst="rect">
              <a:avLst/>
            </a:prstGeom>
            <a:solidFill>
              <a:srgbClr val="CCFFFF"/>
            </a:solidFill>
            <a:ln w="12700">
              <a:solidFill>
                <a:schemeClr val="tx1"/>
              </a:solidFill>
              <a:miter lim="800000"/>
              <a:headEnd/>
              <a:tailEnd/>
            </a:ln>
          </p:spPr>
          <p:txBody>
            <a:bodyPr wrap="none" anchor="ctr"/>
            <a:lstStyle/>
            <a:p>
              <a:pPr algn="ctr" eaLnBrk="0" hangingPunct="0"/>
              <a:r>
                <a:rPr lang="en-US" altLang="zh-CN" b="1" dirty="0">
                  <a:latin typeface="楷体"/>
                  <a:ea typeface="楷体"/>
                  <a:cs typeface="楷体"/>
                </a:rPr>
                <a:t>PH</a:t>
              </a:r>
            </a:p>
          </p:txBody>
        </p:sp>
        <p:sp>
          <p:nvSpPr>
            <p:cNvPr id="71770" name="Rectangle 87"/>
            <p:cNvSpPr>
              <a:spLocks noChangeArrowheads="1"/>
            </p:cNvSpPr>
            <p:nvPr/>
          </p:nvSpPr>
          <p:spPr bwMode="auto">
            <a:xfrm>
              <a:off x="2304" y="1920"/>
              <a:ext cx="288" cy="240"/>
            </a:xfrm>
            <a:prstGeom prst="rect">
              <a:avLst/>
            </a:prstGeom>
            <a:solidFill>
              <a:srgbClr val="CCFFFF"/>
            </a:solidFill>
            <a:ln w="12700">
              <a:solidFill>
                <a:schemeClr val="tx1"/>
              </a:solidFill>
              <a:miter lim="800000"/>
              <a:headEnd/>
              <a:tailEnd/>
            </a:ln>
          </p:spPr>
          <p:txBody>
            <a:bodyPr wrap="none" anchor="ctr"/>
            <a:lstStyle/>
            <a:p>
              <a:pPr algn="ctr" eaLnBrk="0" hangingPunct="0"/>
              <a:r>
                <a:rPr lang="en-US" altLang="zh-CN" b="1" dirty="0">
                  <a:latin typeface="楷体"/>
                  <a:ea typeface="楷体"/>
                  <a:cs typeface="楷体"/>
                </a:rPr>
                <a:t>SH</a:t>
              </a:r>
            </a:p>
          </p:txBody>
        </p:sp>
        <p:sp>
          <p:nvSpPr>
            <p:cNvPr id="71771" name="Rectangle 88"/>
            <p:cNvSpPr>
              <a:spLocks noChangeArrowheads="1"/>
            </p:cNvSpPr>
            <p:nvPr/>
          </p:nvSpPr>
          <p:spPr bwMode="auto">
            <a:xfrm>
              <a:off x="2016" y="2256"/>
              <a:ext cx="288" cy="240"/>
            </a:xfrm>
            <a:prstGeom prst="rect">
              <a:avLst/>
            </a:prstGeom>
            <a:solidFill>
              <a:srgbClr val="CCFFFF"/>
            </a:solidFill>
            <a:ln w="12700">
              <a:solidFill>
                <a:schemeClr val="tx1"/>
              </a:solidFill>
              <a:miter lim="800000"/>
              <a:headEnd/>
              <a:tailEnd/>
            </a:ln>
          </p:spPr>
          <p:txBody>
            <a:bodyPr wrap="none" anchor="ctr"/>
            <a:lstStyle/>
            <a:p>
              <a:pPr algn="ctr" eaLnBrk="0" hangingPunct="0"/>
              <a:r>
                <a:rPr lang="en-US" altLang="zh-CN" b="1" dirty="0">
                  <a:latin typeface="楷体"/>
                  <a:ea typeface="楷体"/>
                  <a:cs typeface="楷体"/>
                </a:rPr>
                <a:t>TH</a:t>
              </a:r>
            </a:p>
          </p:txBody>
        </p:sp>
        <p:sp>
          <p:nvSpPr>
            <p:cNvPr id="71772" name="Rectangle 89"/>
            <p:cNvSpPr>
              <a:spLocks noChangeArrowheads="1"/>
            </p:cNvSpPr>
            <p:nvPr/>
          </p:nvSpPr>
          <p:spPr bwMode="auto">
            <a:xfrm>
              <a:off x="1728" y="2592"/>
              <a:ext cx="288" cy="240"/>
            </a:xfrm>
            <a:prstGeom prst="rect">
              <a:avLst/>
            </a:prstGeom>
            <a:solidFill>
              <a:srgbClr val="CCFFFF"/>
            </a:solidFill>
            <a:ln w="12700">
              <a:solidFill>
                <a:schemeClr val="tx1"/>
              </a:solidFill>
              <a:miter lim="800000"/>
              <a:headEnd/>
              <a:tailEnd/>
            </a:ln>
          </p:spPr>
          <p:txBody>
            <a:bodyPr wrap="none" anchor="ctr"/>
            <a:lstStyle/>
            <a:p>
              <a:pPr algn="ctr" eaLnBrk="0" hangingPunct="0"/>
              <a:r>
                <a:rPr lang="en-US" altLang="zh-CN" b="1" dirty="0">
                  <a:latin typeface="楷体"/>
                  <a:ea typeface="楷体"/>
                  <a:cs typeface="楷体"/>
                </a:rPr>
                <a:t>NH</a:t>
              </a:r>
            </a:p>
          </p:txBody>
        </p:sp>
        <p:sp>
          <p:nvSpPr>
            <p:cNvPr id="71773" name="Rectangle 90"/>
            <p:cNvSpPr>
              <a:spLocks noChangeArrowheads="1"/>
            </p:cNvSpPr>
            <p:nvPr/>
          </p:nvSpPr>
          <p:spPr bwMode="auto">
            <a:xfrm>
              <a:off x="1440" y="2928"/>
              <a:ext cx="288" cy="240"/>
            </a:xfrm>
            <a:prstGeom prst="rect">
              <a:avLst/>
            </a:prstGeom>
            <a:solidFill>
              <a:srgbClr val="CCFFFF"/>
            </a:solidFill>
            <a:ln w="12700">
              <a:solidFill>
                <a:schemeClr val="tx1"/>
              </a:solidFill>
              <a:miter lim="800000"/>
              <a:headEnd/>
              <a:tailEnd/>
            </a:ln>
          </p:spPr>
          <p:txBody>
            <a:bodyPr wrap="none" anchor="ctr"/>
            <a:lstStyle/>
            <a:p>
              <a:pPr algn="ctr" eaLnBrk="0" hangingPunct="0"/>
              <a:r>
                <a:rPr lang="en-US" altLang="zh-CN" b="1" dirty="0">
                  <a:latin typeface="楷体"/>
                  <a:ea typeface="楷体"/>
                  <a:cs typeface="楷体"/>
                </a:rPr>
                <a:t>DH</a:t>
              </a:r>
            </a:p>
          </p:txBody>
        </p:sp>
        <p:sp>
          <p:nvSpPr>
            <p:cNvPr id="71774" name="Rectangle 91"/>
            <p:cNvSpPr>
              <a:spLocks noChangeArrowheads="1"/>
            </p:cNvSpPr>
            <p:nvPr/>
          </p:nvSpPr>
          <p:spPr bwMode="auto">
            <a:xfrm>
              <a:off x="3696" y="2928"/>
              <a:ext cx="288" cy="240"/>
            </a:xfrm>
            <a:prstGeom prst="rect">
              <a:avLst/>
            </a:prstGeom>
            <a:solidFill>
              <a:srgbClr val="92D050"/>
            </a:solidFill>
            <a:ln w="12700">
              <a:solidFill>
                <a:schemeClr val="tx1"/>
              </a:solidFill>
              <a:miter lim="800000"/>
              <a:headEnd/>
              <a:tailEnd/>
            </a:ln>
          </p:spPr>
          <p:txBody>
            <a:bodyPr wrap="none" anchor="ctr"/>
            <a:lstStyle/>
            <a:p>
              <a:pPr algn="ctr" eaLnBrk="0" hangingPunct="0"/>
              <a:r>
                <a:rPr lang="en-US" altLang="zh-CN" b="1" dirty="0">
                  <a:latin typeface="楷体"/>
                  <a:ea typeface="楷体"/>
                  <a:cs typeface="楷体"/>
                </a:rPr>
                <a:t>DT</a:t>
              </a:r>
            </a:p>
          </p:txBody>
        </p:sp>
      </p:grpSp>
      <p:sp>
        <p:nvSpPr>
          <p:cNvPr id="71684" name="Text Box 92"/>
          <p:cNvSpPr txBox="1">
            <a:spLocks noChangeArrowheads="1"/>
          </p:cNvSpPr>
          <p:nvPr/>
        </p:nvSpPr>
        <p:spPr bwMode="auto">
          <a:xfrm>
            <a:off x="857885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14</a:t>
            </a:r>
            <a:endParaRPr lang="en-US" altLang="zh-CN" dirty="0"/>
          </a:p>
        </p:txBody>
      </p:sp>
      <p:sp>
        <p:nvSpPr>
          <p:cNvPr id="727133" name="Text Box 93"/>
          <p:cNvSpPr txBox="1">
            <a:spLocks noChangeArrowheads="1"/>
          </p:cNvSpPr>
          <p:nvPr/>
        </p:nvSpPr>
        <p:spPr bwMode="auto">
          <a:xfrm>
            <a:off x="539750" y="1484313"/>
            <a:ext cx="2565400" cy="2086725"/>
          </a:xfrm>
          <a:prstGeom prst="rect">
            <a:avLst/>
          </a:prstGeom>
          <a:solidFill>
            <a:srgbClr val="FFFF00"/>
          </a:solidFill>
          <a:ln w="9525">
            <a:noFill/>
            <a:miter lim="800000"/>
            <a:headEnd/>
            <a:tailEnd/>
          </a:ln>
        </p:spPr>
        <p:txBody>
          <a:bodyPr>
            <a:spAutoFit/>
          </a:bodyPr>
          <a:lstStyle/>
          <a:p>
            <a:pPr>
              <a:spcBef>
                <a:spcPct val="20000"/>
              </a:spcBef>
              <a:buFontTx/>
              <a:buChar char="-"/>
            </a:pPr>
            <a:r>
              <a:rPr lang="en-US" altLang="zh-CN" b="1" dirty="0"/>
              <a:t> </a:t>
            </a:r>
            <a:r>
              <a:rPr lang="zh-CN" altLang="en-US" b="1" dirty="0" smtClean="0"/>
              <a:t>仅数据链路层有尾部信息（校验字段）</a:t>
            </a:r>
            <a:endParaRPr lang="en-US" altLang="zh-CN" b="1" dirty="0" smtClean="0"/>
          </a:p>
          <a:p>
            <a:pPr>
              <a:spcBef>
                <a:spcPct val="20000"/>
              </a:spcBef>
              <a:buFontTx/>
              <a:buChar char="-"/>
            </a:pPr>
            <a:r>
              <a:rPr lang="zh-CN" altLang="en-US" b="1" dirty="0" smtClean="0"/>
              <a:t>数据</a:t>
            </a:r>
            <a:r>
              <a:rPr lang="zh-CN" altLang="en-US" b="1" dirty="0"/>
              <a:t>层层封装</a:t>
            </a:r>
          </a:p>
          <a:p>
            <a:pPr>
              <a:spcBef>
                <a:spcPct val="20000"/>
              </a:spcBef>
              <a:buFontTx/>
              <a:buChar char="-"/>
            </a:pPr>
            <a:r>
              <a:rPr lang="zh-CN" altLang="en-US" b="1" dirty="0"/>
              <a:t> 效率较低？</a:t>
            </a:r>
            <a:endParaRPr lang="zh-CN" altLang="en-US" dirty="0"/>
          </a:p>
        </p:txBody>
      </p:sp>
      <p:sp>
        <p:nvSpPr>
          <p:cNvPr id="71686" name="Text Box 95"/>
          <p:cNvSpPr txBox="1">
            <a:spLocks noChangeArrowheads="1"/>
          </p:cNvSpPr>
          <p:nvPr/>
        </p:nvSpPr>
        <p:spPr bwMode="auto">
          <a:xfrm>
            <a:off x="395288" y="260350"/>
            <a:ext cx="3313112" cy="457200"/>
          </a:xfrm>
          <a:prstGeom prst="rect">
            <a:avLst/>
          </a:prstGeom>
          <a:noFill/>
          <a:ln w="9525">
            <a:noFill/>
            <a:miter lim="800000"/>
            <a:headEnd/>
            <a:tailEnd/>
          </a:ln>
        </p:spPr>
        <p:txBody>
          <a:bodyPr>
            <a:spAutoFit/>
          </a:bodyPr>
          <a:lstStyle/>
          <a:p>
            <a:pPr>
              <a:spcBef>
                <a:spcPct val="20000"/>
              </a:spcBef>
            </a:pPr>
            <a:r>
              <a:rPr lang="en-US" altLang="zh-CN" b="1"/>
              <a:t>OSI</a:t>
            </a:r>
            <a:r>
              <a:rPr lang="zh-CN" altLang="en-US" b="1"/>
              <a:t>环境中数据封装</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3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p:cNvSpPr>
            <a:spLocks noChangeArrowheads="1"/>
          </p:cNvSpPr>
          <p:nvPr/>
        </p:nvSpPr>
        <p:spPr bwMode="auto">
          <a:xfrm>
            <a:off x="228600" y="6096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72707" name="Text Box 3"/>
          <p:cNvSpPr txBox="1">
            <a:spLocks noChangeArrowheads="1"/>
          </p:cNvSpPr>
          <p:nvPr/>
        </p:nvSpPr>
        <p:spPr bwMode="auto">
          <a:xfrm>
            <a:off x="857885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15</a:t>
            </a:r>
            <a:endParaRPr lang="en-US" altLang="zh-CN" dirty="0"/>
          </a:p>
        </p:txBody>
      </p:sp>
      <p:sp>
        <p:nvSpPr>
          <p:cNvPr id="72708" name="Text Box 4"/>
          <p:cNvSpPr txBox="1">
            <a:spLocks noChangeArrowheads="1"/>
          </p:cNvSpPr>
          <p:nvPr/>
        </p:nvSpPr>
        <p:spPr bwMode="auto">
          <a:xfrm>
            <a:off x="136525" y="836613"/>
            <a:ext cx="8702675" cy="5643562"/>
          </a:xfrm>
          <a:prstGeom prst="rect">
            <a:avLst/>
          </a:prstGeom>
          <a:noFill/>
          <a:ln w="9525">
            <a:noFill/>
            <a:miter lim="800000"/>
            <a:headEnd/>
            <a:tailEnd/>
          </a:ln>
        </p:spPr>
        <p:txBody>
          <a:bodyPr>
            <a:spAutoFit/>
          </a:bodyPr>
          <a:lstStyle/>
          <a:p>
            <a:pPr>
              <a:spcBef>
                <a:spcPct val="20000"/>
              </a:spcBef>
            </a:pPr>
            <a:r>
              <a:rPr lang="en-US" altLang="zh-CN" b="1">
                <a:solidFill>
                  <a:srgbClr val="FF0000"/>
                </a:solidFill>
                <a:latin typeface="宋体" pitchFamily="2" charset="-122"/>
              </a:rPr>
              <a:t>★  </a:t>
            </a:r>
            <a:r>
              <a:rPr lang="zh-CN" altLang="en-US" b="1">
                <a:solidFill>
                  <a:srgbClr val="FF0000"/>
                </a:solidFill>
                <a:latin typeface="宋体" pitchFamily="2" charset="-122"/>
              </a:rPr>
              <a:t>面向连接</a:t>
            </a:r>
            <a:r>
              <a:rPr lang="zh-CN" altLang="en-US" b="1">
                <a:latin typeface="宋体" pitchFamily="2" charset="-122"/>
              </a:rPr>
              <a:t>：对等实体在传输</a:t>
            </a:r>
            <a:r>
              <a:rPr lang="en-US" altLang="zh-CN" b="1">
                <a:latin typeface="宋体" pitchFamily="2" charset="-122"/>
              </a:rPr>
              <a:t>PDU</a:t>
            </a:r>
            <a:r>
              <a:rPr lang="zh-CN" altLang="en-US" b="1">
                <a:latin typeface="宋体" pitchFamily="2" charset="-122"/>
              </a:rPr>
              <a:t>之前，必须建立起连接，整个过程包括建立连接、传输数据和释放连接。</a:t>
            </a:r>
          </a:p>
          <a:p>
            <a:pPr>
              <a:spcBef>
                <a:spcPct val="20000"/>
              </a:spcBef>
            </a:pPr>
            <a:r>
              <a:rPr lang="zh-CN" altLang="en-US" b="1">
                <a:solidFill>
                  <a:schemeClr val="hlink"/>
                </a:solidFill>
                <a:latin typeface="宋体" pitchFamily="2" charset="-122"/>
              </a:rPr>
              <a:t>    </a:t>
            </a:r>
            <a:r>
              <a:rPr lang="zh-CN" altLang="en-US" b="1" i="1" u="sng">
                <a:solidFill>
                  <a:srgbClr val="FF0000"/>
                </a:solidFill>
                <a:latin typeface="宋体" pitchFamily="2" charset="-122"/>
              </a:rPr>
              <a:t>建立连接</a:t>
            </a:r>
            <a:r>
              <a:rPr lang="zh-CN" altLang="en-US" b="1">
                <a:latin typeface="宋体" pitchFamily="2" charset="-122"/>
              </a:rPr>
              <a:t>：包括鉴别对等实体的身份、协商数据传输时的控制信息（例如：用户数据的体积、窗口尺寸、使用的</a:t>
            </a:r>
            <a:r>
              <a:rPr lang="zh-CN" altLang="en-US" b="1">
                <a:solidFill>
                  <a:srgbClr val="FF0000"/>
                </a:solidFill>
                <a:latin typeface="宋体" pitchFamily="2" charset="-122"/>
              </a:rPr>
              <a:t>协议类别</a:t>
            </a:r>
            <a:r>
              <a:rPr lang="zh-CN" altLang="en-US" b="1">
                <a:latin typeface="宋体" pitchFamily="2" charset="-122"/>
              </a:rPr>
              <a:t>等）；</a:t>
            </a:r>
          </a:p>
          <a:p>
            <a:pPr>
              <a:spcBef>
                <a:spcPct val="20000"/>
              </a:spcBef>
            </a:pPr>
            <a:r>
              <a:rPr lang="zh-CN" altLang="en-US" b="1">
                <a:solidFill>
                  <a:schemeClr val="hlink"/>
                </a:solidFill>
                <a:latin typeface="宋体" pitchFamily="2" charset="-122"/>
              </a:rPr>
              <a:t>    </a:t>
            </a:r>
            <a:r>
              <a:rPr lang="zh-CN" altLang="en-US" b="1" i="1" u="sng">
                <a:solidFill>
                  <a:srgbClr val="FF0000"/>
                </a:solidFill>
                <a:latin typeface="宋体" pitchFamily="2" charset="-122"/>
              </a:rPr>
              <a:t>传输数据</a:t>
            </a:r>
            <a:r>
              <a:rPr lang="zh-CN" altLang="en-US" b="1">
                <a:latin typeface="宋体" pitchFamily="2" charset="-122"/>
              </a:rPr>
              <a:t>：包括传输用户数据，以及为了数据传输而进行的交互控制（例如：数据传输的确认、活动管理、令牌传递等）；</a:t>
            </a:r>
          </a:p>
          <a:p>
            <a:pPr>
              <a:spcBef>
                <a:spcPct val="20000"/>
              </a:spcBef>
            </a:pPr>
            <a:r>
              <a:rPr lang="zh-CN" altLang="en-US" b="1">
                <a:solidFill>
                  <a:srgbClr val="FF5050"/>
                </a:solidFill>
                <a:latin typeface="宋体" pitchFamily="2" charset="-122"/>
              </a:rPr>
              <a:t>    </a:t>
            </a:r>
            <a:r>
              <a:rPr lang="zh-CN" altLang="en-US" b="1" i="1" u="sng">
                <a:solidFill>
                  <a:srgbClr val="FF0000"/>
                </a:solidFill>
                <a:latin typeface="宋体" pitchFamily="2" charset="-122"/>
              </a:rPr>
              <a:t>释放连接</a:t>
            </a:r>
            <a:r>
              <a:rPr lang="zh-CN" altLang="en-US" b="1" i="1" u="sng">
                <a:latin typeface="宋体" pitchFamily="2" charset="-122"/>
              </a:rPr>
              <a:t>：</a:t>
            </a:r>
            <a:r>
              <a:rPr lang="zh-CN" altLang="en-US" b="1">
                <a:latin typeface="宋体" pitchFamily="2" charset="-122"/>
              </a:rPr>
              <a:t>释放双方已经建立起来的连接。 </a:t>
            </a:r>
          </a:p>
          <a:p>
            <a:pPr>
              <a:spcBef>
                <a:spcPct val="20000"/>
              </a:spcBef>
            </a:pPr>
            <a:r>
              <a:rPr lang="zh-CN" altLang="en-US" sz="2800" b="1">
                <a:solidFill>
                  <a:srgbClr val="FF0000"/>
                </a:solidFill>
                <a:latin typeface="宋体" pitchFamily="2" charset="-122"/>
              </a:rPr>
              <a:t>特点</a:t>
            </a:r>
            <a:r>
              <a:rPr lang="zh-CN" altLang="en-US" b="1">
                <a:latin typeface="宋体" pitchFamily="2" charset="-122"/>
              </a:rPr>
              <a:t>：传输数据和释放连接时，无需携带地址信息，所有的动作均基于已经建立的连接。</a:t>
            </a:r>
          </a:p>
          <a:p>
            <a:pPr>
              <a:spcBef>
                <a:spcPct val="20000"/>
              </a:spcBef>
            </a:pPr>
            <a:r>
              <a:rPr lang="zh-CN" altLang="en-US" b="1">
                <a:solidFill>
                  <a:srgbClr val="FF0000"/>
                </a:solidFill>
                <a:latin typeface="宋体" pitchFamily="2" charset="-122"/>
              </a:rPr>
              <a:t>★  面向无连接</a:t>
            </a:r>
            <a:r>
              <a:rPr lang="zh-CN" altLang="en-US" b="1">
                <a:latin typeface="宋体" pitchFamily="2" charset="-122"/>
              </a:rPr>
              <a:t>：对等实体在传输</a:t>
            </a:r>
            <a:r>
              <a:rPr lang="en-US" altLang="zh-CN" b="1">
                <a:latin typeface="宋体" pitchFamily="2" charset="-122"/>
              </a:rPr>
              <a:t>PDU</a:t>
            </a:r>
            <a:r>
              <a:rPr lang="zh-CN" altLang="en-US" b="1">
                <a:latin typeface="宋体" pitchFamily="2" charset="-122"/>
              </a:rPr>
              <a:t>之前，无需首先建立连接，传输的数据中必须携带地址信息，有关的控制要求只能静态约定。</a:t>
            </a:r>
          </a:p>
        </p:txBody>
      </p:sp>
      <p:sp>
        <p:nvSpPr>
          <p:cNvPr id="72709" name="Text Box 5"/>
          <p:cNvSpPr txBox="1">
            <a:spLocks noChangeArrowheads="1"/>
          </p:cNvSpPr>
          <p:nvPr/>
        </p:nvSpPr>
        <p:spPr bwMode="auto">
          <a:xfrm>
            <a:off x="107950" y="115888"/>
            <a:ext cx="5616575" cy="519112"/>
          </a:xfrm>
          <a:prstGeom prst="rect">
            <a:avLst/>
          </a:prstGeom>
          <a:noFill/>
          <a:ln w="9525">
            <a:noFill/>
            <a:miter lim="800000"/>
            <a:headEnd/>
            <a:tailEnd/>
          </a:ln>
        </p:spPr>
        <p:txBody>
          <a:bodyPr>
            <a:spAutoFit/>
          </a:bodyPr>
          <a:lstStyle/>
          <a:p>
            <a:pPr>
              <a:spcBef>
                <a:spcPct val="20000"/>
              </a:spcBef>
              <a:spcAft>
                <a:spcPct val="60000"/>
              </a:spcAft>
            </a:pPr>
            <a:r>
              <a:rPr lang="zh-CN" altLang="en-US" sz="2800" b="1">
                <a:solidFill>
                  <a:srgbClr val="FF0000"/>
                </a:solidFill>
                <a:latin typeface="宋体" pitchFamily="2" charset="-122"/>
              </a:rPr>
              <a:t>（</a:t>
            </a:r>
            <a:r>
              <a:rPr lang="en-US" altLang="zh-CN" sz="2800" b="1">
                <a:solidFill>
                  <a:srgbClr val="FF0000"/>
                </a:solidFill>
                <a:latin typeface="宋体" pitchFamily="2" charset="-122"/>
              </a:rPr>
              <a:t>5</a:t>
            </a:r>
            <a:r>
              <a:rPr lang="zh-CN" altLang="en-US" sz="2800" b="1">
                <a:solidFill>
                  <a:srgbClr val="FF0000"/>
                </a:solidFill>
                <a:latin typeface="宋体" pitchFamily="2" charset="-122"/>
              </a:rPr>
              <a:t>） </a:t>
            </a:r>
            <a:r>
              <a:rPr lang="en-US" altLang="zh-CN" sz="2800" b="1">
                <a:solidFill>
                  <a:srgbClr val="FF0000"/>
                </a:solidFill>
                <a:latin typeface="宋体" pitchFamily="2" charset="-122"/>
              </a:rPr>
              <a:t>OSI</a:t>
            </a:r>
            <a:r>
              <a:rPr lang="zh-CN" altLang="en-US" sz="2800" b="1">
                <a:solidFill>
                  <a:srgbClr val="FF0000"/>
                </a:solidFill>
                <a:latin typeface="宋体" pitchFamily="2" charset="-122"/>
              </a:rPr>
              <a:t>环境下的数据传输方式</a:t>
            </a:r>
            <a:endParaRPr lang="zh-CN" altLang="en-US" b="1">
              <a:latin typeface="宋体"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ChangeArrowheads="1"/>
          </p:cNvSpPr>
          <p:nvPr/>
        </p:nvSpPr>
        <p:spPr bwMode="auto">
          <a:xfrm>
            <a:off x="228600" y="7620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73731" name="Text Box 3"/>
          <p:cNvSpPr txBox="1">
            <a:spLocks noChangeArrowheads="1"/>
          </p:cNvSpPr>
          <p:nvPr/>
        </p:nvSpPr>
        <p:spPr bwMode="auto">
          <a:xfrm>
            <a:off x="857885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16</a:t>
            </a:r>
            <a:endParaRPr lang="en-US" altLang="zh-CN" dirty="0"/>
          </a:p>
        </p:txBody>
      </p:sp>
      <p:sp>
        <p:nvSpPr>
          <p:cNvPr id="73732" name="Text Box 4"/>
          <p:cNvSpPr txBox="1">
            <a:spLocks noChangeArrowheads="1"/>
          </p:cNvSpPr>
          <p:nvPr/>
        </p:nvSpPr>
        <p:spPr bwMode="auto">
          <a:xfrm>
            <a:off x="212725" y="1027113"/>
            <a:ext cx="8702675" cy="5478423"/>
          </a:xfrm>
          <a:prstGeom prst="rect">
            <a:avLst/>
          </a:prstGeom>
          <a:noFill/>
          <a:ln w="9525">
            <a:noFill/>
            <a:miter lim="800000"/>
            <a:headEnd/>
            <a:tailEnd/>
          </a:ln>
        </p:spPr>
        <p:txBody>
          <a:bodyPr>
            <a:spAutoFit/>
          </a:bodyPr>
          <a:lstStyle/>
          <a:p>
            <a:pPr>
              <a:spcBef>
                <a:spcPct val="20000"/>
              </a:spcBef>
              <a:spcAft>
                <a:spcPct val="50000"/>
              </a:spcAft>
              <a:buFont typeface="Wingdings" pitchFamily="2" charset="2"/>
              <a:buChar char="Ø"/>
            </a:pPr>
            <a:r>
              <a:rPr lang="en-US" altLang="zh-CN" sz="2800" b="1" dirty="0">
                <a:solidFill>
                  <a:srgbClr val="FF0000"/>
                </a:solidFill>
                <a:latin typeface="宋体" pitchFamily="2" charset="-122"/>
              </a:rPr>
              <a:t> </a:t>
            </a:r>
            <a:r>
              <a:rPr lang="zh-CN" altLang="en-US" sz="2800" b="1" dirty="0" smtClean="0">
                <a:latin typeface="宋体" pitchFamily="2" charset="-122"/>
              </a:rPr>
              <a:t>明确通信可能会遇到的所有问题，并将解决问题的功能分散到各个层次；</a:t>
            </a:r>
            <a:endParaRPr lang="en-US" altLang="zh-CN" sz="2800" b="1" dirty="0" smtClean="0">
              <a:latin typeface="宋体" pitchFamily="2" charset="-122"/>
            </a:endParaRPr>
          </a:p>
          <a:p>
            <a:pPr>
              <a:spcBef>
                <a:spcPct val="20000"/>
              </a:spcBef>
              <a:spcAft>
                <a:spcPct val="50000"/>
              </a:spcAft>
              <a:buFont typeface="Wingdings" pitchFamily="2" charset="2"/>
              <a:buChar char="Ø"/>
            </a:pPr>
            <a:r>
              <a:rPr lang="zh-CN" altLang="en-US" sz="2800" b="1" dirty="0" smtClean="0">
                <a:solidFill>
                  <a:srgbClr val="FF0000"/>
                </a:solidFill>
                <a:latin typeface="宋体" pitchFamily="2" charset="-122"/>
              </a:rPr>
              <a:t> </a:t>
            </a:r>
            <a:r>
              <a:rPr lang="zh-CN" altLang="en-US" sz="2800" b="1" dirty="0" smtClean="0">
                <a:latin typeface="宋体" pitchFamily="2" charset="-122"/>
              </a:rPr>
              <a:t>各</a:t>
            </a:r>
            <a:r>
              <a:rPr lang="zh-CN" altLang="en-US" sz="2800" b="1" dirty="0">
                <a:latin typeface="宋体" pitchFamily="2" charset="-122"/>
              </a:rPr>
              <a:t>层功能明确，能力层层递进；</a:t>
            </a:r>
          </a:p>
          <a:p>
            <a:pPr>
              <a:spcBef>
                <a:spcPct val="20000"/>
              </a:spcBef>
              <a:spcAft>
                <a:spcPct val="50000"/>
              </a:spcAft>
              <a:buFont typeface="Wingdings" pitchFamily="2" charset="2"/>
              <a:buChar char="Ø"/>
            </a:pPr>
            <a:r>
              <a:rPr lang="zh-CN" altLang="en-US" sz="2800" b="1" dirty="0">
                <a:solidFill>
                  <a:srgbClr val="FF0000"/>
                </a:solidFill>
                <a:latin typeface="宋体" pitchFamily="2" charset="-122"/>
              </a:rPr>
              <a:t> </a:t>
            </a:r>
            <a:r>
              <a:rPr lang="zh-CN" altLang="en-US" sz="2800" b="1" dirty="0">
                <a:latin typeface="宋体" pitchFamily="2" charset="-122"/>
              </a:rPr>
              <a:t>规定接口，有利于各个子模块的独立设计，提高设计的灵活性和兼容性；</a:t>
            </a:r>
          </a:p>
          <a:p>
            <a:pPr>
              <a:spcBef>
                <a:spcPct val="20000"/>
              </a:spcBef>
              <a:spcAft>
                <a:spcPct val="50000"/>
              </a:spcAft>
              <a:buClr>
                <a:srgbClr val="FF0000"/>
              </a:buClr>
              <a:buFont typeface="Wingdings" pitchFamily="2" charset="2"/>
              <a:buChar char="Ø"/>
            </a:pPr>
            <a:r>
              <a:rPr lang="zh-CN" altLang="en-US" sz="2800" b="1" dirty="0">
                <a:latin typeface="宋体" pitchFamily="2" charset="-122"/>
              </a:rPr>
              <a:t> 严格定义交换的信息，有利于互操作；</a:t>
            </a:r>
          </a:p>
          <a:p>
            <a:pPr>
              <a:spcBef>
                <a:spcPct val="20000"/>
              </a:spcBef>
              <a:spcAft>
                <a:spcPct val="50000"/>
              </a:spcAft>
              <a:buClr>
                <a:srgbClr val="FF0000"/>
              </a:buClr>
              <a:buFont typeface="Wingdings" pitchFamily="2" charset="2"/>
              <a:buChar char="Ø"/>
            </a:pPr>
            <a:r>
              <a:rPr lang="zh-CN" altLang="en-US" sz="2800" b="1" dirty="0">
                <a:latin typeface="宋体" pitchFamily="2" charset="-122"/>
              </a:rPr>
              <a:t> </a:t>
            </a:r>
            <a:r>
              <a:rPr lang="zh-CN" altLang="en-US" sz="2800" b="1" i="1" u="sng" dirty="0">
                <a:latin typeface="宋体" pitchFamily="2" charset="-122"/>
              </a:rPr>
              <a:t>层次较多。数据处理过多，耗费了较多的资源</a:t>
            </a:r>
            <a:r>
              <a:rPr lang="zh-CN" altLang="en-US" sz="2800" b="1" dirty="0">
                <a:latin typeface="宋体" pitchFamily="2" charset="-122"/>
              </a:rPr>
              <a:t>；</a:t>
            </a:r>
          </a:p>
          <a:p>
            <a:pPr>
              <a:spcBef>
                <a:spcPct val="20000"/>
              </a:spcBef>
              <a:spcAft>
                <a:spcPct val="50000"/>
              </a:spcAft>
              <a:buClr>
                <a:srgbClr val="FF0000"/>
              </a:buClr>
              <a:buFont typeface="Wingdings" pitchFamily="2" charset="2"/>
              <a:buChar char="Ø"/>
            </a:pPr>
            <a:r>
              <a:rPr lang="zh-CN" altLang="en-US" sz="2800" b="1" dirty="0">
                <a:latin typeface="宋体" pitchFamily="2" charset="-122"/>
              </a:rPr>
              <a:t> </a:t>
            </a:r>
            <a:r>
              <a:rPr lang="zh-CN" altLang="en-US" sz="2800" b="1" i="1" u="sng" dirty="0">
                <a:latin typeface="宋体" pitchFamily="2" charset="-122"/>
              </a:rPr>
              <a:t>控制信息层层增加，通信效率随着层次的增加而降低</a:t>
            </a:r>
            <a:r>
              <a:rPr lang="zh-CN" altLang="en-US" sz="2800" b="1" dirty="0">
                <a:latin typeface="宋体" pitchFamily="2" charset="-122"/>
              </a:rPr>
              <a:t>。</a:t>
            </a:r>
          </a:p>
        </p:txBody>
      </p:sp>
      <p:sp>
        <p:nvSpPr>
          <p:cNvPr id="73733" name="Text Box 5"/>
          <p:cNvSpPr txBox="1">
            <a:spLocks noChangeArrowheads="1"/>
          </p:cNvSpPr>
          <p:nvPr/>
        </p:nvSpPr>
        <p:spPr bwMode="auto">
          <a:xfrm>
            <a:off x="179388" y="115888"/>
            <a:ext cx="2879725" cy="519112"/>
          </a:xfrm>
          <a:prstGeom prst="rect">
            <a:avLst/>
          </a:prstGeom>
          <a:noFill/>
          <a:ln w="9525">
            <a:noFill/>
            <a:miter lim="800000"/>
            <a:headEnd/>
            <a:tailEnd/>
          </a:ln>
        </p:spPr>
        <p:txBody>
          <a:bodyPr>
            <a:spAutoFit/>
          </a:bodyPr>
          <a:lstStyle/>
          <a:p>
            <a:pPr>
              <a:spcBef>
                <a:spcPct val="20000"/>
              </a:spcBef>
              <a:spcAft>
                <a:spcPct val="50000"/>
              </a:spcAft>
              <a:buFont typeface="Wingdings" pitchFamily="2" charset="2"/>
              <a:buNone/>
            </a:pPr>
            <a:r>
              <a:rPr lang="en-US" altLang="zh-CN" sz="2800" b="1">
                <a:solidFill>
                  <a:srgbClr val="FF0000"/>
                </a:solidFill>
                <a:latin typeface="宋体" pitchFamily="2" charset="-122"/>
              </a:rPr>
              <a:t>OSI</a:t>
            </a:r>
            <a:r>
              <a:rPr lang="zh-CN" altLang="en-US" sz="2800" b="1">
                <a:solidFill>
                  <a:srgbClr val="FF0000"/>
                </a:solidFill>
                <a:latin typeface="宋体" pitchFamily="2" charset="-122"/>
              </a:rPr>
              <a:t>通信的特点</a:t>
            </a:r>
            <a:r>
              <a:rPr lang="zh-CN" altLang="en-US" sz="2800" b="1">
                <a:latin typeface="宋体" pitchFamily="2" charset="-122"/>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9"/>
          <p:cNvGrpSpPr>
            <a:grpSpLocks/>
          </p:cNvGrpSpPr>
          <p:nvPr/>
        </p:nvGrpSpPr>
        <p:grpSpPr bwMode="auto">
          <a:xfrm>
            <a:off x="1219200" y="4845050"/>
            <a:ext cx="2733675" cy="717550"/>
            <a:chOff x="918" y="3360"/>
            <a:chExt cx="1722" cy="452"/>
          </a:xfrm>
        </p:grpSpPr>
        <p:pic>
          <p:nvPicPr>
            <p:cNvPr id="74825" name="Picture 50"/>
            <p:cNvPicPr>
              <a:picLocks noChangeArrowheads="1"/>
            </p:cNvPicPr>
            <p:nvPr/>
          </p:nvPicPr>
          <p:blipFill>
            <a:blip r:embed="rId2" cstate="print"/>
            <a:srcRect/>
            <a:stretch>
              <a:fillRect/>
            </a:stretch>
          </p:blipFill>
          <p:spPr bwMode="auto">
            <a:xfrm>
              <a:off x="1062" y="3360"/>
              <a:ext cx="208" cy="238"/>
            </a:xfrm>
            <a:prstGeom prst="rect">
              <a:avLst/>
            </a:prstGeom>
            <a:noFill/>
            <a:ln w="12700">
              <a:noFill/>
              <a:miter lim="800000"/>
              <a:headEnd/>
              <a:tailEnd/>
            </a:ln>
          </p:spPr>
        </p:pic>
        <p:pic>
          <p:nvPicPr>
            <p:cNvPr id="74826" name="Picture 51"/>
            <p:cNvPicPr>
              <a:picLocks noChangeArrowheads="1"/>
            </p:cNvPicPr>
            <p:nvPr/>
          </p:nvPicPr>
          <p:blipFill>
            <a:blip r:embed="rId2" cstate="print"/>
            <a:srcRect/>
            <a:stretch>
              <a:fillRect/>
            </a:stretch>
          </p:blipFill>
          <p:spPr bwMode="auto">
            <a:xfrm>
              <a:off x="2406" y="3360"/>
              <a:ext cx="208" cy="238"/>
            </a:xfrm>
            <a:prstGeom prst="rect">
              <a:avLst/>
            </a:prstGeom>
            <a:noFill/>
            <a:ln w="12700">
              <a:noFill/>
              <a:miter lim="800000"/>
              <a:headEnd/>
              <a:tailEnd/>
            </a:ln>
          </p:spPr>
        </p:pic>
        <p:sp>
          <p:nvSpPr>
            <p:cNvPr id="74827" name="Line 52"/>
            <p:cNvSpPr>
              <a:spLocks noChangeShapeType="1"/>
            </p:cNvSpPr>
            <p:nvPr/>
          </p:nvSpPr>
          <p:spPr bwMode="auto">
            <a:xfrm>
              <a:off x="1206" y="3504"/>
              <a:ext cx="1200" cy="0"/>
            </a:xfrm>
            <a:prstGeom prst="line">
              <a:avLst/>
            </a:prstGeom>
            <a:noFill/>
            <a:ln w="9525">
              <a:solidFill>
                <a:schemeClr val="tx1"/>
              </a:solidFill>
              <a:round/>
              <a:headEnd/>
              <a:tailEnd/>
            </a:ln>
          </p:spPr>
          <p:txBody>
            <a:bodyPr wrap="none" anchor="ctr"/>
            <a:lstStyle/>
            <a:p>
              <a:endParaRPr lang="zh-CN" altLang="en-US"/>
            </a:p>
          </p:txBody>
        </p:sp>
        <p:sp>
          <p:nvSpPr>
            <p:cNvPr id="74828" name="Text Box 53"/>
            <p:cNvSpPr txBox="1">
              <a:spLocks noChangeArrowheads="1"/>
            </p:cNvSpPr>
            <p:nvPr/>
          </p:nvSpPr>
          <p:spPr bwMode="auto">
            <a:xfrm>
              <a:off x="918" y="3600"/>
              <a:ext cx="378" cy="212"/>
            </a:xfrm>
            <a:prstGeom prst="rect">
              <a:avLst/>
            </a:prstGeom>
            <a:noFill/>
            <a:ln w="9525">
              <a:noFill/>
              <a:miter lim="800000"/>
              <a:headEnd/>
              <a:tailEnd/>
            </a:ln>
          </p:spPr>
          <p:txBody>
            <a:bodyPr wrap="none">
              <a:spAutoFit/>
            </a:bodyPr>
            <a:lstStyle/>
            <a:p>
              <a:r>
                <a:rPr lang="en-US" altLang="zh-CN" sz="1600" b="1"/>
                <a:t>DTE</a:t>
              </a:r>
              <a:endParaRPr lang="en-US" altLang="zh-CN" b="1"/>
            </a:p>
          </p:txBody>
        </p:sp>
        <p:sp>
          <p:nvSpPr>
            <p:cNvPr id="74829" name="Text Box 54"/>
            <p:cNvSpPr txBox="1">
              <a:spLocks noChangeArrowheads="1"/>
            </p:cNvSpPr>
            <p:nvPr/>
          </p:nvSpPr>
          <p:spPr bwMode="auto">
            <a:xfrm>
              <a:off x="2262" y="3600"/>
              <a:ext cx="378" cy="212"/>
            </a:xfrm>
            <a:prstGeom prst="rect">
              <a:avLst/>
            </a:prstGeom>
            <a:noFill/>
            <a:ln w="9525">
              <a:noFill/>
              <a:miter lim="800000"/>
              <a:headEnd/>
              <a:tailEnd/>
            </a:ln>
          </p:spPr>
          <p:txBody>
            <a:bodyPr wrap="none">
              <a:spAutoFit/>
            </a:bodyPr>
            <a:lstStyle/>
            <a:p>
              <a:r>
                <a:rPr lang="en-US" altLang="zh-CN" sz="1600" b="1"/>
                <a:t>DTE</a:t>
              </a:r>
              <a:endParaRPr lang="en-US" altLang="zh-CN" b="1"/>
            </a:p>
          </p:txBody>
        </p:sp>
      </p:grpSp>
      <p:pic>
        <p:nvPicPr>
          <p:cNvPr id="74755" name="Picture 55"/>
          <p:cNvPicPr>
            <a:picLocks noChangeArrowheads="1"/>
          </p:cNvPicPr>
          <p:nvPr/>
        </p:nvPicPr>
        <p:blipFill>
          <a:blip r:embed="rId2" cstate="print"/>
          <a:srcRect/>
          <a:stretch>
            <a:fillRect/>
          </a:stretch>
        </p:blipFill>
        <p:spPr bwMode="auto">
          <a:xfrm>
            <a:off x="1371600" y="6140450"/>
            <a:ext cx="330200" cy="377825"/>
          </a:xfrm>
          <a:prstGeom prst="rect">
            <a:avLst/>
          </a:prstGeom>
          <a:noFill/>
          <a:ln w="12700">
            <a:noFill/>
            <a:miter lim="800000"/>
            <a:headEnd/>
            <a:tailEnd/>
          </a:ln>
        </p:spPr>
      </p:pic>
      <p:sp>
        <p:nvSpPr>
          <p:cNvPr id="74756" name="Rectangle 56"/>
          <p:cNvSpPr>
            <a:spLocks noChangeArrowheads="1"/>
          </p:cNvSpPr>
          <p:nvPr/>
        </p:nvSpPr>
        <p:spPr bwMode="auto">
          <a:xfrm>
            <a:off x="2209800" y="6216650"/>
            <a:ext cx="533400" cy="1524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74757" name="Rectangle 57"/>
          <p:cNvSpPr>
            <a:spLocks noChangeArrowheads="1"/>
          </p:cNvSpPr>
          <p:nvPr/>
        </p:nvSpPr>
        <p:spPr bwMode="auto">
          <a:xfrm>
            <a:off x="3505200" y="6140450"/>
            <a:ext cx="228600" cy="228600"/>
          </a:xfrm>
          <a:prstGeom prst="rect">
            <a:avLst/>
          </a:prstGeom>
          <a:solidFill>
            <a:schemeClr val="accent2"/>
          </a:solidFill>
          <a:ln w="9525">
            <a:solidFill>
              <a:schemeClr val="accent2"/>
            </a:solidFill>
            <a:miter lim="800000"/>
            <a:headEnd/>
            <a:tailEnd/>
          </a:ln>
        </p:spPr>
        <p:txBody>
          <a:bodyPr wrap="none" anchor="ctr"/>
          <a:lstStyle/>
          <a:p>
            <a:endParaRPr lang="zh-CN" altLang="en-US"/>
          </a:p>
        </p:txBody>
      </p:sp>
      <p:sp>
        <p:nvSpPr>
          <p:cNvPr id="74758" name="Rectangle 58"/>
          <p:cNvSpPr>
            <a:spLocks noChangeArrowheads="1"/>
          </p:cNvSpPr>
          <p:nvPr/>
        </p:nvSpPr>
        <p:spPr bwMode="auto">
          <a:xfrm>
            <a:off x="4724400" y="6140450"/>
            <a:ext cx="228600" cy="228600"/>
          </a:xfrm>
          <a:prstGeom prst="rect">
            <a:avLst/>
          </a:prstGeom>
          <a:solidFill>
            <a:schemeClr val="accent2"/>
          </a:solidFill>
          <a:ln w="9525">
            <a:solidFill>
              <a:schemeClr val="accent2"/>
            </a:solidFill>
            <a:miter lim="800000"/>
            <a:headEnd/>
            <a:tailEnd/>
          </a:ln>
        </p:spPr>
        <p:txBody>
          <a:bodyPr wrap="none" anchor="ctr"/>
          <a:lstStyle/>
          <a:p>
            <a:endParaRPr lang="zh-CN" altLang="en-US"/>
          </a:p>
        </p:txBody>
      </p:sp>
      <p:pic>
        <p:nvPicPr>
          <p:cNvPr id="74759" name="Picture 59"/>
          <p:cNvPicPr>
            <a:picLocks noChangeArrowheads="1"/>
          </p:cNvPicPr>
          <p:nvPr/>
        </p:nvPicPr>
        <p:blipFill>
          <a:blip r:embed="rId2" cstate="print"/>
          <a:srcRect/>
          <a:stretch>
            <a:fillRect/>
          </a:stretch>
        </p:blipFill>
        <p:spPr bwMode="auto">
          <a:xfrm>
            <a:off x="7010400" y="6064250"/>
            <a:ext cx="330200" cy="377825"/>
          </a:xfrm>
          <a:prstGeom prst="rect">
            <a:avLst/>
          </a:prstGeom>
          <a:noFill/>
          <a:ln w="12700">
            <a:noFill/>
            <a:miter lim="800000"/>
            <a:headEnd/>
            <a:tailEnd/>
          </a:ln>
        </p:spPr>
      </p:pic>
      <p:sp>
        <p:nvSpPr>
          <p:cNvPr id="74760" name="Line 60"/>
          <p:cNvSpPr>
            <a:spLocks noChangeShapeType="1"/>
          </p:cNvSpPr>
          <p:nvPr/>
        </p:nvSpPr>
        <p:spPr bwMode="auto">
          <a:xfrm>
            <a:off x="1600200" y="6292850"/>
            <a:ext cx="609600" cy="0"/>
          </a:xfrm>
          <a:prstGeom prst="line">
            <a:avLst/>
          </a:prstGeom>
          <a:noFill/>
          <a:ln w="9525">
            <a:solidFill>
              <a:schemeClr val="tx1"/>
            </a:solidFill>
            <a:round/>
            <a:headEnd/>
            <a:tailEnd/>
          </a:ln>
        </p:spPr>
        <p:txBody>
          <a:bodyPr wrap="none" anchor="ctr"/>
          <a:lstStyle/>
          <a:p>
            <a:endParaRPr lang="zh-CN" altLang="en-US"/>
          </a:p>
        </p:txBody>
      </p:sp>
      <p:sp>
        <p:nvSpPr>
          <p:cNvPr id="74761" name="Line 61"/>
          <p:cNvSpPr>
            <a:spLocks noChangeShapeType="1"/>
          </p:cNvSpPr>
          <p:nvPr/>
        </p:nvSpPr>
        <p:spPr bwMode="auto">
          <a:xfrm>
            <a:off x="2743200" y="6292850"/>
            <a:ext cx="685800" cy="0"/>
          </a:xfrm>
          <a:prstGeom prst="line">
            <a:avLst/>
          </a:prstGeom>
          <a:noFill/>
          <a:ln w="9525">
            <a:solidFill>
              <a:schemeClr val="tx1"/>
            </a:solidFill>
            <a:round/>
            <a:headEnd/>
            <a:tailEnd/>
          </a:ln>
        </p:spPr>
        <p:txBody>
          <a:bodyPr wrap="none" anchor="ctr"/>
          <a:lstStyle/>
          <a:p>
            <a:endParaRPr lang="zh-CN" altLang="en-US"/>
          </a:p>
        </p:txBody>
      </p:sp>
      <p:sp>
        <p:nvSpPr>
          <p:cNvPr id="74762" name="Line 62"/>
          <p:cNvSpPr>
            <a:spLocks noChangeShapeType="1"/>
          </p:cNvSpPr>
          <p:nvPr/>
        </p:nvSpPr>
        <p:spPr bwMode="auto">
          <a:xfrm>
            <a:off x="3733800" y="6292850"/>
            <a:ext cx="914400" cy="0"/>
          </a:xfrm>
          <a:prstGeom prst="line">
            <a:avLst/>
          </a:prstGeom>
          <a:noFill/>
          <a:ln w="9525">
            <a:solidFill>
              <a:schemeClr val="tx1"/>
            </a:solidFill>
            <a:round/>
            <a:headEnd/>
            <a:tailEnd/>
          </a:ln>
        </p:spPr>
        <p:txBody>
          <a:bodyPr wrap="none" anchor="ctr"/>
          <a:lstStyle/>
          <a:p>
            <a:endParaRPr lang="zh-CN" altLang="en-US"/>
          </a:p>
        </p:txBody>
      </p:sp>
      <p:sp>
        <p:nvSpPr>
          <p:cNvPr id="74763" name="Line 63"/>
          <p:cNvSpPr>
            <a:spLocks noChangeShapeType="1"/>
          </p:cNvSpPr>
          <p:nvPr/>
        </p:nvSpPr>
        <p:spPr bwMode="auto">
          <a:xfrm>
            <a:off x="4953000" y="6292850"/>
            <a:ext cx="990600" cy="0"/>
          </a:xfrm>
          <a:prstGeom prst="line">
            <a:avLst/>
          </a:prstGeom>
          <a:noFill/>
          <a:ln w="9525">
            <a:solidFill>
              <a:schemeClr val="tx1"/>
            </a:solidFill>
            <a:round/>
            <a:headEnd/>
            <a:tailEnd/>
          </a:ln>
        </p:spPr>
        <p:txBody>
          <a:bodyPr wrap="none" anchor="ctr"/>
          <a:lstStyle/>
          <a:p>
            <a:endParaRPr lang="zh-CN" altLang="en-US"/>
          </a:p>
        </p:txBody>
      </p:sp>
      <p:sp>
        <p:nvSpPr>
          <p:cNvPr id="74764" name="Line 64"/>
          <p:cNvSpPr>
            <a:spLocks noChangeShapeType="1"/>
          </p:cNvSpPr>
          <p:nvPr/>
        </p:nvSpPr>
        <p:spPr bwMode="auto">
          <a:xfrm>
            <a:off x="6172200" y="6292850"/>
            <a:ext cx="838200" cy="0"/>
          </a:xfrm>
          <a:prstGeom prst="line">
            <a:avLst/>
          </a:prstGeom>
          <a:noFill/>
          <a:ln w="9525">
            <a:solidFill>
              <a:schemeClr val="tx1"/>
            </a:solidFill>
            <a:round/>
            <a:headEnd/>
            <a:tailEnd/>
          </a:ln>
        </p:spPr>
        <p:txBody>
          <a:bodyPr wrap="none" anchor="ctr"/>
          <a:lstStyle/>
          <a:p>
            <a:endParaRPr lang="zh-CN" altLang="en-US"/>
          </a:p>
        </p:txBody>
      </p:sp>
      <p:sp>
        <p:nvSpPr>
          <p:cNvPr id="74765" name="Rectangle 65"/>
          <p:cNvSpPr>
            <a:spLocks noChangeArrowheads="1"/>
          </p:cNvSpPr>
          <p:nvPr/>
        </p:nvSpPr>
        <p:spPr bwMode="auto">
          <a:xfrm>
            <a:off x="5943600" y="6216650"/>
            <a:ext cx="533400" cy="1524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74766" name="Text Box 66"/>
          <p:cNvSpPr txBox="1">
            <a:spLocks noChangeArrowheads="1"/>
          </p:cNvSpPr>
          <p:nvPr/>
        </p:nvSpPr>
        <p:spPr bwMode="auto">
          <a:xfrm>
            <a:off x="6934200" y="6369050"/>
            <a:ext cx="600075" cy="336550"/>
          </a:xfrm>
          <a:prstGeom prst="rect">
            <a:avLst/>
          </a:prstGeom>
          <a:noFill/>
          <a:ln w="9525">
            <a:noFill/>
            <a:miter lim="800000"/>
            <a:headEnd/>
            <a:tailEnd/>
          </a:ln>
        </p:spPr>
        <p:txBody>
          <a:bodyPr wrap="none">
            <a:spAutoFit/>
          </a:bodyPr>
          <a:lstStyle/>
          <a:p>
            <a:r>
              <a:rPr lang="en-US" altLang="zh-CN" sz="1600" b="1"/>
              <a:t>DTE</a:t>
            </a:r>
            <a:endParaRPr lang="en-US" altLang="zh-CN"/>
          </a:p>
        </p:txBody>
      </p:sp>
      <p:sp>
        <p:nvSpPr>
          <p:cNvPr id="74767" name="Text Box 67"/>
          <p:cNvSpPr txBox="1">
            <a:spLocks noChangeArrowheads="1"/>
          </p:cNvSpPr>
          <p:nvPr/>
        </p:nvSpPr>
        <p:spPr bwMode="auto">
          <a:xfrm>
            <a:off x="1143000" y="6445250"/>
            <a:ext cx="600075" cy="336550"/>
          </a:xfrm>
          <a:prstGeom prst="rect">
            <a:avLst/>
          </a:prstGeom>
          <a:noFill/>
          <a:ln w="9525">
            <a:noFill/>
            <a:miter lim="800000"/>
            <a:headEnd/>
            <a:tailEnd/>
          </a:ln>
        </p:spPr>
        <p:txBody>
          <a:bodyPr wrap="none">
            <a:spAutoFit/>
          </a:bodyPr>
          <a:lstStyle/>
          <a:p>
            <a:r>
              <a:rPr lang="en-US" altLang="zh-CN" sz="1600" b="1"/>
              <a:t>DTE</a:t>
            </a:r>
            <a:endParaRPr lang="en-US" altLang="zh-CN"/>
          </a:p>
        </p:txBody>
      </p:sp>
      <p:sp>
        <p:nvSpPr>
          <p:cNvPr id="74768" name="Text Box 68"/>
          <p:cNvSpPr txBox="1">
            <a:spLocks noChangeArrowheads="1"/>
          </p:cNvSpPr>
          <p:nvPr/>
        </p:nvSpPr>
        <p:spPr bwMode="auto">
          <a:xfrm>
            <a:off x="2209800" y="6369050"/>
            <a:ext cx="611188" cy="336550"/>
          </a:xfrm>
          <a:prstGeom prst="rect">
            <a:avLst/>
          </a:prstGeom>
          <a:noFill/>
          <a:ln w="9525">
            <a:noFill/>
            <a:miter lim="800000"/>
            <a:headEnd/>
            <a:tailEnd/>
          </a:ln>
        </p:spPr>
        <p:txBody>
          <a:bodyPr wrap="none">
            <a:spAutoFit/>
          </a:bodyPr>
          <a:lstStyle/>
          <a:p>
            <a:r>
              <a:rPr lang="en-US" altLang="zh-CN" sz="1600" b="1"/>
              <a:t>DCE</a:t>
            </a:r>
            <a:endParaRPr lang="en-US" altLang="zh-CN" b="1"/>
          </a:p>
        </p:txBody>
      </p:sp>
      <p:sp>
        <p:nvSpPr>
          <p:cNvPr id="74769" name="Text Box 69"/>
          <p:cNvSpPr txBox="1">
            <a:spLocks noChangeArrowheads="1"/>
          </p:cNvSpPr>
          <p:nvPr/>
        </p:nvSpPr>
        <p:spPr bwMode="auto">
          <a:xfrm>
            <a:off x="3352800" y="6369050"/>
            <a:ext cx="611188" cy="336550"/>
          </a:xfrm>
          <a:prstGeom prst="rect">
            <a:avLst/>
          </a:prstGeom>
          <a:noFill/>
          <a:ln w="9525">
            <a:noFill/>
            <a:miter lim="800000"/>
            <a:headEnd/>
            <a:tailEnd/>
          </a:ln>
        </p:spPr>
        <p:txBody>
          <a:bodyPr wrap="none">
            <a:spAutoFit/>
          </a:bodyPr>
          <a:lstStyle/>
          <a:p>
            <a:r>
              <a:rPr lang="en-US" altLang="zh-CN" sz="1600" b="1"/>
              <a:t>DCE</a:t>
            </a:r>
            <a:endParaRPr lang="en-US" altLang="zh-CN" b="1"/>
          </a:p>
        </p:txBody>
      </p:sp>
      <p:sp>
        <p:nvSpPr>
          <p:cNvPr id="74770" name="Text Box 70"/>
          <p:cNvSpPr txBox="1">
            <a:spLocks noChangeArrowheads="1"/>
          </p:cNvSpPr>
          <p:nvPr/>
        </p:nvSpPr>
        <p:spPr bwMode="auto">
          <a:xfrm>
            <a:off x="4572000" y="6337300"/>
            <a:ext cx="685800" cy="336550"/>
          </a:xfrm>
          <a:prstGeom prst="rect">
            <a:avLst/>
          </a:prstGeom>
          <a:noFill/>
          <a:ln w="9525">
            <a:noFill/>
            <a:miter lim="800000"/>
            <a:headEnd/>
            <a:tailEnd/>
          </a:ln>
        </p:spPr>
        <p:txBody>
          <a:bodyPr>
            <a:spAutoFit/>
          </a:bodyPr>
          <a:lstStyle/>
          <a:p>
            <a:r>
              <a:rPr lang="en-US" altLang="zh-CN" sz="1600" b="1"/>
              <a:t>DCE</a:t>
            </a:r>
            <a:endParaRPr lang="en-US" altLang="zh-CN" b="1"/>
          </a:p>
        </p:txBody>
      </p:sp>
      <p:sp>
        <p:nvSpPr>
          <p:cNvPr id="74771" name="Text Box 71"/>
          <p:cNvSpPr txBox="1">
            <a:spLocks noChangeArrowheads="1"/>
          </p:cNvSpPr>
          <p:nvPr/>
        </p:nvSpPr>
        <p:spPr bwMode="auto">
          <a:xfrm>
            <a:off x="5943600" y="6337300"/>
            <a:ext cx="611188" cy="336550"/>
          </a:xfrm>
          <a:prstGeom prst="rect">
            <a:avLst/>
          </a:prstGeom>
          <a:noFill/>
          <a:ln w="9525">
            <a:noFill/>
            <a:miter lim="800000"/>
            <a:headEnd/>
            <a:tailEnd/>
          </a:ln>
        </p:spPr>
        <p:txBody>
          <a:bodyPr wrap="none">
            <a:spAutoFit/>
          </a:bodyPr>
          <a:lstStyle/>
          <a:p>
            <a:r>
              <a:rPr lang="en-US" altLang="zh-CN" sz="1600" b="1"/>
              <a:t>DCE</a:t>
            </a:r>
            <a:endParaRPr lang="en-US" altLang="zh-CN" b="1"/>
          </a:p>
        </p:txBody>
      </p:sp>
      <p:grpSp>
        <p:nvGrpSpPr>
          <p:cNvPr id="3" name="Group 78"/>
          <p:cNvGrpSpPr>
            <a:grpSpLocks/>
          </p:cNvGrpSpPr>
          <p:nvPr/>
        </p:nvGrpSpPr>
        <p:grpSpPr bwMode="auto">
          <a:xfrm>
            <a:off x="1600200" y="3284538"/>
            <a:ext cx="6159500" cy="2109787"/>
            <a:chOff x="1008" y="1996"/>
            <a:chExt cx="3880" cy="1329"/>
          </a:xfrm>
        </p:grpSpPr>
        <p:pic>
          <p:nvPicPr>
            <p:cNvPr id="74778" name="Picture 3"/>
            <p:cNvPicPr>
              <a:picLocks noChangeArrowheads="1"/>
            </p:cNvPicPr>
            <p:nvPr/>
          </p:nvPicPr>
          <p:blipFill>
            <a:blip r:embed="rId2" cstate="print"/>
            <a:srcRect/>
            <a:stretch>
              <a:fillRect/>
            </a:stretch>
          </p:blipFill>
          <p:spPr bwMode="auto">
            <a:xfrm>
              <a:off x="4241" y="3056"/>
              <a:ext cx="208" cy="238"/>
            </a:xfrm>
            <a:prstGeom prst="rect">
              <a:avLst/>
            </a:prstGeom>
            <a:noFill/>
            <a:ln w="12700">
              <a:noFill/>
              <a:miter lim="800000"/>
              <a:headEnd/>
              <a:tailEnd/>
            </a:ln>
          </p:spPr>
        </p:pic>
        <p:pic>
          <p:nvPicPr>
            <p:cNvPr id="74779" name="Picture 4"/>
            <p:cNvPicPr>
              <a:picLocks noChangeArrowheads="1"/>
            </p:cNvPicPr>
            <p:nvPr/>
          </p:nvPicPr>
          <p:blipFill>
            <a:blip r:embed="rId3" cstate="print"/>
            <a:srcRect/>
            <a:stretch>
              <a:fillRect/>
            </a:stretch>
          </p:blipFill>
          <p:spPr bwMode="auto">
            <a:xfrm>
              <a:off x="1056" y="2236"/>
              <a:ext cx="280" cy="495"/>
            </a:xfrm>
            <a:prstGeom prst="rect">
              <a:avLst/>
            </a:prstGeom>
            <a:noFill/>
            <a:ln w="25400">
              <a:noFill/>
              <a:miter lim="800000"/>
              <a:headEnd/>
              <a:tailEnd/>
            </a:ln>
          </p:spPr>
        </p:pic>
        <p:pic>
          <p:nvPicPr>
            <p:cNvPr id="74780" name="Picture 5"/>
            <p:cNvPicPr>
              <a:picLocks noChangeArrowheads="1"/>
            </p:cNvPicPr>
            <p:nvPr/>
          </p:nvPicPr>
          <p:blipFill>
            <a:blip r:embed="rId3" cstate="print"/>
            <a:srcRect/>
            <a:stretch>
              <a:fillRect/>
            </a:stretch>
          </p:blipFill>
          <p:spPr bwMode="auto">
            <a:xfrm>
              <a:off x="4608" y="2188"/>
              <a:ext cx="280" cy="495"/>
            </a:xfrm>
            <a:prstGeom prst="rect">
              <a:avLst/>
            </a:prstGeom>
            <a:noFill/>
            <a:ln w="25400">
              <a:noFill/>
              <a:miter lim="800000"/>
              <a:headEnd/>
              <a:tailEnd/>
            </a:ln>
          </p:spPr>
        </p:pic>
        <p:grpSp>
          <p:nvGrpSpPr>
            <p:cNvPr id="4" name="Group 6"/>
            <p:cNvGrpSpPr>
              <a:grpSpLocks/>
            </p:cNvGrpSpPr>
            <p:nvPr/>
          </p:nvGrpSpPr>
          <p:grpSpPr bwMode="auto">
            <a:xfrm>
              <a:off x="2313" y="2384"/>
              <a:ext cx="661" cy="238"/>
              <a:chOff x="1008" y="3384"/>
              <a:chExt cx="661" cy="238"/>
            </a:xfrm>
          </p:grpSpPr>
          <p:grpSp>
            <p:nvGrpSpPr>
              <p:cNvPr id="5" name="Group 7"/>
              <p:cNvGrpSpPr>
                <a:grpSpLocks/>
              </p:cNvGrpSpPr>
              <p:nvPr/>
            </p:nvGrpSpPr>
            <p:grpSpPr bwMode="auto">
              <a:xfrm>
                <a:off x="1015" y="3396"/>
                <a:ext cx="654" cy="226"/>
                <a:chOff x="1015" y="3396"/>
                <a:chExt cx="654" cy="226"/>
              </a:xfrm>
            </p:grpSpPr>
            <p:sp>
              <p:nvSpPr>
                <p:cNvPr id="74816" name="Oval 8"/>
                <p:cNvSpPr>
                  <a:spLocks noChangeArrowheads="1"/>
                </p:cNvSpPr>
                <p:nvPr/>
              </p:nvSpPr>
              <p:spPr bwMode="auto">
                <a:xfrm>
                  <a:off x="1245" y="3396"/>
                  <a:ext cx="281" cy="85"/>
                </a:xfrm>
                <a:prstGeom prst="ellipse">
                  <a:avLst/>
                </a:prstGeom>
                <a:solidFill>
                  <a:srgbClr val="000000"/>
                </a:solidFill>
                <a:ln w="12700">
                  <a:noFill/>
                  <a:round/>
                  <a:headEnd/>
                  <a:tailEnd/>
                </a:ln>
              </p:spPr>
              <p:txBody>
                <a:bodyPr wrap="none" anchor="ctr"/>
                <a:lstStyle/>
                <a:p>
                  <a:endParaRPr lang="zh-CN" altLang="en-US"/>
                </a:p>
              </p:txBody>
            </p:sp>
            <p:sp>
              <p:nvSpPr>
                <p:cNvPr id="74817" name="Oval 9"/>
                <p:cNvSpPr>
                  <a:spLocks noChangeArrowheads="1"/>
                </p:cNvSpPr>
                <p:nvPr/>
              </p:nvSpPr>
              <p:spPr bwMode="auto">
                <a:xfrm>
                  <a:off x="1088" y="3417"/>
                  <a:ext cx="202" cy="90"/>
                </a:xfrm>
                <a:prstGeom prst="ellipse">
                  <a:avLst/>
                </a:prstGeom>
                <a:solidFill>
                  <a:srgbClr val="000000"/>
                </a:solidFill>
                <a:ln w="12700">
                  <a:noFill/>
                  <a:round/>
                  <a:headEnd/>
                  <a:tailEnd/>
                </a:ln>
              </p:spPr>
              <p:txBody>
                <a:bodyPr wrap="none" anchor="ctr"/>
                <a:lstStyle/>
                <a:p>
                  <a:endParaRPr lang="zh-CN" altLang="en-US"/>
                </a:p>
              </p:txBody>
            </p:sp>
            <p:sp>
              <p:nvSpPr>
                <p:cNvPr id="74818" name="Oval 10"/>
                <p:cNvSpPr>
                  <a:spLocks noChangeArrowheads="1"/>
                </p:cNvSpPr>
                <p:nvPr/>
              </p:nvSpPr>
              <p:spPr bwMode="auto">
                <a:xfrm>
                  <a:off x="1015" y="3478"/>
                  <a:ext cx="136" cy="68"/>
                </a:xfrm>
                <a:prstGeom prst="ellipse">
                  <a:avLst/>
                </a:prstGeom>
                <a:solidFill>
                  <a:srgbClr val="000000"/>
                </a:solidFill>
                <a:ln w="12700">
                  <a:noFill/>
                  <a:round/>
                  <a:headEnd/>
                  <a:tailEnd/>
                </a:ln>
              </p:spPr>
              <p:txBody>
                <a:bodyPr wrap="none" anchor="ctr"/>
                <a:lstStyle/>
                <a:p>
                  <a:endParaRPr lang="zh-CN" altLang="en-US"/>
                </a:p>
              </p:txBody>
            </p:sp>
            <p:sp>
              <p:nvSpPr>
                <p:cNvPr id="74819" name="Oval 11"/>
                <p:cNvSpPr>
                  <a:spLocks noChangeArrowheads="1"/>
                </p:cNvSpPr>
                <p:nvPr/>
              </p:nvSpPr>
              <p:spPr bwMode="auto">
                <a:xfrm>
                  <a:off x="1062" y="3516"/>
                  <a:ext cx="211" cy="80"/>
                </a:xfrm>
                <a:prstGeom prst="ellipse">
                  <a:avLst/>
                </a:prstGeom>
                <a:solidFill>
                  <a:srgbClr val="000000"/>
                </a:solidFill>
                <a:ln w="12700">
                  <a:noFill/>
                  <a:round/>
                  <a:headEnd/>
                  <a:tailEnd/>
                </a:ln>
              </p:spPr>
              <p:txBody>
                <a:bodyPr wrap="none" anchor="ctr"/>
                <a:lstStyle/>
                <a:p>
                  <a:endParaRPr lang="zh-CN" altLang="en-US"/>
                </a:p>
              </p:txBody>
            </p:sp>
            <p:sp>
              <p:nvSpPr>
                <p:cNvPr id="74820" name="Oval 12"/>
                <p:cNvSpPr>
                  <a:spLocks noChangeArrowheads="1"/>
                </p:cNvSpPr>
                <p:nvPr/>
              </p:nvSpPr>
              <p:spPr bwMode="auto">
                <a:xfrm>
                  <a:off x="1223" y="3528"/>
                  <a:ext cx="320" cy="94"/>
                </a:xfrm>
                <a:prstGeom prst="ellipse">
                  <a:avLst/>
                </a:prstGeom>
                <a:solidFill>
                  <a:srgbClr val="000000"/>
                </a:solidFill>
                <a:ln w="12700">
                  <a:noFill/>
                  <a:round/>
                  <a:headEnd/>
                  <a:tailEnd/>
                </a:ln>
              </p:spPr>
              <p:txBody>
                <a:bodyPr wrap="none" anchor="ctr"/>
                <a:lstStyle/>
                <a:p>
                  <a:endParaRPr lang="zh-CN" altLang="en-US"/>
                </a:p>
              </p:txBody>
            </p:sp>
            <p:sp>
              <p:nvSpPr>
                <p:cNvPr id="74821" name="Oval 13"/>
                <p:cNvSpPr>
                  <a:spLocks noChangeArrowheads="1"/>
                </p:cNvSpPr>
                <p:nvPr/>
              </p:nvSpPr>
              <p:spPr bwMode="auto">
                <a:xfrm>
                  <a:off x="1432" y="3423"/>
                  <a:ext cx="204" cy="63"/>
                </a:xfrm>
                <a:prstGeom prst="ellipse">
                  <a:avLst/>
                </a:prstGeom>
                <a:solidFill>
                  <a:srgbClr val="000000"/>
                </a:solidFill>
                <a:ln w="12700">
                  <a:noFill/>
                  <a:round/>
                  <a:headEnd/>
                  <a:tailEnd/>
                </a:ln>
              </p:spPr>
              <p:txBody>
                <a:bodyPr wrap="none" anchor="ctr"/>
                <a:lstStyle/>
                <a:p>
                  <a:endParaRPr lang="zh-CN" altLang="en-US"/>
                </a:p>
              </p:txBody>
            </p:sp>
            <p:sp>
              <p:nvSpPr>
                <p:cNvPr id="74822" name="Oval 14"/>
                <p:cNvSpPr>
                  <a:spLocks noChangeArrowheads="1"/>
                </p:cNvSpPr>
                <p:nvPr/>
              </p:nvSpPr>
              <p:spPr bwMode="auto">
                <a:xfrm>
                  <a:off x="1472" y="3472"/>
                  <a:ext cx="197" cy="71"/>
                </a:xfrm>
                <a:prstGeom prst="ellipse">
                  <a:avLst/>
                </a:prstGeom>
                <a:solidFill>
                  <a:srgbClr val="000000"/>
                </a:solidFill>
                <a:ln w="12700">
                  <a:noFill/>
                  <a:round/>
                  <a:headEnd/>
                  <a:tailEnd/>
                </a:ln>
              </p:spPr>
              <p:txBody>
                <a:bodyPr wrap="none" anchor="ctr"/>
                <a:lstStyle/>
                <a:p>
                  <a:endParaRPr lang="zh-CN" altLang="en-US"/>
                </a:p>
              </p:txBody>
            </p:sp>
            <p:sp>
              <p:nvSpPr>
                <p:cNvPr id="74823" name="Oval 15"/>
                <p:cNvSpPr>
                  <a:spLocks noChangeArrowheads="1"/>
                </p:cNvSpPr>
                <p:nvPr/>
              </p:nvSpPr>
              <p:spPr bwMode="auto">
                <a:xfrm>
                  <a:off x="1454" y="3486"/>
                  <a:ext cx="190" cy="120"/>
                </a:xfrm>
                <a:prstGeom prst="ellipse">
                  <a:avLst/>
                </a:prstGeom>
                <a:solidFill>
                  <a:srgbClr val="000000"/>
                </a:solidFill>
                <a:ln w="12700">
                  <a:noFill/>
                  <a:round/>
                  <a:headEnd/>
                  <a:tailEnd/>
                </a:ln>
              </p:spPr>
              <p:txBody>
                <a:bodyPr wrap="none" anchor="ctr"/>
                <a:lstStyle/>
                <a:p>
                  <a:endParaRPr lang="zh-CN" altLang="en-US"/>
                </a:p>
              </p:txBody>
            </p:sp>
            <p:sp>
              <p:nvSpPr>
                <p:cNvPr id="74824" name="Oval 16"/>
                <p:cNvSpPr>
                  <a:spLocks noChangeArrowheads="1"/>
                </p:cNvSpPr>
                <p:nvPr/>
              </p:nvSpPr>
              <p:spPr bwMode="auto">
                <a:xfrm>
                  <a:off x="1134" y="3449"/>
                  <a:ext cx="419" cy="120"/>
                </a:xfrm>
                <a:prstGeom prst="ellipse">
                  <a:avLst/>
                </a:prstGeom>
                <a:solidFill>
                  <a:srgbClr val="000000"/>
                </a:solidFill>
                <a:ln w="12700">
                  <a:noFill/>
                  <a:round/>
                  <a:headEnd/>
                  <a:tailEnd/>
                </a:ln>
              </p:spPr>
              <p:txBody>
                <a:bodyPr wrap="none" anchor="ctr"/>
                <a:lstStyle/>
                <a:p>
                  <a:endParaRPr lang="zh-CN" altLang="en-US"/>
                </a:p>
              </p:txBody>
            </p:sp>
          </p:grpSp>
          <p:grpSp>
            <p:nvGrpSpPr>
              <p:cNvPr id="6" name="Group 17"/>
              <p:cNvGrpSpPr>
                <a:grpSpLocks/>
              </p:cNvGrpSpPr>
              <p:nvPr/>
            </p:nvGrpSpPr>
            <p:grpSpPr bwMode="auto">
              <a:xfrm>
                <a:off x="1008" y="3384"/>
                <a:ext cx="643" cy="234"/>
                <a:chOff x="1008" y="3384"/>
                <a:chExt cx="643" cy="234"/>
              </a:xfrm>
            </p:grpSpPr>
            <p:sp>
              <p:nvSpPr>
                <p:cNvPr id="74807" name="Oval 18"/>
                <p:cNvSpPr>
                  <a:spLocks noChangeArrowheads="1"/>
                </p:cNvSpPr>
                <p:nvPr/>
              </p:nvSpPr>
              <p:spPr bwMode="auto">
                <a:xfrm>
                  <a:off x="1236" y="3384"/>
                  <a:ext cx="273" cy="94"/>
                </a:xfrm>
                <a:prstGeom prst="ellipse">
                  <a:avLst/>
                </a:prstGeom>
                <a:solidFill>
                  <a:srgbClr val="CEDADB"/>
                </a:solidFill>
                <a:ln w="12700">
                  <a:noFill/>
                  <a:round/>
                  <a:headEnd/>
                  <a:tailEnd/>
                </a:ln>
              </p:spPr>
              <p:txBody>
                <a:bodyPr wrap="none" anchor="ctr"/>
                <a:lstStyle/>
                <a:p>
                  <a:endParaRPr lang="zh-CN" altLang="en-US"/>
                </a:p>
              </p:txBody>
            </p:sp>
            <p:sp>
              <p:nvSpPr>
                <p:cNvPr id="74808" name="Oval 19"/>
                <p:cNvSpPr>
                  <a:spLocks noChangeArrowheads="1"/>
                </p:cNvSpPr>
                <p:nvPr/>
              </p:nvSpPr>
              <p:spPr bwMode="auto">
                <a:xfrm>
                  <a:off x="1080" y="3411"/>
                  <a:ext cx="199" cy="93"/>
                </a:xfrm>
                <a:prstGeom prst="ellipse">
                  <a:avLst/>
                </a:prstGeom>
                <a:solidFill>
                  <a:srgbClr val="CEDADB"/>
                </a:solidFill>
                <a:ln w="12700">
                  <a:noFill/>
                  <a:round/>
                  <a:headEnd/>
                  <a:tailEnd/>
                </a:ln>
              </p:spPr>
              <p:txBody>
                <a:bodyPr wrap="none" anchor="ctr"/>
                <a:lstStyle/>
                <a:p>
                  <a:endParaRPr lang="zh-CN" altLang="en-US"/>
                </a:p>
              </p:txBody>
            </p:sp>
            <p:sp>
              <p:nvSpPr>
                <p:cNvPr id="74809" name="Oval 20"/>
                <p:cNvSpPr>
                  <a:spLocks noChangeArrowheads="1"/>
                </p:cNvSpPr>
                <p:nvPr/>
              </p:nvSpPr>
              <p:spPr bwMode="auto">
                <a:xfrm>
                  <a:off x="1008" y="3472"/>
                  <a:ext cx="135" cy="71"/>
                </a:xfrm>
                <a:prstGeom prst="ellipse">
                  <a:avLst/>
                </a:prstGeom>
                <a:solidFill>
                  <a:srgbClr val="CEDADB"/>
                </a:solidFill>
                <a:ln w="12700">
                  <a:noFill/>
                  <a:round/>
                  <a:headEnd/>
                  <a:tailEnd/>
                </a:ln>
              </p:spPr>
              <p:txBody>
                <a:bodyPr wrap="none" anchor="ctr"/>
                <a:lstStyle/>
                <a:p>
                  <a:endParaRPr lang="zh-CN" altLang="en-US"/>
                </a:p>
              </p:txBody>
            </p:sp>
            <p:sp>
              <p:nvSpPr>
                <p:cNvPr id="74810" name="Oval 21"/>
                <p:cNvSpPr>
                  <a:spLocks noChangeArrowheads="1"/>
                </p:cNvSpPr>
                <p:nvPr/>
              </p:nvSpPr>
              <p:spPr bwMode="auto">
                <a:xfrm>
                  <a:off x="1055" y="3507"/>
                  <a:ext cx="209" cy="77"/>
                </a:xfrm>
                <a:prstGeom prst="ellipse">
                  <a:avLst/>
                </a:prstGeom>
                <a:solidFill>
                  <a:srgbClr val="CEDADB"/>
                </a:solidFill>
                <a:ln w="12700">
                  <a:noFill/>
                  <a:round/>
                  <a:headEnd/>
                  <a:tailEnd/>
                </a:ln>
              </p:spPr>
              <p:txBody>
                <a:bodyPr wrap="none" anchor="ctr"/>
                <a:lstStyle/>
                <a:p>
                  <a:endParaRPr lang="zh-CN" altLang="en-US"/>
                </a:p>
              </p:txBody>
            </p:sp>
            <p:sp>
              <p:nvSpPr>
                <p:cNvPr id="74811" name="Oval 22"/>
                <p:cNvSpPr>
                  <a:spLocks noChangeArrowheads="1"/>
                </p:cNvSpPr>
                <p:nvPr/>
              </p:nvSpPr>
              <p:spPr bwMode="auto">
                <a:xfrm>
                  <a:off x="1208" y="3520"/>
                  <a:ext cx="327" cy="98"/>
                </a:xfrm>
                <a:prstGeom prst="ellipse">
                  <a:avLst/>
                </a:prstGeom>
                <a:solidFill>
                  <a:srgbClr val="CEDADB"/>
                </a:solidFill>
                <a:ln w="12700">
                  <a:noFill/>
                  <a:round/>
                  <a:headEnd/>
                  <a:tailEnd/>
                </a:ln>
              </p:spPr>
              <p:txBody>
                <a:bodyPr wrap="none" anchor="ctr"/>
                <a:lstStyle/>
                <a:p>
                  <a:endParaRPr lang="zh-CN" altLang="en-US"/>
                </a:p>
              </p:txBody>
            </p:sp>
            <p:sp>
              <p:nvSpPr>
                <p:cNvPr id="74812" name="Oval 23"/>
                <p:cNvSpPr>
                  <a:spLocks noChangeArrowheads="1"/>
                </p:cNvSpPr>
                <p:nvPr/>
              </p:nvSpPr>
              <p:spPr bwMode="auto">
                <a:xfrm>
                  <a:off x="1424" y="3411"/>
                  <a:ext cx="198" cy="70"/>
                </a:xfrm>
                <a:prstGeom prst="ellipse">
                  <a:avLst/>
                </a:prstGeom>
                <a:solidFill>
                  <a:srgbClr val="CEDADB"/>
                </a:solidFill>
                <a:ln w="12700">
                  <a:noFill/>
                  <a:round/>
                  <a:headEnd/>
                  <a:tailEnd/>
                </a:ln>
              </p:spPr>
              <p:txBody>
                <a:bodyPr wrap="none" anchor="ctr"/>
                <a:lstStyle/>
                <a:p>
                  <a:endParaRPr lang="zh-CN" altLang="en-US"/>
                </a:p>
              </p:txBody>
            </p:sp>
            <p:sp>
              <p:nvSpPr>
                <p:cNvPr id="74813" name="Oval 24"/>
                <p:cNvSpPr>
                  <a:spLocks noChangeArrowheads="1"/>
                </p:cNvSpPr>
                <p:nvPr/>
              </p:nvSpPr>
              <p:spPr bwMode="auto">
                <a:xfrm>
                  <a:off x="1454" y="3468"/>
                  <a:ext cx="197" cy="67"/>
                </a:xfrm>
                <a:prstGeom prst="ellipse">
                  <a:avLst/>
                </a:prstGeom>
                <a:solidFill>
                  <a:srgbClr val="CEDADB"/>
                </a:solidFill>
                <a:ln w="12700">
                  <a:noFill/>
                  <a:round/>
                  <a:headEnd/>
                  <a:tailEnd/>
                </a:ln>
              </p:spPr>
              <p:txBody>
                <a:bodyPr wrap="none" anchor="ctr"/>
                <a:lstStyle/>
                <a:p>
                  <a:endParaRPr lang="zh-CN" altLang="en-US"/>
                </a:p>
              </p:txBody>
            </p:sp>
            <p:sp>
              <p:nvSpPr>
                <p:cNvPr id="74814" name="Oval 25"/>
                <p:cNvSpPr>
                  <a:spLocks noChangeArrowheads="1"/>
                </p:cNvSpPr>
                <p:nvPr/>
              </p:nvSpPr>
              <p:spPr bwMode="auto">
                <a:xfrm>
                  <a:off x="1432" y="3481"/>
                  <a:ext cx="204" cy="122"/>
                </a:xfrm>
                <a:prstGeom prst="ellipse">
                  <a:avLst/>
                </a:prstGeom>
                <a:solidFill>
                  <a:srgbClr val="CEDADB"/>
                </a:solidFill>
                <a:ln w="12700">
                  <a:noFill/>
                  <a:round/>
                  <a:headEnd/>
                  <a:tailEnd/>
                </a:ln>
              </p:spPr>
              <p:txBody>
                <a:bodyPr wrap="none" anchor="ctr"/>
                <a:lstStyle/>
                <a:p>
                  <a:endParaRPr lang="zh-CN" altLang="en-US"/>
                </a:p>
              </p:txBody>
            </p:sp>
            <p:sp>
              <p:nvSpPr>
                <p:cNvPr id="74815" name="Oval 26"/>
                <p:cNvSpPr>
                  <a:spLocks noChangeArrowheads="1"/>
                </p:cNvSpPr>
                <p:nvPr/>
              </p:nvSpPr>
              <p:spPr bwMode="auto">
                <a:xfrm>
                  <a:off x="1125" y="3438"/>
                  <a:ext cx="418" cy="119"/>
                </a:xfrm>
                <a:prstGeom prst="ellipse">
                  <a:avLst/>
                </a:prstGeom>
                <a:solidFill>
                  <a:srgbClr val="CEDADB"/>
                </a:solidFill>
                <a:ln w="12700">
                  <a:noFill/>
                  <a:round/>
                  <a:headEnd/>
                  <a:tailEnd/>
                </a:ln>
              </p:spPr>
              <p:txBody>
                <a:bodyPr wrap="none" anchor="ctr"/>
                <a:lstStyle/>
                <a:p>
                  <a:endParaRPr lang="zh-CN" altLang="en-US"/>
                </a:p>
              </p:txBody>
            </p:sp>
          </p:grpSp>
        </p:grpSp>
        <p:sp>
          <p:nvSpPr>
            <p:cNvPr id="74782" name="Rectangle 27"/>
            <p:cNvSpPr>
              <a:spLocks noChangeArrowheads="1"/>
            </p:cNvSpPr>
            <p:nvPr/>
          </p:nvSpPr>
          <p:spPr bwMode="auto">
            <a:xfrm>
              <a:off x="1933" y="2460"/>
              <a:ext cx="184" cy="88"/>
            </a:xfrm>
            <a:prstGeom prst="rect">
              <a:avLst/>
            </a:prstGeom>
            <a:noFill/>
            <a:ln w="12700">
              <a:solidFill>
                <a:schemeClr val="tx1"/>
              </a:solidFill>
              <a:miter lim="800000"/>
              <a:headEnd/>
              <a:tailEnd/>
            </a:ln>
          </p:spPr>
          <p:txBody>
            <a:bodyPr wrap="none" anchor="ctr"/>
            <a:lstStyle/>
            <a:p>
              <a:endParaRPr lang="zh-CN" altLang="en-US"/>
            </a:p>
          </p:txBody>
        </p:sp>
        <p:sp>
          <p:nvSpPr>
            <p:cNvPr id="74783" name="Line 28"/>
            <p:cNvSpPr>
              <a:spLocks noChangeShapeType="1"/>
            </p:cNvSpPr>
            <p:nvPr/>
          </p:nvSpPr>
          <p:spPr bwMode="auto">
            <a:xfrm flipV="1">
              <a:off x="1296" y="2476"/>
              <a:ext cx="629" cy="0"/>
            </a:xfrm>
            <a:prstGeom prst="line">
              <a:avLst/>
            </a:prstGeom>
            <a:noFill/>
            <a:ln w="12700">
              <a:solidFill>
                <a:schemeClr val="tx1"/>
              </a:solidFill>
              <a:round/>
              <a:headEnd/>
              <a:tailEnd/>
            </a:ln>
          </p:spPr>
          <p:txBody>
            <a:bodyPr wrap="none" anchor="ctr"/>
            <a:lstStyle/>
            <a:p>
              <a:endParaRPr lang="zh-CN" altLang="en-US"/>
            </a:p>
          </p:txBody>
        </p:sp>
        <p:sp>
          <p:nvSpPr>
            <p:cNvPr id="74784" name="Line 29"/>
            <p:cNvSpPr>
              <a:spLocks noChangeShapeType="1"/>
            </p:cNvSpPr>
            <p:nvPr/>
          </p:nvSpPr>
          <p:spPr bwMode="auto">
            <a:xfrm>
              <a:off x="2989" y="2504"/>
              <a:ext cx="88" cy="0"/>
            </a:xfrm>
            <a:prstGeom prst="line">
              <a:avLst/>
            </a:prstGeom>
            <a:noFill/>
            <a:ln w="12700">
              <a:solidFill>
                <a:schemeClr val="tx1"/>
              </a:solidFill>
              <a:round/>
              <a:headEnd/>
              <a:tailEnd/>
            </a:ln>
          </p:spPr>
          <p:txBody>
            <a:bodyPr wrap="none" anchor="ctr"/>
            <a:lstStyle/>
            <a:p>
              <a:endParaRPr lang="zh-CN" altLang="en-US"/>
            </a:p>
          </p:txBody>
        </p:sp>
        <p:sp>
          <p:nvSpPr>
            <p:cNvPr id="74785" name="Rectangle 30"/>
            <p:cNvSpPr>
              <a:spLocks noChangeArrowheads="1"/>
            </p:cNvSpPr>
            <p:nvPr/>
          </p:nvSpPr>
          <p:spPr bwMode="auto">
            <a:xfrm>
              <a:off x="3085" y="2460"/>
              <a:ext cx="184" cy="88"/>
            </a:xfrm>
            <a:prstGeom prst="rect">
              <a:avLst/>
            </a:prstGeom>
            <a:noFill/>
            <a:ln w="12700">
              <a:solidFill>
                <a:schemeClr val="tx1"/>
              </a:solidFill>
              <a:miter lim="800000"/>
              <a:headEnd/>
              <a:tailEnd/>
            </a:ln>
          </p:spPr>
          <p:txBody>
            <a:bodyPr wrap="none" anchor="ctr"/>
            <a:lstStyle/>
            <a:p>
              <a:endParaRPr lang="zh-CN" altLang="en-US"/>
            </a:p>
          </p:txBody>
        </p:sp>
        <p:sp>
          <p:nvSpPr>
            <p:cNvPr id="74786" name="Line 31"/>
            <p:cNvSpPr>
              <a:spLocks noChangeShapeType="1"/>
            </p:cNvSpPr>
            <p:nvPr/>
          </p:nvSpPr>
          <p:spPr bwMode="auto">
            <a:xfrm>
              <a:off x="2125" y="2504"/>
              <a:ext cx="184" cy="0"/>
            </a:xfrm>
            <a:prstGeom prst="line">
              <a:avLst/>
            </a:prstGeom>
            <a:noFill/>
            <a:ln w="12700">
              <a:solidFill>
                <a:schemeClr val="tx1"/>
              </a:solidFill>
              <a:round/>
              <a:headEnd/>
              <a:tailEnd/>
            </a:ln>
          </p:spPr>
          <p:txBody>
            <a:bodyPr wrap="none" anchor="ctr"/>
            <a:lstStyle/>
            <a:p>
              <a:endParaRPr lang="zh-CN" altLang="en-US"/>
            </a:p>
          </p:txBody>
        </p:sp>
        <p:sp>
          <p:nvSpPr>
            <p:cNvPr id="74787" name="Line 32"/>
            <p:cNvSpPr>
              <a:spLocks noChangeShapeType="1"/>
            </p:cNvSpPr>
            <p:nvPr/>
          </p:nvSpPr>
          <p:spPr bwMode="auto">
            <a:xfrm>
              <a:off x="3277" y="2504"/>
              <a:ext cx="1379" cy="20"/>
            </a:xfrm>
            <a:prstGeom prst="line">
              <a:avLst/>
            </a:prstGeom>
            <a:noFill/>
            <a:ln w="12700">
              <a:solidFill>
                <a:schemeClr val="tx1"/>
              </a:solidFill>
              <a:round/>
              <a:headEnd/>
              <a:tailEnd/>
            </a:ln>
          </p:spPr>
          <p:txBody>
            <a:bodyPr wrap="none" anchor="ctr"/>
            <a:lstStyle/>
            <a:p>
              <a:endParaRPr lang="zh-CN" altLang="en-US"/>
            </a:p>
          </p:txBody>
        </p:sp>
        <p:sp>
          <p:nvSpPr>
            <p:cNvPr id="74788" name="Line 33"/>
            <p:cNvSpPr>
              <a:spLocks noChangeShapeType="1"/>
            </p:cNvSpPr>
            <p:nvPr/>
          </p:nvSpPr>
          <p:spPr bwMode="auto">
            <a:xfrm>
              <a:off x="2941" y="2556"/>
              <a:ext cx="136" cy="136"/>
            </a:xfrm>
            <a:prstGeom prst="line">
              <a:avLst/>
            </a:prstGeom>
            <a:noFill/>
            <a:ln w="12700">
              <a:solidFill>
                <a:schemeClr val="tx1"/>
              </a:solidFill>
              <a:round/>
              <a:headEnd/>
              <a:tailEnd/>
            </a:ln>
          </p:spPr>
          <p:txBody>
            <a:bodyPr wrap="none" anchor="ctr"/>
            <a:lstStyle/>
            <a:p>
              <a:endParaRPr lang="zh-CN" altLang="en-US"/>
            </a:p>
          </p:txBody>
        </p:sp>
        <p:sp>
          <p:nvSpPr>
            <p:cNvPr id="74789" name="Rectangle 34"/>
            <p:cNvSpPr>
              <a:spLocks noChangeArrowheads="1"/>
            </p:cNvSpPr>
            <p:nvPr/>
          </p:nvSpPr>
          <p:spPr bwMode="auto">
            <a:xfrm>
              <a:off x="3024" y="2716"/>
              <a:ext cx="184" cy="88"/>
            </a:xfrm>
            <a:prstGeom prst="rect">
              <a:avLst/>
            </a:prstGeom>
            <a:noFill/>
            <a:ln w="12700">
              <a:solidFill>
                <a:schemeClr val="tx1"/>
              </a:solidFill>
              <a:miter lim="800000"/>
              <a:headEnd/>
              <a:tailEnd/>
            </a:ln>
          </p:spPr>
          <p:txBody>
            <a:bodyPr wrap="none" anchor="ctr"/>
            <a:lstStyle/>
            <a:p>
              <a:endParaRPr lang="zh-CN" altLang="en-US"/>
            </a:p>
          </p:txBody>
        </p:sp>
        <p:sp>
          <p:nvSpPr>
            <p:cNvPr id="74790" name="Line 35"/>
            <p:cNvSpPr>
              <a:spLocks noChangeShapeType="1"/>
            </p:cNvSpPr>
            <p:nvPr/>
          </p:nvSpPr>
          <p:spPr bwMode="auto">
            <a:xfrm>
              <a:off x="3168" y="2812"/>
              <a:ext cx="1073" cy="346"/>
            </a:xfrm>
            <a:prstGeom prst="line">
              <a:avLst/>
            </a:prstGeom>
            <a:noFill/>
            <a:ln w="12700">
              <a:solidFill>
                <a:schemeClr val="tx1"/>
              </a:solidFill>
              <a:round/>
              <a:headEnd/>
              <a:tailEnd/>
            </a:ln>
          </p:spPr>
          <p:txBody>
            <a:bodyPr wrap="none" anchor="ctr"/>
            <a:lstStyle/>
            <a:p>
              <a:endParaRPr lang="zh-CN" altLang="en-US"/>
            </a:p>
          </p:txBody>
        </p:sp>
        <p:sp>
          <p:nvSpPr>
            <p:cNvPr id="74791" name="Rectangle 36"/>
            <p:cNvSpPr>
              <a:spLocks noChangeArrowheads="1"/>
            </p:cNvSpPr>
            <p:nvPr/>
          </p:nvSpPr>
          <p:spPr bwMode="auto">
            <a:xfrm>
              <a:off x="2400" y="2394"/>
              <a:ext cx="546" cy="229"/>
            </a:xfrm>
            <a:prstGeom prst="rect">
              <a:avLst/>
            </a:prstGeom>
            <a:noFill/>
            <a:ln w="12700">
              <a:noFill/>
              <a:miter lim="800000"/>
              <a:headEnd/>
              <a:tailEnd/>
            </a:ln>
          </p:spPr>
          <p:txBody>
            <a:bodyPr wrap="none" lIns="90488" tIns="44450" rIns="90488" bIns="44450">
              <a:spAutoFit/>
            </a:bodyPr>
            <a:lstStyle/>
            <a:p>
              <a:r>
                <a:rPr lang="zh-CN" altLang="en-US" sz="1800" b="1">
                  <a:latin typeface="楷体"/>
                  <a:ea typeface="楷体"/>
                  <a:cs typeface="楷体"/>
                </a:rPr>
                <a:t>电话网</a:t>
              </a:r>
            </a:p>
          </p:txBody>
        </p:sp>
        <p:sp>
          <p:nvSpPr>
            <p:cNvPr id="74792" name="Rectangle 37"/>
            <p:cNvSpPr>
              <a:spLocks noChangeArrowheads="1"/>
            </p:cNvSpPr>
            <p:nvPr/>
          </p:nvSpPr>
          <p:spPr bwMode="auto">
            <a:xfrm>
              <a:off x="1008" y="1996"/>
              <a:ext cx="433" cy="248"/>
            </a:xfrm>
            <a:prstGeom prst="rect">
              <a:avLst/>
            </a:prstGeom>
            <a:noFill/>
            <a:ln w="12700">
              <a:noFill/>
              <a:miter lim="800000"/>
              <a:headEnd/>
              <a:tailEnd/>
            </a:ln>
          </p:spPr>
          <p:txBody>
            <a:bodyPr wrap="none" lIns="90488" tIns="44450" rIns="90488" bIns="44450">
              <a:spAutoFit/>
            </a:bodyPr>
            <a:lstStyle/>
            <a:p>
              <a:r>
                <a:rPr lang="zh-CN" altLang="en-US" sz="2000" b="1">
                  <a:latin typeface="楷体"/>
                  <a:ea typeface="楷体"/>
                  <a:cs typeface="楷体"/>
                </a:rPr>
                <a:t>主机</a:t>
              </a:r>
            </a:p>
          </p:txBody>
        </p:sp>
        <p:sp>
          <p:nvSpPr>
            <p:cNvPr id="74793" name="Rectangle 38"/>
            <p:cNvSpPr>
              <a:spLocks noChangeArrowheads="1"/>
            </p:cNvSpPr>
            <p:nvPr/>
          </p:nvSpPr>
          <p:spPr bwMode="auto">
            <a:xfrm>
              <a:off x="4320" y="1996"/>
              <a:ext cx="433" cy="248"/>
            </a:xfrm>
            <a:prstGeom prst="rect">
              <a:avLst/>
            </a:prstGeom>
            <a:noFill/>
            <a:ln w="12700">
              <a:noFill/>
              <a:miter lim="800000"/>
              <a:headEnd/>
              <a:tailEnd/>
            </a:ln>
          </p:spPr>
          <p:txBody>
            <a:bodyPr wrap="none" lIns="90488" tIns="44450" rIns="90488" bIns="44450">
              <a:spAutoFit/>
            </a:bodyPr>
            <a:lstStyle/>
            <a:p>
              <a:r>
                <a:rPr lang="zh-CN" altLang="en-US" sz="2000" b="1">
                  <a:latin typeface="楷体"/>
                  <a:ea typeface="楷体"/>
                  <a:cs typeface="楷体"/>
                </a:rPr>
                <a:t>主机</a:t>
              </a:r>
            </a:p>
          </p:txBody>
        </p:sp>
        <p:sp>
          <p:nvSpPr>
            <p:cNvPr id="74794" name="Rectangle 39"/>
            <p:cNvSpPr>
              <a:spLocks noChangeArrowheads="1"/>
            </p:cNvSpPr>
            <p:nvPr/>
          </p:nvSpPr>
          <p:spPr bwMode="auto">
            <a:xfrm>
              <a:off x="4422" y="3067"/>
              <a:ext cx="434" cy="248"/>
            </a:xfrm>
            <a:prstGeom prst="rect">
              <a:avLst/>
            </a:prstGeom>
            <a:noFill/>
            <a:ln w="12700">
              <a:noFill/>
              <a:miter lim="800000"/>
              <a:headEnd/>
              <a:tailEnd/>
            </a:ln>
          </p:spPr>
          <p:txBody>
            <a:bodyPr wrap="none" lIns="90488" tIns="44450" rIns="90488" bIns="44450">
              <a:spAutoFit/>
            </a:bodyPr>
            <a:lstStyle/>
            <a:p>
              <a:r>
                <a:rPr lang="en-US" altLang="zh-CN" sz="2000" b="1">
                  <a:latin typeface="楷体"/>
                  <a:ea typeface="楷体"/>
                  <a:cs typeface="楷体"/>
                </a:rPr>
                <a:t>PC</a:t>
              </a:r>
              <a:r>
                <a:rPr lang="zh-CN" altLang="en-US" sz="2000" b="1">
                  <a:latin typeface="楷体"/>
                  <a:ea typeface="楷体"/>
                  <a:cs typeface="楷体"/>
                </a:rPr>
                <a:t>机</a:t>
              </a:r>
            </a:p>
          </p:txBody>
        </p:sp>
        <p:sp>
          <p:nvSpPr>
            <p:cNvPr id="74795" name="Text Box 40"/>
            <p:cNvSpPr txBox="1">
              <a:spLocks noChangeArrowheads="1"/>
            </p:cNvSpPr>
            <p:nvPr/>
          </p:nvSpPr>
          <p:spPr bwMode="auto">
            <a:xfrm>
              <a:off x="1910" y="2243"/>
              <a:ext cx="483" cy="192"/>
            </a:xfrm>
            <a:prstGeom prst="rect">
              <a:avLst/>
            </a:prstGeom>
            <a:noFill/>
            <a:ln w="9525">
              <a:noFill/>
              <a:miter lim="800000"/>
              <a:headEnd/>
              <a:tailEnd/>
            </a:ln>
          </p:spPr>
          <p:txBody>
            <a:bodyPr wrap="none">
              <a:spAutoFit/>
            </a:bodyPr>
            <a:lstStyle/>
            <a:p>
              <a:r>
                <a:rPr lang="en-US" altLang="zh-CN" sz="1400" b="1"/>
                <a:t>Modem</a:t>
              </a:r>
              <a:endParaRPr lang="en-US" altLang="zh-CN"/>
            </a:p>
          </p:txBody>
        </p:sp>
        <p:sp>
          <p:nvSpPr>
            <p:cNvPr id="74796" name="Text Box 41"/>
            <p:cNvSpPr txBox="1">
              <a:spLocks noChangeArrowheads="1"/>
            </p:cNvSpPr>
            <p:nvPr/>
          </p:nvSpPr>
          <p:spPr bwMode="auto">
            <a:xfrm>
              <a:off x="2928" y="2236"/>
              <a:ext cx="483" cy="192"/>
            </a:xfrm>
            <a:prstGeom prst="rect">
              <a:avLst/>
            </a:prstGeom>
            <a:noFill/>
            <a:ln w="9525">
              <a:noFill/>
              <a:miter lim="800000"/>
              <a:headEnd/>
              <a:tailEnd/>
            </a:ln>
          </p:spPr>
          <p:txBody>
            <a:bodyPr wrap="none">
              <a:spAutoFit/>
            </a:bodyPr>
            <a:lstStyle/>
            <a:p>
              <a:r>
                <a:rPr lang="en-US" altLang="zh-CN" sz="1400" b="1"/>
                <a:t>Modem</a:t>
              </a:r>
              <a:endParaRPr lang="en-US" altLang="zh-CN"/>
            </a:p>
          </p:txBody>
        </p:sp>
        <p:sp>
          <p:nvSpPr>
            <p:cNvPr id="74797" name="Text Box 42"/>
            <p:cNvSpPr txBox="1">
              <a:spLocks noChangeArrowheads="1"/>
            </p:cNvSpPr>
            <p:nvPr/>
          </p:nvSpPr>
          <p:spPr bwMode="auto">
            <a:xfrm>
              <a:off x="2736" y="2716"/>
              <a:ext cx="483" cy="192"/>
            </a:xfrm>
            <a:prstGeom prst="rect">
              <a:avLst/>
            </a:prstGeom>
            <a:noFill/>
            <a:ln w="9525">
              <a:noFill/>
              <a:miter lim="800000"/>
              <a:headEnd/>
              <a:tailEnd/>
            </a:ln>
          </p:spPr>
          <p:txBody>
            <a:bodyPr>
              <a:spAutoFit/>
            </a:bodyPr>
            <a:lstStyle/>
            <a:p>
              <a:r>
                <a:rPr lang="en-US" altLang="zh-CN" sz="1400" b="1"/>
                <a:t>Modem</a:t>
              </a:r>
              <a:endParaRPr lang="en-US" altLang="zh-CN"/>
            </a:p>
          </p:txBody>
        </p:sp>
        <p:sp>
          <p:nvSpPr>
            <p:cNvPr id="74798" name="Text Box 43"/>
            <p:cNvSpPr txBox="1">
              <a:spLocks noChangeArrowheads="1"/>
            </p:cNvSpPr>
            <p:nvPr/>
          </p:nvSpPr>
          <p:spPr bwMode="auto">
            <a:xfrm>
              <a:off x="1190" y="2611"/>
              <a:ext cx="378" cy="212"/>
            </a:xfrm>
            <a:prstGeom prst="rect">
              <a:avLst/>
            </a:prstGeom>
            <a:noFill/>
            <a:ln w="9525">
              <a:noFill/>
              <a:miter lim="800000"/>
              <a:headEnd/>
              <a:tailEnd/>
            </a:ln>
          </p:spPr>
          <p:txBody>
            <a:bodyPr wrap="none">
              <a:spAutoFit/>
            </a:bodyPr>
            <a:lstStyle/>
            <a:p>
              <a:r>
                <a:rPr lang="en-US" altLang="zh-CN" sz="1600" b="1"/>
                <a:t>DTE</a:t>
              </a:r>
              <a:endParaRPr lang="en-US" altLang="zh-CN" b="1"/>
            </a:p>
          </p:txBody>
        </p:sp>
        <p:sp>
          <p:nvSpPr>
            <p:cNvPr id="74799" name="Text Box 44"/>
            <p:cNvSpPr txBox="1">
              <a:spLocks noChangeArrowheads="1"/>
            </p:cNvSpPr>
            <p:nvPr/>
          </p:nvSpPr>
          <p:spPr bwMode="auto">
            <a:xfrm>
              <a:off x="4272" y="2332"/>
              <a:ext cx="378" cy="212"/>
            </a:xfrm>
            <a:prstGeom prst="rect">
              <a:avLst/>
            </a:prstGeom>
            <a:noFill/>
            <a:ln w="9525">
              <a:noFill/>
              <a:miter lim="800000"/>
              <a:headEnd/>
              <a:tailEnd/>
            </a:ln>
          </p:spPr>
          <p:txBody>
            <a:bodyPr wrap="none">
              <a:spAutoFit/>
            </a:bodyPr>
            <a:lstStyle/>
            <a:p>
              <a:r>
                <a:rPr lang="en-US" altLang="zh-CN" sz="1600" b="1"/>
                <a:t>DTE</a:t>
              </a:r>
              <a:endParaRPr lang="en-US" altLang="zh-CN"/>
            </a:p>
          </p:txBody>
        </p:sp>
        <p:sp>
          <p:nvSpPr>
            <p:cNvPr id="74800" name="Text Box 45"/>
            <p:cNvSpPr txBox="1">
              <a:spLocks noChangeArrowheads="1"/>
            </p:cNvSpPr>
            <p:nvPr/>
          </p:nvSpPr>
          <p:spPr bwMode="auto">
            <a:xfrm>
              <a:off x="3863" y="3113"/>
              <a:ext cx="378" cy="212"/>
            </a:xfrm>
            <a:prstGeom prst="rect">
              <a:avLst/>
            </a:prstGeom>
            <a:noFill/>
            <a:ln w="9525">
              <a:noFill/>
              <a:miter lim="800000"/>
              <a:headEnd/>
              <a:tailEnd/>
            </a:ln>
          </p:spPr>
          <p:txBody>
            <a:bodyPr wrap="none">
              <a:spAutoFit/>
            </a:bodyPr>
            <a:lstStyle/>
            <a:p>
              <a:r>
                <a:rPr lang="en-US" altLang="zh-CN" sz="1600" b="1"/>
                <a:t>DTE</a:t>
              </a:r>
              <a:endParaRPr lang="en-US" altLang="zh-CN"/>
            </a:p>
          </p:txBody>
        </p:sp>
        <p:sp>
          <p:nvSpPr>
            <p:cNvPr id="74801" name="Text Box 46"/>
            <p:cNvSpPr txBox="1">
              <a:spLocks noChangeArrowheads="1"/>
            </p:cNvSpPr>
            <p:nvPr/>
          </p:nvSpPr>
          <p:spPr bwMode="auto">
            <a:xfrm>
              <a:off x="1776" y="2524"/>
              <a:ext cx="385" cy="212"/>
            </a:xfrm>
            <a:prstGeom prst="rect">
              <a:avLst/>
            </a:prstGeom>
            <a:noFill/>
            <a:ln w="9525">
              <a:noFill/>
              <a:miter lim="800000"/>
              <a:headEnd/>
              <a:tailEnd/>
            </a:ln>
          </p:spPr>
          <p:txBody>
            <a:bodyPr wrap="none">
              <a:spAutoFit/>
            </a:bodyPr>
            <a:lstStyle/>
            <a:p>
              <a:r>
                <a:rPr lang="en-US" altLang="zh-CN" sz="1600" b="1"/>
                <a:t>DCE</a:t>
              </a:r>
              <a:endParaRPr lang="en-US" altLang="zh-CN" b="1"/>
            </a:p>
          </p:txBody>
        </p:sp>
        <p:sp>
          <p:nvSpPr>
            <p:cNvPr id="74802" name="Text Box 47"/>
            <p:cNvSpPr txBox="1">
              <a:spLocks noChangeArrowheads="1"/>
            </p:cNvSpPr>
            <p:nvPr/>
          </p:nvSpPr>
          <p:spPr bwMode="auto">
            <a:xfrm>
              <a:off x="3264" y="2476"/>
              <a:ext cx="417" cy="212"/>
            </a:xfrm>
            <a:prstGeom prst="rect">
              <a:avLst/>
            </a:prstGeom>
            <a:noFill/>
            <a:ln w="9525">
              <a:noFill/>
              <a:miter lim="800000"/>
              <a:headEnd/>
              <a:tailEnd/>
            </a:ln>
          </p:spPr>
          <p:txBody>
            <a:bodyPr wrap="none">
              <a:spAutoFit/>
            </a:bodyPr>
            <a:lstStyle/>
            <a:p>
              <a:r>
                <a:rPr lang="en-US" altLang="zh-CN" sz="1600" b="1"/>
                <a:t>DCE </a:t>
              </a:r>
            </a:p>
          </p:txBody>
        </p:sp>
        <p:sp>
          <p:nvSpPr>
            <p:cNvPr id="74803" name="Text Box 48"/>
            <p:cNvSpPr txBox="1">
              <a:spLocks noChangeArrowheads="1"/>
            </p:cNvSpPr>
            <p:nvPr/>
          </p:nvSpPr>
          <p:spPr bwMode="auto">
            <a:xfrm>
              <a:off x="3072" y="2812"/>
              <a:ext cx="417" cy="212"/>
            </a:xfrm>
            <a:prstGeom prst="rect">
              <a:avLst/>
            </a:prstGeom>
            <a:noFill/>
            <a:ln w="9525">
              <a:noFill/>
              <a:miter lim="800000"/>
              <a:headEnd/>
              <a:tailEnd/>
            </a:ln>
          </p:spPr>
          <p:txBody>
            <a:bodyPr>
              <a:spAutoFit/>
            </a:bodyPr>
            <a:lstStyle/>
            <a:p>
              <a:r>
                <a:rPr lang="en-US" altLang="zh-CN" sz="1600" b="1"/>
                <a:t>DCE </a:t>
              </a:r>
            </a:p>
          </p:txBody>
        </p:sp>
        <p:sp>
          <p:nvSpPr>
            <p:cNvPr id="74804" name="Rectangle 72"/>
            <p:cNvSpPr>
              <a:spLocks noChangeArrowheads="1"/>
            </p:cNvSpPr>
            <p:nvPr/>
          </p:nvSpPr>
          <p:spPr bwMode="auto">
            <a:xfrm>
              <a:off x="1680" y="2112"/>
              <a:ext cx="2112" cy="816"/>
            </a:xfrm>
            <a:prstGeom prst="rect">
              <a:avLst/>
            </a:prstGeom>
            <a:noFill/>
            <a:ln w="12700">
              <a:solidFill>
                <a:schemeClr val="tx1"/>
              </a:solidFill>
              <a:prstDash val="dash"/>
              <a:miter lim="800000"/>
              <a:headEnd/>
              <a:tailEnd/>
            </a:ln>
          </p:spPr>
          <p:txBody>
            <a:bodyPr wrap="none" anchor="ctr"/>
            <a:lstStyle/>
            <a:p>
              <a:endParaRPr lang="zh-CN" altLang="en-US"/>
            </a:p>
          </p:txBody>
        </p:sp>
      </p:grpSp>
      <p:sp>
        <p:nvSpPr>
          <p:cNvPr id="74773" name="Rectangle 73"/>
          <p:cNvSpPr>
            <a:spLocks noChangeArrowheads="1"/>
          </p:cNvSpPr>
          <p:nvPr/>
        </p:nvSpPr>
        <p:spPr bwMode="auto">
          <a:xfrm>
            <a:off x="2057400" y="5791200"/>
            <a:ext cx="4648200" cy="838200"/>
          </a:xfrm>
          <a:prstGeom prst="rect">
            <a:avLst/>
          </a:prstGeom>
          <a:noFill/>
          <a:ln w="12700">
            <a:solidFill>
              <a:schemeClr val="tx1"/>
            </a:solidFill>
            <a:prstDash val="dash"/>
            <a:miter lim="800000"/>
            <a:headEnd/>
            <a:tailEnd/>
          </a:ln>
        </p:spPr>
        <p:txBody>
          <a:bodyPr wrap="none" anchor="ctr"/>
          <a:lstStyle/>
          <a:p>
            <a:endParaRPr lang="zh-CN" altLang="en-US"/>
          </a:p>
        </p:txBody>
      </p:sp>
      <p:sp>
        <p:nvSpPr>
          <p:cNvPr id="730186" name="Rectangle 74"/>
          <p:cNvSpPr>
            <a:spLocks noChangeArrowheads="1"/>
          </p:cNvSpPr>
          <p:nvPr/>
        </p:nvSpPr>
        <p:spPr bwMode="auto">
          <a:xfrm>
            <a:off x="228600" y="4572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74775" name="Text Box 75"/>
          <p:cNvSpPr txBox="1">
            <a:spLocks noChangeArrowheads="1"/>
          </p:cNvSpPr>
          <p:nvPr/>
        </p:nvSpPr>
        <p:spPr bwMode="auto">
          <a:xfrm>
            <a:off x="857885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17</a:t>
            </a:r>
            <a:endParaRPr lang="en-US" altLang="zh-CN" dirty="0"/>
          </a:p>
        </p:txBody>
      </p:sp>
      <p:sp>
        <p:nvSpPr>
          <p:cNvPr id="74776" name="Text Box 76"/>
          <p:cNvSpPr txBox="1">
            <a:spLocks noChangeArrowheads="1"/>
          </p:cNvSpPr>
          <p:nvPr/>
        </p:nvSpPr>
        <p:spPr bwMode="auto">
          <a:xfrm>
            <a:off x="212725" y="549275"/>
            <a:ext cx="8702675" cy="2640723"/>
          </a:xfrm>
          <a:prstGeom prst="rect">
            <a:avLst/>
          </a:prstGeom>
          <a:noFill/>
          <a:ln w="9525">
            <a:noFill/>
            <a:miter lim="800000"/>
            <a:headEnd/>
            <a:tailEnd/>
          </a:ln>
        </p:spPr>
        <p:txBody>
          <a:bodyPr>
            <a:spAutoFit/>
          </a:bodyPr>
          <a:lstStyle/>
          <a:p>
            <a:pPr>
              <a:lnSpc>
                <a:spcPct val="90000"/>
              </a:lnSpc>
              <a:spcBef>
                <a:spcPct val="60000"/>
              </a:spcBef>
            </a:pPr>
            <a:r>
              <a:rPr lang="zh-CN" altLang="en-US" b="1" dirty="0">
                <a:solidFill>
                  <a:srgbClr val="FF0000"/>
                </a:solidFill>
                <a:latin typeface="宋体" pitchFamily="2" charset="-122"/>
              </a:rPr>
              <a:t>（</a:t>
            </a:r>
            <a:r>
              <a:rPr lang="en-US" altLang="zh-CN" b="1" dirty="0">
                <a:solidFill>
                  <a:srgbClr val="FF0000"/>
                </a:solidFill>
                <a:latin typeface="宋体" pitchFamily="2" charset="-122"/>
              </a:rPr>
              <a:t>1</a:t>
            </a:r>
            <a:r>
              <a:rPr lang="zh-CN" altLang="en-US" b="1" dirty="0">
                <a:solidFill>
                  <a:srgbClr val="FF0000"/>
                </a:solidFill>
                <a:latin typeface="宋体" pitchFamily="2" charset="-122"/>
              </a:rPr>
              <a:t>） 术语</a:t>
            </a:r>
          </a:p>
          <a:p>
            <a:pPr>
              <a:lnSpc>
                <a:spcPct val="90000"/>
              </a:lnSpc>
              <a:spcBef>
                <a:spcPct val="20000"/>
              </a:spcBef>
            </a:pPr>
            <a:r>
              <a:rPr lang="zh-CN" altLang="en-US" b="1" u="sng" dirty="0">
                <a:solidFill>
                  <a:srgbClr val="FF0000"/>
                </a:solidFill>
                <a:latin typeface="宋体" pitchFamily="2" charset="-122"/>
              </a:rPr>
              <a:t>数据终端设备</a:t>
            </a:r>
            <a:r>
              <a:rPr lang="zh-CN" altLang="en-US" b="1" dirty="0">
                <a:latin typeface="宋体" pitchFamily="2" charset="-122"/>
              </a:rPr>
              <a:t>（</a:t>
            </a:r>
            <a:r>
              <a:rPr lang="en-US" altLang="zh-CN" b="1" dirty="0">
                <a:latin typeface="宋体" pitchFamily="2" charset="-122"/>
              </a:rPr>
              <a:t>DTE</a:t>
            </a:r>
            <a:r>
              <a:rPr lang="zh-CN" altLang="en-US" b="1" dirty="0">
                <a:latin typeface="宋体" pitchFamily="2" charset="-122"/>
              </a:rPr>
              <a:t>），希望通过网络互连的设备（入网设备），包括：计算机、终端等；</a:t>
            </a:r>
          </a:p>
          <a:p>
            <a:pPr>
              <a:lnSpc>
                <a:spcPct val="90000"/>
              </a:lnSpc>
              <a:spcBef>
                <a:spcPct val="20000"/>
              </a:spcBef>
            </a:pPr>
            <a:r>
              <a:rPr lang="zh-CN" altLang="en-US" b="1" u="sng" dirty="0">
                <a:solidFill>
                  <a:srgbClr val="FF0000"/>
                </a:solidFill>
                <a:latin typeface="宋体" pitchFamily="2" charset="-122"/>
              </a:rPr>
              <a:t>数据电路终接设备</a:t>
            </a:r>
            <a:r>
              <a:rPr lang="zh-CN" altLang="en-US" b="1" dirty="0">
                <a:latin typeface="宋体" pitchFamily="2" charset="-122"/>
              </a:rPr>
              <a:t>（</a:t>
            </a:r>
            <a:r>
              <a:rPr lang="en-US" altLang="zh-CN" b="1" dirty="0">
                <a:latin typeface="宋体" pitchFamily="2" charset="-122"/>
              </a:rPr>
              <a:t>DCE</a:t>
            </a:r>
            <a:r>
              <a:rPr lang="zh-CN" altLang="en-US" b="1" dirty="0">
                <a:latin typeface="宋体" pitchFamily="2" charset="-122"/>
              </a:rPr>
              <a:t>），网络中含有的通信设备（网内设备），包括</a:t>
            </a:r>
            <a:r>
              <a:rPr lang="zh-CN" altLang="en-US" b="1" dirty="0" smtClean="0">
                <a:latin typeface="宋体" pitchFamily="2" charset="-122"/>
              </a:rPr>
              <a:t>：</a:t>
            </a:r>
            <a:r>
              <a:rPr lang="en-US" altLang="zh-CN" b="1" dirty="0" smtClean="0">
                <a:latin typeface="宋体" pitchFamily="2" charset="-122"/>
              </a:rPr>
              <a:t>Modem</a:t>
            </a:r>
            <a:r>
              <a:rPr lang="zh-CN" altLang="en-US" b="1" dirty="0" smtClean="0">
                <a:latin typeface="宋体" pitchFamily="2" charset="-122"/>
              </a:rPr>
              <a:t>、交换机</a:t>
            </a:r>
            <a:r>
              <a:rPr lang="zh-CN" altLang="en-US" b="1" dirty="0">
                <a:latin typeface="宋体" pitchFamily="2" charset="-122"/>
              </a:rPr>
              <a:t>，路由器等；</a:t>
            </a:r>
          </a:p>
          <a:p>
            <a:pPr>
              <a:lnSpc>
                <a:spcPct val="90000"/>
              </a:lnSpc>
              <a:spcBef>
                <a:spcPct val="20000"/>
              </a:spcBef>
            </a:pPr>
            <a:r>
              <a:rPr lang="zh-CN" altLang="en-US" b="1" u="sng" dirty="0">
                <a:solidFill>
                  <a:srgbClr val="FF0000"/>
                </a:solidFill>
                <a:latin typeface="宋体" pitchFamily="2" charset="-122"/>
              </a:rPr>
              <a:t>物理连接</a:t>
            </a:r>
            <a:r>
              <a:rPr lang="zh-CN" altLang="en-US" b="1" dirty="0">
                <a:solidFill>
                  <a:srgbClr val="FF0000"/>
                </a:solidFill>
                <a:latin typeface="宋体" pitchFamily="2" charset="-122"/>
              </a:rPr>
              <a:t>：</a:t>
            </a:r>
            <a:r>
              <a:rPr lang="zh-CN" altLang="en-US" b="1" dirty="0">
                <a:latin typeface="宋体" pitchFamily="2" charset="-122"/>
              </a:rPr>
              <a:t>由物理层提供的、在该层用户之间建立起来的一种临时的联系</a:t>
            </a:r>
            <a:r>
              <a:rPr lang="en-US" altLang="zh-CN" b="1" dirty="0"/>
              <a:t>—</a:t>
            </a:r>
            <a:r>
              <a:rPr lang="zh-CN" altLang="en-US" b="1" dirty="0">
                <a:latin typeface="宋体" pitchFamily="2" charset="-122"/>
              </a:rPr>
              <a:t>点到点的联系。</a:t>
            </a:r>
          </a:p>
        </p:txBody>
      </p:sp>
      <p:sp>
        <p:nvSpPr>
          <p:cNvPr id="74777" name="Text Box 77"/>
          <p:cNvSpPr txBox="1">
            <a:spLocks noChangeArrowheads="1"/>
          </p:cNvSpPr>
          <p:nvPr/>
        </p:nvSpPr>
        <p:spPr bwMode="auto">
          <a:xfrm>
            <a:off x="179388" y="44450"/>
            <a:ext cx="2016125" cy="420688"/>
          </a:xfrm>
          <a:prstGeom prst="rect">
            <a:avLst/>
          </a:prstGeom>
          <a:noFill/>
          <a:ln w="9525">
            <a:noFill/>
            <a:miter lim="800000"/>
            <a:headEnd/>
            <a:tailEnd/>
          </a:ln>
        </p:spPr>
        <p:txBody>
          <a:bodyPr>
            <a:spAutoFit/>
          </a:bodyPr>
          <a:lstStyle/>
          <a:p>
            <a:pPr>
              <a:lnSpc>
                <a:spcPct val="90000"/>
              </a:lnSpc>
              <a:spcBef>
                <a:spcPts val="300"/>
              </a:spcBef>
              <a:spcAft>
                <a:spcPts val="300"/>
              </a:spcAft>
            </a:pPr>
            <a:r>
              <a:rPr lang="en-US" altLang="zh-CN" b="1">
                <a:latin typeface="宋体" pitchFamily="2" charset="-122"/>
              </a:rPr>
              <a:t>3.4 </a:t>
            </a:r>
            <a:r>
              <a:rPr lang="zh-CN" altLang="en-US" b="1">
                <a:latin typeface="宋体" pitchFamily="2" charset="-122"/>
              </a:rPr>
              <a:t>物理层</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2"/>
          <p:cNvSpPr>
            <a:spLocks noChangeArrowheads="1"/>
          </p:cNvSpPr>
          <p:nvPr/>
        </p:nvSpPr>
        <p:spPr bwMode="auto">
          <a:xfrm>
            <a:off x="228600" y="4572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75779" name="Text Box 3"/>
          <p:cNvSpPr txBox="1">
            <a:spLocks noChangeArrowheads="1"/>
          </p:cNvSpPr>
          <p:nvPr/>
        </p:nvSpPr>
        <p:spPr bwMode="auto">
          <a:xfrm>
            <a:off x="857885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18</a:t>
            </a:r>
            <a:endParaRPr lang="en-US" altLang="zh-CN" dirty="0"/>
          </a:p>
        </p:txBody>
      </p:sp>
      <p:sp>
        <p:nvSpPr>
          <p:cNvPr id="75780" name="Text Box 4"/>
          <p:cNvSpPr txBox="1">
            <a:spLocks noChangeArrowheads="1"/>
          </p:cNvSpPr>
          <p:nvPr/>
        </p:nvSpPr>
        <p:spPr bwMode="auto">
          <a:xfrm>
            <a:off x="212725" y="658813"/>
            <a:ext cx="8702675" cy="6010275"/>
          </a:xfrm>
          <a:prstGeom prst="rect">
            <a:avLst/>
          </a:prstGeom>
          <a:noFill/>
          <a:ln w="9525">
            <a:noFill/>
            <a:miter lim="800000"/>
            <a:headEnd/>
            <a:tailEnd/>
          </a:ln>
        </p:spPr>
        <p:txBody>
          <a:bodyPr>
            <a:spAutoFit/>
          </a:bodyPr>
          <a:lstStyle/>
          <a:p>
            <a:pPr>
              <a:spcBef>
                <a:spcPts val="300"/>
              </a:spcBef>
              <a:spcAft>
                <a:spcPct val="10000"/>
              </a:spcAft>
            </a:pPr>
            <a:r>
              <a:rPr lang="en-US" altLang="zh-CN" b="1">
                <a:latin typeface="宋体" pitchFamily="2" charset="-122"/>
              </a:rPr>
              <a:t>  </a:t>
            </a:r>
            <a:r>
              <a:rPr lang="zh-CN" altLang="en-US" b="1">
                <a:latin typeface="宋体" pitchFamily="2" charset="-122"/>
              </a:rPr>
              <a:t>通过规定物理设备和物理媒体之间的接口技术，实现物理设备之间的</a:t>
            </a:r>
            <a:r>
              <a:rPr lang="zh-CN" altLang="en-US" b="1" i="1" u="sng">
                <a:solidFill>
                  <a:srgbClr val="0000FF"/>
                </a:solidFill>
                <a:latin typeface="宋体" pitchFamily="2" charset="-122"/>
              </a:rPr>
              <a:t>比特流透明传输</a:t>
            </a:r>
            <a:r>
              <a:rPr lang="zh-CN" altLang="en-US" b="1">
                <a:latin typeface="宋体" pitchFamily="2" charset="-122"/>
              </a:rPr>
              <a:t>（包括</a:t>
            </a:r>
            <a:r>
              <a:rPr lang="en-US" altLang="zh-CN" b="1">
                <a:latin typeface="宋体" pitchFamily="2" charset="-122"/>
              </a:rPr>
              <a:t>DTE</a:t>
            </a:r>
            <a:r>
              <a:rPr lang="zh-CN" altLang="en-US" b="1">
                <a:latin typeface="宋体" pitchFamily="2" charset="-122"/>
              </a:rPr>
              <a:t>－</a:t>
            </a:r>
            <a:r>
              <a:rPr lang="en-US" altLang="zh-CN" b="1">
                <a:latin typeface="宋体" pitchFamily="2" charset="-122"/>
              </a:rPr>
              <a:t>DTE</a:t>
            </a:r>
            <a:r>
              <a:rPr lang="zh-CN" altLang="en-US" b="1">
                <a:latin typeface="宋体" pitchFamily="2" charset="-122"/>
              </a:rPr>
              <a:t>和</a:t>
            </a:r>
            <a:r>
              <a:rPr lang="en-US" altLang="zh-CN" b="1">
                <a:latin typeface="宋体" pitchFamily="2" charset="-122"/>
              </a:rPr>
              <a:t>DCE</a:t>
            </a:r>
            <a:r>
              <a:rPr lang="zh-CN" altLang="en-US" b="1">
                <a:latin typeface="宋体" pitchFamily="2" charset="-122"/>
              </a:rPr>
              <a:t>－</a:t>
            </a:r>
            <a:r>
              <a:rPr lang="en-US" altLang="zh-CN" b="1">
                <a:latin typeface="宋体" pitchFamily="2" charset="-122"/>
              </a:rPr>
              <a:t>DCE</a:t>
            </a:r>
            <a:r>
              <a:rPr lang="zh-CN" altLang="en-US" b="1">
                <a:latin typeface="宋体" pitchFamily="2" charset="-122"/>
              </a:rPr>
              <a:t>之间）。</a:t>
            </a:r>
          </a:p>
          <a:p>
            <a:pPr>
              <a:spcBef>
                <a:spcPts val="300"/>
              </a:spcBef>
              <a:spcAft>
                <a:spcPct val="10000"/>
              </a:spcAft>
            </a:pPr>
            <a:r>
              <a:rPr lang="zh-CN" altLang="en-US" b="1">
                <a:latin typeface="宋体" pitchFamily="2" charset="-122"/>
              </a:rPr>
              <a:t>（</a:t>
            </a:r>
            <a:r>
              <a:rPr lang="en-US" altLang="zh-CN" b="1">
                <a:latin typeface="宋体" pitchFamily="2" charset="-122"/>
              </a:rPr>
              <a:t>3</a:t>
            </a:r>
            <a:r>
              <a:rPr lang="zh-CN" altLang="en-US" b="1">
                <a:latin typeface="宋体" pitchFamily="2" charset="-122"/>
              </a:rPr>
              <a:t>） 物理层</a:t>
            </a:r>
            <a:r>
              <a:rPr lang="zh-CN" altLang="en-US" b="1">
                <a:solidFill>
                  <a:srgbClr val="FF0000"/>
                </a:solidFill>
                <a:latin typeface="宋体" pitchFamily="2" charset="-122"/>
              </a:rPr>
              <a:t>服务</a:t>
            </a:r>
          </a:p>
          <a:p>
            <a:pPr>
              <a:spcBef>
                <a:spcPct val="20000"/>
              </a:spcBef>
              <a:spcAft>
                <a:spcPct val="10000"/>
              </a:spcAft>
            </a:pPr>
            <a:r>
              <a:rPr lang="zh-CN" altLang="en-US" b="1">
                <a:latin typeface="宋体" pitchFamily="2" charset="-122"/>
              </a:rPr>
              <a:t>    建立、维持和释放物理连接（标识物理连接、选择服务质量：速率、延迟、传输误码率等），并在物理连接上透明传输比特流（包括排序和故障通知等）。</a:t>
            </a:r>
          </a:p>
          <a:p>
            <a:pPr>
              <a:spcBef>
                <a:spcPts val="300"/>
              </a:spcBef>
              <a:spcAft>
                <a:spcPct val="10000"/>
              </a:spcAft>
            </a:pPr>
            <a:r>
              <a:rPr lang="zh-CN" altLang="en-US" b="1">
                <a:latin typeface="宋体" pitchFamily="2" charset="-122"/>
              </a:rPr>
              <a:t>（</a:t>
            </a:r>
            <a:r>
              <a:rPr lang="en-US" altLang="zh-CN" b="1">
                <a:latin typeface="宋体" pitchFamily="2" charset="-122"/>
              </a:rPr>
              <a:t>4</a:t>
            </a:r>
            <a:r>
              <a:rPr lang="zh-CN" altLang="en-US" b="1">
                <a:latin typeface="宋体" pitchFamily="2" charset="-122"/>
              </a:rPr>
              <a:t>） 物理层</a:t>
            </a:r>
            <a:r>
              <a:rPr lang="zh-CN" altLang="en-US" b="1">
                <a:solidFill>
                  <a:srgbClr val="FF0000"/>
                </a:solidFill>
                <a:latin typeface="宋体" pitchFamily="2" charset="-122"/>
              </a:rPr>
              <a:t>协议</a:t>
            </a:r>
          </a:p>
          <a:p>
            <a:pPr>
              <a:spcBef>
                <a:spcPct val="20000"/>
              </a:spcBef>
              <a:spcAft>
                <a:spcPct val="10000"/>
              </a:spcAft>
            </a:pPr>
            <a:r>
              <a:rPr lang="zh-CN" altLang="en-US" b="1">
                <a:latin typeface="宋体" pitchFamily="2" charset="-122"/>
              </a:rPr>
              <a:t>物理层标准从四个方面对物理设备和媒体之间接口进行定义。</a:t>
            </a:r>
          </a:p>
          <a:p>
            <a:pPr>
              <a:spcBef>
                <a:spcPct val="20000"/>
              </a:spcBef>
              <a:spcAft>
                <a:spcPct val="10000"/>
              </a:spcAft>
              <a:buFont typeface="Wingdings" pitchFamily="2" charset="2"/>
              <a:buChar char="Ø"/>
            </a:pPr>
            <a:r>
              <a:rPr lang="zh-CN" altLang="en-US" b="1">
                <a:solidFill>
                  <a:srgbClr val="FF0000"/>
                </a:solidFill>
                <a:latin typeface="宋体" pitchFamily="2" charset="-122"/>
              </a:rPr>
              <a:t> 机械特性</a:t>
            </a:r>
            <a:r>
              <a:rPr lang="zh-CN" altLang="en-US" b="1">
                <a:latin typeface="宋体" pitchFamily="2" charset="-122"/>
              </a:rPr>
              <a:t>：接口部件的尺寸、规格、插脚数和分布等；</a:t>
            </a:r>
          </a:p>
          <a:p>
            <a:pPr>
              <a:spcBef>
                <a:spcPct val="20000"/>
              </a:spcBef>
              <a:spcAft>
                <a:spcPct val="10000"/>
              </a:spcAft>
              <a:buFont typeface="Wingdings" pitchFamily="2" charset="2"/>
              <a:buChar char="Ø"/>
            </a:pPr>
            <a:r>
              <a:rPr lang="zh-CN" altLang="en-US" b="1">
                <a:solidFill>
                  <a:srgbClr val="FF0000"/>
                </a:solidFill>
                <a:latin typeface="宋体" pitchFamily="2" charset="-122"/>
              </a:rPr>
              <a:t> 电气特性</a:t>
            </a:r>
            <a:r>
              <a:rPr lang="zh-CN" altLang="en-US" b="1">
                <a:latin typeface="宋体" pitchFamily="2" charset="-122"/>
              </a:rPr>
              <a:t>：接口部件的信号电平、阻抗、传输速率等；</a:t>
            </a:r>
          </a:p>
          <a:p>
            <a:pPr>
              <a:spcBef>
                <a:spcPct val="20000"/>
              </a:spcBef>
              <a:spcAft>
                <a:spcPct val="10000"/>
              </a:spcAft>
              <a:buFont typeface="Wingdings" pitchFamily="2" charset="2"/>
              <a:buChar char="Ø"/>
            </a:pPr>
            <a:r>
              <a:rPr lang="zh-CN" altLang="en-US" b="1">
                <a:solidFill>
                  <a:srgbClr val="FF0000"/>
                </a:solidFill>
                <a:latin typeface="宋体" pitchFamily="2" charset="-122"/>
              </a:rPr>
              <a:t> 功能特性</a:t>
            </a:r>
            <a:r>
              <a:rPr lang="zh-CN" altLang="en-US" b="1">
                <a:latin typeface="宋体" pitchFamily="2" charset="-122"/>
              </a:rPr>
              <a:t>：接口部件的信号线（数据线、控制线、定时线等）的用途；</a:t>
            </a:r>
          </a:p>
          <a:p>
            <a:pPr>
              <a:spcBef>
                <a:spcPct val="20000"/>
              </a:spcBef>
              <a:spcAft>
                <a:spcPct val="10000"/>
              </a:spcAft>
              <a:buFont typeface="Wingdings" pitchFamily="2" charset="2"/>
              <a:buChar char="Ø"/>
            </a:pPr>
            <a:r>
              <a:rPr lang="zh-CN" altLang="en-US" b="1">
                <a:solidFill>
                  <a:srgbClr val="FF0000"/>
                </a:solidFill>
                <a:latin typeface="宋体" pitchFamily="2" charset="-122"/>
              </a:rPr>
              <a:t> 规程特性</a:t>
            </a:r>
            <a:r>
              <a:rPr lang="zh-CN" altLang="en-US" b="1">
                <a:latin typeface="宋体" pitchFamily="2" charset="-122"/>
              </a:rPr>
              <a:t>：接口部件的信号线在建立、维持、释放物理连接和传输比特流的时序。</a:t>
            </a:r>
          </a:p>
        </p:txBody>
      </p:sp>
      <p:sp>
        <p:nvSpPr>
          <p:cNvPr id="75781" name="Text Box 5"/>
          <p:cNvSpPr txBox="1">
            <a:spLocks noChangeArrowheads="1"/>
          </p:cNvSpPr>
          <p:nvPr/>
        </p:nvSpPr>
        <p:spPr bwMode="auto">
          <a:xfrm>
            <a:off x="179388" y="-26988"/>
            <a:ext cx="2808287" cy="457201"/>
          </a:xfrm>
          <a:prstGeom prst="rect">
            <a:avLst/>
          </a:prstGeom>
          <a:noFill/>
          <a:ln w="9525">
            <a:noFill/>
            <a:miter lim="800000"/>
            <a:headEnd/>
            <a:tailEnd/>
          </a:ln>
        </p:spPr>
        <p:txBody>
          <a:bodyPr>
            <a:spAutoFit/>
          </a:bodyPr>
          <a:lstStyle/>
          <a:p>
            <a:pPr>
              <a:spcBef>
                <a:spcPts val="300"/>
              </a:spcBef>
              <a:spcAft>
                <a:spcPct val="10000"/>
              </a:spcAft>
            </a:pPr>
            <a:r>
              <a:rPr lang="zh-CN" altLang="en-US" b="1">
                <a:latin typeface="宋体" pitchFamily="2" charset="-122"/>
              </a:rPr>
              <a:t>（</a:t>
            </a:r>
            <a:r>
              <a:rPr lang="en-US" altLang="zh-CN" b="1">
                <a:latin typeface="宋体" pitchFamily="2" charset="-122"/>
              </a:rPr>
              <a:t>2</a:t>
            </a:r>
            <a:r>
              <a:rPr lang="zh-CN" altLang="en-US" b="1">
                <a:latin typeface="宋体" pitchFamily="2" charset="-122"/>
              </a:rPr>
              <a:t>） 物理层</a:t>
            </a:r>
            <a:r>
              <a:rPr lang="zh-CN" altLang="en-US" b="1">
                <a:solidFill>
                  <a:srgbClr val="FF0000"/>
                </a:solidFill>
                <a:latin typeface="宋体" pitchFamily="2" charset="-122"/>
              </a:rPr>
              <a:t>功能</a:t>
            </a:r>
            <a:endParaRPr lang="zh-CN" altLang="en-US" b="1">
              <a:latin typeface="宋体"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51"/>
          <p:cNvSpPr>
            <a:spLocks noChangeArrowheads="1"/>
          </p:cNvSpPr>
          <p:nvPr/>
        </p:nvSpPr>
        <p:spPr bwMode="auto">
          <a:xfrm>
            <a:off x="660400" y="2141560"/>
            <a:ext cx="7938" cy="17462"/>
          </a:xfrm>
          <a:prstGeom prst="rect">
            <a:avLst/>
          </a:prstGeom>
          <a:solidFill>
            <a:srgbClr val="000000"/>
          </a:solidFill>
          <a:ln w="9525">
            <a:noFill/>
            <a:miter lim="800000"/>
            <a:headEnd/>
            <a:tailEnd/>
          </a:ln>
        </p:spPr>
        <p:txBody>
          <a:bodyPr/>
          <a:lstStyle/>
          <a:p>
            <a:endParaRPr lang="zh-CN" altLang="en-US"/>
          </a:p>
        </p:txBody>
      </p:sp>
      <p:sp>
        <p:nvSpPr>
          <p:cNvPr id="76803" name="Rectangle 52"/>
          <p:cNvSpPr>
            <a:spLocks noChangeArrowheads="1"/>
          </p:cNvSpPr>
          <p:nvPr/>
        </p:nvSpPr>
        <p:spPr bwMode="auto">
          <a:xfrm>
            <a:off x="660400" y="2141560"/>
            <a:ext cx="7938" cy="9525"/>
          </a:xfrm>
          <a:prstGeom prst="rect">
            <a:avLst/>
          </a:prstGeom>
          <a:solidFill>
            <a:srgbClr val="000000"/>
          </a:solidFill>
          <a:ln w="9525">
            <a:noFill/>
            <a:miter lim="800000"/>
            <a:headEnd/>
            <a:tailEnd/>
          </a:ln>
        </p:spPr>
        <p:txBody>
          <a:bodyPr/>
          <a:lstStyle/>
          <a:p>
            <a:endParaRPr lang="zh-CN" altLang="en-US"/>
          </a:p>
        </p:txBody>
      </p:sp>
      <p:sp>
        <p:nvSpPr>
          <p:cNvPr id="76804" name="Rectangle 55"/>
          <p:cNvSpPr>
            <a:spLocks noChangeArrowheads="1"/>
          </p:cNvSpPr>
          <p:nvPr/>
        </p:nvSpPr>
        <p:spPr bwMode="auto">
          <a:xfrm>
            <a:off x="3186113" y="2151085"/>
            <a:ext cx="6350" cy="7937"/>
          </a:xfrm>
          <a:prstGeom prst="rect">
            <a:avLst/>
          </a:prstGeom>
          <a:solidFill>
            <a:srgbClr val="000000"/>
          </a:solidFill>
          <a:ln w="9525">
            <a:noFill/>
            <a:miter lim="800000"/>
            <a:headEnd/>
            <a:tailEnd/>
          </a:ln>
        </p:spPr>
        <p:txBody>
          <a:bodyPr/>
          <a:lstStyle/>
          <a:p>
            <a:endParaRPr lang="zh-CN" altLang="en-US"/>
          </a:p>
        </p:txBody>
      </p:sp>
      <p:sp>
        <p:nvSpPr>
          <p:cNvPr id="76805" name="Rectangle 58"/>
          <p:cNvSpPr>
            <a:spLocks noChangeArrowheads="1"/>
          </p:cNvSpPr>
          <p:nvPr/>
        </p:nvSpPr>
        <p:spPr bwMode="auto">
          <a:xfrm>
            <a:off x="660400" y="2528910"/>
            <a:ext cx="7938" cy="17462"/>
          </a:xfrm>
          <a:prstGeom prst="rect">
            <a:avLst/>
          </a:prstGeom>
          <a:solidFill>
            <a:srgbClr val="000000"/>
          </a:solidFill>
          <a:ln w="9525">
            <a:noFill/>
            <a:miter lim="800000"/>
            <a:headEnd/>
            <a:tailEnd/>
          </a:ln>
        </p:spPr>
        <p:txBody>
          <a:bodyPr/>
          <a:lstStyle/>
          <a:p>
            <a:endParaRPr lang="zh-CN" altLang="en-US"/>
          </a:p>
        </p:txBody>
      </p:sp>
      <p:sp>
        <p:nvSpPr>
          <p:cNvPr id="76806" name="Rectangle 61"/>
          <p:cNvSpPr>
            <a:spLocks noChangeArrowheads="1"/>
          </p:cNvSpPr>
          <p:nvPr/>
        </p:nvSpPr>
        <p:spPr bwMode="auto">
          <a:xfrm>
            <a:off x="660400" y="5880122"/>
            <a:ext cx="7938" cy="7938"/>
          </a:xfrm>
          <a:prstGeom prst="rect">
            <a:avLst/>
          </a:prstGeom>
          <a:solidFill>
            <a:srgbClr val="000000"/>
          </a:solidFill>
          <a:ln w="9525">
            <a:noFill/>
            <a:miter lim="800000"/>
            <a:headEnd/>
            <a:tailEnd/>
          </a:ln>
        </p:spPr>
        <p:txBody>
          <a:bodyPr/>
          <a:lstStyle/>
          <a:p>
            <a:endParaRPr lang="zh-CN" altLang="en-US"/>
          </a:p>
        </p:txBody>
      </p:sp>
      <p:sp>
        <p:nvSpPr>
          <p:cNvPr id="76807" name="Rectangle 62"/>
          <p:cNvSpPr>
            <a:spLocks noChangeArrowheads="1"/>
          </p:cNvSpPr>
          <p:nvPr/>
        </p:nvSpPr>
        <p:spPr bwMode="auto">
          <a:xfrm>
            <a:off x="660400" y="5880122"/>
            <a:ext cx="7938" cy="7938"/>
          </a:xfrm>
          <a:prstGeom prst="rect">
            <a:avLst/>
          </a:prstGeom>
          <a:solidFill>
            <a:srgbClr val="000000"/>
          </a:solidFill>
          <a:ln w="9525">
            <a:noFill/>
            <a:miter lim="800000"/>
            <a:headEnd/>
            <a:tailEnd/>
          </a:ln>
        </p:spPr>
        <p:txBody>
          <a:bodyPr/>
          <a:lstStyle/>
          <a:p>
            <a:endParaRPr lang="zh-CN" altLang="en-US"/>
          </a:p>
        </p:txBody>
      </p:sp>
      <p:sp>
        <p:nvSpPr>
          <p:cNvPr id="76808" name="Rectangle 65"/>
          <p:cNvSpPr>
            <a:spLocks noChangeArrowheads="1"/>
          </p:cNvSpPr>
          <p:nvPr/>
        </p:nvSpPr>
        <p:spPr bwMode="auto">
          <a:xfrm>
            <a:off x="3186113" y="5880122"/>
            <a:ext cx="6350" cy="7938"/>
          </a:xfrm>
          <a:prstGeom prst="rect">
            <a:avLst/>
          </a:prstGeom>
          <a:solidFill>
            <a:srgbClr val="000000"/>
          </a:solidFill>
          <a:ln w="9525">
            <a:noFill/>
            <a:miter lim="800000"/>
            <a:headEnd/>
            <a:tailEnd/>
          </a:ln>
        </p:spPr>
        <p:txBody>
          <a:bodyPr/>
          <a:lstStyle/>
          <a:p>
            <a:endParaRPr lang="zh-CN" altLang="en-US"/>
          </a:p>
        </p:txBody>
      </p:sp>
      <p:sp>
        <p:nvSpPr>
          <p:cNvPr id="76809" name="Rectangle 66"/>
          <p:cNvSpPr>
            <a:spLocks noChangeArrowheads="1"/>
          </p:cNvSpPr>
          <p:nvPr/>
        </p:nvSpPr>
        <p:spPr bwMode="auto">
          <a:xfrm>
            <a:off x="1920875" y="1538310"/>
            <a:ext cx="7938" cy="9525"/>
          </a:xfrm>
          <a:prstGeom prst="rect">
            <a:avLst/>
          </a:prstGeom>
          <a:noFill/>
          <a:ln w="9525">
            <a:noFill/>
            <a:miter lim="800000"/>
            <a:headEnd/>
            <a:tailEnd/>
          </a:ln>
        </p:spPr>
        <p:txBody>
          <a:bodyPr/>
          <a:lstStyle/>
          <a:p>
            <a:endParaRPr lang="zh-CN" altLang="en-US"/>
          </a:p>
        </p:txBody>
      </p:sp>
      <p:sp>
        <p:nvSpPr>
          <p:cNvPr id="76810" name="Rectangle 67"/>
          <p:cNvSpPr>
            <a:spLocks noChangeArrowheads="1"/>
          </p:cNvSpPr>
          <p:nvPr/>
        </p:nvSpPr>
        <p:spPr bwMode="auto">
          <a:xfrm>
            <a:off x="1920875" y="1525610"/>
            <a:ext cx="7938" cy="12700"/>
          </a:xfrm>
          <a:prstGeom prst="rect">
            <a:avLst/>
          </a:prstGeom>
          <a:noFill/>
          <a:ln w="9525">
            <a:noFill/>
            <a:miter lim="800000"/>
            <a:headEnd/>
            <a:tailEnd/>
          </a:ln>
        </p:spPr>
        <p:txBody>
          <a:bodyPr/>
          <a:lstStyle/>
          <a:p>
            <a:endParaRPr lang="zh-CN" altLang="en-US"/>
          </a:p>
        </p:txBody>
      </p:sp>
      <p:sp>
        <p:nvSpPr>
          <p:cNvPr id="76811" name="Rectangle 68"/>
          <p:cNvSpPr>
            <a:spLocks noChangeArrowheads="1"/>
          </p:cNvSpPr>
          <p:nvPr/>
        </p:nvSpPr>
        <p:spPr bwMode="auto">
          <a:xfrm>
            <a:off x="1920875" y="1547835"/>
            <a:ext cx="7938" cy="498475"/>
          </a:xfrm>
          <a:prstGeom prst="rect">
            <a:avLst/>
          </a:prstGeom>
          <a:noFill/>
          <a:ln w="9525">
            <a:noFill/>
            <a:miter lim="800000"/>
            <a:headEnd/>
            <a:tailEnd/>
          </a:ln>
        </p:spPr>
        <p:txBody>
          <a:bodyPr/>
          <a:lstStyle/>
          <a:p>
            <a:endParaRPr lang="zh-CN" altLang="en-US"/>
          </a:p>
        </p:txBody>
      </p:sp>
      <p:sp>
        <p:nvSpPr>
          <p:cNvPr id="76812" name="Rectangle 69"/>
          <p:cNvSpPr>
            <a:spLocks noChangeArrowheads="1"/>
          </p:cNvSpPr>
          <p:nvPr/>
        </p:nvSpPr>
        <p:spPr bwMode="auto">
          <a:xfrm>
            <a:off x="1920875" y="2046310"/>
            <a:ext cx="7938" cy="23812"/>
          </a:xfrm>
          <a:prstGeom prst="rect">
            <a:avLst/>
          </a:prstGeom>
          <a:noFill/>
          <a:ln w="9525">
            <a:noFill/>
            <a:miter lim="800000"/>
            <a:headEnd/>
            <a:tailEnd/>
          </a:ln>
        </p:spPr>
        <p:txBody>
          <a:bodyPr/>
          <a:lstStyle/>
          <a:p>
            <a:endParaRPr lang="zh-CN" altLang="en-US"/>
          </a:p>
        </p:txBody>
      </p:sp>
      <p:sp>
        <p:nvSpPr>
          <p:cNvPr id="76813" name="Rectangle 70"/>
          <p:cNvSpPr>
            <a:spLocks noChangeArrowheads="1"/>
          </p:cNvSpPr>
          <p:nvPr/>
        </p:nvSpPr>
        <p:spPr bwMode="auto">
          <a:xfrm>
            <a:off x="4572000" y="2895601"/>
            <a:ext cx="7937" cy="23812"/>
          </a:xfrm>
          <a:prstGeom prst="rect">
            <a:avLst/>
          </a:prstGeom>
          <a:noFill/>
          <a:ln w="9525">
            <a:noFill/>
            <a:miter lim="800000"/>
            <a:headEnd/>
            <a:tailEnd/>
          </a:ln>
        </p:spPr>
        <p:txBody>
          <a:bodyPr/>
          <a:lstStyle/>
          <a:p>
            <a:endParaRPr lang="zh-CN" altLang="en-US"/>
          </a:p>
        </p:txBody>
      </p:sp>
      <p:sp>
        <p:nvSpPr>
          <p:cNvPr id="76814" name="Rectangle 71"/>
          <p:cNvSpPr>
            <a:spLocks noChangeArrowheads="1"/>
          </p:cNvSpPr>
          <p:nvPr/>
        </p:nvSpPr>
        <p:spPr bwMode="auto">
          <a:xfrm>
            <a:off x="1920875" y="2070122"/>
            <a:ext cx="7938" cy="4491038"/>
          </a:xfrm>
          <a:prstGeom prst="rect">
            <a:avLst/>
          </a:prstGeom>
          <a:noFill/>
          <a:ln w="9525">
            <a:noFill/>
            <a:miter lim="800000"/>
            <a:headEnd/>
            <a:tailEnd/>
          </a:ln>
        </p:spPr>
        <p:txBody>
          <a:bodyPr/>
          <a:lstStyle/>
          <a:p>
            <a:endParaRPr lang="zh-CN" altLang="en-US"/>
          </a:p>
        </p:txBody>
      </p:sp>
      <p:sp>
        <p:nvSpPr>
          <p:cNvPr id="76815" name="Rectangle 72"/>
          <p:cNvSpPr>
            <a:spLocks noChangeArrowheads="1"/>
          </p:cNvSpPr>
          <p:nvPr/>
        </p:nvSpPr>
        <p:spPr bwMode="auto">
          <a:xfrm>
            <a:off x="1920875" y="6561160"/>
            <a:ext cx="7938" cy="11112"/>
          </a:xfrm>
          <a:prstGeom prst="rect">
            <a:avLst/>
          </a:prstGeom>
          <a:noFill/>
          <a:ln w="9525">
            <a:noFill/>
            <a:miter lim="800000"/>
            <a:headEnd/>
            <a:tailEnd/>
          </a:ln>
        </p:spPr>
        <p:txBody>
          <a:bodyPr/>
          <a:lstStyle/>
          <a:p>
            <a:endParaRPr lang="zh-CN" altLang="en-US"/>
          </a:p>
        </p:txBody>
      </p:sp>
      <p:sp>
        <p:nvSpPr>
          <p:cNvPr id="76816" name="Rectangle 74"/>
          <p:cNvSpPr>
            <a:spLocks noChangeArrowheads="1"/>
          </p:cNvSpPr>
          <p:nvPr/>
        </p:nvSpPr>
        <p:spPr bwMode="auto">
          <a:xfrm>
            <a:off x="4716463" y="6618288"/>
            <a:ext cx="7937" cy="11112"/>
          </a:xfrm>
          <a:prstGeom prst="rect">
            <a:avLst/>
          </a:prstGeom>
          <a:noFill/>
          <a:ln w="9525">
            <a:noFill/>
            <a:miter lim="800000"/>
            <a:headEnd/>
            <a:tailEnd/>
          </a:ln>
        </p:spPr>
        <p:txBody>
          <a:bodyPr/>
          <a:lstStyle/>
          <a:p>
            <a:endParaRPr lang="zh-CN" altLang="en-US"/>
          </a:p>
        </p:txBody>
      </p:sp>
      <p:sp>
        <p:nvSpPr>
          <p:cNvPr id="76817" name="Rectangle 75"/>
          <p:cNvSpPr>
            <a:spLocks noChangeArrowheads="1"/>
          </p:cNvSpPr>
          <p:nvPr/>
        </p:nvSpPr>
        <p:spPr bwMode="auto">
          <a:xfrm>
            <a:off x="4716463" y="6618288"/>
            <a:ext cx="7937" cy="11112"/>
          </a:xfrm>
          <a:prstGeom prst="rect">
            <a:avLst/>
          </a:prstGeom>
          <a:noFill/>
          <a:ln w="9525">
            <a:noFill/>
            <a:miter lim="800000"/>
            <a:headEnd/>
            <a:tailEnd/>
          </a:ln>
        </p:spPr>
        <p:txBody>
          <a:bodyPr/>
          <a:lstStyle/>
          <a:p>
            <a:endParaRPr lang="zh-CN" altLang="en-US"/>
          </a:p>
        </p:txBody>
      </p:sp>
      <p:sp>
        <p:nvSpPr>
          <p:cNvPr id="76818" name="Text Box 76"/>
          <p:cNvSpPr txBox="1">
            <a:spLocks noChangeArrowheads="1"/>
          </p:cNvSpPr>
          <p:nvPr/>
        </p:nvSpPr>
        <p:spPr bwMode="auto">
          <a:xfrm>
            <a:off x="209550" y="76200"/>
            <a:ext cx="7042150" cy="457200"/>
          </a:xfrm>
          <a:prstGeom prst="rect">
            <a:avLst/>
          </a:prstGeom>
          <a:noFill/>
          <a:ln w="12700">
            <a:noFill/>
            <a:miter lim="800000"/>
            <a:headEnd/>
            <a:tailEnd/>
          </a:ln>
        </p:spPr>
        <p:txBody>
          <a:bodyPr wrap="none">
            <a:spAutoFit/>
          </a:bodyPr>
          <a:lstStyle/>
          <a:p>
            <a:pPr eaLnBrk="0" hangingPunct="0"/>
            <a:r>
              <a:rPr lang="zh-CN" altLang="en-US" b="1" dirty="0">
                <a:latin typeface="楷体"/>
                <a:ea typeface="楷体"/>
                <a:cs typeface="楷体"/>
              </a:rPr>
              <a:t>物理层协议举例（</a:t>
            </a:r>
            <a:r>
              <a:rPr lang="en-US" altLang="zh-CN" b="1" dirty="0">
                <a:latin typeface="楷体"/>
                <a:ea typeface="楷体"/>
                <a:cs typeface="楷体"/>
              </a:rPr>
              <a:t>RS 232C</a:t>
            </a:r>
            <a:r>
              <a:rPr lang="zh-CN" altLang="en-US" b="1" dirty="0">
                <a:latin typeface="楷体"/>
                <a:ea typeface="楷体"/>
                <a:cs typeface="楷体"/>
              </a:rPr>
              <a:t>接口</a:t>
            </a:r>
            <a:r>
              <a:rPr lang="en-US" altLang="zh-CN" b="1" dirty="0">
                <a:latin typeface="楷体"/>
                <a:ea typeface="楷体"/>
                <a:cs typeface="楷体"/>
              </a:rPr>
              <a:t>—EIA 1969</a:t>
            </a:r>
            <a:r>
              <a:rPr lang="zh-CN" altLang="en-US" b="1" dirty="0">
                <a:latin typeface="楷体"/>
                <a:ea typeface="楷体"/>
                <a:cs typeface="楷体"/>
              </a:rPr>
              <a:t>年定义）</a:t>
            </a:r>
          </a:p>
        </p:txBody>
      </p:sp>
      <p:sp>
        <p:nvSpPr>
          <p:cNvPr id="76819" name="Rectangle 78"/>
          <p:cNvSpPr>
            <a:spLocks noChangeArrowheads="1"/>
          </p:cNvSpPr>
          <p:nvPr/>
        </p:nvSpPr>
        <p:spPr bwMode="auto">
          <a:xfrm>
            <a:off x="276225" y="1757385"/>
            <a:ext cx="463550" cy="274637"/>
          </a:xfrm>
          <a:prstGeom prst="rect">
            <a:avLst/>
          </a:prstGeom>
          <a:noFill/>
          <a:ln w="9525">
            <a:noFill/>
            <a:miter lim="800000"/>
            <a:headEnd/>
            <a:tailEnd/>
          </a:ln>
        </p:spPr>
        <p:txBody>
          <a:bodyPr wrap="none" lIns="0" tIns="0" rIns="0" bIns="0">
            <a:spAutoFit/>
          </a:bodyPr>
          <a:lstStyle/>
          <a:p>
            <a:r>
              <a:rPr lang="en-US" altLang="zh-CN" sz="1800" b="1" dirty="0">
                <a:solidFill>
                  <a:srgbClr val="000000"/>
                </a:solidFill>
                <a:latin typeface="宋体" pitchFamily="2" charset="-122"/>
              </a:rPr>
              <a:t>DB-9</a:t>
            </a:r>
            <a:endParaRPr lang="en-US" altLang="zh-CN" sz="1800" b="1" dirty="0"/>
          </a:p>
        </p:txBody>
      </p:sp>
      <p:sp>
        <p:nvSpPr>
          <p:cNvPr id="76820" name="Rectangle 79"/>
          <p:cNvSpPr>
            <a:spLocks noChangeArrowheads="1"/>
          </p:cNvSpPr>
          <p:nvPr/>
        </p:nvSpPr>
        <p:spPr bwMode="auto">
          <a:xfrm>
            <a:off x="1006475" y="1757385"/>
            <a:ext cx="579438" cy="274637"/>
          </a:xfrm>
          <a:prstGeom prst="rect">
            <a:avLst/>
          </a:prstGeom>
          <a:noFill/>
          <a:ln w="9525">
            <a:noFill/>
            <a:miter lim="800000"/>
            <a:headEnd/>
            <a:tailEnd/>
          </a:ln>
        </p:spPr>
        <p:txBody>
          <a:bodyPr wrap="none" lIns="0" tIns="0" rIns="0" bIns="0">
            <a:spAutoFit/>
          </a:bodyPr>
          <a:lstStyle/>
          <a:p>
            <a:r>
              <a:rPr lang="en-US" altLang="zh-CN" sz="1800" b="1">
                <a:solidFill>
                  <a:srgbClr val="000000"/>
                </a:solidFill>
                <a:latin typeface="宋体" pitchFamily="2" charset="-122"/>
              </a:rPr>
              <a:t>DB-25</a:t>
            </a:r>
            <a:endParaRPr lang="en-US" altLang="zh-CN" sz="1800" b="1"/>
          </a:p>
        </p:txBody>
      </p:sp>
      <p:sp>
        <p:nvSpPr>
          <p:cNvPr id="76821" name="Rectangle 80"/>
          <p:cNvSpPr>
            <a:spLocks noChangeArrowheads="1"/>
          </p:cNvSpPr>
          <p:nvPr/>
        </p:nvSpPr>
        <p:spPr bwMode="auto">
          <a:xfrm>
            <a:off x="1728788" y="1757385"/>
            <a:ext cx="1381125" cy="274637"/>
          </a:xfrm>
          <a:prstGeom prst="rect">
            <a:avLst/>
          </a:prstGeom>
          <a:noFill/>
          <a:ln w="9525">
            <a:noFill/>
            <a:miter lim="800000"/>
            <a:headEnd/>
            <a:tailEnd/>
          </a:ln>
        </p:spPr>
        <p:txBody>
          <a:bodyPr wrap="none" lIns="0" tIns="0" rIns="0" bIns="0">
            <a:spAutoFit/>
          </a:bodyPr>
          <a:lstStyle/>
          <a:p>
            <a:r>
              <a:rPr lang="zh-CN" altLang="en-US" sz="1800" b="1">
                <a:solidFill>
                  <a:srgbClr val="000000"/>
                </a:solidFill>
                <a:latin typeface="宋体" pitchFamily="2" charset="-122"/>
              </a:rPr>
              <a:t>插针功能说明</a:t>
            </a:r>
            <a:endParaRPr lang="zh-CN" altLang="en-US" sz="1800" b="1"/>
          </a:p>
        </p:txBody>
      </p:sp>
      <p:sp>
        <p:nvSpPr>
          <p:cNvPr id="76822" name="Rectangle 81"/>
          <p:cNvSpPr>
            <a:spLocks noChangeArrowheads="1"/>
          </p:cNvSpPr>
          <p:nvPr/>
        </p:nvSpPr>
        <p:spPr bwMode="auto">
          <a:xfrm>
            <a:off x="3617913" y="1757385"/>
            <a:ext cx="460375" cy="274637"/>
          </a:xfrm>
          <a:prstGeom prst="rect">
            <a:avLst/>
          </a:prstGeom>
          <a:noFill/>
          <a:ln w="9525">
            <a:noFill/>
            <a:miter lim="800000"/>
            <a:headEnd/>
            <a:tailEnd/>
          </a:ln>
        </p:spPr>
        <p:txBody>
          <a:bodyPr wrap="none" lIns="0" tIns="0" rIns="0" bIns="0">
            <a:spAutoFit/>
          </a:bodyPr>
          <a:lstStyle/>
          <a:p>
            <a:r>
              <a:rPr lang="zh-CN" altLang="en-US" sz="1800" b="1">
                <a:solidFill>
                  <a:srgbClr val="000000"/>
                </a:solidFill>
                <a:latin typeface="宋体" pitchFamily="2" charset="-122"/>
              </a:rPr>
              <a:t>标记</a:t>
            </a:r>
            <a:endParaRPr lang="zh-CN" altLang="en-US" sz="1800" b="1"/>
          </a:p>
        </p:txBody>
      </p:sp>
      <p:sp>
        <p:nvSpPr>
          <p:cNvPr id="76823" name="Line 82"/>
          <p:cNvSpPr>
            <a:spLocks noChangeShapeType="1"/>
          </p:cNvSpPr>
          <p:nvPr/>
        </p:nvSpPr>
        <p:spPr bwMode="auto">
          <a:xfrm>
            <a:off x="228600" y="1543072"/>
            <a:ext cx="3962400" cy="0"/>
          </a:xfrm>
          <a:prstGeom prst="line">
            <a:avLst/>
          </a:prstGeom>
          <a:noFill/>
          <a:ln w="0">
            <a:solidFill>
              <a:srgbClr val="000000"/>
            </a:solidFill>
            <a:round/>
            <a:headEnd/>
            <a:tailEnd/>
          </a:ln>
        </p:spPr>
        <p:txBody>
          <a:bodyPr/>
          <a:lstStyle/>
          <a:p>
            <a:endParaRPr lang="zh-CN" altLang="en-US"/>
          </a:p>
        </p:txBody>
      </p:sp>
      <p:sp>
        <p:nvSpPr>
          <p:cNvPr id="76824" name="Rectangle 83"/>
          <p:cNvSpPr>
            <a:spLocks noChangeArrowheads="1"/>
          </p:cNvSpPr>
          <p:nvPr/>
        </p:nvSpPr>
        <p:spPr bwMode="auto">
          <a:xfrm>
            <a:off x="3589338" y="1582738"/>
            <a:ext cx="806450" cy="12700"/>
          </a:xfrm>
          <a:prstGeom prst="rect">
            <a:avLst/>
          </a:prstGeom>
          <a:noFill/>
          <a:ln w="9525">
            <a:noFill/>
            <a:miter lim="800000"/>
            <a:headEnd/>
            <a:tailEnd/>
          </a:ln>
        </p:spPr>
        <p:txBody>
          <a:bodyPr/>
          <a:lstStyle/>
          <a:p>
            <a:endParaRPr lang="zh-CN" altLang="en-US"/>
          </a:p>
        </p:txBody>
      </p:sp>
      <p:sp>
        <p:nvSpPr>
          <p:cNvPr id="76825" name="Line 84"/>
          <p:cNvSpPr>
            <a:spLocks noChangeShapeType="1"/>
          </p:cNvSpPr>
          <p:nvPr/>
        </p:nvSpPr>
        <p:spPr bwMode="auto">
          <a:xfrm>
            <a:off x="228600" y="1547835"/>
            <a:ext cx="1588" cy="498475"/>
          </a:xfrm>
          <a:prstGeom prst="line">
            <a:avLst/>
          </a:prstGeom>
          <a:noFill/>
          <a:ln w="0">
            <a:solidFill>
              <a:srgbClr val="000000"/>
            </a:solidFill>
            <a:round/>
            <a:headEnd/>
            <a:tailEnd/>
          </a:ln>
        </p:spPr>
        <p:txBody>
          <a:bodyPr/>
          <a:lstStyle/>
          <a:p>
            <a:endParaRPr lang="zh-CN" altLang="en-US"/>
          </a:p>
        </p:txBody>
      </p:sp>
      <p:sp>
        <p:nvSpPr>
          <p:cNvPr id="76826" name="Line 85"/>
          <p:cNvSpPr>
            <a:spLocks noChangeShapeType="1"/>
          </p:cNvSpPr>
          <p:nvPr/>
        </p:nvSpPr>
        <p:spPr bwMode="auto">
          <a:xfrm>
            <a:off x="960438" y="1547835"/>
            <a:ext cx="1587" cy="498475"/>
          </a:xfrm>
          <a:prstGeom prst="line">
            <a:avLst/>
          </a:prstGeom>
          <a:noFill/>
          <a:ln w="0">
            <a:solidFill>
              <a:srgbClr val="000000"/>
            </a:solidFill>
            <a:round/>
            <a:headEnd/>
            <a:tailEnd/>
          </a:ln>
        </p:spPr>
        <p:txBody>
          <a:bodyPr/>
          <a:lstStyle/>
          <a:p>
            <a:endParaRPr lang="zh-CN" altLang="en-US"/>
          </a:p>
        </p:txBody>
      </p:sp>
      <p:sp>
        <p:nvSpPr>
          <p:cNvPr id="76827" name="Line 86"/>
          <p:cNvSpPr>
            <a:spLocks noChangeShapeType="1"/>
          </p:cNvSpPr>
          <p:nvPr/>
        </p:nvSpPr>
        <p:spPr bwMode="auto">
          <a:xfrm>
            <a:off x="1692275" y="1547835"/>
            <a:ext cx="1588" cy="498475"/>
          </a:xfrm>
          <a:prstGeom prst="line">
            <a:avLst/>
          </a:prstGeom>
          <a:noFill/>
          <a:ln w="0">
            <a:solidFill>
              <a:srgbClr val="000000"/>
            </a:solidFill>
            <a:round/>
            <a:headEnd/>
            <a:tailEnd/>
          </a:ln>
        </p:spPr>
        <p:txBody>
          <a:bodyPr/>
          <a:lstStyle/>
          <a:p>
            <a:endParaRPr lang="zh-CN" altLang="en-US"/>
          </a:p>
        </p:txBody>
      </p:sp>
      <p:sp>
        <p:nvSpPr>
          <p:cNvPr id="76828" name="Line 87"/>
          <p:cNvSpPr>
            <a:spLocks noChangeShapeType="1"/>
          </p:cNvSpPr>
          <p:nvPr/>
        </p:nvSpPr>
        <p:spPr bwMode="auto">
          <a:xfrm>
            <a:off x="3581400" y="1547835"/>
            <a:ext cx="1588" cy="498475"/>
          </a:xfrm>
          <a:prstGeom prst="line">
            <a:avLst/>
          </a:prstGeom>
          <a:noFill/>
          <a:ln w="0">
            <a:solidFill>
              <a:srgbClr val="000000"/>
            </a:solidFill>
            <a:round/>
            <a:headEnd/>
            <a:tailEnd/>
          </a:ln>
        </p:spPr>
        <p:txBody>
          <a:bodyPr/>
          <a:lstStyle/>
          <a:p>
            <a:endParaRPr lang="zh-CN" altLang="en-US"/>
          </a:p>
        </p:txBody>
      </p:sp>
      <p:sp>
        <p:nvSpPr>
          <p:cNvPr id="76829" name="Rectangle 88"/>
          <p:cNvSpPr>
            <a:spLocks noChangeArrowheads="1"/>
          </p:cNvSpPr>
          <p:nvPr/>
        </p:nvSpPr>
        <p:spPr bwMode="auto">
          <a:xfrm>
            <a:off x="276225" y="2279672"/>
            <a:ext cx="114300" cy="274638"/>
          </a:xfrm>
          <a:prstGeom prst="rect">
            <a:avLst/>
          </a:prstGeom>
          <a:noFill/>
          <a:ln w="9525">
            <a:noFill/>
            <a:miter lim="800000"/>
            <a:headEnd/>
            <a:tailEnd/>
          </a:ln>
        </p:spPr>
        <p:txBody>
          <a:bodyPr wrap="none" lIns="0" tIns="0" rIns="0" bIns="0">
            <a:spAutoFit/>
          </a:bodyPr>
          <a:lstStyle/>
          <a:p>
            <a:r>
              <a:rPr lang="en-US" altLang="zh-CN" sz="1800" b="1">
                <a:solidFill>
                  <a:srgbClr val="000000"/>
                </a:solidFill>
                <a:latin typeface="宋体" pitchFamily="2" charset="-122"/>
              </a:rPr>
              <a:t>1</a:t>
            </a:r>
            <a:endParaRPr lang="en-US" altLang="zh-CN" sz="1800" b="1"/>
          </a:p>
        </p:txBody>
      </p:sp>
      <p:sp>
        <p:nvSpPr>
          <p:cNvPr id="76830" name="Rectangle 89"/>
          <p:cNvSpPr>
            <a:spLocks noChangeArrowheads="1"/>
          </p:cNvSpPr>
          <p:nvPr/>
        </p:nvSpPr>
        <p:spPr bwMode="auto">
          <a:xfrm>
            <a:off x="276225" y="2779735"/>
            <a:ext cx="695325" cy="274637"/>
          </a:xfrm>
          <a:prstGeom prst="rect">
            <a:avLst/>
          </a:prstGeom>
          <a:noFill/>
          <a:ln w="9525">
            <a:noFill/>
            <a:miter lim="800000"/>
            <a:headEnd/>
            <a:tailEnd/>
          </a:ln>
        </p:spPr>
        <p:txBody>
          <a:bodyPr wrap="none" lIns="0" tIns="0" rIns="0" bIns="0">
            <a:spAutoFit/>
          </a:bodyPr>
          <a:lstStyle/>
          <a:p>
            <a:r>
              <a:rPr lang="en-US" altLang="zh-CN" sz="1800" b="1">
                <a:solidFill>
                  <a:srgbClr val="000000"/>
                </a:solidFill>
                <a:latin typeface="宋体" pitchFamily="2" charset="-122"/>
              </a:rPr>
              <a:t>2(RTS)</a:t>
            </a:r>
            <a:endParaRPr lang="en-US" altLang="zh-CN" sz="1800" b="1"/>
          </a:p>
        </p:txBody>
      </p:sp>
      <p:sp>
        <p:nvSpPr>
          <p:cNvPr id="76831" name="Rectangle 90"/>
          <p:cNvSpPr>
            <a:spLocks noChangeArrowheads="1"/>
          </p:cNvSpPr>
          <p:nvPr/>
        </p:nvSpPr>
        <p:spPr bwMode="auto">
          <a:xfrm>
            <a:off x="276225" y="3278210"/>
            <a:ext cx="695325" cy="274637"/>
          </a:xfrm>
          <a:prstGeom prst="rect">
            <a:avLst/>
          </a:prstGeom>
          <a:noFill/>
          <a:ln w="9525">
            <a:noFill/>
            <a:miter lim="800000"/>
            <a:headEnd/>
            <a:tailEnd/>
          </a:ln>
        </p:spPr>
        <p:txBody>
          <a:bodyPr wrap="none" lIns="0" tIns="0" rIns="0" bIns="0">
            <a:spAutoFit/>
          </a:bodyPr>
          <a:lstStyle/>
          <a:p>
            <a:r>
              <a:rPr lang="en-US" altLang="zh-CN" sz="1800" b="1">
                <a:solidFill>
                  <a:srgbClr val="000000"/>
                </a:solidFill>
                <a:latin typeface="宋体" pitchFamily="2" charset="-122"/>
              </a:rPr>
              <a:t>3(TDX)</a:t>
            </a:r>
            <a:endParaRPr lang="en-US" altLang="zh-CN" sz="1800" b="1"/>
          </a:p>
        </p:txBody>
      </p:sp>
      <p:sp>
        <p:nvSpPr>
          <p:cNvPr id="76832" name="Rectangle 91"/>
          <p:cNvSpPr>
            <a:spLocks noChangeArrowheads="1"/>
          </p:cNvSpPr>
          <p:nvPr/>
        </p:nvSpPr>
        <p:spPr bwMode="auto">
          <a:xfrm>
            <a:off x="276225" y="3776685"/>
            <a:ext cx="114300" cy="274637"/>
          </a:xfrm>
          <a:prstGeom prst="rect">
            <a:avLst/>
          </a:prstGeom>
          <a:noFill/>
          <a:ln w="9525">
            <a:noFill/>
            <a:miter lim="800000"/>
            <a:headEnd/>
            <a:tailEnd/>
          </a:ln>
        </p:spPr>
        <p:txBody>
          <a:bodyPr wrap="none" lIns="0" tIns="0" rIns="0" bIns="0">
            <a:spAutoFit/>
          </a:bodyPr>
          <a:lstStyle/>
          <a:p>
            <a:r>
              <a:rPr lang="en-US" altLang="zh-CN" sz="1800" b="1">
                <a:solidFill>
                  <a:srgbClr val="000000"/>
                </a:solidFill>
                <a:latin typeface="宋体" pitchFamily="2" charset="-122"/>
              </a:rPr>
              <a:t>4</a:t>
            </a:r>
            <a:endParaRPr lang="en-US" altLang="zh-CN" sz="1800" b="1"/>
          </a:p>
        </p:txBody>
      </p:sp>
      <p:sp>
        <p:nvSpPr>
          <p:cNvPr id="76833" name="Rectangle 92"/>
          <p:cNvSpPr>
            <a:spLocks noChangeArrowheads="1"/>
          </p:cNvSpPr>
          <p:nvPr/>
        </p:nvSpPr>
        <p:spPr bwMode="auto">
          <a:xfrm>
            <a:off x="276225" y="4276747"/>
            <a:ext cx="114300" cy="274638"/>
          </a:xfrm>
          <a:prstGeom prst="rect">
            <a:avLst/>
          </a:prstGeom>
          <a:noFill/>
          <a:ln w="9525">
            <a:noFill/>
            <a:miter lim="800000"/>
            <a:headEnd/>
            <a:tailEnd/>
          </a:ln>
        </p:spPr>
        <p:txBody>
          <a:bodyPr wrap="none" lIns="0" tIns="0" rIns="0" bIns="0">
            <a:spAutoFit/>
          </a:bodyPr>
          <a:lstStyle/>
          <a:p>
            <a:r>
              <a:rPr lang="en-US" altLang="zh-CN" sz="1800" b="1">
                <a:solidFill>
                  <a:srgbClr val="000000"/>
                </a:solidFill>
                <a:latin typeface="宋体" pitchFamily="2" charset="-122"/>
              </a:rPr>
              <a:t>5</a:t>
            </a:r>
            <a:endParaRPr lang="en-US" altLang="zh-CN" sz="1800" b="1"/>
          </a:p>
        </p:txBody>
      </p:sp>
      <p:sp>
        <p:nvSpPr>
          <p:cNvPr id="76834" name="Rectangle 93"/>
          <p:cNvSpPr>
            <a:spLocks noChangeArrowheads="1"/>
          </p:cNvSpPr>
          <p:nvPr/>
        </p:nvSpPr>
        <p:spPr bwMode="auto">
          <a:xfrm>
            <a:off x="276225" y="4775222"/>
            <a:ext cx="114300" cy="274638"/>
          </a:xfrm>
          <a:prstGeom prst="rect">
            <a:avLst/>
          </a:prstGeom>
          <a:noFill/>
          <a:ln w="9525">
            <a:noFill/>
            <a:miter lim="800000"/>
            <a:headEnd/>
            <a:tailEnd/>
          </a:ln>
        </p:spPr>
        <p:txBody>
          <a:bodyPr wrap="none" lIns="0" tIns="0" rIns="0" bIns="0">
            <a:spAutoFit/>
          </a:bodyPr>
          <a:lstStyle/>
          <a:p>
            <a:r>
              <a:rPr lang="en-US" altLang="zh-CN" sz="1800" b="1">
                <a:solidFill>
                  <a:srgbClr val="000000"/>
                </a:solidFill>
                <a:latin typeface="宋体" pitchFamily="2" charset="-122"/>
              </a:rPr>
              <a:t>6</a:t>
            </a:r>
            <a:endParaRPr lang="en-US" altLang="zh-CN" sz="1800" b="1"/>
          </a:p>
        </p:txBody>
      </p:sp>
      <p:sp>
        <p:nvSpPr>
          <p:cNvPr id="76835" name="Rectangle 94"/>
          <p:cNvSpPr>
            <a:spLocks noChangeArrowheads="1"/>
          </p:cNvSpPr>
          <p:nvPr/>
        </p:nvSpPr>
        <p:spPr bwMode="auto">
          <a:xfrm>
            <a:off x="276225" y="5276872"/>
            <a:ext cx="114300" cy="274638"/>
          </a:xfrm>
          <a:prstGeom prst="rect">
            <a:avLst/>
          </a:prstGeom>
          <a:noFill/>
          <a:ln w="9525">
            <a:noFill/>
            <a:miter lim="800000"/>
            <a:headEnd/>
            <a:tailEnd/>
          </a:ln>
        </p:spPr>
        <p:txBody>
          <a:bodyPr wrap="none" lIns="0" tIns="0" rIns="0" bIns="0">
            <a:spAutoFit/>
          </a:bodyPr>
          <a:lstStyle/>
          <a:p>
            <a:r>
              <a:rPr lang="en-US" altLang="zh-CN" sz="1800" b="1">
                <a:solidFill>
                  <a:srgbClr val="000000"/>
                </a:solidFill>
                <a:latin typeface="宋体" pitchFamily="2" charset="-122"/>
              </a:rPr>
              <a:t>7</a:t>
            </a:r>
            <a:endParaRPr lang="en-US" altLang="zh-CN" sz="1800" b="1"/>
          </a:p>
        </p:txBody>
      </p:sp>
      <p:sp>
        <p:nvSpPr>
          <p:cNvPr id="76836" name="Rectangle 95"/>
          <p:cNvSpPr>
            <a:spLocks noChangeArrowheads="1"/>
          </p:cNvSpPr>
          <p:nvPr/>
        </p:nvSpPr>
        <p:spPr bwMode="auto">
          <a:xfrm>
            <a:off x="276225" y="5773760"/>
            <a:ext cx="114300" cy="274637"/>
          </a:xfrm>
          <a:prstGeom prst="rect">
            <a:avLst/>
          </a:prstGeom>
          <a:noFill/>
          <a:ln w="9525">
            <a:noFill/>
            <a:miter lim="800000"/>
            <a:headEnd/>
            <a:tailEnd/>
          </a:ln>
        </p:spPr>
        <p:txBody>
          <a:bodyPr wrap="none" lIns="0" tIns="0" rIns="0" bIns="0">
            <a:spAutoFit/>
          </a:bodyPr>
          <a:lstStyle/>
          <a:p>
            <a:r>
              <a:rPr lang="en-US" altLang="zh-CN" sz="1800" b="1">
                <a:solidFill>
                  <a:srgbClr val="000000"/>
                </a:solidFill>
                <a:latin typeface="宋体" pitchFamily="2" charset="-122"/>
              </a:rPr>
              <a:t>8</a:t>
            </a:r>
            <a:endParaRPr lang="en-US" altLang="zh-CN" sz="1800" b="1"/>
          </a:p>
        </p:txBody>
      </p:sp>
      <p:sp>
        <p:nvSpPr>
          <p:cNvPr id="76837" name="Rectangle 96"/>
          <p:cNvSpPr>
            <a:spLocks noChangeArrowheads="1"/>
          </p:cNvSpPr>
          <p:nvPr/>
        </p:nvSpPr>
        <p:spPr bwMode="auto">
          <a:xfrm>
            <a:off x="276225" y="6272235"/>
            <a:ext cx="114300" cy="274637"/>
          </a:xfrm>
          <a:prstGeom prst="rect">
            <a:avLst/>
          </a:prstGeom>
          <a:noFill/>
          <a:ln w="9525">
            <a:noFill/>
            <a:miter lim="800000"/>
            <a:headEnd/>
            <a:tailEnd/>
          </a:ln>
        </p:spPr>
        <p:txBody>
          <a:bodyPr wrap="none" lIns="0" tIns="0" rIns="0" bIns="0">
            <a:spAutoFit/>
          </a:bodyPr>
          <a:lstStyle/>
          <a:p>
            <a:r>
              <a:rPr lang="en-US" altLang="zh-CN" sz="1800" b="1">
                <a:solidFill>
                  <a:srgbClr val="000000"/>
                </a:solidFill>
                <a:latin typeface="宋体" pitchFamily="2" charset="-122"/>
              </a:rPr>
              <a:t>9</a:t>
            </a:r>
            <a:endParaRPr lang="en-US" altLang="zh-CN" sz="1800" b="1"/>
          </a:p>
        </p:txBody>
      </p:sp>
      <p:sp>
        <p:nvSpPr>
          <p:cNvPr id="76838" name="Rectangle 97"/>
          <p:cNvSpPr>
            <a:spLocks noChangeArrowheads="1"/>
          </p:cNvSpPr>
          <p:nvPr/>
        </p:nvSpPr>
        <p:spPr bwMode="auto">
          <a:xfrm>
            <a:off x="1006475" y="2279672"/>
            <a:ext cx="114300" cy="274638"/>
          </a:xfrm>
          <a:prstGeom prst="rect">
            <a:avLst/>
          </a:prstGeom>
          <a:noFill/>
          <a:ln w="9525">
            <a:noFill/>
            <a:miter lim="800000"/>
            <a:headEnd/>
            <a:tailEnd/>
          </a:ln>
        </p:spPr>
        <p:txBody>
          <a:bodyPr wrap="none" lIns="0" tIns="0" rIns="0" bIns="0">
            <a:spAutoFit/>
          </a:bodyPr>
          <a:lstStyle/>
          <a:p>
            <a:r>
              <a:rPr lang="en-US" altLang="zh-CN" sz="1800" b="1">
                <a:solidFill>
                  <a:srgbClr val="000000"/>
                </a:solidFill>
                <a:latin typeface="宋体" pitchFamily="2" charset="-122"/>
              </a:rPr>
              <a:t>8</a:t>
            </a:r>
            <a:endParaRPr lang="en-US" altLang="zh-CN" sz="1800" b="1"/>
          </a:p>
        </p:txBody>
      </p:sp>
      <p:sp>
        <p:nvSpPr>
          <p:cNvPr id="76839" name="Rectangle 98"/>
          <p:cNvSpPr>
            <a:spLocks noChangeArrowheads="1"/>
          </p:cNvSpPr>
          <p:nvPr/>
        </p:nvSpPr>
        <p:spPr bwMode="auto">
          <a:xfrm>
            <a:off x="1006475" y="2779735"/>
            <a:ext cx="114300" cy="274637"/>
          </a:xfrm>
          <a:prstGeom prst="rect">
            <a:avLst/>
          </a:prstGeom>
          <a:noFill/>
          <a:ln w="9525">
            <a:noFill/>
            <a:miter lim="800000"/>
            <a:headEnd/>
            <a:tailEnd/>
          </a:ln>
        </p:spPr>
        <p:txBody>
          <a:bodyPr wrap="none" lIns="0" tIns="0" rIns="0" bIns="0">
            <a:spAutoFit/>
          </a:bodyPr>
          <a:lstStyle/>
          <a:p>
            <a:r>
              <a:rPr lang="en-US" altLang="zh-CN" sz="1800" b="1">
                <a:solidFill>
                  <a:srgbClr val="000000"/>
                </a:solidFill>
                <a:latin typeface="宋体" pitchFamily="2" charset="-122"/>
              </a:rPr>
              <a:t>3</a:t>
            </a:r>
            <a:endParaRPr lang="en-US" altLang="zh-CN" sz="1800" b="1"/>
          </a:p>
        </p:txBody>
      </p:sp>
      <p:sp>
        <p:nvSpPr>
          <p:cNvPr id="76840" name="Rectangle 99"/>
          <p:cNvSpPr>
            <a:spLocks noChangeArrowheads="1"/>
          </p:cNvSpPr>
          <p:nvPr/>
        </p:nvSpPr>
        <p:spPr bwMode="auto">
          <a:xfrm>
            <a:off x="1006475" y="3278210"/>
            <a:ext cx="114300" cy="274637"/>
          </a:xfrm>
          <a:prstGeom prst="rect">
            <a:avLst/>
          </a:prstGeom>
          <a:noFill/>
          <a:ln w="9525">
            <a:noFill/>
            <a:miter lim="800000"/>
            <a:headEnd/>
            <a:tailEnd/>
          </a:ln>
        </p:spPr>
        <p:txBody>
          <a:bodyPr wrap="none" lIns="0" tIns="0" rIns="0" bIns="0">
            <a:spAutoFit/>
          </a:bodyPr>
          <a:lstStyle/>
          <a:p>
            <a:r>
              <a:rPr lang="en-US" altLang="zh-CN" sz="1800" b="1">
                <a:solidFill>
                  <a:srgbClr val="000000"/>
                </a:solidFill>
                <a:latin typeface="宋体" pitchFamily="2" charset="-122"/>
              </a:rPr>
              <a:t>2</a:t>
            </a:r>
            <a:endParaRPr lang="en-US" altLang="zh-CN" sz="1800" b="1"/>
          </a:p>
        </p:txBody>
      </p:sp>
      <p:sp>
        <p:nvSpPr>
          <p:cNvPr id="76841" name="Rectangle 100"/>
          <p:cNvSpPr>
            <a:spLocks noChangeArrowheads="1"/>
          </p:cNvSpPr>
          <p:nvPr/>
        </p:nvSpPr>
        <p:spPr bwMode="auto">
          <a:xfrm>
            <a:off x="1006475" y="3776685"/>
            <a:ext cx="231775" cy="274637"/>
          </a:xfrm>
          <a:prstGeom prst="rect">
            <a:avLst/>
          </a:prstGeom>
          <a:noFill/>
          <a:ln w="9525">
            <a:noFill/>
            <a:miter lim="800000"/>
            <a:headEnd/>
            <a:tailEnd/>
          </a:ln>
        </p:spPr>
        <p:txBody>
          <a:bodyPr wrap="none" lIns="0" tIns="0" rIns="0" bIns="0">
            <a:spAutoFit/>
          </a:bodyPr>
          <a:lstStyle/>
          <a:p>
            <a:r>
              <a:rPr lang="en-US" altLang="zh-CN" sz="1800" b="1">
                <a:solidFill>
                  <a:srgbClr val="000000"/>
                </a:solidFill>
                <a:latin typeface="宋体" pitchFamily="2" charset="-122"/>
              </a:rPr>
              <a:t>20</a:t>
            </a:r>
            <a:endParaRPr lang="en-US" altLang="zh-CN" sz="1800" b="1"/>
          </a:p>
        </p:txBody>
      </p:sp>
      <p:sp>
        <p:nvSpPr>
          <p:cNvPr id="76842" name="Rectangle 101"/>
          <p:cNvSpPr>
            <a:spLocks noChangeArrowheads="1"/>
          </p:cNvSpPr>
          <p:nvPr/>
        </p:nvSpPr>
        <p:spPr bwMode="auto">
          <a:xfrm>
            <a:off x="1006475" y="4276747"/>
            <a:ext cx="114300" cy="274638"/>
          </a:xfrm>
          <a:prstGeom prst="rect">
            <a:avLst/>
          </a:prstGeom>
          <a:noFill/>
          <a:ln w="9525">
            <a:noFill/>
            <a:miter lim="800000"/>
            <a:headEnd/>
            <a:tailEnd/>
          </a:ln>
        </p:spPr>
        <p:txBody>
          <a:bodyPr wrap="none" lIns="0" tIns="0" rIns="0" bIns="0">
            <a:spAutoFit/>
          </a:bodyPr>
          <a:lstStyle/>
          <a:p>
            <a:r>
              <a:rPr lang="en-US" altLang="zh-CN" sz="1800" b="1">
                <a:solidFill>
                  <a:srgbClr val="000000"/>
                </a:solidFill>
                <a:latin typeface="宋体" pitchFamily="2" charset="-122"/>
              </a:rPr>
              <a:t>7</a:t>
            </a:r>
            <a:endParaRPr lang="en-US" altLang="zh-CN" sz="1800" b="1"/>
          </a:p>
        </p:txBody>
      </p:sp>
      <p:sp>
        <p:nvSpPr>
          <p:cNvPr id="76843" name="Rectangle 102"/>
          <p:cNvSpPr>
            <a:spLocks noChangeArrowheads="1"/>
          </p:cNvSpPr>
          <p:nvPr/>
        </p:nvSpPr>
        <p:spPr bwMode="auto">
          <a:xfrm>
            <a:off x="1006475" y="4775222"/>
            <a:ext cx="114300" cy="274638"/>
          </a:xfrm>
          <a:prstGeom prst="rect">
            <a:avLst/>
          </a:prstGeom>
          <a:noFill/>
          <a:ln w="9525">
            <a:noFill/>
            <a:miter lim="800000"/>
            <a:headEnd/>
            <a:tailEnd/>
          </a:ln>
        </p:spPr>
        <p:txBody>
          <a:bodyPr wrap="none" lIns="0" tIns="0" rIns="0" bIns="0">
            <a:spAutoFit/>
          </a:bodyPr>
          <a:lstStyle/>
          <a:p>
            <a:r>
              <a:rPr lang="en-US" altLang="zh-CN" sz="1800" b="1">
                <a:solidFill>
                  <a:srgbClr val="000000"/>
                </a:solidFill>
                <a:latin typeface="宋体" pitchFamily="2" charset="-122"/>
              </a:rPr>
              <a:t>6</a:t>
            </a:r>
            <a:endParaRPr lang="en-US" altLang="zh-CN" sz="1800" b="1"/>
          </a:p>
        </p:txBody>
      </p:sp>
      <p:sp>
        <p:nvSpPr>
          <p:cNvPr id="76844" name="Rectangle 103"/>
          <p:cNvSpPr>
            <a:spLocks noChangeArrowheads="1"/>
          </p:cNvSpPr>
          <p:nvPr/>
        </p:nvSpPr>
        <p:spPr bwMode="auto">
          <a:xfrm>
            <a:off x="1006475" y="5276872"/>
            <a:ext cx="114300" cy="274638"/>
          </a:xfrm>
          <a:prstGeom prst="rect">
            <a:avLst/>
          </a:prstGeom>
          <a:noFill/>
          <a:ln w="9525">
            <a:noFill/>
            <a:miter lim="800000"/>
            <a:headEnd/>
            <a:tailEnd/>
          </a:ln>
        </p:spPr>
        <p:txBody>
          <a:bodyPr wrap="none" lIns="0" tIns="0" rIns="0" bIns="0">
            <a:spAutoFit/>
          </a:bodyPr>
          <a:lstStyle/>
          <a:p>
            <a:r>
              <a:rPr lang="en-US" altLang="zh-CN" sz="1800" b="1">
                <a:solidFill>
                  <a:srgbClr val="000000"/>
                </a:solidFill>
                <a:latin typeface="宋体" pitchFamily="2" charset="-122"/>
              </a:rPr>
              <a:t>4</a:t>
            </a:r>
            <a:endParaRPr lang="en-US" altLang="zh-CN" sz="1800" b="1"/>
          </a:p>
        </p:txBody>
      </p:sp>
      <p:sp>
        <p:nvSpPr>
          <p:cNvPr id="76845" name="Rectangle 104"/>
          <p:cNvSpPr>
            <a:spLocks noChangeArrowheads="1"/>
          </p:cNvSpPr>
          <p:nvPr/>
        </p:nvSpPr>
        <p:spPr bwMode="auto">
          <a:xfrm>
            <a:off x="1006475" y="5773760"/>
            <a:ext cx="114300" cy="274637"/>
          </a:xfrm>
          <a:prstGeom prst="rect">
            <a:avLst/>
          </a:prstGeom>
          <a:noFill/>
          <a:ln w="9525">
            <a:noFill/>
            <a:miter lim="800000"/>
            <a:headEnd/>
            <a:tailEnd/>
          </a:ln>
        </p:spPr>
        <p:txBody>
          <a:bodyPr wrap="none" lIns="0" tIns="0" rIns="0" bIns="0">
            <a:spAutoFit/>
          </a:bodyPr>
          <a:lstStyle/>
          <a:p>
            <a:r>
              <a:rPr lang="en-US" altLang="zh-CN" sz="1800" b="1">
                <a:solidFill>
                  <a:srgbClr val="000000"/>
                </a:solidFill>
                <a:latin typeface="宋体" pitchFamily="2" charset="-122"/>
              </a:rPr>
              <a:t>5</a:t>
            </a:r>
            <a:endParaRPr lang="en-US" altLang="zh-CN" sz="1800" b="1"/>
          </a:p>
        </p:txBody>
      </p:sp>
      <p:sp>
        <p:nvSpPr>
          <p:cNvPr id="76846" name="Rectangle 105"/>
          <p:cNvSpPr>
            <a:spLocks noChangeArrowheads="1"/>
          </p:cNvSpPr>
          <p:nvPr/>
        </p:nvSpPr>
        <p:spPr bwMode="auto">
          <a:xfrm>
            <a:off x="1006475" y="6272235"/>
            <a:ext cx="231775" cy="274637"/>
          </a:xfrm>
          <a:prstGeom prst="rect">
            <a:avLst/>
          </a:prstGeom>
          <a:noFill/>
          <a:ln w="9525">
            <a:noFill/>
            <a:miter lim="800000"/>
            <a:headEnd/>
            <a:tailEnd/>
          </a:ln>
        </p:spPr>
        <p:txBody>
          <a:bodyPr wrap="none" lIns="0" tIns="0" rIns="0" bIns="0">
            <a:spAutoFit/>
          </a:bodyPr>
          <a:lstStyle/>
          <a:p>
            <a:r>
              <a:rPr lang="en-US" altLang="zh-CN" sz="1800" b="1">
                <a:solidFill>
                  <a:srgbClr val="000000"/>
                </a:solidFill>
                <a:latin typeface="宋体" pitchFamily="2" charset="-122"/>
              </a:rPr>
              <a:t>22</a:t>
            </a:r>
            <a:endParaRPr lang="en-US" altLang="zh-CN" sz="1800" b="1"/>
          </a:p>
        </p:txBody>
      </p:sp>
      <p:sp>
        <p:nvSpPr>
          <p:cNvPr id="76847" name="Rectangle 106"/>
          <p:cNvSpPr>
            <a:spLocks noChangeArrowheads="1"/>
          </p:cNvSpPr>
          <p:nvPr/>
        </p:nvSpPr>
        <p:spPr bwMode="auto">
          <a:xfrm>
            <a:off x="1728788" y="2279672"/>
            <a:ext cx="920750" cy="274638"/>
          </a:xfrm>
          <a:prstGeom prst="rect">
            <a:avLst/>
          </a:prstGeom>
          <a:noFill/>
          <a:ln w="9525">
            <a:noFill/>
            <a:miter lim="800000"/>
            <a:headEnd/>
            <a:tailEnd/>
          </a:ln>
        </p:spPr>
        <p:txBody>
          <a:bodyPr wrap="none" lIns="0" tIns="0" rIns="0" bIns="0">
            <a:spAutoFit/>
          </a:bodyPr>
          <a:lstStyle/>
          <a:p>
            <a:r>
              <a:rPr lang="zh-CN" altLang="en-US" sz="1800" b="1">
                <a:solidFill>
                  <a:srgbClr val="000000"/>
                </a:solidFill>
                <a:latin typeface="宋体" pitchFamily="2" charset="-122"/>
              </a:rPr>
              <a:t>信号检测</a:t>
            </a:r>
            <a:endParaRPr lang="zh-CN" altLang="en-US" sz="1800" b="1"/>
          </a:p>
        </p:txBody>
      </p:sp>
      <p:sp>
        <p:nvSpPr>
          <p:cNvPr id="76848" name="Rectangle 107"/>
          <p:cNvSpPr>
            <a:spLocks noChangeArrowheads="1"/>
          </p:cNvSpPr>
          <p:nvPr/>
        </p:nvSpPr>
        <p:spPr bwMode="auto">
          <a:xfrm>
            <a:off x="1728788" y="2779735"/>
            <a:ext cx="920750" cy="274637"/>
          </a:xfrm>
          <a:prstGeom prst="rect">
            <a:avLst/>
          </a:prstGeom>
          <a:noFill/>
          <a:ln w="9525">
            <a:noFill/>
            <a:miter lim="800000"/>
            <a:headEnd/>
            <a:tailEnd/>
          </a:ln>
        </p:spPr>
        <p:txBody>
          <a:bodyPr wrap="none" lIns="0" tIns="0" rIns="0" bIns="0">
            <a:spAutoFit/>
          </a:bodyPr>
          <a:lstStyle/>
          <a:p>
            <a:r>
              <a:rPr lang="zh-CN" altLang="en-US" sz="1800" b="1">
                <a:solidFill>
                  <a:srgbClr val="FF0000"/>
                </a:solidFill>
                <a:latin typeface="宋体" pitchFamily="2" charset="-122"/>
              </a:rPr>
              <a:t>接收数据</a:t>
            </a:r>
            <a:endParaRPr lang="zh-CN" altLang="en-US" sz="1800" b="1">
              <a:solidFill>
                <a:srgbClr val="FF0000"/>
              </a:solidFill>
            </a:endParaRPr>
          </a:p>
        </p:txBody>
      </p:sp>
      <p:sp>
        <p:nvSpPr>
          <p:cNvPr id="76849" name="Rectangle 108"/>
          <p:cNvSpPr>
            <a:spLocks noChangeArrowheads="1"/>
          </p:cNvSpPr>
          <p:nvPr/>
        </p:nvSpPr>
        <p:spPr bwMode="auto">
          <a:xfrm>
            <a:off x="1728788" y="3278210"/>
            <a:ext cx="920750" cy="274637"/>
          </a:xfrm>
          <a:prstGeom prst="rect">
            <a:avLst/>
          </a:prstGeom>
          <a:noFill/>
          <a:ln w="9525">
            <a:noFill/>
            <a:miter lim="800000"/>
            <a:headEnd/>
            <a:tailEnd/>
          </a:ln>
        </p:spPr>
        <p:txBody>
          <a:bodyPr wrap="none" lIns="0" tIns="0" rIns="0" bIns="0">
            <a:spAutoFit/>
          </a:bodyPr>
          <a:lstStyle/>
          <a:p>
            <a:r>
              <a:rPr lang="zh-CN" altLang="en-US" sz="1800" b="1">
                <a:solidFill>
                  <a:srgbClr val="FF0000"/>
                </a:solidFill>
                <a:latin typeface="宋体" pitchFamily="2" charset="-122"/>
              </a:rPr>
              <a:t>发送数据</a:t>
            </a:r>
            <a:endParaRPr lang="zh-CN" altLang="en-US" sz="1800" b="1">
              <a:solidFill>
                <a:srgbClr val="FF0000"/>
              </a:solidFill>
            </a:endParaRPr>
          </a:p>
        </p:txBody>
      </p:sp>
      <p:sp>
        <p:nvSpPr>
          <p:cNvPr id="76850" name="Rectangle 109"/>
          <p:cNvSpPr>
            <a:spLocks noChangeArrowheads="1"/>
          </p:cNvSpPr>
          <p:nvPr/>
        </p:nvSpPr>
        <p:spPr bwMode="auto">
          <a:xfrm>
            <a:off x="1728788" y="3776685"/>
            <a:ext cx="1381125" cy="274637"/>
          </a:xfrm>
          <a:prstGeom prst="rect">
            <a:avLst/>
          </a:prstGeom>
          <a:noFill/>
          <a:ln w="9525">
            <a:noFill/>
            <a:miter lim="800000"/>
            <a:headEnd/>
            <a:tailEnd/>
          </a:ln>
        </p:spPr>
        <p:txBody>
          <a:bodyPr wrap="none" lIns="0" tIns="0" rIns="0" bIns="0">
            <a:spAutoFit/>
          </a:bodyPr>
          <a:lstStyle/>
          <a:p>
            <a:r>
              <a:rPr lang="zh-CN" altLang="en-US" sz="1800" b="1">
                <a:solidFill>
                  <a:schemeClr val="accent2"/>
                </a:solidFill>
                <a:latin typeface="宋体" pitchFamily="2" charset="-122"/>
              </a:rPr>
              <a:t>数据终端就绪</a:t>
            </a:r>
            <a:endParaRPr lang="zh-CN" altLang="en-US" sz="1800" b="1"/>
          </a:p>
        </p:txBody>
      </p:sp>
      <p:sp>
        <p:nvSpPr>
          <p:cNvPr id="76851" name="Rectangle 110"/>
          <p:cNvSpPr>
            <a:spLocks noChangeArrowheads="1"/>
          </p:cNvSpPr>
          <p:nvPr/>
        </p:nvSpPr>
        <p:spPr bwMode="auto">
          <a:xfrm>
            <a:off x="1728788" y="4276747"/>
            <a:ext cx="690562" cy="274638"/>
          </a:xfrm>
          <a:prstGeom prst="rect">
            <a:avLst/>
          </a:prstGeom>
          <a:noFill/>
          <a:ln w="9525">
            <a:noFill/>
            <a:miter lim="800000"/>
            <a:headEnd/>
            <a:tailEnd/>
          </a:ln>
        </p:spPr>
        <p:txBody>
          <a:bodyPr wrap="none" lIns="0" tIns="0" rIns="0" bIns="0">
            <a:spAutoFit/>
          </a:bodyPr>
          <a:lstStyle/>
          <a:p>
            <a:r>
              <a:rPr lang="zh-CN" altLang="en-US" sz="1800" b="1">
                <a:solidFill>
                  <a:srgbClr val="000000"/>
                </a:solidFill>
                <a:latin typeface="宋体" pitchFamily="2" charset="-122"/>
              </a:rPr>
              <a:t>信号地</a:t>
            </a:r>
            <a:endParaRPr lang="zh-CN" altLang="en-US" sz="1800" b="1"/>
          </a:p>
        </p:txBody>
      </p:sp>
      <p:sp>
        <p:nvSpPr>
          <p:cNvPr id="76852" name="Rectangle 111"/>
          <p:cNvSpPr>
            <a:spLocks noChangeArrowheads="1"/>
          </p:cNvSpPr>
          <p:nvPr/>
        </p:nvSpPr>
        <p:spPr bwMode="auto">
          <a:xfrm>
            <a:off x="1728788" y="4775222"/>
            <a:ext cx="1841500" cy="274638"/>
          </a:xfrm>
          <a:prstGeom prst="rect">
            <a:avLst/>
          </a:prstGeom>
          <a:noFill/>
          <a:ln w="9525">
            <a:noFill/>
            <a:miter lim="800000"/>
            <a:headEnd/>
            <a:tailEnd/>
          </a:ln>
        </p:spPr>
        <p:txBody>
          <a:bodyPr wrap="none" lIns="0" tIns="0" rIns="0" bIns="0">
            <a:spAutoFit/>
          </a:bodyPr>
          <a:lstStyle/>
          <a:p>
            <a:r>
              <a:rPr lang="zh-CN" altLang="en-US" sz="1800" b="1">
                <a:solidFill>
                  <a:schemeClr val="accent2"/>
                </a:solidFill>
                <a:latin typeface="宋体" pitchFamily="2" charset="-122"/>
              </a:rPr>
              <a:t>数据传输设备就绪</a:t>
            </a:r>
            <a:endParaRPr lang="zh-CN" altLang="en-US" sz="1800" b="1">
              <a:solidFill>
                <a:schemeClr val="accent2"/>
              </a:solidFill>
            </a:endParaRPr>
          </a:p>
        </p:txBody>
      </p:sp>
      <p:sp>
        <p:nvSpPr>
          <p:cNvPr id="76853" name="Rectangle 112"/>
          <p:cNvSpPr>
            <a:spLocks noChangeArrowheads="1"/>
          </p:cNvSpPr>
          <p:nvPr/>
        </p:nvSpPr>
        <p:spPr bwMode="auto">
          <a:xfrm>
            <a:off x="1728788" y="5276872"/>
            <a:ext cx="920750" cy="274638"/>
          </a:xfrm>
          <a:prstGeom prst="rect">
            <a:avLst/>
          </a:prstGeom>
          <a:noFill/>
          <a:ln w="9525">
            <a:noFill/>
            <a:miter lim="800000"/>
            <a:headEnd/>
            <a:tailEnd/>
          </a:ln>
        </p:spPr>
        <p:txBody>
          <a:bodyPr wrap="none" lIns="0" tIns="0" rIns="0" bIns="0">
            <a:spAutoFit/>
          </a:bodyPr>
          <a:lstStyle/>
          <a:p>
            <a:r>
              <a:rPr lang="zh-CN" altLang="en-US" sz="1800" b="1">
                <a:solidFill>
                  <a:srgbClr val="FF0000"/>
                </a:solidFill>
                <a:latin typeface="宋体" pitchFamily="2" charset="-122"/>
              </a:rPr>
              <a:t>请求发送</a:t>
            </a:r>
            <a:endParaRPr lang="zh-CN" altLang="en-US" sz="1800" b="1">
              <a:solidFill>
                <a:srgbClr val="FF0000"/>
              </a:solidFill>
            </a:endParaRPr>
          </a:p>
        </p:txBody>
      </p:sp>
      <p:sp>
        <p:nvSpPr>
          <p:cNvPr id="76854" name="Rectangle 113"/>
          <p:cNvSpPr>
            <a:spLocks noChangeArrowheads="1"/>
          </p:cNvSpPr>
          <p:nvPr/>
        </p:nvSpPr>
        <p:spPr bwMode="auto">
          <a:xfrm>
            <a:off x="1728788" y="5773760"/>
            <a:ext cx="920750" cy="274637"/>
          </a:xfrm>
          <a:prstGeom prst="rect">
            <a:avLst/>
          </a:prstGeom>
          <a:noFill/>
          <a:ln w="9525">
            <a:noFill/>
            <a:miter lim="800000"/>
            <a:headEnd/>
            <a:tailEnd/>
          </a:ln>
        </p:spPr>
        <p:txBody>
          <a:bodyPr wrap="none" lIns="0" tIns="0" rIns="0" bIns="0">
            <a:spAutoFit/>
          </a:bodyPr>
          <a:lstStyle/>
          <a:p>
            <a:r>
              <a:rPr lang="zh-CN" altLang="en-US" sz="1800" b="1">
                <a:solidFill>
                  <a:srgbClr val="FF0000"/>
                </a:solidFill>
                <a:latin typeface="宋体" pitchFamily="2" charset="-122"/>
              </a:rPr>
              <a:t>允许接收</a:t>
            </a:r>
            <a:endParaRPr lang="zh-CN" altLang="en-US" sz="1800" b="1">
              <a:solidFill>
                <a:srgbClr val="FF0000"/>
              </a:solidFill>
            </a:endParaRPr>
          </a:p>
        </p:txBody>
      </p:sp>
      <p:sp>
        <p:nvSpPr>
          <p:cNvPr id="76855" name="Rectangle 114"/>
          <p:cNvSpPr>
            <a:spLocks noChangeArrowheads="1"/>
          </p:cNvSpPr>
          <p:nvPr/>
        </p:nvSpPr>
        <p:spPr bwMode="auto">
          <a:xfrm>
            <a:off x="1728788" y="6272235"/>
            <a:ext cx="920750" cy="274637"/>
          </a:xfrm>
          <a:prstGeom prst="rect">
            <a:avLst/>
          </a:prstGeom>
          <a:noFill/>
          <a:ln w="9525">
            <a:noFill/>
            <a:miter lim="800000"/>
            <a:headEnd/>
            <a:tailEnd/>
          </a:ln>
        </p:spPr>
        <p:txBody>
          <a:bodyPr wrap="none" lIns="0" tIns="0" rIns="0" bIns="0">
            <a:spAutoFit/>
          </a:bodyPr>
          <a:lstStyle/>
          <a:p>
            <a:r>
              <a:rPr lang="zh-CN" altLang="en-US" sz="1800" b="1">
                <a:solidFill>
                  <a:srgbClr val="000000"/>
                </a:solidFill>
                <a:latin typeface="宋体" pitchFamily="2" charset="-122"/>
              </a:rPr>
              <a:t>振铃指示</a:t>
            </a:r>
            <a:endParaRPr lang="zh-CN" altLang="en-US" sz="1800" b="1"/>
          </a:p>
        </p:txBody>
      </p:sp>
      <p:sp>
        <p:nvSpPr>
          <p:cNvPr id="76856" name="Rectangle 115"/>
          <p:cNvSpPr>
            <a:spLocks noChangeArrowheads="1"/>
          </p:cNvSpPr>
          <p:nvPr/>
        </p:nvSpPr>
        <p:spPr bwMode="auto">
          <a:xfrm>
            <a:off x="3617913" y="2279672"/>
            <a:ext cx="347662" cy="274638"/>
          </a:xfrm>
          <a:prstGeom prst="rect">
            <a:avLst/>
          </a:prstGeom>
          <a:noFill/>
          <a:ln w="9525">
            <a:noFill/>
            <a:miter lim="800000"/>
            <a:headEnd/>
            <a:tailEnd/>
          </a:ln>
        </p:spPr>
        <p:txBody>
          <a:bodyPr wrap="none" lIns="0" tIns="0" rIns="0" bIns="0">
            <a:spAutoFit/>
          </a:bodyPr>
          <a:lstStyle/>
          <a:p>
            <a:r>
              <a:rPr lang="en-US" altLang="zh-CN" sz="1800" b="1">
                <a:solidFill>
                  <a:srgbClr val="000000"/>
                </a:solidFill>
                <a:latin typeface="宋体" pitchFamily="2" charset="-122"/>
              </a:rPr>
              <a:t>DCD</a:t>
            </a:r>
            <a:endParaRPr lang="en-US" altLang="zh-CN" sz="1800" b="1"/>
          </a:p>
        </p:txBody>
      </p:sp>
      <p:sp>
        <p:nvSpPr>
          <p:cNvPr id="76857" name="Rectangle 116"/>
          <p:cNvSpPr>
            <a:spLocks noChangeArrowheads="1"/>
          </p:cNvSpPr>
          <p:nvPr/>
        </p:nvSpPr>
        <p:spPr bwMode="auto">
          <a:xfrm>
            <a:off x="3617913" y="2779735"/>
            <a:ext cx="231775" cy="274637"/>
          </a:xfrm>
          <a:prstGeom prst="rect">
            <a:avLst/>
          </a:prstGeom>
          <a:noFill/>
          <a:ln w="9525">
            <a:noFill/>
            <a:miter lim="800000"/>
            <a:headEnd/>
            <a:tailEnd/>
          </a:ln>
        </p:spPr>
        <p:txBody>
          <a:bodyPr wrap="none" lIns="0" tIns="0" rIns="0" bIns="0">
            <a:spAutoFit/>
          </a:bodyPr>
          <a:lstStyle/>
          <a:p>
            <a:r>
              <a:rPr lang="en-US" altLang="zh-CN" sz="1800" b="1">
                <a:solidFill>
                  <a:srgbClr val="000000"/>
                </a:solidFill>
                <a:latin typeface="宋体" pitchFamily="2" charset="-122"/>
              </a:rPr>
              <a:t>RD</a:t>
            </a:r>
            <a:endParaRPr lang="en-US" altLang="zh-CN" sz="1800" b="1"/>
          </a:p>
        </p:txBody>
      </p:sp>
      <p:sp>
        <p:nvSpPr>
          <p:cNvPr id="76858" name="Rectangle 117"/>
          <p:cNvSpPr>
            <a:spLocks noChangeArrowheads="1"/>
          </p:cNvSpPr>
          <p:nvPr/>
        </p:nvSpPr>
        <p:spPr bwMode="auto">
          <a:xfrm>
            <a:off x="3617913" y="3278210"/>
            <a:ext cx="231775" cy="274637"/>
          </a:xfrm>
          <a:prstGeom prst="rect">
            <a:avLst/>
          </a:prstGeom>
          <a:noFill/>
          <a:ln w="9525">
            <a:noFill/>
            <a:miter lim="800000"/>
            <a:headEnd/>
            <a:tailEnd/>
          </a:ln>
        </p:spPr>
        <p:txBody>
          <a:bodyPr wrap="none" lIns="0" tIns="0" rIns="0" bIns="0">
            <a:spAutoFit/>
          </a:bodyPr>
          <a:lstStyle/>
          <a:p>
            <a:r>
              <a:rPr lang="en-US" altLang="zh-CN" sz="1800" b="1">
                <a:solidFill>
                  <a:srgbClr val="000000"/>
                </a:solidFill>
                <a:latin typeface="宋体" pitchFamily="2" charset="-122"/>
              </a:rPr>
              <a:t>SD</a:t>
            </a:r>
            <a:endParaRPr lang="en-US" altLang="zh-CN" sz="1800" b="1"/>
          </a:p>
        </p:txBody>
      </p:sp>
      <p:sp>
        <p:nvSpPr>
          <p:cNvPr id="76859" name="Rectangle 118"/>
          <p:cNvSpPr>
            <a:spLocks noChangeArrowheads="1"/>
          </p:cNvSpPr>
          <p:nvPr/>
        </p:nvSpPr>
        <p:spPr bwMode="auto">
          <a:xfrm>
            <a:off x="3617913" y="3776685"/>
            <a:ext cx="347662" cy="274637"/>
          </a:xfrm>
          <a:prstGeom prst="rect">
            <a:avLst/>
          </a:prstGeom>
          <a:noFill/>
          <a:ln w="9525">
            <a:noFill/>
            <a:miter lim="800000"/>
            <a:headEnd/>
            <a:tailEnd/>
          </a:ln>
        </p:spPr>
        <p:txBody>
          <a:bodyPr wrap="none" lIns="0" tIns="0" rIns="0" bIns="0">
            <a:spAutoFit/>
          </a:bodyPr>
          <a:lstStyle/>
          <a:p>
            <a:r>
              <a:rPr lang="en-US" altLang="zh-CN" sz="1800" b="1">
                <a:solidFill>
                  <a:srgbClr val="000000"/>
                </a:solidFill>
                <a:latin typeface="宋体" pitchFamily="2" charset="-122"/>
              </a:rPr>
              <a:t>DTR</a:t>
            </a:r>
            <a:endParaRPr lang="en-US" altLang="zh-CN" sz="1800" b="1"/>
          </a:p>
        </p:txBody>
      </p:sp>
      <p:sp>
        <p:nvSpPr>
          <p:cNvPr id="76860" name="Rectangle 119"/>
          <p:cNvSpPr>
            <a:spLocks noChangeArrowheads="1"/>
          </p:cNvSpPr>
          <p:nvPr/>
        </p:nvSpPr>
        <p:spPr bwMode="auto">
          <a:xfrm>
            <a:off x="3617913" y="4276747"/>
            <a:ext cx="231775" cy="274638"/>
          </a:xfrm>
          <a:prstGeom prst="rect">
            <a:avLst/>
          </a:prstGeom>
          <a:noFill/>
          <a:ln w="9525">
            <a:noFill/>
            <a:miter lim="800000"/>
            <a:headEnd/>
            <a:tailEnd/>
          </a:ln>
        </p:spPr>
        <p:txBody>
          <a:bodyPr wrap="none" lIns="0" tIns="0" rIns="0" bIns="0">
            <a:spAutoFit/>
          </a:bodyPr>
          <a:lstStyle/>
          <a:p>
            <a:r>
              <a:rPr lang="en-US" altLang="zh-CN" sz="1800" b="1">
                <a:solidFill>
                  <a:srgbClr val="000000"/>
                </a:solidFill>
                <a:latin typeface="宋体" pitchFamily="2" charset="-122"/>
              </a:rPr>
              <a:t>SG</a:t>
            </a:r>
            <a:endParaRPr lang="en-US" altLang="zh-CN" sz="1800" b="1"/>
          </a:p>
        </p:txBody>
      </p:sp>
      <p:sp>
        <p:nvSpPr>
          <p:cNvPr id="76861" name="Rectangle 120"/>
          <p:cNvSpPr>
            <a:spLocks noChangeArrowheads="1"/>
          </p:cNvSpPr>
          <p:nvPr/>
        </p:nvSpPr>
        <p:spPr bwMode="auto">
          <a:xfrm>
            <a:off x="3617913" y="4775222"/>
            <a:ext cx="347662" cy="274638"/>
          </a:xfrm>
          <a:prstGeom prst="rect">
            <a:avLst/>
          </a:prstGeom>
          <a:noFill/>
          <a:ln w="9525">
            <a:noFill/>
            <a:miter lim="800000"/>
            <a:headEnd/>
            <a:tailEnd/>
          </a:ln>
        </p:spPr>
        <p:txBody>
          <a:bodyPr wrap="none" lIns="0" tIns="0" rIns="0" bIns="0">
            <a:spAutoFit/>
          </a:bodyPr>
          <a:lstStyle/>
          <a:p>
            <a:r>
              <a:rPr lang="en-US" altLang="zh-CN" sz="1800" b="1">
                <a:solidFill>
                  <a:srgbClr val="000000"/>
                </a:solidFill>
                <a:latin typeface="宋体" pitchFamily="2" charset="-122"/>
              </a:rPr>
              <a:t>DSR</a:t>
            </a:r>
            <a:endParaRPr lang="en-US" altLang="zh-CN" sz="1800" b="1"/>
          </a:p>
        </p:txBody>
      </p:sp>
      <p:sp>
        <p:nvSpPr>
          <p:cNvPr id="76862" name="Rectangle 121"/>
          <p:cNvSpPr>
            <a:spLocks noChangeArrowheads="1"/>
          </p:cNvSpPr>
          <p:nvPr/>
        </p:nvSpPr>
        <p:spPr bwMode="auto">
          <a:xfrm>
            <a:off x="3617913" y="5276872"/>
            <a:ext cx="347662" cy="274638"/>
          </a:xfrm>
          <a:prstGeom prst="rect">
            <a:avLst/>
          </a:prstGeom>
          <a:noFill/>
          <a:ln w="9525">
            <a:noFill/>
            <a:miter lim="800000"/>
            <a:headEnd/>
            <a:tailEnd/>
          </a:ln>
        </p:spPr>
        <p:txBody>
          <a:bodyPr wrap="none" lIns="0" tIns="0" rIns="0" bIns="0">
            <a:spAutoFit/>
          </a:bodyPr>
          <a:lstStyle/>
          <a:p>
            <a:r>
              <a:rPr lang="en-US" altLang="zh-CN" sz="1800" b="1">
                <a:solidFill>
                  <a:srgbClr val="000000"/>
                </a:solidFill>
                <a:latin typeface="宋体" pitchFamily="2" charset="-122"/>
              </a:rPr>
              <a:t>RTS</a:t>
            </a:r>
            <a:endParaRPr lang="en-US" altLang="zh-CN" sz="1800" b="1"/>
          </a:p>
        </p:txBody>
      </p:sp>
      <p:sp>
        <p:nvSpPr>
          <p:cNvPr id="76863" name="Rectangle 122"/>
          <p:cNvSpPr>
            <a:spLocks noChangeArrowheads="1"/>
          </p:cNvSpPr>
          <p:nvPr/>
        </p:nvSpPr>
        <p:spPr bwMode="auto">
          <a:xfrm>
            <a:off x="3617913" y="5773760"/>
            <a:ext cx="347662" cy="274637"/>
          </a:xfrm>
          <a:prstGeom prst="rect">
            <a:avLst/>
          </a:prstGeom>
          <a:noFill/>
          <a:ln w="9525">
            <a:noFill/>
            <a:miter lim="800000"/>
            <a:headEnd/>
            <a:tailEnd/>
          </a:ln>
        </p:spPr>
        <p:txBody>
          <a:bodyPr wrap="none" lIns="0" tIns="0" rIns="0" bIns="0">
            <a:spAutoFit/>
          </a:bodyPr>
          <a:lstStyle/>
          <a:p>
            <a:r>
              <a:rPr lang="en-US" altLang="zh-CN" sz="1800" b="1">
                <a:solidFill>
                  <a:srgbClr val="000000"/>
                </a:solidFill>
                <a:latin typeface="宋体" pitchFamily="2" charset="-122"/>
              </a:rPr>
              <a:t>CTS</a:t>
            </a:r>
            <a:endParaRPr lang="en-US" altLang="zh-CN" sz="1800" b="1"/>
          </a:p>
        </p:txBody>
      </p:sp>
      <p:sp>
        <p:nvSpPr>
          <p:cNvPr id="76864" name="Rectangle 123"/>
          <p:cNvSpPr>
            <a:spLocks noChangeArrowheads="1"/>
          </p:cNvSpPr>
          <p:nvPr/>
        </p:nvSpPr>
        <p:spPr bwMode="auto">
          <a:xfrm>
            <a:off x="3617913" y="6272235"/>
            <a:ext cx="231775" cy="274637"/>
          </a:xfrm>
          <a:prstGeom prst="rect">
            <a:avLst/>
          </a:prstGeom>
          <a:noFill/>
          <a:ln w="9525">
            <a:noFill/>
            <a:miter lim="800000"/>
            <a:headEnd/>
            <a:tailEnd/>
          </a:ln>
        </p:spPr>
        <p:txBody>
          <a:bodyPr wrap="none" lIns="0" tIns="0" rIns="0" bIns="0">
            <a:spAutoFit/>
          </a:bodyPr>
          <a:lstStyle/>
          <a:p>
            <a:r>
              <a:rPr lang="en-US" altLang="zh-CN" sz="1800" b="1">
                <a:solidFill>
                  <a:srgbClr val="000000"/>
                </a:solidFill>
                <a:latin typeface="宋体" pitchFamily="2" charset="-122"/>
              </a:rPr>
              <a:t>RI</a:t>
            </a:r>
            <a:endParaRPr lang="en-US" altLang="zh-CN" sz="1800" b="1"/>
          </a:p>
        </p:txBody>
      </p:sp>
      <p:sp>
        <p:nvSpPr>
          <p:cNvPr id="76865" name="Line 124"/>
          <p:cNvSpPr>
            <a:spLocks noChangeShapeType="1"/>
          </p:cNvSpPr>
          <p:nvPr/>
        </p:nvSpPr>
        <p:spPr bwMode="auto">
          <a:xfrm>
            <a:off x="228600" y="2046310"/>
            <a:ext cx="1588" cy="23812"/>
          </a:xfrm>
          <a:prstGeom prst="line">
            <a:avLst/>
          </a:prstGeom>
          <a:noFill/>
          <a:ln w="0">
            <a:solidFill>
              <a:srgbClr val="000000"/>
            </a:solidFill>
            <a:round/>
            <a:headEnd/>
            <a:tailEnd/>
          </a:ln>
        </p:spPr>
        <p:txBody>
          <a:bodyPr/>
          <a:lstStyle/>
          <a:p>
            <a:endParaRPr lang="zh-CN" altLang="en-US"/>
          </a:p>
        </p:txBody>
      </p:sp>
      <p:sp>
        <p:nvSpPr>
          <p:cNvPr id="76866" name="Rectangle 125"/>
          <p:cNvSpPr>
            <a:spLocks noChangeArrowheads="1"/>
          </p:cNvSpPr>
          <p:nvPr/>
        </p:nvSpPr>
        <p:spPr bwMode="auto">
          <a:xfrm>
            <a:off x="239713" y="2046310"/>
            <a:ext cx="720725" cy="11112"/>
          </a:xfrm>
          <a:prstGeom prst="rect">
            <a:avLst/>
          </a:prstGeom>
          <a:noFill/>
          <a:ln w="9525">
            <a:noFill/>
            <a:miter lim="800000"/>
            <a:headEnd/>
            <a:tailEnd/>
          </a:ln>
        </p:spPr>
        <p:txBody>
          <a:bodyPr/>
          <a:lstStyle/>
          <a:p>
            <a:endParaRPr lang="zh-CN" altLang="en-US"/>
          </a:p>
        </p:txBody>
      </p:sp>
      <p:sp>
        <p:nvSpPr>
          <p:cNvPr id="76867" name="Line 126"/>
          <p:cNvSpPr>
            <a:spLocks noChangeShapeType="1"/>
          </p:cNvSpPr>
          <p:nvPr/>
        </p:nvSpPr>
        <p:spPr bwMode="auto">
          <a:xfrm>
            <a:off x="960438" y="2046310"/>
            <a:ext cx="1587" cy="23812"/>
          </a:xfrm>
          <a:prstGeom prst="line">
            <a:avLst/>
          </a:prstGeom>
          <a:noFill/>
          <a:ln w="0">
            <a:solidFill>
              <a:srgbClr val="000000"/>
            </a:solidFill>
            <a:round/>
            <a:headEnd/>
            <a:tailEnd/>
          </a:ln>
        </p:spPr>
        <p:txBody>
          <a:bodyPr/>
          <a:lstStyle/>
          <a:p>
            <a:endParaRPr lang="zh-CN" altLang="en-US"/>
          </a:p>
        </p:txBody>
      </p:sp>
      <p:sp>
        <p:nvSpPr>
          <p:cNvPr id="76868" name="Rectangle 127"/>
          <p:cNvSpPr>
            <a:spLocks noChangeArrowheads="1"/>
          </p:cNvSpPr>
          <p:nvPr/>
        </p:nvSpPr>
        <p:spPr bwMode="auto">
          <a:xfrm>
            <a:off x="968375" y="2046310"/>
            <a:ext cx="723900" cy="11112"/>
          </a:xfrm>
          <a:prstGeom prst="rect">
            <a:avLst/>
          </a:prstGeom>
          <a:noFill/>
          <a:ln w="9525">
            <a:noFill/>
            <a:miter lim="800000"/>
            <a:headEnd/>
            <a:tailEnd/>
          </a:ln>
        </p:spPr>
        <p:txBody>
          <a:bodyPr/>
          <a:lstStyle/>
          <a:p>
            <a:endParaRPr lang="zh-CN" altLang="en-US"/>
          </a:p>
        </p:txBody>
      </p:sp>
      <p:sp>
        <p:nvSpPr>
          <p:cNvPr id="76869" name="Line 128"/>
          <p:cNvSpPr>
            <a:spLocks noChangeShapeType="1"/>
          </p:cNvSpPr>
          <p:nvPr/>
        </p:nvSpPr>
        <p:spPr bwMode="auto">
          <a:xfrm>
            <a:off x="1692275" y="2046310"/>
            <a:ext cx="1588" cy="23812"/>
          </a:xfrm>
          <a:prstGeom prst="line">
            <a:avLst/>
          </a:prstGeom>
          <a:noFill/>
          <a:ln w="0">
            <a:solidFill>
              <a:srgbClr val="000000"/>
            </a:solidFill>
            <a:round/>
            <a:headEnd/>
            <a:tailEnd/>
          </a:ln>
        </p:spPr>
        <p:txBody>
          <a:bodyPr/>
          <a:lstStyle/>
          <a:p>
            <a:endParaRPr lang="zh-CN" altLang="en-US"/>
          </a:p>
        </p:txBody>
      </p:sp>
      <p:sp>
        <p:nvSpPr>
          <p:cNvPr id="76870" name="Rectangle 129"/>
          <p:cNvSpPr>
            <a:spLocks noChangeArrowheads="1"/>
          </p:cNvSpPr>
          <p:nvPr/>
        </p:nvSpPr>
        <p:spPr bwMode="auto">
          <a:xfrm>
            <a:off x="1700213" y="2046310"/>
            <a:ext cx="1973262" cy="11112"/>
          </a:xfrm>
          <a:prstGeom prst="rect">
            <a:avLst/>
          </a:prstGeom>
          <a:noFill/>
          <a:ln w="9525">
            <a:noFill/>
            <a:miter lim="800000"/>
            <a:headEnd/>
            <a:tailEnd/>
          </a:ln>
        </p:spPr>
        <p:txBody>
          <a:bodyPr/>
          <a:lstStyle/>
          <a:p>
            <a:endParaRPr lang="zh-CN" altLang="en-US"/>
          </a:p>
        </p:txBody>
      </p:sp>
      <p:sp>
        <p:nvSpPr>
          <p:cNvPr id="76871" name="Line 130"/>
          <p:cNvSpPr>
            <a:spLocks noChangeShapeType="1"/>
          </p:cNvSpPr>
          <p:nvPr/>
        </p:nvSpPr>
        <p:spPr bwMode="auto">
          <a:xfrm>
            <a:off x="3581400" y="2046310"/>
            <a:ext cx="1588" cy="23812"/>
          </a:xfrm>
          <a:prstGeom prst="line">
            <a:avLst/>
          </a:prstGeom>
          <a:noFill/>
          <a:ln w="0">
            <a:solidFill>
              <a:srgbClr val="000000"/>
            </a:solidFill>
            <a:round/>
            <a:headEnd/>
            <a:tailEnd/>
          </a:ln>
        </p:spPr>
        <p:txBody>
          <a:bodyPr/>
          <a:lstStyle/>
          <a:p>
            <a:endParaRPr lang="zh-CN" altLang="en-US"/>
          </a:p>
        </p:txBody>
      </p:sp>
      <p:sp>
        <p:nvSpPr>
          <p:cNvPr id="76872" name="Rectangle 131"/>
          <p:cNvSpPr>
            <a:spLocks noChangeArrowheads="1"/>
          </p:cNvSpPr>
          <p:nvPr/>
        </p:nvSpPr>
        <p:spPr bwMode="auto">
          <a:xfrm>
            <a:off x="3589338" y="2103438"/>
            <a:ext cx="806450" cy="11112"/>
          </a:xfrm>
          <a:prstGeom prst="rect">
            <a:avLst/>
          </a:prstGeom>
          <a:noFill/>
          <a:ln w="9525">
            <a:noFill/>
            <a:miter lim="800000"/>
            <a:headEnd/>
            <a:tailEnd/>
          </a:ln>
        </p:spPr>
        <p:txBody>
          <a:bodyPr/>
          <a:lstStyle/>
          <a:p>
            <a:endParaRPr lang="zh-CN" altLang="en-US"/>
          </a:p>
        </p:txBody>
      </p:sp>
      <p:sp>
        <p:nvSpPr>
          <p:cNvPr id="76873" name="Line 132"/>
          <p:cNvSpPr>
            <a:spLocks noChangeShapeType="1"/>
          </p:cNvSpPr>
          <p:nvPr/>
        </p:nvSpPr>
        <p:spPr bwMode="auto">
          <a:xfrm flipV="1">
            <a:off x="228600" y="2076472"/>
            <a:ext cx="3962400" cy="0"/>
          </a:xfrm>
          <a:prstGeom prst="line">
            <a:avLst/>
          </a:prstGeom>
          <a:noFill/>
          <a:ln w="0">
            <a:solidFill>
              <a:srgbClr val="000000"/>
            </a:solidFill>
            <a:round/>
            <a:headEnd/>
            <a:tailEnd/>
          </a:ln>
        </p:spPr>
        <p:txBody>
          <a:bodyPr/>
          <a:lstStyle/>
          <a:p>
            <a:endParaRPr lang="zh-CN" altLang="en-US"/>
          </a:p>
        </p:txBody>
      </p:sp>
      <p:sp>
        <p:nvSpPr>
          <p:cNvPr id="76874" name="Line 133"/>
          <p:cNvSpPr>
            <a:spLocks noChangeShapeType="1"/>
          </p:cNvSpPr>
          <p:nvPr/>
        </p:nvSpPr>
        <p:spPr bwMode="auto">
          <a:xfrm>
            <a:off x="228600" y="2070122"/>
            <a:ext cx="1588" cy="4491038"/>
          </a:xfrm>
          <a:prstGeom prst="line">
            <a:avLst/>
          </a:prstGeom>
          <a:noFill/>
          <a:ln w="0">
            <a:solidFill>
              <a:srgbClr val="000000"/>
            </a:solidFill>
            <a:round/>
            <a:headEnd/>
            <a:tailEnd/>
          </a:ln>
        </p:spPr>
        <p:txBody>
          <a:bodyPr/>
          <a:lstStyle/>
          <a:p>
            <a:endParaRPr lang="zh-CN" altLang="en-US"/>
          </a:p>
        </p:txBody>
      </p:sp>
      <p:sp>
        <p:nvSpPr>
          <p:cNvPr id="76875" name="Line 134"/>
          <p:cNvSpPr>
            <a:spLocks noChangeShapeType="1"/>
          </p:cNvSpPr>
          <p:nvPr/>
        </p:nvSpPr>
        <p:spPr bwMode="auto">
          <a:xfrm>
            <a:off x="228600" y="6561160"/>
            <a:ext cx="11113" cy="3175"/>
          </a:xfrm>
          <a:prstGeom prst="line">
            <a:avLst/>
          </a:prstGeom>
          <a:noFill/>
          <a:ln w="0">
            <a:solidFill>
              <a:srgbClr val="000000"/>
            </a:solidFill>
            <a:round/>
            <a:headEnd/>
            <a:tailEnd/>
          </a:ln>
        </p:spPr>
        <p:txBody>
          <a:bodyPr/>
          <a:lstStyle/>
          <a:p>
            <a:endParaRPr lang="zh-CN" altLang="en-US"/>
          </a:p>
        </p:txBody>
      </p:sp>
      <p:sp>
        <p:nvSpPr>
          <p:cNvPr id="76876" name="Line 135"/>
          <p:cNvSpPr>
            <a:spLocks noChangeShapeType="1"/>
          </p:cNvSpPr>
          <p:nvPr/>
        </p:nvSpPr>
        <p:spPr bwMode="auto">
          <a:xfrm>
            <a:off x="228600" y="6561160"/>
            <a:ext cx="1588" cy="11112"/>
          </a:xfrm>
          <a:prstGeom prst="line">
            <a:avLst/>
          </a:prstGeom>
          <a:noFill/>
          <a:ln w="0">
            <a:solidFill>
              <a:srgbClr val="000000"/>
            </a:solidFill>
            <a:round/>
            <a:headEnd/>
            <a:tailEnd/>
          </a:ln>
        </p:spPr>
        <p:txBody>
          <a:bodyPr/>
          <a:lstStyle/>
          <a:p>
            <a:endParaRPr lang="zh-CN" altLang="en-US"/>
          </a:p>
        </p:txBody>
      </p:sp>
      <p:sp>
        <p:nvSpPr>
          <p:cNvPr id="76877" name="Line 136"/>
          <p:cNvSpPr>
            <a:spLocks noChangeShapeType="1"/>
          </p:cNvSpPr>
          <p:nvPr/>
        </p:nvSpPr>
        <p:spPr bwMode="auto">
          <a:xfrm>
            <a:off x="228600" y="6561160"/>
            <a:ext cx="11113" cy="3175"/>
          </a:xfrm>
          <a:prstGeom prst="line">
            <a:avLst/>
          </a:prstGeom>
          <a:noFill/>
          <a:ln w="0">
            <a:solidFill>
              <a:srgbClr val="000000"/>
            </a:solidFill>
            <a:round/>
            <a:headEnd/>
            <a:tailEnd/>
          </a:ln>
        </p:spPr>
        <p:txBody>
          <a:bodyPr/>
          <a:lstStyle/>
          <a:p>
            <a:endParaRPr lang="zh-CN" altLang="en-US"/>
          </a:p>
        </p:txBody>
      </p:sp>
      <p:sp>
        <p:nvSpPr>
          <p:cNvPr id="76878" name="Line 137"/>
          <p:cNvSpPr>
            <a:spLocks noChangeShapeType="1"/>
          </p:cNvSpPr>
          <p:nvPr/>
        </p:nvSpPr>
        <p:spPr bwMode="auto">
          <a:xfrm>
            <a:off x="228600" y="6561160"/>
            <a:ext cx="1588" cy="11112"/>
          </a:xfrm>
          <a:prstGeom prst="line">
            <a:avLst/>
          </a:prstGeom>
          <a:noFill/>
          <a:ln w="0">
            <a:solidFill>
              <a:srgbClr val="000000"/>
            </a:solidFill>
            <a:round/>
            <a:headEnd/>
            <a:tailEnd/>
          </a:ln>
        </p:spPr>
        <p:txBody>
          <a:bodyPr/>
          <a:lstStyle/>
          <a:p>
            <a:endParaRPr lang="zh-CN" altLang="en-US"/>
          </a:p>
        </p:txBody>
      </p:sp>
      <p:sp>
        <p:nvSpPr>
          <p:cNvPr id="76879" name="Rectangle 138"/>
          <p:cNvSpPr>
            <a:spLocks noChangeArrowheads="1"/>
          </p:cNvSpPr>
          <p:nvPr/>
        </p:nvSpPr>
        <p:spPr bwMode="auto">
          <a:xfrm>
            <a:off x="239713" y="6561160"/>
            <a:ext cx="720725" cy="11112"/>
          </a:xfrm>
          <a:prstGeom prst="rect">
            <a:avLst/>
          </a:prstGeom>
          <a:noFill/>
          <a:ln w="9525">
            <a:noFill/>
            <a:miter lim="800000"/>
            <a:headEnd/>
            <a:tailEnd/>
          </a:ln>
        </p:spPr>
        <p:txBody>
          <a:bodyPr/>
          <a:lstStyle/>
          <a:p>
            <a:endParaRPr lang="zh-CN" altLang="en-US"/>
          </a:p>
        </p:txBody>
      </p:sp>
      <p:sp>
        <p:nvSpPr>
          <p:cNvPr id="76880" name="Line 139"/>
          <p:cNvSpPr>
            <a:spLocks noChangeShapeType="1"/>
          </p:cNvSpPr>
          <p:nvPr/>
        </p:nvSpPr>
        <p:spPr bwMode="auto">
          <a:xfrm>
            <a:off x="960438" y="2070122"/>
            <a:ext cx="1587" cy="4491038"/>
          </a:xfrm>
          <a:prstGeom prst="line">
            <a:avLst/>
          </a:prstGeom>
          <a:noFill/>
          <a:ln w="0">
            <a:solidFill>
              <a:srgbClr val="000000"/>
            </a:solidFill>
            <a:round/>
            <a:headEnd/>
            <a:tailEnd/>
          </a:ln>
        </p:spPr>
        <p:txBody>
          <a:bodyPr/>
          <a:lstStyle/>
          <a:p>
            <a:endParaRPr lang="zh-CN" altLang="en-US"/>
          </a:p>
        </p:txBody>
      </p:sp>
      <p:sp>
        <p:nvSpPr>
          <p:cNvPr id="76881" name="Line 140"/>
          <p:cNvSpPr>
            <a:spLocks noChangeShapeType="1"/>
          </p:cNvSpPr>
          <p:nvPr/>
        </p:nvSpPr>
        <p:spPr bwMode="auto">
          <a:xfrm>
            <a:off x="960438" y="6561160"/>
            <a:ext cx="7937" cy="3175"/>
          </a:xfrm>
          <a:prstGeom prst="line">
            <a:avLst/>
          </a:prstGeom>
          <a:noFill/>
          <a:ln w="0">
            <a:solidFill>
              <a:srgbClr val="000000"/>
            </a:solidFill>
            <a:round/>
            <a:headEnd/>
            <a:tailEnd/>
          </a:ln>
        </p:spPr>
        <p:txBody>
          <a:bodyPr/>
          <a:lstStyle/>
          <a:p>
            <a:endParaRPr lang="zh-CN" altLang="en-US"/>
          </a:p>
        </p:txBody>
      </p:sp>
      <p:sp>
        <p:nvSpPr>
          <p:cNvPr id="76882" name="Line 141"/>
          <p:cNvSpPr>
            <a:spLocks noChangeShapeType="1"/>
          </p:cNvSpPr>
          <p:nvPr/>
        </p:nvSpPr>
        <p:spPr bwMode="auto">
          <a:xfrm>
            <a:off x="960438" y="6561160"/>
            <a:ext cx="1587" cy="11112"/>
          </a:xfrm>
          <a:prstGeom prst="line">
            <a:avLst/>
          </a:prstGeom>
          <a:noFill/>
          <a:ln w="0">
            <a:solidFill>
              <a:srgbClr val="000000"/>
            </a:solidFill>
            <a:round/>
            <a:headEnd/>
            <a:tailEnd/>
          </a:ln>
        </p:spPr>
        <p:txBody>
          <a:bodyPr/>
          <a:lstStyle/>
          <a:p>
            <a:endParaRPr lang="zh-CN" altLang="en-US"/>
          </a:p>
        </p:txBody>
      </p:sp>
      <p:sp>
        <p:nvSpPr>
          <p:cNvPr id="76883" name="Rectangle 142"/>
          <p:cNvSpPr>
            <a:spLocks noChangeArrowheads="1"/>
          </p:cNvSpPr>
          <p:nvPr/>
        </p:nvSpPr>
        <p:spPr bwMode="auto">
          <a:xfrm>
            <a:off x="968375" y="6561160"/>
            <a:ext cx="723900" cy="11112"/>
          </a:xfrm>
          <a:prstGeom prst="rect">
            <a:avLst/>
          </a:prstGeom>
          <a:noFill/>
          <a:ln w="9525">
            <a:noFill/>
            <a:miter lim="800000"/>
            <a:headEnd/>
            <a:tailEnd/>
          </a:ln>
        </p:spPr>
        <p:txBody>
          <a:bodyPr/>
          <a:lstStyle/>
          <a:p>
            <a:endParaRPr lang="zh-CN" altLang="en-US"/>
          </a:p>
        </p:txBody>
      </p:sp>
      <p:sp>
        <p:nvSpPr>
          <p:cNvPr id="76884" name="Line 143"/>
          <p:cNvSpPr>
            <a:spLocks noChangeShapeType="1"/>
          </p:cNvSpPr>
          <p:nvPr/>
        </p:nvSpPr>
        <p:spPr bwMode="auto">
          <a:xfrm>
            <a:off x="1692275" y="2070122"/>
            <a:ext cx="1588" cy="4491038"/>
          </a:xfrm>
          <a:prstGeom prst="line">
            <a:avLst/>
          </a:prstGeom>
          <a:noFill/>
          <a:ln w="0">
            <a:solidFill>
              <a:srgbClr val="000000"/>
            </a:solidFill>
            <a:round/>
            <a:headEnd/>
            <a:tailEnd/>
          </a:ln>
        </p:spPr>
        <p:txBody>
          <a:bodyPr/>
          <a:lstStyle/>
          <a:p>
            <a:endParaRPr lang="zh-CN" altLang="en-US"/>
          </a:p>
        </p:txBody>
      </p:sp>
      <p:sp>
        <p:nvSpPr>
          <p:cNvPr id="76885" name="Line 144"/>
          <p:cNvSpPr>
            <a:spLocks noChangeShapeType="1"/>
          </p:cNvSpPr>
          <p:nvPr/>
        </p:nvSpPr>
        <p:spPr bwMode="auto">
          <a:xfrm>
            <a:off x="1692275" y="6561160"/>
            <a:ext cx="7938" cy="3175"/>
          </a:xfrm>
          <a:prstGeom prst="line">
            <a:avLst/>
          </a:prstGeom>
          <a:noFill/>
          <a:ln w="0">
            <a:solidFill>
              <a:srgbClr val="000000"/>
            </a:solidFill>
            <a:round/>
            <a:headEnd/>
            <a:tailEnd/>
          </a:ln>
        </p:spPr>
        <p:txBody>
          <a:bodyPr/>
          <a:lstStyle/>
          <a:p>
            <a:endParaRPr lang="zh-CN" altLang="en-US"/>
          </a:p>
        </p:txBody>
      </p:sp>
      <p:sp>
        <p:nvSpPr>
          <p:cNvPr id="76886" name="Line 145"/>
          <p:cNvSpPr>
            <a:spLocks noChangeShapeType="1"/>
          </p:cNvSpPr>
          <p:nvPr/>
        </p:nvSpPr>
        <p:spPr bwMode="auto">
          <a:xfrm>
            <a:off x="1692275" y="6561160"/>
            <a:ext cx="1588" cy="11112"/>
          </a:xfrm>
          <a:prstGeom prst="line">
            <a:avLst/>
          </a:prstGeom>
          <a:noFill/>
          <a:ln w="0">
            <a:solidFill>
              <a:srgbClr val="000000"/>
            </a:solidFill>
            <a:round/>
            <a:headEnd/>
            <a:tailEnd/>
          </a:ln>
        </p:spPr>
        <p:txBody>
          <a:bodyPr/>
          <a:lstStyle/>
          <a:p>
            <a:endParaRPr lang="zh-CN" altLang="en-US"/>
          </a:p>
        </p:txBody>
      </p:sp>
      <p:sp>
        <p:nvSpPr>
          <p:cNvPr id="76887" name="Rectangle 146"/>
          <p:cNvSpPr>
            <a:spLocks noChangeArrowheads="1"/>
          </p:cNvSpPr>
          <p:nvPr/>
        </p:nvSpPr>
        <p:spPr bwMode="auto">
          <a:xfrm>
            <a:off x="1700213" y="6561160"/>
            <a:ext cx="1973262" cy="11112"/>
          </a:xfrm>
          <a:prstGeom prst="rect">
            <a:avLst/>
          </a:prstGeom>
          <a:noFill/>
          <a:ln w="9525">
            <a:noFill/>
            <a:miter lim="800000"/>
            <a:headEnd/>
            <a:tailEnd/>
          </a:ln>
        </p:spPr>
        <p:txBody>
          <a:bodyPr/>
          <a:lstStyle/>
          <a:p>
            <a:endParaRPr lang="zh-CN" altLang="en-US"/>
          </a:p>
        </p:txBody>
      </p:sp>
      <p:sp>
        <p:nvSpPr>
          <p:cNvPr id="76888" name="Line 147"/>
          <p:cNvSpPr>
            <a:spLocks noChangeShapeType="1"/>
          </p:cNvSpPr>
          <p:nvPr/>
        </p:nvSpPr>
        <p:spPr bwMode="auto">
          <a:xfrm>
            <a:off x="228600" y="6572272"/>
            <a:ext cx="3962400" cy="0"/>
          </a:xfrm>
          <a:prstGeom prst="line">
            <a:avLst/>
          </a:prstGeom>
          <a:noFill/>
          <a:ln w="0">
            <a:solidFill>
              <a:srgbClr val="000000"/>
            </a:solidFill>
            <a:round/>
            <a:headEnd/>
            <a:tailEnd/>
          </a:ln>
        </p:spPr>
        <p:txBody>
          <a:bodyPr/>
          <a:lstStyle/>
          <a:p>
            <a:endParaRPr lang="zh-CN" altLang="en-US"/>
          </a:p>
        </p:txBody>
      </p:sp>
      <p:sp>
        <p:nvSpPr>
          <p:cNvPr id="76889" name="Line 148"/>
          <p:cNvSpPr>
            <a:spLocks noChangeShapeType="1"/>
          </p:cNvSpPr>
          <p:nvPr/>
        </p:nvSpPr>
        <p:spPr bwMode="auto">
          <a:xfrm>
            <a:off x="3581400" y="2070122"/>
            <a:ext cx="1588" cy="4491038"/>
          </a:xfrm>
          <a:prstGeom prst="line">
            <a:avLst/>
          </a:prstGeom>
          <a:noFill/>
          <a:ln w="0">
            <a:solidFill>
              <a:srgbClr val="000000"/>
            </a:solidFill>
            <a:round/>
            <a:headEnd/>
            <a:tailEnd/>
          </a:ln>
        </p:spPr>
        <p:txBody>
          <a:bodyPr/>
          <a:lstStyle/>
          <a:p>
            <a:endParaRPr lang="zh-CN" altLang="en-US"/>
          </a:p>
        </p:txBody>
      </p:sp>
      <p:sp>
        <p:nvSpPr>
          <p:cNvPr id="76890" name="Line 149"/>
          <p:cNvSpPr>
            <a:spLocks noChangeShapeType="1"/>
          </p:cNvSpPr>
          <p:nvPr/>
        </p:nvSpPr>
        <p:spPr bwMode="auto">
          <a:xfrm>
            <a:off x="3581400" y="6561160"/>
            <a:ext cx="7938" cy="3175"/>
          </a:xfrm>
          <a:prstGeom prst="line">
            <a:avLst/>
          </a:prstGeom>
          <a:noFill/>
          <a:ln w="0">
            <a:solidFill>
              <a:srgbClr val="000000"/>
            </a:solidFill>
            <a:round/>
            <a:headEnd/>
            <a:tailEnd/>
          </a:ln>
        </p:spPr>
        <p:txBody>
          <a:bodyPr/>
          <a:lstStyle/>
          <a:p>
            <a:endParaRPr lang="zh-CN" altLang="en-US"/>
          </a:p>
        </p:txBody>
      </p:sp>
      <p:sp>
        <p:nvSpPr>
          <p:cNvPr id="76891" name="Line 150"/>
          <p:cNvSpPr>
            <a:spLocks noChangeShapeType="1"/>
          </p:cNvSpPr>
          <p:nvPr/>
        </p:nvSpPr>
        <p:spPr bwMode="auto">
          <a:xfrm>
            <a:off x="3581400" y="6561160"/>
            <a:ext cx="1588" cy="11112"/>
          </a:xfrm>
          <a:prstGeom prst="line">
            <a:avLst/>
          </a:prstGeom>
          <a:noFill/>
          <a:ln w="0">
            <a:solidFill>
              <a:srgbClr val="000000"/>
            </a:solidFill>
            <a:round/>
            <a:headEnd/>
            <a:tailEnd/>
          </a:ln>
        </p:spPr>
        <p:txBody>
          <a:bodyPr/>
          <a:lstStyle/>
          <a:p>
            <a:endParaRPr lang="zh-CN" altLang="en-US"/>
          </a:p>
        </p:txBody>
      </p:sp>
      <p:sp>
        <p:nvSpPr>
          <p:cNvPr id="76892" name="Rectangle 151"/>
          <p:cNvSpPr>
            <a:spLocks noChangeArrowheads="1"/>
          </p:cNvSpPr>
          <p:nvPr/>
        </p:nvSpPr>
        <p:spPr bwMode="auto">
          <a:xfrm>
            <a:off x="3589338" y="6618288"/>
            <a:ext cx="806450" cy="11112"/>
          </a:xfrm>
          <a:prstGeom prst="rect">
            <a:avLst/>
          </a:prstGeom>
          <a:noFill/>
          <a:ln w="9525">
            <a:noFill/>
            <a:miter lim="800000"/>
            <a:headEnd/>
            <a:tailEnd/>
          </a:ln>
        </p:spPr>
        <p:txBody>
          <a:bodyPr/>
          <a:lstStyle/>
          <a:p>
            <a:endParaRPr lang="zh-CN" altLang="en-US"/>
          </a:p>
        </p:txBody>
      </p:sp>
      <p:sp>
        <p:nvSpPr>
          <p:cNvPr id="76893" name="Line 152"/>
          <p:cNvSpPr>
            <a:spLocks noChangeShapeType="1"/>
          </p:cNvSpPr>
          <p:nvPr/>
        </p:nvSpPr>
        <p:spPr bwMode="auto">
          <a:xfrm>
            <a:off x="4191000" y="1619272"/>
            <a:ext cx="0" cy="4876800"/>
          </a:xfrm>
          <a:prstGeom prst="line">
            <a:avLst/>
          </a:prstGeom>
          <a:noFill/>
          <a:ln w="0">
            <a:solidFill>
              <a:srgbClr val="000000"/>
            </a:solidFill>
            <a:round/>
            <a:headEnd/>
            <a:tailEnd/>
          </a:ln>
        </p:spPr>
        <p:txBody>
          <a:bodyPr/>
          <a:lstStyle/>
          <a:p>
            <a:endParaRPr lang="zh-CN" altLang="en-US"/>
          </a:p>
        </p:txBody>
      </p:sp>
      <p:sp>
        <p:nvSpPr>
          <p:cNvPr id="76894" name="Text Box 153"/>
          <p:cNvSpPr txBox="1">
            <a:spLocks noChangeArrowheads="1"/>
          </p:cNvSpPr>
          <p:nvPr/>
        </p:nvSpPr>
        <p:spPr bwMode="auto">
          <a:xfrm>
            <a:off x="288925" y="806450"/>
            <a:ext cx="4059125" cy="830997"/>
          </a:xfrm>
          <a:prstGeom prst="rect">
            <a:avLst/>
          </a:prstGeom>
          <a:noFill/>
          <a:ln w="12700">
            <a:noFill/>
            <a:miter lim="800000"/>
            <a:headEnd/>
            <a:tailEnd/>
          </a:ln>
        </p:spPr>
        <p:txBody>
          <a:bodyPr wrap="none">
            <a:spAutoFit/>
          </a:bodyPr>
          <a:lstStyle/>
          <a:p>
            <a:pPr eaLnBrk="0" hangingPunct="0"/>
            <a:r>
              <a:rPr lang="en-US" altLang="zh-CN" b="1" dirty="0">
                <a:latin typeface="楷体"/>
                <a:ea typeface="楷体"/>
                <a:cs typeface="楷体"/>
              </a:rPr>
              <a:t>25</a:t>
            </a:r>
            <a:r>
              <a:rPr lang="zh-CN" altLang="en-US" b="1" dirty="0">
                <a:latin typeface="楷体"/>
                <a:ea typeface="楷体"/>
                <a:cs typeface="楷体"/>
              </a:rPr>
              <a:t>芯或者</a:t>
            </a:r>
            <a:r>
              <a:rPr lang="en-US" altLang="zh-CN" b="1" dirty="0">
                <a:latin typeface="楷体"/>
                <a:ea typeface="楷体"/>
                <a:cs typeface="楷体"/>
              </a:rPr>
              <a:t>9</a:t>
            </a:r>
            <a:r>
              <a:rPr lang="zh-CN" altLang="en-US" b="1" dirty="0">
                <a:latin typeface="楷体"/>
                <a:ea typeface="楷体"/>
                <a:cs typeface="楷体"/>
              </a:rPr>
              <a:t>芯</a:t>
            </a:r>
            <a:r>
              <a:rPr lang="en-US" altLang="zh-CN" b="1" dirty="0">
                <a:latin typeface="楷体"/>
                <a:ea typeface="楷体"/>
                <a:cs typeface="楷体"/>
              </a:rPr>
              <a:t>D</a:t>
            </a:r>
            <a:r>
              <a:rPr lang="zh-CN" altLang="en-US" b="1" dirty="0">
                <a:latin typeface="楷体"/>
                <a:ea typeface="楷体"/>
                <a:cs typeface="楷体"/>
              </a:rPr>
              <a:t>型连接器</a:t>
            </a:r>
          </a:p>
          <a:p>
            <a:pPr eaLnBrk="0" hangingPunct="0"/>
            <a:r>
              <a:rPr lang="en-US" altLang="zh-CN" b="1" dirty="0" smtClean="0">
                <a:latin typeface="楷体"/>
                <a:ea typeface="楷体"/>
                <a:cs typeface="楷体"/>
              </a:rPr>
              <a:t>DB-25</a:t>
            </a:r>
            <a:r>
              <a:rPr lang="zh-CN" altLang="en-US" b="1" dirty="0" smtClean="0">
                <a:latin typeface="楷体"/>
                <a:ea typeface="楷体"/>
                <a:cs typeface="楷体"/>
              </a:rPr>
              <a:t>和</a:t>
            </a:r>
            <a:r>
              <a:rPr lang="en-US" altLang="zh-CN" b="1" dirty="0" smtClean="0">
                <a:latin typeface="楷体"/>
                <a:ea typeface="楷体"/>
                <a:cs typeface="楷体"/>
              </a:rPr>
              <a:t>DB-9</a:t>
            </a:r>
            <a:r>
              <a:rPr lang="zh-CN" altLang="en-US" b="1" dirty="0" smtClean="0">
                <a:latin typeface="楷体"/>
                <a:ea typeface="楷体"/>
                <a:cs typeface="楷体"/>
              </a:rPr>
              <a:t>插针</a:t>
            </a:r>
            <a:r>
              <a:rPr lang="zh-CN" altLang="en-US" b="1" dirty="0">
                <a:latin typeface="楷体"/>
                <a:ea typeface="楷体"/>
                <a:cs typeface="楷体"/>
              </a:rPr>
              <a:t>对应关系表</a:t>
            </a:r>
          </a:p>
        </p:txBody>
      </p:sp>
      <p:sp>
        <p:nvSpPr>
          <p:cNvPr id="732314" name="Rectangle 154"/>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76896" name="Text Box 155"/>
          <p:cNvSpPr txBox="1">
            <a:spLocks noChangeArrowheads="1"/>
          </p:cNvSpPr>
          <p:nvPr/>
        </p:nvSpPr>
        <p:spPr bwMode="auto">
          <a:xfrm>
            <a:off x="857885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19</a:t>
            </a:r>
            <a:endParaRPr lang="en-US" altLang="zh-CN" dirty="0"/>
          </a:p>
        </p:txBody>
      </p:sp>
      <p:pic>
        <p:nvPicPr>
          <p:cNvPr id="76897" name="Picture 156"/>
          <p:cNvPicPr>
            <a:picLocks noChangeAspect="1" noChangeArrowheads="1"/>
          </p:cNvPicPr>
          <p:nvPr/>
        </p:nvPicPr>
        <p:blipFill>
          <a:blip r:embed="rId2" cstate="print"/>
          <a:srcRect/>
          <a:stretch>
            <a:fillRect/>
          </a:stretch>
        </p:blipFill>
        <p:spPr bwMode="auto">
          <a:xfrm>
            <a:off x="4497388" y="2143116"/>
            <a:ext cx="3860826" cy="1136664"/>
          </a:xfrm>
          <a:prstGeom prst="rect">
            <a:avLst/>
          </a:prstGeom>
          <a:noFill/>
          <a:ln w="9525">
            <a:noFill/>
            <a:miter lim="800000"/>
            <a:headEnd/>
            <a:tailEnd/>
          </a:ln>
        </p:spPr>
      </p:pic>
      <p:sp>
        <p:nvSpPr>
          <p:cNvPr id="76898" name="Text Box 157"/>
          <p:cNvSpPr txBox="1">
            <a:spLocks noChangeArrowheads="1"/>
          </p:cNvSpPr>
          <p:nvPr/>
        </p:nvSpPr>
        <p:spPr bwMode="auto">
          <a:xfrm>
            <a:off x="4664078" y="1900230"/>
            <a:ext cx="336550" cy="457200"/>
          </a:xfrm>
          <a:prstGeom prst="rect">
            <a:avLst/>
          </a:prstGeom>
          <a:noFill/>
          <a:ln w="9525">
            <a:noFill/>
            <a:miter lim="800000"/>
            <a:headEnd/>
            <a:tailEnd/>
          </a:ln>
        </p:spPr>
        <p:txBody>
          <a:bodyPr wrap="none">
            <a:spAutoFit/>
          </a:bodyPr>
          <a:lstStyle/>
          <a:p>
            <a:r>
              <a:rPr lang="en-US" altLang="zh-CN" dirty="0">
                <a:solidFill>
                  <a:srgbClr val="FF0000"/>
                </a:solidFill>
              </a:rPr>
              <a:t>1</a:t>
            </a:r>
          </a:p>
        </p:txBody>
      </p:sp>
      <p:sp>
        <p:nvSpPr>
          <p:cNvPr id="76899" name="Line 158"/>
          <p:cNvSpPr>
            <a:spLocks noChangeShapeType="1"/>
          </p:cNvSpPr>
          <p:nvPr/>
        </p:nvSpPr>
        <p:spPr bwMode="auto">
          <a:xfrm>
            <a:off x="4929190" y="2138357"/>
            <a:ext cx="288925" cy="504825"/>
          </a:xfrm>
          <a:prstGeom prst="line">
            <a:avLst/>
          </a:prstGeom>
          <a:noFill/>
          <a:ln w="9525">
            <a:solidFill>
              <a:srgbClr val="FF0000"/>
            </a:solidFill>
            <a:round/>
            <a:headEnd/>
            <a:tailEnd type="triangle" w="med" len="med"/>
          </a:ln>
        </p:spPr>
        <p:txBody>
          <a:bodyPr/>
          <a:lstStyle/>
          <a:p>
            <a:endParaRPr lang="zh-CN" altLang="en-US"/>
          </a:p>
        </p:txBody>
      </p:sp>
      <p:sp>
        <p:nvSpPr>
          <p:cNvPr id="76900" name="Text Box 159"/>
          <p:cNvSpPr txBox="1">
            <a:spLocks noChangeArrowheads="1"/>
          </p:cNvSpPr>
          <p:nvPr/>
        </p:nvSpPr>
        <p:spPr bwMode="auto">
          <a:xfrm>
            <a:off x="7654950" y="1928802"/>
            <a:ext cx="488950" cy="457200"/>
          </a:xfrm>
          <a:prstGeom prst="rect">
            <a:avLst/>
          </a:prstGeom>
          <a:noFill/>
          <a:ln w="9525">
            <a:noFill/>
            <a:miter lim="800000"/>
            <a:headEnd/>
            <a:tailEnd/>
          </a:ln>
        </p:spPr>
        <p:txBody>
          <a:bodyPr wrap="none">
            <a:spAutoFit/>
          </a:bodyPr>
          <a:lstStyle/>
          <a:p>
            <a:r>
              <a:rPr lang="en-US" altLang="zh-CN" dirty="0">
                <a:solidFill>
                  <a:srgbClr val="FF0000"/>
                </a:solidFill>
              </a:rPr>
              <a:t>13</a:t>
            </a:r>
          </a:p>
        </p:txBody>
      </p:sp>
      <p:sp>
        <p:nvSpPr>
          <p:cNvPr id="76901" name="Line 160"/>
          <p:cNvSpPr>
            <a:spLocks noChangeShapeType="1"/>
          </p:cNvSpPr>
          <p:nvPr/>
        </p:nvSpPr>
        <p:spPr bwMode="auto">
          <a:xfrm flipH="1">
            <a:off x="7558107" y="2159001"/>
            <a:ext cx="144463" cy="503237"/>
          </a:xfrm>
          <a:prstGeom prst="line">
            <a:avLst/>
          </a:prstGeom>
          <a:noFill/>
          <a:ln w="9525">
            <a:solidFill>
              <a:srgbClr val="FF0000"/>
            </a:solidFill>
            <a:round/>
            <a:headEnd/>
            <a:tailEnd type="triangle" w="med" len="med"/>
          </a:ln>
        </p:spPr>
        <p:txBody>
          <a:bodyPr/>
          <a:lstStyle/>
          <a:p>
            <a:endParaRPr lang="zh-CN" altLang="en-US"/>
          </a:p>
        </p:txBody>
      </p:sp>
      <p:sp>
        <p:nvSpPr>
          <p:cNvPr id="76902" name="Text Box 161"/>
          <p:cNvSpPr txBox="1">
            <a:spLocks noChangeArrowheads="1"/>
          </p:cNvSpPr>
          <p:nvPr/>
        </p:nvSpPr>
        <p:spPr bwMode="auto">
          <a:xfrm>
            <a:off x="4622800" y="3043238"/>
            <a:ext cx="488950" cy="457200"/>
          </a:xfrm>
          <a:prstGeom prst="rect">
            <a:avLst/>
          </a:prstGeom>
          <a:noFill/>
          <a:ln w="9525">
            <a:noFill/>
            <a:miter lim="800000"/>
            <a:headEnd/>
            <a:tailEnd/>
          </a:ln>
        </p:spPr>
        <p:txBody>
          <a:bodyPr wrap="none">
            <a:spAutoFit/>
          </a:bodyPr>
          <a:lstStyle/>
          <a:p>
            <a:r>
              <a:rPr lang="en-US" altLang="zh-CN">
                <a:solidFill>
                  <a:srgbClr val="FF0000"/>
                </a:solidFill>
              </a:rPr>
              <a:t>14</a:t>
            </a:r>
          </a:p>
        </p:txBody>
      </p:sp>
      <p:sp>
        <p:nvSpPr>
          <p:cNvPr id="76903" name="Line 162"/>
          <p:cNvSpPr>
            <a:spLocks noChangeShapeType="1"/>
          </p:cNvSpPr>
          <p:nvPr/>
        </p:nvSpPr>
        <p:spPr bwMode="auto">
          <a:xfrm flipV="1">
            <a:off x="4932362" y="2925763"/>
            <a:ext cx="358775" cy="215900"/>
          </a:xfrm>
          <a:prstGeom prst="line">
            <a:avLst/>
          </a:prstGeom>
          <a:noFill/>
          <a:ln w="9525">
            <a:solidFill>
              <a:srgbClr val="FF0000"/>
            </a:solidFill>
            <a:round/>
            <a:headEnd/>
            <a:tailEnd type="triangle" w="med" len="med"/>
          </a:ln>
        </p:spPr>
        <p:txBody>
          <a:bodyPr/>
          <a:lstStyle/>
          <a:p>
            <a:endParaRPr lang="zh-CN" altLang="en-US"/>
          </a:p>
        </p:txBody>
      </p:sp>
      <p:sp>
        <p:nvSpPr>
          <p:cNvPr id="76904" name="Text Box 163"/>
          <p:cNvSpPr txBox="1">
            <a:spLocks noChangeArrowheads="1"/>
          </p:cNvSpPr>
          <p:nvPr/>
        </p:nvSpPr>
        <p:spPr bwMode="auto">
          <a:xfrm>
            <a:off x="7537470" y="3043238"/>
            <a:ext cx="488950" cy="457200"/>
          </a:xfrm>
          <a:prstGeom prst="rect">
            <a:avLst/>
          </a:prstGeom>
          <a:noFill/>
          <a:ln w="9525">
            <a:noFill/>
            <a:miter lim="800000"/>
            <a:headEnd/>
            <a:tailEnd/>
          </a:ln>
        </p:spPr>
        <p:txBody>
          <a:bodyPr wrap="none">
            <a:spAutoFit/>
          </a:bodyPr>
          <a:lstStyle/>
          <a:p>
            <a:r>
              <a:rPr lang="en-US" altLang="zh-CN">
                <a:solidFill>
                  <a:srgbClr val="FF0000"/>
                </a:solidFill>
              </a:rPr>
              <a:t>25</a:t>
            </a:r>
          </a:p>
        </p:txBody>
      </p:sp>
      <p:sp>
        <p:nvSpPr>
          <p:cNvPr id="76905" name="Line 164"/>
          <p:cNvSpPr>
            <a:spLocks noChangeShapeType="1"/>
          </p:cNvSpPr>
          <p:nvPr/>
        </p:nvSpPr>
        <p:spPr bwMode="auto">
          <a:xfrm flipH="1" flipV="1">
            <a:off x="7485082" y="2951163"/>
            <a:ext cx="144463" cy="287338"/>
          </a:xfrm>
          <a:prstGeom prst="line">
            <a:avLst/>
          </a:prstGeom>
          <a:noFill/>
          <a:ln w="9525">
            <a:solidFill>
              <a:srgbClr val="FF0000"/>
            </a:solidFill>
            <a:round/>
            <a:headEnd/>
            <a:tailEnd type="triangle" w="med" len="med"/>
          </a:ln>
        </p:spPr>
        <p:txBody>
          <a:bodyPr/>
          <a:lstStyle/>
          <a:p>
            <a:endParaRPr lang="zh-CN" altLang="en-US"/>
          </a:p>
        </p:txBody>
      </p:sp>
      <p:pic>
        <p:nvPicPr>
          <p:cNvPr id="76906" name="Picture 165"/>
          <p:cNvPicPr>
            <a:picLocks noChangeAspect="1" noChangeArrowheads="1"/>
          </p:cNvPicPr>
          <p:nvPr/>
        </p:nvPicPr>
        <p:blipFill>
          <a:blip r:embed="rId3" cstate="print"/>
          <a:srcRect/>
          <a:stretch>
            <a:fillRect/>
          </a:stretch>
        </p:blipFill>
        <p:spPr bwMode="auto">
          <a:xfrm>
            <a:off x="4497388" y="3424241"/>
            <a:ext cx="3860826" cy="1076329"/>
          </a:xfrm>
          <a:prstGeom prst="rect">
            <a:avLst/>
          </a:prstGeom>
          <a:noFill/>
          <a:ln w="9525">
            <a:noFill/>
            <a:miter lim="800000"/>
            <a:headEnd/>
            <a:tailEnd/>
          </a:ln>
        </p:spPr>
      </p:pic>
      <p:pic>
        <p:nvPicPr>
          <p:cNvPr id="76907" name="Picture 166"/>
          <p:cNvPicPr>
            <a:picLocks noChangeAspect="1" noChangeArrowheads="1"/>
          </p:cNvPicPr>
          <p:nvPr/>
        </p:nvPicPr>
        <p:blipFill>
          <a:blip r:embed="rId4" cstate="print"/>
          <a:srcRect/>
          <a:stretch>
            <a:fillRect/>
          </a:stretch>
        </p:blipFill>
        <p:spPr bwMode="auto">
          <a:xfrm>
            <a:off x="5500694" y="4929110"/>
            <a:ext cx="2279643" cy="1057372"/>
          </a:xfrm>
          <a:prstGeom prst="rect">
            <a:avLst/>
          </a:prstGeom>
          <a:noFill/>
          <a:ln w="9525">
            <a:noFill/>
            <a:miter lim="800000"/>
            <a:headEnd/>
            <a:tailEnd/>
          </a:ln>
        </p:spPr>
      </p:pic>
      <p:sp>
        <p:nvSpPr>
          <p:cNvPr id="76908" name="Text Box 167"/>
          <p:cNvSpPr txBox="1">
            <a:spLocks noChangeArrowheads="1"/>
          </p:cNvSpPr>
          <p:nvPr/>
        </p:nvSpPr>
        <p:spPr bwMode="auto">
          <a:xfrm>
            <a:off x="5710249" y="5757882"/>
            <a:ext cx="336550" cy="457200"/>
          </a:xfrm>
          <a:prstGeom prst="rect">
            <a:avLst/>
          </a:prstGeom>
          <a:noFill/>
          <a:ln w="9525">
            <a:noFill/>
            <a:miter lim="800000"/>
            <a:headEnd/>
            <a:tailEnd/>
          </a:ln>
        </p:spPr>
        <p:txBody>
          <a:bodyPr wrap="none">
            <a:spAutoFit/>
          </a:bodyPr>
          <a:lstStyle/>
          <a:p>
            <a:r>
              <a:rPr lang="en-US" altLang="zh-CN">
                <a:solidFill>
                  <a:srgbClr val="FF0000"/>
                </a:solidFill>
              </a:rPr>
              <a:t>1</a:t>
            </a:r>
          </a:p>
        </p:txBody>
      </p:sp>
      <p:sp>
        <p:nvSpPr>
          <p:cNvPr id="76909" name="Line 168"/>
          <p:cNvSpPr>
            <a:spLocks noChangeShapeType="1"/>
          </p:cNvSpPr>
          <p:nvPr/>
        </p:nvSpPr>
        <p:spPr bwMode="auto">
          <a:xfrm>
            <a:off x="5926149" y="4681557"/>
            <a:ext cx="288925" cy="504825"/>
          </a:xfrm>
          <a:prstGeom prst="line">
            <a:avLst/>
          </a:prstGeom>
          <a:noFill/>
          <a:ln w="9525">
            <a:solidFill>
              <a:srgbClr val="FF0000"/>
            </a:solidFill>
            <a:round/>
            <a:headEnd/>
            <a:tailEnd type="triangle" w="med" len="med"/>
          </a:ln>
        </p:spPr>
        <p:txBody>
          <a:bodyPr/>
          <a:lstStyle/>
          <a:p>
            <a:endParaRPr lang="zh-CN" altLang="en-US"/>
          </a:p>
        </p:txBody>
      </p:sp>
      <p:sp>
        <p:nvSpPr>
          <p:cNvPr id="76910" name="Text Box 169"/>
          <p:cNvSpPr txBox="1">
            <a:spLocks noChangeArrowheads="1"/>
          </p:cNvSpPr>
          <p:nvPr/>
        </p:nvSpPr>
        <p:spPr bwMode="auto">
          <a:xfrm>
            <a:off x="7092950" y="5757882"/>
            <a:ext cx="336550" cy="457200"/>
          </a:xfrm>
          <a:prstGeom prst="rect">
            <a:avLst/>
          </a:prstGeom>
          <a:noFill/>
          <a:ln w="9525">
            <a:noFill/>
            <a:miter lim="800000"/>
            <a:headEnd/>
            <a:tailEnd/>
          </a:ln>
        </p:spPr>
        <p:txBody>
          <a:bodyPr wrap="none">
            <a:spAutoFit/>
          </a:bodyPr>
          <a:lstStyle/>
          <a:p>
            <a:r>
              <a:rPr lang="en-US" altLang="zh-CN">
                <a:solidFill>
                  <a:srgbClr val="FF0000"/>
                </a:solidFill>
              </a:rPr>
              <a:t>5</a:t>
            </a:r>
          </a:p>
        </p:txBody>
      </p:sp>
      <p:sp>
        <p:nvSpPr>
          <p:cNvPr id="76911" name="Line 170"/>
          <p:cNvSpPr>
            <a:spLocks noChangeShapeType="1"/>
          </p:cNvSpPr>
          <p:nvPr/>
        </p:nvSpPr>
        <p:spPr bwMode="auto">
          <a:xfrm flipH="1">
            <a:off x="6948488" y="4681557"/>
            <a:ext cx="142875" cy="504825"/>
          </a:xfrm>
          <a:prstGeom prst="line">
            <a:avLst/>
          </a:prstGeom>
          <a:noFill/>
          <a:ln w="9525">
            <a:solidFill>
              <a:srgbClr val="FF0000"/>
            </a:solidFill>
            <a:round/>
            <a:headEnd/>
            <a:tailEnd type="triangle" w="med" len="med"/>
          </a:ln>
        </p:spPr>
        <p:txBody>
          <a:bodyPr/>
          <a:lstStyle/>
          <a:p>
            <a:endParaRPr lang="zh-CN" altLang="en-US"/>
          </a:p>
        </p:txBody>
      </p:sp>
      <p:sp>
        <p:nvSpPr>
          <p:cNvPr id="76912" name="Text Box 171"/>
          <p:cNvSpPr txBox="1">
            <a:spLocks noChangeArrowheads="1"/>
          </p:cNvSpPr>
          <p:nvPr/>
        </p:nvSpPr>
        <p:spPr bwMode="auto">
          <a:xfrm>
            <a:off x="5664210" y="4522817"/>
            <a:ext cx="336550" cy="457200"/>
          </a:xfrm>
          <a:prstGeom prst="rect">
            <a:avLst/>
          </a:prstGeom>
          <a:noFill/>
          <a:ln w="9525">
            <a:noFill/>
            <a:miter lim="800000"/>
            <a:headEnd/>
            <a:tailEnd/>
          </a:ln>
        </p:spPr>
        <p:txBody>
          <a:bodyPr wrap="none">
            <a:spAutoFit/>
          </a:bodyPr>
          <a:lstStyle/>
          <a:p>
            <a:r>
              <a:rPr lang="en-US" altLang="zh-CN" dirty="0">
                <a:solidFill>
                  <a:srgbClr val="FF0000"/>
                </a:solidFill>
              </a:rPr>
              <a:t>6</a:t>
            </a:r>
          </a:p>
        </p:txBody>
      </p:sp>
      <p:sp>
        <p:nvSpPr>
          <p:cNvPr id="76913" name="Line 172"/>
          <p:cNvSpPr>
            <a:spLocks noChangeShapeType="1"/>
          </p:cNvSpPr>
          <p:nvPr/>
        </p:nvSpPr>
        <p:spPr bwMode="auto">
          <a:xfrm flipV="1">
            <a:off x="5926149" y="5618182"/>
            <a:ext cx="287338" cy="309563"/>
          </a:xfrm>
          <a:prstGeom prst="line">
            <a:avLst/>
          </a:prstGeom>
          <a:noFill/>
          <a:ln w="9525">
            <a:solidFill>
              <a:srgbClr val="FF0000"/>
            </a:solidFill>
            <a:round/>
            <a:headEnd/>
            <a:tailEnd type="triangle" w="med" len="med"/>
          </a:ln>
        </p:spPr>
        <p:txBody>
          <a:bodyPr/>
          <a:lstStyle/>
          <a:p>
            <a:endParaRPr lang="zh-CN" altLang="en-US"/>
          </a:p>
        </p:txBody>
      </p:sp>
      <p:sp>
        <p:nvSpPr>
          <p:cNvPr id="76914" name="Text Box 173"/>
          <p:cNvSpPr txBox="1">
            <a:spLocks noChangeArrowheads="1"/>
          </p:cNvSpPr>
          <p:nvPr/>
        </p:nvSpPr>
        <p:spPr bwMode="auto">
          <a:xfrm>
            <a:off x="7019925" y="4551389"/>
            <a:ext cx="336550" cy="457200"/>
          </a:xfrm>
          <a:prstGeom prst="rect">
            <a:avLst/>
          </a:prstGeom>
          <a:noFill/>
          <a:ln w="9525">
            <a:noFill/>
            <a:miter lim="800000"/>
            <a:headEnd/>
            <a:tailEnd/>
          </a:ln>
        </p:spPr>
        <p:txBody>
          <a:bodyPr wrap="none">
            <a:spAutoFit/>
          </a:bodyPr>
          <a:lstStyle/>
          <a:p>
            <a:r>
              <a:rPr lang="en-US" altLang="zh-CN" dirty="0">
                <a:solidFill>
                  <a:srgbClr val="FF0000"/>
                </a:solidFill>
              </a:rPr>
              <a:t>9</a:t>
            </a:r>
          </a:p>
        </p:txBody>
      </p:sp>
      <p:sp>
        <p:nvSpPr>
          <p:cNvPr id="76915" name="Line 174"/>
          <p:cNvSpPr>
            <a:spLocks noChangeShapeType="1"/>
          </p:cNvSpPr>
          <p:nvPr/>
        </p:nvSpPr>
        <p:spPr bwMode="auto">
          <a:xfrm flipH="1" flipV="1">
            <a:off x="7019925" y="5638820"/>
            <a:ext cx="144463" cy="288925"/>
          </a:xfrm>
          <a:prstGeom prst="line">
            <a:avLst/>
          </a:prstGeom>
          <a:noFill/>
          <a:ln w="9525">
            <a:solidFill>
              <a:srgbClr val="FF0000"/>
            </a:solidFill>
            <a:round/>
            <a:headEnd/>
            <a:tailEnd type="triangle" w="med" len="med"/>
          </a:ln>
        </p:spPr>
        <p:txBody>
          <a:bodyPr/>
          <a:lstStyle/>
          <a:p>
            <a:endParaRPr lang="zh-CN" altLang="en-US"/>
          </a:p>
        </p:txBody>
      </p:sp>
      <p:sp>
        <p:nvSpPr>
          <p:cNvPr id="76916" name="Text Box 176"/>
          <p:cNvSpPr txBox="1">
            <a:spLocks noChangeArrowheads="1"/>
          </p:cNvSpPr>
          <p:nvPr/>
        </p:nvSpPr>
        <p:spPr bwMode="auto">
          <a:xfrm>
            <a:off x="4500563" y="6140450"/>
            <a:ext cx="4433887" cy="457200"/>
          </a:xfrm>
          <a:prstGeom prst="rect">
            <a:avLst/>
          </a:prstGeom>
          <a:noFill/>
          <a:ln w="9525">
            <a:noFill/>
            <a:miter lim="800000"/>
            <a:headEnd/>
            <a:tailEnd/>
          </a:ln>
        </p:spPr>
        <p:txBody>
          <a:bodyPr wrap="none">
            <a:spAutoFit/>
          </a:bodyPr>
          <a:lstStyle/>
          <a:p>
            <a:r>
              <a:rPr lang="en-US" altLang="zh-CN">
                <a:solidFill>
                  <a:srgbClr val="FF0000"/>
                </a:solidFill>
              </a:rPr>
              <a:t>DTE</a:t>
            </a:r>
            <a:r>
              <a:rPr lang="zh-CN" altLang="en-US">
                <a:solidFill>
                  <a:srgbClr val="FF0000"/>
                </a:solidFill>
              </a:rPr>
              <a:t>侧</a:t>
            </a:r>
            <a:r>
              <a:rPr lang="zh-CN" altLang="en-US"/>
              <a:t>为插座，</a:t>
            </a:r>
            <a:r>
              <a:rPr lang="en-US" altLang="zh-CN">
                <a:solidFill>
                  <a:srgbClr val="FF0000"/>
                </a:solidFill>
              </a:rPr>
              <a:t>DCE</a:t>
            </a:r>
            <a:r>
              <a:rPr lang="zh-CN" altLang="en-US"/>
              <a:t>侧为插针。</a:t>
            </a:r>
          </a:p>
        </p:txBody>
      </p:sp>
      <p:sp>
        <p:nvSpPr>
          <p:cNvPr id="76917" name="Text Box 177"/>
          <p:cNvSpPr txBox="1">
            <a:spLocks noChangeArrowheads="1"/>
          </p:cNvSpPr>
          <p:nvPr/>
        </p:nvSpPr>
        <p:spPr bwMode="auto">
          <a:xfrm>
            <a:off x="6715140" y="2143116"/>
            <a:ext cx="728663" cy="304800"/>
          </a:xfrm>
          <a:prstGeom prst="rect">
            <a:avLst/>
          </a:prstGeom>
          <a:noFill/>
          <a:ln w="9525">
            <a:noFill/>
            <a:miter lim="800000"/>
            <a:headEnd/>
            <a:tailEnd/>
          </a:ln>
        </p:spPr>
        <p:txBody>
          <a:bodyPr wrap="none">
            <a:spAutoFit/>
          </a:bodyPr>
          <a:lstStyle/>
          <a:p>
            <a:r>
              <a:rPr lang="en-US" altLang="zh-CN" sz="1400" b="1">
                <a:solidFill>
                  <a:srgbClr val="FF0000"/>
                </a:solidFill>
              </a:rPr>
              <a:t>—DTE</a:t>
            </a:r>
          </a:p>
        </p:txBody>
      </p:sp>
      <p:sp>
        <p:nvSpPr>
          <p:cNvPr id="118" name="TextBox 117"/>
          <p:cNvSpPr txBox="1"/>
          <p:nvPr/>
        </p:nvSpPr>
        <p:spPr>
          <a:xfrm>
            <a:off x="4429124" y="785794"/>
            <a:ext cx="4420697" cy="1200329"/>
          </a:xfrm>
          <a:prstGeom prst="rect">
            <a:avLst/>
          </a:prstGeom>
          <a:solidFill>
            <a:srgbClr val="FFFF99"/>
          </a:solidFill>
        </p:spPr>
        <p:txBody>
          <a:bodyPr wrap="none" rtlCol="0">
            <a:spAutoFit/>
          </a:bodyPr>
          <a:lstStyle/>
          <a:p>
            <a:r>
              <a:rPr lang="en-US" altLang="zh-CN" b="1" dirty="0" smtClean="0">
                <a:latin typeface="楷体"/>
                <a:ea typeface="楷体"/>
                <a:cs typeface="楷体"/>
              </a:rPr>
              <a:t>RS - </a:t>
            </a:r>
            <a:r>
              <a:rPr lang="en-US" altLang="zh-CN" sz="2000" b="1" dirty="0" smtClean="0">
                <a:latin typeface="楷体"/>
                <a:ea typeface="楷体"/>
                <a:cs typeface="楷体"/>
              </a:rPr>
              <a:t>R</a:t>
            </a:r>
            <a:r>
              <a:rPr lang="en-US" sz="2000" dirty="0" smtClean="0"/>
              <a:t>ecommended </a:t>
            </a:r>
            <a:r>
              <a:rPr lang="en-US" altLang="zh-CN" sz="2000" dirty="0" smtClean="0"/>
              <a:t>S</a:t>
            </a:r>
            <a:r>
              <a:rPr lang="en-US" sz="2000" dirty="0" smtClean="0"/>
              <a:t>tandard</a:t>
            </a:r>
            <a:r>
              <a:rPr lang="zh-CN" altLang="en-US" dirty="0" smtClean="0"/>
              <a:t>；</a:t>
            </a:r>
            <a:endParaRPr lang="en-US" altLang="zh-CN" dirty="0" smtClean="0"/>
          </a:p>
          <a:p>
            <a:r>
              <a:rPr lang="en-US" altLang="zh-CN" dirty="0" smtClean="0"/>
              <a:t>C - </a:t>
            </a:r>
            <a:r>
              <a:rPr lang="zh-CN" altLang="en-US" sz="2000" dirty="0" smtClean="0"/>
              <a:t>第</a:t>
            </a:r>
            <a:r>
              <a:rPr lang="en-US" altLang="zh-CN" sz="2000" dirty="0" smtClean="0"/>
              <a:t>3</a:t>
            </a:r>
            <a:r>
              <a:rPr lang="zh-CN" altLang="en-US" sz="2000" dirty="0" smtClean="0"/>
              <a:t>版</a:t>
            </a:r>
            <a:r>
              <a:rPr lang="zh-CN" altLang="en-US" dirty="0" smtClean="0"/>
              <a:t>；</a:t>
            </a:r>
            <a:endParaRPr lang="en-US" altLang="zh-CN" dirty="0" smtClean="0"/>
          </a:p>
          <a:p>
            <a:r>
              <a:rPr lang="en-US" altLang="zh-CN" dirty="0" smtClean="0"/>
              <a:t>EIA -</a:t>
            </a:r>
            <a:r>
              <a:rPr lang="en-US" dirty="0" smtClean="0"/>
              <a:t> </a:t>
            </a:r>
            <a:r>
              <a:rPr lang="en-US" sz="2000" dirty="0" smtClean="0"/>
              <a:t>Electronic Industry Association</a:t>
            </a:r>
            <a:r>
              <a:rPr lang="zh-CN" altLang="en-US" sz="2000" dirty="0" smtClean="0"/>
              <a:t>；</a:t>
            </a:r>
            <a:endParaRPr lang="zh-CN" altLang="en-US" sz="2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矩形 100"/>
          <p:cNvSpPr/>
          <p:nvPr/>
        </p:nvSpPr>
        <p:spPr bwMode="auto">
          <a:xfrm>
            <a:off x="1428728" y="5929330"/>
            <a:ext cx="2143140" cy="142876"/>
          </a:xfrm>
          <a:prstGeom prst="rect">
            <a:avLst/>
          </a:prstGeom>
          <a:solidFill>
            <a:srgbClr val="FF996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3" name="矩形 102"/>
          <p:cNvSpPr/>
          <p:nvPr/>
        </p:nvSpPr>
        <p:spPr bwMode="auto">
          <a:xfrm>
            <a:off x="1428728" y="6072206"/>
            <a:ext cx="2143140" cy="428628"/>
          </a:xfrm>
          <a:prstGeom prst="rect">
            <a:avLst/>
          </a:prstGeom>
          <a:solidFill>
            <a:srgbClr val="CC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 name="矩形 101"/>
          <p:cNvSpPr/>
          <p:nvPr/>
        </p:nvSpPr>
        <p:spPr bwMode="auto">
          <a:xfrm>
            <a:off x="1428728" y="5500702"/>
            <a:ext cx="2143140" cy="428628"/>
          </a:xfrm>
          <a:prstGeom prst="rect">
            <a:avLst/>
          </a:prstGeom>
          <a:solidFill>
            <a:srgbClr val="CC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6813" name="Rectangle 70"/>
          <p:cNvSpPr>
            <a:spLocks noChangeArrowheads="1"/>
          </p:cNvSpPr>
          <p:nvPr/>
        </p:nvSpPr>
        <p:spPr bwMode="auto">
          <a:xfrm>
            <a:off x="4716463" y="2103438"/>
            <a:ext cx="7937" cy="23812"/>
          </a:xfrm>
          <a:prstGeom prst="rect">
            <a:avLst/>
          </a:prstGeom>
          <a:noFill/>
          <a:ln w="9525">
            <a:noFill/>
            <a:miter lim="800000"/>
            <a:headEnd/>
            <a:tailEnd/>
          </a:ln>
        </p:spPr>
        <p:txBody>
          <a:bodyPr/>
          <a:lstStyle/>
          <a:p>
            <a:endParaRPr lang="zh-CN" altLang="en-US"/>
          </a:p>
        </p:txBody>
      </p:sp>
      <p:sp>
        <p:nvSpPr>
          <p:cNvPr id="76816" name="Rectangle 74"/>
          <p:cNvSpPr>
            <a:spLocks noChangeArrowheads="1"/>
          </p:cNvSpPr>
          <p:nvPr/>
        </p:nvSpPr>
        <p:spPr bwMode="auto">
          <a:xfrm>
            <a:off x="4716463" y="6618288"/>
            <a:ext cx="7937" cy="11112"/>
          </a:xfrm>
          <a:prstGeom prst="rect">
            <a:avLst/>
          </a:prstGeom>
          <a:noFill/>
          <a:ln w="9525">
            <a:noFill/>
            <a:miter lim="800000"/>
            <a:headEnd/>
            <a:tailEnd/>
          </a:ln>
        </p:spPr>
        <p:txBody>
          <a:bodyPr/>
          <a:lstStyle/>
          <a:p>
            <a:endParaRPr lang="zh-CN" altLang="en-US"/>
          </a:p>
        </p:txBody>
      </p:sp>
      <p:sp>
        <p:nvSpPr>
          <p:cNvPr id="76817" name="Rectangle 75"/>
          <p:cNvSpPr>
            <a:spLocks noChangeArrowheads="1"/>
          </p:cNvSpPr>
          <p:nvPr/>
        </p:nvSpPr>
        <p:spPr bwMode="auto">
          <a:xfrm>
            <a:off x="4716463" y="6618288"/>
            <a:ext cx="7937" cy="11112"/>
          </a:xfrm>
          <a:prstGeom prst="rect">
            <a:avLst/>
          </a:prstGeom>
          <a:noFill/>
          <a:ln w="9525">
            <a:noFill/>
            <a:miter lim="800000"/>
            <a:headEnd/>
            <a:tailEnd/>
          </a:ln>
        </p:spPr>
        <p:txBody>
          <a:bodyPr/>
          <a:lstStyle/>
          <a:p>
            <a:endParaRPr lang="zh-CN" altLang="en-US"/>
          </a:p>
        </p:txBody>
      </p:sp>
      <p:sp>
        <p:nvSpPr>
          <p:cNvPr id="76818" name="Text Box 76"/>
          <p:cNvSpPr txBox="1">
            <a:spLocks noChangeArrowheads="1"/>
          </p:cNvSpPr>
          <p:nvPr/>
        </p:nvSpPr>
        <p:spPr bwMode="auto">
          <a:xfrm>
            <a:off x="209550" y="76200"/>
            <a:ext cx="7042150" cy="457200"/>
          </a:xfrm>
          <a:prstGeom prst="rect">
            <a:avLst/>
          </a:prstGeom>
          <a:noFill/>
          <a:ln w="12700">
            <a:noFill/>
            <a:miter lim="800000"/>
            <a:headEnd/>
            <a:tailEnd/>
          </a:ln>
        </p:spPr>
        <p:txBody>
          <a:bodyPr wrap="none">
            <a:spAutoFit/>
          </a:bodyPr>
          <a:lstStyle/>
          <a:p>
            <a:pPr eaLnBrk="0" hangingPunct="0"/>
            <a:r>
              <a:rPr lang="zh-CN" altLang="en-US" b="1">
                <a:latin typeface="楷体"/>
                <a:ea typeface="楷体"/>
                <a:cs typeface="楷体"/>
              </a:rPr>
              <a:t>物理层协议举例（</a:t>
            </a:r>
            <a:r>
              <a:rPr lang="en-US" altLang="zh-CN" b="1">
                <a:latin typeface="楷体"/>
                <a:ea typeface="楷体"/>
                <a:cs typeface="楷体"/>
              </a:rPr>
              <a:t>RS 232C</a:t>
            </a:r>
            <a:r>
              <a:rPr lang="zh-CN" altLang="en-US" b="1">
                <a:latin typeface="楷体"/>
                <a:ea typeface="楷体"/>
                <a:cs typeface="楷体"/>
              </a:rPr>
              <a:t>接口</a:t>
            </a:r>
            <a:r>
              <a:rPr lang="en-US" altLang="zh-CN" b="1">
                <a:latin typeface="楷体"/>
                <a:ea typeface="楷体"/>
                <a:cs typeface="楷体"/>
              </a:rPr>
              <a:t>—EIA 1969</a:t>
            </a:r>
            <a:r>
              <a:rPr lang="zh-CN" altLang="en-US" b="1">
                <a:latin typeface="楷体"/>
                <a:ea typeface="楷体"/>
                <a:cs typeface="楷体"/>
              </a:rPr>
              <a:t>年定义）</a:t>
            </a:r>
          </a:p>
        </p:txBody>
      </p:sp>
      <p:sp>
        <p:nvSpPr>
          <p:cNvPr id="76824" name="Rectangle 83"/>
          <p:cNvSpPr>
            <a:spLocks noChangeArrowheads="1"/>
          </p:cNvSpPr>
          <p:nvPr/>
        </p:nvSpPr>
        <p:spPr bwMode="auto">
          <a:xfrm>
            <a:off x="3589338" y="1582738"/>
            <a:ext cx="806450" cy="12700"/>
          </a:xfrm>
          <a:prstGeom prst="rect">
            <a:avLst/>
          </a:prstGeom>
          <a:noFill/>
          <a:ln w="9525">
            <a:noFill/>
            <a:miter lim="800000"/>
            <a:headEnd/>
            <a:tailEnd/>
          </a:ln>
        </p:spPr>
        <p:txBody>
          <a:bodyPr/>
          <a:lstStyle/>
          <a:p>
            <a:endParaRPr lang="zh-CN" altLang="en-US"/>
          </a:p>
        </p:txBody>
      </p:sp>
      <p:sp>
        <p:nvSpPr>
          <p:cNvPr id="76872" name="Rectangle 131"/>
          <p:cNvSpPr>
            <a:spLocks noChangeArrowheads="1"/>
          </p:cNvSpPr>
          <p:nvPr/>
        </p:nvSpPr>
        <p:spPr bwMode="auto">
          <a:xfrm>
            <a:off x="3589338" y="2103438"/>
            <a:ext cx="806450" cy="11112"/>
          </a:xfrm>
          <a:prstGeom prst="rect">
            <a:avLst/>
          </a:prstGeom>
          <a:noFill/>
          <a:ln w="9525">
            <a:noFill/>
            <a:miter lim="800000"/>
            <a:headEnd/>
            <a:tailEnd/>
          </a:ln>
        </p:spPr>
        <p:txBody>
          <a:bodyPr/>
          <a:lstStyle/>
          <a:p>
            <a:endParaRPr lang="zh-CN" altLang="en-US"/>
          </a:p>
        </p:txBody>
      </p:sp>
      <p:sp>
        <p:nvSpPr>
          <p:cNvPr id="76892" name="Rectangle 151"/>
          <p:cNvSpPr>
            <a:spLocks noChangeArrowheads="1"/>
          </p:cNvSpPr>
          <p:nvPr/>
        </p:nvSpPr>
        <p:spPr bwMode="auto">
          <a:xfrm>
            <a:off x="3589338" y="6618288"/>
            <a:ext cx="806450" cy="11112"/>
          </a:xfrm>
          <a:prstGeom prst="rect">
            <a:avLst/>
          </a:prstGeom>
          <a:noFill/>
          <a:ln w="9525">
            <a:noFill/>
            <a:miter lim="800000"/>
            <a:headEnd/>
            <a:tailEnd/>
          </a:ln>
        </p:spPr>
        <p:txBody>
          <a:bodyPr/>
          <a:lstStyle/>
          <a:p>
            <a:endParaRPr lang="zh-CN" altLang="en-US"/>
          </a:p>
        </p:txBody>
      </p:sp>
      <p:sp>
        <p:nvSpPr>
          <p:cNvPr id="76894" name="Text Box 153"/>
          <p:cNvSpPr txBox="1">
            <a:spLocks noChangeArrowheads="1"/>
          </p:cNvSpPr>
          <p:nvPr/>
        </p:nvSpPr>
        <p:spPr bwMode="auto">
          <a:xfrm>
            <a:off x="288925" y="806450"/>
            <a:ext cx="4140199" cy="2677656"/>
          </a:xfrm>
          <a:prstGeom prst="rect">
            <a:avLst/>
          </a:prstGeom>
          <a:noFill/>
          <a:ln w="12700">
            <a:noFill/>
            <a:miter lim="800000"/>
            <a:headEnd/>
            <a:tailEnd/>
          </a:ln>
        </p:spPr>
        <p:txBody>
          <a:bodyPr wrap="square">
            <a:spAutoFit/>
          </a:bodyPr>
          <a:lstStyle/>
          <a:p>
            <a:pPr eaLnBrk="0" hangingPunct="0"/>
            <a:r>
              <a:rPr lang="en-US" altLang="zh-CN" b="1" dirty="0">
                <a:latin typeface="楷体"/>
                <a:ea typeface="楷体"/>
                <a:cs typeface="楷体"/>
              </a:rPr>
              <a:t>25</a:t>
            </a:r>
            <a:r>
              <a:rPr lang="zh-CN" altLang="en-US" b="1" dirty="0">
                <a:latin typeface="楷体"/>
                <a:ea typeface="楷体"/>
                <a:cs typeface="楷体"/>
              </a:rPr>
              <a:t>芯或者</a:t>
            </a:r>
            <a:r>
              <a:rPr lang="en-US" altLang="zh-CN" b="1" dirty="0">
                <a:latin typeface="楷体"/>
                <a:ea typeface="楷体"/>
                <a:cs typeface="楷体"/>
              </a:rPr>
              <a:t>9</a:t>
            </a:r>
            <a:r>
              <a:rPr lang="zh-CN" altLang="en-US" b="1" dirty="0">
                <a:latin typeface="楷体"/>
                <a:ea typeface="楷体"/>
                <a:cs typeface="楷体"/>
              </a:rPr>
              <a:t>芯</a:t>
            </a:r>
            <a:r>
              <a:rPr lang="en-US" altLang="zh-CN" b="1" dirty="0">
                <a:latin typeface="楷体"/>
                <a:ea typeface="楷体"/>
                <a:cs typeface="楷体"/>
              </a:rPr>
              <a:t>D</a:t>
            </a:r>
            <a:r>
              <a:rPr lang="zh-CN" altLang="en-US" b="1" dirty="0">
                <a:latin typeface="楷体"/>
                <a:ea typeface="楷体"/>
                <a:cs typeface="楷体"/>
              </a:rPr>
              <a:t>型连接器</a:t>
            </a:r>
          </a:p>
          <a:p>
            <a:pPr eaLnBrk="0" hangingPunct="0"/>
            <a:r>
              <a:rPr lang="en-US" altLang="zh-CN" b="1" dirty="0" smtClean="0">
                <a:latin typeface="楷体"/>
                <a:ea typeface="楷体"/>
                <a:cs typeface="楷体"/>
              </a:rPr>
              <a:t>DB-25</a:t>
            </a:r>
            <a:r>
              <a:rPr lang="zh-CN" altLang="en-US" b="1" dirty="0" smtClean="0">
                <a:latin typeface="楷体"/>
                <a:ea typeface="楷体"/>
                <a:cs typeface="楷体"/>
              </a:rPr>
              <a:t>和</a:t>
            </a:r>
            <a:r>
              <a:rPr lang="en-US" altLang="zh-CN" b="1" dirty="0" smtClean="0">
                <a:latin typeface="楷体"/>
                <a:ea typeface="楷体"/>
                <a:cs typeface="楷体"/>
              </a:rPr>
              <a:t>DB-9</a:t>
            </a:r>
            <a:r>
              <a:rPr lang="zh-CN" altLang="en-US" b="1" dirty="0" smtClean="0">
                <a:latin typeface="楷体"/>
                <a:ea typeface="楷体"/>
                <a:cs typeface="楷体"/>
              </a:rPr>
              <a:t>电气特性 （通信编码）：</a:t>
            </a:r>
            <a:endParaRPr lang="en-US" altLang="zh-CN" b="1" dirty="0" smtClean="0">
              <a:latin typeface="楷体"/>
              <a:ea typeface="楷体"/>
              <a:cs typeface="楷体"/>
            </a:endParaRPr>
          </a:p>
          <a:p>
            <a:pPr eaLnBrk="0" hangingPunct="0"/>
            <a:r>
              <a:rPr lang="zh-CN" altLang="en-US" b="1" dirty="0" smtClean="0">
                <a:latin typeface="楷体"/>
                <a:ea typeface="楷体"/>
              </a:rPr>
              <a:t>  双极性，负逻辑，</a:t>
            </a:r>
            <a:r>
              <a:rPr lang="en-US" altLang="zh-CN" b="1" dirty="0" smtClean="0">
                <a:latin typeface="楷体"/>
                <a:ea typeface="楷体"/>
              </a:rPr>
              <a:t>3v</a:t>
            </a:r>
            <a:r>
              <a:rPr lang="zh-CN" altLang="en-US" b="1" dirty="0" smtClean="0">
                <a:latin typeface="楷体"/>
                <a:ea typeface="楷体"/>
              </a:rPr>
              <a:t>噪声容限；</a:t>
            </a:r>
            <a:endParaRPr lang="en-US" altLang="zh-CN" b="1" dirty="0" smtClean="0">
              <a:latin typeface="楷体"/>
              <a:ea typeface="楷体"/>
            </a:endParaRPr>
          </a:p>
          <a:p>
            <a:pPr eaLnBrk="0" hangingPunct="0"/>
            <a:r>
              <a:rPr lang="zh-CN" altLang="en-US" b="1" dirty="0" smtClean="0">
                <a:latin typeface="楷体"/>
                <a:ea typeface="楷体"/>
              </a:rPr>
              <a:t>  电平</a:t>
            </a:r>
            <a:r>
              <a:rPr lang="en-US" altLang="zh-CN" b="1" dirty="0" smtClean="0">
                <a:latin typeface="楷体"/>
                <a:ea typeface="楷体"/>
              </a:rPr>
              <a:t>1</a:t>
            </a:r>
            <a:r>
              <a:rPr lang="zh-CN" altLang="en-US" b="1" dirty="0" smtClean="0">
                <a:latin typeface="楷体"/>
                <a:ea typeface="楷体"/>
              </a:rPr>
              <a:t>：</a:t>
            </a:r>
            <a:r>
              <a:rPr lang="en-US" altLang="zh-CN" b="1" dirty="0" smtClean="0">
                <a:latin typeface="楷体"/>
                <a:ea typeface="楷体"/>
              </a:rPr>
              <a:t>-5(-3)— -15V</a:t>
            </a:r>
            <a:r>
              <a:rPr lang="zh-CN" altLang="en-US" b="1" dirty="0" smtClean="0">
                <a:latin typeface="楷体"/>
                <a:ea typeface="楷体"/>
              </a:rPr>
              <a:t>；</a:t>
            </a:r>
            <a:br>
              <a:rPr lang="zh-CN" altLang="en-US" b="1" dirty="0" smtClean="0">
                <a:latin typeface="楷体"/>
                <a:ea typeface="楷体"/>
              </a:rPr>
            </a:br>
            <a:r>
              <a:rPr lang="zh-CN" altLang="en-US" b="1" dirty="0" smtClean="0">
                <a:latin typeface="楷体"/>
                <a:ea typeface="楷体"/>
              </a:rPr>
              <a:t>  电平</a:t>
            </a:r>
            <a:r>
              <a:rPr lang="en-US" altLang="zh-CN" b="1" dirty="0" smtClean="0">
                <a:latin typeface="楷体"/>
                <a:ea typeface="楷体"/>
              </a:rPr>
              <a:t>0</a:t>
            </a:r>
            <a:r>
              <a:rPr lang="zh-CN" altLang="en-US" b="1" dirty="0" smtClean="0">
                <a:latin typeface="楷体"/>
                <a:ea typeface="楷体"/>
              </a:rPr>
              <a:t>：</a:t>
            </a:r>
            <a:r>
              <a:rPr lang="en-US" altLang="zh-CN" b="1" dirty="0" smtClean="0">
                <a:latin typeface="楷体"/>
                <a:ea typeface="楷体"/>
              </a:rPr>
              <a:t>+5(3) — +15V </a:t>
            </a:r>
            <a:r>
              <a:rPr lang="zh-CN" altLang="en-US" b="1" dirty="0" smtClean="0">
                <a:latin typeface="楷体"/>
                <a:ea typeface="楷体"/>
              </a:rPr>
              <a:t>；</a:t>
            </a:r>
            <a:endParaRPr lang="zh-CN" altLang="en-US" b="1" dirty="0">
              <a:latin typeface="楷体"/>
              <a:ea typeface="楷体"/>
            </a:endParaRPr>
          </a:p>
        </p:txBody>
      </p:sp>
      <p:sp>
        <p:nvSpPr>
          <p:cNvPr id="732314" name="Rectangle 154"/>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76896" name="Text Box 155"/>
          <p:cNvSpPr txBox="1">
            <a:spLocks noChangeArrowheads="1"/>
          </p:cNvSpPr>
          <p:nvPr/>
        </p:nvSpPr>
        <p:spPr bwMode="auto">
          <a:xfrm>
            <a:off x="857885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20</a:t>
            </a:r>
            <a:endParaRPr lang="en-US" altLang="zh-CN" dirty="0"/>
          </a:p>
        </p:txBody>
      </p:sp>
      <p:pic>
        <p:nvPicPr>
          <p:cNvPr id="76897" name="Picture 156"/>
          <p:cNvPicPr>
            <a:picLocks noChangeAspect="1" noChangeArrowheads="1"/>
          </p:cNvPicPr>
          <p:nvPr/>
        </p:nvPicPr>
        <p:blipFill>
          <a:blip r:embed="rId2" cstate="print"/>
          <a:srcRect/>
          <a:stretch>
            <a:fillRect/>
          </a:stretch>
        </p:blipFill>
        <p:spPr bwMode="auto">
          <a:xfrm>
            <a:off x="4497388" y="1214438"/>
            <a:ext cx="4106862" cy="1350962"/>
          </a:xfrm>
          <a:prstGeom prst="rect">
            <a:avLst/>
          </a:prstGeom>
          <a:noFill/>
          <a:ln w="9525">
            <a:noFill/>
            <a:miter lim="800000"/>
            <a:headEnd/>
            <a:tailEnd/>
          </a:ln>
        </p:spPr>
      </p:pic>
      <p:sp>
        <p:nvSpPr>
          <p:cNvPr id="76898" name="Text Box 157"/>
          <p:cNvSpPr txBox="1">
            <a:spLocks noChangeArrowheads="1"/>
          </p:cNvSpPr>
          <p:nvPr/>
        </p:nvSpPr>
        <p:spPr bwMode="auto">
          <a:xfrm>
            <a:off x="4767263" y="1001713"/>
            <a:ext cx="336550" cy="457200"/>
          </a:xfrm>
          <a:prstGeom prst="rect">
            <a:avLst/>
          </a:prstGeom>
          <a:noFill/>
          <a:ln w="9525">
            <a:noFill/>
            <a:miter lim="800000"/>
            <a:headEnd/>
            <a:tailEnd/>
          </a:ln>
        </p:spPr>
        <p:txBody>
          <a:bodyPr wrap="none">
            <a:spAutoFit/>
          </a:bodyPr>
          <a:lstStyle/>
          <a:p>
            <a:r>
              <a:rPr lang="en-US" altLang="zh-CN">
                <a:solidFill>
                  <a:srgbClr val="FF0000"/>
                </a:solidFill>
              </a:rPr>
              <a:t>1</a:t>
            </a:r>
          </a:p>
        </p:txBody>
      </p:sp>
      <p:sp>
        <p:nvSpPr>
          <p:cNvPr id="76899" name="Line 158"/>
          <p:cNvSpPr>
            <a:spLocks noChangeShapeType="1"/>
          </p:cNvSpPr>
          <p:nvPr/>
        </p:nvSpPr>
        <p:spPr bwMode="auto">
          <a:xfrm>
            <a:off x="5003800" y="1268413"/>
            <a:ext cx="288925" cy="504825"/>
          </a:xfrm>
          <a:prstGeom prst="line">
            <a:avLst/>
          </a:prstGeom>
          <a:noFill/>
          <a:ln w="9525">
            <a:solidFill>
              <a:srgbClr val="FF0000"/>
            </a:solidFill>
            <a:round/>
            <a:headEnd/>
            <a:tailEnd type="triangle" w="med" len="med"/>
          </a:ln>
        </p:spPr>
        <p:txBody>
          <a:bodyPr/>
          <a:lstStyle/>
          <a:p>
            <a:endParaRPr lang="zh-CN" altLang="en-US"/>
          </a:p>
        </p:txBody>
      </p:sp>
      <p:sp>
        <p:nvSpPr>
          <p:cNvPr id="76900" name="Text Box 159"/>
          <p:cNvSpPr txBox="1">
            <a:spLocks noChangeArrowheads="1"/>
          </p:cNvSpPr>
          <p:nvPr/>
        </p:nvSpPr>
        <p:spPr bwMode="auto">
          <a:xfrm>
            <a:off x="7612063" y="981075"/>
            <a:ext cx="488950" cy="457200"/>
          </a:xfrm>
          <a:prstGeom prst="rect">
            <a:avLst/>
          </a:prstGeom>
          <a:noFill/>
          <a:ln w="9525">
            <a:noFill/>
            <a:miter lim="800000"/>
            <a:headEnd/>
            <a:tailEnd/>
          </a:ln>
        </p:spPr>
        <p:txBody>
          <a:bodyPr wrap="none">
            <a:spAutoFit/>
          </a:bodyPr>
          <a:lstStyle/>
          <a:p>
            <a:r>
              <a:rPr lang="en-US" altLang="zh-CN">
                <a:solidFill>
                  <a:srgbClr val="FF0000"/>
                </a:solidFill>
              </a:rPr>
              <a:t>13</a:t>
            </a:r>
          </a:p>
        </p:txBody>
      </p:sp>
      <p:sp>
        <p:nvSpPr>
          <p:cNvPr id="76901" name="Line 160"/>
          <p:cNvSpPr>
            <a:spLocks noChangeShapeType="1"/>
          </p:cNvSpPr>
          <p:nvPr/>
        </p:nvSpPr>
        <p:spPr bwMode="auto">
          <a:xfrm flipH="1">
            <a:off x="7740650" y="1341438"/>
            <a:ext cx="144463" cy="503237"/>
          </a:xfrm>
          <a:prstGeom prst="line">
            <a:avLst/>
          </a:prstGeom>
          <a:noFill/>
          <a:ln w="9525">
            <a:solidFill>
              <a:srgbClr val="FF0000"/>
            </a:solidFill>
            <a:round/>
            <a:headEnd/>
            <a:tailEnd type="triangle" w="med" len="med"/>
          </a:ln>
        </p:spPr>
        <p:txBody>
          <a:bodyPr/>
          <a:lstStyle/>
          <a:p>
            <a:endParaRPr lang="zh-CN" altLang="en-US"/>
          </a:p>
        </p:txBody>
      </p:sp>
      <p:sp>
        <p:nvSpPr>
          <p:cNvPr id="76902" name="Text Box 161"/>
          <p:cNvSpPr txBox="1">
            <a:spLocks noChangeArrowheads="1"/>
          </p:cNvSpPr>
          <p:nvPr/>
        </p:nvSpPr>
        <p:spPr bwMode="auto">
          <a:xfrm>
            <a:off x="4767263" y="2251075"/>
            <a:ext cx="488950" cy="457200"/>
          </a:xfrm>
          <a:prstGeom prst="rect">
            <a:avLst/>
          </a:prstGeom>
          <a:noFill/>
          <a:ln w="9525">
            <a:noFill/>
            <a:miter lim="800000"/>
            <a:headEnd/>
            <a:tailEnd/>
          </a:ln>
        </p:spPr>
        <p:txBody>
          <a:bodyPr wrap="none">
            <a:spAutoFit/>
          </a:bodyPr>
          <a:lstStyle/>
          <a:p>
            <a:r>
              <a:rPr lang="en-US" altLang="zh-CN">
                <a:solidFill>
                  <a:srgbClr val="FF0000"/>
                </a:solidFill>
              </a:rPr>
              <a:t>14</a:t>
            </a:r>
          </a:p>
        </p:txBody>
      </p:sp>
      <p:sp>
        <p:nvSpPr>
          <p:cNvPr id="76903" name="Line 162"/>
          <p:cNvSpPr>
            <a:spLocks noChangeShapeType="1"/>
          </p:cNvSpPr>
          <p:nvPr/>
        </p:nvSpPr>
        <p:spPr bwMode="auto">
          <a:xfrm flipV="1">
            <a:off x="5076825" y="2133600"/>
            <a:ext cx="358775" cy="215900"/>
          </a:xfrm>
          <a:prstGeom prst="line">
            <a:avLst/>
          </a:prstGeom>
          <a:noFill/>
          <a:ln w="9525">
            <a:solidFill>
              <a:srgbClr val="FF0000"/>
            </a:solidFill>
            <a:round/>
            <a:headEnd/>
            <a:tailEnd type="triangle" w="med" len="med"/>
          </a:ln>
        </p:spPr>
        <p:txBody>
          <a:bodyPr/>
          <a:lstStyle/>
          <a:p>
            <a:endParaRPr lang="zh-CN" altLang="en-US"/>
          </a:p>
        </p:txBody>
      </p:sp>
      <p:sp>
        <p:nvSpPr>
          <p:cNvPr id="76904" name="Text Box 163"/>
          <p:cNvSpPr txBox="1">
            <a:spLocks noChangeArrowheads="1"/>
          </p:cNvSpPr>
          <p:nvPr/>
        </p:nvSpPr>
        <p:spPr bwMode="auto">
          <a:xfrm>
            <a:off x="7720013" y="2225675"/>
            <a:ext cx="488950" cy="457200"/>
          </a:xfrm>
          <a:prstGeom prst="rect">
            <a:avLst/>
          </a:prstGeom>
          <a:noFill/>
          <a:ln w="9525">
            <a:noFill/>
            <a:miter lim="800000"/>
            <a:headEnd/>
            <a:tailEnd/>
          </a:ln>
        </p:spPr>
        <p:txBody>
          <a:bodyPr wrap="none">
            <a:spAutoFit/>
          </a:bodyPr>
          <a:lstStyle/>
          <a:p>
            <a:r>
              <a:rPr lang="en-US" altLang="zh-CN">
                <a:solidFill>
                  <a:srgbClr val="FF0000"/>
                </a:solidFill>
              </a:rPr>
              <a:t>25</a:t>
            </a:r>
          </a:p>
        </p:txBody>
      </p:sp>
      <p:sp>
        <p:nvSpPr>
          <p:cNvPr id="76905" name="Line 164"/>
          <p:cNvSpPr>
            <a:spLocks noChangeShapeType="1"/>
          </p:cNvSpPr>
          <p:nvPr/>
        </p:nvSpPr>
        <p:spPr bwMode="auto">
          <a:xfrm flipH="1" flipV="1">
            <a:off x="7667625" y="2133600"/>
            <a:ext cx="144463" cy="287338"/>
          </a:xfrm>
          <a:prstGeom prst="line">
            <a:avLst/>
          </a:prstGeom>
          <a:noFill/>
          <a:ln w="9525">
            <a:solidFill>
              <a:srgbClr val="FF0000"/>
            </a:solidFill>
            <a:round/>
            <a:headEnd/>
            <a:tailEnd type="triangle" w="med" len="med"/>
          </a:ln>
        </p:spPr>
        <p:txBody>
          <a:bodyPr/>
          <a:lstStyle/>
          <a:p>
            <a:endParaRPr lang="zh-CN" altLang="en-US"/>
          </a:p>
        </p:txBody>
      </p:sp>
      <p:pic>
        <p:nvPicPr>
          <p:cNvPr id="76906" name="Picture 165"/>
          <p:cNvPicPr>
            <a:picLocks noChangeAspect="1" noChangeArrowheads="1"/>
          </p:cNvPicPr>
          <p:nvPr/>
        </p:nvPicPr>
        <p:blipFill>
          <a:blip r:embed="rId3" cstate="print"/>
          <a:srcRect/>
          <a:stretch>
            <a:fillRect/>
          </a:stretch>
        </p:blipFill>
        <p:spPr bwMode="auto">
          <a:xfrm>
            <a:off x="4497388" y="2711450"/>
            <a:ext cx="4106862" cy="1293813"/>
          </a:xfrm>
          <a:prstGeom prst="rect">
            <a:avLst/>
          </a:prstGeom>
          <a:noFill/>
          <a:ln w="9525">
            <a:noFill/>
            <a:miter lim="800000"/>
            <a:headEnd/>
            <a:tailEnd/>
          </a:ln>
        </p:spPr>
      </p:pic>
      <p:pic>
        <p:nvPicPr>
          <p:cNvPr id="76907" name="Picture 166"/>
          <p:cNvPicPr>
            <a:picLocks noChangeAspect="1" noChangeArrowheads="1"/>
          </p:cNvPicPr>
          <p:nvPr/>
        </p:nvPicPr>
        <p:blipFill>
          <a:blip r:embed="rId4" cstate="print"/>
          <a:srcRect/>
          <a:stretch>
            <a:fillRect/>
          </a:stretch>
        </p:blipFill>
        <p:spPr bwMode="auto">
          <a:xfrm>
            <a:off x="5349875" y="4703763"/>
            <a:ext cx="2501900" cy="1160462"/>
          </a:xfrm>
          <a:prstGeom prst="rect">
            <a:avLst/>
          </a:prstGeom>
          <a:noFill/>
          <a:ln w="9525">
            <a:noFill/>
            <a:miter lim="800000"/>
            <a:headEnd/>
            <a:tailEnd/>
          </a:ln>
        </p:spPr>
      </p:pic>
      <p:sp>
        <p:nvSpPr>
          <p:cNvPr id="76908" name="Text Box 167"/>
          <p:cNvSpPr txBox="1">
            <a:spLocks noChangeArrowheads="1"/>
          </p:cNvSpPr>
          <p:nvPr/>
        </p:nvSpPr>
        <p:spPr bwMode="auto">
          <a:xfrm>
            <a:off x="5651500" y="5635625"/>
            <a:ext cx="336550" cy="457200"/>
          </a:xfrm>
          <a:prstGeom prst="rect">
            <a:avLst/>
          </a:prstGeom>
          <a:noFill/>
          <a:ln w="9525">
            <a:noFill/>
            <a:miter lim="800000"/>
            <a:headEnd/>
            <a:tailEnd/>
          </a:ln>
        </p:spPr>
        <p:txBody>
          <a:bodyPr wrap="none">
            <a:spAutoFit/>
          </a:bodyPr>
          <a:lstStyle/>
          <a:p>
            <a:r>
              <a:rPr lang="en-US" altLang="zh-CN">
                <a:solidFill>
                  <a:srgbClr val="FF0000"/>
                </a:solidFill>
              </a:rPr>
              <a:t>1</a:t>
            </a:r>
          </a:p>
        </p:txBody>
      </p:sp>
      <p:sp>
        <p:nvSpPr>
          <p:cNvPr id="76909" name="Line 168"/>
          <p:cNvSpPr>
            <a:spLocks noChangeShapeType="1"/>
          </p:cNvSpPr>
          <p:nvPr/>
        </p:nvSpPr>
        <p:spPr bwMode="auto">
          <a:xfrm>
            <a:off x="5867400" y="4559300"/>
            <a:ext cx="288925" cy="504825"/>
          </a:xfrm>
          <a:prstGeom prst="line">
            <a:avLst/>
          </a:prstGeom>
          <a:noFill/>
          <a:ln w="9525">
            <a:solidFill>
              <a:srgbClr val="FF0000"/>
            </a:solidFill>
            <a:round/>
            <a:headEnd/>
            <a:tailEnd type="triangle" w="med" len="med"/>
          </a:ln>
        </p:spPr>
        <p:txBody>
          <a:bodyPr/>
          <a:lstStyle/>
          <a:p>
            <a:endParaRPr lang="zh-CN" altLang="en-US"/>
          </a:p>
        </p:txBody>
      </p:sp>
      <p:sp>
        <p:nvSpPr>
          <p:cNvPr id="76910" name="Text Box 169"/>
          <p:cNvSpPr txBox="1">
            <a:spLocks noChangeArrowheads="1"/>
          </p:cNvSpPr>
          <p:nvPr/>
        </p:nvSpPr>
        <p:spPr bwMode="auto">
          <a:xfrm>
            <a:off x="7092950" y="5635625"/>
            <a:ext cx="336550" cy="457200"/>
          </a:xfrm>
          <a:prstGeom prst="rect">
            <a:avLst/>
          </a:prstGeom>
          <a:noFill/>
          <a:ln w="9525">
            <a:noFill/>
            <a:miter lim="800000"/>
            <a:headEnd/>
            <a:tailEnd/>
          </a:ln>
        </p:spPr>
        <p:txBody>
          <a:bodyPr wrap="none">
            <a:spAutoFit/>
          </a:bodyPr>
          <a:lstStyle/>
          <a:p>
            <a:r>
              <a:rPr lang="en-US" altLang="zh-CN">
                <a:solidFill>
                  <a:srgbClr val="FF0000"/>
                </a:solidFill>
              </a:rPr>
              <a:t>5</a:t>
            </a:r>
          </a:p>
        </p:txBody>
      </p:sp>
      <p:sp>
        <p:nvSpPr>
          <p:cNvPr id="76911" name="Line 170"/>
          <p:cNvSpPr>
            <a:spLocks noChangeShapeType="1"/>
          </p:cNvSpPr>
          <p:nvPr/>
        </p:nvSpPr>
        <p:spPr bwMode="auto">
          <a:xfrm flipH="1">
            <a:off x="6948488" y="4559300"/>
            <a:ext cx="142875" cy="504825"/>
          </a:xfrm>
          <a:prstGeom prst="line">
            <a:avLst/>
          </a:prstGeom>
          <a:noFill/>
          <a:ln w="9525">
            <a:solidFill>
              <a:srgbClr val="FF0000"/>
            </a:solidFill>
            <a:round/>
            <a:headEnd/>
            <a:tailEnd type="triangle" w="med" len="med"/>
          </a:ln>
        </p:spPr>
        <p:txBody>
          <a:bodyPr/>
          <a:lstStyle/>
          <a:p>
            <a:endParaRPr lang="zh-CN" altLang="en-US"/>
          </a:p>
        </p:txBody>
      </p:sp>
      <p:sp>
        <p:nvSpPr>
          <p:cNvPr id="76912" name="Text Box 171"/>
          <p:cNvSpPr txBox="1">
            <a:spLocks noChangeArrowheads="1"/>
          </p:cNvSpPr>
          <p:nvPr/>
        </p:nvSpPr>
        <p:spPr bwMode="auto">
          <a:xfrm>
            <a:off x="5580063" y="4292600"/>
            <a:ext cx="336550" cy="457200"/>
          </a:xfrm>
          <a:prstGeom prst="rect">
            <a:avLst/>
          </a:prstGeom>
          <a:noFill/>
          <a:ln w="9525">
            <a:noFill/>
            <a:miter lim="800000"/>
            <a:headEnd/>
            <a:tailEnd/>
          </a:ln>
        </p:spPr>
        <p:txBody>
          <a:bodyPr wrap="none">
            <a:spAutoFit/>
          </a:bodyPr>
          <a:lstStyle/>
          <a:p>
            <a:r>
              <a:rPr lang="en-US" altLang="zh-CN">
                <a:solidFill>
                  <a:srgbClr val="FF0000"/>
                </a:solidFill>
              </a:rPr>
              <a:t>6</a:t>
            </a:r>
          </a:p>
        </p:txBody>
      </p:sp>
      <p:sp>
        <p:nvSpPr>
          <p:cNvPr id="76913" name="Line 172"/>
          <p:cNvSpPr>
            <a:spLocks noChangeShapeType="1"/>
          </p:cNvSpPr>
          <p:nvPr/>
        </p:nvSpPr>
        <p:spPr bwMode="auto">
          <a:xfrm flipV="1">
            <a:off x="5867400" y="5495925"/>
            <a:ext cx="287338" cy="309563"/>
          </a:xfrm>
          <a:prstGeom prst="line">
            <a:avLst/>
          </a:prstGeom>
          <a:noFill/>
          <a:ln w="9525">
            <a:solidFill>
              <a:srgbClr val="FF0000"/>
            </a:solidFill>
            <a:round/>
            <a:headEnd/>
            <a:tailEnd type="triangle" w="med" len="med"/>
          </a:ln>
        </p:spPr>
        <p:txBody>
          <a:bodyPr/>
          <a:lstStyle/>
          <a:p>
            <a:endParaRPr lang="zh-CN" altLang="en-US"/>
          </a:p>
        </p:txBody>
      </p:sp>
      <p:sp>
        <p:nvSpPr>
          <p:cNvPr id="76914" name="Text Box 173"/>
          <p:cNvSpPr txBox="1">
            <a:spLocks noChangeArrowheads="1"/>
          </p:cNvSpPr>
          <p:nvPr/>
        </p:nvSpPr>
        <p:spPr bwMode="auto">
          <a:xfrm>
            <a:off x="7019925" y="4292600"/>
            <a:ext cx="336550" cy="457200"/>
          </a:xfrm>
          <a:prstGeom prst="rect">
            <a:avLst/>
          </a:prstGeom>
          <a:noFill/>
          <a:ln w="9525">
            <a:noFill/>
            <a:miter lim="800000"/>
            <a:headEnd/>
            <a:tailEnd/>
          </a:ln>
        </p:spPr>
        <p:txBody>
          <a:bodyPr wrap="none">
            <a:spAutoFit/>
          </a:bodyPr>
          <a:lstStyle/>
          <a:p>
            <a:r>
              <a:rPr lang="en-US" altLang="zh-CN">
                <a:solidFill>
                  <a:srgbClr val="FF0000"/>
                </a:solidFill>
              </a:rPr>
              <a:t>9</a:t>
            </a:r>
          </a:p>
        </p:txBody>
      </p:sp>
      <p:sp>
        <p:nvSpPr>
          <p:cNvPr id="76915" name="Line 174"/>
          <p:cNvSpPr>
            <a:spLocks noChangeShapeType="1"/>
          </p:cNvSpPr>
          <p:nvPr/>
        </p:nvSpPr>
        <p:spPr bwMode="auto">
          <a:xfrm flipH="1" flipV="1">
            <a:off x="7019925" y="5516563"/>
            <a:ext cx="144463" cy="288925"/>
          </a:xfrm>
          <a:prstGeom prst="line">
            <a:avLst/>
          </a:prstGeom>
          <a:noFill/>
          <a:ln w="9525">
            <a:solidFill>
              <a:srgbClr val="FF0000"/>
            </a:solidFill>
            <a:round/>
            <a:headEnd/>
            <a:tailEnd type="triangle" w="med" len="med"/>
          </a:ln>
        </p:spPr>
        <p:txBody>
          <a:bodyPr/>
          <a:lstStyle/>
          <a:p>
            <a:endParaRPr lang="zh-CN" altLang="en-US"/>
          </a:p>
        </p:txBody>
      </p:sp>
      <p:sp>
        <p:nvSpPr>
          <p:cNvPr id="76916" name="Text Box 176"/>
          <p:cNvSpPr txBox="1">
            <a:spLocks noChangeArrowheads="1"/>
          </p:cNvSpPr>
          <p:nvPr/>
        </p:nvSpPr>
        <p:spPr bwMode="auto">
          <a:xfrm>
            <a:off x="4500563" y="6140450"/>
            <a:ext cx="4433887" cy="457200"/>
          </a:xfrm>
          <a:prstGeom prst="rect">
            <a:avLst/>
          </a:prstGeom>
          <a:noFill/>
          <a:ln w="9525">
            <a:noFill/>
            <a:miter lim="800000"/>
            <a:headEnd/>
            <a:tailEnd/>
          </a:ln>
        </p:spPr>
        <p:txBody>
          <a:bodyPr wrap="none">
            <a:spAutoFit/>
          </a:bodyPr>
          <a:lstStyle/>
          <a:p>
            <a:r>
              <a:rPr lang="en-US" altLang="zh-CN">
                <a:solidFill>
                  <a:srgbClr val="FF0000"/>
                </a:solidFill>
              </a:rPr>
              <a:t>DTE</a:t>
            </a:r>
            <a:r>
              <a:rPr lang="zh-CN" altLang="en-US">
                <a:solidFill>
                  <a:srgbClr val="FF0000"/>
                </a:solidFill>
              </a:rPr>
              <a:t>侧</a:t>
            </a:r>
            <a:r>
              <a:rPr lang="zh-CN" altLang="en-US"/>
              <a:t>为插座，</a:t>
            </a:r>
            <a:r>
              <a:rPr lang="en-US" altLang="zh-CN">
                <a:solidFill>
                  <a:srgbClr val="FF0000"/>
                </a:solidFill>
              </a:rPr>
              <a:t>DCE</a:t>
            </a:r>
            <a:r>
              <a:rPr lang="zh-CN" altLang="en-US"/>
              <a:t>侧为插针。</a:t>
            </a:r>
          </a:p>
        </p:txBody>
      </p:sp>
      <p:sp>
        <p:nvSpPr>
          <p:cNvPr id="76917" name="Text Box 177"/>
          <p:cNvSpPr txBox="1">
            <a:spLocks noChangeArrowheads="1"/>
          </p:cNvSpPr>
          <p:nvPr/>
        </p:nvSpPr>
        <p:spPr bwMode="auto">
          <a:xfrm>
            <a:off x="6877050" y="1266825"/>
            <a:ext cx="728663" cy="304800"/>
          </a:xfrm>
          <a:prstGeom prst="rect">
            <a:avLst/>
          </a:prstGeom>
          <a:noFill/>
          <a:ln w="9525">
            <a:noFill/>
            <a:miter lim="800000"/>
            <a:headEnd/>
            <a:tailEnd/>
          </a:ln>
        </p:spPr>
        <p:txBody>
          <a:bodyPr wrap="none">
            <a:spAutoFit/>
          </a:bodyPr>
          <a:lstStyle/>
          <a:p>
            <a:r>
              <a:rPr lang="en-US" altLang="zh-CN" sz="1400" b="1">
                <a:solidFill>
                  <a:srgbClr val="FF0000"/>
                </a:solidFill>
              </a:rPr>
              <a:t>—DTE</a:t>
            </a:r>
          </a:p>
        </p:txBody>
      </p:sp>
      <p:sp>
        <p:nvSpPr>
          <p:cNvPr id="35" name="Rectangle 23"/>
          <p:cNvSpPr>
            <a:spLocks noChangeArrowheads="1"/>
          </p:cNvSpPr>
          <p:nvPr/>
        </p:nvSpPr>
        <p:spPr bwMode="auto">
          <a:xfrm>
            <a:off x="1419314" y="3429000"/>
            <a:ext cx="2003755" cy="366767"/>
          </a:xfrm>
          <a:prstGeom prst="rect">
            <a:avLst/>
          </a:prstGeom>
          <a:noFill/>
          <a:ln w="28575">
            <a:noFill/>
            <a:miter lim="800000"/>
            <a:headEnd/>
            <a:tailEnd/>
          </a:ln>
        </p:spPr>
        <p:txBody>
          <a:bodyPr wrap="none" lIns="90488" tIns="44450" rIns="90488" bIns="44450">
            <a:spAutoFit/>
          </a:bodyPr>
          <a:lstStyle/>
          <a:p>
            <a:pPr eaLnBrk="0" hangingPunct="0"/>
            <a:r>
              <a:rPr lang="en-US" altLang="zh-CN" sz="1800" b="1" dirty="0">
                <a:latin typeface="仿宋体" pitchFamily="18" charset="-122"/>
                <a:ea typeface="仿宋体" pitchFamily="18" charset="-122"/>
              </a:rPr>
              <a:t>   0  1  0  1  0  0 </a:t>
            </a:r>
          </a:p>
        </p:txBody>
      </p:sp>
      <p:sp>
        <p:nvSpPr>
          <p:cNvPr id="38" name="Rectangle 37"/>
          <p:cNvSpPr>
            <a:spLocks noChangeArrowheads="1"/>
          </p:cNvSpPr>
          <p:nvPr/>
        </p:nvSpPr>
        <p:spPr bwMode="auto">
          <a:xfrm>
            <a:off x="428596" y="3643314"/>
            <a:ext cx="830357" cy="1628651"/>
          </a:xfrm>
          <a:prstGeom prst="rect">
            <a:avLst/>
          </a:prstGeom>
          <a:noFill/>
          <a:ln w="28575">
            <a:noFill/>
            <a:miter lim="800000"/>
            <a:headEnd/>
            <a:tailEnd/>
          </a:ln>
        </p:spPr>
        <p:txBody>
          <a:bodyPr wrap="none" lIns="90488" tIns="44450" rIns="90488" bIns="44450">
            <a:spAutoFit/>
          </a:bodyPr>
          <a:lstStyle/>
          <a:p>
            <a:pPr eaLnBrk="0" hangingPunct="0"/>
            <a:r>
              <a:rPr lang="zh-CN" altLang="en-US" sz="2000" b="1" dirty="0">
                <a:latin typeface="宋体" pitchFamily="2" charset="-122"/>
              </a:rPr>
              <a:t>＋</a:t>
            </a:r>
            <a:r>
              <a:rPr lang="en-US" altLang="zh-CN" sz="2000" b="1" dirty="0" smtClean="0">
                <a:latin typeface="宋体" pitchFamily="2" charset="-122"/>
              </a:rPr>
              <a:t>15V</a:t>
            </a:r>
          </a:p>
          <a:p>
            <a:pPr eaLnBrk="0" hangingPunct="0"/>
            <a:endParaRPr lang="en-US" altLang="zh-CN" sz="2000" b="1" dirty="0" smtClean="0">
              <a:latin typeface="宋体" pitchFamily="2" charset="-122"/>
            </a:endParaRPr>
          </a:p>
          <a:p>
            <a:pPr eaLnBrk="0" hangingPunct="0"/>
            <a:r>
              <a:rPr lang="en-US" altLang="zh-CN" sz="2000" b="1" dirty="0" smtClean="0">
                <a:latin typeface="宋体" pitchFamily="2" charset="-122"/>
              </a:rPr>
              <a:t>   0</a:t>
            </a:r>
          </a:p>
          <a:p>
            <a:pPr eaLnBrk="0" hangingPunct="0"/>
            <a:endParaRPr lang="en-US" altLang="zh-CN" sz="2000" b="1" dirty="0" smtClean="0">
              <a:latin typeface="宋体" pitchFamily="2" charset="-122"/>
            </a:endParaRPr>
          </a:p>
          <a:p>
            <a:pPr eaLnBrk="0" hangingPunct="0"/>
            <a:r>
              <a:rPr lang="zh-CN" altLang="en-US" sz="2000" b="1" dirty="0" smtClean="0">
                <a:latin typeface="宋体" pitchFamily="2" charset="-122"/>
              </a:rPr>
              <a:t>－</a:t>
            </a:r>
            <a:r>
              <a:rPr lang="en-US" altLang="zh-CN" sz="2000" b="1" dirty="0">
                <a:latin typeface="宋体" pitchFamily="2" charset="-122"/>
              </a:rPr>
              <a:t>15V</a:t>
            </a:r>
          </a:p>
        </p:txBody>
      </p:sp>
      <p:cxnSp>
        <p:nvCxnSpPr>
          <p:cNvPr id="69" name="直接连接符 68"/>
          <p:cNvCxnSpPr/>
          <p:nvPr/>
        </p:nvCxnSpPr>
        <p:spPr bwMode="auto">
          <a:xfrm>
            <a:off x="1571604" y="3857628"/>
            <a:ext cx="357190" cy="1588"/>
          </a:xfrm>
          <a:prstGeom prst="line">
            <a:avLst/>
          </a:prstGeom>
          <a:noFill/>
          <a:ln w="28575">
            <a:solidFill>
              <a:schemeClr val="tx1"/>
            </a:solidFill>
            <a:round/>
            <a:headEnd/>
            <a:tailEnd/>
          </a:ln>
        </p:spPr>
      </p:cxnSp>
      <p:cxnSp>
        <p:nvCxnSpPr>
          <p:cNvPr id="71" name="直接连接符 70"/>
          <p:cNvCxnSpPr/>
          <p:nvPr/>
        </p:nvCxnSpPr>
        <p:spPr bwMode="auto">
          <a:xfrm rot="5400000">
            <a:off x="1321571" y="4464851"/>
            <a:ext cx="1214446" cy="1588"/>
          </a:xfrm>
          <a:prstGeom prst="line">
            <a:avLst/>
          </a:prstGeom>
          <a:noFill/>
          <a:ln w="28575">
            <a:solidFill>
              <a:schemeClr val="tx1"/>
            </a:solidFill>
            <a:round/>
            <a:headEnd/>
            <a:tailEnd/>
          </a:ln>
        </p:spPr>
      </p:cxnSp>
      <p:cxnSp>
        <p:nvCxnSpPr>
          <p:cNvPr id="73" name="直接连接符 72"/>
          <p:cNvCxnSpPr/>
          <p:nvPr/>
        </p:nvCxnSpPr>
        <p:spPr bwMode="auto">
          <a:xfrm>
            <a:off x="1928794" y="5072074"/>
            <a:ext cx="285752" cy="1588"/>
          </a:xfrm>
          <a:prstGeom prst="line">
            <a:avLst/>
          </a:prstGeom>
          <a:noFill/>
          <a:ln w="28575">
            <a:solidFill>
              <a:srgbClr val="FF0000"/>
            </a:solidFill>
            <a:round/>
            <a:headEnd/>
            <a:tailEnd/>
          </a:ln>
        </p:spPr>
      </p:cxnSp>
      <p:cxnSp>
        <p:nvCxnSpPr>
          <p:cNvPr id="75" name="直接连接符 74"/>
          <p:cNvCxnSpPr/>
          <p:nvPr/>
        </p:nvCxnSpPr>
        <p:spPr bwMode="auto">
          <a:xfrm rot="5400000" flipH="1" flipV="1">
            <a:off x="1607323" y="4464851"/>
            <a:ext cx="1214446" cy="1588"/>
          </a:xfrm>
          <a:prstGeom prst="line">
            <a:avLst/>
          </a:prstGeom>
          <a:noFill/>
          <a:ln w="28575">
            <a:solidFill>
              <a:schemeClr val="tx1"/>
            </a:solidFill>
            <a:round/>
            <a:headEnd/>
            <a:tailEnd/>
          </a:ln>
        </p:spPr>
      </p:cxnSp>
      <p:cxnSp>
        <p:nvCxnSpPr>
          <p:cNvPr id="77" name="直接连接符 76"/>
          <p:cNvCxnSpPr/>
          <p:nvPr/>
        </p:nvCxnSpPr>
        <p:spPr bwMode="auto">
          <a:xfrm>
            <a:off x="2214546" y="3857628"/>
            <a:ext cx="285752" cy="1588"/>
          </a:xfrm>
          <a:prstGeom prst="line">
            <a:avLst/>
          </a:prstGeom>
          <a:noFill/>
          <a:ln w="28575">
            <a:solidFill>
              <a:schemeClr val="tx1"/>
            </a:solidFill>
            <a:round/>
            <a:headEnd/>
            <a:tailEnd/>
          </a:ln>
        </p:spPr>
      </p:cxnSp>
      <p:cxnSp>
        <p:nvCxnSpPr>
          <p:cNvPr id="78" name="直接连接符 77"/>
          <p:cNvCxnSpPr/>
          <p:nvPr/>
        </p:nvCxnSpPr>
        <p:spPr bwMode="auto">
          <a:xfrm rot="5400000">
            <a:off x="1893075" y="4464851"/>
            <a:ext cx="1214446" cy="1588"/>
          </a:xfrm>
          <a:prstGeom prst="line">
            <a:avLst/>
          </a:prstGeom>
          <a:noFill/>
          <a:ln w="28575">
            <a:solidFill>
              <a:schemeClr val="tx1"/>
            </a:solidFill>
            <a:round/>
            <a:headEnd/>
            <a:tailEnd/>
          </a:ln>
        </p:spPr>
      </p:cxnSp>
      <p:cxnSp>
        <p:nvCxnSpPr>
          <p:cNvPr id="79" name="直接连接符 78"/>
          <p:cNvCxnSpPr/>
          <p:nvPr/>
        </p:nvCxnSpPr>
        <p:spPr bwMode="auto">
          <a:xfrm>
            <a:off x="2500298" y="5072074"/>
            <a:ext cx="285752" cy="1588"/>
          </a:xfrm>
          <a:prstGeom prst="line">
            <a:avLst/>
          </a:prstGeom>
          <a:noFill/>
          <a:ln w="28575">
            <a:solidFill>
              <a:srgbClr val="FF0000"/>
            </a:solidFill>
            <a:round/>
            <a:headEnd/>
            <a:tailEnd/>
          </a:ln>
        </p:spPr>
      </p:cxnSp>
      <p:cxnSp>
        <p:nvCxnSpPr>
          <p:cNvPr id="80" name="直接连接符 79"/>
          <p:cNvCxnSpPr/>
          <p:nvPr/>
        </p:nvCxnSpPr>
        <p:spPr bwMode="auto">
          <a:xfrm rot="5400000" flipH="1" flipV="1">
            <a:off x="2178827" y="4464851"/>
            <a:ext cx="1214446" cy="1588"/>
          </a:xfrm>
          <a:prstGeom prst="line">
            <a:avLst/>
          </a:prstGeom>
          <a:noFill/>
          <a:ln w="28575">
            <a:solidFill>
              <a:schemeClr val="tx1"/>
            </a:solidFill>
            <a:round/>
            <a:headEnd/>
            <a:tailEnd/>
          </a:ln>
        </p:spPr>
      </p:cxnSp>
      <p:cxnSp>
        <p:nvCxnSpPr>
          <p:cNvPr id="81" name="直接连接符 80"/>
          <p:cNvCxnSpPr/>
          <p:nvPr/>
        </p:nvCxnSpPr>
        <p:spPr bwMode="auto">
          <a:xfrm>
            <a:off x="2786050" y="3857628"/>
            <a:ext cx="285752" cy="1588"/>
          </a:xfrm>
          <a:prstGeom prst="line">
            <a:avLst/>
          </a:prstGeom>
          <a:noFill/>
          <a:ln w="28575">
            <a:solidFill>
              <a:schemeClr val="tx1"/>
            </a:solidFill>
            <a:round/>
            <a:headEnd/>
            <a:tailEnd/>
          </a:ln>
        </p:spPr>
      </p:cxnSp>
      <p:cxnSp>
        <p:nvCxnSpPr>
          <p:cNvPr id="82" name="直接连接符 81"/>
          <p:cNvCxnSpPr/>
          <p:nvPr/>
        </p:nvCxnSpPr>
        <p:spPr bwMode="auto">
          <a:xfrm>
            <a:off x="3071802" y="3857628"/>
            <a:ext cx="285752" cy="1588"/>
          </a:xfrm>
          <a:prstGeom prst="line">
            <a:avLst/>
          </a:prstGeom>
          <a:noFill/>
          <a:ln w="28575">
            <a:solidFill>
              <a:schemeClr val="tx1"/>
            </a:solidFill>
            <a:round/>
            <a:headEnd/>
            <a:tailEnd/>
          </a:ln>
        </p:spPr>
      </p:cxnSp>
      <p:cxnSp>
        <p:nvCxnSpPr>
          <p:cNvPr id="84" name="直接连接符 83"/>
          <p:cNvCxnSpPr/>
          <p:nvPr/>
        </p:nvCxnSpPr>
        <p:spPr bwMode="auto">
          <a:xfrm>
            <a:off x="1428728" y="4429132"/>
            <a:ext cx="2143140" cy="1588"/>
          </a:xfrm>
          <a:prstGeom prst="line">
            <a:avLst/>
          </a:prstGeom>
          <a:solidFill>
            <a:schemeClr val="accent1"/>
          </a:solidFill>
          <a:ln w="28575" cap="flat" cmpd="sng" algn="ctr">
            <a:solidFill>
              <a:schemeClr val="tx1"/>
            </a:solidFill>
            <a:prstDash val="dash"/>
            <a:round/>
            <a:headEnd type="none" w="med" len="med"/>
            <a:tailEnd type="none" w="med" len="med"/>
          </a:ln>
          <a:effectLst/>
        </p:spPr>
      </p:cxnSp>
      <p:cxnSp>
        <p:nvCxnSpPr>
          <p:cNvPr id="87" name="直接箭头连接符 86"/>
          <p:cNvCxnSpPr/>
          <p:nvPr/>
        </p:nvCxnSpPr>
        <p:spPr bwMode="auto">
          <a:xfrm rot="5400000" flipH="1" flipV="1">
            <a:off x="1677967" y="5250669"/>
            <a:ext cx="214314" cy="1588"/>
          </a:xfrm>
          <a:prstGeom prst="straightConnector1">
            <a:avLst/>
          </a:prstGeom>
          <a:solidFill>
            <a:schemeClr val="accent1"/>
          </a:solidFill>
          <a:ln w="9525" cap="flat" cmpd="sng" algn="ctr">
            <a:solidFill>
              <a:srgbClr val="FF0000"/>
            </a:solidFill>
            <a:prstDash val="solid"/>
            <a:round/>
            <a:headEnd type="none" w="med" len="med"/>
            <a:tailEnd type="triangle" w="med" len="med"/>
          </a:ln>
          <a:effectLst/>
        </p:spPr>
      </p:cxnSp>
      <p:cxnSp>
        <p:nvCxnSpPr>
          <p:cNvPr id="89" name="直接箭头连接符 88"/>
          <p:cNvCxnSpPr/>
          <p:nvPr/>
        </p:nvCxnSpPr>
        <p:spPr bwMode="auto">
          <a:xfrm rot="5400000" flipH="1" flipV="1">
            <a:off x="1963719" y="5249875"/>
            <a:ext cx="214314" cy="1588"/>
          </a:xfrm>
          <a:prstGeom prst="straightConnector1">
            <a:avLst/>
          </a:prstGeom>
          <a:solidFill>
            <a:schemeClr val="accent1"/>
          </a:solidFill>
          <a:ln w="9525" cap="flat" cmpd="sng" algn="ctr">
            <a:solidFill>
              <a:srgbClr val="FF0000"/>
            </a:solidFill>
            <a:prstDash val="solid"/>
            <a:round/>
            <a:headEnd type="none" w="med" len="med"/>
            <a:tailEnd type="triangle" w="med" len="med"/>
          </a:ln>
          <a:effectLst/>
        </p:spPr>
      </p:cxnSp>
      <p:cxnSp>
        <p:nvCxnSpPr>
          <p:cNvPr id="90" name="直接箭头连接符 89"/>
          <p:cNvCxnSpPr/>
          <p:nvPr/>
        </p:nvCxnSpPr>
        <p:spPr bwMode="auto">
          <a:xfrm rot="5400000" flipH="1" flipV="1">
            <a:off x="2249471" y="5249875"/>
            <a:ext cx="214314" cy="1588"/>
          </a:xfrm>
          <a:prstGeom prst="straightConnector1">
            <a:avLst/>
          </a:prstGeom>
          <a:solidFill>
            <a:schemeClr val="accent1"/>
          </a:solidFill>
          <a:ln w="9525" cap="flat" cmpd="sng" algn="ctr">
            <a:solidFill>
              <a:srgbClr val="FF0000"/>
            </a:solidFill>
            <a:prstDash val="solid"/>
            <a:round/>
            <a:headEnd type="none" w="med" len="med"/>
            <a:tailEnd type="triangle" w="med" len="med"/>
          </a:ln>
          <a:effectLst/>
        </p:spPr>
      </p:cxnSp>
      <p:sp>
        <p:nvSpPr>
          <p:cNvPr id="91" name="椭圆 90"/>
          <p:cNvSpPr/>
          <p:nvPr/>
        </p:nvSpPr>
        <p:spPr bwMode="auto">
          <a:xfrm>
            <a:off x="1741528" y="5572140"/>
            <a:ext cx="71438" cy="71438"/>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2" name="椭圆 91"/>
          <p:cNvSpPr/>
          <p:nvPr/>
        </p:nvSpPr>
        <p:spPr bwMode="auto">
          <a:xfrm>
            <a:off x="2036158" y="6357958"/>
            <a:ext cx="71438" cy="71438"/>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3" name="直接连接符 92"/>
          <p:cNvCxnSpPr/>
          <p:nvPr/>
        </p:nvCxnSpPr>
        <p:spPr bwMode="auto">
          <a:xfrm>
            <a:off x="1428728" y="5929330"/>
            <a:ext cx="2143140" cy="1588"/>
          </a:xfrm>
          <a:prstGeom prst="line">
            <a:avLst/>
          </a:prstGeom>
          <a:solidFill>
            <a:schemeClr val="accent1"/>
          </a:solidFill>
          <a:ln w="28575" cap="flat" cmpd="sng" algn="ctr">
            <a:solidFill>
              <a:schemeClr val="tx1"/>
            </a:solidFill>
            <a:prstDash val="dash"/>
            <a:round/>
            <a:headEnd type="none" w="med" len="med"/>
            <a:tailEnd type="none" w="med" len="med"/>
          </a:ln>
          <a:effectLst/>
        </p:spPr>
      </p:cxnSp>
      <p:cxnSp>
        <p:nvCxnSpPr>
          <p:cNvPr id="94" name="直接连接符 93"/>
          <p:cNvCxnSpPr/>
          <p:nvPr/>
        </p:nvCxnSpPr>
        <p:spPr bwMode="auto">
          <a:xfrm>
            <a:off x="1428728" y="6072206"/>
            <a:ext cx="2143140" cy="1588"/>
          </a:xfrm>
          <a:prstGeom prst="line">
            <a:avLst/>
          </a:prstGeom>
          <a:solidFill>
            <a:schemeClr val="accent1"/>
          </a:solidFill>
          <a:ln w="28575" cap="flat" cmpd="sng" algn="ctr">
            <a:solidFill>
              <a:schemeClr val="tx1"/>
            </a:solidFill>
            <a:prstDash val="dash"/>
            <a:round/>
            <a:headEnd type="none" w="med" len="med"/>
            <a:tailEnd type="none" w="med" len="med"/>
          </a:ln>
          <a:effectLst/>
        </p:spPr>
      </p:cxnSp>
      <p:cxnSp>
        <p:nvCxnSpPr>
          <p:cNvPr id="95" name="直接连接符 94"/>
          <p:cNvCxnSpPr/>
          <p:nvPr/>
        </p:nvCxnSpPr>
        <p:spPr bwMode="auto">
          <a:xfrm>
            <a:off x="1428728" y="5500702"/>
            <a:ext cx="2143140" cy="1588"/>
          </a:xfrm>
          <a:prstGeom prst="line">
            <a:avLst/>
          </a:prstGeom>
          <a:solidFill>
            <a:schemeClr val="accent1"/>
          </a:solidFill>
          <a:ln w="28575" cap="flat" cmpd="sng" algn="ctr">
            <a:solidFill>
              <a:schemeClr val="tx1"/>
            </a:solidFill>
            <a:prstDash val="dash"/>
            <a:round/>
            <a:headEnd type="none" w="med" len="med"/>
            <a:tailEnd type="none" w="med" len="med"/>
          </a:ln>
          <a:effectLst/>
        </p:spPr>
      </p:cxnSp>
      <p:cxnSp>
        <p:nvCxnSpPr>
          <p:cNvPr id="96" name="直接连接符 95"/>
          <p:cNvCxnSpPr/>
          <p:nvPr/>
        </p:nvCxnSpPr>
        <p:spPr bwMode="auto">
          <a:xfrm>
            <a:off x="1428728" y="6500834"/>
            <a:ext cx="2143140" cy="1588"/>
          </a:xfrm>
          <a:prstGeom prst="line">
            <a:avLst/>
          </a:prstGeom>
          <a:solidFill>
            <a:schemeClr val="accent1"/>
          </a:solidFill>
          <a:ln w="28575" cap="flat" cmpd="sng" algn="ctr">
            <a:solidFill>
              <a:schemeClr val="tx1"/>
            </a:solidFill>
            <a:prstDash val="dash"/>
            <a:round/>
            <a:headEnd type="none" w="med" len="med"/>
            <a:tailEnd type="none" w="med" len="med"/>
          </a:ln>
          <a:effectLst/>
        </p:spPr>
      </p:cxnSp>
      <p:sp>
        <p:nvSpPr>
          <p:cNvPr id="97" name="TextBox 96"/>
          <p:cNvSpPr txBox="1"/>
          <p:nvPr/>
        </p:nvSpPr>
        <p:spPr>
          <a:xfrm>
            <a:off x="606555" y="5357826"/>
            <a:ext cx="607859" cy="338554"/>
          </a:xfrm>
          <a:prstGeom prst="rect">
            <a:avLst/>
          </a:prstGeom>
          <a:noFill/>
        </p:spPr>
        <p:txBody>
          <a:bodyPr wrap="none" rtlCol="0">
            <a:spAutoFit/>
          </a:bodyPr>
          <a:lstStyle/>
          <a:p>
            <a:r>
              <a:rPr lang="en-US" altLang="zh-CN" sz="1600" b="1" dirty="0" smtClean="0"/>
              <a:t>+15v</a:t>
            </a:r>
            <a:endParaRPr lang="zh-CN" altLang="en-US" sz="1600" b="1" dirty="0"/>
          </a:p>
        </p:txBody>
      </p:sp>
      <p:sp>
        <p:nvSpPr>
          <p:cNvPr id="98" name="TextBox 97"/>
          <p:cNvSpPr txBox="1"/>
          <p:nvPr/>
        </p:nvSpPr>
        <p:spPr>
          <a:xfrm>
            <a:off x="571472" y="5715016"/>
            <a:ext cx="506870" cy="338554"/>
          </a:xfrm>
          <a:prstGeom prst="rect">
            <a:avLst/>
          </a:prstGeom>
          <a:noFill/>
        </p:spPr>
        <p:txBody>
          <a:bodyPr wrap="none" rtlCol="0">
            <a:spAutoFit/>
          </a:bodyPr>
          <a:lstStyle/>
          <a:p>
            <a:r>
              <a:rPr lang="en-US" altLang="zh-CN" sz="1600" b="1" dirty="0" smtClean="0"/>
              <a:t>+3v</a:t>
            </a:r>
            <a:endParaRPr lang="zh-CN" altLang="en-US" sz="1600" b="1" dirty="0"/>
          </a:p>
        </p:txBody>
      </p:sp>
      <p:sp>
        <p:nvSpPr>
          <p:cNvPr id="99" name="TextBox 98"/>
          <p:cNvSpPr txBox="1"/>
          <p:nvPr/>
        </p:nvSpPr>
        <p:spPr>
          <a:xfrm>
            <a:off x="571472" y="5947966"/>
            <a:ext cx="510076" cy="338554"/>
          </a:xfrm>
          <a:prstGeom prst="rect">
            <a:avLst/>
          </a:prstGeom>
          <a:noFill/>
        </p:spPr>
        <p:txBody>
          <a:bodyPr wrap="none" rtlCol="0">
            <a:spAutoFit/>
          </a:bodyPr>
          <a:lstStyle/>
          <a:p>
            <a:r>
              <a:rPr lang="en-US" altLang="zh-CN" sz="1600" b="1" dirty="0" smtClean="0"/>
              <a:t>- 3v</a:t>
            </a:r>
            <a:endParaRPr lang="zh-CN" altLang="en-US" sz="1600" b="1" dirty="0"/>
          </a:p>
        </p:txBody>
      </p:sp>
      <p:sp>
        <p:nvSpPr>
          <p:cNvPr id="100" name="TextBox 99"/>
          <p:cNvSpPr txBox="1"/>
          <p:nvPr/>
        </p:nvSpPr>
        <p:spPr>
          <a:xfrm>
            <a:off x="571472" y="6305156"/>
            <a:ext cx="561372" cy="338554"/>
          </a:xfrm>
          <a:prstGeom prst="rect">
            <a:avLst/>
          </a:prstGeom>
          <a:noFill/>
        </p:spPr>
        <p:txBody>
          <a:bodyPr wrap="none" rtlCol="0">
            <a:spAutoFit/>
          </a:bodyPr>
          <a:lstStyle/>
          <a:p>
            <a:r>
              <a:rPr lang="en-US" altLang="zh-CN" sz="1600" b="1" dirty="0" smtClean="0"/>
              <a:t>-15v</a:t>
            </a:r>
            <a:endParaRPr lang="zh-CN" altLang="en-US" sz="1600" b="1" dirty="0"/>
          </a:p>
        </p:txBody>
      </p:sp>
      <p:sp>
        <p:nvSpPr>
          <p:cNvPr id="106" name="TextBox 105"/>
          <p:cNvSpPr txBox="1"/>
          <p:nvPr/>
        </p:nvSpPr>
        <p:spPr>
          <a:xfrm>
            <a:off x="3565064" y="5519338"/>
            <a:ext cx="287258" cy="338554"/>
          </a:xfrm>
          <a:prstGeom prst="rect">
            <a:avLst/>
          </a:prstGeom>
          <a:noFill/>
        </p:spPr>
        <p:txBody>
          <a:bodyPr wrap="none" rtlCol="0">
            <a:spAutoFit/>
          </a:bodyPr>
          <a:lstStyle/>
          <a:p>
            <a:r>
              <a:rPr lang="en-US" altLang="zh-CN" sz="1600" b="1" dirty="0" smtClean="0"/>
              <a:t>0</a:t>
            </a:r>
          </a:p>
        </p:txBody>
      </p:sp>
      <p:sp>
        <p:nvSpPr>
          <p:cNvPr id="107" name="TextBox 106"/>
          <p:cNvSpPr txBox="1"/>
          <p:nvPr/>
        </p:nvSpPr>
        <p:spPr>
          <a:xfrm>
            <a:off x="3570362" y="5831258"/>
            <a:ext cx="391454" cy="338554"/>
          </a:xfrm>
          <a:prstGeom prst="rect">
            <a:avLst/>
          </a:prstGeom>
          <a:noFill/>
        </p:spPr>
        <p:txBody>
          <a:bodyPr wrap="none" rtlCol="0">
            <a:spAutoFit/>
          </a:bodyPr>
          <a:lstStyle/>
          <a:p>
            <a:r>
              <a:rPr lang="zh-CN" altLang="en-US" sz="1600" b="1" dirty="0" smtClean="0">
                <a:solidFill>
                  <a:srgbClr val="FF0000"/>
                </a:solidFill>
              </a:rPr>
              <a:t>？</a:t>
            </a:r>
            <a:endParaRPr lang="en-US" altLang="zh-CN" sz="1600" b="1" dirty="0" smtClean="0">
              <a:solidFill>
                <a:srgbClr val="FF0000"/>
              </a:solidFill>
            </a:endParaRPr>
          </a:p>
        </p:txBody>
      </p:sp>
      <p:sp>
        <p:nvSpPr>
          <p:cNvPr id="108" name="TextBox 107"/>
          <p:cNvSpPr txBox="1"/>
          <p:nvPr/>
        </p:nvSpPr>
        <p:spPr>
          <a:xfrm>
            <a:off x="3571868" y="6072206"/>
            <a:ext cx="287258" cy="338554"/>
          </a:xfrm>
          <a:prstGeom prst="rect">
            <a:avLst/>
          </a:prstGeom>
          <a:noFill/>
        </p:spPr>
        <p:txBody>
          <a:bodyPr wrap="none" rtlCol="0">
            <a:spAutoFit/>
          </a:bodyPr>
          <a:lstStyle/>
          <a:p>
            <a:r>
              <a:rPr lang="en-US" altLang="zh-CN" sz="1600" b="1" dirty="0" smtClean="0"/>
              <a:t>1</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65163" y="4267200"/>
            <a:ext cx="2611437" cy="842963"/>
            <a:chOff x="419" y="3125"/>
            <a:chExt cx="1645" cy="531"/>
          </a:xfrm>
        </p:grpSpPr>
        <p:pic>
          <p:nvPicPr>
            <p:cNvPr id="77925" name="Picture 3"/>
            <p:cNvPicPr>
              <a:picLocks noChangeArrowheads="1"/>
            </p:cNvPicPr>
            <p:nvPr/>
          </p:nvPicPr>
          <p:blipFill>
            <a:blip r:embed="rId2" cstate="print"/>
            <a:srcRect/>
            <a:stretch>
              <a:fillRect/>
            </a:stretch>
          </p:blipFill>
          <p:spPr bwMode="auto">
            <a:xfrm>
              <a:off x="419" y="3125"/>
              <a:ext cx="280" cy="495"/>
            </a:xfrm>
            <a:prstGeom prst="rect">
              <a:avLst/>
            </a:prstGeom>
            <a:noFill/>
            <a:ln w="25400">
              <a:noFill/>
              <a:miter lim="800000"/>
              <a:headEnd/>
              <a:tailEnd/>
            </a:ln>
          </p:spPr>
        </p:pic>
        <p:sp>
          <p:nvSpPr>
            <p:cNvPr id="77926" name="Rectangle 4"/>
            <p:cNvSpPr>
              <a:spLocks noChangeArrowheads="1"/>
            </p:cNvSpPr>
            <p:nvPr/>
          </p:nvSpPr>
          <p:spPr bwMode="auto">
            <a:xfrm>
              <a:off x="1296" y="3264"/>
              <a:ext cx="432" cy="144"/>
            </a:xfrm>
            <a:prstGeom prst="rect">
              <a:avLst/>
            </a:prstGeom>
            <a:solidFill>
              <a:schemeClr val="accent1"/>
            </a:solidFill>
            <a:ln w="12700">
              <a:solidFill>
                <a:schemeClr val="tx1"/>
              </a:solidFill>
              <a:miter lim="800000"/>
              <a:headEnd/>
              <a:tailEnd/>
            </a:ln>
          </p:spPr>
          <p:txBody>
            <a:bodyPr wrap="none" anchor="ctr"/>
            <a:lstStyle/>
            <a:p>
              <a:endParaRPr lang="zh-CN" altLang="en-US"/>
            </a:p>
          </p:txBody>
        </p:sp>
        <p:sp>
          <p:nvSpPr>
            <p:cNvPr id="77927" name="Line 5"/>
            <p:cNvSpPr>
              <a:spLocks noChangeShapeType="1"/>
            </p:cNvSpPr>
            <p:nvPr/>
          </p:nvSpPr>
          <p:spPr bwMode="auto">
            <a:xfrm flipV="1">
              <a:off x="624" y="3360"/>
              <a:ext cx="672" cy="48"/>
            </a:xfrm>
            <a:prstGeom prst="line">
              <a:avLst/>
            </a:prstGeom>
            <a:noFill/>
            <a:ln w="12700">
              <a:solidFill>
                <a:schemeClr val="tx1"/>
              </a:solidFill>
              <a:round/>
              <a:headEnd/>
              <a:tailEnd/>
            </a:ln>
          </p:spPr>
          <p:txBody>
            <a:bodyPr wrap="none" anchor="ctr"/>
            <a:lstStyle/>
            <a:p>
              <a:endParaRPr lang="zh-CN" altLang="en-US"/>
            </a:p>
          </p:txBody>
        </p:sp>
        <p:sp>
          <p:nvSpPr>
            <p:cNvPr id="77928" name="Rectangle 6"/>
            <p:cNvSpPr>
              <a:spLocks noChangeArrowheads="1"/>
            </p:cNvSpPr>
            <p:nvPr/>
          </p:nvSpPr>
          <p:spPr bwMode="auto">
            <a:xfrm>
              <a:off x="1200" y="3408"/>
              <a:ext cx="611" cy="248"/>
            </a:xfrm>
            <a:prstGeom prst="rect">
              <a:avLst/>
            </a:prstGeom>
            <a:noFill/>
            <a:ln w="12700">
              <a:noFill/>
              <a:miter lim="800000"/>
              <a:headEnd/>
              <a:tailEnd/>
            </a:ln>
          </p:spPr>
          <p:txBody>
            <a:bodyPr wrap="none" lIns="90488" tIns="44450" rIns="90488" bIns="44450">
              <a:spAutoFit/>
            </a:bodyPr>
            <a:lstStyle/>
            <a:p>
              <a:r>
                <a:rPr lang="en-US" altLang="zh-CN" sz="2000"/>
                <a:t>Modem</a:t>
              </a:r>
            </a:p>
          </p:txBody>
        </p:sp>
        <p:sp>
          <p:nvSpPr>
            <p:cNvPr id="77929" name="Line 7"/>
            <p:cNvSpPr>
              <a:spLocks noChangeShapeType="1"/>
            </p:cNvSpPr>
            <p:nvPr/>
          </p:nvSpPr>
          <p:spPr bwMode="auto">
            <a:xfrm>
              <a:off x="1680" y="3312"/>
              <a:ext cx="288" cy="0"/>
            </a:xfrm>
            <a:prstGeom prst="line">
              <a:avLst/>
            </a:prstGeom>
            <a:noFill/>
            <a:ln w="9525">
              <a:solidFill>
                <a:schemeClr val="tx1"/>
              </a:solidFill>
              <a:round/>
              <a:headEnd/>
              <a:tailEnd/>
            </a:ln>
          </p:spPr>
          <p:txBody>
            <a:bodyPr wrap="none" anchor="ctr"/>
            <a:lstStyle/>
            <a:p>
              <a:endParaRPr lang="zh-CN" altLang="en-US"/>
            </a:p>
          </p:txBody>
        </p:sp>
        <p:sp>
          <p:nvSpPr>
            <p:cNvPr id="77930" name="Line 8"/>
            <p:cNvSpPr>
              <a:spLocks noChangeShapeType="1"/>
            </p:cNvSpPr>
            <p:nvPr/>
          </p:nvSpPr>
          <p:spPr bwMode="auto">
            <a:xfrm flipH="1">
              <a:off x="1776" y="3312"/>
              <a:ext cx="144" cy="144"/>
            </a:xfrm>
            <a:prstGeom prst="line">
              <a:avLst/>
            </a:prstGeom>
            <a:noFill/>
            <a:ln w="9525">
              <a:solidFill>
                <a:schemeClr val="tx1"/>
              </a:solidFill>
              <a:round/>
              <a:headEnd/>
              <a:tailEnd/>
            </a:ln>
          </p:spPr>
          <p:txBody>
            <a:bodyPr wrap="none" anchor="ctr"/>
            <a:lstStyle/>
            <a:p>
              <a:endParaRPr lang="zh-CN" altLang="en-US"/>
            </a:p>
          </p:txBody>
        </p:sp>
        <p:sp>
          <p:nvSpPr>
            <p:cNvPr id="77931" name="Line 9"/>
            <p:cNvSpPr>
              <a:spLocks noChangeShapeType="1"/>
            </p:cNvSpPr>
            <p:nvPr/>
          </p:nvSpPr>
          <p:spPr bwMode="auto">
            <a:xfrm>
              <a:off x="1776" y="3456"/>
              <a:ext cx="288" cy="0"/>
            </a:xfrm>
            <a:prstGeom prst="line">
              <a:avLst/>
            </a:prstGeom>
            <a:noFill/>
            <a:ln w="9525">
              <a:solidFill>
                <a:schemeClr val="tx1"/>
              </a:solidFill>
              <a:round/>
              <a:headEnd/>
              <a:tailEnd/>
            </a:ln>
          </p:spPr>
          <p:txBody>
            <a:bodyPr wrap="none" anchor="ctr"/>
            <a:lstStyle/>
            <a:p>
              <a:endParaRPr lang="zh-CN" altLang="en-US"/>
            </a:p>
          </p:txBody>
        </p:sp>
      </p:grpSp>
      <p:grpSp>
        <p:nvGrpSpPr>
          <p:cNvPr id="3" name="Group 10"/>
          <p:cNvGrpSpPr>
            <a:grpSpLocks/>
          </p:cNvGrpSpPr>
          <p:nvPr/>
        </p:nvGrpSpPr>
        <p:grpSpPr bwMode="auto">
          <a:xfrm>
            <a:off x="457200" y="381000"/>
            <a:ext cx="2590800" cy="3927475"/>
            <a:chOff x="528" y="502"/>
            <a:chExt cx="1632" cy="2474"/>
          </a:xfrm>
        </p:grpSpPr>
        <p:sp>
          <p:nvSpPr>
            <p:cNvPr id="77907" name="Rectangle 11"/>
            <p:cNvSpPr>
              <a:spLocks noChangeArrowheads="1"/>
            </p:cNvSpPr>
            <p:nvPr/>
          </p:nvSpPr>
          <p:spPr bwMode="auto">
            <a:xfrm>
              <a:off x="528" y="1019"/>
              <a:ext cx="450" cy="1957"/>
            </a:xfrm>
            <a:prstGeom prst="rect">
              <a:avLst/>
            </a:prstGeom>
            <a:noFill/>
            <a:ln w="11113">
              <a:solidFill>
                <a:srgbClr val="000000"/>
              </a:solidFill>
              <a:miter lim="800000"/>
              <a:headEnd/>
              <a:tailEnd/>
            </a:ln>
          </p:spPr>
          <p:txBody>
            <a:bodyPr/>
            <a:lstStyle/>
            <a:p>
              <a:endParaRPr lang="zh-CN" altLang="en-US"/>
            </a:p>
          </p:txBody>
        </p:sp>
        <p:sp>
          <p:nvSpPr>
            <p:cNvPr id="77908" name="Rectangle 12"/>
            <p:cNvSpPr>
              <a:spLocks noChangeArrowheads="1"/>
            </p:cNvSpPr>
            <p:nvPr/>
          </p:nvSpPr>
          <p:spPr bwMode="auto">
            <a:xfrm>
              <a:off x="1710" y="1019"/>
              <a:ext cx="450" cy="1957"/>
            </a:xfrm>
            <a:prstGeom prst="rect">
              <a:avLst/>
            </a:prstGeom>
            <a:noFill/>
            <a:ln w="11113">
              <a:solidFill>
                <a:srgbClr val="000000"/>
              </a:solidFill>
              <a:miter lim="800000"/>
              <a:headEnd/>
              <a:tailEnd/>
            </a:ln>
          </p:spPr>
          <p:txBody>
            <a:bodyPr/>
            <a:lstStyle/>
            <a:p>
              <a:endParaRPr lang="zh-CN" altLang="en-US"/>
            </a:p>
          </p:txBody>
        </p:sp>
        <p:sp>
          <p:nvSpPr>
            <p:cNvPr id="77909" name="Line 13"/>
            <p:cNvSpPr>
              <a:spLocks noChangeShapeType="1"/>
            </p:cNvSpPr>
            <p:nvPr/>
          </p:nvSpPr>
          <p:spPr bwMode="auto">
            <a:xfrm>
              <a:off x="968" y="1246"/>
              <a:ext cx="752" cy="2"/>
            </a:xfrm>
            <a:prstGeom prst="line">
              <a:avLst/>
            </a:prstGeom>
            <a:noFill/>
            <a:ln w="11113">
              <a:solidFill>
                <a:srgbClr val="000000"/>
              </a:solidFill>
              <a:round/>
              <a:headEnd/>
              <a:tailEnd/>
            </a:ln>
          </p:spPr>
          <p:txBody>
            <a:bodyPr/>
            <a:lstStyle/>
            <a:p>
              <a:endParaRPr lang="zh-CN" altLang="en-US"/>
            </a:p>
          </p:txBody>
        </p:sp>
        <p:sp>
          <p:nvSpPr>
            <p:cNvPr id="77910" name="Line 14"/>
            <p:cNvSpPr>
              <a:spLocks noChangeShapeType="1"/>
            </p:cNvSpPr>
            <p:nvPr/>
          </p:nvSpPr>
          <p:spPr bwMode="auto">
            <a:xfrm>
              <a:off x="968" y="1438"/>
              <a:ext cx="752" cy="2"/>
            </a:xfrm>
            <a:prstGeom prst="line">
              <a:avLst/>
            </a:prstGeom>
            <a:noFill/>
            <a:ln w="11113">
              <a:solidFill>
                <a:srgbClr val="000000"/>
              </a:solidFill>
              <a:round/>
              <a:headEnd/>
              <a:tailEnd/>
            </a:ln>
          </p:spPr>
          <p:txBody>
            <a:bodyPr/>
            <a:lstStyle/>
            <a:p>
              <a:endParaRPr lang="zh-CN" altLang="en-US"/>
            </a:p>
          </p:txBody>
        </p:sp>
        <p:sp>
          <p:nvSpPr>
            <p:cNvPr id="77911" name="Line 15"/>
            <p:cNvSpPr>
              <a:spLocks noChangeShapeType="1"/>
            </p:cNvSpPr>
            <p:nvPr/>
          </p:nvSpPr>
          <p:spPr bwMode="auto">
            <a:xfrm>
              <a:off x="968" y="1630"/>
              <a:ext cx="752" cy="2"/>
            </a:xfrm>
            <a:prstGeom prst="line">
              <a:avLst/>
            </a:prstGeom>
            <a:noFill/>
            <a:ln w="11113">
              <a:solidFill>
                <a:srgbClr val="000000"/>
              </a:solidFill>
              <a:round/>
              <a:headEnd/>
              <a:tailEnd/>
            </a:ln>
          </p:spPr>
          <p:txBody>
            <a:bodyPr/>
            <a:lstStyle/>
            <a:p>
              <a:endParaRPr lang="zh-CN" altLang="en-US"/>
            </a:p>
          </p:txBody>
        </p:sp>
        <p:sp>
          <p:nvSpPr>
            <p:cNvPr id="77912" name="Line 16"/>
            <p:cNvSpPr>
              <a:spLocks noChangeShapeType="1"/>
            </p:cNvSpPr>
            <p:nvPr/>
          </p:nvSpPr>
          <p:spPr bwMode="auto">
            <a:xfrm>
              <a:off x="968" y="2400"/>
              <a:ext cx="752" cy="2"/>
            </a:xfrm>
            <a:prstGeom prst="line">
              <a:avLst/>
            </a:prstGeom>
            <a:noFill/>
            <a:ln w="11113">
              <a:solidFill>
                <a:srgbClr val="000000"/>
              </a:solidFill>
              <a:round/>
              <a:headEnd/>
              <a:tailEnd/>
            </a:ln>
          </p:spPr>
          <p:txBody>
            <a:bodyPr/>
            <a:lstStyle/>
            <a:p>
              <a:endParaRPr lang="zh-CN" altLang="en-US"/>
            </a:p>
          </p:txBody>
        </p:sp>
        <p:sp>
          <p:nvSpPr>
            <p:cNvPr id="77913" name="Line 17"/>
            <p:cNvSpPr>
              <a:spLocks noChangeShapeType="1"/>
            </p:cNvSpPr>
            <p:nvPr/>
          </p:nvSpPr>
          <p:spPr bwMode="auto">
            <a:xfrm>
              <a:off x="968" y="2592"/>
              <a:ext cx="752" cy="2"/>
            </a:xfrm>
            <a:prstGeom prst="line">
              <a:avLst/>
            </a:prstGeom>
            <a:noFill/>
            <a:ln w="11113">
              <a:solidFill>
                <a:srgbClr val="000000"/>
              </a:solidFill>
              <a:round/>
              <a:headEnd/>
              <a:tailEnd/>
            </a:ln>
          </p:spPr>
          <p:txBody>
            <a:bodyPr/>
            <a:lstStyle/>
            <a:p>
              <a:endParaRPr lang="zh-CN" altLang="en-US"/>
            </a:p>
          </p:txBody>
        </p:sp>
        <p:sp>
          <p:nvSpPr>
            <p:cNvPr id="77914" name="Line 18"/>
            <p:cNvSpPr>
              <a:spLocks noChangeShapeType="1"/>
            </p:cNvSpPr>
            <p:nvPr/>
          </p:nvSpPr>
          <p:spPr bwMode="auto">
            <a:xfrm>
              <a:off x="968" y="2782"/>
              <a:ext cx="752" cy="2"/>
            </a:xfrm>
            <a:prstGeom prst="line">
              <a:avLst/>
            </a:prstGeom>
            <a:noFill/>
            <a:ln w="11113">
              <a:solidFill>
                <a:srgbClr val="000000"/>
              </a:solidFill>
              <a:round/>
              <a:headEnd/>
              <a:tailEnd/>
            </a:ln>
          </p:spPr>
          <p:txBody>
            <a:bodyPr/>
            <a:lstStyle/>
            <a:p>
              <a:endParaRPr lang="zh-CN" altLang="en-US"/>
            </a:p>
          </p:txBody>
        </p:sp>
        <p:sp>
          <p:nvSpPr>
            <p:cNvPr id="77915" name="Rectangle 19"/>
            <p:cNvSpPr>
              <a:spLocks noChangeArrowheads="1"/>
            </p:cNvSpPr>
            <p:nvPr/>
          </p:nvSpPr>
          <p:spPr bwMode="auto">
            <a:xfrm>
              <a:off x="549" y="818"/>
              <a:ext cx="219" cy="173"/>
            </a:xfrm>
            <a:prstGeom prst="rect">
              <a:avLst/>
            </a:prstGeom>
            <a:noFill/>
            <a:ln w="9525">
              <a:noFill/>
              <a:miter lim="800000"/>
              <a:headEnd/>
              <a:tailEnd/>
            </a:ln>
          </p:spPr>
          <p:txBody>
            <a:bodyPr wrap="none" lIns="0" tIns="0" rIns="0" bIns="0">
              <a:spAutoFit/>
            </a:bodyPr>
            <a:lstStyle/>
            <a:p>
              <a:r>
                <a:rPr lang="en-US" altLang="zh-CN" sz="1800" b="1">
                  <a:solidFill>
                    <a:srgbClr val="000000"/>
                  </a:solidFill>
                  <a:latin typeface="宋体" pitchFamily="2" charset="-122"/>
                </a:rPr>
                <a:t>DTE</a:t>
              </a:r>
              <a:endParaRPr lang="en-US" altLang="zh-CN" sz="1800" b="1"/>
            </a:p>
          </p:txBody>
        </p:sp>
        <p:sp>
          <p:nvSpPr>
            <p:cNvPr id="77916" name="Rectangle 20"/>
            <p:cNvSpPr>
              <a:spLocks noChangeArrowheads="1"/>
            </p:cNvSpPr>
            <p:nvPr/>
          </p:nvSpPr>
          <p:spPr bwMode="auto">
            <a:xfrm>
              <a:off x="1808" y="818"/>
              <a:ext cx="219" cy="173"/>
            </a:xfrm>
            <a:prstGeom prst="rect">
              <a:avLst/>
            </a:prstGeom>
            <a:noFill/>
            <a:ln w="9525">
              <a:noFill/>
              <a:miter lim="800000"/>
              <a:headEnd/>
              <a:tailEnd/>
            </a:ln>
          </p:spPr>
          <p:txBody>
            <a:bodyPr wrap="none" lIns="0" tIns="0" rIns="0" bIns="0">
              <a:spAutoFit/>
            </a:bodyPr>
            <a:lstStyle/>
            <a:p>
              <a:r>
                <a:rPr lang="en-US" altLang="zh-CN" sz="1800" b="1">
                  <a:solidFill>
                    <a:srgbClr val="000000"/>
                  </a:solidFill>
                  <a:latin typeface="宋体" pitchFamily="2" charset="-122"/>
                </a:rPr>
                <a:t>DCE</a:t>
              </a:r>
              <a:endParaRPr lang="en-US" altLang="zh-CN" sz="1800" b="1"/>
            </a:p>
          </p:txBody>
        </p:sp>
        <p:grpSp>
          <p:nvGrpSpPr>
            <p:cNvPr id="4" name="Group 21"/>
            <p:cNvGrpSpPr>
              <a:grpSpLocks/>
            </p:cNvGrpSpPr>
            <p:nvPr/>
          </p:nvGrpSpPr>
          <p:grpSpPr bwMode="auto">
            <a:xfrm>
              <a:off x="887" y="502"/>
              <a:ext cx="889" cy="333"/>
              <a:chOff x="1399" y="2545"/>
              <a:chExt cx="374" cy="160"/>
            </a:xfrm>
          </p:grpSpPr>
          <p:sp>
            <p:nvSpPr>
              <p:cNvPr id="77923" name="Rectangle 22"/>
              <p:cNvSpPr>
                <a:spLocks noChangeArrowheads="1"/>
              </p:cNvSpPr>
              <p:nvPr/>
            </p:nvSpPr>
            <p:spPr bwMode="auto">
              <a:xfrm>
                <a:off x="1399" y="2545"/>
                <a:ext cx="0" cy="92"/>
              </a:xfrm>
              <a:prstGeom prst="rect">
                <a:avLst/>
              </a:prstGeom>
              <a:noFill/>
              <a:ln w="9525">
                <a:noFill/>
                <a:miter lim="800000"/>
                <a:headEnd/>
                <a:tailEnd/>
              </a:ln>
            </p:spPr>
            <p:txBody>
              <a:bodyPr wrap="none" lIns="0" tIns="0" rIns="0" bIns="0">
                <a:spAutoFit/>
              </a:bodyPr>
              <a:lstStyle/>
              <a:p>
                <a:endParaRPr lang="zh-CN" altLang="zh-CN" sz="2000" b="1"/>
              </a:p>
            </p:txBody>
          </p:sp>
          <p:sp>
            <p:nvSpPr>
              <p:cNvPr id="77924" name="Rectangle 23"/>
              <p:cNvSpPr>
                <a:spLocks noChangeArrowheads="1"/>
              </p:cNvSpPr>
              <p:nvPr/>
            </p:nvSpPr>
            <p:spPr bwMode="auto">
              <a:xfrm>
                <a:off x="1399" y="2613"/>
                <a:ext cx="374" cy="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宋体" pitchFamily="2" charset="-122"/>
                  </a:rPr>
                  <a:t>DTE/DCE</a:t>
                </a:r>
                <a:r>
                  <a:rPr lang="zh-CN" altLang="en-US" sz="2000" b="1">
                    <a:solidFill>
                      <a:srgbClr val="000000"/>
                    </a:solidFill>
                    <a:latin typeface="宋体" pitchFamily="2" charset="-122"/>
                  </a:rPr>
                  <a:t>连线</a:t>
                </a:r>
                <a:endParaRPr lang="zh-CN" altLang="en-US" sz="2000" b="1"/>
              </a:p>
            </p:txBody>
          </p:sp>
        </p:grpSp>
        <p:sp>
          <p:nvSpPr>
            <p:cNvPr id="77918" name="Text Box 24"/>
            <p:cNvSpPr txBox="1">
              <a:spLocks noChangeArrowheads="1"/>
            </p:cNvSpPr>
            <p:nvPr/>
          </p:nvSpPr>
          <p:spPr bwMode="auto">
            <a:xfrm>
              <a:off x="765" y="1102"/>
              <a:ext cx="195" cy="1786"/>
            </a:xfrm>
            <a:prstGeom prst="rect">
              <a:avLst/>
            </a:prstGeom>
            <a:noFill/>
            <a:ln w="9525">
              <a:noFill/>
              <a:miter lim="800000"/>
              <a:headEnd/>
              <a:tailEnd/>
            </a:ln>
          </p:spPr>
          <p:txBody>
            <a:bodyPr wrap="none">
              <a:spAutoFit/>
            </a:bodyPr>
            <a:lstStyle/>
            <a:p>
              <a:pPr algn="ctr" eaLnBrk="0" hangingPunct="0"/>
              <a:r>
                <a:rPr lang="en-US" altLang="zh-CN" sz="2000" b="1">
                  <a:latin typeface="楷体"/>
                  <a:ea typeface="楷体"/>
                  <a:cs typeface="楷体"/>
                </a:rPr>
                <a:t>1</a:t>
              </a:r>
            </a:p>
            <a:p>
              <a:pPr algn="ctr" eaLnBrk="0" hangingPunct="0"/>
              <a:r>
                <a:rPr lang="en-US" altLang="zh-CN" sz="2000" b="1">
                  <a:latin typeface="楷体"/>
                  <a:ea typeface="楷体"/>
                  <a:cs typeface="楷体"/>
                </a:rPr>
                <a:t>2</a:t>
              </a:r>
            </a:p>
            <a:p>
              <a:pPr algn="ctr" eaLnBrk="0" hangingPunct="0"/>
              <a:r>
                <a:rPr lang="en-US" altLang="zh-CN" sz="2000" b="1">
                  <a:latin typeface="楷体"/>
                  <a:ea typeface="楷体"/>
                  <a:cs typeface="楷体"/>
                </a:rPr>
                <a:t>3</a:t>
              </a:r>
            </a:p>
            <a:p>
              <a:pPr algn="ctr" eaLnBrk="0" hangingPunct="0"/>
              <a:r>
                <a:rPr lang="en-US" altLang="zh-CN" sz="2000" b="1">
                  <a:latin typeface="楷体"/>
                  <a:ea typeface="楷体"/>
                  <a:cs typeface="楷体"/>
                </a:rPr>
                <a:t>4</a:t>
              </a:r>
            </a:p>
            <a:p>
              <a:pPr algn="ctr" eaLnBrk="0" hangingPunct="0"/>
              <a:r>
                <a:rPr lang="en-US" altLang="zh-CN" sz="2000" b="1">
                  <a:latin typeface="楷体"/>
                  <a:ea typeface="楷体"/>
                  <a:cs typeface="楷体"/>
                </a:rPr>
                <a:t>5</a:t>
              </a:r>
            </a:p>
            <a:p>
              <a:pPr algn="ctr" eaLnBrk="0" hangingPunct="0"/>
              <a:r>
                <a:rPr lang="en-US" altLang="zh-CN" sz="2000" b="1">
                  <a:latin typeface="楷体"/>
                  <a:ea typeface="楷体"/>
                  <a:cs typeface="楷体"/>
                </a:rPr>
                <a:t>6</a:t>
              </a:r>
            </a:p>
            <a:p>
              <a:pPr algn="ctr" eaLnBrk="0" hangingPunct="0"/>
              <a:r>
                <a:rPr lang="en-US" altLang="zh-CN" sz="2000" b="1">
                  <a:latin typeface="楷体"/>
                  <a:ea typeface="楷体"/>
                  <a:cs typeface="楷体"/>
                </a:rPr>
                <a:t>7</a:t>
              </a:r>
            </a:p>
            <a:p>
              <a:pPr algn="ctr" eaLnBrk="0" hangingPunct="0"/>
              <a:r>
                <a:rPr lang="en-US" altLang="zh-CN" sz="2000" b="1">
                  <a:latin typeface="楷体"/>
                  <a:ea typeface="楷体"/>
                  <a:cs typeface="楷体"/>
                </a:rPr>
                <a:t>8</a:t>
              </a:r>
            </a:p>
            <a:p>
              <a:pPr algn="ctr" eaLnBrk="0" hangingPunct="0"/>
              <a:r>
                <a:rPr lang="en-US" altLang="zh-CN" sz="2000" b="1">
                  <a:latin typeface="楷体"/>
                  <a:ea typeface="楷体"/>
                  <a:cs typeface="楷体"/>
                </a:rPr>
                <a:t>9</a:t>
              </a:r>
            </a:p>
          </p:txBody>
        </p:sp>
        <p:sp>
          <p:nvSpPr>
            <p:cNvPr id="77919" name="Text Box 25"/>
            <p:cNvSpPr txBox="1">
              <a:spLocks noChangeArrowheads="1"/>
            </p:cNvSpPr>
            <p:nvPr/>
          </p:nvSpPr>
          <p:spPr bwMode="auto">
            <a:xfrm>
              <a:off x="1725" y="1104"/>
              <a:ext cx="195" cy="1786"/>
            </a:xfrm>
            <a:prstGeom prst="rect">
              <a:avLst/>
            </a:prstGeom>
            <a:noFill/>
            <a:ln w="9525">
              <a:noFill/>
              <a:miter lim="800000"/>
              <a:headEnd/>
              <a:tailEnd/>
            </a:ln>
          </p:spPr>
          <p:txBody>
            <a:bodyPr wrap="none">
              <a:spAutoFit/>
            </a:bodyPr>
            <a:lstStyle/>
            <a:p>
              <a:pPr algn="ctr" eaLnBrk="0" hangingPunct="0"/>
              <a:r>
                <a:rPr lang="en-US" altLang="zh-CN" sz="2000" b="1">
                  <a:latin typeface="楷体"/>
                  <a:ea typeface="楷体"/>
                  <a:cs typeface="楷体"/>
                </a:rPr>
                <a:t>1</a:t>
              </a:r>
            </a:p>
            <a:p>
              <a:pPr algn="ctr" eaLnBrk="0" hangingPunct="0"/>
              <a:r>
                <a:rPr lang="en-US" altLang="zh-CN" sz="2000" b="1">
                  <a:latin typeface="楷体"/>
                  <a:ea typeface="楷体"/>
                  <a:cs typeface="楷体"/>
                </a:rPr>
                <a:t>2</a:t>
              </a:r>
            </a:p>
            <a:p>
              <a:pPr algn="ctr" eaLnBrk="0" hangingPunct="0"/>
              <a:r>
                <a:rPr lang="en-US" altLang="zh-CN" sz="2000" b="1">
                  <a:latin typeface="楷体"/>
                  <a:ea typeface="楷体"/>
                  <a:cs typeface="楷体"/>
                </a:rPr>
                <a:t>3</a:t>
              </a:r>
            </a:p>
            <a:p>
              <a:pPr algn="ctr" eaLnBrk="0" hangingPunct="0"/>
              <a:r>
                <a:rPr lang="en-US" altLang="zh-CN" sz="2000" b="1">
                  <a:latin typeface="楷体"/>
                  <a:ea typeface="楷体"/>
                  <a:cs typeface="楷体"/>
                </a:rPr>
                <a:t>4</a:t>
              </a:r>
            </a:p>
            <a:p>
              <a:pPr algn="ctr" eaLnBrk="0" hangingPunct="0"/>
              <a:r>
                <a:rPr lang="en-US" altLang="zh-CN" sz="2000" b="1">
                  <a:latin typeface="楷体"/>
                  <a:ea typeface="楷体"/>
                  <a:cs typeface="楷体"/>
                </a:rPr>
                <a:t>5</a:t>
              </a:r>
            </a:p>
            <a:p>
              <a:pPr algn="ctr" eaLnBrk="0" hangingPunct="0"/>
              <a:r>
                <a:rPr lang="en-US" altLang="zh-CN" sz="2000" b="1">
                  <a:latin typeface="楷体"/>
                  <a:ea typeface="楷体"/>
                  <a:cs typeface="楷体"/>
                </a:rPr>
                <a:t>6</a:t>
              </a:r>
            </a:p>
            <a:p>
              <a:pPr algn="ctr" eaLnBrk="0" hangingPunct="0"/>
              <a:r>
                <a:rPr lang="en-US" altLang="zh-CN" sz="2000" b="1">
                  <a:latin typeface="楷体"/>
                  <a:ea typeface="楷体"/>
                  <a:cs typeface="楷体"/>
                </a:rPr>
                <a:t>7</a:t>
              </a:r>
            </a:p>
            <a:p>
              <a:pPr algn="ctr" eaLnBrk="0" hangingPunct="0"/>
              <a:r>
                <a:rPr lang="en-US" altLang="zh-CN" sz="2000" b="1">
                  <a:latin typeface="楷体"/>
                  <a:ea typeface="楷体"/>
                  <a:cs typeface="楷体"/>
                </a:rPr>
                <a:t>8</a:t>
              </a:r>
            </a:p>
            <a:p>
              <a:pPr algn="ctr" eaLnBrk="0" hangingPunct="0"/>
              <a:r>
                <a:rPr lang="en-US" altLang="zh-CN" sz="2000" b="1">
                  <a:latin typeface="楷体"/>
                  <a:ea typeface="楷体"/>
                  <a:cs typeface="楷体"/>
                </a:rPr>
                <a:t>9</a:t>
              </a:r>
            </a:p>
          </p:txBody>
        </p:sp>
        <p:sp>
          <p:nvSpPr>
            <p:cNvPr id="77920" name="Line 26"/>
            <p:cNvSpPr>
              <a:spLocks noChangeShapeType="1"/>
            </p:cNvSpPr>
            <p:nvPr/>
          </p:nvSpPr>
          <p:spPr bwMode="auto">
            <a:xfrm>
              <a:off x="960" y="1822"/>
              <a:ext cx="752" cy="2"/>
            </a:xfrm>
            <a:prstGeom prst="line">
              <a:avLst/>
            </a:prstGeom>
            <a:noFill/>
            <a:ln w="11113">
              <a:solidFill>
                <a:srgbClr val="000000"/>
              </a:solidFill>
              <a:round/>
              <a:headEnd/>
              <a:tailEnd/>
            </a:ln>
          </p:spPr>
          <p:txBody>
            <a:bodyPr/>
            <a:lstStyle/>
            <a:p>
              <a:endParaRPr lang="zh-CN" altLang="en-US"/>
            </a:p>
          </p:txBody>
        </p:sp>
        <p:sp>
          <p:nvSpPr>
            <p:cNvPr id="77921" name="Line 27"/>
            <p:cNvSpPr>
              <a:spLocks noChangeShapeType="1"/>
            </p:cNvSpPr>
            <p:nvPr/>
          </p:nvSpPr>
          <p:spPr bwMode="auto">
            <a:xfrm>
              <a:off x="960" y="2014"/>
              <a:ext cx="752" cy="2"/>
            </a:xfrm>
            <a:prstGeom prst="line">
              <a:avLst/>
            </a:prstGeom>
            <a:noFill/>
            <a:ln w="11113">
              <a:solidFill>
                <a:srgbClr val="000000"/>
              </a:solidFill>
              <a:round/>
              <a:headEnd/>
              <a:tailEnd/>
            </a:ln>
          </p:spPr>
          <p:txBody>
            <a:bodyPr/>
            <a:lstStyle/>
            <a:p>
              <a:endParaRPr lang="zh-CN" altLang="en-US"/>
            </a:p>
          </p:txBody>
        </p:sp>
        <p:sp>
          <p:nvSpPr>
            <p:cNvPr id="77922" name="Line 28"/>
            <p:cNvSpPr>
              <a:spLocks noChangeShapeType="1"/>
            </p:cNvSpPr>
            <p:nvPr/>
          </p:nvSpPr>
          <p:spPr bwMode="auto">
            <a:xfrm>
              <a:off x="960" y="2206"/>
              <a:ext cx="752" cy="2"/>
            </a:xfrm>
            <a:prstGeom prst="line">
              <a:avLst/>
            </a:prstGeom>
            <a:noFill/>
            <a:ln w="11113">
              <a:solidFill>
                <a:srgbClr val="000000"/>
              </a:solidFill>
              <a:round/>
              <a:headEnd/>
              <a:tailEnd/>
            </a:ln>
          </p:spPr>
          <p:txBody>
            <a:bodyPr/>
            <a:lstStyle/>
            <a:p>
              <a:endParaRPr lang="zh-CN" altLang="en-US"/>
            </a:p>
          </p:txBody>
        </p:sp>
      </p:grpSp>
      <p:grpSp>
        <p:nvGrpSpPr>
          <p:cNvPr id="5" name="Group 29"/>
          <p:cNvGrpSpPr>
            <a:grpSpLocks/>
          </p:cNvGrpSpPr>
          <p:nvPr/>
        </p:nvGrpSpPr>
        <p:grpSpPr bwMode="auto">
          <a:xfrm>
            <a:off x="3581400" y="304800"/>
            <a:ext cx="2514600" cy="3927475"/>
            <a:chOff x="2352" y="528"/>
            <a:chExt cx="1584" cy="2474"/>
          </a:xfrm>
        </p:grpSpPr>
        <p:sp>
          <p:nvSpPr>
            <p:cNvPr id="77889" name="Rectangle 30"/>
            <p:cNvSpPr>
              <a:spLocks noChangeArrowheads="1"/>
            </p:cNvSpPr>
            <p:nvPr/>
          </p:nvSpPr>
          <p:spPr bwMode="auto">
            <a:xfrm>
              <a:off x="2352" y="1045"/>
              <a:ext cx="432" cy="1957"/>
            </a:xfrm>
            <a:prstGeom prst="rect">
              <a:avLst/>
            </a:prstGeom>
            <a:noFill/>
            <a:ln w="11113">
              <a:solidFill>
                <a:srgbClr val="000000"/>
              </a:solidFill>
              <a:miter lim="800000"/>
              <a:headEnd/>
              <a:tailEnd/>
            </a:ln>
          </p:spPr>
          <p:txBody>
            <a:bodyPr/>
            <a:lstStyle/>
            <a:p>
              <a:endParaRPr lang="zh-CN" altLang="en-US"/>
            </a:p>
          </p:txBody>
        </p:sp>
        <p:sp>
          <p:nvSpPr>
            <p:cNvPr id="77890" name="Rectangle 31"/>
            <p:cNvSpPr>
              <a:spLocks noChangeArrowheads="1"/>
            </p:cNvSpPr>
            <p:nvPr/>
          </p:nvSpPr>
          <p:spPr bwMode="auto">
            <a:xfrm>
              <a:off x="3534" y="1045"/>
              <a:ext cx="402" cy="1957"/>
            </a:xfrm>
            <a:prstGeom prst="rect">
              <a:avLst/>
            </a:prstGeom>
            <a:noFill/>
            <a:ln w="11113">
              <a:solidFill>
                <a:srgbClr val="000000"/>
              </a:solidFill>
              <a:miter lim="800000"/>
              <a:headEnd/>
              <a:tailEnd/>
            </a:ln>
          </p:spPr>
          <p:txBody>
            <a:bodyPr/>
            <a:lstStyle/>
            <a:p>
              <a:endParaRPr lang="zh-CN" altLang="en-US"/>
            </a:p>
          </p:txBody>
        </p:sp>
        <p:sp>
          <p:nvSpPr>
            <p:cNvPr id="77891" name="Line 32"/>
            <p:cNvSpPr>
              <a:spLocks noChangeShapeType="1"/>
            </p:cNvSpPr>
            <p:nvPr/>
          </p:nvSpPr>
          <p:spPr bwMode="auto">
            <a:xfrm>
              <a:off x="2792" y="1272"/>
              <a:ext cx="760" cy="216"/>
            </a:xfrm>
            <a:prstGeom prst="line">
              <a:avLst/>
            </a:prstGeom>
            <a:noFill/>
            <a:ln w="11113">
              <a:solidFill>
                <a:srgbClr val="000000"/>
              </a:solidFill>
              <a:round/>
              <a:headEnd/>
              <a:tailEnd/>
            </a:ln>
          </p:spPr>
          <p:txBody>
            <a:bodyPr/>
            <a:lstStyle/>
            <a:p>
              <a:endParaRPr lang="zh-CN" altLang="en-US"/>
            </a:p>
          </p:txBody>
        </p:sp>
        <p:sp>
          <p:nvSpPr>
            <p:cNvPr id="77892" name="Line 33"/>
            <p:cNvSpPr>
              <a:spLocks noChangeShapeType="1"/>
            </p:cNvSpPr>
            <p:nvPr/>
          </p:nvSpPr>
          <p:spPr bwMode="auto">
            <a:xfrm flipV="1">
              <a:off x="2792" y="1296"/>
              <a:ext cx="760" cy="168"/>
            </a:xfrm>
            <a:prstGeom prst="line">
              <a:avLst/>
            </a:prstGeom>
            <a:noFill/>
            <a:ln w="11113">
              <a:solidFill>
                <a:srgbClr val="000000"/>
              </a:solidFill>
              <a:round/>
              <a:headEnd/>
              <a:tailEnd/>
            </a:ln>
          </p:spPr>
          <p:txBody>
            <a:bodyPr/>
            <a:lstStyle/>
            <a:p>
              <a:endParaRPr lang="zh-CN" altLang="en-US"/>
            </a:p>
          </p:txBody>
        </p:sp>
        <p:sp>
          <p:nvSpPr>
            <p:cNvPr id="77893" name="Line 34"/>
            <p:cNvSpPr>
              <a:spLocks noChangeShapeType="1"/>
            </p:cNvSpPr>
            <p:nvPr/>
          </p:nvSpPr>
          <p:spPr bwMode="auto">
            <a:xfrm flipV="1">
              <a:off x="2928" y="2236"/>
              <a:ext cx="616" cy="164"/>
            </a:xfrm>
            <a:prstGeom prst="line">
              <a:avLst/>
            </a:prstGeom>
            <a:noFill/>
            <a:ln w="11113">
              <a:solidFill>
                <a:srgbClr val="000000"/>
              </a:solidFill>
              <a:round/>
              <a:headEnd/>
              <a:tailEnd/>
            </a:ln>
          </p:spPr>
          <p:txBody>
            <a:bodyPr/>
            <a:lstStyle/>
            <a:p>
              <a:endParaRPr lang="zh-CN" altLang="en-US"/>
            </a:p>
          </p:txBody>
        </p:sp>
        <p:sp>
          <p:nvSpPr>
            <p:cNvPr id="77894" name="Line 35"/>
            <p:cNvSpPr>
              <a:spLocks noChangeShapeType="1"/>
            </p:cNvSpPr>
            <p:nvPr/>
          </p:nvSpPr>
          <p:spPr bwMode="auto">
            <a:xfrm>
              <a:off x="2784" y="2254"/>
              <a:ext cx="624" cy="146"/>
            </a:xfrm>
            <a:prstGeom prst="line">
              <a:avLst/>
            </a:prstGeom>
            <a:noFill/>
            <a:ln w="11113">
              <a:solidFill>
                <a:srgbClr val="000000"/>
              </a:solidFill>
              <a:round/>
              <a:headEnd/>
              <a:tailEnd/>
            </a:ln>
          </p:spPr>
          <p:txBody>
            <a:bodyPr/>
            <a:lstStyle/>
            <a:p>
              <a:endParaRPr lang="zh-CN" altLang="en-US"/>
            </a:p>
          </p:txBody>
        </p:sp>
        <p:sp>
          <p:nvSpPr>
            <p:cNvPr id="77895" name="Rectangle 36"/>
            <p:cNvSpPr>
              <a:spLocks noChangeArrowheads="1"/>
            </p:cNvSpPr>
            <p:nvPr/>
          </p:nvSpPr>
          <p:spPr bwMode="auto">
            <a:xfrm>
              <a:off x="2373" y="844"/>
              <a:ext cx="219" cy="173"/>
            </a:xfrm>
            <a:prstGeom prst="rect">
              <a:avLst/>
            </a:prstGeom>
            <a:noFill/>
            <a:ln w="9525">
              <a:noFill/>
              <a:miter lim="800000"/>
              <a:headEnd/>
              <a:tailEnd/>
            </a:ln>
          </p:spPr>
          <p:txBody>
            <a:bodyPr wrap="none" lIns="0" tIns="0" rIns="0" bIns="0">
              <a:spAutoFit/>
            </a:bodyPr>
            <a:lstStyle/>
            <a:p>
              <a:r>
                <a:rPr lang="en-US" altLang="zh-CN" sz="1800" b="1">
                  <a:solidFill>
                    <a:srgbClr val="000000"/>
                  </a:solidFill>
                  <a:latin typeface="宋体" pitchFamily="2" charset="-122"/>
                </a:rPr>
                <a:t>DTE</a:t>
              </a:r>
              <a:endParaRPr lang="en-US" altLang="zh-CN" sz="1800" b="1"/>
            </a:p>
          </p:txBody>
        </p:sp>
        <p:sp>
          <p:nvSpPr>
            <p:cNvPr id="77896" name="Rectangle 37"/>
            <p:cNvSpPr>
              <a:spLocks noChangeArrowheads="1"/>
            </p:cNvSpPr>
            <p:nvPr/>
          </p:nvSpPr>
          <p:spPr bwMode="auto">
            <a:xfrm>
              <a:off x="3632" y="844"/>
              <a:ext cx="219" cy="173"/>
            </a:xfrm>
            <a:prstGeom prst="rect">
              <a:avLst/>
            </a:prstGeom>
            <a:noFill/>
            <a:ln w="9525">
              <a:noFill/>
              <a:miter lim="800000"/>
              <a:headEnd/>
              <a:tailEnd/>
            </a:ln>
          </p:spPr>
          <p:txBody>
            <a:bodyPr wrap="none" lIns="0" tIns="0" rIns="0" bIns="0">
              <a:spAutoFit/>
            </a:bodyPr>
            <a:lstStyle/>
            <a:p>
              <a:r>
                <a:rPr lang="en-US" altLang="zh-CN" sz="1800" b="1">
                  <a:solidFill>
                    <a:srgbClr val="000000"/>
                  </a:solidFill>
                  <a:latin typeface="宋体" pitchFamily="2" charset="-122"/>
                </a:rPr>
                <a:t>DCE</a:t>
              </a:r>
              <a:endParaRPr lang="en-US" altLang="zh-CN" sz="1800" b="1"/>
            </a:p>
          </p:txBody>
        </p:sp>
        <p:grpSp>
          <p:nvGrpSpPr>
            <p:cNvPr id="6" name="Group 38"/>
            <p:cNvGrpSpPr>
              <a:grpSpLocks/>
            </p:cNvGrpSpPr>
            <p:nvPr/>
          </p:nvGrpSpPr>
          <p:grpSpPr bwMode="auto">
            <a:xfrm>
              <a:off x="2496" y="528"/>
              <a:ext cx="1210" cy="333"/>
              <a:chOff x="1399" y="2545"/>
              <a:chExt cx="509" cy="160"/>
            </a:xfrm>
          </p:grpSpPr>
          <p:sp>
            <p:nvSpPr>
              <p:cNvPr id="77905" name="Rectangle 39"/>
              <p:cNvSpPr>
                <a:spLocks noChangeArrowheads="1"/>
              </p:cNvSpPr>
              <p:nvPr/>
            </p:nvSpPr>
            <p:spPr bwMode="auto">
              <a:xfrm>
                <a:off x="1399" y="2545"/>
                <a:ext cx="0" cy="92"/>
              </a:xfrm>
              <a:prstGeom prst="rect">
                <a:avLst/>
              </a:prstGeom>
              <a:noFill/>
              <a:ln w="9525">
                <a:noFill/>
                <a:miter lim="800000"/>
                <a:headEnd/>
                <a:tailEnd/>
              </a:ln>
            </p:spPr>
            <p:txBody>
              <a:bodyPr wrap="none" lIns="0" tIns="0" rIns="0" bIns="0">
                <a:spAutoFit/>
              </a:bodyPr>
              <a:lstStyle/>
              <a:p>
                <a:endParaRPr lang="zh-CN" altLang="zh-CN" sz="2000" b="1"/>
              </a:p>
            </p:txBody>
          </p:sp>
          <p:sp>
            <p:nvSpPr>
              <p:cNvPr id="77906" name="Rectangle 40"/>
              <p:cNvSpPr>
                <a:spLocks noChangeArrowheads="1"/>
              </p:cNvSpPr>
              <p:nvPr/>
            </p:nvSpPr>
            <p:spPr bwMode="auto">
              <a:xfrm>
                <a:off x="1399" y="2613"/>
                <a:ext cx="509" cy="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宋体" pitchFamily="2" charset="-122"/>
                  </a:rPr>
                  <a:t>DTE/DTE</a:t>
                </a:r>
                <a:r>
                  <a:rPr lang="zh-CN" altLang="en-US" sz="2000" b="1">
                    <a:solidFill>
                      <a:srgbClr val="000000"/>
                    </a:solidFill>
                    <a:latin typeface="宋体" pitchFamily="2" charset="-122"/>
                  </a:rPr>
                  <a:t>直接连线</a:t>
                </a:r>
                <a:endParaRPr lang="zh-CN" altLang="en-US" sz="2000" b="1"/>
              </a:p>
            </p:txBody>
          </p:sp>
        </p:grpSp>
        <p:sp>
          <p:nvSpPr>
            <p:cNvPr id="77898" name="Text Box 41"/>
            <p:cNvSpPr txBox="1">
              <a:spLocks noChangeArrowheads="1"/>
            </p:cNvSpPr>
            <p:nvPr/>
          </p:nvSpPr>
          <p:spPr bwMode="auto">
            <a:xfrm>
              <a:off x="2541" y="1128"/>
              <a:ext cx="195" cy="1786"/>
            </a:xfrm>
            <a:prstGeom prst="rect">
              <a:avLst/>
            </a:prstGeom>
            <a:noFill/>
            <a:ln w="9525">
              <a:noFill/>
              <a:miter lim="800000"/>
              <a:headEnd/>
              <a:tailEnd/>
            </a:ln>
          </p:spPr>
          <p:txBody>
            <a:bodyPr wrap="none">
              <a:spAutoFit/>
            </a:bodyPr>
            <a:lstStyle/>
            <a:p>
              <a:pPr algn="ctr" eaLnBrk="0" hangingPunct="0"/>
              <a:r>
                <a:rPr lang="en-US" altLang="zh-CN" sz="2000" b="1">
                  <a:latin typeface="楷体"/>
                  <a:ea typeface="楷体"/>
                  <a:cs typeface="楷体"/>
                </a:rPr>
                <a:t>2</a:t>
              </a:r>
            </a:p>
            <a:p>
              <a:pPr algn="ctr" eaLnBrk="0" hangingPunct="0"/>
              <a:r>
                <a:rPr lang="en-US" altLang="zh-CN" sz="2000" b="1">
                  <a:latin typeface="楷体"/>
                  <a:ea typeface="楷体"/>
                  <a:cs typeface="楷体"/>
                </a:rPr>
                <a:t>3</a:t>
              </a:r>
            </a:p>
            <a:p>
              <a:pPr algn="ctr" eaLnBrk="0" hangingPunct="0"/>
              <a:r>
                <a:rPr lang="en-US" altLang="zh-CN" sz="2000" b="1">
                  <a:latin typeface="楷体"/>
                  <a:ea typeface="楷体"/>
                  <a:cs typeface="楷体"/>
                </a:rPr>
                <a:t>4</a:t>
              </a:r>
            </a:p>
            <a:p>
              <a:pPr algn="ctr" eaLnBrk="0" hangingPunct="0"/>
              <a:r>
                <a:rPr lang="en-US" altLang="zh-CN" sz="2000" b="1">
                  <a:latin typeface="楷体"/>
                  <a:ea typeface="楷体"/>
                  <a:cs typeface="楷体"/>
                </a:rPr>
                <a:t>6</a:t>
              </a:r>
            </a:p>
            <a:p>
              <a:pPr algn="ctr" eaLnBrk="0" hangingPunct="0"/>
              <a:r>
                <a:rPr lang="en-US" altLang="zh-CN" sz="2000" b="1">
                  <a:latin typeface="楷体"/>
                  <a:ea typeface="楷体"/>
                  <a:cs typeface="楷体"/>
                </a:rPr>
                <a:t>5</a:t>
              </a:r>
            </a:p>
            <a:p>
              <a:pPr algn="ctr" eaLnBrk="0" hangingPunct="0"/>
              <a:r>
                <a:rPr lang="en-US" altLang="zh-CN" sz="2000" b="1">
                  <a:latin typeface="楷体"/>
                  <a:ea typeface="楷体"/>
                  <a:cs typeface="楷体"/>
                </a:rPr>
                <a:t>7</a:t>
              </a:r>
            </a:p>
            <a:p>
              <a:pPr algn="ctr" eaLnBrk="0" hangingPunct="0"/>
              <a:r>
                <a:rPr lang="en-US" altLang="zh-CN" sz="2000" b="1">
                  <a:latin typeface="楷体"/>
                  <a:ea typeface="楷体"/>
                  <a:cs typeface="楷体"/>
                </a:rPr>
                <a:t>8</a:t>
              </a:r>
            </a:p>
            <a:p>
              <a:pPr algn="ctr" eaLnBrk="0" hangingPunct="0"/>
              <a:r>
                <a:rPr lang="en-US" altLang="zh-CN" sz="2000" b="1">
                  <a:latin typeface="楷体"/>
                  <a:ea typeface="楷体"/>
                  <a:cs typeface="楷体"/>
                </a:rPr>
                <a:t>1</a:t>
              </a:r>
            </a:p>
            <a:p>
              <a:pPr algn="ctr" eaLnBrk="0" hangingPunct="0"/>
              <a:r>
                <a:rPr lang="en-US" altLang="zh-CN" sz="2000" b="1">
                  <a:latin typeface="楷体"/>
                  <a:ea typeface="楷体"/>
                  <a:cs typeface="楷体"/>
                </a:rPr>
                <a:t>9</a:t>
              </a:r>
            </a:p>
          </p:txBody>
        </p:sp>
        <p:sp>
          <p:nvSpPr>
            <p:cNvPr id="77899" name="Text Box 42"/>
            <p:cNvSpPr txBox="1">
              <a:spLocks noChangeArrowheads="1"/>
            </p:cNvSpPr>
            <p:nvPr/>
          </p:nvSpPr>
          <p:spPr bwMode="auto">
            <a:xfrm>
              <a:off x="3549" y="1130"/>
              <a:ext cx="195" cy="1786"/>
            </a:xfrm>
            <a:prstGeom prst="rect">
              <a:avLst/>
            </a:prstGeom>
            <a:noFill/>
            <a:ln w="9525">
              <a:noFill/>
              <a:miter lim="800000"/>
              <a:headEnd/>
              <a:tailEnd/>
            </a:ln>
          </p:spPr>
          <p:txBody>
            <a:bodyPr wrap="none">
              <a:spAutoFit/>
            </a:bodyPr>
            <a:lstStyle/>
            <a:p>
              <a:pPr algn="ctr" eaLnBrk="0" hangingPunct="0"/>
              <a:r>
                <a:rPr lang="en-US" altLang="zh-CN" sz="2000" b="1">
                  <a:latin typeface="楷体"/>
                  <a:ea typeface="楷体"/>
                  <a:cs typeface="楷体"/>
                </a:rPr>
                <a:t>2</a:t>
              </a:r>
            </a:p>
            <a:p>
              <a:pPr algn="ctr" eaLnBrk="0" hangingPunct="0"/>
              <a:r>
                <a:rPr lang="en-US" altLang="zh-CN" sz="2000" b="1">
                  <a:latin typeface="楷体"/>
                  <a:ea typeface="楷体"/>
                  <a:cs typeface="楷体"/>
                </a:rPr>
                <a:t>3</a:t>
              </a:r>
            </a:p>
            <a:p>
              <a:pPr algn="ctr" eaLnBrk="0" hangingPunct="0"/>
              <a:r>
                <a:rPr lang="en-US" altLang="zh-CN" sz="2000" b="1">
                  <a:latin typeface="楷体"/>
                  <a:ea typeface="楷体"/>
                  <a:cs typeface="楷体"/>
                </a:rPr>
                <a:t>4</a:t>
              </a:r>
            </a:p>
            <a:p>
              <a:pPr algn="ctr" eaLnBrk="0" hangingPunct="0"/>
              <a:r>
                <a:rPr lang="en-US" altLang="zh-CN" sz="2000" b="1">
                  <a:latin typeface="楷体"/>
                  <a:ea typeface="楷体"/>
                  <a:cs typeface="楷体"/>
                </a:rPr>
                <a:t>6</a:t>
              </a:r>
            </a:p>
            <a:p>
              <a:pPr algn="ctr" eaLnBrk="0" hangingPunct="0"/>
              <a:r>
                <a:rPr lang="en-US" altLang="zh-CN" sz="2000" b="1">
                  <a:latin typeface="楷体"/>
                  <a:ea typeface="楷体"/>
                  <a:cs typeface="楷体"/>
                </a:rPr>
                <a:t>5</a:t>
              </a:r>
            </a:p>
            <a:p>
              <a:pPr algn="ctr" eaLnBrk="0" hangingPunct="0"/>
              <a:r>
                <a:rPr lang="en-US" altLang="zh-CN" sz="2000" b="1">
                  <a:latin typeface="楷体"/>
                  <a:ea typeface="楷体"/>
                  <a:cs typeface="楷体"/>
                </a:rPr>
                <a:t>7</a:t>
              </a:r>
            </a:p>
            <a:p>
              <a:pPr algn="ctr" eaLnBrk="0" hangingPunct="0"/>
              <a:r>
                <a:rPr lang="en-US" altLang="zh-CN" sz="2000" b="1">
                  <a:latin typeface="楷体"/>
                  <a:ea typeface="楷体"/>
                  <a:cs typeface="楷体"/>
                </a:rPr>
                <a:t>8</a:t>
              </a:r>
            </a:p>
            <a:p>
              <a:pPr algn="ctr" eaLnBrk="0" hangingPunct="0"/>
              <a:r>
                <a:rPr lang="en-US" altLang="zh-CN" sz="2000" b="1">
                  <a:latin typeface="楷体"/>
                  <a:ea typeface="楷体"/>
                  <a:cs typeface="楷体"/>
                </a:rPr>
                <a:t>1</a:t>
              </a:r>
            </a:p>
            <a:p>
              <a:pPr algn="ctr" eaLnBrk="0" hangingPunct="0"/>
              <a:r>
                <a:rPr lang="en-US" altLang="zh-CN" sz="2000" b="1">
                  <a:latin typeface="楷体"/>
                  <a:ea typeface="楷体"/>
                  <a:cs typeface="楷体"/>
                </a:rPr>
                <a:t>9</a:t>
              </a:r>
            </a:p>
          </p:txBody>
        </p:sp>
        <p:sp>
          <p:nvSpPr>
            <p:cNvPr id="77900" name="Line 43"/>
            <p:cNvSpPr>
              <a:spLocks noChangeShapeType="1"/>
            </p:cNvSpPr>
            <p:nvPr/>
          </p:nvSpPr>
          <p:spPr bwMode="auto">
            <a:xfrm>
              <a:off x="2784" y="1656"/>
              <a:ext cx="768" cy="216"/>
            </a:xfrm>
            <a:prstGeom prst="line">
              <a:avLst/>
            </a:prstGeom>
            <a:noFill/>
            <a:ln w="11113">
              <a:solidFill>
                <a:srgbClr val="000000"/>
              </a:solidFill>
              <a:round/>
              <a:headEnd/>
              <a:tailEnd/>
            </a:ln>
          </p:spPr>
          <p:txBody>
            <a:bodyPr/>
            <a:lstStyle/>
            <a:p>
              <a:endParaRPr lang="zh-CN" altLang="en-US"/>
            </a:p>
          </p:txBody>
        </p:sp>
        <p:sp>
          <p:nvSpPr>
            <p:cNvPr id="77901" name="Line 44"/>
            <p:cNvSpPr>
              <a:spLocks noChangeShapeType="1"/>
            </p:cNvSpPr>
            <p:nvPr/>
          </p:nvSpPr>
          <p:spPr bwMode="auto">
            <a:xfrm>
              <a:off x="2784" y="2062"/>
              <a:ext cx="752" cy="2"/>
            </a:xfrm>
            <a:prstGeom prst="line">
              <a:avLst/>
            </a:prstGeom>
            <a:noFill/>
            <a:ln w="11113">
              <a:solidFill>
                <a:srgbClr val="000000"/>
              </a:solidFill>
              <a:round/>
              <a:headEnd/>
              <a:tailEnd/>
            </a:ln>
          </p:spPr>
          <p:txBody>
            <a:bodyPr/>
            <a:lstStyle/>
            <a:p>
              <a:endParaRPr lang="zh-CN" altLang="en-US"/>
            </a:p>
          </p:txBody>
        </p:sp>
        <p:sp>
          <p:nvSpPr>
            <p:cNvPr id="77902" name="Line 45"/>
            <p:cNvSpPr>
              <a:spLocks noChangeShapeType="1"/>
            </p:cNvSpPr>
            <p:nvPr/>
          </p:nvSpPr>
          <p:spPr bwMode="auto">
            <a:xfrm flipV="1">
              <a:off x="2784" y="1680"/>
              <a:ext cx="768" cy="192"/>
            </a:xfrm>
            <a:prstGeom prst="line">
              <a:avLst/>
            </a:prstGeom>
            <a:noFill/>
            <a:ln w="11113">
              <a:solidFill>
                <a:srgbClr val="000000"/>
              </a:solidFill>
              <a:round/>
              <a:headEnd/>
              <a:tailEnd/>
            </a:ln>
          </p:spPr>
          <p:txBody>
            <a:bodyPr/>
            <a:lstStyle/>
            <a:p>
              <a:endParaRPr lang="zh-CN" altLang="en-US"/>
            </a:p>
          </p:txBody>
        </p:sp>
        <p:sp>
          <p:nvSpPr>
            <p:cNvPr id="77903" name="Rectangle 46"/>
            <p:cNvSpPr>
              <a:spLocks noChangeArrowheads="1"/>
            </p:cNvSpPr>
            <p:nvPr/>
          </p:nvSpPr>
          <p:spPr bwMode="auto">
            <a:xfrm>
              <a:off x="2784" y="2400"/>
              <a:ext cx="144" cy="192"/>
            </a:xfrm>
            <a:prstGeom prst="rect">
              <a:avLst/>
            </a:prstGeom>
            <a:noFill/>
            <a:ln w="9525">
              <a:solidFill>
                <a:schemeClr val="tx1"/>
              </a:solidFill>
              <a:miter lim="800000"/>
              <a:headEnd/>
              <a:tailEnd/>
            </a:ln>
          </p:spPr>
          <p:txBody>
            <a:bodyPr wrap="none" anchor="ctr"/>
            <a:lstStyle/>
            <a:p>
              <a:endParaRPr lang="zh-CN" altLang="en-US"/>
            </a:p>
          </p:txBody>
        </p:sp>
        <p:sp>
          <p:nvSpPr>
            <p:cNvPr id="77904" name="Rectangle 47"/>
            <p:cNvSpPr>
              <a:spLocks noChangeArrowheads="1"/>
            </p:cNvSpPr>
            <p:nvPr/>
          </p:nvSpPr>
          <p:spPr bwMode="auto">
            <a:xfrm>
              <a:off x="3408" y="2400"/>
              <a:ext cx="144" cy="192"/>
            </a:xfrm>
            <a:prstGeom prst="rect">
              <a:avLst/>
            </a:prstGeom>
            <a:noFill/>
            <a:ln w="9525">
              <a:solidFill>
                <a:schemeClr val="tx1"/>
              </a:solidFill>
              <a:miter lim="800000"/>
              <a:headEnd/>
              <a:tailEnd/>
            </a:ln>
          </p:spPr>
          <p:txBody>
            <a:bodyPr wrap="none" anchor="ctr"/>
            <a:lstStyle/>
            <a:p>
              <a:endParaRPr lang="zh-CN" altLang="en-US"/>
            </a:p>
          </p:txBody>
        </p:sp>
      </p:grpSp>
      <p:grpSp>
        <p:nvGrpSpPr>
          <p:cNvPr id="7" name="Group 48"/>
          <p:cNvGrpSpPr>
            <a:grpSpLocks/>
          </p:cNvGrpSpPr>
          <p:nvPr/>
        </p:nvGrpSpPr>
        <p:grpSpPr bwMode="auto">
          <a:xfrm>
            <a:off x="6553200" y="304800"/>
            <a:ext cx="2514600" cy="3927475"/>
            <a:chOff x="4128" y="528"/>
            <a:chExt cx="1584" cy="2474"/>
          </a:xfrm>
        </p:grpSpPr>
        <p:sp>
          <p:nvSpPr>
            <p:cNvPr id="77871" name="Rectangle 49"/>
            <p:cNvSpPr>
              <a:spLocks noChangeArrowheads="1"/>
            </p:cNvSpPr>
            <p:nvPr/>
          </p:nvSpPr>
          <p:spPr bwMode="auto">
            <a:xfrm>
              <a:off x="4128" y="1045"/>
              <a:ext cx="432" cy="1957"/>
            </a:xfrm>
            <a:prstGeom prst="rect">
              <a:avLst/>
            </a:prstGeom>
            <a:noFill/>
            <a:ln w="11113">
              <a:solidFill>
                <a:srgbClr val="000000"/>
              </a:solidFill>
              <a:miter lim="800000"/>
              <a:headEnd/>
              <a:tailEnd/>
            </a:ln>
          </p:spPr>
          <p:txBody>
            <a:bodyPr/>
            <a:lstStyle/>
            <a:p>
              <a:endParaRPr lang="zh-CN" altLang="en-US"/>
            </a:p>
          </p:txBody>
        </p:sp>
        <p:sp>
          <p:nvSpPr>
            <p:cNvPr id="77872" name="Rectangle 50"/>
            <p:cNvSpPr>
              <a:spLocks noChangeArrowheads="1"/>
            </p:cNvSpPr>
            <p:nvPr/>
          </p:nvSpPr>
          <p:spPr bwMode="auto">
            <a:xfrm>
              <a:off x="5328" y="1045"/>
              <a:ext cx="384" cy="1957"/>
            </a:xfrm>
            <a:prstGeom prst="rect">
              <a:avLst/>
            </a:prstGeom>
            <a:noFill/>
            <a:ln w="11113">
              <a:solidFill>
                <a:srgbClr val="000000"/>
              </a:solidFill>
              <a:miter lim="800000"/>
              <a:headEnd/>
              <a:tailEnd/>
            </a:ln>
          </p:spPr>
          <p:txBody>
            <a:bodyPr/>
            <a:lstStyle/>
            <a:p>
              <a:endParaRPr lang="zh-CN" altLang="en-US"/>
            </a:p>
          </p:txBody>
        </p:sp>
        <p:sp>
          <p:nvSpPr>
            <p:cNvPr id="77873" name="Line 51"/>
            <p:cNvSpPr>
              <a:spLocks noChangeShapeType="1"/>
            </p:cNvSpPr>
            <p:nvPr/>
          </p:nvSpPr>
          <p:spPr bwMode="auto">
            <a:xfrm>
              <a:off x="4568" y="1272"/>
              <a:ext cx="760" cy="216"/>
            </a:xfrm>
            <a:prstGeom prst="line">
              <a:avLst/>
            </a:prstGeom>
            <a:noFill/>
            <a:ln w="11113">
              <a:solidFill>
                <a:srgbClr val="000000"/>
              </a:solidFill>
              <a:round/>
              <a:headEnd/>
              <a:tailEnd/>
            </a:ln>
          </p:spPr>
          <p:txBody>
            <a:bodyPr/>
            <a:lstStyle/>
            <a:p>
              <a:endParaRPr lang="zh-CN" altLang="en-US"/>
            </a:p>
          </p:txBody>
        </p:sp>
        <p:sp>
          <p:nvSpPr>
            <p:cNvPr id="77874" name="Line 52"/>
            <p:cNvSpPr>
              <a:spLocks noChangeShapeType="1"/>
            </p:cNvSpPr>
            <p:nvPr/>
          </p:nvSpPr>
          <p:spPr bwMode="auto">
            <a:xfrm flipV="1">
              <a:off x="4568" y="1296"/>
              <a:ext cx="760" cy="168"/>
            </a:xfrm>
            <a:prstGeom prst="line">
              <a:avLst/>
            </a:prstGeom>
            <a:noFill/>
            <a:ln w="11113">
              <a:solidFill>
                <a:srgbClr val="000000"/>
              </a:solidFill>
              <a:round/>
              <a:headEnd/>
              <a:tailEnd/>
            </a:ln>
          </p:spPr>
          <p:txBody>
            <a:bodyPr/>
            <a:lstStyle/>
            <a:p>
              <a:endParaRPr lang="zh-CN" altLang="en-US"/>
            </a:p>
          </p:txBody>
        </p:sp>
        <p:sp>
          <p:nvSpPr>
            <p:cNvPr id="77875" name="Rectangle 53"/>
            <p:cNvSpPr>
              <a:spLocks noChangeArrowheads="1"/>
            </p:cNvSpPr>
            <p:nvPr/>
          </p:nvSpPr>
          <p:spPr bwMode="auto">
            <a:xfrm>
              <a:off x="4149" y="844"/>
              <a:ext cx="219" cy="173"/>
            </a:xfrm>
            <a:prstGeom prst="rect">
              <a:avLst/>
            </a:prstGeom>
            <a:noFill/>
            <a:ln w="9525">
              <a:noFill/>
              <a:miter lim="800000"/>
              <a:headEnd/>
              <a:tailEnd/>
            </a:ln>
          </p:spPr>
          <p:txBody>
            <a:bodyPr wrap="none" lIns="0" tIns="0" rIns="0" bIns="0">
              <a:spAutoFit/>
            </a:bodyPr>
            <a:lstStyle/>
            <a:p>
              <a:r>
                <a:rPr lang="en-US" altLang="zh-CN" sz="1800" b="1">
                  <a:solidFill>
                    <a:srgbClr val="000000"/>
                  </a:solidFill>
                  <a:latin typeface="宋体" pitchFamily="2" charset="-122"/>
                </a:rPr>
                <a:t>DTE</a:t>
              </a:r>
              <a:endParaRPr lang="en-US" altLang="zh-CN" sz="1800" b="1"/>
            </a:p>
          </p:txBody>
        </p:sp>
        <p:sp>
          <p:nvSpPr>
            <p:cNvPr id="77876" name="Rectangle 54"/>
            <p:cNvSpPr>
              <a:spLocks noChangeArrowheads="1"/>
            </p:cNvSpPr>
            <p:nvPr/>
          </p:nvSpPr>
          <p:spPr bwMode="auto">
            <a:xfrm>
              <a:off x="5408" y="844"/>
              <a:ext cx="219" cy="173"/>
            </a:xfrm>
            <a:prstGeom prst="rect">
              <a:avLst/>
            </a:prstGeom>
            <a:noFill/>
            <a:ln w="9525">
              <a:noFill/>
              <a:miter lim="800000"/>
              <a:headEnd/>
              <a:tailEnd/>
            </a:ln>
          </p:spPr>
          <p:txBody>
            <a:bodyPr wrap="none" lIns="0" tIns="0" rIns="0" bIns="0">
              <a:spAutoFit/>
            </a:bodyPr>
            <a:lstStyle/>
            <a:p>
              <a:r>
                <a:rPr lang="en-US" altLang="zh-CN" sz="1800" b="1">
                  <a:solidFill>
                    <a:srgbClr val="000000"/>
                  </a:solidFill>
                  <a:latin typeface="宋体" pitchFamily="2" charset="-122"/>
                </a:rPr>
                <a:t>DCE</a:t>
              </a:r>
              <a:endParaRPr lang="en-US" altLang="zh-CN" sz="1800" b="1"/>
            </a:p>
          </p:txBody>
        </p:sp>
        <p:grpSp>
          <p:nvGrpSpPr>
            <p:cNvPr id="8" name="Group 55"/>
            <p:cNvGrpSpPr>
              <a:grpSpLocks/>
            </p:cNvGrpSpPr>
            <p:nvPr/>
          </p:nvGrpSpPr>
          <p:grpSpPr bwMode="auto">
            <a:xfrm>
              <a:off x="4272" y="528"/>
              <a:ext cx="1210" cy="333"/>
              <a:chOff x="1399" y="2545"/>
              <a:chExt cx="509" cy="160"/>
            </a:xfrm>
          </p:grpSpPr>
          <p:sp>
            <p:nvSpPr>
              <p:cNvPr id="77887" name="Rectangle 56"/>
              <p:cNvSpPr>
                <a:spLocks noChangeArrowheads="1"/>
              </p:cNvSpPr>
              <p:nvPr/>
            </p:nvSpPr>
            <p:spPr bwMode="auto">
              <a:xfrm>
                <a:off x="1399" y="2545"/>
                <a:ext cx="0" cy="92"/>
              </a:xfrm>
              <a:prstGeom prst="rect">
                <a:avLst/>
              </a:prstGeom>
              <a:noFill/>
              <a:ln w="9525">
                <a:noFill/>
                <a:miter lim="800000"/>
                <a:headEnd/>
                <a:tailEnd/>
              </a:ln>
            </p:spPr>
            <p:txBody>
              <a:bodyPr wrap="none" lIns="0" tIns="0" rIns="0" bIns="0">
                <a:spAutoFit/>
              </a:bodyPr>
              <a:lstStyle/>
              <a:p>
                <a:endParaRPr lang="zh-CN" altLang="zh-CN" sz="2000" b="1"/>
              </a:p>
            </p:txBody>
          </p:sp>
          <p:sp>
            <p:nvSpPr>
              <p:cNvPr id="77888" name="Rectangle 57"/>
              <p:cNvSpPr>
                <a:spLocks noChangeArrowheads="1"/>
              </p:cNvSpPr>
              <p:nvPr/>
            </p:nvSpPr>
            <p:spPr bwMode="auto">
              <a:xfrm>
                <a:off x="1399" y="2613"/>
                <a:ext cx="509" cy="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宋体" pitchFamily="2" charset="-122"/>
                  </a:rPr>
                  <a:t>DTE/DTE</a:t>
                </a:r>
                <a:r>
                  <a:rPr lang="zh-CN" altLang="en-US" sz="2000" b="1">
                    <a:solidFill>
                      <a:srgbClr val="000000"/>
                    </a:solidFill>
                    <a:latin typeface="宋体" pitchFamily="2" charset="-122"/>
                  </a:rPr>
                  <a:t>最简连线</a:t>
                </a:r>
                <a:endParaRPr lang="zh-CN" altLang="en-US" sz="2000" b="1"/>
              </a:p>
            </p:txBody>
          </p:sp>
        </p:grpSp>
        <p:sp>
          <p:nvSpPr>
            <p:cNvPr id="77878" name="Text Box 58"/>
            <p:cNvSpPr txBox="1">
              <a:spLocks noChangeArrowheads="1"/>
            </p:cNvSpPr>
            <p:nvPr/>
          </p:nvSpPr>
          <p:spPr bwMode="auto">
            <a:xfrm>
              <a:off x="4317" y="1128"/>
              <a:ext cx="195" cy="1786"/>
            </a:xfrm>
            <a:prstGeom prst="rect">
              <a:avLst/>
            </a:prstGeom>
            <a:noFill/>
            <a:ln w="9525">
              <a:noFill/>
              <a:miter lim="800000"/>
              <a:headEnd/>
              <a:tailEnd/>
            </a:ln>
          </p:spPr>
          <p:txBody>
            <a:bodyPr wrap="none">
              <a:spAutoFit/>
            </a:bodyPr>
            <a:lstStyle/>
            <a:p>
              <a:pPr algn="ctr" eaLnBrk="0" hangingPunct="0"/>
              <a:r>
                <a:rPr lang="en-US" altLang="zh-CN" sz="2000" b="1">
                  <a:latin typeface="楷体"/>
                  <a:ea typeface="楷体"/>
                  <a:cs typeface="楷体"/>
                </a:rPr>
                <a:t>2</a:t>
              </a:r>
            </a:p>
            <a:p>
              <a:pPr algn="ctr" eaLnBrk="0" hangingPunct="0"/>
              <a:r>
                <a:rPr lang="en-US" altLang="zh-CN" sz="2000" b="1">
                  <a:latin typeface="楷体"/>
                  <a:ea typeface="楷体"/>
                  <a:cs typeface="楷体"/>
                </a:rPr>
                <a:t>3</a:t>
              </a:r>
            </a:p>
            <a:p>
              <a:pPr algn="ctr" eaLnBrk="0" hangingPunct="0"/>
              <a:r>
                <a:rPr lang="en-US" altLang="zh-CN" sz="2000" b="1">
                  <a:latin typeface="楷体"/>
                  <a:ea typeface="楷体"/>
                  <a:cs typeface="楷体"/>
                </a:rPr>
                <a:t>4</a:t>
              </a:r>
            </a:p>
            <a:p>
              <a:pPr algn="ctr" eaLnBrk="0" hangingPunct="0"/>
              <a:r>
                <a:rPr lang="en-US" altLang="zh-CN" sz="2000" b="1">
                  <a:latin typeface="楷体"/>
                  <a:ea typeface="楷体"/>
                  <a:cs typeface="楷体"/>
                </a:rPr>
                <a:t>6</a:t>
              </a:r>
            </a:p>
            <a:p>
              <a:pPr algn="ctr" eaLnBrk="0" hangingPunct="0"/>
              <a:r>
                <a:rPr lang="en-US" altLang="zh-CN" sz="2000" b="1">
                  <a:latin typeface="楷体"/>
                  <a:ea typeface="楷体"/>
                  <a:cs typeface="楷体"/>
                </a:rPr>
                <a:t>5</a:t>
              </a:r>
            </a:p>
            <a:p>
              <a:pPr algn="ctr" eaLnBrk="0" hangingPunct="0"/>
              <a:r>
                <a:rPr lang="en-US" altLang="zh-CN" sz="2000" b="1">
                  <a:latin typeface="楷体"/>
                  <a:ea typeface="楷体"/>
                  <a:cs typeface="楷体"/>
                </a:rPr>
                <a:t>7</a:t>
              </a:r>
            </a:p>
            <a:p>
              <a:pPr algn="ctr" eaLnBrk="0" hangingPunct="0"/>
              <a:r>
                <a:rPr lang="en-US" altLang="zh-CN" sz="2000" b="1">
                  <a:latin typeface="楷体"/>
                  <a:ea typeface="楷体"/>
                  <a:cs typeface="楷体"/>
                </a:rPr>
                <a:t>8</a:t>
              </a:r>
            </a:p>
            <a:p>
              <a:pPr algn="ctr" eaLnBrk="0" hangingPunct="0"/>
              <a:r>
                <a:rPr lang="en-US" altLang="zh-CN" sz="2000" b="1">
                  <a:latin typeface="楷体"/>
                  <a:ea typeface="楷体"/>
                  <a:cs typeface="楷体"/>
                </a:rPr>
                <a:t>1</a:t>
              </a:r>
            </a:p>
            <a:p>
              <a:pPr algn="ctr" eaLnBrk="0" hangingPunct="0"/>
              <a:r>
                <a:rPr lang="en-US" altLang="zh-CN" sz="2000" b="1">
                  <a:latin typeface="楷体"/>
                  <a:ea typeface="楷体"/>
                  <a:cs typeface="楷体"/>
                </a:rPr>
                <a:t>9</a:t>
              </a:r>
            </a:p>
          </p:txBody>
        </p:sp>
        <p:sp>
          <p:nvSpPr>
            <p:cNvPr id="77879" name="Text Box 59"/>
            <p:cNvSpPr txBox="1">
              <a:spLocks noChangeArrowheads="1"/>
            </p:cNvSpPr>
            <p:nvPr/>
          </p:nvSpPr>
          <p:spPr bwMode="auto">
            <a:xfrm>
              <a:off x="5325" y="1130"/>
              <a:ext cx="195" cy="1786"/>
            </a:xfrm>
            <a:prstGeom prst="rect">
              <a:avLst/>
            </a:prstGeom>
            <a:noFill/>
            <a:ln w="9525">
              <a:noFill/>
              <a:miter lim="800000"/>
              <a:headEnd/>
              <a:tailEnd/>
            </a:ln>
          </p:spPr>
          <p:txBody>
            <a:bodyPr wrap="none">
              <a:spAutoFit/>
            </a:bodyPr>
            <a:lstStyle/>
            <a:p>
              <a:pPr algn="ctr" eaLnBrk="0" hangingPunct="0"/>
              <a:r>
                <a:rPr lang="en-US" altLang="zh-CN" sz="2000" b="1">
                  <a:latin typeface="楷体"/>
                  <a:ea typeface="楷体"/>
                  <a:cs typeface="楷体"/>
                </a:rPr>
                <a:t>2</a:t>
              </a:r>
            </a:p>
            <a:p>
              <a:pPr algn="ctr" eaLnBrk="0" hangingPunct="0"/>
              <a:r>
                <a:rPr lang="en-US" altLang="zh-CN" sz="2000" b="1">
                  <a:latin typeface="楷体"/>
                  <a:ea typeface="楷体"/>
                  <a:cs typeface="楷体"/>
                </a:rPr>
                <a:t>3</a:t>
              </a:r>
            </a:p>
            <a:p>
              <a:pPr algn="ctr" eaLnBrk="0" hangingPunct="0"/>
              <a:r>
                <a:rPr lang="en-US" altLang="zh-CN" sz="2000" b="1">
                  <a:latin typeface="楷体"/>
                  <a:ea typeface="楷体"/>
                  <a:cs typeface="楷体"/>
                </a:rPr>
                <a:t>4</a:t>
              </a:r>
            </a:p>
            <a:p>
              <a:pPr algn="ctr" eaLnBrk="0" hangingPunct="0"/>
              <a:r>
                <a:rPr lang="en-US" altLang="zh-CN" sz="2000" b="1">
                  <a:latin typeface="楷体"/>
                  <a:ea typeface="楷体"/>
                  <a:cs typeface="楷体"/>
                </a:rPr>
                <a:t>6</a:t>
              </a:r>
            </a:p>
            <a:p>
              <a:pPr algn="ctr" eaLnBrk="0" hangingPunct="0"/>
              <a:r>
                <a:rPr lang="en-US" altLang="zh-CN" sz="2000" b="1">
                  <a:latin typeface="楷体"/>
                  <a:ea typeface="楷体"/>
                  <a:cs typeface="楷体"/>
                </a:rPr>
                <a:t>5</a:t>
              </a:r>
            </a:p>
            <a:p>
              <a:pPr algn="ctr" eaLnBrk="0" hangingPunct="0"/>
              <a:r>
                <a:rPr lang="en-US" altLang="zh-CN" sz="2000" b="1">
                  <a:latin typeface="楷体"/>
                  <a:ea typeface="楷体"/>
                  <a:cs typeface="楷体"/>
                </a:rPr>
                <a:t>7</a:t>
              </a:r>
            </a:p>
            <a:p>
              <a:pPr algn="ctr" eaLnBrk="0" hangingPunct="0"/>
              <a:r>
                <a:rPr lang="en-US" altLang="zh-CN" sz="2000" b="1">
                  <a:latin typeface="楷体"/>
                  <a:ea typeface="楷体"/>
                  <a:cs typeface="楷体"/>
                </a:rPr>
                <a:t>8</a:t>
              </a:r>
            </a:p>
            <a:p>
              <a:pPr algn="ctr" eaLnBrk="0" hangingPunct="0"/>
              <a:r>
                <a:rPr lang="en-US" altLang="zh-CN" sz="2000" b="1">
                  <a:latin typeface="楷体"/>
                  <a:ea typeface="楷体"/>
                  <a:cs typeface="楷体"/>
                </a:rPr>
                <a:t>1</a:t>
              </a:r>
            </a:p>
            <a:p>
              <a:pPr algn="ctr" eaLnBrk="0" hangingPunct="0"/>
              <a:r>
                <a:rPr lang="en-US" altLang="zh-CN" sz="2000" b="1">
                  <a:latin typeface="楷体"/>
                  <a:ea typeface="楷体"/>
                  <a:cs typeface="楷体"/>
                </a:rPr>
                <a:t>9</a:t>
              </a:r>
            </a:p>
          </p:txBody>
        </p:sp>
        <p:sp>
          <p:nvSpPr>
            <p:cNvPr id="77880" name="Line 60"/>
            <p:cNvSpPr>
              <a:spLocks noChangeShapeType="1"/>
            </p:cNvSpPr>
            <p:nvPr/>
          </p:nvSpPr>
          <p:spPr bwMode="auto">
            <a:xfrm>
              <a:off x="4560" y="2062"/>
              <a:ext cx="752" cy="2"/>
            </a:xfrm>
            <a:prstGeom prst="line">
              <a:avLst/>
            </a:prstGeom>
            <a:noFill/>
            <a:ln w="11113">
              <a:solidFill>
                <a:srgbClr val="000000"/>
              </a:solidFill>
              <a:round/>
              <a:headEnd/>
              <a:tailEnd/>
            </a:ln>
          </p:spPr>
          <p:txBody>
            <a:bodyPr/>
            <a:lstStyle/>
            <a:p>
              <a:endParaRPr lang="zh-CN" altLang="en-US"/>
            </a:p>
          </p:txBody>
        </p:sp>
        <p:sp>
          <p:nvSpPr>
            <p:cNvPr id="77881" name="Rectangle 61"/>
            <p:cNvSpPr>
              <a:spLocks noChangeArrowheads="1"/>
            </p:cNvSpPr>
            <p:nvPr/>
          </p:nvSpPr>
          <p:spPr bwMode="auto">
            <a:xfrm>
              <a:off x="4560" y="2400"/>
              <a:ext cx="144" cy="192"/>
            </a:xfrm>
            <a:prstGeom prst="rect">
              <a:avLst/>
            </a:prstGeom>
            <a:noFill/>
            <a:ln w="9525">
              <a:solidFill>
                <a:schemeClr val="tx1"/>
              </a:solidFill>
              <a:miter lim="800000"/>
              <a:headEnd/>
              <a:tailEnd/>
            </a:ln>
          </p:spPr>
          <p:txBody>
            <a:bodyPr wrap="none" anchor="ctr"/>
            <a:lstStyle/>
            <a:p>
              <a:endParaRPr lang="zh-CN" altLang="en-US"/>
            </a:p>
          </p:txBody>
        </p:sp>
        <p:sp>
          <p:nvSpPr>
            <p:cNvPr id="77882" name="Rectangle 62"/>
            <p:cNvSpPr>
              <a:spLocks noChangeArrowheads="1"/>
            </p:cNvSpPr>
            <p:nvPr/>
          </p:nvSpPr>
          <p:spPr bwMode="auto">
            <a:xfrm>
              <a:off x="5184" y="2400"/>
              <a:ext cx="144" cy="192"/>
            </a:xfrm>
            <a:prstGeom prst="rect">
              <a:avLst/>
            </a:prstGeom>
            <a:noFill/>
            <a:ln w="9525">
              <a:solidFill>
                <a:schemeClr val="tx1"/>
              </a:solidFill>
              <a:miter lim="800000"/>
              <a:headEnd/>
              <a:tailEnd/>
            </a:ln>
          </p:spPr>
          <p:txBody>
            <a:bodyPr wrap="none" anchor="ctr"/>
            <a:lstStyle/>
            <a:p>
              <a:endParaRPr lang="zh-CN" altLang="en-US"/>
            </a:p>
          </p:txBody>
        </p:sp>
        <p:sp>
          <p:nvSpPr>
            <p:cNvPr id="77883" name="Rectangle 63"/>
            <p:cNvSpPr>
              <a:spLocks noChangeArrowheads="1"/>
            </p:cNvSpPr>
            <p:nvPr/>
          </p:nvSpPr>
          <p:spPr bwMode="auto">
            <a:xfrm>
              <a:off x="4560" y="2208"/>
              <a:ext cx="144" cy="192"/>
            </a:xfrm>
            <a:prstGeom prst="rect">
              <a:avLst/>
            </a:prstGeom>
            <a:noFill/>
            <a:ln w="9525">
              <a:solidFill>
                <a:schemeClr val="tx1"/>
              </a:solidFill>
              <a:miter lim="800000"/>
              <a:headEnd/>
              <a:tailEnd/>
            </a:ln>
          </p:spPr>
          <p:txBody>
            <a:bodyPr wrap="none" anchor="ctr"/>
            <a:lstStyle/>
            <a:p>
              <a:endParaRPr lang="zh-CN" altLang="en-US"/>
            </a:p>
          </p:txBody>
        </p:sp>
        <p:sp>
          <p:nvSpPr>
            <p:cNvPr id="77884" name="Rectangle 64"/>
            <p:cNvSpPr>
              <a:spLocks noChangeArrowheads="1"/>
            </p:cNvSpPr>
            <p:nvPr/>
          </p:nvSpPr>
          <p:spPr bwMode="auto">
            <a:xfrm>
              <a:off x="5184" y="2208"/>
              <a:ext cx="144" cy="192"/>
            </a:xfrm>
            <a:prstGeom prst="rect">
              <a:avLst/>
            </a:prstGeom>
            <a:noFill/>
            <a:ln w="9525">
              <a:solidFill>
                <a:schemeClr val="tx1"/>
              </a:solidFill>
              <a:miter lim="800000"/>
              <a:headEnd/>
              <a:tailEnd/>
            </a:ln>
          </p:spPr>
          <p:txBody>
            <a:bodyPr wrap="none" anchor="ctr"/>
            <a:lstStyle/>
            <a:p>
              <a:endParaRPr lang="zh-CN" altLang="en-US"/>
            </a:p>
          </p:txBody>
        </p:sp>
        <p:sp>
          <p:nvSpPr>
            <p:cNvPr id="77885" name="Rectangle 65"/>
            <p:cNvSpPr>
              <a:spLocks noChangeArrowheads="1"/>
            </p:cNvSpPr>
            <p:nvPr/>
          </p:nvSpPr>
          <p:spPr bwMode="auto">
            <a:xfrm>
              <a:off x="4560" y="1632"/>
              <a:ext cx="144" cy="192"/>
            </a:xfrm>
            <a:prstGeom prst="rect">
              <a:avLst/>
            </a:prstGeom>
            <a:noFill/>
            <a:ln w="9525">
              <a:solidFill>
                <a:schemeClr val="tx1"/>
              </a:solidFill>
              <a:miter lim="800000"/>
              <a:headEnd/>
              <a:tailEnd/>
            </a:ln>
          </p:spPr>
          <p:txBody>
            <a:bodyPr wrap="none" anchor="ctr"/>
            <a:lstStyle/>
            <a:p>
              <a:endParaRPr lang="zh-CN" altLang="en-US"/>
            </a:p>
          </p:txBody>
        </p:sp>
        <p:sp>
          <p:nvSpPr>
            <p:cNvPr id="77886" name="Rectangle 66"/>
            <p:cNvSpPr>
              <a:spLocks noChangeArrowheads="1"/>
            </p:cNvSpPr>
            <p:nvPr/>
          </p:nvSpPr>
          <p:spPr bwMode="auto">
            <a:xfrm>
              <a:off x="5184" y="1632"/>
              <a:ext cx="144" cy="192"/>
            </a:xfrm>
            <a:prstGeom prst="rect">
              <a:avLst/>
            </a:prstGeom>
            <a:noFill/>
            <a:ln w="9525">
              <a:solidFill>
                <a:schemeClr val="tx1"/>
              </a:solidFill>
              <a:miter lim="800000"/>
              <a:headEnd/>
              <a:tailEnd/>
            </a:ln>
          </p:spPr>
          <p:txBody>
            <a:bodyPr wrap="none" anchor="ctr"/>
            <a:lstStyle/>
            <a:p>
              <a:endParaRPr lang="zh-CN" altLang="en-US"/>
            </a:p>
          </p:txBody>
        </p:sp>
      </p:grpSp>
      <p:grpSp>
        <p:nvGrpSpPr>
          <p:cNvPr id="9" name="Group 67"/>
          <p:cNvGrpSpPr>
            <a:grpSpLocks/>
          </p:cNvGrpSpPr>
          <p:nvPr/>
        </p:nvGrpSpPr>
        <p:grpSpPr bwMode="auto">
          <a:xfrm>
            <a:off x="4419600" y="4395788"/>
            <a:ext cx="3873500" cy="785812"/>
            <a:chOff x="2784" y="3168"/>
            <a:chExt cx="2440" cy="495"/>
          </a:xfrm>
        </p:grpSpPr>
        <p:pic>
          <p:nvPicPr>
            <p:cNvPr id="77844" name="Picture 68"/>
            <p:cNvPicPr>
              <a:picLocks noChangeArrowheads="1"/>
            </p:cNvPicPr>
            <p:nvPr/>
          </p:nvPicPr>
          <p:blipFill>
            <a:blip r:embed="rId2" cstate="print"/>
            <a:srcRect/>
            <a:stretch>
              <a:fillRect/>
            </a:stretch>
          </p:blipFill>
          <p:spPr bwMode="auto">
            <a:xfrm>
              <a:off x="2784" y="3168"/>
              <a:ext cx="280" cy="495"/>
            </a:xfrm>
            <a:prstGeom prst="rect">
              <a:avLst/>
            </a:prstGeom>
            <a:noFill/>
            <a:ln w="25400">
              <a:noFill/>
              <a:miter lim="800000"/>
              <a:headEnd/>
              <a:tailEnd/>
            </a:ln>
          </p:spPr>
        </p:pic>
        <p:pic>
          <p:nvPicPr>
            <p:cNvPr id="77845" name="Picture 69"/>
            <p:cNvPicPr>
              <a:picLocks noChangeArrowheads="1"/>
            </p:cNvPicPr>
            <p:nvPr/>
          </p:nvPicPr>
          <p:blipFill>
            <a:blip r:embed="rId2" cstate="print"/>
            <a:srcRect/>
            <a:stretch>
              <a:fillRect/>
            </a:stretch>
          </p:blipFill>
          <p:spPr bwMode="auto">
            <a:xfrm>
              <a:off x="4944" y="3168"/>
              <a:ext cx="280" cy="495"/>
            </a:xfrm>
            <a:prstGeom prst="rect">
              <a:avLst/>
            </a:prstGeom>
            <a:noFill/>
            <a:ln w="25400">
              <a:noFill/>
              <a:miter lim="800000"/>
              <a:headEnd/>
              <a:tailEnd/>
            </a:ln>
          </p:spPr>
        </p:pic>
        <p:sp>
          <p:nvSpPr>
            <p:cNvPr id="77846" name="Line 70"/>
            <p:cNvSpPr>
              <a:spLocks noChangeShapeType="1"/>
            </p:cNvSpPr>
            <p:nvPr/>
          </p:nvSpPr>
          <p:spPr bwMode="auto">
            <a:xfrm>
              <a:off x="3024" y="3504"/>
              <a:ext cx="1920" cy="0"/>
            </a:xfrm>
            <a:prstGeom prst="line">
              <a:avLst/>
            </a:prstGeom>
            <a:noFill/>
            <a:ln w="9525">
              <a:solidFill>
                <a:schemeClr val="tx1"/>
              </a:solidFill>
              <a:round/>
              <a:headEnd/>
              <a:tailEnd/>
            </a:ln>
          </p:spPr>
          <p:txBody>
            <a:bodyPr wrap="none" anchor="ctr"/>
            <a:lstStyle/>
            <a:p>
              <a:endParaRPr lang="zh-CN" altLang="en-US"/>
            </a:p>
          </p:txBody>
        </p:sp>
        <p:sp>
          <p:nvSpPr>
            <p:cNvPr id="77847" name="Line 71"/>
            <p:cNvSpPr>
              <a:spLocks noChangeShapeType="1"/>
            </p:cNvSpPr>
            <p:nvPr/>
          </p:nvSpPr>
          <p:spPr bwMode="auto">
            <a:xfrm>
              <a:off x="3120" y="3408"/>
              <a:ext cx="144" cy="0"/>
            </a:xfrm>
            <a:prstGeom prst="line">
              <a:avLst/>
            </a:prstGeom>
            <a:noFill/>
            <a:ln w="9525">
              <a:solidFill>
                <a:schemeClr val="tx1"/>
              </a:solidFill>
              <a:round/>
              <a:headEnd/>
              <a:tailEnd/>
            </a:ln>
          </p:spPr>
          <p:txBody>
            <a:bodyPr wrap="none" anchor="ctr"/>
            <a:lstStyle/>
            <a:p>
              <a:endParaRPr lang="zh-CN" altLang="en-US"/>
            </a:p>
          </p:txBody>
        </p:sp>
        <p:sp>
          <p:nvSpPr>
            <p:cNvPr id="77848" name="Line 72"/>
            <p:cNvSpPr>
              <a:spLocks noChangeShapeType="1"/>
            </p:cNvSpPr>
            <p:nvPr/>
          </p:nvSpPr>
          <p:spPr bwMode="auto">
            <a:xfrm flipV="1">
              <a:off x="3264" y="3216"/>
              <a:ext cx="0" cy="192"/>
            </a:xfrm>
            <a:prstGeom prst="line">
              <a:avLst/>
            </a:prstGeom>
            <a:noFill/>
            <a:ln w="9525">
              <a:solidFill>
                <a:schemeClr val="tx1"/>
              </a:solidFill>
              <a:round/>
              <a:headEnd/>
              <a:tailEnd/>
            </a:ln>
          </p:spPr>
          <p:txBody>
            <a:bodyPr wrap="none" anchor="ctr"/>
            <a:lstStyle/>
            <a:p>
              <a:endParaRPr lang="zh-CN" altLang="en-US"/>
            </a:p>
          </p:txBody>
        </p:sp>
        <p:sp>
          <p:nvSpPr>
            <p:cNvPr id="77849" name="Line 73"/>
            <p:cNvSpPr>
              <a:spLocks noChangeShapeType="1"/>
            </p:cNvSpPr>
            <p:nvPr/>
          </p:nvSpPr>
          <p:spPr bwMode="auto">
            <a:xfrm flipV="1">
              <a:off x="3408" y="3216"/>
              <a:ext cx="0" cy="192"/>
            </a:xfrm>
            <a:prstGeom prst="line">
              <a:avLst/>
            </a:prstGeom>
            <a:noFill/>
            <a:ln w="9525">
              <a:solidFill>
                <a:schemeClr val="tx1"/>
              </a:solidFill>
              <a:round/>
              <a:headEnd/>
              <a:tailEnd/>
            </a:ln>
          </p:spPr>
          <p:txBody>
            <a:bodyPr wrap="none" anchor="ctr"/>
            <a:lstStyle/>
            <a:p>
              <a:endParaRPr lang="zh-CN" altLang="en-US"/>
            </a:p>
          </p:txBody>
        </p:sp>
        <p:sp>
          <p:nvSpPr>
            <p:cNvPr id="77850" name="Line 74"/>
            <p:cNvSpPr>
              <a:spLocks noChangeShapeType="1"/>
            </p:cNvSpPr>
            <p:nvPr/>
          </p:nvSpPr>
          <p:spPr bwMode="auto">
            <a:xfrm>
              <a:off x="3264" y="3216"/>
              <a:ext cx="144" cy="0"/>
            </a:xfrm>
            <a:prstGeom prst="line">
              <a:avLst/>
            </a:prstGeom>
            <a:noFill/>
            <a:ln w="9525">
              <a:solidFill>
                <a:schemeClr val="tx1"/>
              </a:solidFill>
              <a:round/>
              <a:headEnd/>
              <a:tailEnd/>
            </a:ln>
          </p:spPr>
          <p:txBody>
            <a:bodyPr wrap="none" anchor="ctr"/>
            <a:lstStyle/>
            <a:p>
              <a:endParaRPr lang="zh-CN" altLang="en-US"/>
            </a:p>
          </p:txBody>
        </p:sp>
        <p:sp>
          <p:nvSpPr>
            <p:cNvPr id="77851" name="Line 75"/>
            <p:cNvSpPr>
              <a:spLocks noChangeShapeType="1"/>
            </p:cNvSpPr>
            <p:nvPr/>
          </p:nvSpPr>
          <p:spPr bwMode="auto">
            <a:xfrm>
              <a:off x="3408" y="3408"/>
              <a:ext cx="144" cy="0"/>
            </a:xfrm>
            <a:prstGeom prst="line">
              <a:avLst/>
            </a:prstGeom>
            <a:noFill/>
            <a:ln w="9525">
              <a:solidFill>
                <a:schemeClr val="tx1"/>
              </a:solidFill>
              <a:round/>
              <a:headEnd/>
              <a:tailEnd/>
            </a:ln>
          </p:spPr>
          <p:txBody>
            <a:bodyPr wrap="none" anchor="ctr"/>
            <a:lstStyle/>
            <a:p>
              <a:endParaRPr lang="zh-CN" altLang="en-US"/>
            </a:p>
          </p:txBody>
        </p:sp>
        <p:sp>
          <p:nvSpPr>
            <p:cNvPr id="77852" name="Line 76"/>
            <p:cNvSpPr>
              <a:spLocks noChangeShapeType="1"/>
            </p:cNvSpPr>
            <p:nvPr/>
          </p:nvSpPr>
          <p:spPr bwMode="auto">
            <a:xfrm flipV="1">
              <a:off x="3552" y="3216"/>
              <a:ext cx="0" cy="192"/>
            </a:xfrm>
            <a:prstGeom prst="line">
              <a:avLst/>
            </a:prstGeom>
            <a:noFill/>
            <a:ln w="9525">
              <a:solidFill>
                <a:schemeClr val="tx1"/>
              </a:solidFill>
              <a:round/>
              <a:headEnd/>
              <a:tailEnd/>
            </a:ln>
          </p:spPr>
          <p:txBody>
            <a:bodyPr wrap="none" anchor="ctr"/>
            <a:lstStyle/>
            <a:p>
              <a:endParaRPr lang="zh-CN" altLang="en-US"/>
            </a:p>
          </p:txBody>
        </p:sp>
        <p:sp>
          <p:nvSpPr>
            <p:cNvPr id="77853" name="Line 77"/>
            <p:cNvSpPr>
              <a:spLocks noChangeShapeType="1"/>
            </p:cNvSpPr>
            <p:nvPr/>
          </p:nvSpPr>
          <p:spPr bwMode="auto">
            <a:xfrm flipV="1">
              <a:off x="3696" y="3216"/>
              <a:ext cx="0" cy="192"/>
            </a:xfrm>
            <a:prstGeom prst="line">
              <a:avLst/>
            </a:prstGeom>
            <a:noFill/>
            <a:ln w="9525">
              <a:solidFill>
                <a:schemeClr val="tx1"/>
              </a:solidFill>
              <a:round/>
              <a:headEnd/>
              <a:tailEnd/>
            </a:ln>
          </p:spPr>
          <p:txBody>
            <a:bodyPr wrap="none" anchor="ctr"/>
            <a:lstStyle/>
            <a:p>
              <a:endParaRPr lang="zh-CN" altLang="en-US"/>
            </a:p>
          </p:txBody>
        </p:sp>
        <p:sp>
          <p:nvSpPr>
            <p:cNvPr id="77854" name="Line 78"/>
            <p:cNvSpPr>
              <a:spLocks noChangeShapeType="1"/>
            </p:cNvSpPr>
            <p:nvPr/>
          </p:nvSpPr>
          <p:spPr bwMode="auto">
            <a:xfrm>
              <a:off x="3552" y="3216"/>
              <a:ext cx="144" cy="0"/>
            </a:xfrm>
            <a:prstGeom prst="line">
              <a:avLst/>
            </a:prstGeom>
            <a:noFill/>
            <a:ln w="9525">
              <a:solidFill>
                <a:schemeClr val="tx1"/>
              </a:solidFill>
              <a:round/>
              <a:headEnd/>
              <a:tailEnd/>
            </a:ln>
          </p:spPr>
          <p:txBody>
            <a:bodyPr wrap="none" anchor="ctr"/>
            <a:lstStyle/>
            <a:p>
              <a:endParaRPr lang="zh-CN" altLang="en-US"/>
            </a:p>
          </p:txBody>
        </p:sp>
        <p:sp>
          <p:nvSpPr>
            <p:cNvPr id="77855" name="Line 79"/>
            <p:cNvSpPr>
              <a:spLocks noChangeShapeType="1"/>
            </p:cNvSpPr>
            <p:nvPr/>
          </p:nvSpPr>
          <p:spPr bwMode="auto">
            <a:xfrm>
              <a:off x="3696" y="3408"/>
              <a:ext cx="144" cy="0"/>
            </a:xfrm>
            <a:prstGeom prst="line">
              <a:avLst/>
            </a:prstGeom>
            <a:noFill/>
            <a:ln w="9525">
              <a:solidFill>
                <a:schemeClr val="tx1"/>
              </a:solidFill>
              <a:round/>
              <a:headEnd/>
              <a:tailEnd/>
            </a:ln>
          </p:spPr>
          <p:txBody>
            <a:bodyPr wrap="none" anchor="ctr"/>
            <a:lstStyle/>
            <a:p>
              <a:endParaRPr lang="zh-CN" altLang="en-US"/>
            </a:p>
          </p:txBody>
        </p:sp>
        <p:sp>
          <p:nvSpPr>
            <p:cNvPr id="77856" name="Line 80"/>
            <p:cNvSpPr>
              <a:spLocks noChangeShapeType="1"/>
            </p:cNvSpPr>
            <p:nvPr/>
          </p:nvSpPr>
          <p:spPr bwMode="auto">
            <a:xfrm flipV="1">
              <a:off x="3840" y="3216"/>
              <a:ext cx="0" cy="192"/>
            </a:xfrm>
            <a:prstGeom prst="line">
              <a:avLst/>
            </a:prstGeom>
            <a:noFill/>
            <a:ln w="9525">
              <a:solidFill>
                <a:schemeClr val="tx1"/>
              </a:solidFill>
              <a:round/>
              <a:headEnd/>
              <a:tailEnd/>
            </a:ln>
          </p:spPr>
          <p:txBody>
            <a:bodyPr wrap="none" anchor="ctr"/>
            <a:lstStyle/>
            <a:p>
              <a:endParaRPr lang="zh-CN" altLang="en-US"/>
            </a:p>
          </p:txBody>
        </p:sp>
        <p:sp>
          <p:nvSpPr>
            <p:cNvPr id="77857" name="Line 81"/>
            <p:cNvSpPr>
              <a:spLocks noChangeShapeType="1"/>
            </p:cNvSpPr>
            <p:nvPr/>
          </p:nvSpPr>
          <p:spPr bwMode="auto">
            <a:xfrm flipV="1">
              <a:off x="3984" y="3216"/>
              <a:ext cx="0" cy="192"/>
            </a:xfrm>
            <a:prstGeom prst="line">
              <a:avLst/>
            </a:prstGeom>
            <a:noFill/>
            <a:ln w="9525">
              <a:solidFill>
                <a:schemeClr val="tx1"/>
              </a:solidFill>
              <a:round/>
              <a:headEnd/>
              <a:tailEnd/>
            </a:ln>
          </p:spPr>
          <p:txBody>
            <a:bodyPr wrap="none" anchor="ctr"/>
            <a:lstStyle/>
            <a:p>
              <a:endParaRPr lang="zh-CN" altLang="en-US"/>
            </a:p>
          </p:txBody>
        </p:sp>
        <p:sp>
          <p:nvSpPr>
            <p:cNvPr id="77858" name="Line 82"/>
            <p:cNvSpPr>
              <a:spLocks noChangeShapeType="1"/>
            </p:cNvSpPr>
            <p:nvPr/>
          </p:nvSpPr>
          <p:spPr bwMode="auto">
            <a:xfrm>
              <a:off x="3840" y="3216"/>
              <a:ext cx="144" cy="0"/>
            </a:xfrm>
            <a:prstGeom prst="line">
              <a:avLst/>
            </a:prstGeom>
            <a:noFill/>
            <a:ln w="9525">
              <a:solidFill>
                <a:schemeClr val="tx1"/>
              </a:solidFill>
              <a:round/>
              <a:headEnd/>
              <a:tailEnd/>
            </a:ln>
          </p:spPr>
          <p:txBody>
            <a:bodyPr wrap="none" anchor="ctr"/>
            <a:lstStyle/>
            <a:p>
              <a:endParaRPr lang="zh-CN" altLang="en-US"/>
            </a:p>
          </p:txBody>
        </p:sp>
        <p:sp>
          <p:nvSpPr>
            <p:cNvPr id="77859" name="Line 83"/>
            <p:cNvSpPr>
              <a:spLocks noChangeShapeType="1"/>
            </p:cNvSpPr>
            <p:nvPr/>
          </p:nvSpPr>
          <p:spPr bwMode="auto">
            <a:xfrm>
              <a:off x="3984" y="3408"/>
              <a:ext cx="144" cy="0"/>
            </a:xfrm>
            <a:prstGeom prst="line">
              <a:avLst/>
            </a:prstGeom>
            <a:noFill/>
            <a:ln w="9525">
              <a:solidFill>
                <a:schemeClr val="tx1"/>
              </a:solidFill>
              <a:round/>
              <a:headEnd/>
              <a:tailEnd/>
            </a:ln>
          </p:spPr>
          <p:txBody>
            <a:bodyPr wrap="none" anchor="ctr"/>
            <a:lstStyle/>
            <a:p>
              <a:endParaRPr lang="zh-CN" altLang="en-US"/>
            </a:p>
          </p:txBody>
        </p:sp>
        <p:sp>
          <p:nvSpPr>
            <p:cNvPr id="77860" name="Line 84"/>
            <p:cNvSpPr>
              <a:spLocks noChangeShapeType="1"/>
            </p:cNvSpPr>
            <p:nvPr/>
          </p:nvSpPr>
          <p:spPr bwMode="auto">
            <a:xfrm flipV="1">
              <a:off x="4128" y="3216"/>
              <a:ext cx="0" cy="192"/>
            </a:xfrm>
            <a:prstGeom prst="line">
              <a:avLst/>
            </a:prstGeom>
            <a:noFill/>
            <a:ln w="9525">
              <a:solidFill>
                <a:schemeClr val="tx1"/>
              </a:solidFill>
              <a:round/>
              <a:headEnd/>
              <a:tailEnd/>
            </a:ln>
          </p:spPr>
          <p:txBody>
            <a:bodyPr wrap="none" anchor="ctr"/>
            <a:lstStyle/>
            <a:p>
              <a:endParaRPr lang="zh-CN" altLang="en-US"/>
            </a:p>
          </p:txBody>
        </p:sp>
        <p:sp>
          <p:nvSpPr>
            <p:cNvPr id="77861" name="Line 85"/>
            <p:cNvSpPr>
              <a:spLocks noChangeShapeType="1"/>
            </p:cNvSpPr>
            <p:nvPr/>
          </p:nvSpPr>
          <p:spPr bwMode="auto">
            <a:xfrm flipV="1">
              <a:off x="4272" y="3216"/>
              <a:ext cx="0" cy="192"/>
            </a:xfrm>
            <a:prstGeom prst="line">
              <a:avLst/>
            </a:prstGeom>
            <a:noFill/>
            <a:ln w="9525">
              <a:solidFill>
                <a:schemeClr val="tx1"/>
              </a:solidFill>
              <a:round/>
              <a:headEnd/>
              <a:tailEnd/>
            </a:ln>
          </p:spPr>
          <p:txBody>
            <a:bodyPr wrap="none" anchor="ctr"/>
            <a:lstStyle/>
            <a:p>
              <a:endParaRPr lang="zh-CN" altLang="en-US"/>
            </a:p>
          </p:txBody>
        </p:sp>
        <p:sp>
          <p:nvSpPr>
            <p:cNvPr id="77862" name="Line 86"/>
            <p:cNvSpPr>
              <a:spLocks noChangeShapeType="1"/>
            </p:cNvSpPr>
            <p:nvPr/>
          </p:nvSpPr>
          <p:spPr bwMode="auto">
            <a:xfrm>
              <a:off x="4128" y="3216"/>
              <a:ext cx="144" cy="0"/>
            </a:xfrm>
            <a:prstGeom prst="line">
              <a:avLst/>
            </a:prstGeom>
            <a:noFill/>
            <a:ln w="9525">
              <a:solidFill>
                <a:schemeClr val="tx1"/>
              </a:solidFill>
              <a:round/>
              <a:headEnd/>
              <a:tailEnd/>
            </a:ln>
          </p:spPr>
          <p:txBody>
            <a:bodyPr wrap="none" anchor="ctr"/>
            <a:lstStyle/>
            <a:p>
              <a:endParaRPr lang="zh-CN" altLang="en-US"/>
            </a:p>
          </p:txBody>
        </p:sp>
        <p:sp>
          <p:nvSpPr>
            <p:cNvPr id="77863" name="Line 87"/>
            <p:cNvSpPr>
              <a:spLocks noChangeShapeType="1"/>
            </p:cNvSpPr>
            <p:nvPr/>
          </p:nvSpPr>
          <p:spPr bwMode="auto">
            <a:xfrm>
              <a:off x="4272" y="3408"/>
              <a:ext cx="144" cy="0"/>
            </a:xfrm>
            <a:prstGeom prst="line">
              <a:avLst/>
            </a:prstGeom>
            <a:noFill/>
            <a:ln w="9525">
              <a:solidFill>
                <a:schemeClr val="tx1"/>
              </a:solidFill>
              <a:round/>
              <a:headEnd/>
              <a:tailEnd/>
            </a:ln>
          </p:spPr>
          <p:txBody>
            <a:bodyPr wrap="none" anchor="ctr"/>
            <a:lstStyle/>
            <a:p>
              <a:endParaRPr lang="zh-CN" altLang="en-US"/>
            </a:p>
          </p:txBody>
        </p:sp>
        <p:sp>
          <p:nvSpPr>
            <p:cNvPr id="77864" name="Line 88"/>
            <p:cNvSpPr>
              <a:spLocks noChangeShapeType="1"/>
            </p:cNvSpPr>
            <p:nvPr/>
          </p:nvSpPr>
          <p:spPr bwMode="auto">
            <a:xfrm flipV="1">
              <a:off x="4416" y="3216"/>
              <a:ext cx="0" cy="192"/>
            </a:xfrm>
            <a:prstGeom prst="line">
              <a:avLst/>
            </a:prstGeom>
            <a:noFill/>
            <a:ln w="9525">
              <a:solidFill>
                <a:schemeClr val="tx1"/>
              </a:solidFill>
              <a:round/>
              <a:headEnd/>
              <a:tailEnd/>
            </a:ln>
          </p:spPr>
          <p:txBody>
            <a:bodyPr wrap="none" anchor="ctr"/>
            <a:lstStyle/>
            <a:p>
              <a:endParaRPr lang="zh-CN" altLang="en-US"/>
            </a:p>
          </p:txBody>
        </p:sp>
        <p:sp>
          <p:nvSpPr>
            <p:cNvPr id="77865" name="Line 89"/>
            <p:cNvSpPr>
              <a:spLocks noChangeShapeType="1"/>
            </p:cNvSpPr>
            <p:nvPr/>
          </p:nvSpPr>
          <p:spPr bwMode="auto">
            <a:xfrm flipV="1">
              <a:off x="4560" y="3216"/>
              <a:ext cx="0" cy="192"/>
            </a:xfrm>
            <a:prstGeom prst="line">
              <a:avLst/>
            </a:prstGeom>
            <a:noFill/>
            <a:ln w="9525">
              <a:solidFill>
                <a:schemeClr val="tx1"/>
              </a:solidFill>
              <a:round/>
              <a:headEnd/>
              <a:tailEnd/>
            </a:ln>
          </p:spPr>
          <p:txBody>
            <a:bodyPr wrap="none" anchor="ctr"/>
            <a:lstStyle/>
            <a:p>
              <a:endParaRPr lang="zh-CN" altLang="en-US"/>
            </a:p>
          </p:txBody>
        </p:sp>
        <p:sp>
          <p:nvSpPr>
            <p:cNvPr id="77866" name="Line 90"/>
            <p:cNvSpPr>
              <a:spLocks noChangeShapeType="1"/>
            </p:cNvSpPr>
            <p:nvPr/>
          </p:nvSpPr>
          <p:spPr bwMode="auto">
            <a:xfrm>
              <a:off x="4416" y="3216"/>
              <a:ext cx="144" cy="0"/>
            </a:xfrm>
            <a:prstGeom prst="line">
              <a:avLst/>
            </a:prstGeom>
            <a:noFill/>
            <a:ln w="9525">
              <a:solidFill>
                <a:schemeClr val="tx1"/>
              </a:solidFill>
              <a:round/>
              <a:headEnd/>
              <a:tailEnd/>
            </a:ln>
          </p:spPr>
          <p:txBody>
            <a:bodyPr wrap="none" anchor="ctr"/>
            <a:lstStyle/>
            <a:p>
              <a:endParaRPr lang="zh-CN" altLang="en-US"/>
            </a:p>
          </p:txBody>
        </p:sp>
        <p:sp>
          <p:nvSpPr>
            <p:cNvPr id="77867" name="Line 91"/>
            <p:cNvSpPr>
              <a:spLocks noChangeShapeType="1"/>
            </p:cNvSpPr>
            <p:nvPr/>
          </p:nvSpPr>
          <p:spPr bwMode="auto">
            <a:xfrm>
              <a:off x="4560" y="3408"/>
              <a:ext cx="144" cy="0"/>
            </a:xfrm>
            <a:prstGeom prst="line">
              <a:avLst/>
            </a:prstGeom>
            <a:noFill/>
            <a:ln w="9525">
              <a:solidFill>
                <a:schemeClr val="tx1"/>
              </a:solidFill>
              <a:round/>
              <a:headEnd/>
              <a:tailEnd/>
            </a:ln>
          </p:spPr>
          <p:txBody>
            <a:bodyPr wrap="none" anchor="ctr"/>
            <a:lstStyle/>
            <a:p>
              <a:endParaRPr lang="zh-CN" altLang="en-US"/>
            </a:p>
          </p:txBody>
        </p:sp>
        <p:sp>
          <p:nvSpPr>
            <p:cNvPr id="77868" name="Line 92"/>
            <p:cNvSpPr>
              <a:spLocks noChangeShapeType="1"/>
            </p:cNvSpPr>
            <p:nvPr/>
          </p:nvSpPr>
          <p:spPr bwMode="auto">
            <a:xfrm flipV="1">
              <a:off x="4704" y="3216"/>
              <a:ext cx="0" cy="192"/>
            </a:xfrm>
            <a:prstGeom prst="line">
              <a:avLst/>
            </a:prstGeom>
            <a:noFill/>
            <a:ln w="9525">
              <a:solidFill>
                <a:schemeClr val="tx1"/>
              </a:solidFill>
              <a:round/>
              <a:headEnd/>
              <a:tailEnd/>
            </a:ln>
          </p:spPr>
          <p:txBody>
            <a:bodyPr wrap="none" anchor="ctr"/>
            <a:lstStyle/>
            <a:p>
              <a:endParaRPr lang="zh-CN" altLang="en-US"/>
            </a:p>
          </p:txBody>
        </p:sp>
        <p:sp>
          <p:nvSpPr>
            <p:cNvPr id="77869" name="Line 93"/>
            <p:cNvSpPr>
              <a:spLocks noChangeShapeType="1"/>
            </p:cNvSpPr>
            <p:nvPr/>
          </p:nvSpPr>
          <p:spPr bwMode="auto">
            <a:xfrm flipV="1">
              <a:off x="4848" y="3216"/>
              <a:ext cx="0" cy="192"/>
            </a:xfrm>
            <a:prstGeom prst="line">
              <a:avLst/>
            </a:prstGeom>
            <a:noFill/>
            <a:ln w="9525">
              <a:solidFill>
                <a:schemeClr val="tx1"/>
              </a:solidFill>
              <a:round/>
              <a:headEnd/>
              <a:tailEnd/>
            </a:ln>
          </p:spPr>
          <p:txBody>
            <a:bodyPr wrap="none" anchor="ctr"/>
            <a:lstStyle/>
            <a:p>
              <a:endParaRPr lang="zh-CN" altLang="en-US"/>
            </a:p>
          </p:txBody>
        </p:sp>
        <p:sp>
          <p:nvSpPr>
            <p:cNvPr id="77870" name="Line 94"/>
            <p:cNvSpPr>
              <a:spLocks noChangeShapeType="1"/>
            </p:cNvSpPr>
            <p:nvPr/>
          </p:nvSpPr>
          <p:spPr bwMode="auto">
            <a:xfrm>
              <a:off x="4704" y="3216"/>
              <a:ext cx="144" cy="0"/>
            </a:xfrm>
            <a:prstGeom prst="line">
              <a:avLst/>
            </a:prstGeom>
            <a:noFill/>
            <a:ln w="9525">
              <a:solidFill>
                <a:schemeClr val="tx1"/>
              </a:solidFill>
              <a:round/>
              <a:headEnd/>
              <a:tailEnd/>
            </a:ln>
          </p:spPr>
          <p:txBody>
            <a:bodyPr wrap="none" anchor="ctr"/>
            <a:lstStyle/>
            <a:p>
              <a:endParaRPr lang="zh-CN" altLang="en-US"/>
            </a:p>
          </p:txBody>
        </p:sp>
      </p:grpSp>
      <p:sp>
        <p:nvSpPr>
          <p:cNvPr id="77831" name="Text Box 95"/>
          <p:cNvSpPr txBox="1">
            <a:spLocks noChangeArrowheads="1"/>
          </p:cNvSpPr>
          <p:nvPr/>
        </p:nvSpPr>
        <p:spPr bwMode="auto">
          <a:xfrm>
            <a:off x="228600" y="5178425"/>
            <a:ext cx="4724400" cy="1679575"/>
          </a:xfrm>
          <a:prstGeom prst="rect">
            <a:avLst/>
          </a:prstGeom>
          <a:noFill/>
          <a:ln w="9525">
            <a:noFill/>
            <a:miter lim="800000"/>
            <a:headEnd/>
            <a:tailEnd/>
          </a:ln>
        </p:spPr>
        <p:txBody>
          <a:bodyPr>
            <a:spAutoFit/>
          </a:bodyPr>
          <a:lstStyle/>
          <a:p>
            <a:pPr>
              <a:spcBef>
                <a:spcPct val="5000"/>
              </a:spcBef>
            </a:pPr>
            <a:r>
              <a:rPr lang="en-US" altLang="zh-CN" sz="2000" b="1">
                <a:latin typeface="宋体" pitchFamily="2" charset="-122"/>
              </a:rPr>
              <a:t>RS 232C</a:t>
            </a:r>
            <a:r>
              <a:rPr lang="zh-CN" altLang="en-US" sz="2000" b="1">
                <a:latin typeface="宋体" pitchFamily="2" charset="-122"/>
              </a:rPr>
              <a:t>端口的设置：</a:t>
            </a:r>
          </a:p>
          <a:p>
            <a:pPr>
              <a:spcBef>
                <a:spcPct val="5000"/>
              </a:spcBef>
            </a:pPr>
            <a:r>
              <a:rPr lang="zh-CN" altLang="en-US" sz="2000" b="1">
                <a:solidFill>
                  <a:schemeClr val="hlink"/>
                </a:solidFill>
                <a:latin typeface="宋体" pitchFamily="2" charset="-122"/>
              </a:rPr>
              <a:t> </a:t>
            </a:r>
            <a:r>
              <a:rPr lang="zh-CN" altLang="en-US" sz="2000" b="1">
                <a:solidFill>
                  <a:srgbClr val="FF0000"/>
                </a:solidFill>
                <a:latin typeface="宋体" pitchFamily="2" charset="-122"/>
              </a:rPr>
              <a:t>端口号</a:t>
            </a:r>
            <a:r>
              <a:rPr lang="zh-CN" altLang="en-US" sz="2000" b="1">
                <a:latin typeface="宋体" pitchFamily="2" charset="-122"/>
              </a:rPr>
              <a:t>：  </a:t>
            </a:r>
            <a:r>
              <a:rPr lang="en-US" altLang="zh-CN" sz="2000" b="1">
                <a:latin typeface="宋体" pitchFamily="2" charset="-122"/>
              </a:rPr>
              <a:t>com1, com2,</a:t>
            </a:r>
          </a:p>
          <a:p>
            <a:pPr>
              <a:spcBef>
                <a:spcPct val="5000"/>
              </a:spcBef>
            </a:pPr>
            <a:r>
              <a:rPr lang="en-US" altLang="zh-CN" sz="2000" b="1">
                <a:solidFill>
                  <a:schemeClr val="hlink"/>
                </a:solidFill>
                <a:latin typeface="宋体" pitchFamily="2" charset="-122"/>
              </a:rPr>
              <a:t> </a:t>
            </a:r>
            <a:r>
              <a:rPr lang="zh-CN" altLang="en-US" sz="2000" b="1">
                <a:solidFill>
                  <a:srgbClr val="FF0000"/>
                </a:solidFill>
                <a:latin typeface="宋体" pitchFamily="2" charset="-122"/>
              </a:rPr>
              <a:t>端口速率</a:t>
            </a:r>
            <a:r>
              <a:rPr lang="zh-CN" altLang="en-US" sz="2000" b="1">
                <a:latin typeface="宋体" pitchFamily="2" charset="-122"/>
              </a:rPr>
              <a:t>：</a:t>
            </a:r>
            <a:r>
              <a:rPr lang="en-US" altLang="zh-CN" sz="2000" b="1">
                <a:latin typeface="宋体" pitchFamily="2" charset="-122"/>
              </a:rPr>
              <a:t>14.4k</a:t>
            </a:r>
            <a:r>
              <a:rPr lang="zh-CN" altLang="en-US" sz="2000" b="1">
                <a:latin typeface="宋体" pitchFamily="2" charset="-122"/>
              </a:rPr>
              <a:t>，</a:t>
            </a:r>
            <a:r>
              <a:rPr lang="en-US" altLang="zh-CN" sz="2000" b="1">
                <a:latin typeface="宋体" pitchFamily="2" charset="-122"/>
              </a:rPr>
              <a:t>28.8k</a:t>
            </a:r>
            <a:r>
              <a:rPr lang="zh-CN" altLang="en-US" sz="2000" b="1">
                <a:latin typeface="宋体" pitchFamily="2" charset="-122"/>
              </a:rPr>
              <a:t>，</a:t>
            </a:r>
            <a:r>
              <a:rPr lang="en-US" altLang="zh-CN" sz="2000" b="1">
                <a:latin typeface="宋体" pitchFamily="2" charset="-122"/>
              </a:rPr>
              <a:t>33.6k</a:t>
            </a:r>
            <a:r>
              <a:rPr lang="zh-CN" altLang="en-US" sz="2000" b="1">
                <a:latin typeface="宋体" pitchFamily="2" charset="-122"/>
              </a:rPr>
              <a:t>，</a:t>
            </a:r>
            <a:r>
              <a:rPr lang="en-US" altLang="zh-CN" sz="2000" b="1">
                <a:latin typeface="宋体" pitchFamily="2" charset="-122"/>
              </a:rPr>
              <a:t>56k</a:t>
            </a:r>
          </a:p>
          <a:p>
            <a:pPr>
              <a:spcBef>
                <a:spcPct val="5000"/>
              </a:spcBef>
            </a:pPr>
            <a:r>
              <a:rPr lang="en-US" altLang="zh-CN" sz="2000" b="1">
                <a:solidFill>
                  <a:schemeClr val="hlink"/>
                </a:solidFill>
                <a:latin typeface="宋体" pitchFamily="2" charset="-122"/>
              </a:rPr>
              <a:t> </a:t>
            </a:r>
            <a:r>
              <a:rPr lang="zh-CN" altLang="en-US" sz="2000" b="1">
                <a:solidFill>
                  <a:srgbClr val="FF0000"/>
                </a:solidFill>
                <a:latin typeface="宋体" pitchFamily="2" charset="-122"/>
              </a:rPr>
              <a:t>奇偶校验</a:t>
            </a:r>
            <a:r>
              <a:rPr lang="zh-CN" altLang="en-US" sz="2000" b="1">
                <a:latin typeface="宋体" pitchFamily="2" charset="-122"/>
              </a:rPr>
              <a:t>：奇，偶，无</a:t>
            </a:r>
          </a:p>
          <a:p>
            <a:pPr>
              <a:spcBef>
                <a:spcPct val="5000"/>
              </a:spcBef>
            </a:pPr>
            <a:r>
              <a:rPr lang="zh-CN" altLang="en-US" sz="2000" b="1">
                <a:solidFill>
                  <a:schemeClr val="hlink"/>
                </a:solidFill>
                <a:latin typeface="宋体" pitchFamily="2" charset="-122"/>
              </a:rPr>
              <a:t> </a:t>
            </a:r>
            <a:r>
              <a:rPr lang="zh-CN" altLang="en-US" sz="2000" b="1">
                <a:solidFill>
                  <a:srgbClr val="FF0000"/>
                </a:solidFill>
                <a:latin typeface="宋体" pitchFamily="2" charset="-122"/>
              </a:rPr>
              <a:t>数据位</a:t>
            </a:r>
            <a:r>
              <a:rPr lang="zh-CN" altLang="en-US" sz="2000" b="1">
                <a:latin typeface="宋体" pitchFamily="2" charset="-122"/>
              </a:rPr>
              <a:t>：  </a:t>
            </a:r>
            <a:r>
              <a:rPr lang="en-US" altLang="zh-CN" sz="2000" b="1">
                <a:latin typeface="宋体" pitchFamily="2" charset="-122"/>
              </a:rPr>
              <a:t>7</a:t>
            </a:r>
            <a:r>
              <a:rPr lang="zh-CN" altLang="en-US" sz="2000" b="1">
                <a:latin typeface="宋体" pitchFamily="2" charset="-122"/>
              </a:rPr>
              <a:t>位， </a:t>
            </a:r>
            <a:r>
              <a:rPr lang="en-US" altLang="zh-CN" sz="2000" b="1">
                <a:latin typeface="宋体" pitchFamily="2" charset="-122"/>
              </a:rPr>
              <a:t>8</a:t>
            </a:r>
            <a:r>
              <a:rPr lang="zh-CN" altLang="en-US" sz="2000" b="1">
                <a:latin typeface="宋体" pitchFamily="2" charset="-122"/>
              </a:rPr>
              <a:t>位</a:t>
            </a:r>
          </a:p>
        </p:txBody>
      </p:sp>
      <p:sp>
        <p:nvSpPr>
          <p:cNvPr id="77832" name="Text Box 96"/>
          <p:cNvSpPr txBox="1">
            <a:spLocks noChangeArrowheads="1"/>
          </p:cNvSpPr>
          <p:nvPr/>
        </p:nvSpPr>
        <p:spPr bwMode="auto">
          <a:xfrm>
            <a:off x="5867400" y="5232400"/>
            <a:ext cx="3276600" cy="1473200"/>
          </a:xfrm>
          <a:prstGeom prst="rect">
            <a:avLst/>
          </a:prstGeom>
          <a:noFill/>
          <a:ln w="9525">
            <a:solidFill>
              <a:schemeClr val="tx1"/>
            </a:solidFill>
            <a:miter lim="800000"/>
            <a:headEnd/>
            <a:tailEnd/>
          </a:ln>
        </p:spPr>
        <p:txBody>
          <a:bodyPr>
            <a:spAutoFit/>
          </a:bodyPr>
          <a:lstStyle/>
          <a:p>
            <a:pPr eaLnBrk="0" hangingPunct="0"/>
            <a:r>
              <a:rPr lang="en-US" altLang="zh-CN" sz="2000" b="1">
                <a:latin typeface="宋体" pitchFamily="2" charset="-122"/>
              </a:rPr>
              <a:t>Dos6.0</a:t>
            </a:r>
            <a:r>
              <a:rPr lang="zh-CN" altLang="en-US" sz="2000" b="1">
                <a:latin typeface="宋体" pitchFamily="2" charset="-122"/>
              </a:rPr>
              <a:t>以上版：</a:t>
            </a:r>
          </a:p>
          <a:p>
            <a:pPr eaLnBrk="0" hangingPunct="0"/>
            <a:endParaRPr lang="zh-CN" altLang="en-US" sz="1000" b="1">
              <a:latin typeface="宋体" pitchFamily="2" charset="-122"/>
            </a:endParaRPr>
          </a:p>
          <a:p>
            <a:pPr eaLnBrk="0" hangingPunct="0"/>
            <a:r>
              <a:rPr lang="zh-CN" altLang="en-US" sz="2000" b="1">
                <a:latin typeface="宋体" pitchFamily="2" charset="-122"/>
              </a:rPr>
              <a:t>客户端</a:t>
            </a:r>
            <a:r>
              <a:rPr lang="en-US" altLang="zh-CN" sz="2000" b="1"/>
              <a:t>—</a:t>
            </a:r>
            <a:r>
              <a:rPr lang="en-US" altLang="zh-CN" sz="2000" b="1">
                <a:latin typeface="宋体" pitchFamily="2" charset="-122"/>
              </a:rPr>
              <a:t>Interlnk</a:t>
            </a:r>
          </a:p>
          <a:p>
            <a:pPr eaLnBrk="0" hangingPunct="0"/>
            <a:r>
              <a:rPr lang="zh-CN" altLang="en-US" sz="2000" b="1">
                <a:latin typeface="宋体" pitchFamily="2" charset="-122"/>
              </a:rPr>
              <a:t>服务器端</a:t>
            </a:r>
            <a:r>
              <a:rPr lang="en-US" altLang="zh-CN" sz="2000" b="1"/>
              <a:t>—</a:t>
            </a:r>
            <a:r>
              <a:rPr lang="en-US" altLang="zh-CN" sz="2000" b="1">
                <a:latin typeface="宋体" pitchFamily="2" charset="-122"/>
              </a:rPr>
              <a:t>Intersvr</a:t>
            </a:r>
          </a:p>
          <a:p>
            <a:pPr eaLnBrk="0" hangingPunct="0"/>
            <a:r>
              <a:rPr lang="zh-CN" altLang="en-US" sz="2000" b="1">
                <a:latin typeface="宋体" pitchFamily="2" charset="-122"/>
              </a:rPr>
              <a:t>速率：</a:t>
            </a:r>
            <a:r>
              <a:rPr lang="en-US" altLang="zh-CN" sz="2000" b="1">
                <a:latin typeface="宋体" pitchFamily="2" charset="-122"/>
              </a:rPr>
              <a:t>150kbps</a:t>
            </a:r>
          </a:p>
        </p:txBody>
      </p:sp>
      <p:sp>
        <p:nvSpPr>
          <p:cNvPr id="77833" name="Text Box 97"/>
          <p:cNvSpPr txBox="1">
            <a:spLocks noChangeArrowheads="1"/>
          </p:cNvSpPr>
          <p:nvPr/>
        </p:nvSpPr>
        <p:spPr bwMode="auto">
          <a:xfrm>
            <a:off x="5767388" y="1295400"/>
            <a:ext cx="1090612" cy="366713"/>
          </a:xfrm>
          <a:prstGeom prst="rect">
            <a:avLst/>
          </a:prstGeom>
          <a:noFill/>
          <a:ln w="12700">
            <a:noFill/>
            <a:miter lim="800000"/>
            <a:headEnd/>
            <a:tailEnd/>
          </a:ln>
        </p:spPr>
        <p:txBody>
          <a:bodyPr wrap="none">
            <a:spAutoFit/>
          </a:bodyPr>
          <a:lstStyle/>
          <a:p>
            <a:pPr algn="ctr" eaLnBrk="0" hangingPunct="0"/>
            <a:r>
              <a:rPr lang="zh-CN" altLang="en-US" sz="1800" b="1">
                <a:solidFill>
                  <a:srgbClr val="0000FF"/>
                </a:solidFill>
                <a:latin typeface="宋体" pitchFamily="2" charset="-122"/>
              </a:rPr>
              <a:t>接收数据</a:t>
            </a:r>
          </a:p>
        </p:txBody>
      </p:sp>
      <p:sp>
        <p:nvSpPr>
          <p:cNvPr id="77834" name="Rectangle 98"/>
          <p:cNvSpPr>
            <a:spLocks noChangeArrowheads="1"/>
          </p:cNvSpPr>
          <p:nvPr/>
        </p:nvSpPr>
        <p:spPr bwMode="auto">
          <a:xfrm>
            <a:off x="2943225" y="1600200"/>
            <a:ext cx="1095375" cy="366713"/>
          </a:xfrm>
          <a:prstGeom prst="rect">
            <a:avLst/>
          </a:prstGeom>
          <a:noFill/>
          <a:ln w="12700">
            <a:noFill/>
            <a:miter lim="800000"/>
            <a:headEnd/>
            <a:tailEnd/>
          </a:ln>
        </p:spPr>
        <p:txBody>
          <a:bodyPr wrap="none">
            <a:spAutoFit/>
          </a:bodyPr>
          <a:lstStyle/>
          <a:p>
            <a:pPr algn="ctr" eaLnBrk="0" hangingPunct="0"/>
            <a:r>
              <a:rPr lang="zh-CN" altLang="en-US" sz="1800" b="1">
                <a:solidFill>
                  <a:srgbClr val="0000FF"/>
                </a:solidFill>
                <a:latin typeface="宋体" pitchFamily="2" charset="-122"/>
              </a:rPr>
              <a:t>发送数据</a:t>
            </a:r>
          </a:p>
        </p:txBody>
      </p:sp>
      <p:sp>
        <p:nvSpPr>
          <p:cNvPr id="77835" name="Rectangle 99"/>
          <p:cNvSpPr>
            <a:spLocks noChangeArrowheads="1"/>
          </p:cNvSpPr>
          <p:nvPr/>
        </p:nvSpPr>
        <p:spPr bwMode="auto">
          <a:xfrm>
            <a:off x="4233863" y="3429000"/>
            <a:ext cx="1100137" cy="366713"/>
          </a:xfrm>
          <a:prstGeom prst="rect">
            <a:avLst/>
          </a:prstGeom>
          <a:noFill/>
          <a:ln w="12700">
            <a:noFill/>
            <a:miter lim="800000"/>
            <a:headEnd/>
            <a:tailEnd/>
          </a:ln>
        </p:spPr>
        <p:txBody>
          <a:bodyPr wrap="none">
            <a:spAutoFit/>
          </a:bodyPr>
          <a:lstStyle/>
          <a:p>
            <a:pPr algn="ctr"/>
            <a:r>
              <a:rPr lang="zh-CN" altLang="en-US" sz="1800" b="1">
                <a:solidFill>
                  <a:srgbClr val="0000FF"/>
                </a:solidFill>
                <a:latin typeface="宋体" pitchFamily="2" charset="-122"/>
              </a:rPr>
              <a:t>信号检测</a:t>
            </a:r>
          </a:p>
        </p:txBody>
      </p:sp>
      <p:sp>
        <p:nvSpPr>
          <p:cNvPr id="77836" name="Rectangle 100"/>
          <p:cNvSpPr>
            <a:spLocks noChangeArrowheads="1"/>
          </p:cNvSpPr>
          <p:nvPr/>
        </p:nvSpPr>
        <p:spPr bwMode="auto">
          <a:xfrm>
            <a:off x="2938463" y="2819400"/>
            <a:ext cx="1100137" cy="366713"/>
          </a:xfrm>
          <a:prstGeom prst="rect">
            <a:avLst/>
          </a:prstGeom>
          <a:noFill/>
          <a:ln w="12700">
            <a:noFill/>
            <a:miter lim="800000"/>
            <a:headEnd/>
            <a:tailEnd/>
          </a:ln>
        </p:spPr>
        <p:txBody>
          <a:bodyPr wrap="none">
            <a:spAutoFit/>
          </a:bodyPr>
          <a:lstStyle/>
          <a:p>
            <a:pPr algn="ctr" eaLnBrk="0" hangingPunct="0"/>
            <a:r>
              <a:rPr lang="zh-CN" altLang="en-US" sz="1800" b="1">
                <a:solidFill>
                  <a:srgbClr val="0000FF"/>
                </a:solidFill>
                <a:latin typeface="宋体" pitchFamily="2" charset="-122"/>
              </a:rPr>
              <a:t>请求发送</a:t>
            </a:r>
          </a:p>
        </p:txBody>
      </p:sp>
      <p:sp>
        <p:nvSpPr>
          <p:cNvPr id="77837" name="Rectangle 101"/>
          <p:cNvSpPr>
            <a:spLocks noChangeArrowheads="1"/>
          </p:cNvSpPr>
          <p:nvPr/>
        </p:nvSpPr>
        <p:spPr bwMode="auto">
          <a:xfrm>
            <a:off x="5757863" y="3138488"/>
            <a:ext cx="1100137" cy="366712"/>
          </a:xfrm>
          <a:prstGeom prst="rect">
            <a:avLst/>
          </a:prstGeom>
          <a:noFill/>
          <a:ln w="12700">
            <a:noFill/>
            <a:miter lim="800000"/>
            <a:headEnd/>
            <a:tailEnd/>
          </a:ln>
        </p:spPr>
        <p:txBody>
          <a:bodyPr wrap="none">
            <a:spAutoFit/>
          </a:bodyPr>
          <a:lstStyle/>
          <a:p>
            <a:pPr algn="ctr" eaLnBrk="0" hangingPunct="0"/>
            <a:r>
              <a:rPr lang="zh-CN" altLang="en-US" sz="1800" b="1">
                <a:solidFill>
                  <a:srgbClr val="0000FF"/>
                </a:solidFill>
                <a:latin typeface="宋体" pitchFamily="2" charset="-122"/>
              </a:rPr>
              <a:t>允许接收</a:t>
            </a:r>
          </a:p>
        </p:txBody>
      </p:sp>
      <p:sp>
        <p:nvSpPr>
          <p:cNvPr id="77838" name="Rectangle 102"/>
          <p:cNvSpPr>
            <a:spLocks noChangeArrowheads="1"/>
          </p:cNvSpPr>
          <p:nvPr/>
        </p:nvSpPr>
        <p:spPr bwMode="auto">
          <a:xfrm>
            <a:off x="4267200" y="2528888"/>
            <a:ext cx="1095375" cy="366712"/>
          </a:xfrm>
          <a:prstGeom prst="rect">
            <a:avLst/>
          </a:prstGeom>
          <a:noFill/>
          <a:ln w="12700">
            <a:noFill/>
            <a:miter lim="800000"/>
            <a:headEnd/>
            <a:tailEnd/>
          </a:ln>
        </p:spPr>
        <p:txBody>
          <a:bodyPr wrap="none">
            <a:spAutoFit/>
          </a:bodyPr>
          <a:lstStyle/>
          <a:p>
            <a:pPr algn="ctr" eaLnBrk="0" hangingPunct="0"/>
            <a:r>
              <a:rPr lang="zh-CN" altLang="en-US" sz="1800" b="1">
                <a:solidFill>
                  <a:srgbClr val="0000FF"/>
                </a:solidFill>
                <a:latin typeface="宋体" pitchFamily="2" charset="-122"/>
              </a:rPr>
              <a:t>信号接地</a:t>
            </a:r>
          </a:p>
        </p:txBody>
      </p:sp>
      <p:sp>
        <p:nvSpPr>
          <p:cNvPr id="77839" name="Rectangle 103"/>
          <p:cNvSpPr>
            <a:spLocks noChangeArrowheads="1"/>
          </p:cNvSpPr>
          <p:nvPr/>
        </p:nvSpPr>
        <p:spPr bwMode="auto">
          <a:xfrm>
            <a:off x="2938463" y="1905000"/>
            <a:ext cx="1100137" cy="366713"/>
          </a:xfrm>
          <a:prstGeom prst="rect">
            <a:avLst/>
          </a:prstGeom>
          <a:noFill/>
          <a:ln w="12700">
            <a:noFill/>
            <a:miter lim="800000"/>
            <a:headEnd/>
            <a:tailEnd/>
          </a:ln>
        </p:spPr>
        <p:txBody>
          <a:bodyPr wrap="none">
            <a:spAutoFit/>
          </a:bodyPr>
          <a:lstStyle/>
          <a:p>
            <a:pPr algn="ctr"/>
            <a:r>
              <a:rPr lang="zh-CN" altLang="en-US" sz="1800" b="1">
                <a:solidFill>
                  <a:srgbClr val="0000FF"/>
                </a:solidFill>
                <a:latin typeface="宋体" pitchFamily="2" charset="-122"/>
              </a:rPr>
              <a:t>终端就绪</a:t>
            </a:r>
          </a:p>
        </p:txBody>
      </p:sp>
      <p:sp>
        <p:nvSpPr>
          <p:cNvPr id="77840" name="Rectangle 104"/>
          <p:cNvSpPr>
            <a:spLocks noChangeArrowheads="1"/>
          </p:cNvSpPr>
          <p:nvPr/>
        </p:nvSpPr>
        <p:spPr bwMode="auto">
          <a:xfrm>
            <a:off x="5768975" y="2209800"/>
            <a:ext cx="1546225" cy="366713"/>
          </a:xfrm>
          <a:prstGeom prst="rect">
            <a:avLst/>
          </a:prstGeom>
          <a:noFill/>
          <a:ln w="12700">
            <a:noFill/>
            <a:miter lim="800000"/>
            <a:headEnd/>
            <a:tailEnd/>
          </a:ln>
        </p:spPr>
        <p:txBody>
          <a:bodyPr wrap="none">
            <a:spAutoFit/>
          </a:bodyPr>
          <a:lstStyle/>
          <a:p>
            <a:pPr algn="ctr" eaLnBrk="0" hangingPunct="0"/>
            <a:r>
              <a:rPr lang="zh-CN" altLang="en-US" sz="1800" b="1">
                <a:solidFill>
                  <a:srgbClr val="0000FF"/>
                </a:solidFill>
                <a:latin typeface="宋体" pitchFamily="2" charset="-122"/>
              </a:rPr>
              <a:t>传输设备就绪</a:t>
            </a:r>
          </a:p>
        </p:txBody>
      </p:sp>
      <p:sp>
        <p:nvSpPr>
          <p:cNvPr id="733289" name="Rectangle 105"/>
          <p:cNvSpPr>
            <a:spLocks noChangeArrowheads="1"/>
          </p:cNvSpPr>
          <p:nvPr/>
        </p:nvSpPr>
        <p:spPr bwMode="auto">
          <a:xfrm>
            <a:off x="266700" y="4572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77842" name="Text Box 106"/>
          <p:cNvSpPr txBox="1">
            <a:spLocks noChangeArrowheads="1"/>
          </p:cNvSpPr>
          <p:nvPr/>
        </p:nvSpPr>
        <p:spPr bwMode="auto">
          <a:xfrm>
            <a:off x="857885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21</a:t>
            </a:r>
            <a:endParaRPr lang="en-US" altLang="zh-CN" dirty="0"/>
          </a:p>
        </p:txBody>
      </p:sp>
      <p:sp>
        <p:nvSpPr>
          <p:cNvPr id="77843" name="Text Box 107"/>
          <p:cNvSpPr txBox="1">
            <a:spLocks noChangeArrowheads="1"/>
          </p:cNvSpPr>
          <p:nvPr/>
        </p:nvSpPr>
        <p:spPr bwMode="auto">
          <a:xfrm>
            <a:off x="136525" y="14288"/>
            <a:ext cx="4475163" cy="519112"/>
          </a:xfrm>
          <a:prstGeom prst="rect">
            <a:avLst/>
          </a:prstGeom>
          <a:noFill/>
          <a:ln w="9525">
            <a:noFill/>
            <a:miter lim="800000"/>
            <a:headEnd/>
            <a:tailEnd/>
          </a:ln>
        </p:spPr>
        <p:txBody>
          <a:bodyPr wrap="none">
            <a:spAutoFit/>
          </a:bodyPr>
          <a:lstStyle/>
          <a:p>
            <a:r>
              <a:rPr lang="en-US" altLang="zh-CN" sz="2800" b="1">
                <a:solidFill>
                  <a:srgbClr val="FF0000"/>
                </a:solidFill>
                <a:latin typeface="宋体" pitchFamily="2" charset="-122"/>
              </a:rPr>
              <a:t>RS232</a:t>
            </a:r>
            <a:r>
              <a:rPr lang="zh-CN" altLang="en-US" sz="2800" b="1">
                <a:solidFill>
                  <a:srgbClr val="FF0000"/>
                </a:solidFill>
                <a:latin typeface="宋体" pitchFamily="2" charset="-122"/>
              </a:rPr>
              <a:t>接口的连线（</a:t>
            </a:r>
            <a:r>
              <a:rPr lang="en-US" altLang="zh-CN" sz="2800" b="1">
                <a:solidFill>
                  <a:srgbClr val="FF0000"/>
                </a:solidFill>
                <a:latin typeface="宋体" pitchFamily="2" charset="-122"/>
              </a:rPr>
              <a:t>DB</a:t>
            </a:r>
            <a:r>
              <a:rPr lang="en-US" altLang="zh-CN" sz="2800" b="1">
                <a:solidFill>
                  <a:srgbClr val="FF0000"/>
                </a:solidFill>
              </a:rPr>
              <a:t>—</a:t>
            </a:r>
            <a:r>
              <a:rPr lang="en-US" altLang="zh-CN" sz="2800" b="1">
                <a:solidFill>
                  <a:srgbClr val="FF0000"/>
                </a:solidFill>
                <a:latin typeface="宋体" pitchFamily="2" charset="-122"/>
              </a:rPr>
              <a:t>9</a:t>
            </a:r>
            <a:r>
              <a:rPr lang="zh-CN" altLang="en-US" sz="2800" b="1">
                <a:solidFill>
                  <a:srgbClr val="FF0000"/>
                </a:solidFill>
                <a:latin typeface="宋体" pitchFamily="2" charset="-122"/>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p:cNvSpPr>
            <a:spLocks noChangeArrowheads="1"/>
          </p:cNvSpPr>
          <p:nvPr/>
        </p:nvSpPr>
        <p:spPr bwMode="auto">
          <a:xfrm>
            <a:off x="228600" y="8382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53251" name="Text Box 3"/>
          <p:cNvSpPr txBox="1">
            <a:spLocks noChangeArrowheads="1"/>
          </p:cNvSpPr>
          <p:nvPr/>
        </p:nvSpPr>
        <p:spPr bwMode="auto">
          <a:xfrm>
            <a:off x="8572528" y="117475"/>
            <a:ext cx="338554" cy="461665"/>
          </a:xfrm>
          <a:prstGeom prst="rect">
            <a:avLst/>
          </a:prstGeom>
          <a:noFill/>
          <a:ln w="12700">
            <a:noFill/>
            <a:miter lim="800000"/>
            <a:headEnd/>
            <a:tailEnd/>
          </a:ln>
        </p:spPr>
        <p:txBody>
          <a:bodyPr wrap="none">
            <a:spAutoFit/>
          </a:bodyPr>
          <a:lstStyle/>
          <a:p>
            <a:pPr eaLnBrk="0" hangingPunct="0"/>
            <a:r>
              <a:rPr lang="en-US" altLang="zh-CN" dirty="0" smtClean="0"/>
              <a:t>2</a:t>
            </a:r>
            <a:endParaRPr lang="en-US" altLang="zh-CN" dirty="0"/>
          </a:p>
        </p:txBody>
      </p:sp>
      <p:sp>
        <p:nvSpPr>
          <p:cNvPr id="53252" name="Text Box 4"/>
          <p:cNvSpPr txBox="1">
            <a:spLocks noChangeArrowheads="1"/>
          </p:cNvSpPr>
          <p:nvPr/>
        </p:nvSpPr>
        <p:spPr bwMode="auto">
          <a:xfrm>
            <a:off x="212725" y="1052513"/>
            <a:ext cx="8855075" cy="5493812"/>
          </a:xfrm>
          <a:prstGeom prst="rect">
            <a:avLst/>
          </a:prstGeom>
          <a:noFill/>
          <a:ln w="9525">
            <a:noFill/>
            <a:miter lim="800000"/>
            <a:headEnd/>
            <a:tailEnd/>
          </a:ln>
        </p:spPr>
        <p:txBody>
          <a:bodyPr>
            <a:spAutoFit/>
          </a:bodyPr>
          <a:lstStyle/>
          <a:p>
            <a:pPr>
              <a:spcBef>
                <a:spcPts val="300"/>
              </a:spcBef>
              <a:spcAft>
                <a:spcPts val="300"/>
              </a:spcAft>
            </a:pPr>
            <a:r>
              <a:rPr lang="en-US" altLang="zh-CN" b="1" dirty="0">
                <a:solidFill>
                  <a:srgbClr val="FF0000"/>
                </a:solidFill>
                <a:latin typeface="宋体" pitchFamily="2" charset="-122"/>
              </a:rPr>
              <a:t>★  </a:t>
            </a:r>
            <a:r>
              <a:rPr lang="zh-CN" altLang="en-US" b="1" dirty="0">
                <a:solidFill>
                  <a:srgbClr val="FF0000"/>
                </a:solidFill>
                <a:latin typeface="宋体" pitchFamily="2" charset="-122"/>
              </a:rPr>
              <a:t>设计思想：抽象</a:t>
            </a:r>
          </a:p>
          <a:p>
            <a:pPr>
              <a:spcBef>
                <a:spcPts val="0"/>
              </a:spcBef>
            </a:pPr>
            <a:r>
              <a:rPr lang="zh-CN" altLang="en-US" b="1" dirty="0">
                <a:latin typeface="宋体" pitchFamily="2" charset="-122"/>
              </a:rPr>
              <a:t>  标准的本身应当独立于实现的环境。</a:t>
            </a:r>
          </a:p>
          <a:p>
            <a:pPr>
              <a:spcBef>
                <a:spcPts val="0"/>
              </a:spcBef>
            </a:pPr>
            <a:r>
              <a:rPr lang="zh-CN" altLang="en-US" b="1" dirty="0">
                <a:latin typeface="宋体" pitchFamily="2" charset="-122"/>
              </a:rPr>
              <a:t>  确定</a:t>
            </a:r>
            <a:r>
              <a:rPr lang="zh-CN" altLang="en-US" b="1" dirty="0">
                <a:solidFill>
                  <a:srgbClr val="FF0000"/>
                </a:solidFill>
                <a:latin typeface="宋体" pitchFamily="2" charset="-122"/>
              </a:rPr>
              <a:t>总体框架</a:t>
            </a:r>
            <a:r>
              <a:rPr lang="zh-CN" altLang="en-US" b="1" dirty="0">
                <a:latin typeface="宋体" pitchFamily="2" charset="-122"/>
              </a:rPr>
              <a:t>和模块的接口方式（如：</a:t>
            </a:r>
            <a:r>
              <a:rPr lang="en-US" altLang="zh-CN" b="1" dirty="0">
                <a:latin typeface="宋体" pitchFamily="2" charset="-122"/>
              </a:rPr>
              <a:t>OSI/RM</a:t>
            </a:r>
            <a:r>
              <a:rPr lang="zh-CN" altLang="en-US" b="1" dirty="0">
                <a:latin typeface="宋体" pitchFamily="2" charset="-122"/>
              </a:rPr>
              <a:t>）；</a:t>
            </a:r>
          </a:p>
          <a:p>
            <a:pPr>
              <a:spcBef>
                <a:spcPts val="0"/>
              </a:spcBef>
            </a:pPr>
            <a:r>
              <a:rPr lang="zh-CN" altLang="en-US" b="1" dirty="0">
                <a:latin typeface="宋体" pitchFamily="2" charset="-122"/>
              </a:rPr>
              <a:t>  确定模块的外观特性（可提供的</a:t>
            </a:r>
            <a:r>
              <a:rPr lang="zh-CN" altLang="en-US" b="1" dirty="0">
                <a:solidFill>
                  <a:srgbClr val="FF0000"/>
                </a:solidFill>
                <a:latin typeface="宋体" pitchFamily="2" charset="-122"/>
              </a:rPr>
              <a:t>服务</a:t>
            </a:r>
            <a:r>
              <a:rPr lang="zh-CN" altLang="en-US" b="1" dirty="0">
                <a:latin typeface="宋体" pitchFamily="2" charset="-122"/>
              </a:rPr>
              <a:t>）；</a:t>
            </a:r>
          </a:p>
          <a:p>
            <a:pPr>
              <a:spcBef>
                <a:spcPts val="0"/>
              </a:spcBef>
            </a:pPr>
            <a:r>
              <a:rPr lang="zh-CN" altLang="en-US" b="1" dirty="0">
                <a:latin typeface="宋体" pitchFamily="2" charset="-122"/>
              </a:rPr>
              <a:t>  确定模块间的</a:t>
            </a:r>
            <a:r>
              <a:rPr lang="zh-CN" altLang="en-US" b="1" dirty="0">
                <a:solidFill>
                  <a:srgbClr val="FF0000"/>
                </a:solidFill>
                <a:latin typeface="宋体" pitchFamily="2" charset="-122"/>
              </a:rPr>
              <a:t>协议规范</a:t>
            </a:r>
            <a:r>
              <a:rPr lang="zh-CN" altLang="en-US" b="1" dirty="0">
                <a:latin typeface="宋体" pitchFamily="2" charset="-122"/>
              </a:rPr>
              <a:t>（确保服务可提供时应遵循的规则）；</a:t>
            </a:r>
          </a:p>
          <a:p>
            <a:pPr>
              <a:spcBef>
                <a:spcPts val="0"/>
              </a:spcBef>
            </a:pPr>
            <a:r>
              <a:rPr lang="zh-CN" altLang="en-US" b="1" dirty="0">
                <a:latin typeface="宋体" pitchFamily="2" charset="-122"/>
              </a:rPr>
              <a:t>      协议：定义数据交换的</a:t>
            </a:r>
            <a:r>
              <a:rPr lang="zh-CN" altLang="en-US" b="1" dirty="0">
                <a:solidFill>
                  <a:srgbClr val="FF0000"/>
                </a:solidFill>
                <a:latin typeface="宋体" pitchFamily="2" charset="-122"/>
              </a:rPr>
              <a:t>语法、语义和时序</a:t>
            </a:r>
            <a:r>
              <a:rPr lang="zh-CN" altLang="en-US" b="1" dirty="0">
                <a:latin typeface="宋体" pitchFamily="2" charset="-122"/>
              </a:rPr>
              <a:t>。</a:t>
            </a:r>
            <a:endParaRPr lang="zh-CN" altLang="en-US" sz="3200" dirty="0">
              <a:latin typeface="宋体" pitchFamily="2" charset="-122"/>
            </a:endParaRPr>
          </a:p>
          <a:p>
            <a:pPr>
              <a:lnSpc>
                <a:spcPct val="120000"/>
              </a:lnSpc>
              <a:spcBef>
                <a:spcPct val="30000"/>
              </a:spcBef>
              <a:spcAft>
                <a:spcPts val="300"/>
              </a:spcAft>
            </a:pPr>
            <a:r>
              <a:rPr lang="zh-CN" altLang="en-US" b="1" dirty="0">
                <a:solidFill>
                  <a:srgbClr val="FF0000"/>
                </a:solidFill>
                <a:latin typeface="宋体" pitchFamily="2" charset="-122"/>
              </a:rPr>
              <a:t>★  设计方法：分解</a:t>
            </a:r>
          </a:p>
          <a:p>
            <a:pPr>
              <a:spcBef>
                <a:spcPts val="0"/>
              </a:spcBef>
            </a:pPr>
            <a:r>
              <a:rPr lang="zh-CN" altLang="en-US" dirty="0">
                <a:latin typeface="宋体" pitchFamily="2" charset="-122"/>
              </a:rPr>
              <a:t>  </a:t>
            </a:r>
            <a:r>
              <a:rPr lang="zh-CN" altLang="en-US" b="1" dirty="0">
                <a:latin typeface="宋体" pitchFamily="2" charset="-122"/>
              </a:rPr>
              <a:t>将整个系统分解为若干易于实现和控制的</a:t>
            </a:r>
            <a:r>
              <a:rPr lang="zh-CN" altLang="en-US" b="1" dirty="0">
                <a:solidFill>
                  <a:srgbClr val="FF0000"/>
                </a:solidFill>
                <a:latin typeface="宋体" pitchFamily="2" charset="-122"/>
              </a:rPr>
              <a:t>子模块</a:t>
            </a:r>
            <a:r>
              <a:rPr lang="zh-CN" altLang="en-US" b="1" dirty="0">
                <a:latin typeface="宋体" pitchFamily="2" charset="-122"/>
              </a:rPr>
              <a:t>，并通过对各子模块的功能、交换的数据结构和时序进行约定（协议），协调</a:t>
            </a:r>
            <a:r>
              <a:rPr lang="zh-CN" altLang="en-US" b="1" dirty="0" smtClean="0">
                <a:latin typeface="宋体" pitchFamily="2" charset="-122"/>
              </a:rPr>
              <a:t>模块间动作，根据模块</a:t>
            </a:r>
            <a:r>
              <a:rPr lang="zh-CN" altLang="en-US" b="1" dirty="0">
                <a:latin typeface="宋体" pitchFamily="2" charset="-122"/>
              </a:rPr>
              <a:t>间的</a:t>
            </a:r>
            <a:r>
              <a:rPr lang="zh-CN" altLang="en-US" b="1" dirty="0">
                <a:solidFill>
                  <a:srgbClr val="FF0000"/>
                </a:solidFill>
                <a:latin typeface="宋体" pitchFamily="2" charset="-122"/>
              </a:rPr>
              <a:t>依赖关系</a:t>
            </a:r>
            <a:r>
              <a:rPr lang="zh-CN" altLang="en-US" b="1" dirty="0">
                <a:latin typeface="宋体" pitchFamily="2" charset="-122"/>
              </a:rPr>
              <a:t>，</a:t>
            </a:r>
            <a:r>
              <a:rPr lang="zh-CN" altLang="en-US" b="1" dirty="0" smtClean="0">
                <a:latin typeface="宋体" pitchFamily="2" charset="-122"/>
              </a:rPr>
              <a:t>采用</a:t>
            </a:r>
            <a:r>
              <a:rPr lang="zh-CN" altLang="en-US" b="1" dirty="0" smtClean="0">
                <a:solidFill>
                  <a:srgbClr val="FF0000"/>
                </a:solidFill>
                <a:latin typeface="宋体" pitchFamily="2" charset="-122"/>
              </a:rPr>
              <a:t>层次结构</a:t>
            </a:r>
            <a:r>
              <a:rPr lang="zh-CN" altLang="en-US" b="1" dirty="0" smtClean="0">
                <a:latin typeface="宋体" pitchFamily="2" charset="-122"/>
              </a:rPr>
              <a:t>模型。</a:t>
            </a:r>
            <a:endParaRPr lang="en-US" altLang="zh-CN" b="1" dirty="0" smtClean="0">
              <a:latin typeface="宋体" pitchFamily="2" charset="-122"/>
            </a:endParaRPr>
          </a:p>
          <a:p>
            <a:pPr>
              <a:lnSpc>
                <a:spcPct val="120000"/>
              </a:lnSpc>
              <a:spcBef>
                <a:spcPct val="30000"/>
              </a:spcBef>
              <a:spcAft>
                <a:spcPts val="300"/>
              </a:spcAft>
            </a:pPr>
            <a:r>
              <a:rPr lang="zh-CN" altLang="en-US" b="1" dirty="0" smtClean="0">
                <a:solidFill>
                  <a:srgbClr val="FF0000"/>
                </a:solidFill>
                <a:latin typeface="宋体" pitchFamily="2" charset="-122"/>
              </a:rPr>
              <a:t>★  其他说明：</a:t>
            </a:r>
          </a:p>
          <a:p>
            <a:pPr>
              <a:spcBef>
                <a:spcPts val="300"/>
              </a:spcBef>
              <a:spcAft>
                <a:spcPts val="300"/>
              </a:spcAft>
            </a:pPr>
            <a:r>
              <a:rPr lang="zh-CN" altLang="en-US" b="1" dirty="0" smtClean="0">
                <a:latin typeface="宋体" pitchFamily="2" charset="-122"/>
              </a:rPr>
              <a:t>  标准滞后于实物（研究成果的总结和归纳）；</a:t>
            </a:r>
          </a:p>
          <a:p>
            <a:pPr>
              <a:spcBef>
                <a:spcPts val="300"/>
              </a:spcBef>
              <a:spcAft>
                <a:spcPts val="300"/>
              </a:spcAft>
            </a:pPr>
            <a:r>
              <a:rPr lang="zh-CN" altLang="en-US" b="1" dirty="0" smtClean="0">
                <a:latin typeface="宋体" pitchFamily="2" charset="-122"/>
              </a:rPr>
              <a:t>  标准具有时效性（新工艺和新技术对原有标准的改进</a:t>
            </a:r>
            <a:r>
              <a:rPr lang="en-US" altLang="zh-CN" b="1" dirty="0" smtClean="0"/>
              <a:t>—</a:t>
            </a:r>
            <a:r>
              <a:rPr lang="zh-CN" altLang="en-US" b="1" dirty="0" smtClean="0">
                <a:latin typeface="宋体" pitchFamily="2" charset="-122"/>
              </a:rPr>
              <a:t>刷新）。</a:t>
            </a:r>
            <a:endParaRPr lang="zh-CN" altLang="en-US" b="1" dirty="0">
              <a:latin typeface="宋体" pitchFamily="2" charset="-122"/>
            </a:endParaRPr>
          </a:p>
        </p:txBody>
      </p:sp>
      <p:sp>
        <p:nvSpPr>
          <p:cNvPr id="53253" name="Text Box 5"/>
          <p:cNvSpPr txBox="1">
            <a:spLocks noChangeArrowheads="1"/>
          </p:cNvSpPr>
          <p:nvPr/>
        </p:nvSpPr>
        <p:spPr bwMode="auto">
          <a:xfrm>
            <a:off x="179388" y="246063"/>
            <a:ext cx="7488237" cy="519112"/>
          </a:xfrm>
          <a:prstGeom prst="rect">
            <a:avLst/>
          </a:prstGeom>
          <a:noFill/>
          <a:ln w="9525">
            <a:noFill/>
            <a:miter lim="800000"/>
            <a:headEnd/>
            <a:tailEnd/>
          </a:ln>
        </p:spPr>
        <p:txBody>
          <a:bodyPr>
            <a:spAutoFit/>
          </a:bodyPr>
          <a:lstStyle/>
          <a:p>
            <a:pPr>
              <a:spcBef>
                <a:spcPct val="20000"/>
              </a:spcBef>
              <a:spcAft>
                <a:spcPct val="30000"/>
              </a:spcAft>
            </a:pPr>
            <a:r>
              <a:rPr lang="en-US" altLang="zh-CN" sz="2800" b="1">
                <a:latin typeface="宋体" pitchFamily="2" charset="-122"/>
              </a:rPr>
              <a:t>3.2 </a:t>
            </a:r>
            <a:r>
              <a:rPr lang="en-US" altLang="zh-CN" sz="2800" b="1">
                <a:solidFill>
                  <a:srgbClr val="FF0000"/>
                </a:solidFill>
                <a:latin typeface="宋体" pitchFamily="2" charset="-122"/>
              </a:rPr>
              <a:t>ISO</a:t>
            </a:r>
            <a:r>
              <a:rPr lang="zh-CN" altLang="en-US" sz="2800" b="1">
                <a:latin typeface="宋体" pitchFamily="2" charset="-122"/>
              </a:rPr>
              <a:t>的网络标准设计原理（</a:t>
            </a:r>
            <a:r>
              <a:rPr lang="en-US" altLang="zh-CN" sz="2800" b="1">
                <a:latin typeface="宋体" pitchFamily="2" charset="-122"/>
              </a:rPr>
              <a:t>OSI/RM</a:t>
            </a:r>
            <a:r>
              <a:rPr lang="zh-CN" altLang="en-US" sz="2800" b="1">
                <a:latin typeface="宋体" pitchFamily="2" charset="-122"/>
              </a:rPr>
              <a:t>）</a:t>
            </a:r>
            <a:endParaRPr lang="zh-CN" altLang="en-US" b="1">
              <a:latin typeface="宋体"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ChangeArrowheads="1"/>
          </p:cNvSpPr>
          <p:nvPr/>
        </p:nvSpPr>
        <p:spPr bwMode="auto">
          <a:xfrm>
            <a:off x="228600" y="6096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78851" name="Text Box 3"/>
          <p:cNvSpPr txBox="1">
            <a:spLocks noChangeArrowheads="1"/>
          </p:cNvSpPr>
          <p:nvPr/>
        </p:nvSpPr>
        <p:spPr bwMode="auto">
          <a:xfrm>
            <a:off x="2927369" y="2428868"/>
            <a:ext cx="5573721" cy="369332"/>
          </a:xfrm>
          <a:prstGeom prst="rect">
            <a:avLst/>
          </a:prstGeom>
          <a:solidFill>
            <a:srgbClr val="FFFF00"/>
          </a:solidFill>
          <a:ln w="9525">
            <a:noFill/>
            <a:miter lim="800000"/>
            <a:headEnd/>
            <a:tailEnd/>
          </a:ln>
        </p:spPr>
        <p:txBody>
          <a:bodyPr wrap="square">
            <a:spAutoFit/>
          </a:bodyPr>
          <a:lstStyle/>
          <a:p>
            <a:pPr>
              <a:spcBef>
                <a:spcPct val="20000"/>
              </a:spcBef>
            </a:pPr>
            <a:r>
              <a:rPr lang="zh-CN" altLang="en-US" sz="1800" b="1" dirty="0" smtClean="0">
                <a:latin typeface="宋体" pitchFamily="2" charset="-122"/>
              </a:rPr>
              <a:t>（</a:t>
            </a:r>
            <a:r>
              <a:rPr lang="en-US" altLang="zh-CN" sz="1800" b="1" dirty="0" smtClean="0">
                <a:latin typeface="宋体" pitchFamily="2" charset="-122"/>
              </a:rPr>
              <a:t>1996</a:t>
            </a:r>
            <a:r>
              <a:rPr lang="zh-CN" altLang="en-US" sz="1800" b="1" dirty="0" smtClean="0">
                <a:latin typeface="宋体" pitchFamily="2" charset="-122"/>
              </a:rPr>
              <a:t>，</a:t>
            </a:r>
            <a:r>
              <a:rPr lang="en-US" altLang="zh-CN" sz="1800" b="1" dirty="0" smtClean="0">
                <a:latin typeface="宋体" pitchFamily="2" charset="-122"/>
              </a:rPr>
              <a:t>1.0</a:t>
            </a:r>
            <a:r>
              <a:rPr lang="zh-CN" altLang="en-US" sz="1800" b="1" dirty="0" smtClean="0">
                <a:latin typeface="宋体" pitchFamily="2" charset="-122"/>
              </a:rPr>
              <a:t>）   （</a:t>
            </a:r>
            <a:r>
              <a:rPr lang="en-US" altLang="zh-CN" sz="1800" b="1" dirty="0" smtClean="0">
                <a:latin typeface="宋体" pitchFamily="2" charset="-122"/>
              </a:rPr>
              <a:t>1998</a:t>
            </a:r>
            <a:r>
              <a:rPr lang="zh-CN" altLang="en-US" sz="1800" b="1" dirty="0" smtClean="0">
                <a:latin typeface="宋体" pitchFamily="2" charset="-122"/>
              </a:rPr>
              <a:t>，</a:t>
            </a:r>
            <a:r>
              <a:rPr lang="en-US" altLang="zh-CN" sz="1800" b="1" dirty="0" smtClean="0">
                <a:latin typeface="宋体" pitchFamily="2" charset="-122"/>
              </a:rPr>
              <a:t>1.1</a:t>
            </a:r>
            <a:r>
              <a:rPr lang="zh-CN" altLang="en-US" sz="1800" b="1" dirty="0" smtClean="0">
                <a:latin typeface="宋体" pitchFamily="2" charset="-122"/>
              </a:rPr>
              <a:t>）  （</a:t>
            </a:r>
            <a:r>
              <a:rPr lang="en-US" altLang="zh-CN" sz="1800" b="1" dirty="0" smtClean="0">
                <a:latin typeface="宋体" pitchFamily="2" charset="-122"/>
              </a:rPr>
              <a:t>2000</a:t>
            </a:r>
            <a:r>
              <a:rPr lang="zh-CN" altLang="en-US" sz="1800" b="1" dirty="0" smtClean="0">
                <a:latin typeface="宋体" pitchFamily="2" charset="-122"/>
              </a:rPr>
              <a:t>，</a:t>
            </a:r>
            <a:r>
              <a:rPr lang="en-US" altLang="zh-CN" sz="1800" b="1" dirty="0" smtClean="0">
                <a:latin typeface="宋体" pitchFamily="2" charset="-122"/>
              </a:rPr>
              <a:t>2.0</a:t>
            </a:r>
            <a:r>
              <a:rPr lang="zh-CN" altLang="en-US" sz="1800" b="1" dirty="0" smtClean="0">
                <a:latin typeface="宋体" pitchFamily="2" charset="-122"/>
              </a:rPr>
              <a:t>）</a:t>
            </a:r>
            <a:endParaRPr lang="zh-CN" altLang="en-US" b="1" dirty="0">
              <a:latin typeface="宋体" pitchFamily="2" charset="-122"/>
            </a:endParaRPr>
          </a:p>
        </p:txBody>
      </p:sp>
      <p:pic>
        <p:nvPicPr>
          <p:cNvPr id="78852" name="Picture 4"/>
          <p:cNvPicPr>
            <a:picLocks noChangeAspect="1" noChangeArrowheads="1"/>
          </p:cNvPicPr>
          <p:nvPr/>
        </p:nvPicPr>
        <p:blipFill>
          <a:blip r:embed="rId2" cstate="print"/>
          <a:srcRect/>
          <a:stretch>
            <a:fillRect/>
          </a:stretch>
        </p:blipFill>
        <p:spPr bwMode="auto">
          <a:xfrm>
            <a:off x="838200" y="4429148"/>
            <a:ext cx="3200400" cy="1419225"/>
          </a:xfrm>
          <a:prstGeom prst="rect">
            <a:avLst/>
          </a:prstGeom>
          <a:noFill/>
          <a:ln w="9525">
            <a:noFill/>
            <a:miter lim="800000"/>
            <a:headEnd/>
            <a:tailEnd/>
          </a:ln>
        </p:spPr>
      </p:pic>
      <p:pic>
        <p:nvPicPr>
          <p:cNvPr id="78853" name="Picture 5"/>
          <p:cNvPicPr>
            <a:picLocks noChangeAspect="1" noChangeArrowheads="1"/>
          </p:cNvPicPr>
          <p:nvPr/>
        </p:nvPicPr>
        <p:blipFill>
          <a:blip r:embed="rId3" cstate="print"/>
          <a:srcRect/>
          <a:stretch>
            <a:fillRect/>
          </a:stretch>
        </p:blipFill>
        <p:spPr bwMode="auto">
          <a:xfrm>
            <a:off x="4800600" y="4276748"/>
            <a:ext cx="3543300" cy="2438400"/>
          </a:xfrm>
          <a:prstGeom prst="rect">
            <a:avLst/>
          </a:prstGeom>
          <a:noFill/>
          <a:ln w="9525">
            <a:noFill/>
            <a:miter lim="800000"/>
            <a:headEnd/>
            <a:tailEnd/>
          </a:ln>
        </p:spPr>
      </p:pic>
      <p:sp>
        <p:nvSpPr>
          <p:cNvPr id="78854" name="Text Box 6"/>
          <p:cNvSpPr txBox="1">
            <a:spLocks noChangeArrowheads="1"/>
          </p:cNvSpPr>
          <p:nvPr/>
        </p:nvSpPr>
        <p:spPr bwMode="auto">
          <a:xfrm>
            <a:off x="1676400" y="6043636"/>
            <a:ext cx="1830388" cy="366712"/>
          </a:xfrm>
          <a:prstGeom prst="rect">
            <a:avLst/>
          </a:prstGeom>
          <a:noFill/>
          <a:ln w="9525">
            <a:noFill/>
            <a:miter lim="800000"/>
            <a:headEnd/>
            <a:tailEnd/>
          </a:ln>
        </p:spPr>
        <p:txBody>
          <a:bodyPr wrap="none">
            <a:spAutoFit/>
          </a:bodyPr>
          <a:lstStyle/>
          <a:p>
            <a:r>
              <a:rPr lang="zh-CN" altLang="en-US" sz="1800" b="1"/>
              <a:t>典型的</a:t>
            </a:r>
            <a:r>
              <a:rPr lang="en-US" altLang="zh-CN" sz="1800" b="1"/>
              <a:t>HUB</a:t>
            </a:r>
            <a:r>
              <a:rPr lang="zh-CN" altLang="en-US" sz="1800" b="1"/>
              <a:t>结构</a:t>
            </a:r>
          </a:p>
        </p:txBody>
      </p:sp>
      <p:sp>
        <p:nvSpPr>
          <p:cNvPr id="78855" name="Text Box 7"/>
          <p:cNvSpPr txBox="1">
            <a:spLocks noChangeArrowheads="1"/>
          </p:cNvSpPr>
          <p:nvPr/>
        </p:nvSpPr>
        <p:spPr bwMode="auto">
          <a:xfrm>
            <a:off x="8620125" y="44450"/>
            <a:ext cx="492443" cy="461665"/>
          </a:xfrm>
          <a:prstGeom prst="rect">
            <a:avLst/>
          </a:prstGeom>
          <a:noFill/>
          <a:ln w="12700">
            <a:noFill/>
            <a:miter lim="800000"/>
            <a:headEnd/>
            <a:tailEnd/>
          </a:ln>
        </p:spPr>
        <p:txBody>
          <a:bodyPr wrap="none">
            <a:spAutoFit/>
          </a:bodyPr>
          <a:lstStyle/>
          <a:p>
            <a:pPr eaLnBrk="0" hangingPunct="0"/>
            <a:r>
              <a:rPr lang="en-US" altLang="zh-CN" dirty="0" smtClean="0"/>
              <a:t>22</a:t>
            </a:r>
            <a:endParaRPr lang="en-US" altLang="zh-CN" dirty="0"/>
          </a:p>
        </p:txBody>
      </p:sp>
      <p:sp>
        <p:nvSpPr>
          <p:cNvPr id="78856" name="Text Box 8"/>
          <p:cNvSpPr txBox="1">
            <a:spLocks noChangeArrowheads="1"/>
          </p:cNvSpPr>
          <p:nvPr/>
        </p:nvSpPr>
        <p:spPr bwMode="auto">
          <a:xfrm>
            <a:off x="179388" y="80963"/>
            <a:ext cx="7056437" cy="519112"/>
          </a:xfrm>
          <a:prstGeom prst="rect">
            <a:avLst/>
          </a:prstGeom>
          <a:noFill/>
          <a:ln w="9525">
            <a:noFill/>
            <a:miter lim="800000"/>
            <a:headEnd/>
            <a:tailEnd/>
          </a:ln>
        </p:spPr>
        <p:txBody>
          <a:bodyPr>
            <a:spAutoFit/>
          </a:bodyPr>
          <a:lstStyle/>
          <a:p>
            <a:pPr>
              <a:spcBef>
                <a:spcPct val="20000"/>
              </a:spcBef>
              <a:spcAft>
                <a:spcPct val="30000"/>
              </a:spcAft>
            </a:pPr>
            <a:r>
              <a:rPr lang="en-US" altLang="zh-CN" sz="2800" b="1">
                <a:latin typeface="楷体"/>
                <a:ea typeface="楷体"/>
                <a:cs typeface="楷体"/>
              </a:rPr>
              <a:t>USB-</a:t>
            </a:r>
            <a:r>
              <a:rPr lang="en-US" altLang="zh-CN" sz="2800" b="1"/>
              <a:t>Universal</a:t>
            </a:r>
            <a:r>
              <a:rPr lang="en-US" altLang="zh-CN" sz="2800" b="1">
                <a:latin typeface="楷体"/>
              </a:rPr>
              <a:t> </a:t>
            </a:r>
            <a:r>
              <a:rPr lang="en-US" altLang="zh-CN" sz="2800" b="1"/>
              <a:t>Serial</a:t>
            </a:r>
            <a:r>
              <a:rPr lang="en-US" altLang="zh-CN" sz="2800" b="1">
                <a:latin typeface="楷体"/>
              </a:rPr>
              <a:t> </a:t>
            </a:r>
            <a:r>
              <a:rPr lang="en-US" altLang="zh-CN" sz="2800" b="1"/>
              <a:t>Bus</a:t>
            </a:r>
            <a:r>
              <a:rPr lang="zh-CN" altLang="en-US" sz="2800" b="1"/>
              <a:t>（</a:t>
            </a:r>
            <a:r>
              <a:rPr lang="zh-CN" altLang="en-US" sz="2800" b="1">
                <a:latin typeface="楷体"/>
                <a:ea typeface="楷体"/>
                <a:cs typeface="楷体"/>
              </a:rPr>
              <a:t>通用串行总线）</a:t>
            </a:r>
            <a:endParaRPr lang="zh-CN" altLang="en-US" sz="3200" b="1">
              <a:latin typeface="宋体" pitchFamily="2" charset="-122"/>
            </a:endParaRPr>
          </a:p>
        </p:txBody>
      </p:sp>
      <p:sp>
        <p:nvSpPr>
          <p:cNvPr id="9" name="Text Box 3"/>
          <p:cNvSpPr txBox="1">
            <a:spLocks noChangeArrowheads="1"/>
          </p:cNvSpPr>
          <p:nvPr/>
        </p:nvSpPr>
        <p:spPr bwMode="auto">
          <a:xfrm>
            <a:off x="227043" y="785794"/>
            <a:ext cx="8702675" cy="1717393"/>
          </a:xfrm>
          <a:prstGeom prst="rect">
            <a:avLst/>
          </a:prstGeom>
          <a:noFill/>
          <a:ln w="9525">
            <a:noFill/>
            <a:miter lim="800000"/>
            <a:headEnd/>
            <a:tailEnd/>
          </a:ln>
        </p:spPr>
        <p:txBody>
          <a:bodyPr>
            <a:spAutoFit/>
          </a:bodyPr>
          <a:lstStyle/>
          <a:p>
            <a:pPr>
              <a:spcBef>
                <a:spcPct val="20000"/>
              </a:spcBef>
            </a:pPr>
            <a:r>
              <a:rPr lang="en-US" altLang="zh-CN" b="1" dirty="0"/>
              <a:t>Compaq</a:t>
            </a:r>
            <a:r>
              <a:rPr lang="zh-CN" altLang="en-US" b="1" dirty="0"/>
              <a:t>、</a:t>
            </a:r>
            <a:r>
              <a:rPr lang="en-US" altLang="zh-CN" b="1" dirty="0"/>
              <a:t>HP</a:t>
            </a:r>
            <a:r>
              <a:rPr lang="zh-CN" altLang="en-US" b="1" dirty="0"/>
              <a:t>、</a:t>
            </a:r>
            <a:r>
              <a:rPr lang="en-US" altLang="zh-CN" b="1" dirty="0"/>
              <a:t>Intel</a:t>
            </a:r>
            <a:r>
              <a:rPr lang="zh-CN" altLang="en-US" b="1" dirty="0"/>
              <a:t>、</a:t>
            </a:r>
            <a:r>
              <a:rPr lang="en-US" altLang="zh-CN" b="1" dirty="0"/>
              <a:t>Lucent</a:t>
            </a:r>
            <a:r>
              <a:rPr lang="zh-CN" altLang="en-US" b="1" dirty="0"/>
              <a:t>、</a:t>
            </a:r>
            <a:r>
              <a:rPr lang="en-US" altLang="zh-CN" b="1" dirty="0"/>
              <a:t>Microsoft</a:t>
            </a:r>
            <a:r>
              <a:rPr lang="zh-CN" altLang="en-US" b="1" dirty="0"/>
              <a:t>、</a:t>
            </a:r>
            <a:r>
              <a:rPr lang="en-US" altLang="zh-CN" b="1" dirty="0"/>
              <a:t>NEC</a:t>
            </a:r>
            <a:r>
              <a:rPr lang="zh-CN" altLang="en-US" b="1" dirty="0"/>
              <a:t>、</a:t>
            </a:r>
            <a:r>
              <a:rPr lang="en-US" altLang="zh-CN" b="1" dirty="0"/>
              <a:t>Philips</a:t>
            </a:r>
            <a:r>
              <a:rPr lang="zh-CN" altLang="en-US" b="1" dirty="0"/>
              <a:t>等公司联合制定标准；</a:t>
            </a:r>
            <a:endParaRPr lang="zh-CN" altLang="en-US" b="1" dirty="0">
              <a:latin typeface="宋体" pitchFamily="2" charset="-122"/>
            </a:endParaRPr>
          </a:p>
          <a:p>
            <a:pPr>
              <a:spcBef>
                <a:spcPct val="20000"/>
              </a:spcBef>
            </a:pPr>
            <a:r>
              <a:rPr lang="zh-CN" altLang="en-US" b="1" dirty="0">
                <a:latin typeface="宋体" pitchFamily="2" charset="-122"/>
              </a:rPr>
              <a:t>目标：支持双向、低成本、低</a:t>
            </a:r>
            <a:r>
              <a:rPr lang="en-US" altLang="zh-CN" b="1" dirty="0">
                <a:latin typeface="宋体" pitchFamily="2" charset="-122"/>
              </a:rPr>
              <a:t>/</a:t>
            </a:r>
            <a:r>
              <a:rPr lang="zh-CN" altLang="en-US" b="1" dirty="0">
                <a:latin typeface="宋体" pitchFamily="2" charset="-122"/>
              </a:rPr>
              <a:t>中速外设接口；</a:t>
            </a:r>
          </a:p>
          <a:p>
            <a:pPr>
              <a:spcBef>
                <a:spcPct val="20000"/>
              </a:spcBef>
            </a:pPr>
            <a:r>
              <a:rPr lang="zh-CN" altLang="en-US" b="1" dirty="0">
                <a:latin typeface="宋体" pitchFamily="2" charset="-122"/>
              </a:rPr>
              <a:t>速率（</a:t>
            </a:r>
            <a:r>
              <a:rPr lang="en-US" altLang="zh-CN" b="1" dirty="0">
                <a:latin typeface="宋体" pitchFamily="2" charset="-122"/>
              </a:rPr>
              <a:t>2.0</a:t>
            </a:r>
            <a:r>
              <a:rPr lang="zh-CN" altLang="en-US" b="1" dirty="0">
                <a:latin typeface="宋体" pitchFamily="2" charset="-122"/>
              </a:rPr>
              <a:t>版本）：</a:t>
            </a:r>
            <a:r>
              <a:rPr lang="en-US" altLang="zh-CN" b="1" dirty="0">
                <a:latin typeface="宋体" pitchFamily="2" charset="-122"/>
              </a:rPr>
              <a:t>1.5M(</a:t>
            </a:r>
            <a:r>
              <a:rPr lang="zh-CN" altLang="en-US" b="1" dirty="0">
                <a:latin typeface="宋体" pitchFamily="2" charset="-122"/>
              </a:rPr>
              <a:t>低速</a:t>
            </a:r>
            <a:r>
              <a:rPr lang="en-US" altLang="zh-CN" b="1" dirty="0">
                <a:latin typeface="宋体" pitchFamily="2" charset="-122"/>
              </a:rPr>
              <a:t>)</a:t>
            </a:r>
            <a:r>
              <a:rPr lang="zh-CN" altLang="en-US" b="1" dirty="0">
                <a:latin typeface="宋体" pitchFamily="2" charset="-122"/>
              </a:rPr>
              <a:t>、</a:t>
            </a:r>
            <a:r>
              <a:rPr lang="en-US" altLang="zh-CN" b="1" dirty="0">
                <a:latin typeface="宋体" pitchFamily="2" charset="-122"/>
              </a:rPr>
              <a:t>12M(</a:t>
            </a:r>
            <a:r>
              <a:rPr lang="zh-CN" altLang="en-US" b="1" dirty="0">
                <a:latin typeface="宋体" pitchFamily="2" charset="-122"/>
              </a:rPr>
              <a:t>全速</a:t>
            </a:r>
            <a:r>
              <a:rPr lang="en-US" altLang="zh-CN" b="1" dirty="0">
                <a:latin typeface="宋体" pitchFamily="2" charset="-122"/>
              </a:rPr>
              <a:t>)</a:t>
            </a:r>
            <a:r>
              <a:rPr lang="zh-CN" altLang="en-US" b="1" dirty="0">
                <a:latin typeface="宋体" pitchFamily="2" charset="-122"/>
              </a:rPr>
              <a:t>、</a:t>
            </a:r>
            <a:r>
              <a:rPr lang="en-US" altLang="zh-CN" b="1" dirty="0" smtClean="0">
                <a:latin typeface="宋体" pitchFamily="2" charset="-122"/>
              </a:rPr>
              <a:t>480Mbps</a:t>
            </a:r>
            <a:r>
              <a:rPr lang="zh-CN" altLang="en-US" b="1" dirty="0" smtClean="0">
                <a:latin typeface="宋体" pitchFamily="2" charset="-122"/>
              </a:rPr>
              <a:t>（</a:t>
            </a:r>
            <a:r>
              <a:rPr lang="zh-CN" altLang="en-US" b="1" dirty="0">
                <a:latin typeface="宋体" pitchFamily="2" charset="-122"/>
              </a:rPr>
              <a:t>高速</a:t>
            </a:r>
            <a:r>
              <a:rPr lang="zh-CN" altLang="en-US" b="1" dirty="0" smtClean="0">
                <a:latin typeface="宋体" pitchFamily="2" charset="-122"/>
              </a:rPr>
              <a:t>）、</a:t>
            </a:r>
            <a:endParaRPr lang="zh-CN" altLang="en-US" b="1" dirty="0">
              <a:latin typeface="宋体" pitchFamily="2" charset="-122"/>
            </a:endParaRPr>
          </a:p>
        </p:txBody>
      </p:sp>
      <p:sp>
        <p:nvSpPr>
          <p:cNvPr id="10" name="Text Box 3"/>
          <p:cNvSpPr txBox="1">
            <a:spLocks noChangeArrowheads="1"/>
          </p:cNvSpPr>
          <p:nvPr/>
        </p:nvSpPr>
        <p:spPr bwMode="auto">
          <a:xfrm>
            <a:off x="214282" y="3381393"/>
            <a:ext cx="8702675" cy="904863"/>
          </a:xfrm>
          <a:prstGeom prst="rect">
            <a:avLst/>
          </a:prstGeom>
          <a:noFill/>
          <a:ln w="9525">
            <a:noFill/>
            <a:miter lim="800000"/>
            <a:headEnd/>
            <a:tailEnd/>
          </a:ln>
        </p:spPr>
        <p:txBody>
          <a:bodyPr>
            <a:spAutoFit/>
          </a:bodyPr>
          <a:lstStyle/>
          <a:p>
            <a:pPr>
              <a:spcBef>
                <a:spcPct val="20000"/>
              </a:spcBef>
            </a:pPr>
            <a:r>
              <a:rPr lang="zh-CN" altLang="en-US" b="1" dirty="0" smtClean="0">
                <a:latin typeface="宋体" pitchFamily="2" charset="-122"/>
              </a:rPr>
              <a:t>端口</a:t>
            </a:r>
            <a:r>
              <a:rPr lang="zh-CN" altLang="en-US" b="1" dirty="0">
                <a:latin typeface="宋体" pitchFamily="2" charset="-122"/>
              </a:rPr>
              <a:t>：</a:t>
            </a:r>
            <a:r>
              <a:rPr lang="en-US" altLang="zh-CN" b="1" dirty="0">
                <a:latin typeface="宋体" pitchFamily="2" charset="-122"/>
              </a:rPr>
              <a:t>4</a:t>
            </a:r>
            <a:r>
              <a:rPr lang="zh-CN" altLang="en-US" b="1" dirty="0">
                <a:latin typeface="宋体" pitchFamily="2" charset="-122"/>
              </a:rPr>
              <a:t>针（电源</a:t>
            </a:r>
            <a:r>
              <a:rPr lang="en-US" altLang="zh-CN" b="1" dirty="0">
                <a:latin typeface="宋体" pitchFamily="2" charset="-122"/>
              </a:rPr>
              <a:t>5v</a:t>
            </a:r>
            <a:r>
              <a:rPr lang="zh-CN" altLang="en-US" b="1" dirty="0">
                <a:latin typeface="宋体" pitchFamily="2" charset="-122"/>
              </a:rPr>
              <a:t>、接地、数据入</a:t>
            </a:r>
            <a:r>
              <a:rPr lang="en-US" altLang="zh-CN" b="1" dirty="0">
                <a:latin typeface="宋体" pitchFamily="2" charset="-122"/>
              </a:rPr>
              <a:t>/</a:t>
            </a:r>
            <a:r>
              <a:rPr lang="zh-CN" altLang="en-US" b="1" dirty="0">
                <a:latin typeface="宋体" pitchFamily="2" charset="-122"/>
              </a:rPr>
              <a:t>出）；</a:t>
            </a:r>
          </a:p>
          <a:p>
            <a:pPr>
              <a:spcBef>
                <a:spcPct val="20000"/>
              </a:spcBef>
            </a:pPr>
            <a:r>
              <a:rPr lang="zh-CN" altLang="en-US" b="1" dirty="0">
                <a:latin typeface="宋体" pitchFamily="2" charset="-122"/>
              </a:rPr>
              <a:t>编码：</a:t>
            </a:r>
            <a:r>
              <a:rPr lang="en-US" altLang="zh-CN" b="1" dirty="0">
                <a:solidFill>
                  <a:srgbClr val="FF0000"/>
                </a:solidFill>
                <a:latin typeface="宋体" pitchFamily="2" charset="-122"/>
              </a:rPr>
              <a:t>NRZI</a:t>
            </a:r>
            <a:r>
              <a:rPr lang="zh-CN" altLang="en-US" b="1" dirty="0">
                <a:solidFill>
                  <a:srgbClr val="FF0000"/>
                </a:solidFill>
                <a:latin typeface="宋体" pitchFamily="2" charset="-122"/>
              </a:rPr>
              <a:t>（不归</a:t>
            </a:r>
            <a:r>
              <a:rPr lang="en-US" altLang="zh-CN" b="1" dirty="0">
                <a:solidFill>
                  <a:srgbClr val="FF0000"/>
                </a:solidFill>
                <a:latin typeface="宋体" pitchFamily="2" charset="-122"/>
              </a:rPr>
              <a:t>0</a:t>
            </a:r>
            <a:r>
              <a:rPr lang="zh-CN" altLang="en-US" b="1" dirty="0">
                <a:solidFill>
                  <a:srgbClr val="FF0000"/>
                </a:solidFill>
                <a:latin typeface="宋体" pitchFamily="2" charset="-122"/>
              </a:rPr>
              <a:t>交替编码）</a:t>
            </a:r>
            <a:r>
              <a:rPr lang="zh-CN" altLang="en-US" b="1" dirty="0">
                <a:latin typeface="宋体" pitchFamily="2" charset="-122"/>
              </a:rPr>
              <a:t>；</a:t>
            </a:r>
          </a:p>
        </p:txBody>
      </p:sp>
      <p:sp>
        <p:nvSpPr>
          <p:cNvPr id="11" name="Text Box 3"/>
          <p:cNvSpPr txBox="1">
            <a:spLocks noChangeArrowheads="1"/>
          </p:cNvSpPr>
          <p:nvPr/>
        </p:nvSpPr>
        <p:spPr bwMode="auto">
          <a:xfrm>
            <a:off x="5572132" y="2783177"/>
            <a:ext cx="2928957" cy="461665"/>
          </a:xfrm>
          <a:prstGeom prst="rect">
            <a:avLst/>
          </a:prstGeom>
          <a:solidFill>
            <a:srgbClr val="FFFF00"/>
          </a:solidFill>
          <a:ln w="9525">
            <a:noFill/>
            <a:miter lim="800000"/>
            <a:headEnd/>
            <a:tailEnd/>
          </a:ln>
        </p:spPr>
        <p:txBody>
          <a:bodyPr wrap="square">
            <a:spAutoFit/>
          </a:bodyPr>
          <a:lstStyle/>
          <a:p>
            <a:pPr>
              <a:spcBef>
                <a:spcPct val="20000"/>
              </a:spcBef>
            </a:pPr>
            <a:r>
              <a:rPr lang="en-US" altLang="zh-CN" b="1" dirty="0" smtClean="0">
                <a:latin typeface="宋体" pitchFamily="2" charset="-122"/>
              </a:rPr>
              <a:t>(2008,3.0)</a:t>
            </a:r>
            <a:r>
              <a:rPr lang="zh-CN" altLang="en-US" b="1" dirty="0" smtClean="0">
                <a:latin typeface="宋体" pitchFamily="2" charset="-122"/>
              </a:rPr>
              <a:t>；</a:t>
            </a:r>
            <a:endParaRPr lang="zh-CN" altLang="en-US" b="1" dirty="0">
              <a:latin typeface="宋体" pitchFamily="2" charset="-122"/>
            </a:endParaRPr>
          </a:p>
        </p:txBody>
      </p:sp>
      <p:sp>
        <p:nvSpPr>
          <p:cNvPr id="12" name="Text Box 3"/>
          <p:cNvSpPr txBox="1">
            <a:spLocks noChangeArrowheads="1"/>
          </p:cNvSpPr>
          <p:nvPr/>
        </p:nvSpPr>
        <p:spPr bwMode="auto">
          <a:xfrm>
            <a:off x="285721" y="2786058"/>
            <a:ext cx="5286412" cy="461665"/>
          </a:xfrm>
          <a:prstGeom prst="rect">
            <a:avLst/>
          </a:prstGeom>
          <a:noFill/>
          <a:ln w="9525">
            <a:noFill/>
            <a:miter lim="800000"/>
            <a:headEnd/>
            <a:tailEnd/>
          </a:ln>
        </p:spPr>
        <p:txBody>
          <a:bodyPr wrap="square">
            <a:spAutoFit/>
          </a:bodyPr>
          <a:lstStyle/>
          <a:p>
            <a:pPr>
              <a:spcBef>
                <a:spcPct val="20000"/>
              </a:spcBef>
            </a:pPr>
            <a:r>
              <a:rPr lang="en-US" altLang="zh-CN" b="1" dirty="0" smtClean="0">
                <a:latin typeface="宋体" pitchFamily="2" charset="-122"/>
              </a:rPr>
              <a:t>                 640MB/s(</a:t>
            </a:r>
            <a:r>
              <a:rPr lang="zh-CN" altLang="en-US" b="1" dirty="0" smtClean="0">
                <a:latin typeface="宋体" pitchFamily="2" charset="-122"/>
              </a:rPr>
              <a:t>或</a:t>
            </a:r>
            <a:r>
              <a:rPr lang="en-US" altLang="zh-CN" b="1" dirty="0" smtClean="0">
                <a:latin typeface="宋体" pitchFamily="2" charset="-122"/>
              </a:rPr>
              <a:t>5Gbps)</a:t>
            </a:r>
            <a:endParaRPr lang="zh-CN" altLang="en-US" b="1" dirty="0">
              <a:latin typeface="宋体"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066" name="Rectangle 2"/>
          <p:cNvSpPr>
            <a:spLocks noChangeArrowheads="1"/>
          </p:cNvSpPr>
          <p:nvPr/>
        </p:nvSpPr>
        <p:spPr bwMode="auto">
          <a:xfrm>
            <a:off x="228600" y="6096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2055" name="Text Box 3"/>
          <p:cNvSpPr txBox="1">
            <a:spLocks noChangeArrowheads="1"/>
          </p:cNvSpPr>
          <p:nvPr/>
        </p:nvSpPr>
        <p:spPr bwMode="auto">
          <a:xfrm>
            <a:off x="212725" y="76200"/>
            <a:ext cx="8702675" cy="519113"/>
          </a:xfrm>
          <a:prstGeom prst="rect">
            <a:avLst/>
          </a:prstGeom>
          <a:noFill/>
          <a:ln w="9525">
            <a:noFill/>
            <a:miter lim="800000"/>
            <a:headEnd/>
            <a:tailEnd/>
          </a:ln>
        </p:spPr>
        <p:txBody>
          <a:bodyPr>
            <a:spAutoFit/>
          </a:bodyPr>
          <a:lstStyle/>
          <a:p>
            <a:pPr>
              <a:spcBef>
                <a:spcPct val="20000"/>
              </a:spcBef>
              <a:spcAft>
                <a:spcPct val="30000"/>
              </a:spcAft>
            </a:pPr>
            <a:r>
              <a:rPr lang="en-US" altLang="zh-CN" sz="2800" b="1">
                <a:latin typeface="楷体"/>
                <a:ea typeface="楷体"/>
                <a:cs typeface="楷体"/>
              </a:rPr>
              <a:t>USB-</a:t>
            </a:r>
            <a:r>
              <a:rPr lang="en-US" altLang="zh-CN" sz="2800" b="1"/>
              <a:t>Universal</a:t>
            </a:r>
            <a:r>
              <a:rPr lang="en-US" altLang="zh-CN" sz="2800" b="1">
                <a:latin typeface="楷体"/>
              </a:rPr>
              <a:t> </a:t>
            </a:r>
            <a:r>
              <a:rPr lang="en-US" altLang="zh-CN" sz="2800" b="1"/>
              <a:t>Serial</a:t>
            </a:r>
            <a:r>
              <a:rPr lang="en-US" altLang="zh-CN" sz="2800" b="1">
                <a:latin typeface="楷体"/>
              </a:rPr>
              <a:t> </a:t>
            </a:r>
            <a:r>
              <a:rPr lang="en-US" altLang="zh-CN" sz="2800" b="1"/>
              <a:t>Bus</a:t>
            </a:r>
            <a:r>
              <a:rPr lang="zh-CN" altLang="en-US" sz="2800" b="1"/>
              <a:t>（</a:t>
            </a:r>
            <a:r>
              <a:rPr lang="zh-CN" altLang="en-US" sz="2800" b="1">
                <a:latin typeface="楷体"/>
                <a:ea typeface="楷体"/>
                <a:cs typeface="楷体"/>
              </a:rPr>
              <a:t>通用串行总线）</a:t>
            </a:r>
            <a:endParaRPr lang="zh-CN" altLang="en-US" b="1">
              <a:latin typeface="宋体" pitchFamily="2" charset="-122"/>
            </a:endParaRPr>
          </a:p>
        </p:txBody>
      </p:sp>
      <p:pic>
        <p:nvPicPr>
          <p:cNvPr id="2056" name="Picture 4"/>
          <p:cNvPicPr>
            <a:picLocks noChangeAspect="1" noChangeArrowheads="1"/>
          </p:cNvPicPr>
          <p:nvPr/>
        </p:nvPicPr>
        <p:blipFill>
          <a:blip r:embed="rId3" cstate="print"/>
          <a:srcRect/>
          <a:stretch>
            <a:fillRect/>
          </a:stretch>
        </p:blipFill>
        <p:spPr bwMode="auto">
          <a:xfrm>
            <a:off x="642910" y="5029200"/>
            <a:ext cx="574675" cy="1219200"/>
          </a:xfrm>
          <a:prstGeom prst="rect">
            <a:avLst/>
          </a:prstGeom>
          <a:noFill/>
          <a:ln w="9525">
            <a:noFill/>
            <a:miter lim="800000"/>
            <a:headEnd/>
            <a:tailEnd/>
          </a:ln>
        </p:spPr>
      </p:pic>
      <p:sp>
        <p:nvSpPr>
          <p:cNvPr id="2057" name="Text Box 5"/>
          <p:cNvSpPr txBox="1">
            <a:spLocks noChangeArrowheads="1"/>
          </p:cNvSpPr>
          <p:nvPr/>
        </p:nvSpPr>
        <p:spPr bwMode="auto">
          <a:xfrm>
            <a:off x="1214414" y="5105400"/>
            <a:ext cx="2270125" cy="1069975"/>
          </a:xfrm>
          <a:prstGeom prst="rect">
            <a:avLst/>
          </a:prstGeom>
          <a:noFill/>
          <a:ln w="9525">
            <a:noFill/>
            <a:miter lim="800000"/>
            <a:headEnd/>
            <a:tailEnd/>
          </a:ln>
        </p:spPr>
        <p:txBody>
          <a:bodyPr wrap="none">
            <a:spAutoFit/>
          </a:bodyPr>
          <a:lstStyle/>
          <a:p>
            <a:r>
              <a:rPr lang="en-US" altLang="zh-CN" sz="1600" b="1" dirty="0"/>
              <a:t>1 = VBUS</a:t>
            </a:r>
            <a:r>
              <a:rPr lang="zh-CN" altLang="en-US" sz="1600" b="1" dirty="0"/>
              <a:t>（红色，</a:t>
            </a:r>
            <a:r>
              <a:rPr lang="en-US" altLang="zh-CN" sz="1600" b="1" dirty="0"/>
              <a:t>5v</a:t>
            </a:r>
            <a:r>
              <a:rPr lang="zh-CN" altLang="en-US" sz="1600" b="1" dirty="0"/>
              <a:t>）</a:t>
            </a:r>
          </a:p>
          <a:p>
            <a:r>
              <a:rPr lang="en-US" altLang="zh-CN" sz="1600" b="1" dirty="0">
                <a:solidFill>
                  <a:srgbClr val="FF0000"/>
                </a:solidFill>
              </a:rPr>
              <a:t>2 = D-</a:t>
            </a:r>
            <a:r>
              <a:rPr lang="zh-CN" altLang="en-US" sz="1600" b="1" dirty="0">
                <a:solidFill>
                  <a:srgbClr val="FF0000"/>
                </a:solidFill>
              </a:rPr>
              <a:t>（白色）</a:t>
            </a:r>
          </a:p>
          <a:p>
            <a:r>
              <a:rPr lang="en-US" altLang="zh-CN" sz="1600" b="1" dirty="0">
                <a:solidFill>
                  <a:srgbClr val="FF0000"/>
                </a:solidFill>
              </a:rPr>
              <a:t>3 = D+</a:t>
            </a:r>
            <a:r>
              <a:rPr lang="zh-CN" altLang="en-US" sz="1600" b="1" dirty="0">
                <a:solidFill>
                  <a:srgbClr val="FF0000"/>
                </a:solidFill>
              </a:rPr>
              <a:t>（绿色）</a:t>
            </a:r>
          </a:p>
          <a:p>
            <a:r>
              <a:rPr lang="en-US" altLang="zh-CN" sz="1600" b="1" dirty="0"/>
              <a:t>4 = Ground</a:t>
            </a:r>
            <a:r>
              <a:rPr lang="zh-CN" altLang="en-US" sz="1600" b="1" dirty="0"/>
              <a:t>（黑色）</a:t>
            </a:r>
          </a:p>
        </p:txBody>
      </p:sp>
      <p:sp>
        <p:nvSpPr>
          <p:cNvPr id="2058" name="Text Box 6"/>
          <p:cNvSpPr txBox="1">
            <a:spLocks noChangeArrowheads="1"/>
          </p:cNvSpPr>
          <p:nvPr/>
        </p:nvSpPr>
        <p:spPr bwMode="auto">
          <a:xfrm>
            <a:off x="433388" y="1066800"/>
            <a:ext cx="1630362" cy="457200"/>
          </a:xfrm>
          <a:prstGeom prst="rect">
            <a:avLst/>
          </a:prstGeom>
          <a:noFill/>
          <a:ln w="9525">
            <a:noFill/>
            <a:miter lim="800000"/>
            <a:headEnd/>
            <a:tailEnd/>
          </a:ln>
        </p:spPr>
        <p:txBody>
          <a:bodyPr wrap="none">
            <a:spAutoFit/>
          </a:bodyPr>
          <a:lstStyle/>
          <a:p>
            <a:r>
              <a:rPr lang="en-US" altLang="zh-CN" b="1"/>
              <a:t>A</a:t>
            </a:r>
            <a:r>
              <a:rPr lang="zh-CN" altLang="en-US" b="1"/>
              <a:t>类连接器</a:t>
            </a:r>
          </a:p>
        </p:txBody>
      </p:sp>
      <p:graphicFrame>
        <p:nvGraphicFramePr>
          <p:cNvPr id="2050" name="Object 2"/>
          <p:cNvGraphicFramePr>
            <a:graphicFrameLocks noChangeAspect="1"/>
          </p:cNvGraphicFramePr>
          <p:nvPr/>
        </p:nvGraphicFramePr>
        <p:xfrm>
          <a:off x="2743200" y="1524000"/>
          <a:ext cx="2082800" cy="1079500"/>
        </p:xfrm>
        <a:graphic>
          <a:graphicData uri="http://schemas.openxmlformats.org/presentationml/2006/ole">
            <p:oleObj spid="_x0000_s2050" name="Image" r:id="rId4" imgW="2082540" imgH="1079365" progId="">
              <p:embed/>
            </p:oleObj>
          </a:graphicData>
        </a:graphic>
      </p:graphicFrame>
      <p:graphicFrame>
        <p:nvGraphicFramePr>
          <p:cNvPr id="2051" name="Object 3"/>
          <p:cNvGraphicFramePr>
            <a:graphicFrameLocks noChangeAspect="1"/>
          </p:cNvGraphicFramePr>
          <p:nvPr/>
        </p:nvGraphicFramePr>
        <p:xfrm>
          <a:off x="7543800" y="1600200"/>
          <a:ext cx="977900" cy="863600"/>
        </p:xfrm>
        <a:graphic>
          <a:graphicData uri="http://schemas.openxmlformats.org/presentationml/2006/ole">
            <p:oleObj spid="_x0000_s2051" name="Image" r:id="rId5" imgW="977778" imgH="863188" progId="">
              <p:embed/>
            </p:oleObj>
          </a:graphicData>
        </a:graphic>
      </p:graphicFrame>
      <p:pic>
        <p:nvPicPr>
          <p:cNvPr id="2059" name="Picture 9"/>
          <p:cNvPicPr>
            <a:picLocks noChangeAspect="1" noChangeArrowheads="1"/>
          </p:cNvPicPr>
          <p:nvPr/>
        </p:nvPicPr>
        <p:blipFill>
          <a:blip r:embed="rId6" cstate="print"/>
          <a:srcRect/>
          <a:stretch>
            <a:fillRect/>
          </a:stretch>
        </p:blipFill>
        <p:spPr bwMode="auto">
          <a:xfrm>
            <a:off x="4876800" y="1447800"/>
            <a:ext cx="2438400" cy="1143000"/>
          </a:xfrm>
          <a:prstGeom prst="rect">
            <a:avLst/>
          </a:prstGeom>
          <a:noFill/>
          <a:ln w="9525">
            <a:noFill/>
            <a:miter lim="800000"/>
            <a:headEnd/>
            <a:tailEnd/>
          </a:ln>
        </p:spPr>
      </p:pic>
      <p:pic>
        <p:nvPicPr>
          <p:cNvPr id="2060" name="Picture 10"/>
          <p:cNvPicPr>
            <a:picLocks noChangeAspect="1" noChangeArrowheads="1"/>
          </p:cNvPicPr>
          <p:nvPr/>
        </p:nvPicPr>
        <p:blipFill>
          <a:blip r:embed="rId7" cstate="print"/>
          <a:srcRect/>
          <a:stretch>
            <a:fillRect/>
          </a:stretch>
        </p:blipFill>
        <p:spPr bwMode="auto">
          <a:xfrm>
            <a:off x="457200" y="1676400"/>
            <a:ext cx="1104900" cy="800100"/>
          </a:xfrm>
          <a:prstGeom prst="rect">
            <a:avLst/>
          </a:prstGeom>
          <a:noFill/>
          <a:ln w="9525">
            <a:noFill/>
            <a:miter lim="800000"/>
            <a:headEnd/>
            <a:tailEnd/>
          </a:ln>
        </p:spPr>
      </p:pic>
      <p:graphicFrame>
        <p:nvGraphicFramePr>
          <p:cNvPr id="2052" name="Object 4"/>
          <p:cNvGraphicFramePr>
            <a:graphicFrameLocks noChangeAspect="1"/>
          </p:cNvGraphicFramePr>
          <p:nvPr/>
        </p:nvGraphicFramePr>
        <p:xfrm>
          <a:off x="1828800" y="1524000"/>
          <a:ext cx="749300" cy="1041400"/>
        </p:xfrm>
        <a:graphic>
          <a:graphicData uri="http://schemas.openxmlformats.org/presentationml/2006/ole">
            <p:oleObj spid="_x0000_s2052" name="Image" r:id="rId8" imgW="749206" imgH="1041270" progId="">
              <p:embed/>
            </p:oleObj>
          </a:graphicData>
        </a:graphic>
      </p:graphicFrame>
      <p:sp>
        <p:nvSpPr>
          <p:cNvPr id="2061" name="Text Box 12"/>
          <p:cNvSpPr txBox="1">
            <a:spLocks noChangeArrowheads="1"/>
          </p:cNvSpPr>
          <p:nvPr/>
        </p:nvSpPr>
        <p:spPr bwMode="auto">
          <a:xfrm>
            <a:off x="457200" y="2895600"/>
            <a:ext cx="1612900" cy="457200"/>
          </a:xfrm>
          <a:prstGeom prst="rect">
            <a:avLst/>
          </a:prstGeom>
          <a:noFill/>
          <a:ln w="9525">
            <a:noFill/>
            <a:miter lim="800000"/>
            <a:headEnd/>
            <a:tailEnd/>
          </a:ln>
        </p:spPr>
        <p:txBody>
          <a:bodyPr wrap="none">
            <a:spAutoFit/>
          </a:bodyPr>
          <a:lstStyle/>
          <a:p>
            <a:r>
              <a:rPr lang="en-US" altLang="zh-CN" b="1"/>
              <a:t>B</a:t>
            </a:r>
            <a:r>
              <a:rPr lang="zh-CN" altLang="en-US" b="1"/>
              <a:t>类连接器</a:t>
            </a:r>
          </a:p>
        </p:txBody>
      </p:sp>
      <p:pic>
        <p:nvPicPr>
          <p:cNvPr id="2062" name="Picture 13"/>
          <p:cNvPicPr>
            <a:picLocks noChangeAspect="1" noChangeArrowheads="1"/>
          </p:cNvPicPr>
          <p:nvPr/>
        </p:nvPicPr>
        <p:blipFill>
          <a:blip r:embed="rId9" cstate="print"/>
          <a:srcRect/>
          <a:stretch>
            <a:fillRect/>
          </a:stretch>
        </p:blipFill>
        <p:spPr bwMode="auto">
          <a:xfrm>
            <a:off x="533400" y="3387725"/>
            <a:ext cx="1085850" cy="790575"/>
          </a:xfrm>
          <a:prstGeom prst="rect">
            <a:avLst/>
          </a:prstGeom>
          <a:noFill/>
          <a:ln w="9525">
            <a:noFill/>
            <a:miter lim="800000"/>
            <a:headEnd/>
            <a:tailEnd/>
          </a:ln>
        </p:spPr>
      </p:pic>
      <p:pic>
        <p:nvPicPr>
          <p:cNvPr id="2063" name="Picture 14"/>
          <p:cNvPicPr>
            <a:picLocks noChangeAspect="1" noChangeArrowheads="1"/>
          </p:cNvPicPr>
          <p:nvPr/>
        </p:nvPicPr>
        <p:blipFill>
          <a:blip r:embed="rId10" cstate="print"/>
          <a:srcRect/>
          <a:stretch>
            <a:fillRect/>
          </a:stretch>
        </p:blipFill>
        <p:spPr bwMode="auto">
          <a:xfrm>
            <a:off x="7934325" y="3352800"/>
            <a:ext cx="752475" cy="847725"/>
          </a:xfrm>
          <a:prstGeom prst="rect">
            <a:avLst/>
          </a:prstGeom>
          <a:noFill/>
          <a:ln w="9525">
            <a:noFill/>
            <a:miter lim="800000"/>
            <a:headEnd/>
            <a:tailEnd/>
          </a:ln>
        </p:spPr>
      </p:pic>
      <p:pic>
        <p:nvPicPr>
          <p:cNvPr id="2064" name="Picture 15"/>
          <p:cNvPicPr>
            <a:picLocks noChangeAspect="1" noChangeArrowheads="1"/>
          </p:cNvPicPr>
          <p:nvPr/>
        </p:nvPicPr>
        <p:blipFill>
          <a:blip r:embed="rId11" cstate="print"/>
          <a:srcRect/>
          <a:stretch>
            <a:fillRect/>
          </a:stretch>
        </p:blipFill>
        <p:spPr bwMode="auto">
          <a:xfrm>
            <a:off x="1828800" y="3275013"/>
            <a:ext cx="1295400" cy="873125"/>
          </a:xfrm>
          <a:prstGeom prst="rect">
            <a:avLst/>
          </a:prstGeom>
          <a:noFill/>
          <a:ln w="9525">
            <a:noFill/>
            <a:miter lim="800000"/>
            <a:headEnd/>
            <a:tailEnd/>
          </a:ln>
        </p:spPr>
      </p:pic>
      <p:graphicFrame>
        <p:nvGraphicFramePr>
          <p:cNvPr id="2053" name="Object 5"/>
          <p:cNvGraphicFramePr>
            <a:graphicFrameLocks noChangeAspect="1"/>
          </p:cNvGraphicFramePr>
          <p:nvPr/>
        </p:nvGraphicFramePr>
        <p:xfrm>
          <a:off x="3124200" y="3276600"/>
          <a:ext cx="2235200" cy="927100"/>
        </p:xfrm>
        <a:graphic>
          <a:graphicData uri="http://schemas.openxmlformats.org/presentationml/2006/ole">
            <p:oleObj spid="_x0000_s2053" name="Image" r:id="rId12" imgW="2234921" imgH="926657" progId="">
              <p:embed/>
            </p:oleObj>
          </a:graphicData>
        </a:graphic>
      </p:graphicFrame>
      <p:pic>
        <p:nvPicPr>
          <p:cNvPr id="2065" name="Picture 17"/>
          <p:cNvPicPr>
            <a:picLocks noChangeAspect="1" noChangeArrowheads="1"/>
          </p:cNvPicPr>
          <p:nvPr/>
        </p:nvPicPr>
        <p:blipFill>
          <a:blip r:embed="rId6" cstate="print"/>
          <a:srcRect/>
          <a:stretch>
            <a:fillRect/>
          </a:stretch>
        </p:blipFill>
        <p:spPr bwMode="auto">
          <a:xfrm>
            <a:off x="5334000" y="3200400"/>
            <a:ext cx="2590800" cy="990600"/>
          </a:xfrm>
          <a:prstGeom prst="rect">
            <a:avLst/>
          </a:prstGeom>
          <a:noFill/>
          <a:ln w="9525">
            <a:noFill/>
            <a:miter lim="800000"/>
            <a:headEnd/>
            <a:tailEnd/>
          </a:ln>
        </p:spPr>
      </p:pic>
      <p:sp>
        <p:nvSpPr>
          <p:cNvPr id="2066" name="Rectangle 18"/>
          <p:cNvSpPr>
            <a:spLocks noChangeArrowheads="1"/>
          </p:cNvSpPr>
          <p:nvPr/>
        </p:nvSpPr>
        <p:spPr bwMode="auto">
          <a:xfrm>
            <a:off x="381000" y="1066800"/>
            <a:ext cx="8382000" cy="1524000"/>
          </a:xfrm>
          <a:prstGeom prst="rect">
            <a:avLst/>
          </a:prstGeom>
          <a:noFill/>
          <a:ln w="9525">
            <a:solidFill>
              <a:schemeClr val="tx1"/>
            </a:solidFill>
            <a:prstDash val="sysDot"/>
            <a:miter lim="800000"/>
            <a:headEnd/>
            <a:tailEnd/>
          </a:ln>
        </p:spPr>
        <p:txBody>
          <a:bodyPr wrap="none" anchor="ctr"/>
          <a:lstStyle/>
          <a:p>
            <a:endParaRPr lang="zh-CN" altLang="en-US"/>
          </a:p>
        </p:txBody>
      </p:sp>
      <p:sp>
        <p:nvSpPr>
          <p:cNvPr id="2067" name="Rectangle 19"/>
          <p:cNvSpPr>
            <a:spLocks noChangeArrowheads="1"/>
          </p:cNvSpPr>
          <p:nvPr/>
        </p:nvSpPr>
        <p:spPr bwMode="auto">
          <a:xfrm>
            <a:off x="381000" y="2895600"/>
            <a:ext cx="8382000" cy="1524000"/>
          </a:xfrm>
          <a:prstGeom prst="rect">
            <a:avLst/>
          </a:prstGeom>
          <a:noFill/>
          <a:ln w="9525">
            <a:solidFill>
              <a:schemeClr val="tx1"/>
            </a:solidFill>
            <a:prstDash val="sysDot"/>
            <a:miter lim="800000"/>
            <a:headEnd/>
            <a:tailEnd/>
          </a:ln>
        </p:spPr>
        <p:txBody>
          <a:bodyPr wrap="none" anchor="ctr"/>
          <a:lstStyle/>
          <a:p>
            <a:endParaRPr lang="zh-CN" altLang="en-US"/>
          </a:p>
        </p:txBody>
      </p:sp>
      <p:sp>
        <p:nvSpPr>
          <p:cNvPr id="2068" name="Text Box 20"/>
          <p:cNvSpPr txBox="1">
            <a:spLocks noChangeArrowheads="1"/>
          </p:cNvSpPr>
          <p:nvPr/>
        </p:nvSpPr>
        <p:spPr bwMode="auto">
          <a:xfrm>
            <a:off x="214282" y="5105400"/>
            <a:ext cx="458787" cy="993775"/>
          </a:xfrm>
          <a:prstGeom prst="rect">
            <a:avLst/>
          </a:prstGeom>
          <a:noFill/>
          <a:ln w="9525">
            <a:noFill/>
            <a:miter lim="800000"/>
            <a:headEnd/>
            <a:tailEnd/>
          </a:ln>
        </p:spPr>
        <p:txBody>
          <a:bodyPr vert="eaVert" wrap="none">
            <a:spAutoFit/>
          </a:bodyPr>
          <a:lstStyle/>
          <a:p>
            <a:r>
              <a:rPr lang="zh-CN" altLang="en-US" sz="1800" b="1"/>
              <a:t>功能特性</a:t>
            </a:r>
          </a:p>
        </p:txBody>
      </p:sp>
      <p:sp>
        <p:nvSpPr>
          <p:cNvPr id="2069" name="Text Box 21"/>
          <p:cNvSpPr txBox="1">
            <a:spLocks noChangeArrowheads="1"/>
          </p:cNvSpPr>
          <p:nvPr/>
        </p:nvSpPr>
        <p:spPr bwMode="auto">
          <a:xfrm>
            <a:off x="8620125" y="44450"/>
            <a:ext cx="492443" cy="461665"/>
          </a:xfrm>
          <a:prstGeom prst="rect">
            <a:avLst/>
          </a:prstGeom>
          <a:noFill/>
          <a:ln w="12700">
            <a:noFill/>
            <a:miter lim="800000"/>
            <a:headEnd/>
            <a:tailEnd/>
          </a:ln>
        </p:spPr>
        <p:txBody>
          <a:bodyPr wrap="none">
            <a:spAutoFit/>
          </a:bodyPr>
          <a:lstStyle/>
          <a:p>
            <a:pPr eaLnBrk="0" hangingPunct="0"/>
            <a:r>
              <a:rPr lang="en-US" altLang="zh-CN" dirty="0" smtClean="0"/>
              <a:t>23</a:t>
            </a:r>
            <a:endParaRPr lang="en-US" altLang="zh-CN" dirty="0"/>
          </a:p>
        </p:txBody>
      </p:sp>
      <p:grpSp>
        <p:nvGrpSpPr>
          <p:cNvPr id="2" name="组合 58"/>
          <p:cNvGrpSpPr>
            <a:grpSpLocks/>
          </p:cNvGrpSpPr>
          <p:nvPr/>
        </p:nvGrpSpPr>
        <p:grpSpPr bwMode="auto">
          <a:xfrm>
            <a:off x="3357554" y="4591050"/>
            <a:ext cx="3471862" cy="2124075"/>
            <a:chOff x="4684716" y="4590644"/>
            <a:chExt cx="3471879" cy="2124504"/>
          </a:xfrm>
        </p:grpSpPr>
        <p:sp>
          <p:nvSpPr>
            <p:cNvPr id="2071" name="Text Box 24"/>
            <p:cNvSpPr txBox="1">
              <a:spLocks noChangeArrowheads="1"/>
            </p:cNvSpPr>
            <p:nvPr/>
          </p:nvSpPr>
          <p:spPr bwMode="auto">
            <a:xfrm>
              <a:off x="4684716" y="5105400"/>
              <a:ext cx="458788" cy="1036638"/>
            </a:xfrm>
            <a:prstGeom prst="rect">
              <a:avLst/>
            </a:prstGeom>
            <a:noFill/>
            <a:ln w="9525">
              <a:noFill/>
              <a:miter lim="800000"/>
              <a:headEnd/>
              <a:tailEnd/>
            </a:ln>
          </p:spPr>
          <p:txBody>
            <a:bodyPr vert="eaVert">
              <a:spAutoFit/>
            </a:bodyPr>
            <a:lstStyle/>
            <a:p>
              <a:r>
                <a:rPr lang="zh-CN" altLang="en-US" sz="1800" b="1" dirty="0"/>
                <a:t>线缆剖面</a:t>
              </a:r>
            </a:p>
          </p:txBody>
        </p:sp>
        <p:sp>
          <p:nvSpPr>
            <p:cNvPr id="2072" name="Text Box 29"/>
            <p:cNvSpPr txBox="1">
              <a:spLocks noChangeArrowheads="1"/>
            </p:cNvSpPr>
            <p:nvPr/>
          </p:nvSpPr>
          <p:spPr bwMode="auto">
            <a:xfrm>
              <a:off x="5214942" y="4876396"/>
              <a:ext cx="1011815" cy="338554"/>
            </a:xfrm>
            <a:prstGeom prst="rect">
              <a:avLst/>
            </a:prstGeom>
            <a:noFill/>
            <a:ln w="9525">
              <a:noFill/>
              <a:miter lim="800000"/>
              <a:headEnd/>
              <a:tailEnd/>
            </a:ln>
          </p:spPr>
          <p:txBody>
            <a:bodyPr wrap="none">
              <a:spAutoFit/>
            </a:bodyPr>
            <a:lstStyle/>
            <a:p>
              <a:r>
                <a:rPr lang="zh-CN" altLang="en-US" sz="1600" b="1">
                  <a:solidFill>
                    <a:srgbClr val="FF0000"/>
                  </a:solidFill>
                </a:rPr>
                <a:t>金属丝网</a:t>
              </a:r>
            </a:p>
          </p:txBody>
        </p:sp>
        <p:sp>
          <p:nvSpPr>
            <p:cNvPr id="2073" name="Text Box 30"/>
            <p:cNvSpPr txBox="1">
              <a:spLocks noChangeArrowheads="1"/>
            </p:cNvSpPr>
            <p:nvPr/>
          </p:nvSpPr>
          <p:spPr bwMode="auto">
            <a:xfrm>
              <a:off x="7074376" y="6072206"/>
              <a:ext cx="1069524" cy="338554"/>
            </a:xfrm>
            <a:prstGeom prst="rect">
              <a:avLst/>
            </a:prstGeom>
            <a:noFill/>
            <a:ln w="9525">
              <a:noFill/>
              <a:miter lim="800000"/>
              <a:headEnd/>
              <a:tailEnd/>
            </a:ln>
          </p:spPr>
          <p:txBody>
            <a:bodyPr wrap="none">
              <a:spAutoFit/>
            </a:bodyPr>
            <a:lstStyle/>
            <a:p>
              <a:r>
                <a:rPr lang="zh-CN" altLang="en-US" sz="1600" b="1"/>
                <a:t>数据收</a:t>
              </a:r>
              <a:r>
                <a:rPr lang="en-US" altLang="zh-CN" sz="1600" b="1"/>
                <a:t>D+</a:t>
              </a:r>
              <a:endParaRPr lang="zh-CN" altLang="en-US" sz="1600" b="1"/>
            </a:p>
          </p:txBody>
        </p:sp>
        <p:sp>
          <p:nvSpPr>
            <p:cNvPr id="2074" name="Text Box 31"/>
            <p:cNvSpPr txBox="1">
              <a:spLocks noChangeArrowheads="1"/>
            </p:cNvSpPr>
            <p:nvPr/>
          </p:nvSpPr>
          <p:spPr bwMode="auto">
            <a:xfrm>
              <a:off x="5508625" y="6165850"/>
              <a:ext cx="798513" cy="336550"/>
            </a:xfrm>
            <a:prstGeom prst="rect">
              <a:avLst/>
            </a:prstGeom>
            <a:noFill/>
            <a:ln w="9525">
              <a:noFill/>
              <a:miter lim="800000"/>
              <a:headEnd/>
              <a:tailEnd/>
            </a:ln>
          </p:spPr>
          <p:txBody>
            <a:bodyPr wrap="none">
              <a:spAutoFit/>
            </a:bodyPr>
            <a:lstStyle/>
            <a:p>
              <a:r>
                <a:rPr lang="zh-CN" altLang="en-US" sz="1600" b="1">
                  <a:solidFill>
                    <a:srgbClr val="FF0000"/>
                  </a:solidFill>
                </a:rPr>
                <a:t>塑料皮</a:t>
              </a:r>
            </a:p>
          </p:txBody>
        </p:sp>
        <p:sp>
          <p:nvSpPr>
            <p:cNvPr id="2075" name="Line 32"/>
            <p:cNvSpPr>
              <a:spLocks noChangeShapeType="1"/>
            </p:cNvSpPr>
            <p:nvPr/>
          </p:nvSpPr>
          <p:spPr bwMode="auto">
            <a:xfrm flipV="1">
              <a:off x="6000761" y="6072206"/>
              <a:ext cx="142876" cy="144462"/>
            </a:xfrm>
            <a:prstGeom prst="line">
              <a:avLst/>
            </a:prstGeom>
            <a:noFill/>
            <a:ln w="9525">
              <a:solidFill>
                <a:schemeClr val="tx1"/>
              </a:solidFill>
              <a:round/>
              <a:headEnd/>
              <a:tailEnd/>
            </a:ln>
          </p:spPr>
          <p:txBody>
            <a:bodyPr/>
            <a:lstStyle/>
            <a:p>
              <a:endParaRPr lang="zh-CN" altLang="en-US"/>
            </a:p>
          </p:txBody>
        </p:sp>
        <p:sp>
          <p:nvSpPr>
            <p:cNvPr id="2076" name="Text Box 33"/>
            <p:cNvSpPr txBox="1">
              <a:spLocks noChangeArrowheads="1"/>
            </p:cNvSpPr>
            <p:nvPr/>
          </p:nvSpPr>
          <p:spPr bwMode="auto">
            <a:xfrm>
              <a:off x="7474221" y="5376462"/>
              <a:ext cx="598241" cy="338554"/>
            </a:xfrm>
            <a:prstGeom prst="rect">
              <a:avLst/>
            </a:prstGeom>
            <a:noFill/>
            <a:ln w="9525">
              <a:noFill/>
              <a:miter lim="800000"/>
              <a:headEnd/>
              <a:tailEnd/>
            </a:ln>
          </p:spPr>
          <p:txBody>
            <a:bodyPr wrap="none">
              <a:spAutoFit/>
            </a:bodyPr>
            <a:lstStyle/>
            <a:p>
              <a:r>
                <a:rPr lang="zh-CN" altLang="en-US" sz="1600" b="1"/>
                <a:t>接地</a:t>
              </a:r>
            </a:p>
          </p:txBody>
        </p:sp>
        <p:grpSp>
          <p:nvGrpSpPr>
            <p:cNvPr id="3" name="组合 44"/>
            <p:cNvGrpSpPr>
              <a:grpSpLocks/>
            </p:cNvGrpSpPr>
            <p:nvPr/>
          </p:nvGrpSpPr>
          <p:grpSpPr bwMode="auto">
            <a:xfrm>
              <a:off x="6000760" y="4929198"/>
              <a:ext cx="1357322" cy="1357322"/>
              <a:chOff x="4071934" y="4929198"/>
              <a:chExt cx="1357322" cy="1357322"/>
            </a:xfrm>
          </p:grpSpPr>
          <p:sp>
            <p:nvSpPr>
              <p:cNvPr id="33" name="同心圆 32"/>
              <p:cNvSpPr/>
              <p:nvPr/>
            </p:nvSpPr>
            <p:spPr bwMode="auto">
              <a:xfrm>
                <a:off x="4071933" y="4928850"/>
                <a:ext cx="1357320" cy="1357586"/>
              </a:xfrm>
              <a:prstGeom prst="donut">
                <a:avLst>
                  <a:gd name="adj" fmla="val 4741"/>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zh-CN" altLang="en-US"/>
              </a:p>
            </p:txBody>
          </p:sp>
          <p:sp>
            <p:nvSpPr>
              <p:cNvPr id="34" name="同心圆 33"/>
              <p:cNvSpPr/>
              <p:nvPr/>
            </p:nvSpPr>
            <p:spPr bwMode="auto">
              <a:xfrm>
                <a:off x="4143371" y="5000301"/>
                <a:ext cx="1214443" cy="1224210"/>
              </a:xfrm>
              <a:prstGeom prst="donut">
                <a:avLst>
                  <a:gd name="adj" fmla="val 6525"/>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a:lstStyle/>
              <a:p>
                <a:pPr>
                  <a:defRPr/>
                </a:pPr>
                <a:endParaRPr lang="zh-CN" altLang="en-US"/>
              </a:p>
            </p:txBody>
          </p:sp>
          <p:sp>
            <p:nvSpPr>
              <p:cNvPr id="35" name="同心圆 34"/>
              <p:cNvSpPr/>
              <p:nvPr/>
            </p:nvSpPr>
            <p:spPr bwMode="auto">
              <a:xfrm>
                <a:off x="4224334" y="5081281"/>
                <a:ext cx="1062043" cy="1062251"/>
              </a:xfrm>
              <a:prstGeom prst="donut">
                <a:avLst>
                  <a:gd name="adj" fmla="val 4741"/>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zh-CN" altLang="en-US"/>
              </a:p>
            </p:txBody>
          </p:sp>
          <p:sp>
            <p:nvSpPr>
              <p:cNvPr id="36" name="椭圆 35"/>
              <p:cNvSpPr/>
              <p:nvPr/>
            </p:nvSpPr>
            <p:spPr bwMode="auto">
              <a:xfrm>
                <a:off x="4321172" y="5432189"/>
                <a:ext cx="285751" cy="285808"/>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zh-CN" altLang="en-US"/>
              </a:p>
            </p:txBody>
          </p:sp>
          <p:sp>
            <p:nvSpPr>
              <p:cNvPr id="2095" name="椭圆 36"/>
              <p:cNvSpPr>
                <a:spLocks noChangeArrowheads="1"/>
              </p:cNvSpPr>
              <p:nvPr/>
            </p:nvSpPr>
            <p:spPr bwMode="auto">
              <a:xfrm>
                <a:off x="4364476" y="5470782"/>
                <a:ext cx="204790" cy="204790"/>
              </a:xfrm>
              <a:prstGeom prst="ellipse">
                <a:avLst/>
              </a:prstGeom>
              <a:solidFill>
                <a:srgbClr val="FF0000"/>
              </a:solidFill>
              <a:ln w="9525" algn="ctr">
                <a:solidFill>
                  <a:schemeClr val="tx1"/>
                </a:solidFill>
                <a:round/>
                <a:headEnd/>
                <a:tailEnd/>
              </a:ln>
            </p:spPr>
            <p:txBody>
              <a:bodyPr/>
              <a:lstStyle/>
              <a:p>
                <a:endParaRPr lang="zh-CN" altLang="en-US"/>
              </a:p>
            </p:txBody>
          </p:sp>
          <p:sp>
            <p:nvSpPr>
              <p:cNvPr id="38" name="椭圆 37"/>
              <p:cNvSpPr/>
              <p:nvPr/>
            </p:nvSpPr>
            <p:spPr bwMode="auto">
              <a:xfrm>
                <a:off x="4897437" y="5421074"/>
                <a:ext cx="285751" cy="285808"/>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zh-CN" altLang="en-US"/>
              </a:p>
            </p:txBody>
          </p:sp>
          <p:sp>
            <p:nvSpPr>
              <p:cNvPr id="2097" name="椭圆 38"/>
              <p:cNvSpPr>
                <a:spLocks noChangeArrowheads="1"/>
              </p:cNvSpPr>
              <p:nvPr/>
            </p:nvSpPr>
            <p:spPr bwMode="auto">
              <a:xfrm>
                <a:off x="4941430" y="5459892"/>
                <a:ext cx="204790" cy="204790"/>
              </a:xfrm>
              <a:prstGeom prst="ellipse">
                <a:avLst/>
              </a:prstGeom>
              <a:solidFill>
                <a:schemeClr val="tx1"/>
              </a:solidFill>
              <a:ln w="9525" algn="ctr">
                <a:solidFill>
                  <a:schemeClr val="tx1"/>
                </a:solidFill>
                <a:round/>
                <a:headEnd/>
                <a:tailEnd/>
              </a:ln>
            </p:spPr>
            <p:txBody>
              <a:bodyPr/>
              <a:lstStyle/>
              <a:p>
                <a:endParaRPr lang="zh-CN" altLang="en-US"/>
              </a:p>
            </p:txBody>
          </p:sp>
          <p:sp>
            <p:nvSpPr>
              <p:cNvPr id="40" name="椭圆 39"/>
              <p:cNvSpPr/>
              <p:nvPr/>
            </p:nvSpPr>
            <p:spPr bwMode="auto">
              <a:xfrm>
                <a:off x="4637086" y="5681477"/>
                <a:ext cx="285751" cy="285808"/>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zh-CN" altLang="en-US"/>
              </a:p>
            </p:txBody>
          </p:sp>
          <p:sp>
            <p:nvSpPr>
              <p:cNvPr id="2099" name="椭圆 40"/>
              <p:cNvSpPr>
                <a:spLocks noChangeArrowheads="1"/>
              </p:cNvSpPr>
              <p:nvPr/>
            </p:nvSpPr>
            <p:spPr bwMode="auto">
              <a:xfrm>
                <a:off x="4680162" y="5721152"/>
                <a:ext cx="204790" cy="204790"/>
              </a:xfrm>
              <a:prstGeom prst="ellipse">
                <a:avLst/>
              </a:prstGeom>
              <a:solidFill>
                <a:schemeClr val="accent1"/>
              </a:solidFill>
              <a:ln w="9525" algn="ctr">
                <a:solidFill>
                  <a:schemeClr val="tx1"/>
                </a:solidFill>
                <a:round/>
                <a:headEnd/>
                <a:tailEnd/>
              </a:ln>
            </p:spPr>
            <p:txBody>
              <a:bodyPr/>
              <a:lstStyle/>
              <a:p>
                <a:endParaRPr lang="zh-CN" altLang="en-US"/>
              </a:p>
            </p:txBody>
          </p:sp>
          <p:sp>
            <p:nvSpPr>
              <p:cNvPr id="42" name="椭圆 41"/>
              <p:cNvSpPr/>
              <p:nvPr/>
            </p:nvSpPr>
            <p:spPr bwMode="auto">
              <a:xfrm>
                <a:off x="4610099" y="5176550"/>
                <a:ext cx="285751" cy="285808"/>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zh-CN" altLang="en-US"/>
              </a:p>
            </p:txBody>
          </p:sp>
          <p:sp>
            <p:nvSpPr>
              <p:cNvPr id="2101" name="椭圆 42"/>
              <p:cNvSpPr>
                <a:spLocks noChangeArrowheads="1"/>
              </p:cNvSpPr>
              <p:nvPr/>
            </p:nvSpPr>
            <p:spPr bwMode="auto">
              <a:xfrm>
                <a:off x="4649560" y="5214950"/>
                <a:ext cx="204790" cy="204790"/>
              </a:xfrm>
              <a:prstGeom prst="ellipse">
                <a:avLst/>
              </a:prstGeom>
              <a:solidFill>
                <a:schemeClr val="bg1"/>
              </a:solidFill>
              <a:ln w="9525" algn="ctr">
                <a:solidFill>
                  <a:schemeClr val="tx1"/>
                </a:solidFill>
                <a:round/>
                <a:headEnd/>
                <a:tailEnd/>
              </a:ln>
            </p:spPr>
            <p:txBody>
              <a:bodyPr/>
              <a:lstStyle/>
              <a:p>
                <a:endParaRPr lang="zh-CN" altLang="en-US"/>
              </a:p>
            </p:txBody>
          </p:sp>
          <p:sp>
            <p:nvSpPr>
              <p:cNvPr id="44" name="椭圆 43"/>
              <p:cNvSpPr/>
              <p:nvPr/>
            </p:nvSpPr>
            <p:spPr bwMode="auto">
              <a:xfrm>
                <a:off x="4714874" y="6000628"/>
                <a:ext cx="142876" cy="149255"/>
              </a:xfrm>
              <a:prstGeom prst="ellipse">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a:lstStyle/>
              <a:p>
                <a:pPr>
                  <a:defRPr/>
                </a:pPr>
                <a:endParaRPr lang="zh-CN" altLang="en-US"/>
              </a:p>
            </p:txBody>
          </p:sp>
        </p:grpSp>
        <p:sp>
          <p:nvSpPr>
            <p:cNvPr id="2078" name="Text Box 33"/>
            <p:cNvSpPr txBox="1">
              <a:spLocks noChangeArrowheads="1"/>
            </p:cNvSpPr>
            <p:nvPr/>
          </p:nvSpPr>
          <p:spPr bwMode="auto">
            <a:xfrm>
              <a:off x="5143504" y="5376462"/>
              <a:ext cx="803425" cy="338554"/>
            </a:xfrm>
            <a:prstGeom prst="rect">
              <a:avLst/>
            </a:prstGeom>
            <a:noFill/>
            <a:ln w="9525">
              <a:noFill/>
              <a:miter lim="800000"/>
              <a:headEnd/>
              <a:tailEnd/>
            </a:ln>
          </p:spPr>
          <p:txBody>
            <a:bodyPr wrap="none">
              <a:spAutoFit/>
            </a:bodyPr>
            <a:lstStyle/>
            <a:p>
              <a:r>
                <a:rPr lang="zh-CN" altLang="en-US" sz="1600" b="1"/>
                <a:t>电源</a:t>
              </a:r>
              <a:r>
                <a:rPr lang="en-US" altLang="zh-CN" sz="1600" b="1"/>
                <a:t>5v</a:t>
              </a:r>
              <a:endParaRPr lang="zh-CN" altLang="en-US" sz="1600" b="1"/>
            </a:p>
          </p:txBody>
        </p:sp>
        <p:sp>
          <p:nvSpPr>
            <p:cNvPr id="2079" name="Text Box 29"/>
            <p:cNvSpPr txBox="1">
              <a:spLocks noChangeArrowheads="1"/>
            </p:cNvSpPr>
            <p:nvPr/>
          </p:nvSpPr>
          <p:spPr bwMode="auto">
            <a:xfrm>
              <a:off x="7117031" y="4878400"/>
              <a:ext cx="598241" cy="338554"/>
            </a:xfrm>
            <a:prstGeom prst="rect">
              <a:avLst/>
            </a:prstGeom>
            <a:noFill/>
            <a:ln w="9525">
              <a:noFill/>
              <a:miter lim="800000"/>
              <a:headEnd/>
              <a:tailEnd/>
            </a:ln>
          </p:spPr>
          <p:txBody>
            <a:bodyPr wrap="none">
              <a:spAutoFit/>
            </a:bodyPr>
            <a:lstStyle/>
            <a:p>
              <a:r>
                <a:rPr lang="zh-CN" altLang="en-US" sz="1600" b="1">
                  <a:solidFill>
                    <a:srgbClr val="FF0000"/>
                  </a:solidFill>
                </a:rPr>
                <a:t>锡箔</a:t>
              </a:r>
            </a:p>
          </p:txBody>
        </p:sp>
        <p:sp>
          <p:nvSpPr>
            <p:cNvPr id="2080" name="Text Box 30"/>
            <p:cNvSpPr txBox="1">
              <a:spLocks noChangeArrowheads="1"/>
            </p:cNvSpPr>
            <p:nvPr/>
          </p:nvSpPr>
          <p:spPr bwMode="auto">
            <a:xfrm>
              <a:off x="6074244" y="4590644"/>
              <a:ext cx="1021433" cy="338554"/>
            </a:xfrm>
            <a:prstGeom prst="rect">
              <a:avLst/>
            </a:prstGeom>
            <a:noFill/>
            <a:ln w="9525">
              <a:noFill/>
              <a:miter lim="800000"/>
              <a:headEnd/>
              <a:tailEnd/>
            </a:ln>
          </p:spPr>
          <p:txBody>
            <a:bodyPr wrap="none">
              <a:spAutoFit/>
            </a:bodyPr>
            <a:lstStyle/>
            <a:p>
              <a:r>
                <a:rPr lang="zh-CN" altLang="en-US" sz="1600" b="1"/>
                <a:t>数据发</a:t>
              </a:r>
              <a:r>
                <a:rPr lang="en-US" altLang="zh-CN" sz="1600" b="1"/>
                <a:t>D-</a:t>
              </a:r>
              <a:endParaRPr lang="zh-CN" altLang="en-US" sz="1600" b="1"/>
            </a:p>
          </p:txBody>
        </p:sp>
        <p:sp>
          <p:nvSpPr>
            <p:cNvPr id="2081" name="Text Box 30"/>
            <p:cNvSpPr txBox="1">
              <a:spLocks noChangeArrowheads="1"/>
            </p:cNvSpPr>
            <p:nvPr/>
          </p:nvSpPr>
          <p:spPr bwMode="auto">
            <a:xfrm>
              <a:off x="6273817" y="6378598"/>
              <a:ext cx="798513" cy="336550"/>
            </a:xfrm>
            <a:prstGeom prst="rect">
              <a:avLst/>
            </a:prstGeom>
            <a:noFill/>
            <a:ln w="9525">
              <a:noFill/>
              <a:miter lim="800000"/>
              <a:headEnd/>
              <a:tailEnd/>
            </a:ln>
          </p:spPr>
          <p:txBody>
            <a:bodyPr wrap="none">
              <a:spAutoFit/>
            </a:bodyPr>
            <a:lstStyle/>
            <a:p>
              <a:r>
                <a:rPr lang="zh-CN" altLang="en-US" sz="1600" b="1">
                  <a:solidFill>
                    <a:srgbClr val="FF0000"/>
                  </a:solidFill>
                </a:rPr>
                <a:t>增强芯</a:t>
              </a:r>
            </a:p>
          </p:txBody>
        </p:sp>
        <p:sp>
          <p:nvSpPr>
            <p:cNvPr id="2082" name="Text Box 28"/>
            <p:cNvSpPr txBox="1">
              <a:spLocks noChangeArrowheads="1"/>
            </p:cNvSpPr>
            <p:nvPr/>
          </p:nvSpPr>
          <p:spPr bwMode="auto">
            <a:xfrm>
              <a:off x="7358082" y="5715016"/>
              <a:ext cx="798513" cy="336550"/>
            </a:xfrm>
            <a:prstGeom prst="rect">
              <a:avLst/>
            </a:prstGeom>
            <a:noFill/>
            <a:ln w="9525">
              <a:noFill/>
              <a:miter lim="800000"/>
              <a:headEnd/>
              <a:tailEnd/>
            </a:ln>
          </p:spPr>
          <p:txBody>
            <a:bodyPr wrap="none">
              <a:spAutoFit/>
            </a:bodyPr>
            <a:lstStyle/>
            <a:p>
              <a:r>
                <a:rPr lang="zh-CN" altLang="en-US" sz="1600" b="1">
                  <a:solidFill>
                    <a:srgbClr val="FF0000"/>
                  </a:solidFill>
                </a:rPr>
                <a:t>填充物</a:t>
              </a:r>
            </a:p>
          </p:txBody>
        </p:sp>
        <p:sp>
          <p:nvSpPr>
            <p:cNvPr id="2083" name="Line 32"/>
            <p:cNvSpPr>
              <a:spLocks noChangeShapeType="1"/>
            </p:cNvSpPr>
            <p:nvPr/>
          </p:nvSpPr>
          <p:spPr bwMode="auto">
            <a:xfrm>
              <a:off x="7000892" y="5857892"/>
              <a:ext cx="428628" cy="71438"/>
            </a:xfrm>
            <a:prstGeom prst="line">
              <a:avLst/>
            </a:prstGeom>
            <a:noFill/>
            <a:ln w="9525">
              <a:solidFill>
                <a:schemeClr val="tx1"/>
              </a:solidFill>
              <a:round/>
              <a:headEnd/>
              <a:tailEnd/>
            </a:ln>
          </p:spPr>
          <p:txBody>
            <a:bodyPr/>
            <a:lstStyle/>
            <a:p>
              <a:endParaRPr lang="zh-CN" altLang="en-US"/>
            </a:p>
          </p:txBody>
        </p:sp>
        <p:sp>
          <p:nvSpPr>
            <p:cNvPr id="2084" name="Line 32"/>
            <p:cNvSpPr>
              <a:spLocks noChangeShapeType="1"/>
            </p:cNvSpPr>
            <p:nvPr/>
          </p:nvSpPr>
          <p:spPr bwMode="auto">
            <a:xfrm>
              <a:off x="5857884" y="5526421"/>
              <a:ext cx="500066" cy="45719"/>
            </a:xfrm>
            <a:prstGeom prst="line">
              <a:avLst/>
            </a:prstGeom>
            <a:noFill/>
            <a:ln w="9525">
              <a:solidFill>
                <a:schemeClr val="tx1"/>
              </a:solidFill>
              <a:round/>
              <a:headEnd/>
              <a:tailEnd/>
            </a:ln>
          </p:spPr>
          <p:txBody>
            <a:bodyPr/>
            <a:lstStyle/>
            <a:p>
              <a:endParaRPr lang="zh-CN" altLang="en-US"/>
            </a:p>
          </p:txBody>
        </p:sp>
        <p:sp>
          <p:nvSpPr>
            <p:cNvPr id="2085" name="Line 32"/>
            <p:cNvSpPr>
              <a:spLocks noChangeShapeType="1"/>
            </p:cNvSpPr>
            <p:nvPr/>
          </p:nvSpPr>
          <p:spPr bwMode="auto">
            <a:xfrm flipV="1">
              <a:off x="7000892" y="5480702"/>
              <a:ext cx="571504" cy="45719"/>
            </a:xfrm>
            <a:prstGeom prst="line">
              <a:avLst/>
            </a:prstGeom>
            <a:noFill/>
            <a:ln w="9525">
              <a:solidFill>
                <a:schemeClr val="tx1"/>
              </a:solidFill>
              <a:round/>
              <a:headEnd/>
              <a:tailEnd/>
            </a:ln>
          </p:spPr>
          <p:txBody>
            <a:bodyPr/>
            <a:lstStyle/>
            <a:p>
              <a:endParaRPr lang="zh-CN" altLang="en-US"/>
            </a:p>
          </p:txBody>
        </p:sp>
        <p:sp>
          <p:nvSpPr>
            <p:cNvPr id="2086" name="Line 32"/>
            <p:cNvSpPr>
              <a:spLocks noChangeShapeType="1"/>
            </p:cNvSpPr>
            <p:nvPr/>
          </p:nvSpPr>
          <p:spPr bwMode="auto">
            <a:xfrm>
              <a:off x="6786578" y="5857892"/>
              <a:ext cx="357190" cy="357190"/>
            </a:xfrm>
            <a:prstGeom prst="line">
              <a:avLst/>
            </a:prstGeom>
            <a:noFill/>
            <a:ln w="9525">
              <a:solidFill>
                <a:schemeClr val="tx1"/>
              </a:solidFill>
              <a:round/>
              <a:headEnd/>
              <a:tailEnd/>
            </a:ln>
          </p:spPr>
          <p:txBody>
            <a:bodyPr/>
            <a:lstStyle/>
            <a:p>
              <a:endParaRPr lang="zh-CN" altLang="en-US"/>
            </a:p>
          </p:txBody>
        </p:sp>
        <p:sp>
          <p:nvSpPr>
            <p:cNvPr id="2087" name="Line 32"/>
            <p:cNvSpPr>
              <a:spLocks noChangeShapeType="1"/>
            </p:cNvSpPr>
            <p:nvPr/>
          </p:nvSpPr>
          <p:spPr bwMode="auto">
            <a:xfrm flipV="1">
              <a:off x="6643702" y="6072206"/>
              <a:ext cx="71438" cy="430214"/>
            </a:xfrm>
            <a:prstGeom prst="line">
              <a:avLst/>
            </a:prstGeom>
            <a:noFill/>
            <a:ln w="9525">
              <a:solidFill>
                <a:schemeClr val="tx1"/>
              </a:solidFill>
              <a:round/>
              <a:headEnd/>
              <a:tailEnd/>
            </a:ln>
          </p:spPr>
          <p:txBody>
            <a:bodyPr/>
            <a:lstStyle/>
            <a:p>
              <a:endParaRPr lang="zh-CN" altLang="en-US"/>
            </a:p>
          </p:txBody>
        </p:sp>
        <p:sp>
          <p:nvSpPr>
            <p:cNvPr id="2088" name="Line 32"/>
            <p:cNvSpPr>
              <a:spLocks noChangeShapeType="1"/>
            </p:cNvSpPr>
            <p:nvPr/>
          </p:nvSpPr>
          <p:spPr bwMode="auto">
            <a:xfrm flipH="1" flipV="1">
              <a:off x="6072198" y="5072074"/>
              <a:ext cx="142876" cy="142876"/>
            </a:xfrm>
            <a:prstGeom prst="line">
              <a:avLst/>
            </a:prstGeom>
            <a:noFill/>
            <a:ln w="9525">
              <a:solidFill>
                <a:schemeClr val="tx1"/>
              </a:solidFill>
              <a:round/>
              <a:headEnd/>
              <a:tailEnd/>
            </a:ln>
          </p:spPr>
          <p:txBody>
            <a:bodyPr/>
            <a:lstStyle/>
            <a:p>
              <a:endParaRPr lang="zh-CN" altLang="en-US"/>
            </a:p>
          </p:txBody>
        </p:sp>
        <p:sp>
          <p:nvSpPr>
            <p:cNvPr id="2089" name="Line 32"/>
            <p:cNvSpPr>
              <a:spLocks noChangeShapeType="1"/>
            </p:cNvSpPr>
            <p:nvPr/>
          </p:nvSpPr>
          <p:spPr bwMode="auto">
            <a:xfrm flipV="1">
              <a:off x="7072330" y="5143512"/>
              <a:ext cx="214314" cy="214314"/>
            </a:xfrm>
            <a:prstGeom prst="line">
              <a:avLst/>
            </a:prstGeom>
            <a:noFill/>
            <a:ln w="9525">
              <a:solidFill>
                <a:schemeClr val="tx1"/>
              </a:solidFill>
              <a:round/>
              <a:headEnd/>
              <a:tailEnd/>
            </a:ln>
          </p:spPr>
          <p:txBody>
            <a:bodyPr/>
            <a:lstStyle/>
            <a:p>
              <a:endParaRPr lang="zh-CN" altLang="en-US"/>
            </a:p>
          </p:txBody>
        </p:sp>
        <p:sp>
          <p:nvSpPr>
            <p:cNvPr id="2090" name="Line 32"/>
            <p:cNvSpPr>
              <a:spLocks noChangeShapeType="1"/>
            </p:cNvSpPr>
            <p:nvPr/>
          </p:nvSpPr>
          <p:spPr bwMode="auto">
            <a:xfrm flipH="1" flipV="1">
              <a:off x="6600836" y="4857760"/>
              <a:ext cx="45719" cy="428628"/>
            </a:xfrm>
            <a:prstGeom prst="line">
              <a:avLst/>
            </a:prstGeom>
            <a:noFill/>
            <a:ln w="9525">
              <a:solidFill>
                <a:schemeClr val="tx1"/>
              </a:solidFill>
              <a:round/>
              <a:headEnd/>
              <a:tailEnd/>
            </a:ln>
          </p:spPr>
          <p:txBody>
            <a:bodyPr/>
            <a:lstStyle/>
            <a:p>
              <a:endParaRPr lang="zh-CN" altLang="en-US"/>
            </a:p>
          </p:txBody>
        </p:sp>
      </p:grpSp>
      <p:pic>
        <p:nvPicPr>
          <p:cNvPr id="5" name="Picture 8"/>
          <p:cNvPicPr>
            <a:picLocks noChangeAspect="1" noChangeArrowheads="1"/>
          </p:cNvPicPr>
          <p:nvPr/>
        </p:nvPicPr>
        <p:blipFill>
          <a:blip r:embed="rId13" cstate="print"/>
          <a:srcRect/>
          <a:stretch>
            <a:fillRect/>
          </a:stretch>
        </p:blipFill>
        <p:spPr bwMode="auto">
          <a:xfrm>
            <a:off x="6858016" y="4714884"/>
            <a:ext cx="1623993" cy="1162287"/>
          </a:xfrm>
          <a:prstGeom prst="rect">
            <a:avLst/>
          </a:prstGeom>
          <a:noFill/>
          <a:ln w="9525">
            <a:noFill/>
            <a:miter lim="800000"/>
            <a:headEnd/>
            <a:tailEnd/>
          </a:ln>
          <a:effectLst/>
        </p:spPr>
      </p:pic>
      <p:pic>
        <p:nvPicPr>
          <p:cNvPr id="2054" name="Picture 6"/>
          <p:cNvPicPr>
            <a:picLocks noChangeAspect="1" noChangeArrowheads="1"/>
          </p:cNvPicPr>
          <p:nvPr/>
        </p:nvPicPr>
        <p:blipFill>
          <a:blip r:embed="rId14" cstate="print"/>
          <a:srcRect/>
          <a:stretch>
            <a:fillRect/>
          </a:stretch>
        </p:blipFill>
        <p:spPr bwMode="auto">
          <a:xfrm>
            <a:off x="8001024" y="5643578"/>
            <a:ext cx="595142" cy="7858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066" name="Rectangle 2"/>
          <p:cNvSpPr>
            <a:spLocks noChangeArrowheads="1"/>
          </p:cNvSpPr>
          <p:nvPr/>
        </p:nvSpPr>
        <p:spPr bwMode="auto">
          <a:xfrm>
            <a:off x="228600" y="6096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2055" name="Text Box 3"/>
          <p:cNvSpPr txBox="1">
            <a:spLocks noChangeArrowheads="1"/>
          </p:cNvSpPr>
          <p:nvPr/>
        </p:nvSpPr>
        <p:spPr bwMode="auto">
          <a:xfrm>
            <a:off x="212725" y="76200"/>
            <a:ext cx="8702675" cy="519113"/>
          </a:xfrm>
          <a:prstGeom prst="rect">
            <a:avLst/>
          </a:prstGeom>
          <a:noFill/>
          <a:ln w="9525">
            <a:noFill/>
            <a:miter lim="800000"/>
            <a:headEnd/>
            <a:tailEnd/>
          </a:ln>
        </p:spPr>
        <p:txBody>
          <a:bodyPr>
            <a:spAutoFit/>
          </a:bodyPr>
          <a:lstStyle/>
          <a:p>
            <a:pPr>
              <a:spcBef>
                <a:spcPct val="20000"/>
              </a:spcBef>
              <a:spcAft>
                <a:spcPct val="30000"/>
              </a:spcAft>
            </a:pPr>
            <a:r>
              <a:rPr lang="en-US" altLang="zh-CN" sz="2800" b="1">
                <a:latin typeface="楷体"/>
                <a:ea typeface="楷体"/>
                <a:cs typeface="楷体"/>
              </a:rPr>
              <a:t>USB-</a:t>
            </a:r>
            <a:r>
              <a:rPr lang="en-US" altLang="zh-CN" sz="2800" b="1"/>
              <a:t>Universal</a:t>
            </a:r>
            <a:r>
              <a:rPr lang="en-US" altLang="zh-CN" sz="2800" b="1">
                <a:latin typeface="楷体"/>
              </a:rPr>
              <a:t> </a:t>
            </a:r>
            <a:r>
              <a:rPr lang="en-US" altLang="zh-CN" sz="2800" b="1"/>
              <a:t>Serial</a:t>
            </a:r>
            <a:r>
              <a:rPr lang="en-US" altLang="zh-CN" sz="2800" b="1">
                <a:latin typeface="楷体"/>
              </a:rPr>
              <a:t> </a:t>
            </a:r>
            <a:r>
              <a:rPr lang="en-US" altLang="zh-CN" sz="2800" b="1"/>
              <a:t>Bus</a:t>
            </a:r>
            <a:r>
              <a:rPr lang="zh-CN" altLang="en-US" sz="2800" b="1"/>
              <a:t>（</a:t>
            </a:r>
            <a:r>
              <a:rPr lang="zh-CN" altLang="en-US" sz="2800" b="1">
                <a:latin typeface="楷体"/>
                <a:ea typeface="楷体"/>
                <a:cs typeface="楷体"/>
              </a:rPr>
              <a:t>通用串行总线）</a:t>
            </a:r>
            <a:endParaRPr lang="zh-CN" altLang="en-US" b="1">
              <a:latin typeface="宋体" pitchFamily="2" charset="-122"/>
            </a:endParaRPr>
          </a:p>
        </p:txBody>
      </p:sp>
      <p:sp>
        <p:nvSpPr>
          <p:cNvPr id="2058" name="Text Box 6"/>
          <p:cNvSpPr txBox="1">
            <a:spLocks noChangeArrowheads="1"/>
          </p:cNvSpPr>
          <p:nvPr/>
        </p:nvSpPr>
        <p:spPr bwMode="auto">
          <a:xfrm>
            <a:off x="500034" y="785794"/>
            <a:ext cx="4005264" cy="461665"/>
          </a:xfrm>
          <a:prstGeom prst="rect">
            <a:avLst/>
          </a:prstGeom>
          <a:noFill/>
          <a:ln w="9525">
            <a:noFill/>
            <a:miter lim="800000"/>
            <a:headEnd/>
            <a:tailEnd/>
          </a:ln>
        </p:spPr>
        <p:txBody>
          <a:bodyPr wrap="none">
            <a:spAutoFit/>
          </a:bodyPr>
          <a:lstStyle/>
          <a:p>
            <a:r>
              <a:rPr lang="en-US" altLang="zh-CN" b="1" dirty="0" smtClean="0"/>
              <a:t>USB 3.0</a:t>
            </a:r>
            <a:r>
              <a:rPr lang="zh-CN" altLang="en-US" b="1" dirty="0" smtClean="0"/>
              <a:t>规范</a:t>
            </a:r>
            <a:r>
              <a:rPr lang="en-US" altLang="zh-CN" b="1" dirty="0" smtClean="0"/>
              <a:t>——2008</a:t>
            </a:r>
            <a:r>
              <a:rPr lang="zh-CN" altLang="en-US" b="1" dirty="0" smtClean="0"/>
              <a:t>年</a:t>
            </a:r>
            <a:r>
              <a:rPr lang="en-US" altLang="zh-CN" b="1" dirty="0" smtClean="0"/>
              <a:t>11</a:t>
            </a:r>
            <a:r>
              <a:rPr lang="zh-CN" altLang="en-US" b="1" dirty="0" smtClean="0"/>
              <a:t>月</a:t>
            </a:r>
            <a:endParaRPr lang="zh-CN" altLang="en-US" b="1" dirty="0"/>
          </a:p>
        </p:txBody>
      </p:sp>
      <p:sp>
        <p:nvSpPr>
          <p:cNvPr id="2069" name="Text Box 21"/>
          <p:cNvSpPr txBox="1">
            <a:spLocks noChangeArrowheads="1"/>
          </p:cNvSpPr>
          <p:nvPr/>
        </p:nvSpPr>
        <p:spPr bwMode="auto">
          <a:xfrm>
            <a:off x="8620125" y="44450"/>
            <a:ext cx="646331" cy="461665"/>
          </a:xfrm>
          <a:prstGeom prst="rect">
            <a:avLst/>
          </a:prstGeom>
          <a:noFill/>
          <a:ln w="12700">
            <a:noFill/>
            <a:miter lim="800000"/>
            <a:headEnd/>
            <a:tailEnd/>
          </a:ln>
        </p:spPr>
        <p:txBody>
          <a:bodyPr wrap="none">
            <a:spAutoFit/>
          </a:bodyPr>
          <a:lstStyle/>
          <a:p>
            <a:pPr eaLnBrk="0" hangingPunct="0"/>
            <a:r>
              <a:rPr lang="en-US" altLang="zh-CN" dirty="0" smtClean="0"/>
              <a:t>247</a:t>
            </a:r>
            <a:endParaRPr lang="en-US" altLang="zh-CN" dirty="0"/>
          </a:p>
        </p:txBody>
      </p:sp>
      <p:pic>
        <p:nvPicPr>
          <p:cNvPr id="50182" name="Picture 6"/>
          <p:cNvPicPr>
            <a:picLocks noChangeAspect="1" noChangeArrowheads="1"/>
          </p:cNvPicPr>
          <p:nvPr/>
        </p:nvPicPr>
        <p:blipFill>
          <a:blip r:embed="rId2" cstate="print"/>
          <a:srcRect/>
          <a:stretch>
            <a:fillRect/>
          </a:stretch>
        </p:blipFill>
        <p:spPr bwMode="auto">
          <a:xfrm>
            <a:off x="3214678" y="1214422"/>
            <a:ext cx="1689104" cy="1353203"/>
          </a:xfrm>
          <a:prstGeom prst="rect">
            <a:avLst/>
          </a:prstGeom>
          <a:noFill/>
          <a:ln w="9525">
            <a:noFill/>
            <a:miter lim="800000"/>
            <a:headEnd/>
            <a:tailEnd/>
          </a:ln>
          <a:effectLst/>
        </p:spPr>
      </p:pic>
      <p:grpSp>
        <p:nvGrpSpPr>
          <p:cNvPr id="2" name="组合 59"/>
          <p:cNvGrpSpPr/>
          <p:nvPr/>
        </p:nvGrpSpPr>
        <p:grpSpPr>
          <a:xfrm>
            <a:off x="5000628" y="907239"/>
            <a:ext cx="3571900" cy="1593067"/>
            <a:chOff x="4357686" y="642918"/>
            <a:chExt cx="4286280" cy="1807381"/>
          </a:xfrm>
        </p:grpSpPr>
        <p:pic>
          <p:nvPicPr>
            <p:cNvPr id="50183" name="Picture 7"/>
            <p:cNvPicPr>
              <a:picLocks noChangeAspect="1" noChangeArrowheads="1"/>
            </p:cNvPicPr>
            <p:nvPr/>
          </p:nvPicPr>
          <p:blipFill>
            <a:blip r:embed="rId3" cstate="print"/>
            <a:srcRect/>
            <a:stretch>
              <a:fillRect/>
            </a:stretch>
          </p:blipFill>
          <p:spPr bwMode="auto">
            <a:xfrm>
              <a:off x="4357686" y="928670"/>
              <a:ext cx="1686957" cy="1357322"/>
            </a:xfrm>
            <a:prstGeom prst="rect">
              <a:avLst/>
            </a:prstGeom>
            <a:noFill/>
            <a:ln w="9525">
              <a:noFill/>
              <a:miter lim="800000"/>
              <a:headEnd/>
              <a:tailEnd/>
            </a:ln>
            <a:effectLst/>
          </p:spPr>
        </p:pic>
        <p:pic>
          <p:nvPicPr>
            <p:cNvPr id="50184" name="Picture 8"/>
            <p:cNvPicPr>
              <a:picLocks noChangeAspect="1" noChangeArrowheads="1"/>
            </p:cNvPicPr>
            <p:nvPr/>
          </p:nvPicPr>
          <p:blipFill>
            <a:blip r:embed="rId4" cstate="print"/>
            <a:srcRect/>
            <a:stretch>
              <a:fillRect/>
            </a:stretch>
          </p:blipFill>
          <p:spPr bwMode="auto">
            <a:xfrm>
              <a:off x="6286512" y="642918"/>
              <a:ext cx="2357454" cy="1807381"/>
            </a:xfrm>
            <a:prstGeom prst="rect">
              <a:avLst/>
            </a:prstGeom>
            <a:noFill/>
            <a:ln w="9525">
              <a:noFill/>
              <a:miter lim="800000"/>
              <a:headEnd/>
              <a:tailEnd/>
            </a:ln>
            <a:effectLst/>
          </p:spPr>
        </p:pic>
        <p:cxnSp>
          <p:nvCxnSpPr>
            <p:cNvPr id="59" name="直接连接符 58"/>
            <p:cNvCxnSpPr/>
            <p:nvPr/>
          </p:nvCxnSpPr>
          <p:spPr bwMode="auto">
            <a:xfrm flipV="1">
              <a:off x="5500694" y="2214554"/>
              <a:ext cx="1071570" cy="71438"/>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61" name="TextBox 60"/>
          <p:cNvSpPr txBox="1"/>
          <p:nvPr/>
        </p:nvSpPr>
        <p:spPr>
          <a:xfrm>
            <a:off x="142844" y="3000372"/>
            <a:ext cx="4500594" cy="2769989"/>
          </a:xfrm>
          <a:prstGeom prst="rect">
            <a:avLst/>
          </a:prstGeom>
          <a:noFill/>
        </p:spPr>
        <p:txBody>
          <a:bodyPr wrap="square" rtlCol="0">
            <a:spAutoFit/>
          </a:bodyPr>
          <a:lstStyle/>
          <a:p>
            <a:pPr>
              <a:spcBef>
                <a:spcPts val="1200"/>
              </a:spcBef>
            </a:pPr>
            <a:r>
              <a:rPr lang="zh-CN" altLang="en-US" b="1" dirty="0" smtClean="0"/>
              <a:t>物理接口：兼容</a:t>
            </a:r>
            <a:r>
              <a:rPr lang="en-US" altLang="zh-CN" b="1" dirty="0" smtClean="0"/>
              <a:t>2.0</a:t>
            </a:r>
            <a:r>
              <a:rPr lang="zh-CN" altLang="en-US" b="1" dirty="0" smtClean="0"/>
              <a:t>，增加</a:t>
            </a:r>
            <a:r>
              <a:rPr lang="en-US" altLang="zh-CN" b="1" dirty="0" smtClean="0"/>
              <a:t>2</a:t>
            </a:r>
            <a:r>
              <a:rPr lang="zh-CN" altLang="en-US" b="1" dirty="0" smtClean="0"/>
              <a:t>对数据线和可选的电源线；</a:t>
            </a:r>
            <a:endParaRPr lang="en-US" altLang="zh-CN" b="1" dirty="0" smtClean="0"/>
          </a:p>
          <a:p>
            <a:pPr>
              <a:spcBef>
                <a:spcPts val="1200"/>
              </a:spcBef>
            </a:pPr>
            <a:r>
              <a:rPr lang="zh-CN" altLang="en-US" b="1" dirty="0" smtClean="0"/>
              <a:t>通信方式：双通道</a:t>
            </a:r>
            <a:r>
              <a:rPr lang="en-US" altLang="zh-CN" b="1" dirty="0" smtClean="0"/>
              <a:t>/</a:t>
            </a:r>
            <a:r>
              <a:rPr lang="zh-CN" altLang="en-US" b="1" dirty="0" smtClean="0"/>
              <a:t>全双工；</a:t>
            </a:r>
          </a:p>
          <a:p>
            <a:pPr>
              <a:spcBef>
                <a:spcPts val="1200"/>
              </a:spcBef>
            </a:pPr>
            <a:r>
              <a:rPr lang="zh-CN" altLang="en-US" b="1" dirty="0" smtClean="0"/>
              <a:t>通信编码：</a:t>
            </a:r>
            <a:r>
              <a:rPr lang="en-US" altLang="zh-CN" b="1" dirty="0" smtClean="0"/>
              <a:t>8b/10b + NRZI </a:t>
            </a:r>
            <a:r>
              <a:rPr lang="zh-CN" altLang="en-US" b="1" dirty="0" smtClean="0"/>
              <a:t>；</a:t>
            </a:r>
            <a:endParaRPr lang="en-US" altLang="zh-CN" b="1" dirty="0" smtClean="0"/>
          </a:p>
          <a:p>
            <a:pPr>
              <a:spcBef>
                <a:spcPts val="1200"/>
              </a:spcBef>
            </a:pPr>
            <a:r>
              <a:rPr lang="zh-CN" altLang="en-US" b="1" dirty="0" smtClean="0"/>
              <a:t>数据传输速率：</a:t>
            </a:r>
            <a:r>
              <a:rPr lang="en-US" altLang="zh-CN" b="1" dirty="0" smtClean="0"/>
              <a:t>5.0 </a:t>
            </a:r>
            <a:r>
              <a:rPr lang="en-US" altLang="zh-CN" b="1" dirty="0" err="1" smtClean="0"/>
              <a:t>Gbps</a:t>
            </a:r>
            <a:r>
              <a:rPr lang="en-US" altLang="zh-CN" b="1" dirty="0" smtClean="0"/>
              <a:t> </a:t>
            </a:r>
            <a:r>
              <a:rPr lang="zh-CN" altLang="en-US" b="1" dirty="0" smtClean="0"/>
              <a:t>或 </a:t>
            </a:r>
            <a:r>
              <a:rPr lang="en-US" altLang="en-US" b="1" dirty="0" smtClean="0"/>
              <a:t>640MB/s</a:t>
            </a:r>
            <a:r>
              <a:rPr lang="zh-CN" altLang="en-US" b="1" dirty="0" smtClean="0"/>
              <a:t>。</a:t>
            </a:r>
            <a:endParaRPr lang="en-US" altLang="zh-CN" b="1" dirty="0" smtClean="0"/>
          </a:p>
        </p:txBody>
      </p:sp>
      <p:sp>
        <p:nvSpPr>
          <p:cNvPr id="62" name="TextBox 61"/>
          <p:cNvSpPr txBox="1"/>
          <p:nvPr/>
        </p:nvSpPr>
        <p:spPr>
          <a:xfrm>
            <a:off x="5857884" y="2357430"/>
            <a:ext cx="595035" cy="338554"/>
          </a:xfrm>
          <a:prstGeom prst="rect">
            <a:avLst/>
          </a:prstGeom>
          <a:noFill/>
        </p:spPr>
        <p:txBody>
          <a:bodyPr wrap="none" rtlCol="0">
            <a:spAutoFit/>
          </a:bodyPr>
          <a:lstStyle/>
          <a:p>
            <a:r>
              <a:rPr lang="zh-CN" altLang="en-US" sz="1600" b="1" dirty="0" smtClean="0">
                <a:solidFill>
                  <a:srgbClr val="FF0000"/>
                </a:solidFill>
              </a:rPr>
              <a:t>兰色</a:t>
            </a:r>
            <a:endParaRPr lang="zh-CN" altLang="en-US" sz="1600" b="1" dirty="0">
              <a:solidFill>
                <a:srgbClr val="FF0000"/>
              </a:solidFill>
            </a:endParaRPr>
          </a:p>
        </p:txBody>
      </p:sp>
      <p:pic>
        <p:nvPicPr>
          <p:cNvPr id="50186" name="Picture 10"/>
          <p:cNvPicPr>
            <a:picLocks noChangeAspect="1" noChangeArrowheads="1"/>
          </p:cNvPicPr>
          <p:nvPr/>
        </p:nvPicPr>
        <p:blipFill>
          <a:blip r:embed="rId5" cstate="print"/>
          <a:srcRect/>
          <a:stretch>
            <a:fillRect/>
          </a:stretch>
        </p:blipFill>
        <p:spPr bwMode="auto">
          <a:xfrm>
            <a:off x="6785004" y="3000372"/>
            <a:ext cx="1993900" cy="1384300"/>
          </a:xfrm>
          <a:prstGeom prst="rect">
            <a:avLst/>
          </a:prstGeom>
          <a:noFill/>
          <a:ln w="9525">
            <a:noFill/>
            <a:miter lim="800000"/>
            <a:headEnd/>
            <a:tailEnd/>
          </a:ln>
          <a:effectLst/>
        </p:spPr>
      </p:pic>
      <p:pic>
        <p:nvPicPr>
          <p:cNvPr id="50187" name="Picture 11"/>
          <p:cNvPicPr>
            <a:picLocks noChangeAspect="1" noChangeArrowheads="1"/>
          </p:cNvPicPr>
          <p:nvPr/>
        </p:nvPicPr>
        <p:blipFill>
          <a:blip r:embed="rId6" cstate="print"/>
          <a:srcRect/>
          <a:stretch>
            <a:fillRect/>
          </a:stretch>
        </p:blipFill>
        <p:spPr bwMode="auto">
          <a:xfrm>
            <a:off x="6786578" y="5214974"/>
            <a:ext cx="2108200" cy="1358900"/>
          </a:xfrm>
          <a:prstGeom prst="rect">
            <a:avLst/>
          </a:prstGeom>
          <a:noFill/>
          <a:ln w="9525">
            <a:noFill/>
            <a:miter lim="800000"/>
            <a:headEnd/>
            <a:tailEnd/>
          </a:ln>
          <a:effectLst/>
        </p:spPr>
      </p:pic>
      <p:pic>
        <p:nvPicPr>
          <p:cNvPr id="50188" name="Picture 12"/>
          <p:cNvPicPr>
            <a:picLocks noChangeAspect="1" noChangeArrowheads="1"/>
          </p:cNvPicPr>
          <p:nvPr/>
        </p:nvPicPr>
        <p:blipFill>
          <a:blip r:embed="rId7" cstate="print"/>
          <a:srcRect/>
          <a:stretch>
            <a:fillRect/>
          </a:stretch>
        </p:blipFill>
        <p:spPr bwMode="auto">
          <a:xfrm>
            <a:off x="4786314" y="4838724"/>
            <a:ext cx="1930400" cy="2019300"/>
          </a:xfrm>
          <a:prstGeom prst="rect">
            <a:avLst/>
          </a:prstGeom>
          <a:noFill/>
          <a:ln w="9525">
            <a:noFill/>
            <a:miter lim="800000"/>
            <a:headEnd/>
            <a:tailEnd/>
          </a:ln>
          <a:effectLst/>
        </p:spPr>
      </p:pic>
      <p:pic>
        <p:nvPicPr>
          <p:cNvPr id="50189" name="Picture 13"/>
          <p:cNvPicPr>
            <a:picLocks noChangeAspect="1" noChangeArrowheads="1"/>
          </p:cNvPicPr>
          <p:nvPr/>
        </p:nvPicPr>
        <p:blipFill>
          <a:blip r:embed="rId8" cstate="print"/>
          <a:srcRect/>
          <a:stretch>
            <a:fillRect/>
          </a:stretch>
        </p:blipFill>
        <p:spPr bwMode="auto">
          <a:xfrm>
            <a:off x="4786314" y="2714620"/>
            <a:ext cx="2006600" cy="2019300"/>
          </a:xfrm>
          <a:prstGeom prst="rect">
            <a:avLst/>
          </a:prstGeom>
          <a:noFill/>
          <a:ln w="9525">
            <a:noFill/>
            <a:miter lim="800000"/>
            <a:headEnd/>
            <a:tailEnd/>
          </a:ln>
          <a:effectLst/>
        </p:spPr>
      </p:pic>
      <p:pic>
        <p:nvPicPr>
          <p:cNvPr id="50191" name="Picture 15"/>
          <p:cNvPicPr>
            <a:picLocks noChangeAspect="1" noChangeArrowheads="1"/>
          </p:cNvPicPr>
          <p:nvPr/>
        </p:nvPicPr>
        <p:blipFill>
          <a:blip r:embed="rId9" cstate="print"/>
          <a:srcRect/>
          <a:stretch>
            <a:fillRect/>
          </a:stretch>
        </p:blipFill>
        <p:spPr bwMode="auto">
          <a:xfrm>
            <a:off x="1357290" y="1214422"/>
            <a:ext cx="1582122" cy="1214446"/>
          </a:xfrm>
          <a:prstGeom prst="rect">
            <a:avLst/>
          </a:prstGeom>
          <a:noFill/>
          <a:ln w="9525">
            <a:noFill/>
            <a:miter lim="800000"/>
            <a:headEnd/>
            <a:tailEnd/>
          </a:ln>
          <a:effectLst/>
        </p:spPr>
      </p:pic>
      <p:pic>
        <p:nvPicPr>
          <p:cNvPr id="50192" name="Picture 16"/>
          <p:cNvPicPr>
            <a:picLocks noChangeAspect="1" noChangeArrowheads="1"/>
          </p:cNvPicPr>
          <p:nvPr/>
        </p:nvPicPr>
        <p:blipFill>
          <a:blip r:embed="rId10" cstate="print"/>
          <a:srcRect/>
          <a:stretch>
            <a:fillRect/>
          </a:stretch>
        </p:blipFill>
        <p:spPr bwMode="auto">
          <a:xfrm>
            <a:off x="214282" y="1571612"/>
            <a:ext cx="1074092" cy="642942"/>
          </a:xfrm>
          <a:prstGeom prst="rect">
            <a:avLst/>
          </a:prstGeom>
          <a:noFill/>
          <a:ln w="9525">
            <a:noFill/>
            <a:miter lim="800000"/>
            <a:headEnd/>
            <a:tailEnd/>
          </a:ln>
          <a:effectLst/>
        </p:spPr>
      </p:pic>
      <p:grpSp>
        <p:nvGrpSpPr>
          <p:cNvPr id="3" name="组合 82"/>
          <p:cNvGrpSpPr/>
          <p:nvPr/>
        </p:nvGrpSpPr>
        <p:grpSpPr>
          <a:xfrm>
            <a:off x="2786050" y="3214686"/>
            <a:ext cx="3714776" cy="607016"/>
            <a:chOff x="2786050" y="3214686"/>
            <a:chExt cx="3714776" cy="607016"/>
          </a:xfrm>
        </p:grpSpPr>
        <p:sp>
          <p:nvSpPr>
            <p:cNvPr id="71" name="椭圆 70"/>
            <p:cNvSpPr/>
            <p:nvPr/>
          </p:nvSpPr>
          <p:spPr bwMode="auto">
            <a:xfrm>
              <a:off x="5072066" y="3357562"/>
              <a:ext cx="1428760" cy="285752"/>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3" name="直接箭头连接符 72"/>
            <p:cNvCxnSpPr/>
            <p:nvPr/>
          </p:nvCxnSpPr>
          <p:spPr bwMode="auto">
            <a:xfrm rot="10800000">
              <a:off x="4071934" y="3214686"/>
              <a:ext cx="1071570" cy="142876"/>
            </a:xfrm>
            <a:prstGeom prst="straightConnector1">
              <a:avLst/>
            </a:prstGeom>
            <a:solidFill>
              <a:schemeClr val="accent1"/>
            </a:solidFill>
            <a:ln w="28575" cap="flat" cmpd="sng" algn="ctr">
              <a:solidFill>
                <a:srgbClr val="FF0000"/>
              </a:solidFill>
              <a:prstDash val="dash"/>
              <a:round/>
              <a:headEnd type="none" w="med" len="med"/>
              <a:tailEnd type="triangle" w="med" len="med"/>
            </a:ln>
            <a:effectLst/>
          </p:spPr>
        </p:cxnSp>
        <p:sp>
          <p:nvSpPr>
            <p:cNvPr id="75" name="椭圆 74"/>
            <p:cNvSpPr/>
            <p:nvPr/>
          </p:nvSpPr>
          <p:spPr bwMode="auto">
            <a:xfrm>
              <a:off x="5214942" y="3607388"/>
              <a:ext cx="1071570" cy="214314"/>
            </a:xfrm>
            <a:prstGeom prst="ellipse">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6" name="直接箭头连接符 75"/>
            <p:cNvCxnSpPr>
              <a:stCxn id="75" idx="2"/>
            </p:cNvCxnSpPr>
            <p:nvPr/>
          </p:nvCxnSpPr>
          <p:spPr bwMode="auto">
            <a:xfrm rot="10800000">
              <a:off x="2786050" y="3429001"/>
              <a:ext cx="2428892" cy="285545"/>
            </a:xfrm>
            <a:prstGeom prst="straightConnector1">
              <a:avLst/>
            </a:prstGeom>
            <a:solidFill>
              <a:schemeClr val="accent1"/>
            </a:solidFill>
            <a:ln w="28575" cap="flat" cmpd="sng" algn="ctr">
              <a:solidFill>
                <a:srgbClr val="00B050"/>
              </a:solidFill>
              <a:prstDash val="dash"/>
              <a:round/>
              <a:headEnd type="none" w="med" len="med"/>
              <a:tailEnd type="triangl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ChangeArrowheads="1"/>
          </p:cNvSpPr>
          <p:nvPr/>
        </p:nvSpPr>
        <p:spPr bwMode="auto">
          <a:xfrm>
            <a:off x="228600" y="6096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79875" name="Text Box 3"/>
          <p:cNvSpPr txBox="1">
            <a:spLocks noChangeArrowheads="1"/>
          </p:cNvSpPr>
          <p:nvPr/>
        </p:nvSpPr>
        <p:spPr bwMode="auto">
          <a:xfrm>
            <a:off x="857885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25</a:t>
            </a:r>
            <a:endParaRPr lang="en-US" altLang="zh-CN" dirty="0"/>
          </a:p>
        </p:txBody>
      </p:sp>
      <p:sp>
        <p:nvSpPr>
          <p:cNvPr id="79876" name="Text Box 4"/>
          <p:cNvSpPr txBox="1">
            <a:spLocks noChangeArrowheads="1"/>
          </p:cNvSpPr>
          <p:nvPr/>
        </p:nvSpPr>
        <p:spPr bwMode="auto">
          <a:xfrm>
            <a:off x="212725" y="873125"/>
            <a:ext cx="8778875" cy="5219700"/>
          </a:xfrm>
          <a:prstGeom prst="rect">
            <a:avLst/>
          </a:prstGeom>
          <a:noFill/>
          <a:ln w="9525">
            <a:noFill/>
            <a:miter lim="800000"/>
            <a:headEnd/>
            <a:tailEnd/>
          </a:ln>
        </p:spPr>
        <p:txBody>
          <a:bodyPr>
            <a:spAutoFit/>
          </a:bodyPr>
          <a:lstStyle/>
          <a:p>
            <a:pPr>
              <a:lnSpc>
                <a:spcPct val="90000"/>
              </a:lnSpc>
              <a:spcBef>
                <a:spcPct val="20000"/>
              </a:spcBef>
              <a:spcAft>
                <a:spcPct val="30000"/>
              </a:spcAft>
              <a:buClr>
                <a:srgbClr val="FF0000"/>
              </a:buClr>
              <a:buFont typeface="Wingdings" pitchFamily="2" charset="2"/>
              <a:buNone/>
            </a:pPr>
            <a:r>
              <a:rPr lang="zh-CN" altLang="en-US" sz="2800" b="1">
                <a:latin typeface="宋体" pitchFamily="2" charset="-122"/>
              </a:rPr>
              <a:t>（</a:t>
            </a:r>
            <a:r>
              <a:rPr lang="en-US" altLang="zh-CN" sz="2800" b="1">
                <a:latin typeface="宋体" pitchFamily="2" charset="-122"/>
              </a:rPr>
              <a:t>1</a:t>
            </a:r>
            <a:r>
              <a:rPr lang="zh-CN" altLang="en-US" sz="2800" b="1">
                <a:latin typeface="宋体" pitchFamily="2" charset="-122"/>
              </a:rPr>
              <a:t>）基于物理层的问题：   </a:t>
            </a:r>
          </a:p>
          <a:p>
            <a:pPr>
              <a:lnSpc>
                <a:spcPct val="90000"/>
              </a:lnSpc>
              <a:spcBef>
                <a:spcPct val="20000"/>
              </a:spcBef>
              <a:spcAft>
                <a:spcPct val="30000"/>
              </a:spcAft>
              <a:buClr>
                <a:srgbClr val="FF0000"/>
              </a:buClr>
              <a:buFont typeface="Wingdings" pitchFamily="2" charset="2"/>
              <a:buChar char="Ø"/>
            </a:pPr>
            <a:r>
              <a:rPr lang="zh-CN" altLang="en-US" sz="2800" b="1">
                <a:latin typeface="宋体" pitchFamily="2" charset="-122"/>
              </a:rPr>
              <a:t>物理连接是</a:t>
            </a:r>
            <a:r>
              <a:rPr lang="zh-CN" altLang="en-US" sz="2800" b="1">
                <a:solidFill>
                  <a:srgbClr val="FF0000"/>
                </a:solidFill>
                <a:latin typeface="宋体" pitchFamily="2" charset="-122"/>
              </a:rPr>
              <a:t>有差错和不可靠</a:t>
            </a:r>
            <a:r>
              <a:rPr lang="zh-CN" altLang="en-US" sz="2800" b="1">
                <a:latin typeface="宋体" pitchFamily="2" charset="-122"/>
              </a:rPr>
              <a:t>的（噪声和衰减）。    </a:t>
            </a:r>
          </a:p>
          <a:p>
            <a:pPr>
              <a:lnSpc>
                <a:spcPct val="90000"/>
              </a:lnSpc>
              <a:spcBef>
                <a:spcPct val="20000"/>
              </a:spcBef>
              <a:spcAft>
                <a:spcPct val="30000"/>
              </a:spcAft>
              <a:buClr>
                <a:srgbClr val="FF0000"/>
              </a:buClr>
              <a:buFont typeface="Wingdings" pitchFamily="2" charset="2"/>
              <a:buChar char="Ø"/>
            </a:pPr>
            <a:r>
              <a:rPr lang="zh-CN" altLang="en-US" sz="2800" b="1">
                <a:latin typeface="宋体" pitchFamily="2" charset="-122"/>
              </a:rPr>
              <a:t>物理设备之间可能存在</a:t>
            </a:r>
            <a:r>
              <a:rPr lang="zh-CN" altLang="en-US" sz="2800" b="1">
                <a:solidFill>
                  <a:srgbClr val="FF0000"/>
                </a:solidFill>
                <a:latin typeface="宋体" pitchFamily="2" charset="-122"/>
              </a:rPr>
              <a:t>传输速度不匹配</a:t>
            </a:r>
            <a:r>
              <a:rPr lang="zh-CN" altLang="en-US" sz="2800" b="1">
                <a:latin typeface="宋体" pitchFamily="2" charset="-122"/>
              </a:rPr>
              <a:t>的问题。</a:t>
            </a:r>
          </a:p>
          <a:p>
            <a:pPr>
              <a:lnSpc>
                <a:spcPct val="90000"/>
              </a:lnSpc>
              <a:spcBef>
                <a:spcPct val="20000"/>
              </a:spcBef>
              <a:spcAft>
                <a:spcPct val="30000"/>
              </a:spcAft>
              <a:buClr>
                <a:srgbClr val="FF0000"/>
              </a:buClr>
              <a:buFont typeface="Wingdings" pitchFamily="2" charset="2"/>
              <a:buNone/>
            </a:pPr>
            <a:r>
              <a:rPr lang="zh-CN" altLang="en-US" sz="2800" b="1">
                <a:latin typeface="宋体" pitchFamily="2" charset="-122"/>
              </a:rPr>
              <a:t>（</a:t>
            </a:r>
            <a:r>
              <a:rPr lang="en-US" altLang="zh-CN" sz="2800" b="1">
                <a:latin typeface="宋体" pitchFamily="2" charset="-122"/>
              </a:rPr>
              <a:t>2</a:t>
            </a:r>
            <a:r>
              <a:rPr lang="zh-CN" altLang="en-US" sz="2800" b="1">
                <a:latin typeface="宋体" pitchFamily="2" charset="-122"/>
              </a:rPr>
              <a:t>）数据链路层功能：</a:t>
            </a:r>
          </a:p>
          <a:p>
            <a:pPr>
              <a:lnSpc>
                <a:spcPct val="90000"/>
              </a:lnSpc>
              <a:spcBef>
                <a:spcPct val="20000"/>
              </a:spcBef>
              <a:spcAft>
                <a:spcPct val="30000"/>
              </a:spcAft>
              <a:buClr>
                <a:srgbClr val="FF0000"/>
              </a:buClr>
              <a:buFont typeface="Wingdings" pitchFamily="2" charset="2"/>
              <a:buChar char="Ø"/>
            </a:pPr>
            <a:r>
              <a:rPr lang="zh-CN" altLang="en-US" sz="2800" b="1">
                <a:solidFill>
                  <a:srgbClr val="FF0000"/>
                </a:solidFill>
                <a:latin typeface="宋体" pitchFamily="2" charset="-122"/>
              </a:rPr>
              <a:t>流量控制技术</a:t>
            </a:r>
            <a:r>
              <a:rPr lang="zh-CN" altLang="en-US" sz="2800" b="1">
                <a:latin typeface="宋体" pitchFamily="2" charset="-122"/>
              </a:rPr>
              <a:t>（等－停协议、窗口机制等），解决速度不匹配的问题。</a:t>
            </a:r>
          </a:p>
          <a:p>
            <a:pPr>
              <a:lnSpc>
                <a:spcPct val="90000"/>
              </a:lnSpc>
              <a:spcBef>
                <a:spcPct val="20000"/>
              </a:spcBef>
              <a:spcAft>
                <a:spcPct val="30000"/>
              </a:spcAft>
              <a:buClr>
                <a:srgbClr val="FF0000"/>
              </a:buClr>
              <a:buFont typeface="Wingdings" pitchFamily="2" charset="2"/>
              <a:buChar char="Ø"/>
            </a:pPr>
            <a:r>
              <a:rPr lang="zh-CN" altLang="en-US" sz="2800" b="1">
                <a:solidFill>
                  <a:srgbClr val="FF0000"/>
                </a:solidFill>
                <a:latin typeface="宋体" pitchFamily="2" charset="-122"/>
              </a:rPr>
              <a:t>差错处理技术</a:t>
            </a:r>
            <a:r>
              <a:rPr lang="zh-CN" altLang="en-US" sz="2800" b="1">
                <a:latin typeface="宋体" pitchFamily="2" charset="-122"/>
              </a:rPr>
              <a:t>，变不可靠的物理连接为可靠的数据链路，从而保证点－点的数据传输正确性。</a:t>
            </a:r>
          </a:p>
          <a:p>
            <a:pPr>
              <a:lnSpc>
                <a:spcPct val="90000"/>
              </a:lnSpc>
              <a:spcBef>
                <a:spcPct val="20000"/>
              </a:spcBef>
              <a:spcAft>
                <a:spcPct val="30000"/>
              </a:spcAft>
              <a:buClr>
                <a:srgbClr val="FF0000"/>
              </a:buClr>
              <a:buFont typeface="Wingdings" pitchFamily="2" charset="2"/>
              <a:buChar char="Ø"/>
            </a:pPr>
            <a:r>
              <a:rPr lang="zh-CN" altLang="en-US" sz="2800" b="1">
                <a:solidFill>
                  <a:srgbClr val="FF0000"/>
                </a:solidFill>
                <a:latin typeface="宋体" pitchFamily="2" charset="-122"/>
              </a:rPr>
              <a:t>数据链路</a:t>
            </a:r>
            <a:r>
              <a:rPr lang="zh-CN" altLang="en-US" sz="2800" b="1">
                <a:latin typeface="宋体" pitchFamily="2" charset="-122"/>
              </a:rPr>
              <a:t>是指活动着的物理连接，通信之前，收</a:t>
            </a:r>
            <a:r>
              <a:rPr lang="en-US" altLang="zh-CN" sz="2800" b="1">
                <a:latin typeface="宋体" pitchFamily="2" charset="-122"/>
              </a:rPr>
              <a:t>/</a:t>
            </a:r>
            <a:r>
              <a:rPr lang="zh-CN" altLang="en-US" sz="2800" b="1">
                <a:latin typeface="宋体" pitchFamily="2" charset="-122"/>
              </a:rPr>
              <a:t>发双方互相联系而建立；传输完毕，双方协商而释放。</a:t>
            </a:r>
          </a:p>
        </p:txBody>
      </p:sp>
      <p:sp>
        <p:nvSpPr>
          <p:cNvPr id="79877" name="Text Box 5"/>
          <p:cNvSpPr txBox="1">
            <a:spLocks noChangeArrowheads="1"/>
          </p:cNvSpPr>
          <p:nvPr/>
        </p:nvSpPr>
        <p:spPr bwMode="auto">
          <a:xfrm>
            <a:off x="179388" y="44450"/>
            <a:ext cx="3671887" cy="585788"/>
          </a:xfrm>
          <a:prstGeom prst="rect">
            <a:avLst/>
          </a:prstGeom>
          <a:noFill/>
          <a:ln w="9525">
            <a:noFill/>
            <a:miter lim="800000"/>
            <a:headEnd/>
            <a:tailEnd/>
          </a:ln>
        </p:spPr>
        <p:txBody>
          <a:bodyPr>
            <a:spAutoFit/>
          </a:bodyPr>
          <a:lstStyle/>
          <a:p>
            <a:pPr>
              <a:lnSpc>
                <a:spcPct val="90000"/>
              </a:lnSpc>
              <a:spcBef>
                <a:spcPts val="300"/>
              </a:spcBef>
              <a:spcAft>
                <a:spcPct val="30000"/>
              </a:spcAft>
              <a:buClr>
                <a:srgbClr val="FF0000"/>
              </a:buClr>
              <a:buFont typeface="Wingdings" pitchFamily="2" charset="2"/>
              <a:buNone/>
            </a:pPr>
            <a:r>
              <a:rPr lang="en-US" altLang="zh-CN" sz="3600" b="1">
                <a:latin typeface="宋体" pitchFamily="2" charset="-122"/>
              </a:rPr>
              <a:t>3.5 </a:t>
            </a:r>
            <a:r>
              <a:rPr lang="zh-CN" altLang="en-US" sz="3600" b="1">
                <a:latin typeface="宋体" pitchFamily="2" charset="-122"/>
              </a:rPr>
              <a:t>数据链路层</a:t>
            </a:r>
            <a:endParaRPr lang="zh-CN" altLang="en-US" sz="2800" b="1">
              <a:latin typeface="宋体"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304800" y="871538"/>
            <a:ext cx="8534400" cy="5653087"/>
          </a:xfrm>
          <a:prstGeom prst="rect">
            <a:avLst/>
          </a:prstGeom>
          <a:noFill/>
          <a:ln w="9525">
            <a:noFill/>
            <a:miter lim="800000"/>
            <a:headEnd/>
            <a:tailEnd/>
          </a:ln>
        </p:spPr>
        <p:txBody>
          <a:bodyPr/>
          <a:lstStyle/>
          <a:p>
            <a:pPr marL="342900" indent="-342900">
              <a:spcBef>
                <a:spcPct val="20000"/>
              </a:spcBef>
              <a:buClr>
                <a:srgbClr val="FF0000"/>
              </a:buClr>
              <a:buFont typeface="Wingdings" pitchFamily="2" charset="2"/>
              <a:buChar char="Ø"/>
            </a:pPr>
            <a:r>
              <a:rPr lang="zh-CN" altLang="en-US" b="1">
                <a:latin typeface="宋体" pitchFamily="2" charset="-122"/>
              </a:rPr>
              <a:t>标识和维护数据链路（建立和释放，以及选择服务质量，差错处理机制等）。</a:t>
            </a:r>
          </a:p>
          <a:p>
            <a:pPr marL="342900" indent="-342900">
              <a:spcBef>
                <a:spcPct val="20000"/>
              </a:spcBef>
              <a:buClr>
                <a:srgbClr val="FF0000"/>
              </a:buClr>
              <a:buFont typeface="Wingdings" pitchFamily="2" charset="2"/>
              <a:buChar char="Ø"/>
            </a:pPr>
            <a:r>
              <a:rPr lang="zh-CN" altLang="en-US" b="1">
                <a:latin typeface="宋体" pitchFamily="2" charset="-122"/>
              </a:rPr>
              <a:t>传输</a:t>
            </a:r>
            <a:r>
              <a:rPr lang="en-US" altLang="zh-CN" b="1">
                <a:latin typeface="宋体" pitchFamily="2" charset="-122"/>
              </a:rPr>
              <a:t>DL SDU</a:t>
            </a:r>
            <a:r>
              <a:rPr lang="zh-CN" altLang="en-US" b="1">
                <a:latin typeface="宋体" pitchFamily="2" charset="-122"/>
              </a:rPr>
              <a:t>（定义帧格式），</a:t>
            </a:r>
          </a:p>
          <a:p>
            <a:pPr marL="342900" indent="-342900">
              <a:spcBef>
                <a:spcPct val="20000"/>
              </a:spcBef>
              <a:buClr>
                <a:srgbClr val="FF0000"/>
              </a:buClr>
              <a:buFont typeface="Wingdings" pitchFamily="2" charset="2"/>
              <a:buChar char="Ø"/>
            </a:pPr>
            <a:r>
              <a:rPr lang="zh-CN" altLang="en-US" b="1">
                <a:latin typeface="宋体" pitchFamily="2" charset="-122"/>
              </a:rPr>
              <a:t>施行流量控制，</a:t>
            </a:r>
          </a:p>
          <a:p>
            <a:pPr marL="342900" indent="-342900">
              <a:spcBef>
                <a:spcPct val="20000"/>
              </a:spcBef>
              <a:buClr>
                <a:srgbClr val="FF0000"/>
              </a:buClr>
              <a:buFont typeface="Wingdings" pitchFamily="2" charset="2"/>
              <a:buChar char="Ø"/>
            </a:pPr>
            <a:r>
              <a:rPr lang="zh-CN" altLang="en-US" b="1">
                <a:latin typeface="宋体" pitchFamily="2" charset="-122"/>
              </a:rPr>
              <a:t>进行差错通知（无法处理的差错情况，告知上层用户）。</a:t>
            </a:r>
          </a:p>
          <a:p>
            <a:pPr marL="342900" indent="-342900">
              <a:spcBef>
                <a:spcPct val="20000"/>
              </a:spcBef>
            </a:pPr>
            <a:endParaRPr lang="zh-CN" altLang="en-US" sz="1200" b="1">
              <a:latin typeface="宋体" pitchFamily="2" charset="-122"/>
            </a:endParaRPr>
          </a:p>
          <a:p>
            <a:pPr marL="342900" indent="-342900">
              <a:spcBef>
                <a:spcPct val="20000"/>
              </a:spcBef>
            </a:pPr>
            <a:r>
              <a:rPr lang="zh-CN" altLang="en-US" b="1">
                <a:latin typeface="宋体" pitchFamily="2" charset="-122"/>
              </a:rPr>
              <a:t>（</a:t>
            </a:r>
            <a:r>
              <a:rPr lang="en-US" altLang="zh-CN" b="1">
                <a:latin typeface="宋体" pitchFamily="2" charset="-122"/>
              </a:rPr>
              <a:t>4</a:t>
            </a:r>
            <a:r>
              <a:rPr lang="zh-CN" altLang="en-US" b="1">
                <a:latin typeface="宋体" pitchFamily="2" charset="-122"/>
              </a:rPr>
              <a:t>） 数据链路层</a:t>
            </a:r>
            <a:r>
              <a:rPr lang="zh-CN" altLang="en-US" b="1">
                <a:solidFill>
                  <a:srgbClr val="FF0000"/>
                </a:solidFill>
                <a:latin typeface="宋体" pitchFamily="2" charset="-122"/>
              </a:rPr>
              <a:t>协议</a:t>
            </a:r>
            <a:r>
              <a:rPr lang="zh-CN" altLang="en-US" b="1">
                <a:latin typeface="宋体" pitchFamily="2" charset="-122"/>
              </a:rPr>
              <a:t>：  </a:t>
            </a:r>
          </a:p>
          <a:p>
            <a:pPr marL="342900" indent="-342900">
              <a:spcBef>
                <a:spcPct val="20000"/>
              </a:spcBef>
            </a:pPr>
            <a:r>
              <a:rPr lang="zh-CN" altLang="en-US" b="1">
                <a:latin typeface="宋体" pitchFamily="2" charset="-122"/>
              </a:rPr>
              <a:t>   约定</a:t>
            </a:r>
            <a:r>
              <a:rPr lang="en-US" altLang="zh-CN" b="1">
                <a:latin typeface="宋体" pitchFamily="2" charset="-122"/>
              </a:rPr>
              <a:t>DL</a:t>
            </a:r>
            <a:r>
              <a:rPr lang="zh-CN" altLang="en-US" b="1">
                <a:latin typeface="宋体" pitchFamily="2" charset="-122"/>
              </a:rPr>
              <a:t>实体之间的控制信息和时序，保证</a:t>
            </a:r>
            <a:r>
              <a:rPr lang="en-US" altLang="zh-CN" b="1">
                <a:latin typeface="宋体" pitchFamily="2" charset="-122"/>
              </a:rPr>
              <a:t>DL</a:t>
            </a:r>
            <a:r>
              <a:rPr lang="zh-CN" altLang="en-US" b="1">
                <a:latin typeface="宋体" pitchFamily="2" charset="-122"/>
              </a:rPr>
              <a:t>服务的提供。</a:t>
            </a:r>
          </a:p>
          <a:p>
            <a:pPr marL="342900" indent="-342900">
              <a:spcBef>
                <a:spcPct val="20000"/>
              </a:spcBef>
            </a:pPr>
            <a:r>
              <a:rPr lang="zh-CN" altLang="en-US" b="1">
                <a:latin typeface="宋体" pitchFamily="2" charset="-122"/>
              </a:rPr>
              <a:t>   局域网（</a:t>
            </a:r>
            <a:r>
              <a:rPr lang="en-US" altLang="zh-CN" b="1">
                <a:solidFill>
                  <a:srgbClr val="0000FF"/>
                </a:solidFill>
                <a:latin typeface="宋体" pitchFamily="2" charset="-122"/>
              </a:rPr>
              <a:t>802.3</a:t>
            </a:r>
            <a:r>
              <a:rPr lang="zh-CN" altLang="en-US" b="1">
                <a:solidFill>
                  <a:srgbClr val="0000FF"/>
                </a:solidFill>
                <a:latin typeface="宋体" pitchFamily="2" charset="-122"/>
              </a:rPr>
              <a:t>－</a:t>
            </a:r>
            <a:r>
              <a:rPr lang="en-US" altLang="zh-CN" b="1">
                <a:solidFill>
                  <a:srgbClr val="0000FF"/>
                </a:solidFill>
                <a:latin typeface="宋体" pitchFamily="2" charset="-122"/>
              </a:rPr>
              <a:t>CSMA/CD</a:t>
            </a:r>
            <a:r>
              <a:rPr lang="zh-CN" altLang="en-US" b="1">
                <a:latin typeface="宋体" pitchFamily="2" charset="-122"/>
              </a:rPr>
              <a:t>，</a:t>
            </a:r>
            <a:r>
              <a:rPr lang="en-US" altLang="zh-CN" b="1">
                <a:latin typeface="宋体" pitchFamily="2" charset="-122"/>
              </a:rPr>
              <a:t>802.4</a:t>
            </a:r>
            <a:r>
              <a:rPr lang="zh-CN" altLang="en-US" b="1">
                <a:latin typeface="宋体" pitchFamily="2" charset="-122"/>
              </a:rPr>
              <a:t>－令牌总线、</a:t>
            </a:r>
            <a:r>
              <a:rPr lang="en-US" altLang="zh-CN" b="1">
                <a:latin typeface="宋体" pitchFamily="2" charset="-122"/>
              </a:rPr>
              <a:t>802.5</a:t>
            </a:r>
            <a:r>
              <a:rPr lang="zh-CN" altLang="en-US" b="1">
                <a:latin typeface="宋体" pitchFamily="2" charset="-122"/>
              </a:rPr>
              <a:t>－令牌环）</a:t>
            </a:r>
          </a:p>
          <a:p>
            <a:pPr marL="342900" indent="-342900">
              <a:spcBef>
                <a:spcPct val="20000"/>
              </a:spcBef>
            </a:pPr>
            <a:r>
              <a:rPr lang="zh-CN" altLang="en-US" b="1">
                <a:latin typeface="宋体" pitchFamily="2" charset="-122"/>
              </a:rPr>
              <a:t>   面向字符型的数据链路控制规程</a:t>
            </a:r>
            <a:r>
              <a:rPr lang="en-US" altLang="zh-CN" b="1">
                <a:latin typeface="Roman 10cpi"/>
              </a:rPr>
              <a:t>——</a:t>
            </a:r>
            <a:r>
              <a:rPr lang="zh-CN" altLang="en-US" b="1">
                <a:latin typeface="宋体" pitchFamily="2" charset="-122"/>
              </a:rPr>
              <a:t>二进制同步控制规程（</a:t>
            </a:r>
            <a:r>
              <a:rPr lang="en-US" altLang="zh-CN" b="1">
                <a:solidFill>
                  <a:srgbClr val="0000FF"/>
                </a:solidFill>
                <a:latin typeface="宋体" pitchFamily="2" charset="-122"/>
              </a:rPr>
              <a:t>BSC</a:t>
            </a:r>
            <a:r>
              <a:rPr lang="zh-CN" altLang="en-US" b="1">
                <a:latin typeface="宋体" pitchFamily="2" charset="-122"/>
              </a:rPr>
              <a:t>）；</a:t>
            </a:r>
          </a:p>
          <a:p>
            <a:pPr marL="342900" indent="-342900">
              <a:spcBef>
                <a:spcPct val="20000"/>
              </a:spcBef>
            </a:pPr>
            <a:r>
              <a:rPr lang="zh-CN" altLang="en-US" b="1">
                <a:latin typeface="宋体" pitchFamily="2" charset="-122"/>
              </a:rPr>
              <a:t>   面向比特型的数据链路控制规程</a:t>
            </a:r>
            <a:r>
              <a:rPr lang="en-US" altLang="zh-CN" b="1">
                <a:latin typeface="Roman 10cpi"/>
              </a:rPr>
              <a:t>——</a:t>
            </a:r>
            <a:r>
              <a:rPr lang="zh-CN" altLang="en-US" b="1">
                <a:latin typeface="宋体" pitchFamily="2" charset="-122"/>
              </a:rPr>
              <a:t>高级数据链路控制规程（</a:t>
            </a:r>
            <a:r>
              <a:rPr lang="en-US" altLang="zh-CN" b="1">
                <a:solidFill>
                  <a:srgbClr val="0000FF"/>
                </a:solidFill>
                <a:latin typeface="宋体" pitchFamily="2" charset="-122"/>
              </a:rPr>
              <a:t>HDLC</a:t>
            </a:r>
            <a:r>
              <a:rPr lang="zh-CN" altLang="en-US" b="1">
                <a:latin typeface="宋体" pitchFamily="2" charset="-122"/>
              </a:rPr>
              <a:t>）。</a:t>
            </a:r>
          </a:p>
        </p:txBody>
      </p:sp>
      <p:sp>
        <p:nvSpPr>
          <p:cNvPr id="735235" name="Rectangle 3"/>
          <p:cNvSpPr>
            <a:spLocks noChangeArrowheads="1"/>
          </p:cNvSpPr>
          <p:nvPr/>
        </p:nvSpPr>
        <p:spPr bwMode="auto">
          <a:xfrm>
            <a:off x="228600" y="6096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80900" name="Text Box 4"/>
          <p:cNvSpPr txBox="1">
            <a:spLocks noChangeArrowheads="1"/>
          </p:cNvSpPr>
          <p:nvPr/>
        </p:nvSpPr>
        <p:spPr bwMode="auto">
          <a:xfrm>
            <a:off x="857885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26</a:t>
            </a:r>
            <a:endParaRPr lang="en-US" altLang="zh-CN" dirty="0"/>
          </a:p>
        </p:txBody>
      </p:sp>
      <p:sp>
        <p:nvSpPr>
          <p:cNvPr id="80901" name="Rectangle 5"/>
          <p:cNvSpPr>
            <a:spLocks noChangeArrowheads="1"/>
          </p:cNvSpPr>
          <p:nvPr/>
        </p:nvSpPr>
        <p:spPr bwMode="auto">
          <a:xfrm>
            <a:off x="285750" y="115888"/>
            <a:ext cx="3565525" cy="504825"/>
          </a:xfrm>
          <a:prstGeom prst="rect">
            <a:avLst/>
          </a:prstGeom>
          <a:noFill/>
          <a:ln w="9525">
            <a:noFill/>
            <a:miter lim="800000"/>
            <a:headEnd/>
            <a:tailEnd/>
          </a:ln>
        </p:spPr>
        <p:txBody>
          <a:bodyPr/>
          <a:lstStyle/>
          <a:p>
            <a:pPr marL="342900" indent="-342900">
              <a:spcBef>
                <a:spcPts val="300"/>
              </a:spcBef>
              <a:spcAft>
                <a:spcPts val="700"/>
              </a:spcAft>
            </a:pPr>
            <a:r>
              <a:rPr lang="zh-CN" altLang="en-US" b="1">
                <a:latin typeface="宋体" pitchFamily="2" charset="-122"/>
              </a:rPr>
              <a:t>（</a:t>
            </a:r>
            <a:r>
              <a:rPr lang="en-US" altLang="zh-CN" b="1">
                <a:latin typeface="宋体" pitchFamily="2" charset="-122"/>
              </a:rPr>
              <a:t>3</a:t>
            </a:r>
            <a:r>
              <a:rPr lang="zh-CN" altLang="en-US" b="1">
                <a:latin typeface="宋体" pitchFamily="2" charset="-122"/>
              </a:rPr>
              <a:t>）数据链路层</a:t>
            </a:r>
            <a:r>
              <a:rPr lang="zh-CN" altLang="en-US" b="1">
                <a:solidFill>
                  <a:srgbClr val="FF0000"/>
                </a:solidFill>
                <a:latin typeface="宋体" pitchFamily="2" charset="-122"/>
              </a:rPr>
              <a:t>服务</a:t>
            </a:r>
            <a:r>
              <a:rPr lang="zh-CN" altLang="en-US" b="1">
                <a:latin typeface="宋体" pitchFamily="2" charset="-122"/>
              </a:rPr>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057400" y="5394325"/>
            <a:ext cx="5029200" cy="1158875"/>
            <a:chOff x="768" y="912"/>
            <a:chExt cx="3168" cy="730"/>
          </a:xfrm>
        </p:grpSpPr>
        <p:sp>
          <p:nvSpPr>
            <p:cNvPr id="81927" name="Rectangle 3"/>
            <p:cNvSpPr>
              <a:spLocks noChangeArrowheads="1"/>
            </p:cNvSpPr>
            <p:nvPr/>
          </p:nvSpPr>
          <p:spPr bwMode="auto">
            <a:xfrm>
              <a:off x="1392" y="960"/>
              <a:ext cx="336" cy="43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81928" name="Rectangle 4"/>
            <p:cNvSpPr>
              <a:spLocks noChangeArrowheads="1"/>
            </p:cNvSpPr>
            <p:nvPr/>
          </p:nvSpPr>
          <p:spPr bwMode="auto">
            <a:xfrm>
              <a:off x="2880" y="960"/>
              <a:ext cx="336" cy="43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81929" name="Line 5"/>
            <p:cNvSpPr>
              <a:spLocks noChangeShapeType="1"/>
            </p:cNvSpPr>
            <p:nvPr/>
          </p:nvSpPr>
          <p:spPr bwMode="auto">
            <a:xfrm>
              <a:off x="1728" y="1056"/>
              <a:ext cx="1152" cy="0"/>
            </a:xfrm>
            <a:prstGeom prst="line">
              <a:avLst/>
            </a:prstGeom>
            <a:noFill/>
            <a:ln w="9525">
              <a:solidFill>
                <a:schemeClr val="tx1"/>
              </a:solidFill>
              <a:round/>
              <a:headEnd/>
              <a:tailEnd/>
            </a:ln>
          </p:spPr>
          <p:txBody>
            <a:bodyPr wrap="none" anchor="ctr"/>
            <a:lstStyle/>
            <a:p>
              <a:endParaRPr lang="zh-CN" altLang="en-US"/>
            </a:p>
          </p:txBody>
        </p:sp>
        <p:sp>
          <p:nvSpPr>
            <p:cNvPr id="81930" name="Line 6"/>
            <p:cNvSpPr>
              <a:spLocks noChangeShapeType="1"/>
            </p:cNvSpPr>
            <p:nvPr/>
          </p:nvSpPr>
          <p:spPr bwMode="auto">
            <a:xfrm>
              <a:off x="1728" y="1152"/>
              <a:ext cx="1152" cy="0"/>
            </a:xfrm>
            <a:prstGeom prst="line">
              <a:avLst/>
            </a:prstGeom>
            <a:noFill/>
            <a:ln w="9525">
              <a:solidFill>
                <a:schemeClr val="tx1"/>
              </a:solidFill>
              <a:round/>
              <a:headEnd/>
              <a:tailEnd/>
            </a:ln>
          </p:spPr>
          <p:txBody>
            <a:bodyPr wrap="none" anchor="ctr"/>
            <a:lstStyle/>
            <a:p>
              <a:endParaRPr lang="zh-CN" altLang="en-US"/>
            </a:p>
          </p:txBody>
        </p:sp>
        <p:sp>
          <p:nvSpPr>
            <p:cNvPr id="81931" name="Line 7"/>
            <p:cNvSpPr>
              <a:spLocks noChangeShapeType="1"/>
            </p:cNvSpPr>
            <p:nvPr/>
          </p:nvSpPr>
          <p:spPr bwMode="auto">
            <a:xfrm>
              <a:off x="1728" y="1152"/>
              <a:ext cx="1152" cy="0"/>
            </a:xfrm>
            <a:prstGeom prst="line">
              <a:avLst/>
            </a:prstGeom>
            <a:noFill/>
            <a:ln w="9525">
              <a:solidFill>
                <a:schemeClr val="tx1"/>
              </a:solidFill>
              <a:round/>
              <a:headEnd/>
              <a:tailEnd/>
            </a:ln>
          </p:spPr>
          <p:txBody>
            <a:bodyPr wrap="none" anchor="ctr"/>
            <a:lstStyle/>
            <a:p>
              <a:endParaRPr lang="zh-CN" altLang="en-US"/>
            </a:p>
          </p:txBody>
        </p:sp>
        <p:sp>
          <p:nvSpPr>
            <p:cNvPr id="81932" name="Line 8"/>
            <p:cNvSpPr>
              <a:spLocks noChangeShapeType="1"/>
            </p:cNvSpPr>
            <p:nvPr/>
          </p:nvSpPr>
          <p:spPr bwMode="auto">
            <a:xfrm>
              <a:off x="1728" y="1248"/>
              <a:ext cx="1152" cy="0"/>
            </a:xfrm>
            <a:prstGeom prst="line">
              <a:avLst/>
            </a:prstGeom>
            <a:noFill/>
            <a:ln w="9525">
              <a:solidFill>
                <a:schemeClr val="tx1"/>
              </a:solidFill>
              <a:round/>
              <a:headEnd/>
              <a:tailEnd/>
            </a:ln>
          </p:spPr>
          <p:txBody>
            <a:bodyPr wrap="none" anchor="ctr"/>
            <a:lstStyle/>
            <a:p>
              <a:endParaRPr lang="zh-CN" altLang="en-US"/>
            </a:p>
          </p:txBody>
        </p:sp>
        <p:sp>
          <p:nvSpPr>
            <p:cNvPr id="81933" name="Rectangle 9"/>
            <p:cNvSpPr>
              <a:spLocks noChangeArrowheads="1"/>
            </p:cNvSpPr>
            <p:nvPr/>
          </p:nvSpPr>
          <p:spPr bwMode="auto">
            <a:xfrm>
              <a:off x="768" y="1056"/>
              <a:ext cx="144" cy="19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81934" name="Line 10"/>
            <p:cNvSpPr>
              <a:spLocks noChangeShapeType="1"/>
            </p:cNvSpPr>
            <p:nvPr/>
          </p:nvSpPr>
          <p:spPr bwMode="auto">
            <a:xfrm>
              <a:off x="912" y="1104"/>
              <a:ext cx="0" cy="0"/>
            </a:xfrm>
            <a:prstGeom prst="line">
              <a:avLst/>
            </a:prstGeom>
            <a:noFill/>
            <a:ln w="9525">
              <a:solidFill>
                <a:schemeClr val="tx1"/>
              </a:solidFill>
              <a:round/>
              <a:headEnd/>
              <a:tailEnd/>
            </a:ln>
          </p:spPr>
          <p:txBody>
            <a:bodyPr wrap="none" anchor="ctr"/>
            <a:lstStyle/>
            <a:p>
              <a:endParaRPr lang="zh-CN" altLang="en-US"/>
            </a:p>
          </p:txBody>
        </p:sp>
        <p:sp>
          <p:nvSpPr>
            <p:cNvPr id="81935" name="Line 11"/>
            <p:cNvSpPr>
              <a:spLocks noChangeShapeType="1"/>
            </p:cNvSpPr>
            <p:nvPr/>
          </p:nvSpPr>
          <p:spPr bwMode="auto">
            <a:xfrm>
              <a:off x="912" y="1152"/>
              <a:ext cx="48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81936" name="Line 12"/>
            <p:cNvSpPr>
              <a:spLocks noChangeShapeType="1"/>
            </p:cNvSpPr>
            <p:nvPr/>
          </p:nvSpPr>
          <p:spPr bwMode="auto">
            <a:xfrm>
              <a:off x="3216" y="1152"/>
              <a:ext cx="576"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81937" name="Rectangle 13"/>
            <p:cNvSpPr>
              <a:spLocks noChangeArrowheads="1"/>
            </p:cNvSpPr>
            <p:nvPr/>
          </p:nvSpPr>
          <p:spPr bwMode="auto">
            <a:xfrm>
              <a:off x="3792" y="1056"/>
              <a:ext cx="144" cy="192"/>
            </a:xfrm>
            <a:prstGeom prst="rect">
              <a:avLst/>
            </a:prstGeom>
            <a:solidFill>
              <a:schemeClr val="accent1"/>
            </a:solidFill>
            <a:ln w="6350">
              <a:solidFill>
                <a:schemeClr val="tx1"/>
              </a:solidFill>
              <a:miter lim="800000"/>
              <a:headEnd/>
              <a:tailEnd/>
            </a:ln>
          </p:spPr>
          <p:txBody>
            <a:bodyPr wrap="none" anchor="ctr"/>
            <a:lstStyle/>
            <a:p>
              <a:endParaRPr lang="zh-CN" altLang="en-US"/>
            </a:p>
          </p:txBody>
        </p:sp>
        <p:sp>
          <p:nvSpPr>
            <p:cNvPr id="81938" name="Line 14"/>
            <p:cNvSpPr>
              <a:spLocks noChangeShapeType="1"/>
            </p:cNvSpPr>
            <p:nvPr/>
          </p:nvSpPr>
          <p:spPr bwMode="auto">
            <a:xfrm>
              <a:off x="1728" y="1344"/>
              <a:ext cx="1152" cy="0"/>
            </a:xfrm>
            <a:prstGeom prst="line">
              <a:avLst/>
            </a:prstGeom>
            <a:noFill/>
            <a:ln w="9525">
              <a:solidFill>
                <a:schemeClr val="tx1"/>
              </a:solidFill>
              <a:round/>
              <a:headEnd/>
              <a:tailEnd/>
            </a:ln>
          </p:spPr>
          <p:txBody>
            <a:bodyPr wrap="none" anchor="ctr"/>
            <a:lstStyle/>
            <a:p>
              <a:endParaRPr lang="zh-CN" altLang="en-US"/>
            </a:p>
          </p:txBody>
        </p:sp>
        <p:sp>
          <p:nvSpPr>
            <p:cNvPr id="81939" name="Text Box 15"/>
            <p:cNvSpPr txBox="1">
              <a:spLocks noChangeArrowheads="1"/>
            </p:cNvSpPr>
            <p:nvPr/>
          </p:nvSpPr>
          <p:spPr bwMode="auto">
            <a:xfrm>
              <a:off x="1958" y="912"/>
              <a:ext cx="164" cy="518"/>
            </a:xfrm>
            <a:prstGeom prst="rect">
              <a:avLst/>
            </a:prstGeom>
            <a:noFill/>
            <a:ln w="9525">
              <a:noFill/>
              <a:miter lim="800000"/>
              <a:headEnd/>
              <a:tailEnd/>
            </a:ln>
          </p:spPr>
          <p:txBody>
            <a:bodyPr wrap="none">
              <a:spAutoFit/>
            </a:bodyPr>
            <a:lstStyle/>
            <a:p>
              <a:r>
                <a:rPr lang="en-US" altLang="zh-CN" sz="1200" b="1"/>
                <a:t>1</a:t>
              </a:r>
            </a:p>
            <a:p>
              <a:r>
                <a:rPr lang="en-US" altLang="zh-CN" sz="1200" b="1"/>
                <a:t>2</a:t>
              </a:r>
            </a:p>
            <a:p>
              <a:r>
                <a:rPr lang="en-US" altLang="zh-CN" sz="1200" b="1"/>
                <a:t>3</a:t>
              </a:r>
            </a:p>
            <a:p>
              <a:r>
                <a:rPr lang="en-US" altLang="zh-CN" sz="1200" b="1"/>
                <a:t>4</a:t>
              </a:r>
            </a:p>
          </p:txBody>
        </p:sp>
        <p:sp>
          <p:nvSpPr>
            <p:cNvPr id="81940" name="Text Box 16"/>
            <p:cNvSpPr txBox="1">
              <a:spLocks noChangeArrowheads="1"/>
            </p:cNvSpPr>
            <p:nvPr/>
          </p:nvSpPr>
          <p:spPr bwMode="auto">
            <a:xfrm>
              <a:off x="1334" y="1390"/>
              <a:ext cx="433" cy="250"/>
            </a:xfrm>
            <a:prstGeom prst="rect">
              <a:avLst/>
            </a:prstGeom>
            <a:noFill/>
            <a:ln w="12700">
              <a:noFill/>
              <a:miter lim="800000"/>
              <a:headEnd/>
              <a:tailEnd/>
            </a:ln>
          </p:spPr>
          <p:txBody>
            <a:bodyPr wrap="none">
              <a:spAutoFit/>
            </a:bodyPr>
            <a:lstStyle/>
            <a:p>
              <a:pPr eaLnBrk="0" hangingPunct="0"/>
              <a:r>
                <a:rPr lang="zh-CN" altLang="en-US" sz="2000" b="1">
                  <a:latin typeface="楷体"/>
                  <a:ea typeface="楷体"/>
                  <a:cs typeface="楷体"/>
                </a:rPr>
                <a:t>分流</a:t>
              </a:r>
            </a:p>
          </p:txBody>
        </p:sp>
        <p:sp>
          <p:nvSpPr>
            <p:cNvPr id="81941" name="Text Box 17"/>
            <p:cNvSpPr txBox="1">
              <a:spLocks noChangeArrowheads="1"/>
            </p:cNvSpPr>
            <p:nvPr/>
          </p:nvSpPr>
          <p:spPr bwMode="auto">
            <a:xfrm>
              <a:off x="2831" y="1392"/>
              <a:ext cx="433" cy="250"/>
            </a:xfrm>
            <a:prstGeom prst="rect">
              <a:avLst/>
            </a:prstGeom>
            <a:noFill/>
            <a:ln w="12700">
              <a:noFill/>
              <a:miter lim="800000"/>
              <a:headEnd/>
              <a:tailEnd/>
            </a:ln>
          </p:spPr>
          <p:txBody>
            <a:bodyPr wrap="none">
              <a:spAutoFit/>
            </a:bodyPr>
            <a:lstStyle/>
            <a:p>
              <a:pPr eaLnBrk="0" hangingPunct="0"/>
              <a:r>
                <a:rPr lang="zh-CN" altLang="en-US" sz="2000" b="1">
                  <a:latin typeface="楷体"/>
                  <a:ea typeface="楷体"/>
                  <a:cs typeface="楷体"/>
                </a:rPr>
                <a:t>合流</a:t>
              </a:r>
            </a:p>
          </p:txBody>
        </p:sp>
      </p:grpSp>
      <p:sp>
        <p:nvSpPr>
          <p:cNvPr id="736274" name="Rectangle 18"/>
          <p:cNvSpPr>
            <a:spLocks noChangeArrowheads="1"/>
          </p:cNvSpPr>
          <p:nvPr/>
        </p:nvSpPr>
        <p:spPr bwMode="auto">
          <a:xfrm>
            <a:off x="228600" y="7620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81924" name="Text Box 19"/>
          <p:cNvSpPr txBox="1">
            <a:spLocks noChangeArrowheads="1"/>
          </p:cNvSpPr>
          <p:nvPr/>
        </p:nvSpPr>
        <p:spPr bwMode="auto">
          <a:xfrm>
            <a:off x="8501090" y="142852"/>
            <a:ext cx="492443" cy="461665"/>
          </a:xfrm>
          <a:prstGeom prst="rect">
            <a:avLst/>
          </a:prstGeom>
          <a:noFill/>
          <a:ln w="12700">
            <a:noFill/>
            <a:miter lim="800000"/>
            <a:headEnd/>
            <a:tailEnd/>
          </a:ln>
        </p:spPr>
        <p:txBody>
          <a:bodyPr wrap="none">
            <a:spAutoFit/>
          </a:bodyPr>
          <a:lstStyle/>
          <a:p>
            <a:pPr eaLnBrk="0" hangingPunct="0"/>
            <a:r>
              <a:rPr lang="en-US" altLang="zh-CN" dirty="0" smtClean="0"/>
              <a:t>27</a:t>
            </a:r>
            <a:endParaRPr lang="en-US" altLang="zh-CN" dirty="0"/>
          </a:p>
        </p:txBody>
      </p:sp>
      <p:sp>
        <p:nvSpPr>
          <p:cNvPr id="81925" name="Text Box 20"/>
          <p:cNvSpPr txBox="1">
            <a:spLocks noChangeArrowheads="1"/>
          </p:cNvSpPr>
          <p:nvPr/>
        </p:nvSpPr>
        <p:spPr bwMode="auto">
          <a:xfrm>
            <a:off x="212725" y="903288"/>
            <a:ext cx="8855075" cy="4254500"/>
          </a:xfrm>
          <a:prstGeom prst="rect">
            <a:avLst/>
          </a:prstGeom>
          <a:noFill/>
          <a:ln w="9525">
            <a:noFill/>
            <a:miter lim="800000"/>
            <a:headEnd/>
            <a:tailEnd/>
          </a:ln>
        </p:spPr>
        <p:txBody>
          <a:bodyPr>
            <a:spAutoFit/>
          </a:bodyPr>
          <a:lstStyle/>
          <a:p>
            <a:pPr>
              <a:lnSpc>
                <a:spcPct val="110000"/>
              </a:lnSpc>
              <a:spcBef>
                <a:spcPct val="40000"/>
              </a:spcBef>
              <a:buFont typeface="Wingdings" pitchFamily="2" charset="2"/>
              <a:buChar char="Ø"/>
            </a:pPr>
            <a:r>
              <a:rPr lang="zh-CN" altLang="en-US" b="1">
                <a:solidFill>
                  <a:srgbClr val="FF0000"/>
                </a:solidFill>
                <a:latin typeface="宋体" pitchFamily="2" charset="-122"/>
              </a:rPr>
              <a:t>指导思想</a:t>
            </a:r>
            <a:r>
              <a:rPr lang="zh-CN" altLang="en-US" b="1">
                <a:latin typeface="宋体" pitchFamily="2" charset="-122"/>
              </a:rPr>
              <a:t>：利用多条物理</a:t>
            </a:r>
            <a:r>
              <a:rPr lang="en-US" altLang="zh-CN" b="1">
                <a:latin typeface="宋体" pitchFamily="2" charset="-122"/>
              </a:rPr>
              <a:t>/</a:t>
            </a:r>
            <a:r>
              <a:rPr lang="zh-CN" altLang="en-US" b="1">
                <a:latin typeface="宋体" pitchFamily="2" charset="-122"/>
              </a:rPr>
              <a:t>逻辑单链路来支持多链路。</a:t>
            </a:r>
          </a:p>
          <a:p>
            <a:pPr>
              <a:lnSpc>
                <a:spcPct val="110000"/>
              </a:lnSpc>
              <a:spcBef>
                <a:spcPct val="40000"/>
              </a:spcBef>
              <a:buFont typeface="Wingdings" pitchFamily="2" charset="2"/>
              <a:buChar char="Ø"/>
            </a:pPr>
            <a:r>
              <a:rPr lang="zh-CN" altLang="en-US" b="1">
                <a:solidFill>
                  <a:srgbClr val="FF0000"/>
                </a:solidFill>
                <a:latin typeface="宋体" pitchFamily="2" charset="-122"/>
              </a:rPr>
              <a:t>采用技术：分流</a:t>
            </a:r>
            <a:r>
              <a:rPr lang="en-US" altLang="zh-CN" b="1">
                <a:solidFill>
                  <a:srgbClr val="FF0000"/>
                </a:solidFill>
                <a:latin typeface="宋体" pitchFamily="2" charset="-122"/>
              </a:rPr>
              <a:t>/</a:t>
            </a:r>
            <a:r>
              <a:rPr lang="zh-CN" altLang="en-US" b="1">
                <a:solidFill>
                  <a:srgbClr val="FF0000"/>
                </a:solidFill>
                <a:latin typeface="宋体" pitchFamily="2" charset="-122"/>
              </a:rPr>
              <a:t>合流</a:t>
            </a:r>
          </a:p>
          <a:p>
            <a:pPr>
              <a:lnSpc>
                <a:spcPct val="110000"/>
              </a:lnSpc>
              <a:spcBef>
                <a:spcPct val="40000"/>
              </a:spcBef>
            </a:pPr>
            <a:r>
              <a:rPr lang="zh-CN" altLang="en-US" b="1">
                <a:latin typeface="宋体" pitchFamily="2" charset="-122"/>
              </a:rPr>
              <a:t>   用多条（</a:t>
            </a:r>
            <a:r>
              <a:rPr lang="en-US" altLang="zh-CN" b="1">
                <a:latin typeface="宋体" pitchFamily="2" charset="-122"/>
              </a:rPr>
              <a:t>N-1</a:t>
            </a:r>
            <a:r>
              <a:rPr lang="zh-CN" altLang="en-US" b="1">
                <a:latin typeface="宋体" pitchFamily="2" charset="-122"/>
              </a:rPr>
              <a:t>）连接来支持单条（</a:t>
            </a:r>
            <a:r>
              <a:rPr lang="en-US" altLang="zh-CN" b="1">
                <a:latin typeface="宋体" pitchFamily="2" charset="-122"/>
              </a:rPr>
              <a:t>N</a:t>
            </a:r>
            <a:r>
              <a:rPr lang="zh-CN" altLang="en-US" b="1">
                <a:latin typeface="宋体" pitchFamily="2" charset="-122"/>
              </a:rPr>
              <a:t>）连接，</a:t>
            </a:r>
          </a:p>
          <a:p>
            <a:pPr>
              <a:lnSpc>
                <a:spcPct val="110000"/>
              </a:lnSpc>
              <a:spcBef>
                <a:spcPct val="40000"/>
              </a:spcBef>
            </a:pPr>
            <a:r>
              <a:rPr lang="zh-CN" altLang="en-US" b="1">
                <a:latin typeface="宋体" pitchFamily="2" charset="-122"/>
              </a:rPr>
              <a:t>   从多个（</a:t>
            </a:r>
            <a:r>
              <a:rPr lang="en-US" altLang="zh-CN" b="1">
                <a:latin typeface="宋体" pitchFamily="2" charset="-122"/>
              </a:rPr>
              <a:t>N-1</a:t>
            </a:r>
            <a:r>
              <a:rPr lang="zh-CN" altLang="en-US" b="1">
                <a:latin typeface="宋体" pitchFamily="2" charset="-122"/>
              </a:rPr>
              <a:t>）连接中分解出（</a:t>
            </a:r>
            <a:r>
              <a:rPr lang="en-US" altLang="zh-CN" b="1">
                <a:latin typeface="宋体" pitchFamily="2" charset="-122"/>
              </a:rPr>
              <a:t>N</a:t>
            </a:r>
            <a:r>
              <a:rPr lang="zh-CN" altLang="en-US" b="1">
                <a:latin typeface="宋体" pitchFamily="2" charset="-122"/>
              </a:rPr>
              <a:t>）连接的数据传输技术。</a:t>
            </a:r>
            <a:endParaRPr lang="zh-CN" altLang="en-US">
              <a:latin typeface="宋体" pitchFamily="2" charset="-122"/>
            </a:endParaRPr>
          </a:p>
          <a:p>
            <a:pPr>
              <a:lnSpc>
                <a:spcPct val="110000"/>
              </a:lnSpc>
              <a:spcBef>
                <a:spcPct val="40000"/>
              </a:spcBef>
              <a:spcAft>
                <a:spcPct val="10000"/>
              </a:spcAft>
              <a:buFont typeface="Wingdings" pitchFamily="2" charset="2"/>
              <a:buChar char="Ø"/>
            </a:pPr>
            <a:r>
              <a:rPr lang="zh-CN" altLang="en-US" b="1">
                <a:solidFill>
                  <a:srgbClr val="FF0000"/>
                </a:solidFill>
                <a:latin typeface="宋体" pitchFamily="2" charset="-122"/>
              </a:rPr>
              <a:t>应用对象</a:t>
            </a:r>
            <a:r>
              <a:rPr lang="zh-CN" altLang="en-US" b="1">
                <a:latin typeface="宋体" pitchFamily="2" charset="-122"/>
              </a:rPr>
              <a:t>：</a:t>
            </a:r>
          </a:p>
          <a:p>
            <a:pPr>
              <a:lnSpc>
                <a:spcPct val="110000"/>
              </a:lnSpc>
              <a:spcBef>
                <a:spcPct val="40000"/>
              </a:spcBef>
              <a:spcAft>
                <a:spcPct val="10000"/>
              </a:spcAft>
            </a:pPr>
            <a:r>
              <a:rPr lang="zh-CN" altLang="en-US" b="1">
                <a:latin typeface="宋体" pitchFamily="2" charset="-122"/>
              </a:rPr>
              <a:t>  追求</a:t>
            </a:r>
            <a:r>
              <a:rPr lang="zh-CN" altLang="en-US" b="1">
                <a:solidFill>
                  <a:srgbClr val="FF0000"/>
                </a:solidFill>
                <a:latin typeface="宋体" pitchFamily="2" charset="-122"/>
              </a:rPr>
              <a:t>高可靠性</a:t>
            </a:r>
            <a:r>
              <a:rPr lang="zh-CN" altLang="en-US" b="1">
                <a:latin typeface="宋体" pitchFamily="2" charset="-122"/>
              </a:rPr>
              <a:t>时，将相同帧交由多条不同的单链路同时传输；</a:t>
            </a:r>
          </a:p>
          <a:p>
            <a:pPr>
              <a:lnSpc>
                <a:spcPct val="110000"/>
              </a:lnSpc>
              <a:spcBef>
                <a:spcPct val="40000"/>
              </a:spcBef>
              <a:spcAft>
                <a:spcPct val="10000"/>
              </a:spcAft>
            </a:pPr>
            <a:r>
              <a:rPr lang="zh-CN" altLang="en-US" b="1">
                <a:latin typeface="宋体" pitchFamily="2" charset="-122"/>
              </a:rPr>
              <a:t>  追求</a:t>
            </a:r>
            <a:r>
              <a:rPr lang="zh-CN" altLang="en-US" b="1">
                <a:solidFill>
                  <a:srgbClr val="FF0000"/>
                </a:solidFill>
                <a:latin typeface="宋体" pitchFamily="2" charset="-122"/>
              </a:rPr>
              <a:t>高速率</a:t>
            </a:r>
            <a:r>
              <a:rPr lang="zh-CN" altLang="en-US" b="1">
                <a:latin typeface="宋体" pitchFamily="2" charset="-122"/>
              </a:rPr>
              <a:t>时，将不同帧交由不同单链路传输，</a:t>
            </a:r>
            <a:r>
              <a:rPr lang="en-US" altLang="zh-CN" b="1">
                <a:latin typeface="宋体" pitchFamily="2" charset="-122"/>
              </a:rPr>
              <a:t>MLP</a:t>
            </a:r>
            <a:r>
              <a:rPr lang="zh-CN" altLang="en-US" b="1">
                <a:latin typeface="宋体" pitchFamily="2" charset="-122"/>
              </a:rPr>
              <a:t>的传输速率是各</a:t>
            </a:r>
            <a:r>
              <a:rPr lang="en-US" altLang="zh-CN" b="1">
                <a:latin typeface="宋体" pitchFamily="2" charset="-122"/>
              </a:rPr>
              <a:t>SLP</a:t>
            </a:r>
            <a:r>
              <a:rPr lang="zh-CN" altLang="en-US" b="1">
                <a:latin typeface="宋体" pitchFamily="2" charset="-122"/>
              </a:rPr>
              <a:t>的传输速率之和；</a:t>
            </a:r>
          </a:p>
        </p:txBody>
      </p:sp>
      <p:sp>
        <p:nvSpPr>
          <p:cNvPr id="81926" name="Text Box 21"/>
          <p:cNvSpPr txBox="1">
            <a:spLocks noChangeArrowheads="1"/>
          </p:cNvSpPr>
          <p:nvPr/>
        </p:nvSpPr>
        <p:spPr bwMode="auto">
          <a:xfrm>
            <a:off x="179388" y="187325"/>
            <a:ext cx="3600450" cy="476250"/>
          </a:xfrm>
          <a:prstGeom prst="rect">
            <a:avLst/>
          </a:prstGeom>
          <a:noFill/>
          <a:ln w="9525">
            <a:noFill/>
            <a:miter lim="800000"/>
            <a:headEnd/>
            <a:tailEnd/>
          </a:ln>
        </p:spPr>
        <p:txBody>
          <a:bodyPr>
            <a:spAutoFit/>
          </a:bodyPr>
          <a:lstStyle/>
          <a:p>
            <a:pPr>
              <a:lnSpc>
                <a:spcPct val="90000"/>
              </a:lnSpc>
              <a:spcBef>
                <a:spcPct val="20000"/>
              </a:spcBef>
            </a:pPr>
            <a:r>
              <a:rPr lang="zh-CN" altLang="en-US" sz="2800" b="1">
                <a:latin typeface="宋体" pitchFamily="2" charset="-122"/>
              </a:rPr>
              <a:t>多链路规程（</a:t>
            </a:r>
            <a:r>
              <a:rPr lang="en-US" altLang="zh-CN" sz="2800" b="1">
                <a:latin typeface="宋体" pitchFamily="2" charset="-122"/>
              </a:rPr>
              <a:t>MLP</a:t>
            </a:r>
            <a:r>
              <a:rPr lang="zh-CN" altLang="en-US" sz="2800" b="1">
                <a:latin typeface="宋体" pitchFamily="2" charset="-122"/>
              </a:rPr>
              <a:t>）</a:t>
            </a:r>
            <a:endParaRPr lang="zh-CN" altLang="en-US" b="1">
              <a:latin typeface="宋体"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Line 2"/>
          <p:cNvSpPr>
            <a:spLocks noChangeShapeType="1"/>
          </p:cNvSpPr>
          <p:nvPr/>
        </p:nvSpPr>
        <p:spPr bwMode="auto">
          <a:xfrm flipV="1">
            <a:off x="533400" y="2438400"/>
            <a:ext cx="0" cy="1752600"/>
          </a:xfrm>
          <a:prstGeom prst="line">
            <a:avLst/>
          </a:prstGeom>
          <a:noFill/>
          <a:ln w="9525">
            <a:solidFill>
              <a:schemeClr val="tx1"/>
            </a:solidFill>
            <a:round/>
            <a:headEnd/>
            <a:tailEnd/>
          </a:ln>
        </p:spPr>
        <p:txBody>
          <a:bodyPr wrap="none" anchor="ctr"/>
          <a:lstStyle/>
          <a:p>
            <a:endParaRPr lang="zh-CN" altLang="en-US"/>
          </a:p>
        </p:txBody>
      </p:sp>
      <p:sp>
        <p:nvSpPr>
          <p:cNvPr id="82947" name="Line 3"/>
          <p:cNvSpPr>
            <a:spLocks noChangeShapeType="1"/>
          </p:cNvSpPr>
          <p:nvPr/>
        </p:nvSpPr>
        <p:spPr bwMode="auto">
          <a:xfrm>
            <a:off x="533400" y="2438400"/>
            <a:ext cx="3810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82948" name="Line 4"/>
          <p:cNvSpPr>
            <a:spLocks noChangeShapeType="1"/>
          </p:cNvSpPr>
          <p:nvPr/>
        </p:nvSpPr>
        <p:spPr bwMode="auto">
          <a:xfrm>
            <a:off x="304800" y="3048000"/>
            <a:ext cx="5334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82949" name="Line 5"/>
          <p:cNvSpPr>
            <a:spLocks noChangeShapeType="1"/>
          </p:cNvSpPr>
          <p:nvPr/>
        </p:nvSpPr>
        <p:spPr bwMode="auto">
          <a:xfrm>
            <a:off x="323850" y="3068638"/>
            <a:ext cx="0" cy="2667000"/>
          </a:xfrm>
          <a:prstGeom prst="line">
            <a:avLst/>
          </a:prstGeom>
          <a:noFill/>
          <a:ln w="9525">
            <a:solidFill>
              <a:schemeClr val="tx1"/>
            </a:solidFill>
            <a:round/>
            <a:headEnd/>
            <a:tailEnd/>
          </a:ln>
        </p:spPr>
        <p:txBody>
          <a:bodyPr wrap="none" anchor="ctr"/>
          <a:lstStyle/>
          <a:p>
            <a:endParaRPr lang="zh-CN" altLang="en-US"/>
          </a:p>
        </p:txBody>
      </p:sp>
      <p:sp>
        <p:nvSpPr>
          <p:cNvPr id="82950" name="Line 6"/>
          <p:cNvSpPr>
            <a:spLocks noChangeShapeType="1"/>
          </p:cNvSpPr>
          <p:nvPr/>
        </p:nvSpPr>
        <p:spPr bwMode="auto">
          <a:xfrm>
            <a:off x="323850" y="5734050"/>
            <a:ext cx="1152525" cy="0"/>
          </a:xfrm>
          <a:prstGeom prst="line">
            <a:avLst/>
          </a:prstGeom>
          <a:noFill/>
          <a:ln w="9525">
            <a:solidFill>
              <a:schemeClr val="tx1"/>
            </a:solidFill>
            <a:round/>
            <a:headEnd type="triangle" w="med" len="med"/>
            <a:tailEnd/>
          </a:ln>
        </p:spPr>
        <p:txBody>
          <a:bodyPr wrap="none" anchor="ctr"/>
          <a:lstStyle/>
          <a:p>
            <a:endParaRPr lang="zh-CN" altLang="en-US"/>
          </a:p>
        </p:txBody>
      </p:sp>
      <p:sp>
        <p:nvSpPr>
          <p:cNvPr id="82951" name="Line 7"/>
          <p:cNvSpPr>
            <a:spLocks noChangeShapeType="1"/>
          </p:cNvSpPr>
          <p:nvPr/>
        </p:nvSpPr>
        <p:spPr bwMode="auto">
          <a:xfrm>
            <a:off x="2971800" y="1524000"/>
            <a:ext cx="19050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82952" name="Line 8"/>
          <p:cNvSpPr>
            <a:spLocks noChangeShapeType="1"/>
          </p:cNvSpPr>
          <p:nvPr/>
        </p:nvSpPr>
        <p:spPr bwMode="auto">
          <a:xfrm>
            <a:off x="2971800" y="3048000"/>
            <a:ext cx="19050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82953" name="Line 9"/>
          <p:cNvSpPr>
            <a:spLocks noChangeShapeType="1"/>
          </p:cNvSpPr>
          <p:nvPr/>
        </p:nvSpPr>
        <p:spPr bwMode="auto">
          <a:xfrm>
            <a:off x="3352800" y="3657600"/>
            <a:ext cx="1524000" cy="0"/>
          </a:xfrm>
          <a:prstGeom prst="line">
            <a:avLst/>
          </a:prstGeom>
          <a:noFill/>
          <a:ln w="9525">
            <a:solidFill>
              <a:schemeClr val="tx1"/>
            </a:solidFill>
            <a:round/>
            <a:headEnd type="triangle" w="med" len="med"/>
            <a:tailEnd/>
          </a:ln>
        </p:spPr>
        <p:txBody>
          <a:bodyPr wrap="none" anchor="ctr"/>
          <a:lstStyle/>
          <a:p>
            <a:endParaRPr lang="zh-CN" altLang="en-US"/>
          </a:p>
        </p:txBody>
      </p:sp>
      <p:sp>
        <p:nvSpPr>
          <p:cNvPr id="82954" name="Line 10"/>
          <p:cNvSpPr>
            <a:spLocks noChangeShapeType="1"/>
          </p:cNvSpPr>
          <p:nvPr/>
        </p:nvSpPr>
        <p:spPr bwMode="auto">
          <a:xfrm>
            <a:off x="533400" y="4191000"/>
            <a:ext cx="381000" cy="0"/>
          </a:xfrm>
          <a:prstGeom prst="line">
            <a:avLst/>
          </a:prstGeom>
          <a:noFill/>
          <a:ln w="9525">
            <a:solidFill>
              <a:schemeClr val="tx1"/>
            </a:solidFill>
            <a:round/>
            <a:headEnd type="triangle" w="med" len="med"/>
            <a:tailEnd/>
          </a:ln>
        </p:spPr>
        <p:txBody>
          <a:bodyPr wrap="none" anchor="ctr"/>
          <a:lstStyle/>
          <a:p>
            <a:endParaRPr lang="zh-CN" altLang="en-US"/>
          </a:p>
        </p:txBody>
      </p:sp>
      <p:sp>
        <p:nvSpPr>
          <p:cNvPr id="82955" name="Line 11"/>
          <p:cNvSpPr>
            <a:spLocks noChangeShapeType="1"/>
          </p:cNvSpPr>
          <p:nvPr/>
        </p:nvSpPr>
        <p:spPr bwMode="auto">
          <a:xfrm>
            <a:off x="2819400" y="4191000"/>
            <a:ext cx="685800" cy="0"/>
          </a:xfrm>
          <a:prstGeom prst="line">
            <a:avLst/>
          </a:prstGeom>
          <a:noFill/>
          <a:ln w="9525">
            <a:solidFill>
              <a:schemeClr val="tx1"/>
            </a:solidFill>
            <a:round/>
            <a:headEnd/>
            <a:tailEnd/>
          </a:ln>
        </p:spPr>
        <p:txBody>
          <a:bodyPr wrap="none" anchor="ctr"/>
          <a:lstStyle/>
          <a:p>
            <a:endParaRPr lang="zh-CN" altLang="en-US"/>
          </a:p>
        </p:txBody>
      </p:sp>
      <p:sp>
        <p:nvSpPr>
          <p:cNvPr id="82956" name="Line 12"/>
          <p:cNvSpPr>
            <a:spLocks noChangeShapeType="1"/>
          </p:cNvSpPr>
          <p:nvPr/>
        </p:nvSpPr>
        <p:spPr bwMode="auto">
          <a:xfrm>
            <a:off x="3505200" y="4191000"/>
            <a:ext cx="0" cy="2209800"/>
          </a:xfrm>
          <a:prstGeom prst="line">
            <a:avLst/>
          </a:prstGeom>
          <a:noFill/>
          <a:ln w="9525">
            <a:solidFill>
              <a:schemeClr val="tx1"/>
            </a:solidFill>
            <a:round/>
            <a:headEnd/>
            <a:tailEnd/>
          </a:ln>
        </p:spPr>
        <p:txBody>
          <a:bodyPr wrap="none" anchor="ctr"/>
          <a:lstStyle/>
          <a:p>
            <a:endParaRPr lang="zh-CN" altLang="en-US"/>
          </a:p>
        </p:txBody>
      </p:sp>
      <p:sp>
        <p:nvSpPr>
          <p:cNvPr id="82957" name="Line 13"/>
          <p:cNvSpPr>
            <a:spLocks noChangeShapeType="1"/>
          </p:cNvSpPr>
          <p:nvPr/>
        </p:nvSpPr>
        <p:spPr bwMode="auto">
          <a:xfrm flipH="1">
            <a:off x="2667000" y="6400800"/>
            <a:ext cx="8382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82958" name="Line 14"/>
          <p:cNvSpPr>
            <a:spLocks noChangeShapeType="1"/>
          </p:cNvSpPr>
          <p:nvPr/>
        </p:nvSpPr>
        <p:spPr bwMode="auto">
          <a:xfrm>
            <a:off x="2971800" y="6019800"/>
            <a:ext cx="19050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82959" name="Line 15"/>
          <p:cNvSpPr>
            <a:spLocks noChangeShapeType="1"/>
          </p:cNvSpPr>
          <p:nvPr/>
        </p:nvSpPr>
        <p:spPr bwMode="auto">
          <a:xfrm>
            <a:off x="2971800" y="6705600"/>
            <a:ext cx="19050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82960" name="Text Box 16"/>
          <p:cNvSpPr txBox="1">
            <a:spLocks noChangeArrowheads="1"/>
          </p:cNvSpPr>
          <p:nvPr/>
        </p:nvSpPr>
        <p:spPr bwMode="auto">
          <a:xfrm>
            <a:off x="3505200" y="3886200"/>
            <a:ext cx="438150" cy="1920875"/>
          </a:xfrm>
          <a:prstGeom prst="rect">
            <a:avLst/>
          </a:prstGeom>
          <a:noFill/>
          <a:ln w="9525">
            <a:noFill/>
            <a:miter lim="800000"/>
            <a:headEnd/>
            <a:tailEnd/>
          </a:ln>
        </p:spPr>
        <p:txBody>
          <a:bodyPr wrap="none">
            <a:spAutoFit/>
          </a:bodyPr>
          <a:lstStyle/>
          <a:p>
            <a:pPr algn="ctr" eaLnBrk="0" hangingPunct="0"/>
            <a:r>
              <a:rPr lang="zh-CN" altLang="en-US" sz="2000" b="1">
                <a:latin typeface="楷体"/>
                <a:ea typeface="楷体"/>
                <a:cs typeface="楷体"/>
              </a:rPr>
              <a:t>无</a:t>
            </a:r>
          </a:p>
          <a:p>
            <a:pPr algn="ctr" eaLnBrk="0" hangingPunct="0"/>
            <a:r>
              <a:rPr lang="zh-CN" altLang="en-US" sz="2000" b="1">
                <a:latin typeface="楷体"/>
                <a:ea typeface="楷体"/>
                <a:cs typeface="楷体"/>
              </a:rPr>
              <a:t>数</a:t>
            </a:r>
          </a:p>
          <a:p>
            <a:pPr algn="ctr" eaLnBrk="0" hangingPunct="0"/>
            <a:r>
              <a:rPr lang="zh-CN" altLang="en-US" sz="2000" b="1">
                <a:latin typeface="楷体"/>
                <a:ea typeface="楷体"/>
                <a:cs typeface="楷体"/>
              </a:rPr>
              <a:t>据</a:t>
            </a:r>
          </a:p>
          <a:p>
            <a:pPr algn="ctr" eaLnBrk="0" hangingPunct="0"/>
            <a:r>
              <a:rPr lang="zh-CN" altLang="en-US" sz="2000" b="1">
                <a:latin typeface="楷体"/>
                <a:ea typeface="楷体"/>
                <a:cs typeface="楷体"/>
              </a:rPr>
              <a:t>帧</a:t>
            </a:r>
          </a:p>
          <a:p>
            <a:pPr algn="ctr" eaLnBrk="0" hangingPunct="0"/>
            <a:r>
              <a:rPr lang="zh-CN" altLang="en-US" sz="2000" b="1">
                <a:latin typeface="楷体"/>
                <a:ea typeface="楷体"/>
                <a:cs typeface="楷体"/>
              </a:rPr>
              <a:t>待</a:t>
            </a:r>
          </a:p>
          <a:p>
            <a:pPr algn="ctr" eaLnBrk="0" hangingPunct="0"/>
            <a:r>
              <a:rPr lang="zh-CN" altLang="en-US" sz="2000" b="1">
                <a:latin typeface="楷体"/>
                <a:ea typeface="楷体"/>
                <a:cs typeface="楷体"/>
              </a:rPr>
              <a:t>传</a:t>
            </a:r>
          </a:p>
        </p:txBody>
      </p:sp>
      <p:sp>
        <p:nvSpPr>
          <p:cNvPr id="737297" name="Rectangle 17"/>
          <p:cNvSpPr>
            <a:spLocks noChangeArrowheads="1"/>
          </p:cNvSpPr>
          <p:nvPr/>
        </p:nvSpPr>
        <p:spPr bwMode="auto">
          <a:xfrm>
            <a:off x="228600" y="6096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82962" name="Text Box 18"/>
          <p:cNvSpPr txBox="1">
            <a:spLocks noChangeArrowheads="1"/>
          </p:cNvSpPr>
          <p:nvPr/>
        </p:nvSpPr>
        <p:spPr bwMode="auto">
          <a:xfrm>
            <a:off x="857885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28</a:t>
            </a:r>
            <a:endParaRPr lang="en-US" altLang="zh-CN" dirty="0"/>
          </a:p>
        </p:txBody>
      </p:sp>
      <p:sp>
        <p:nvSpPr>
          <p:cNvPr id="82963" name="Text Box 19"/>
          <p:cNvSpPr txBox="1">
            <a:spLocks noChangeArrowheads="1"/>
          </p:cNvSpPr>
          <p:nvPr/>
        </p:nvSpPr>
        <p:spPr bwMode="auto">
          <a:xfrm>
            <a:off x="395288" y="692150"/>
            <a:ext cx="8386762" cy="6157913"/>
          </a:xfrm>
          <a:prstGeom prst="rect">
            <a:avLst/>
          </a:prstGeom>
          <a:noFill/>
          <a:ln w="9525">
            <a:noFill/>
            <a:miter lim="800000"/>
            <a:headEnd/>
            <a:tailEnd/>
          </a:ln>
        </p:spPr>
        <p:txBody>
          <a:bodyPr wrap="none">
            <a:spAutoFit/>
          </a:bodyPr>
          <a:lstStyle/>
          <a:p>
            <a:pPr>
              <a:lnSpc>
                <a:spcPct val="90000"/>
              </a:lnSpc>
              <a:spcBef>
                <a:spcPct val="20000"/>
              </a:spcBef>
            </a:pPr>
            <a:r>
              <a:rPr lang="en-US" altLang="zh-CN" sz="2000" b="1">
                <a:latin typeface="宋体" pitchFamily="2" charset="-122"/>
              </a:rPr>
              <a:t>     </a:t>
            </a:r>
            <a:r>
              <a:rPr lang="zh-CN" altLang="en-US" sz="2000" b="1">
                <a:latin typeface="宋体" pitchFamily="2" charset="-122"/>
              </a:rPr>
              <a:t>发送方                             接收方</a:t>
            </a:r>
          </a:p>
          <a:p>
            <a:pPr>
              <a:lnSpc>
                <a:spcPct val="90000"/>
              </a:lnSpc>
              <a:spcBef>
                <a:spcPct val="10000"/>
              </a:spcBef>
              <a:buFont typeface="Wingdings" pitchFamily="2" charset="2"/>
              <a:buChar char="Ø"/>
            </a:pPr>
            <a:r>
              <a:rPr lang="zh-CN" altLang="en-US" sz="2000" b="1">
                <a:solidFill>
                  <a:srgbClr val="FF0000"/>
                </a:solidFill>
                <a:latin typeface="宋体" pitchFamily="2" charset="-122"/>
              </a:rPr>
              <a:t>建立</a:t>
            </a:r>
            <a:r>
              <a:rPr lang="en-US" altLang="zh-CN" sz="2000" b="1">
                <a:solidFill>
                  <a:srgbClr val="FF0000"/>
                </a:solidFill>
                <a:latin typeface="宋体" pitchFamily="2" charset="-122"/>
              </a:rPr>
              <a:t>MLP</a:t>
            </a:r>
            <a:r>
              <a:rPr lang="zh-CN" altLang="en-US" sz="2000" b="1">
                <a:solidFill>
                  <a:srgbClr val="FF0000"/>
                </a:solidFill>
                <a:latin typeface="宋体" pitchFamily="2" charset="-122"/>
              </a:rPr>
              <a:t>链路</a:t>
            </a:r>
            <a:r>
              <a:rPr lang="zh-CN" altLang="en-US" sz="2000" b="1">
                <a:latin typeface="宋体" pitchFamily="2" charset="-122"/>
              </a:rPr>
              <a:t>：</a:t>
            </a:r>
          </a:p>
          <a:p>
            <a:pPr>
              <a:lnSpc>
                <a:spcPct val="90000"/>
              </a:lnSpc>
              <a:spcBef>
                <a:spcPct val="10000"/>
              </a:spcBef>
            </a:pPr>
            <a:r>
              <a:rPr lang="zh-CN" altLang="en-US" sz="2000" b="1">
                <a:latin typeface="宋体" pitchFamily="2" charset="-122"/>
              </a:rPr>
              <a:t>    启动建立</a:t>
            </a:r>
            <a:r>
              <a:rPr lang="en-US" altLang="zh-CN" sz="2000" b="1">
                <a:latin typeface="宋体" pitchFamily="2" charset="-122"/>
              </a:rPr>
              <a:t>SLP</a:t>
            </a:r>
            <a:r>
              <a:rPr lang="zh-CN" altLang="en-US" sz="2000" b="1">
                <a:latin typeface="宋体" pitchFamily="2" charset="-122"/>
              </a:rPr>
              <a:t>链路                 建立所有单链路</a:t>
            </a:r>
          </a:p>
          <a:p>
            <a:pPr>
              <a:lnSpc>
                <a:spcPct val="90000"/>
              </a:lnSpc>
              <a:spcBef>
                <a:spcPct val="10000"/>
              </a:spcBef>
            </a:pPr>
            <a:r>
              <a:rPr lang="zh-CN" altLang="en-US" sz="2000" b="1">
                <a:latin typeface="宋体" pitchFamily="2" charset="-122"/>
              </a:rPr>
              <a:t>                                    </a:t>
            </a:r>
            <a:r>
              <a:rPr lang="en-US" altLang="zh-CN" sz="2000" b="1">
                <a:latin typeface="宋体" pitchFamily="2" charset="-122"/>
              </a:rPr>
              <a:t>MLP</a:t>
            </a:r>
            <a:r>
              <a:rPr lang="zh-CN" altLang="en-US" sz="2000" b="1">
                <a:latin typeface="宋体" pitchFamily="2" charset="-122"/>
              </a:rPr>
              <a:t>链路建立</a:t>
            </a:r>
          </a:p>
          <a:p>
            <a:pPr>
              <a:lnSpc>
                <a:spcPct val="90000"/>
              </a:lnSpc>
              <a:spcBef>
                <a:spcPct val="10000"/>
              </a:spcBef>
              <a:buFont typeface="Wingdings" pitchFamily="2" charset="2"/>
              <a:buChar char="Ø"/>
            </a:pPr>
            <a:r>
              <a:rPr lang="zh-CN" altLang="en-US" sz="2000" b="1">
                <a:solidFill>
                  <a:srgbClr val="FF0000"/>
                </a:solidFill>
                <a:latin typeface="宋体" pitchFamily="2" charset="-122"/>
              </a:rPr>
              <a:t>数据传输</a:t>
            </a:r>
          </a:p>
          <a:p>
            <a:pPr>
              <a:lnSpc>
                <a:spcPct val="90000"/>
              </a:lnSpc>
              <a:spcBef>
                <a:spcPct val="10000"/>
              </a:spcBef>
            </a:pPr>
            <a:r>
              <a:rPr lang="zh-CN" altLang="en-US" sz="2000" b="1">
                <a:latin typeface="宋体" pitchFamily="2" charset="-122"/>
              </a:rPr>
              <a:t>    </a:t>
            </a:r>
            <a:r>
              <a:rPr lang="en-US" altLang="zh-CN" sz="2000" b="1">
                <a:latin typeface="宋体" pitchFamily="2" charset="-122"/>
              </a:rPr>
              <a:t>MLP</a:t>
            </a:r>
            <a:r>
              <a:rPr lang="zh-CN" altLang="en-US" sz="2000" b="1">
                <a:latin typeface="宋体" pitchFamily="2" charset="-122"/>
              </a:rPr>
              <a:t>帧统一编号，</a:t>
            </a:r>
          </a:p>
          <a:p>
            <a:pPr>
              <a:lnSpc>
                <a:spcPct val="90000"/>
              </a:lnSpc>
              <a:spcBef>
                <a:spcPct val="10000"/>
              </a:spcBef>
            </a:pPr>
            <a:r>
              <a:rPr lang="zh-CN" altLang="en-US" sz="2000" b="1">
                <a:latin typeface="宋体" pitchFamily="2" charset="-122"/>
              </a:rPr>
              <a:t>    暂存并交单链路传输；</a:t>
            </a:r>
          </a:p>
          <a:p>
            <a:pPr>
              <a:lnSpc>
                <a:spcPct val="90000"/>
              </a:lnSpc>
              <a:spcBef>
                <a:spcPct val="10000"/>
              </a:spcBef>
            </a:pPr>
            <a:r>
              <a:rPr lang="zh-CN" altLang="en-US" sz="2000" b="1">
                <a:latin typeface="宋体" pitchFamily="2" charset="-122"/>
              </a:rPr>
              <a:t>    </a:t>
            </a:r>
            <a:r>
              <a:rPr lang="en-US" altLang="zh-CN" sz="2000" b="1">
                <a:latin typeface="宋体" pitchFamily="2" charset="-122"/>
              </a:rPr>
              <a:t>SLP</a:t>
            </a:r>
            <a:r>
              <a:rPr lang="zh-CN" altLang="en-US" sz="2000" b="1">
                <a:latin typeface="宋体" pitchFamily="2" charset="-122"/>
              </a:rPr>
              <a:t>传输该帧；                    </a:t>
            </a:r>
            <a:r>
              <a:rPr lang="en-US" altLang="zh-CN" sz="2000" b="1">
                <a:latin typeface="宋体" pitchFamily="2" charset="-122"/>
              </a:rPr>
              <a:t>SLP</a:t>
            </a:r>
            <a:r>
              <a:rPr lang="zh-CN" altLang="en-US" sz="2000" b="1">
                <a:latin typeface="宋体" pitchFamily="2" charset="-122"/>
              </a:rPr>
              <a:t>收取一帧；</a:t>
            </a:r>
          </a:p>
          <a:p>
            <a:pPr>
              <a:lnSpc>
                <a:spcPct val="90000"/>
              </a:lnSpc>
              <a:spcBef>
                <a:spcPct val="10000"/>
              </a:spcBef>
            </a:pPr>
            <a:r>
              <a:rPr lang="zh-CN" altLang="en-US" sz="2000" b="1">
                <a:latin typeface="宋体" pitchFamily="2" charset="-122"/>
              </a:rPr>
              <a:t>                                     递交</a:t>
            </a:r>
            <a:r>
              <a:rPr lang="en-US" altLang="zh-CN" sz="2000" b="1">
                <a:latin typeface="宋体" pitchFamily="2" charset="-122"/>
              </a:rPr>
              <a:t>MLP</a:t>
            </a:r>
            <a:r>
              <a:rPr lang="zh-CN" altLang="en-US" sz="2000" b="1">
                <a:latin typeface="宋体" pitchFamily="2" charset="-122"/>
              </a:rPr>
              <a:t>实体排序；</a:t>
            </a:r>
          </a:p>
          <a:p>
            <a:pPr>
              <a:lnSpc>
                <a:spcPct val="90000"/>
              </a:lnSpc>
              <a:spcBef>
                <a:spcPct val="10000"/>
              </a:spcBef>
            </a:pPr>
            <a:r>
              <a:rPr lang="zh-CN" altLang="en-US" sz="2000" b="1">
                <a:latin typeface="宋体" pitchFamily="2" charset="-122"/>
              </a:rPr>
              <a:t>    单链路报告传输结果；             返回传输结果；</a:t>
            </a:r>
          </a:p>
          <a:p>
            <a:pPr>
              <a:lnSpc>
                <a:spcPct val="90000"/>
              </a:lnSpc>
              <a:spcBef>
                <a:spcPct val="10000"/>
              </a:spcBef>
              <a:buFontTx/>
              <a:buChar char="•"/>
            </a:pPr>
            <a:r>
              <a:rPr lang="zh-CN" altLang="en-US" sz="2000" b="1">
                <a:solidFill>
                  <a:srgbClr val="FF0000"/>
                </a:solidFill>
                <a:latin typeface="宋体" pitchFamily="2" charset="-122"/>
              </a:rPr>
              <a:t>传输正确</a:t>
            </a:r>
          </a:p>
          <a:p>
            <a:pPr>
              <a:lnSpc>
                <a:spcPct val="90000"/>
              </a:lnSpc>
              <a:spcBef>
                <a:spcPct val="10000"/>
              </a:spcBef>
            </a:pPr>
            <a:r>
              <a:rPr lang="zh-CN" altLang="en-US" sz="2000" b="1">
                <a:latin typeface="宋体" pitchFamily="2" charset="-122"/>
              </a:rPr>
              <a:t>    有数据帧待传？</a:t>
            </a:r>
          </a:p>
          <a:p>
            <a:pPr>
              <a:lnSpc>
                <a:spcPct val="90000"/>
              </a:lnSpc>
              <a:spcBef>
                <a:spcPct val="10000"/>
              </a:spcBef>
              <a:buFontTx/>
              <a:buChar char="•"/>
            </a:pPr>
            <a:r>
              <a:rPr lang="zh-CN" altLang="en-US" sz="2000" b="1">
                <a:solidFill>
                  <a:srgbClr val="FF0000"/>
                </a:solidFill>
                <a:latin typeface="宋体" pitchFamily="2" charset="-122"/>
              </a:rPr>
              <a:t>如果某条单链路故障</a:t>
            </a:r>
          </a:p>
          <a:p>
            <a:pPr>
              <a:lnSpc>
                <a:spcPct val="90000"/>
              </a:lnSpc>
              <a:spcBef>
                <a:spcPct val="10000"/>
              </a:spcBef>
            </a:pPr>
            <a:r>
              <a:rPr lang="zh-CN" altLang="en-US" sz="2000" b="1">
                <a:latin typeface="宋体" pitchFamily="2" charset="-122"/>
              </a:rPr>
              <a:t>  （超时或者否定确认）</a:t>
            </a:r>
          </a:p>
          <a:p>
            <a:pPr>
              <a:lnSpc>
                <a:spcPct val="90000"/>
              </a:lnSpc>
              <a:spcBef>
                <a:spcPct val="10000"/>
              </a:spcBef>
            </a:pPr>
            <a:r>
              <a:rPr lang="zh-CN" altLang="en-US" sz="2000" b="1">
                <a:latin typeface="宋体" pitchFamily="2" charset="-122"/>
              </a:rPr>
              <a:t>       报告</a:t>
            </a:r>
            <a:r>
              <a:rPr lang="en-US" altLang="zh-CN" sz="2000" b="1">
                <a:latin typeface="宋体" pitchFamily="2" charset="-122"/>
              </a:rPr>
              <a:t>MLP</a:t>
            </a:r>
            <a:r>
              <a:rPr lang="zh-CN" altLang="en-US" sz="2000" b="1">
                <a:latin typeface="宋体" pitchFamily="2" charset="-122"/>
              </a:rPr>
              <a:t>实体</a:t>
            </a:r>
          </a:p>
          <a:p>
            <a:pPr>
              <a:lnSpc>
                <a:spcPct val="90000"/>
              </a:lnSpc>
              <a:spcBef>
                <a:spcPct val="10000"/>
              </a:spcBef>
            </a:pPr>
            <a:r>
              <a:rPr lang="zh-CN" altLang="en-US" sz="2000" b="1">
                <a:solidFill>
                  <a:srgbClr val="FF0000"/>
                </a:solidFill>
                <a:latin typeface="宋体" pitchFamily="2" charset="-122"/>
              </a:rPr>
              <a:t>    故障单链路数等于</a:t>
            </a:r>
            <a:r>
              <a:rPr lang="en-US" altLang="zh-CN" sz="2000" b="1">
                <a:solidFill>
                  <a:srgbClr val="FF0000"/>
                </a:solidFill>
                <a:latin typeface="宋体" pitchFamily="2" charset="-122"/>
              </a:rPr>
              <a:t>2</a:t>
            </a:r>
            <a:r>
              <a:rPr lang="zh-CN" altLang="en-US" sz="2000" b="1">
                <a:solidFill>
                  <a:srgbClr val="FF0000"/>
                </a:solidFill>
                <a:latin typeface="宋体" pitchFamily="2" charset="-122"/>
              </a:rPr>
              <a:t>？</a:t>
            </a:r>
          </a:p>
          <a:p>
            <a:pPr>
              <a:lnSpc>
                <a:spcPct val="90000"/>
              </a:lnSpc>
              <a:spcBef>
                <a:spcPct val="10000"/>
              </a:spcBef>
            </a:pPr>
            <a:r>
              <a:rPr lang="zh-CN" altLang="en-US" sz="2000" b="1">
                <a:solidFill>
                  <a:schemeClr val="hlink"/>
                </a:solidFill>
                <a:latin typeface="宋体" pitchFamily="2" charset="-122"/>
              </a:rPr>
              <a:t>        </a:t>
            </a:r>
            <a:r>
              <a:rPr lang="en-US" altLang="zh-CN" sz="2000" b="1">
                <a:solidFill>
                  <a:srgbClr val="FF0000"/>
                </a:solidFill>
                <a:latin typeface="宋体" pitchFamily="2" charset="-122"/>
              </a:rPr>
              <a:t>No</a:t>
            </a:r>
            <a:r>
              <a:rPr lang="zh-CN" altLang="en-US" sz="2000" b="1">
                <a:solidFill>
                  <a:srgbClr val="FF0000"/>
                </a:solidFill>
                <a:latin typeface="宋体" pitchFamily="2" charset="-122"/>
              </a:rPr>
              <a:t>：</a:t>
            </a:r>
            <a:r>
              <a:rPr lang="zh-CN" altLang="en-US" sz="2000" b="1">
                <a:latin typeface="宋体" pitchFamily="2" charset="-122"/>
              </a:rPr>
              <a:t> 另选单链路；</a:t>
            </a:r>
          </a:p>
          <a:p>
            <a:pPr>
              <a:lnSpc>
                <a:spcPct val="90000"/>
              </a:lnSpc>
              <a:spcBef>
                <a:spcPct val="10000"/>
              </a:spcBef>
            </a:pPr>
            <a:r>
              <a:rPr lang="zh-CN" altLang="en-US" sz="2000" b="1">
                <a:latin typeface="宋体" pitchFamily="2" charset="-122"/>
              </a:rPr>
              <a:t>        </a:t>
            </a:r>
            <a:r>
              <a:rPr lang="en-US" altLang="zh-CN" sz="2000" b="1">
                <a:solidFill>
                  <a:srgbClr val="FF0000"/>
                </a:solidFill>
                <a:latin typeface="宋体" pitchFamily="2" charset="-122"/>
              </a:rPr>
              <a:t>Yes</a:t>
            </a:r>
            <a:r>
              <a:rPr lang="zh-CN" altLang="en-US" sz="2000" b="1">
                <a:solidFill>
                  <a:srgbClr val="FF0000"/>
                </a:solidFill>
                <a:latin typeface="宋体" pitchFamily="2" charset="-122"/>
              </a:rPr>
              <a:t>：</a:t>
            </a:r>
            <a:r>
              <a:rPr lang="zh-CN" altLang="en-US" sz="2000" b="1">
                <a:latin typeface="宋体" pitchFamily="2" charset="-122"/>
              </a:rPr>
              <a:t>复位</a:t>
            </a:r>
            <a:r>
              <a:rPr lang="en-US" altLang="zh-CN" sz="2000" b="1">
                <a:latin typeface="宋体" pitchFamily="2" charset="-122"/>
              </a:rPr>
              <a:t>MLP                </a:t>
            </a:r>
            <a:r>
              <a:rPr lang="zh-CN" altLang="en-US" sz="2000" b="1">
                <a:latin typeface="宋体" pitchFamily="2" charset="-122"/>
              </a:rPr>
              <a:t>清除所有单链路（终止过程）；</a:t>
            </a:r>
          </a:p>
          <a:p>
            <a:pPr>
              <a:lnSpc>
                <a:spcPct val="90000"/>
              </a:lnSpc>
              <a:spcBef>
                <a:spcPct val="10000"/>
              </a:spcBef>
              <a:buFont typeface="Wingdings" pitchFamily="2" charset="2"/>
              <a:buChar char="Ø"/>
            </a:pPr>
            <a:r>
              <a:rPr lang="zh-CN" altLang="en-US" sz="2000" b="1">
                <a:solidFill>
                  <a:srgbClr val="FF0000"/>
                </a:solidFill>
                <a:latin typeface="宋体" pitchFamily="2" charset="-122"/>
              </a:rPr>
              <a:t>数据传输完毕</a:t>
            </a:r>
          </a:p>
          <a:p>
            <a:pPr>
              <a:lnSpc>
                <a:spcPct val="90000"/>
              </a:lnSpc>
              <a:spcBef>
                <a:spcPct val="10000"/>
              </a:spcBef>
            </a:pPr>
            <a:r>
              <a:rPr lang="zh-CN" altLang="en-US" sz="2000" b="1">
                <a:latin typeface="宋体" pitchFamily="2" charset="-122"/>
              </a:rPr>
              <a:t>    清除单链路                       清除单链路</a:t>
            </a:r>
          </a:p>
        </p:txBody>
      </p:sp>
      <p:sp>
        <p:nvSpPr>
          <p:cNvPr id="82964" name="Text Box 20"/>
          <p:cNvSpPr txBox="1">
            <a:spLocks noChangeArrowheads="1"/>
          </p:cNvSpPr>
          <p:nvPr/>
        </p:nvSpPr>
        <p:spPr bwMode="auto">
          <a:xfrm>
            <a:off x="395288" y="144463"/>
            <a:ext cx="4651375" cy="476250"/>
          </a:xfrm>
          <a:prstGeom prst="rect">
            <a:avLst/>
          </a:prstGeom>
          <a:noFill/>
          <a:ln w="9525">
            <a:noFill/>
            <a:miter lim="800000"/>
            <a:headEnd/>
            <a:tailEnd/>
          </a:ln>
        </p:spPr>
        <p:txBody>
          <a:bodyPr wrap="none">
            <a:spAutoFit/>
          </a:bodyPr>
          <a:lstStyle/>
          <a:p>
            <a:pPr>
              <a:lnSpc>
                <a:spcPct val="90000"/>
              </a:lnSpc>
              <a:spcBef>
                <a:spcPct val="20000"/>
              </a:spcBef>
            </a:pPr>
            <a:r>
              <a:rPr lang="zh-CN" altLang="en-US" sz="2800" b="1">
                <a:latin typeface="宋体" pitchFamily="2" charset="-122"/>
              </a:rPr>
              <a:t>多链路规程（</a:t>
            </a:r>
            <a:r>
              <a:rPr lang="en-US" altLang="zh-CN" sz="2800" b="1">
                <a:latin typeface="宋体" pitchFamily="2" charset="-122"/>
              </a:rPr>
              <a:t>MLP</a:t>
            </a:r>
            <a:r>
              <a:rPr lang="zh-CN" altLang="en-US" sz="2800" b="1">
                <a:latin typeface="宋体" pitchFamily="2" charset="-122"/>
              </a:rPr>
              <a:t>）</a:t>
            </a:r>
            <a:r>
              <a:rPr lang="zh-CN" altLang="en-US" sz="2800" b="1">
                <a:solidFill>
                  <a:srgbClr val="FF0000"/>
                </a:solidFill>
                <a:latin typeface="宋体" pitchFamily="2" charset="-122"/>
              </a:rPr>
              <a:t>工作过程</a:t>
            </a:r>
            <a:endParaRPr lang="zh-CN" altLang="en-US" sz="2000" b="1">
              <a:latin typeface="宋体"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83971" name="Text Box 3"/>
          <p:cNvSpPr txBox="1">
            <a:spLocks noChangeArrowheads="1"/>
          </p:cNvSpPr>
          <p:nvPr/>
        </p:nvSpPr>
        <p:spPr bwMode="auto">
          <a:xfrm>
            <a:off x="8572528" y="109815"/>
            <a:ext cx="492443" cy="461665"/>
          </a:xfrm>
          <a:prstGeom prst="rect">
            <a:avLst/>
          </a:prstGeom>
          <a:noFill/>
          <a:ln w="12700">
            <a:noFill/>
            <a:miter lim="800000"/>
            <a:headEnd/>
            <a:tailEnd/>
          </a:ln>
        </p:spPr>
        <p:txBody>
          <a:bodyPr wrap="none">
            <a:spAutoFit/>
          </a:bodyPr>
          <a:lstStyle/>
          <a:p>
            <a:pPr eaLnBrk="0" hangingPunct="0"/>
            <a:r>
              <a:rPr lang="en-US" altLang="zh-CN" dirty="0" smtClean="0"/>
              <a:t>29</a:t>
            </a:r>
            <a:endParaRPr lang="en-US" altLang="zh-CN" dirty="0"/>
          </a:p>
        </p:txBody>
      </p:sp>
      <p:sp>
        <p:nvSpPr>
          <p:cNvPr id="83972" name="Text Box 4"/>
          <p:cNvSpPr txBox="1">
            <a:spLocks noChangeArrowheads="1"/>
          </p:cNvSpPr>
          <p:nvPr/>
        </p:nvSpPr>
        <p:spPr bwMode="auto">
          <a:xfrm>
            <a:off x="212725" y="981075"/>
            <a:ext cx="8778875" cy="4792663"/>
          </a:xfrm>
          <a:prstGeom prst="rect">
            <a:avLst/>
          </a:prstGeom>
          <a:noFill/>
          <a:ln w="9525">
            <a:noFill/>
            <a:miter lim="800000"/>
            <a:headEnd/>
            <a:tailEnd/>
          </a:ln>
        </p:spPr>
        <p:txBody>
          <a:bodyPr>
            <a:spAutoFit/>
          </a:bodyPr>
          <a:lstStyle/>
          <a:p>
            <a:pPr>
              <a:spcBef>
                <a:spcPct val="20000"/>
              </a:spcBef>
              <a:spcAft>
                <a:spcPct val="30000"/>
              </a:spcAft>
            </a:pPr>
            <a:r>
              <a:rPr lang="zh-CN" altLang="en-US" sz="2800" b="1" dirty="0">
                <a:latin typeface="宋体" pitchFamily="2" charset="-122"/>
              </a:rPr>
              <a:t>（</a:t>
            </a:r>
            <a:r>
              <a:rPr lang="en-US" altLang="zh-CN" sz="2800" b="1" dirty="0">
                <a:latin typeface="宋体" pitchFamily="2" charset="-122"/>
              </a:rPr>
              <a:t>1</a:t>
            </a:r>
            <a:r>
              <a:rPr lang="zh-CN" altLang="en-US" sz="2800" b="1" dirty="0">
                <a:latin typeface="宋体" pitchFamily="2" charset="-122"/>
              </a:rPr>
              <a:t>） 基于</a:t>
            </a:r>
            <a:r>
              <a:rPr lang="en-US" altLang="zh-CN" sz="2800" b="1" dirty="0">
                <a:latin typeface="宋体" pitchFamily="2" charset="-122"/>
              </a:rPr>
              <a:t>DL</a:t>
            </a:r>
            <a:r>
              <a:rPr lang="zh-CN" altLang="en-US" sz="2800" b="1" dirty="0">
                <a:latin typeface="宋体" pitchFamily="2" charset="-122"/>
              </a:rPr>
              <a:t>层的问题</a:t>
            </a:r>
          </a:p>
          <a:p>
            <a:pPr>
              <a:spcBef>
                <a:spcPct val="20000"/>
              </a:spcBef>
            </a:pPr>
            <a:r>
              <a:rPr lang="zh-CN" altLang="en-US" sz="2800" b="1" dirty="0">
                <a:solidFill>
                  <a:srgbClr val="FF0000"/>
                </a:solidFill>
                <a:latin typeface="宋体" pitchFamily="2" charset="-122"/>
              </a:rPr>
              <a:t>★ </a:t>
            </a:r>
            <a:r>
              <a:rPr lang="zh-CN" altLang="en-US" sz="2800" b="1" dirty="0">
                <a:latin typeface="宋体" pitchFamily="2" charset="-122"/>
              </a:rPr>
              <a:t>数据链路层</a:t>
            </a:r>
            <a:r>
              <a:rPr lang="zh-CN" altLang="en-US" sz="2800" b="1" dirty="0">
                <a:solidFill>
                  <a:srgbClr val="FF0000"/>
                </a:solidFill>
                <a:latin typeface="宋体" pitchFamily="2" charset="-122"/>
              </a:rPr>
              <a:t>仅提供点对点的数据链路</a:t>
            </a:r>
            <a:r>
              <a:rPr lang="zh-CN" altLang="en-US" sz="2800" b="1" dirty="0">
                <a:latin typeface="宋体" pitchFamily="2" charset="-122"/>
              </a:rPr>
              <a:t>，不能直接提供用户数据的端到端（即</a:t>
            </a:r>
            <a:r>
              <a:rPr lang="en-US" altLang="zh-CN" sz="2800" b="1" dirty="0">
                <a:latin typeface="宋体" pitchFamily="2" charset="-122"/>
              </a:rPr>
              <a:t>DTE</a:t>
            </a:r>
            <a:r>
              <a:rPr lang="zh-CN" altLang="en-US" sz="2800" b="1" dirty="0">
                <a:latin typeface="宋体" pitchFamily="2" charset="-122"/>
              </a:rPr>
              <a:t>和</a:t>
            </a:r>
            <a:r>
              <a:rPr lang="en-US" altLang="zh-CN" sz="2800" b="1" dirty="0">
                <a:latin typeface="宋体" pitchFamily="2" charset="-122"/>
              </a:rPr>
              <a:t>DTE</a:t>
            </a:r>
            <a:r>
              <a:rPr lang="zh-CN" altLang="en-US" sz="2800" b="1" dirty="0">
                <a:latin typeface="宋体" pitchFamily="2" charset="-122"/>
              </a:rPr>
              <a:t>）之间的传输，  </a:t>
            </a:r>
          </a:p>
          <a:p>
            <a:pPr>
              <a:spcAft>
                <a:spcPct val="30000"/>
              </a:spcAft>
            </a:pPr>
            <a:r>
              <a:rPr lang="zh-CN" altLang="en-US" sz="2800" b="1" dirty="0">
                <a:latin typeface="宋体" pitchFamily="2" charset="-122"/>
              </a:rPr>
              <a:t>   （其中可能经过多个</a:t>
            </a:r>
            <a:r>
              <a:rPr lang="en-US" altLang="zh-CN" sz="2800" b="1" dirty="0">
                <a:latin typeface="宋体" pitchFamily="2" charset="-122"/>
              </a:rPr>
              <a:t>DCE</a:t>
            </a:r>
            <a:r>
              <a:rPr lang="zh-CN" altLang="en-US" sz="2800" b="1" dirty="0">
                <a:latin typeface="宋体" pitchFamily="2" charset="-122"/>
              </a:rPr>
              <a:t>的合作和转发）；</a:t>
            </a:r>
          </a:p>
          <a:p>
            <a:pPr>
              <a:spcBef>
                <a:spcPct val="20000"/>
              </a:spcBef>
              <a:spcAft>
                <a:spcPct val="30000"/>
              </a:spcAft>
            </a:pPr>
            <a:r>
              <a:rPr lang="zh-CN" altLang="en-US" sz="2800" b="1" dirty="0">
                <a:solidFill>
                  <a:srgbClr val="FF0000"/>
                </a:solidFill>
                <a:latin typeface="宋体" pitchFamily="2" charset="-122"/>
              </a:rPr>
              <a:t>★ </a:t>
            </a:r>
            <a:r>
              <a:rPr lang="zh-CN" altLang="en-US" sz="2800" b="1" dirty="0">
                <a:latin typeface="宋体" pitchFamily="2" charset="-122"/>
              </a:rPr>
              <a:t>当用户设备连入网络时，希望可以和任一其他用户通信；</a:t>
            </a:r>
          </a:p>
          <a:p>
            <a:pPr>
              <a:spcBef>
                <a:spcPct val="20000"/>
              </a:spcBef>
              <a:spcAft>
                <a:spcPct val="30000"/>
              </a:spcAft>
            </a:pPr>
            <a:r>
              <a:rPr lang="zh-CN" altLang="en-US" sz="2800" b="1" dirty="0">
                <a:latin typeface="宋体" pitchFamily="2" charset="-122"/>
              </a:rPr>
              <a:t>     多个用户可能同时希望传输信息</a:t>
            </a:r>
          </a:p>
          <a:p>
            <a:pPr>
              <a:spcBef>
                <a:spcPct val="20000"/>
              </a:spcBef>
              <a:spcAft>
                <a:spcPct val="30000"/>
              </a:spcAft>
            </a:pPr>
            <a:r>
              <a:rPr lang="zh-CN" altLang="en-US" sz="2800" b="1" dirty="0">
                <a:solidFill>
                  <a:srgbClr val="FF0000"/>
                </a:solidFill>
                <a:latin typeface="宋体" pitchFamily="2" charset="-122"/>
              </a:rPr>
              <a:t>★ </a:t>
            </a:r>
            <a:r>
              <a:rPr lang="zh-CN" altLang="en-US" sz="2800" b="1" dirty="0">
                <a:latin typeface="宋体" pitchFamily="2" charset="-122"/>
              </a:rPr>
              <a:t>数据链路的</a:t>
            </a:r>
            <a:r>
              <a:rPr lang="zh-CN" altLang="en-US" sz="2800" b="1" dirty="0">
                <a:solidFill>
                  <a:srgbClr val="FF0000"/>
                </a:solidFill>
                <a:latin typeface="宋体" pitchFamily="2" charset="-122"/>
              </a:rPr>
              <a:t>利用率较低：</a:t>
            </a:r>
            <a:r>
              <a:rPr lang="zh-CN" altLang="en-US" sz="2800" b="1" dirty="0">
                <a:latin typeface="宋体" pitchFamily="2" charset="-122"/>
              </a:rPr>
              <a:t>用户之间的通信往往是断断续续的。</a:t>
            </a:r>
          </a:p>
        </p:txBody>
      </p:sp>
      <p:sp>
        <p:nvSpPr>
          <p:cNvPr id="83973" name="Text Box 5"/>
          <p:cNvSpPr txBox="1">
            <a:spLocks noChangeArrowheads="1"/>
          </p:cNvSpPr>
          <p:nvPr/>
        </p:nvSpPr>
        <p:spPr bwMode="auto">
          <a:xfrm>
            <a:off x="179388" y="115888"/>
            <a:ext cx="2376487" cy="579437"/>
          </a:xfrm>
          <a:prstGeom prst="rect">
            <a:avLst/>
          </a:prstGeom>
          <a:noFill/>
          <a:ln w="9525">
            <a:noFill/>
            <a:miter lim="800000"/>
            <a:headEnd/>
            <a:tailEnd/>
          </a:ln>
        </p:spPr>
        <p:txBody>
          <a:bodyPr>
            <a:spAutoFit/>
          </a:bodyPr>
          <a:lstStyle/>
          <a:p>
            <a:pPr>
              <a:spcBef>
                <a:spcPts val="300"/>
              </a:spcBef>
              <a:spcAft>
                <a:spcPct val="30000"/>
              </a:spcAft>
            </a:pPr>
            <a:r>
              <a:rPr lang="en-US" altLang="zh-CN" sz="3200" b="1">
                <a:latin typeface="宋体" pitchFamily="2" charset="-122"/>
              </a:rPr>
              <a:t>3.6 </a:t>
            </a:r>
            <a:r>
              <a:rPr lang="zh-CN" altLang="en-US" sz="3200" b="1">
                <a:latin typeface="宋体" pitchFamily="2" charset="-122"/>
              </a:rPr>
              <a:t>网络层</a:t>
            </a:r>
            <a:endParaRPr lang="zh-CN" altLang="en-US" sz="2800" b="1">
              <a:latin typeface="宋体"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304800" y="719138"/>
            <a:ext cx="8610600" cy="1989137"/>
          </a:xfrm>
          <a:prstGeom prst="rect">
            <a:avLst/>
          </a:prstGeom>
          <a:noFill/>
          <a:ln w="9525">
            <a:noFill/>
            <a:miter lim="800000"/>
            <a:headEnd/>
            <a:tailEnd/>
          </a:ln>
        </p:spPr>
        <p:txBody>
          <a:bodyPr/>
          <a:lstStyle/>
          <a:p>
            <a:pPr marL="342900" indent="-342900">
              <a:spcBef>
                <a:spcPts val="300"/>
              </a:spcBef>
              <a:spcAft>
                <a:spcPct val="35000"/>
              </a:spcAft>
            </a:pPr>
            <a:r>
              <a:rPr lang="en-US" altLang="zh-CN" b="1">
                <a:solidFill>
                  <a:srgbClr val="FF0000"/>
                </a:solidFill>
                <a:latin typeface="宋体" pitchFamily="2" charset="-122"/>
              </a:rPr>
              <a:t>★ </a:t>
            </a:r>
            <a:r>
              <a:rPr lang="zh-CN" altLang="en-US" b="1">
                <a:latin typeface="宋体" pitchFamily="2" charset="-122"/>
              </a:rPr>
              <a:t>提供</a:t>
            </a:r>
            <a:r>
              <a:rPr lang="zh-CN" altLang="en-US" b="1">
                <a:solidFill>
                  <a:srgbClr val="FF0000"/>
                </a:solidFill>
                <a:latin typeface="宋体" pitchFamily="2" charset="-122"/>
              </a:rPr>
              <a:t>编址和路由技术</a:t>
            </a:r>
            <a:r>
              <a:rPr lang="zh-CN" altLang="en-US" b="1">
                <a:latin typeface="宋体" pitchFamily="2" charset="-122"/>
              </a:rPr>
              <a:t>，确保用户数据可以</a:t>
            </a:r>
            <a:r>
              <a:rPr lang="zh-CN" altLang="en-US" b="1">
                <a:solidFill>
                  <a:srgbClr val="FF0000"/>
                </a:solidFill>
                <a:latin typeface="宋体" pitchFamily="2" charset="-122"/>
              </a:rPr>
              <a:t>端－端</a:t>
            </a:r>
            <a:r>
              <a:rPr lang="zh-CN" altLang="en-US" b="1">
                <a:latin typeface="宋体" pitchFamily="2" charset="-122"/>
              </a:rPr>
              <a:t>传输。</a:t>
            </a:r>
          </a:p>
          <a:p>
            <a:pPr marL="342900" indent="-342900">
              <a:spcBef>
                <a:spcPct val="20000"/>
              </a:spcBef>
              <a:spcAft>
                <a:spcPct val="35000"/>
              </a:spcAft>
            </a:pPr>
            <a:r>
              <a:rPr lang="zh-CN" altLang="en-US" b="1">
                <a:solidFill>
                  <a:srgbClr val="FF0000"/>
                </a:solidFill>
                <a:latin typeface="宋体" pitchFamily="2" charset="-122"/>
              </a:rPr>
              <a:t>网络地址：</a:t>
            </a:r>
            <a:r>
              <a:rPr lang="zh-CN" altLang="en-US" b="1">
                <a:latin typeface="宋体" pitchFamily="2" charset="-122"/>
              </a:rPr>
              <a:t>唯一标识网络中设备。</a:t>
            </a:r>
          </a:p>
          <a:p>
            <a:pPr marL="342900" indent="-342900">
              <a:lnSpc>
                <a:spcPct val="120000"/>
              </a:lnSpc>
            </a:pPr>
            <a:r>
              <a:rPr lang="zh-CN" altLang="en-US" b="1">
                <a:latin typeface="宋体" pitchFamily="2" charset="-122"/>
              </a:rPr>
              <a:t>   广域网网络地址：指向交换设备（结点机）的输出端口；</a:t>
            </a:r>
          </a:p>
          <a:p>
            <a:pPr marL="342900" indent="-342900">
              <a:lnSpc>
                <a:spcPct val="120000"/>
              </a:lnSpc>
            </a:pPr>
            <a:r>
              <a:rPr lang="zh-CN" altLang="en-US" b="1">
                <a:latin typeface="宋体" pitchFamily="2" charset="-122"/>
              </a:rPr>
              <a:t>   局域网网络地址：直接对应到网卡（网卡地址等）</a:t>
            </a:r>
          </a:p>
        </p:txBody>
      </p:sp>
      <p:grpSp>
        <p:nvGrpSpPr>
          <p:cNvPr id="2" name="组合 51"/>
          <p:cNvGrpSpPr/>
          <p:nvPr/>
        </p:nvGrpSpPr>
        <p:grpSpPr>
          <a:xfrm>
            <a:off x="914400" y="2781300"/>
            <a:ext cx="2590800" cy="2286001"/>
            <a:chOff x="914400" y="2781300"/>
            <a:chExt cx="2590800" cy="2286001"/>
          </a:xfrm>
        </p:grpSpPr>
        <p:sp>
          <p:nvSpPr>
            <p:cNvPr id="85023" name="Rectangle 4"/>
            <p:cNvSpPr>
              <a:spLocks noChangeArrowheads="1"/>
            </p:cNvSpPr>
            <p:nvPr/>
          </p:nvSpPr>
          <p:spPr bwMode="auto">
            <a:xfrm>
              <a:off x="2057400" y="3543300"/>
              <a:ext cx="457200" cy="304800"/>
            </a:xfrm>
            <a:prstGeom prst="rect">
              <a:avLst/>
            </a:prstGeom>
            <a:solidFill>
              <a:srgbClr val="FF66FF"/>
            </a:solidFill>
            <a:ln w="9525">
              <a:solidFill>
                <a:schemeClr val="tx1"/>
              </a:solidFill>
              <a:miter lim="800000"/>
              <a:headEnd/>
              <a:tailEnd/>
            </a:ln>
          </p:spPr>
          <p:txBody>
            <a:bodyPr wrap="none" anchor="ctr"/>
            <a:lstStyle/>
            <a:p>
              <a:endParaRPr lang="zh-CN" altLang="en-US"/>
            </a:p>
          </p:txBody>
        </p:sp>
        <p:sp>
          <p:nvSpPr>
            <p:cNvPr id="85024" name="Rectangle 5"/>
            <p:cNvSpPr>
              <a:spLocks noChangeArrowheads="1"/>
            </p:cNvSpPr>
            <p:nvPr/>
          </p:nvSpPr>
          <p:spPr bwMode="auto">
            <a:xfrm>
              <a:off x="2057400" y="4152900"/>
              <a:ext cx="457200" cy="304800"/>
            </a:xfrm>
            <a:prstGeom prst="rect">
              <a:avLst/>
            </a:prstGeom>
            <a:solidFill>
              <a:srgbClr val="FF66FF"/>
            </a:solidFill>
            <a:ln w="9525">
              <a:solidFill>
                <a:schemeClr val="tx1"/>
              </a:solidFill>
              <a:miter lim="800000"/>
              <a:headEnd/>
              <a:tailEnd/>
            </a:ln>
          </p:spPr>
          <p:txBody>
            <a:bodyPr wrap="none" anchor="ctr"/>
            <a:lstStyle/>
            <a:p>
              <a:endParaRPr lang="zh-CN" altLang="en-US"/>
            </a:p>
          </p:txBody>
        </p:sp>
        <p:sp>
          <p:nvSpPr>
            <p:cNvPr id="85025" name="Rectangle 6"/>
            <p:cNvSpPr>
              <a:spLocks noChangeArrowheads="1"/>
            </p:cNvSpPr>
            <p:nvPr/>
          </p:nvSpPr>
          <p:spPr bwMode="auto">
            <a:xfrm>
              <a:off x="3048000" y="4152900"/>
              <a:ext cx="457200" cy="304800"/>
            </a:xfrm>
            <a:prstGeom prst="rect">
              <a:avLst/>
            </a:prstGeom>
            <a:solidFill>
              <a:srgbClr val="FF66FF"/>
            </a:solidFill>
            <a:ln w="9525">
              <a:solidFill>
                <a:schemeClr val="tx1"/>
              </a:solidFill>
              <a:miter lim="800000"/>
              <a:headEnd/>
              <a:tailEnd/>
            </a:ln>
          </p:spPr>
          <p:txBody>
            <a:bodyPr wrap="none" anchor="ctr"/>
            <a:lstStyle/>
            <a:p>
              <a:endParaRPr lang="zh-CN" altLang="en-US"/>
            </a:p>
          </p:txBody>
        </p:sp>
        <p:sp>
          <p:nvSpPr>
            <p:cNvPr id="85026" name="Rectangle 7"/>
            <p:cNvSpPr>
              <a:spLocks noChangeArrowheads="1"/>
            </p:cNvSpPr>
            <p:nvPr/>
          </p:nvSpPr>
          <p:spPr bwMode="auto">
            <a:xfrm>
              <a:off x="3048000" y="3543300"/>
              <a:ext cx="457200" cy="304800"/>
            </a:xfrm>
            <a:prstGeom prst="rect">
              <a:avLst/>
            </a:prstGeom>
            <a:solidFill>
              <a:srgbClr val="FF66FF"/>
            </a:solidFill>
            <a:ln w="9525">
              <a:solidFill>
                <a:schemeClr val="tx1"/>
              </a:solidFill>
              <a:miter lim="800000"/>
              <a:headEnd/>
              <a:tailEnd/>
            </a:ln>
          </p:spPr>
          <p:txBody>
            <a:bodyPr wrap="none" anchor="ctr"/>
            <a:lstStyle/>
            <a:p>
              <a:endParaRPr lang="zh-CN" altLang="en-US"/>
            </a:p>
          </p:txBody>
        </p:sp>
        <p:sp>
          <p:nvSpPr>
            <p:cNvPr id="85027" name="Line 8"/>
            <p:cNvSpPr>
              <a:spLocks noChangeShapeType="1"/>
            </p:cNvSpPr>
            <p:nvPr/>
          </p:nvSpPr>
          <p:spPr bwMode="auto">
            <a:xfrm>
              <a:off x="2514600" y="3771900"/>
              <a:ext cx="609600" cy="381000"/>
            </a:xfrm>
            <a:prstGeom prst="line">
              <a:avLst/>
            </a:prstGeom>
            <a:noFill/>
            <a:ln w="9525">
              <a:solidFill>
                <a:schemeClr val="tx1"/>
              </a:solidFill>
              <a:round/>
              <a:headEnd/>
              <a:tailEnd/>
            </a:ln>
          </p:spPr>
          <p:txBody>
            <a:bodyPr wrap="none" anchor="ctr"/>
            <a:lstStyle/>
            <a:p>
              <a:endParaRPr lang="zh-CN" altLang="en-US"/>
            </a:p>
          </p:txBody>
        </p:sp>
        <p:sp>
          <p:nvSpPr>
            <p:cNvPr id="85028" name="Line 9"/>
            <p:cNvSpPr>
              <a:spLocks noChangeShapeType="1"/>
            </p:cNvSpPr>
            <p:nvPr/>
          </p:nvSpPr>
          <p:spPr bwMode="auto">
            <a:xfrm flipH="1">
              <a:off x="2514600" y="3771900"/>
              <a:ext cx="533400" cy="457200"/>
            </a:xfrm>
            <a:prstGeom prst="line">
              <a:avLst/>
            </a:prstGeom>
            <a:noFill/>
            <a:ln w="9525">
              <a:solidFill>
                <a:schemeClr val="tx1"/>
              </a:solidFill>
              <a:round/>
              <a:headEnd/>
              <a:tailEnd/>
            </a:ln>
          </p:spPr>
          <p:txBody>
            <a:bodyPr wrap="none" anchor="ctr"/>
            <a:lstStyle/>
            <a:p>
              <a:endParaRPr lang="zh-CN" altLang="en-US"/>
            </a:p>
          </p:txBody>
        </p:sp>
        <p:sp>
          <p:nvSpPr>
            <p:cNvPr id="85029" name="Line 10"/>
            <p:cNvSpPr>
              <a:spLocks noChangeShapeType="1"/>
            </p:cNvSpPr>
            <p:nvPr/>
          </p:nvSpPr>
          <p:spPr bwMode="auto">
            <a:xfrm>
              <a:off x="2209800" y="3848100"/>
              <a:ext cx="0" cy="304800"/>
            </a:xfrm>
            <a:prstGeom prst="line">
              <a:avLst/>
            </a:prstGeom>
            <a:noFill/>
            <a:ln w="9525">
              <a:solidFill>
                <a:schemeClr val="tx1"/>
              </a:solidFill>
              <a:round/>
              <a:headEnd/>
              <a:tailEnd/>
            </a:ln>
          </p:spPr>
          <p:txBody>
            <a:bodyPr wrap="none" anchor="ctr"/>
            <a:lstStyle/>
            <a:p>
              <a:endParaRPr lang="zh-CN" altLang="en-US"/>
            </a:p>
          </p:txBody>
        </p:sp>
        <p:sp>
          <p:nvSpPr>
            <p:cNvPr id="85030" name="Line 11"/>
            <p:cNvSpPr>
              <a:spLocks noChangeShapeType="1"/>
            </p:cNvSpPr>
            <p:nvPr/>
          </p:nvSpPr>
          <p:spPr bwMode="auto">
            <a:xfrm>
              <a:off x="3352800" y="3771900"/>
              <a:ext cx="0" cy="381000"/>
            </a:xfrm>
            <a:prstGeom prst="line">
              <a:avLst/>
            </a:prstGeom>
            <a:noFill/>
            <a:ln w="9525">
              <a:solidFill>
                <a:schemeClr val="tx1"/>
              </a:solidFill>
              <a:round/>
              <a:headEnd/>
              <a:tailEnd/>
            </a:ln>
          </p:spPr>
          <p:txBody>
            <a:bodyPr wrap="none" anchor="ctr"/>
            <a:lstStyle/>
            <a:p>
              <a:endParaRPr lang="zh-CN" altLang="en-US"/>
            </a:p>
          </p:txBody>
        </p:sp>
        <p:pic>
          <p:nvPicPr>
            <p:cNvPr id="85031" name="Picture 12"/>
            <p:cNvPicPr>
              <a:picLocks noChangeArrowheads="1"/>
            </p:cNvPicPr>
            <p:nvPr/>
          </p:nvPicPr>
          <p:blipFill>
            <a:blip r:embed="rId2" cstate="print"/>
            <a:srcRect/>
            <a:stretch>
              <a:fillRect/>
            </a:stretch>
          </p:blipFill>
          <p:spPr bwMode="auto">
            <a:xfrm>
              <a:off x="990600" y="3162300"/>
              <a:ext cx="304800" cy="533400"/>
            </a:xfrm>
            <a:prstGeom prst="rect">
              <a:avLst/>
            </a:prstGeom>
            <a:noFill/>
            <a:ln w="25400">
              <a:noFill/>
              <a:miter lim="800000"/>
              <a:headEnd/>
              <a:tailEnd/>
            </a:ln>
          </p:spPr>
        </p:pic>
        <p:pic>
          <p:nvPicPr>
            <p:cNvPr id="85032" name="Picture 13"/>
            <p:cNvPicPr>
              <a:picLocks noChangeArrowheads="1"/>
            </p:cNvPicPr>
            <p:nvPr/>
          </p:nvPicPr>
          <p:blipFill>
            <a:blip r:embed="rId2" cstate="print"/>
            <a:srcRect/>
            <a:stretch>
              <a:fillRect/>
            </a:stretch>
          </p:blipFill>
          <p:spPr bwMode="auto">
            <a:xfrm>
              <a:off x="1371600" y="3619500"/>
              <a:ext cx="304800" cy="533400"/>
            </a:xfrm>
            <a:prstGeom prst="rect">
              <a:avLst/>
            </a:prstGeom>
            <a:noFill/>
            <a:ln w="25400">
              <a:noFill/>
              <a:miter lim="800000"/>
              <a:headEnd/>
              <a:tailEnd/>
            </a:ln>
          </p:spPr>
        </p:pic>
        <p:pic>
          <p:nvPicPr>
            <p:cNvPr id="85033" name="Picture 14"/>
            <p:cNvPicPr>
              <a:picLocks noChangeArrowheads="1"/>
            </p:cNvPicPr>
            <p:nvPr/>
          </p:nvPicPr>
          <p:blipFill>
            <a:blip r:embed="rId2" cstate="print"/>
            <a:srcRect/>
            <a:stretch>
              <a:fillRect/>
            </a:stretch>
          </p:blipFill>
          <p:spPr bwMode="auto">
            <a:xfrm>
              <a:off x="1828800" y="2781300"/>
              <a:ext cx="304800" cy="533400"/>
            </a:xfrm>
            <a:prstGeom prst="rect">
              <a:avLst/>
            </a:prstGeom>
            <a:noFill/>
            <a:ln w="25400">
              <a:noFill/>
              <a:miter lim="800000"/>
              <a:headEnd/>
              <a:tailEnd/>
            </a:ln>
          </p:spPr>
        </p:pic>
        <p:pic>
          <p:nvPicPr>
            <p:cNvPr id="85034" name="Picture 15"/>
            <p:cNvPicPr>
              <a:picLocks noChangeArrowheads="1"/>
            </p:cNvPicPr>
            <p:nvPr/>
          </p:nvPicPr>
          <p:blipFill>
            <a:blip r:embed="rId2" cstate="print"/>
            <a:srcRect/>
            <a:stretch>
              <a:fillRect/>
            </a:stretch>
          </p:blipFill>
          <p:spPr bwMode="auto">
            <a:xfrm>
              <a:off x="914400" y="4152900"/>
              <a:ext cx="304800" cy="533400"/>
            </a:xfrm>
            <a:prstGeom prst="rect">
              <a:avLst/>
            </a:prstGeom>
            <a:noFill/>
            <a:ln w="25400">
              <a:noFill/>
              <a:miter lim="800000"/>
              <a:headEnd/>
              <a:tailEnd/>
            </a:ln>
          </p:spPr>
        </p:pic>
        <p:pic>
          <p:nvPicPr>
            <p:cNvPr id="85035" name="Picture 16"/>
            <p:cNvPicPr>
              <a:picLocks noChangeArrowheads="1"/>
            </p:cNvPicPr>
            <p:nvPr/>
          </p:nvPicPr>
          <p:blipFill>
            <a:blip r:embed="rId2" cstate="print"/>
            <a:srcRect/>
            <a:stretch>
              <a:fillRect/>
            </a:stretch>
          </p:blipFill>
          <p:spPr bwMode="auto">
            <a:xfrm>
              <a:off x="1524000" y="4457700"/>
              <a:ext cx="304800" cy="533400"/>
            </a:xfrm>
            <a:prstGeom prst="rect">
              <a:avLst/>
            </a:prstGeom>
            <a:noFill/>
            <a:ln w="25400">
              <a:noFill/>
              <a:miter lim="800000"/>
              <a:headEnd/>
              <a:tailEnd/>
            </a:ln>
          </p:spPr>
        </p:pic>
        <p:sp>
          <p:nvSpPr>
            <p:cNvPr id="85036" name="Line 17"/>
            <p:cNvSpPr>
              <a:spLocks noChangeShapeType="1"/>
            </p:cNvSpPr>
            <p:nvPr/>
          </p:nvSpPr>
          <p:spPr bwMode="auto">
            <a:xfrm>
              <a:off x="2057400" y="3162300"/>
              <a:ext cx="76200" cy="381000"/>
            </a:xfrm>
            <a:prstGeom prst="line">
              <a:avLst/>
            </a:prstGeom>
            <a:noFill/>
            <a:ln w="9525">
              <a:solidFill>
                <a:schemeClr val="tx1"/>
              </a:solidFill>
              <a:round/>
              <a:headEnd/>
              <a:tailEnd/>
            </a:ln>
          </p:spPr>
          <p:txBody>
            <a:bodyPr wrap="none" anchor="ctr"/>
            <a:lstStyle/>
            <a:p>
              <a:endParaRPr lang="zh-CN" altLang="en-US"/>
            </a:p>
          </p:txBody>
        </p:sp>
        <p:sp>
          <p:nvSpPr>
            <p:cNvPr id="85037" name="Line 18"/>
            <p:cNvSpPr>
              <a:spLocks noChangeShapeType="1"/>
            </p:cNvSpPr>
            <p:nvPr/>
          </p:nvSpPr>
          <p:spPr bwMode="auto">
            <a:xfrm>
              <a:off x="1219200" y="3390900"/>
              <a:ext cx="838200" cy="228600"/>
            </a:xfrm>
            <a:prstGeom prst="line">
              <a:avLst/>
            </a:prstGeom>
            <a:noFill/>
            <a:ln w="9525">
              <a:solidFill>
                <a:schemeClr val="tx1"/>
              </a:solidFill>
              <a:round/>
              <a:headEnd/>
              <a:tailEnd/>
            </a:ln>
          </p:spPr>
          <p:txBody>
            <a:bodyPr wrap="none" anchor="ctr"/>
            <a:lstStyle/>
            <a:p>
              <a:endParaRPr lang="zh-CN" altLang="en-US"/>
            </a:p>
          </p:txBody>
        </p:sp>
        <p:sp>
          <p:nvSpPr>
            <p:cNvPr id="85038" name="Line 19"/>
            <p:cNvSpPr>
              <a:spLocks noChangeShapeType="1"/>
            </p:cNvSpPr>
            <p:nvPr/>
          </p:nvSpPr>
          <p:spPr bwMode="auto">
            <a:xfrm flipV="1">
              <a:off x="1600200" y="3771900"/>
              <a:ext cx="457200" cy="228600"/>
            </a:xfrm>
            <a:prstGeom prst="line">
              <a:avLst/>
            </a:prstGeom>
            <a:noFill/>
            <a:ln w="9525">
              <a:solidFill>
                <a:schemeClr val="tx1"/>
              </a:solidFill>
              <a:round/>
              <a:headEnd/>
              <a:tailEnd/>
            </a:ln>
          </p:spPr>
          <p:txBody>
            <a:bodyPr wrap="none" anchor="ctr"/>
            <a:lstStyle/>
            <a:p>
              <a:endParaRPr lang="zh-CN" altLang="en-US"/>
            </a:p>
          </p:txBody>
        </p:sp>
        <p:sp>
          <p:nvSpPr>
            <p:cNvPr id="85039" name="Line 20"/>
            <p:cNvSpPr>
              <a:spLocks noChangeShapeType="1"/>
            </p:cNvSpPr>
            <p:nvPr/>
          </p:nvSpPr>
          <p:spPr bwMode="auto">
            <a:xfrm flipV="1">
              <a:off x="1143000" y="4229100"/>
              <a:ext cx="914400" cy="228600"/>
            </a:xfrm>
            <a:prstGeom prst="line">
              <a:avLst/>
            </a:prstGeom>
            <a:noFill/>
            <a:ln w="9525">
              <a:solidFill>
                <a:schemeClr val="tx1"/>
              </a:solidFill>
              <a:round/>
              <a:headEnd/>
              <a:tailEnd/>
            </a:ln>
          </p:spPr>
          <p:txBody>
            <a:bodyPr wrap="none" anchor="ctr"/>
            <a:lstStyle/>
            <a:p>
              <a:endParaRPr lang="zh-CN" altLang="en-US"/>
            </a:p>
          </p:txBody>
        </p:sp>
        <p:sp>
          <p:nvSpPr>
            <p:cNvPr id="85040" name="Line 21"/>
            <p:cNvSpPr>
              <a:spLocks noChangeShapeType="1"/>
            </p:cNvSpPr>
            <p:nvPr/>
          </p:nvSpPr>
          <p:spPr bwMode="auto">
            <a:xfrm flipV="1">
              <a:off x="1752600" y="4381500"/>
              <a:ext cx="304800" cy="381000"/>
            </a:xfrm>
            <a:prstGeom prst="line">
              <a:avLst/>
            </a:prstGeom>
            <a:noFill/>
            <a:ln w="9525">
              <a:solidFill>
                <a:schemeClr val="tx1"/>
              </a:solidFill>
              <a:round/>
              <a:headEnd/>
              <a:tailEnd/>
            </a:ln>
          </p:spPr>
          <p:txBody>
            <a:bodyPr wrap="none" anchor="ctr"/>
            <a:lstStyle/>
            <a:p>
              <a:endParaRPr lang="zh-CN" altLang="en-US"/>
            </a:p>
          </p:txBody>
        </p:sp>
        <p:sp>
          <p:nvSpPr>
            <p:cNvPr id="85041" name="Line 22"/>
            <p:cNvSpPr>
              <a:spLocks noChangeShapeType="1"/>
            </p:cNvSpPr>
            <p:nvPr/>
          </p:nvSpPr>
          <p:spPr bwMode="auto">
            <a:xfrm flipH="1">
              <a:off x="2209800" y="3162300"/>
              <a:ext cx="76200" cy="304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85042" name="Text Box 23"/>
            <p:cNvSpPr txBox="1">
              <a:spLocks noChangeArrowheads="1"/>
            </p:cNvSpPr>
            <p:nvPr/>
          </p:nvSpPr>
          <p:spPr bwMode="auto">
            <a:xfrm>
              <a:off x="2178050" y="2879725"/>
              <a:ext cx="1098550" cy="366713"/>
            </a:xfrm>
            <a:prstGeom prst="rect">
              <a:avLst/>
            </a:prstGeom>
            <a:noFill/>
            <a:ln w="9525">
              <a:noFill/>
              <a:miter lim="800000"/>
              <a:headEnd/>
              <a:tailEnd/>
            </a:ln>
          </p:spPr>
          <p:txBody>
            <a:bodyPr wrap="none">
              <a:spAutoFit/>
            </a:bodyPr>
            <a:lstStyle/>
            <a:p>
              <a:pPr algn="ctr" eaLnBrk="0" hangingPunct="0"/>
              <a:r>
                <a:rPr lang="zh-CN" altLang="en-US" sz="1800" b="1">
                  <a:latin typeface="楷体"/>
                  <a:ea typeface="楷体"/>
                  <a:cs typeface="楷体"/>
                </a:rPr>
                <a:t>网络地址</a:t>
              </a:r>
            </a:p>
          </p:txBody>
        </p:sp>
        <p:sp>
          <p:nvSpPr>
            <p:cNvPr id="85043" name="Text Box 24"/>
            <p:cNvSpPr txBox="1">
              <a:spLocks noChangeArrowheads="1"/>
            </p:cNvSpPr>
            <p:nvPr/>
          </p:nvSpPr>
          <p:spPr bwMode="auto">
            <a:xfrm>
              <a:off x="2324100" y="4700588"/>
              <a:ext cx="869950" cy="366713"/>
            </a:xfrm>
            <a:prstGeom prst="rect">
              <a:avLst/>
            </a:prstGeom>
            <a:noFill/>
            <a:ln w="9525">
              <a:noFill/>
              <a:miter lim="800000"/>
              <a:headEnd/>
              <a:tailEnd/>
            </a:ln>
          </p:spPr>
          <p:txBody>
            <a:bodyPr wrap="none">
              <a:spAutoFit/>
            </a:bodyPr>
            <a:lstStyle/>
            <a:p>
              <a:pPr algn="ctr" eaLnBrk="0" hangingPunct="0"/>
              <a:r>
                <a:rPr lang="zh-CN" altLang="en-US" sz="1800" b="1">
                  <a:latin typeface="楷体"/>
                  <a:ea typeface="楷体"/>
                  <a:cs typeface="楷体"/>
                </a:rPr>
                <a:t>广域网</a:t>
              </a:r>
            </a:p>
          </p:txBody>
        </p:sp>
      </p:grpSp>
      <p:grpSp>
        <p:nvGrpSpPr>
          <p:cNvPr id="3" name="Group 25"/>
          <p:cNvGrpSpPr>
            <a:grpSpLocks/>
          </p:cNvGrpSpPr>
          <p:nvPr/>
        </p:nvGrpSpPr>
        <p:grpSpPr bwMode="auto">
          <a:xfrm>
            <a:off x="4540250" y="3068638"/>
            <a:ext cx="3917950" cy="1966912"/>
            <a:chOff x="2860" y="2736"/>
            <a:chExt cx="2468" cy="1239"/>
          </a:xfrm>
        </p:grpSpPr>
        <p:sp>
          <p:nvSpPr>
            <p:cNvPr id="85001" name="Rectangle 26"/>
            <p:cNvSpPr>
              <a:spLocks noChangeArrowheads="1"/>
            </p:cNvSpPr>
            <p:nvPr/>
          </p:nvSpPr>
          <p:spPr bwMode="auto">
            <a:xfrm>
              <a:off x="4032" y="2736"/>
              <a:ext cx="480" cy="96"/>
            </a:xfrm>
            <a:prstGeom prst="rect">
              <a:avLst/>
            </a:prstGeom>
            <a:solidFill>
              <a:srgbClr val="FF66FF"/>
            </a:solidFill>
            <a:ln w="9525">
              <a:solidFill>
                <a:schemeClr val="tx1"/>
              </a:solidFill>
              <a:miter lim="800000"/>
              <a:headEnd/>
              <a:tailEnd/>
            </a:ln>
          </p:spPr>
          <p:txBody>
            <a:bodyPr wrap="none" anchor="ctr"/>
            <a:lstStyle/>
            <a:p>
              <a:endParaRPr lang="zh-CN" altLang="en-US"/>
            </a:p>
          </p:txBody>
        </p:sp>
        <p:sp>
          <p:nvSpPr>
            <p:cNvPr id="85002" name="Rectangle 27"/>
            <p:cNvSpPr>
              <a:spLocks noChangeArrowheads="1"/>
            </p:cNvSpPr>
            <p:nvPr/>
          </p:nvSpPr>
          <p:spPr bwMode="auto">
            <a:xfrm>
              <a:off x="4512" y="2976"/>
              <a:ext cx="480" cy="96"/>
            </a:xfrm>
            <a:prstGeom prst="rect">
              <a:avLst/>
            </a:prstGeom>
            <a:solidFill>
              <a:srgbClr val="FF66FF"/>
            </a:solidFill>
            <a:ln w="9525">
              <a:solidFill>
                <a:schemeClr val="tx1"/>
              </a:solidFill>
              <a:miter lim="800000"/>
              <a:headEnd/>
              <a:tailEnd/>
            </a:ln>
          </p:spPr>
          <p:txBody>
            <a:bodyPr wrap="none" anchor="ctr"/>
            <a:lstStyle/>
            <a:p>
              <a:endParaRPr lang="zh-CN" altLang="en-US"/>
            </a:p>
          </p:txBody>
        </p:sp>
        <p:sp>
          <p:nvSpPr>
            <p:cNvPr id="85003" name="Rectangle 28"/>
            <p:cNvSpPr>
              <a:spLocks noChangeArrowheads="1"/>
            </p:cNvSpPr>
            <p:nvPr/>
          </p:nvSpPr>
          <p:spPr bwMode="auto">
            <a:xfrm>
              <a:off x="3552" y="2976"/>
              <a:ext cx="480" cy="96"/>
            </a:xfrm>
            <a:prstGeom prst="rect">
              <a:avLst/>
            </a:prstGeom>
            <a:solidFill>
              <a:srgbClr val="FF66FF"/>
            </a:solidFill>
            <a:ln w="9525">
              <a:solidFill>
                <a:schemeClr val="tx1"/>
              </a:solidFill>
              <a:miter lim="800000"/>
              <a:headEnd/>
              <a:tailEnd/>
            </a:ln>
          </p:spPr>
          <p:txBody>
            <a:bodyPr wrap="none" anchor="ctr"/>
            <a:lstStyle/>
            <a:p>
              <a:endParaRPr lang="zh-CN" altLang="en-US"/>
            </a:p>
          </p:txBody>
        </p:sp>
        <p:pic>
          <p:nvPicPr>
            <p:cNvPr id="85004" name="Picture 29"/>
            <p:cNvPicPr>
              <a:picLocks noChangeArrowheads="1"/>
            </p:cNvPicPr>
            <p:nvPr/>
          </p:nvPicPr>
          <p:blipFill>
            <a:blip r:embed="rId2" cstate="print"/>
            <a:srcRect/>
            <a:stretch>
              <a:fillRect/>
            </a:stretch>
          </p:blipFill>
          <p:spPr bwMode="auto">
            <a:xfrm>
              <a:off x="3168" y="3120"/>
              <a:ext cx="192" cy="336"/>
            </a:xfrm>
            <a:prstGeom prst="rect">
              <a:avLst/>
            </a:prstGeom>
            <a:noFill/>
            <a:ln w="25400">
              <a:noFill/>
              <a:miter lim="800000"/>
              <a:headEnd/>
              <a:tailEnd/>
            </a:ln>
          </p:spPr>
        </p:pic>
        <p:pic>
          <p:nvPicPr>
            <p:cNvPr id="85005" name="Picture 30"/>
            <p:cNvPicPr>
              <a:picLocks noChangeArrowheads="1"/>
            </p:cNvPicPr>
            <p:nvPr/>
          </p:nvPicPr>
          <p:blipFill>
            <a:blip r:embed="rId2" cstate="print"/>
            <a:srcRect/>
            <a:stretch>
              <a:fillRect/>
            </a:stretch>
          </p:blipFill>
          <p:spPr bwMode="auto">
            <a:xfrm>
              <a:off x="3408" y="3216"/>
              <a:ext cx="192" cy="336"/>
            </a:xfrm>
            <a:prstGeom prst="rect">
              <a:avLst/>
            </a:prstGeom>
            <a:noFill/>
            <a:ln w="25400">
              <a:noFill/>
              <a:miter lim="800000"/>
              <a:headEnd/>
              <a:tailEnd/>
            </a:ln>
          </p:spPr>
        </p:pic>
        <p:pic>
          <p:nvPicPr>
            <p:cNvPr id="85006" name="Picture 31"/>
            <p:cNvPicPr>
              <a:picLocks noChangeArrowheads="1"/>
            </p:cNvPicPr>
            <p:nvPr/>
          </p:nvPicPr>
          <p:blipFill>
            <a:blip r:embed="rId2" cstate="print"/>
            <a:srcRect/>
            <a:stretch>
              <a:fillRect/>
            </a:stretch>
          </p:blipFill>
          <p:spPr bwMode="auto">
            <a:xfrm>
              <a:off x="3744" y="3264"/>
              <a:ext cx="192" cy="336"/>
            </a:xfrm>
            <a:prstGeom prst="rect">
              <a:avLst/>
            </a:prstGeom>
            <a:noFill/>
            <a:ln w="25400">
              <a:noFill/>
              <a:miter lim="800000"/>
              <a:headEnd/>
              <a:tailEnd/>
            </a:ln>
          </p:spPr>
        </p:pic>
        <p:pic>
          <p:nvPicPr>
            <p:cNvPr id="85007" name="Picture 32"/>
            <p:cNvPicPr>
              <a:picLocks noChangeArrowheads="1"/>
            </p:cNvPicPr>
            <p:nvPr/>
          </p:nvPicPr>
          <p:blipFill>
            <a:blip r:embed="rId2" cstate="print"/>
            <a:srcRect/>
            <a:stretch>
              <a:fillRect/>
            </a:stretch>
          </p:blipFill>
          <p:spPr bwMode="auto">
            <a:xfrm>
              <a:off x="4080" y="3264"/>
              <a:ext cx="192" cy="336"/>
            </a:xfrm>
            <a:prstGeom prst="rect">
              <a:avLst/>
            </a:prstGeom>
            <a:noFill/>
            <a:ln w="25400">
              <a:noFill/>
              <a:miter lim="800000"/>
              <a:headEnd/>
              <a:tailEnd/>
            </a:ln>
          </p:spPr>
        </p:pic>
        <p:pic>
          <p:nvPicPr>
            <p:cNvPr id="85008" name="Picture 33"/>
            <p:cNvPicPr>
              <a:picLocks noChangeArrowheads="1"/>
            </p:cNvPicPr>
            <p:nvPr/>
          </p:nvPicPr>
          <p:blipFill>
            <a:blip r:embed="rId2" cstate="print"/>
            <a:srcRect/>
            <a:stretch>
              <a:fillRect/>
            </a:stretch>
          </p:blipFill>
          <p:spPr bwMode="auto">
            <a:xfrm>
              <a:off x="4512" y="3264"/>
              <a:ext cx="192" cy="336"/>
            </a:xfrm>
            <a:prstGeom prst="rect">
              <a:avLst/>
            </a:prstGeom>
            <a:noFill/>
            <a:ln w="25400">
              <a:noFill/>
              <a:miter lim="800000"/>
              <a:headEnd/>
              <a:tailEnd/>
            </a:ln>
          </p:spPr>
        </p:pic>
        <p:pic>
          <p:nvPicPr>
            <p:cNvPr id="85009" name="Picture 34"/>
            <p:cNvPicPr>
              <a:picLocks noChangeArrowheads="1"/>
            </p:cNvPicPr>
            <p:nvPr/>
          </p:nvPicPr>
          <p:blipFill>
            <a:blip r:embed="rId2" cstate="print"/>
            <a:srcRect/>
            <a:stretch>
              <a:fillRect/>
            </a:stretch>
          </p:blipFill>
          <p:spPr bwMode="auto">
            <a:xfrm>
              <a:off x="4848" y="3216"/>
              <a:ext cx="192" cy="336"/>
            </a:xfrm>
            <a:prstGeom prst="rect">
              <a:avLst/>
            </a:prstGeom>
            <a:noFill/>
            <a:ln w="25400">
              <a:noFill/>
              <a:miter lim="800000"/>
              <a:headEnd/>
              <a:tailEnd/>
            </a:ln>
          </p:spPr>
        </p:pic>
        <p:pic>
          <p:nvPicPr>
            <p:cNvPr id="85010" name="Picture 35"/>
            <p:cNvPicPr>
              <a:picLocks noChangeArrowheads="1"/>
            </p:cNvPicPr>
            <p:nvPr/>
          </p:nvPicPr>
          <p:blipFill>
            <a:blip r:embed="rId2" cstate="print"/>
            <a:srcRect/>
            <a:stretch>
              <a:fillRect/>
            </a:stretch>
          </p:blipFill>
          <p:spPr bwMode="auto">
            <a:xfrm>
              <a:off x="5136" y="3168"/>
              <a:ext cx="192" cy="336"/>
            </a:xfrm>
            <a:prstGeom prst="rect">
              <a:avLst/>
            </a:prstGeom>
            <a:noFill/>
            <a:ln w="25400">
              <a:noFill/>
              <a:miter lim="800000"/>
              <a:headEnd/>
              <a:tailEnd/>
            </a:ln>
          </p:spPr>
        </p:pic>
        <p:sp>
          <p:nvSpPr>
            <p:cNvPr id="85011" name="Line 36"/>
            <p:cNvSpPr>
              <a:spLocks noChangeShapeType="1"/>
            </p:cNvSpPr>
            <p:nvPr/>
          </p:nvSpPr>
          <p:spPr bwMode="auto">
            <a:xfrm flipH="1">
              <a:off x="3840" y="2832"/>
              <a:ext cx="240" cy="144"/>
            </a:xfrm>
            <a:prstGeom prst="line">
              <a:avLst/>
            </a:prstGeom>
            <a:noFill/>
            <a:ln w="9525">
              <a:solidFill>
                <a:schemeClr val="tx1"/>
              </a:solidFill>
              <a:round/>
              <a:headEnd/>
              <a:tailEnd/>
            </a:ln>
          </p:spPr>
          <p:txBody>
            <a:bodyPr wrap="none" anchor="ctr"/>
            <a:lstStyle/>
            <a:p>
              <a:endParaRPr lang="zh-CN" altLang="en-US"/>
            </a:p>
          </p:txBody>
        </p:sp>
        <p:sp>
          <p:nvSpPr>
            <p:cNvPr id="85012" name="Line 37"/>
            <p:cNvSpPr>
              <a:spLocks noChangeShapeType="1"/>
            </p:cNvSpPr>
            <p:nvPr/>
          </p:nvSpPr>
          <p:spPr bwMode="auto">
            <a:xfrm>
              <a:off x="4416" y="2832"/>
              <a:ext cx="288" cy="144"/>
            </a:xfrm>
            <a:prstGeom prst="line">
              <a:avLst/>
            </a:prstGeom>
            <a:noFill/>
            <a:ln w="9525">
              <a:solidFill>
                <a:schemeClr val="tx1"/>
              </a:solidFill>
              <a:round/>
              <a:headEnd/>
              <a:tailEnd/>
            </a:ln>
          </p:spPr>
          <p:txBody>
            <a:bodyPr wrap="none" anchor="ctr"/>
            <a:lstStyle/>
            <a:p>
              <a:endParaRPr lang="zh-CN" altLang="en-US"/>
            </a:p>
          </p:txBody>
        </p:sp>
        <p:sp>
          <p:nvSpPr>
            <p:cNvPr id="85013" name="Line 38"/>
            <p:cNvSpPr>
              <a:spLocks noChangeShapeType="1"/>
            </p:cNvSpPr>
            <p:nvPr/>
          </p:nvSpPr>
          <p:spPr bwMode="auto">
            <a:xfrm flipH="1">
              <a:off x="3312" y="3024"/>
              <a:ext cx="240" cy="288"/>
            </a:xfrm>
            <a:prstGeom prst="line">
              <a:avLst/>
            </a:prstGeom>
            <a:noFill/>
            <a:ln w="9525">
              <a:solidFill>
                <a:schemeClr val="tx1"/>
              </a:solidFill>
              <a:round/>
              <a:headEnd/>
              <a:tailEnd/>
            </a:ln>
          </p:spPr>
          <p:txBody>
            <a:bodyPr wrap="none" anchor="ctr"/>
            <a:lstStyle/>
            <a:p>
              <a:endParaRPr lang="zh-CN" altLang="en-US"/>
            </a:p>
          </p:txBody>
        </p:sp>
        <p:sp>
          <p:nvSpPr>
            <p:cNvPr id="85014" name="Line 39"/>
            <p:cNvSpPr>
              <a:spLocks noChangeShapeType="1"/>
            </p:cNvSpPr>
            <p:nvPr/>
          </p:nvSpPr>
          <p:spPr bwMode="auto">
            <a:xfrm flipH="1">
              <a:off x="3552" y="3120"/>
              <a:ext cx="96" cy="288"/>
            </a:xfrm>
            <a:prstGeom prst="line">
              <a:avLst/>
            </a:prstGeom>
            <a:noFill/>
            <a:ln w="9525">
              <a:solidFill>
                <a:schemeClr val="tx1"/>
              </a:solidFill>
              <a:round/>
              <a:headEnd/>
              <a:tailEnd/>
            </a:ln>
          </p:spPr>
          <p:txBody>
            <a:bodyPr wrap="none" anchor="ctr"/>
            <a:lstStyle/>
            <a:p>
              <a:endParaRPr lang="zh-CN" altLang="en-US"/>
            </a:p>
          </p:txBody>
        </p:sp>
        <p:sp>
          <p:nvSpPr>
            <p:cNvPr id="85015" name="Line 40"/>
            <p:cNvSpPr>
              <a:spLocks noChangeShapeType="1"/>
            </p:cNvSpPr>
            <p:nvPr/>
          </p:nvSpPr>
          <p:spPr bwMode="auto">
            <a:xfrm flipH="1">
              <a:off x="3888" y="3072"/>
              <a:ext cx="0" cy="384"/>
            </a:xfrm>
            <a:prstGeom prst="line">
              <a:avLst/>
            </a:prstGeom>
            <a:noFill/>
            <a:ln w="9525">
              <a:solidFill>
                <a:schemeClr val="tx1"/>
              </a:solidFill>
              <a:round/>
              <a:headEnd/>
              <a:tailEnd/>
            </a:ln>
          </p:spPr>
          <p:txBody>
            <a:bodyPr wrap="none" anchor="ctr"/>
            <a:lstStyle/>
            <a:p>
              <a:endParaRPr lang="zh-CN" altLang="en-US"/>
            </a:p>
          </p:txBody>
        </p:sp>
        <p:sp>
          <p:nvSpPr>
            <p:cNvPr id="85016" name="Line 41"/>
            <p:cNvSpPr>
              <a:spLocks noChangeShapeType="1"/>
            </p:cNvSpPr>
            <p:nvPr/>
          </p:nvSpPr>
          <p:spPr bwMode="auto">
            <a:xfrm>
              <a:off x="3984" y="3072"/>
              <a:ext cx="144" cy="432"/>
            </a:xfrm>
            <a:prstGeom prst="line">
              <a:avLst/>
            </a:prstGeom>
            <a:noFill/>
            <a:ln w="9525">
              <a:solidFill>
                <a:schemeClr val="tx1"/>
              </a:solidFill>
              <a:round/>
              <a:headEnd/>
              <a:tailEnd/>
            </a:ln>
          </p:spPr>
          <p:txBody>
            <a:bodyPr wrap="none" anchor="ctr"/>
            <a:lstStyle/>
            <a:p>
              <a:endParaRPr lang="zh-CN" altLang="en-US"/>
            </a:p>
          </p:txBody>
        </p:sp>
        <p:sp>
          <p:nvSpPr>
            <p:cNvPr id="85017" name="Line 42"/>
            <p:cNvSpPr>
              <a:spLocks noChangeShapeType="1"/>
            </p:cNvSpPr>
            <p:nvPr/>
          </p:nvSpPr>
          <p:spPr bwMode="auto">
            <a:xfrm>
              <a:off x="4944" y="3072"/>
              <a:ext cx="192" cy="288"/>
            </a:xfrm>
            <a:prstGeom prst="line">
              <a:avLst/>
            </a:prstGeom>
            <a:noFill/>
            <a:ln w="9525">
              <a:solidFill>
                <a:schemeClr val="tx1"/>
              </a:solidFill>
              <a:round/>
              <a:headEnd/>
              <a:tailEnd/>
            </a:ln>
          </p:spPr>
          <p:txBody>
            <a:bodyPr wrap="none" anchor="ctr"/>
            <a:lstStyle/>
            <a:p>
              <a:endParaRPr lang="zh-CN" altLang="en-US"/>
            </a:p>
          </p:txBody>
        </p:sp>
        <p:sp>
          <p:nvSpPr>
            <p:cNvPr id="85018" name="Line 43"/>
            <p:cNvSpPr>
              <a:spLocks noChangeShapeType="1"/>
            </p:cNvSpPr>
            <p:nvPr/>
          </p:nvSpPr>
          <p:spPr bwMode="auto">
            <a:xfrm>
              <a:off x="4896" y="3072"/>
              <a:ext cx="96" cy="336"/>
            </a:xfrm>
            <a:prstGeom prst="line">
              <a:avLst/>
            </a:prstGeom>
            <a:noFill/>
            <a:ln w="9525">
              <a:solidFill>
                <a:schemeClr val="tx1"/>
              </a:solidFill>
              <a:round/>
              <a:headEnd/>
              <a:tailEnd/>
            </a:ln>
          </p:spPr>
          <p:txBody>
            <a:bodyPr wrap="none" anchor="ctr"/>
            <a:lstStyle/>
            <a:p>
              <a:endParaRPr lang="zh-CN" altLang="en-US"/>
            </a:p>
          </p:txBody>
        </p:sp>
        <p:sp>
          <p:nvSpPr>
            <p:cNvPr id="85019" name="Line 44"/>
            <p:cNvSpPr>
              <a:spLocks noChangeShapeType="1"/>
            </p:cNvSpPr>
            <p:nvPr/>
          </p:nvSpPr>
          <p:spPr bwMode="auto">
            <a:xfrm flipH="1">
              <a:off x="4656" y="3072"/>
              <a:ext cx="96" cy="384"/>
            </a:xfrm>
            <a:prstGeom prst="line">
              <a:avLst/>
            </a:prstGeom>
            <a:noFill/>
            <a:ln w="9525">
              <a:solidFill>
                <a:schemeClr val="tx1"/>
              </a:solidFill>
              <a:round/>
              <a:headEnd/>
              <a:tailEnd/>
            </a:ln>
          </p:spPr>
          <p:txBody>
            <a:bodyPr wrap="none" anchor="ctr"/>
            <a:lstStyle/>
            <a:p>
              <a:endParaRPr lang="zh-CN" altLang="en-US"/>
            </a:p>
          </p:txBody>
        </p:sp>
        <p:sp>
          <p:nvSpPr>
            <p:cNvPr id="85020" name="Text Box 45"/>
            <p:cNvSpPr txBox="1">
              <a:spLocks noChangeArrowheads="1"/>
            </p:cNvSpPr>
            <p:nvPr/>
          </p:nvSpPr>
          <p:spPr bwMode="auto">
            <a:xfrm>
              <a:off x="2860" y="2798"/>
              <a:ext cx="692" cy="231"/>
            </a:xfrm>
            <a:prstGeom prst="rect">
              <a:avLst/>
            </a:prstGeom>
            <a:noFill/>
            <a:ln w="9525">
              <a:noFill/>
              <a:miter lim="800000"/>
              <a:headEnd/>
              <a:tailEnd/>
            </a:ln>
          </p:spPr>
          <p:txBody>
            <a:bodyPr wrap="none">
              <a:spAutoFit/>
            </a:bodyPr>
            <a:lstStyle/>
            <a:p>
              <a:pPr algn="ctr" eaLnBrk="0" hangingPunct="0"/>
              <a:r>
                <a:rPr lang="zh-CN" altLang="en-US" sz="1800" b="1">
                  <a:latin typeface="楷体"/>
                  <a:ea typeface="楷体"/>
                  <a:cs typeface="楷体"/>
                </a:rPr>
                <a:t>网卡地址</a:t>
              </a:r>
            </a:p>
          </p:txBody>
        </p:sp>
        <p:sp>
          <p:nvSpPr>
            <p:cNvPr id="85021" name="Line 46"/>
            <p:cNvSpPr>
              <a:spLocks noChangeShapeType="1"/>
            </p:cNvSpPr>
            <p:nvPr/>
          </p:nvSpPr>
          <p:spPr bwMode="auto">
            <a:xfrm>
              <a:off x="3360" y="3024"/>
              <a:ext cx="0" cy="144"/>
            </a:xfrm>
            <a:prstGeom prst="line">
              <a:avLst/>
            </a:prstGeom>
            <a:noFill/>
            <a:ln w="9525">
              <a:solidFill>
                <a:schemeClr val="tx1"/>
              </a:solidFill>
              <a:round/>
              <a:headEnd/>
              <a:tailEnd type="triangle" w="med" len="med"/>
            </a:ln>
          </p:spPr>
          <p:txBody>
            <a:bodyPr wrap="none" anchor="ctr"/>
            <a:lstStyle/>
            <a:p>
              <a:endParaRPr lang="zh-CN" altLang="en-US"/>
            </a:p>
          </p:txBody>
        </p:sp>
        <p:sp>
          <p:nvSpPr>
            <p:cNvPr id="85022" name="Text Box 47"/>
            <p:cNvSpPr txBox="1">
              <a:spLocks noChangeArrowheads="1"/>
            </p:cNvSpPr>
            <p:nvPr/>
          </p:nvSpPr>
          <p:spPr bwMode="auto">
            <a:xfrm>
              <a:off x="3912" y="3744"/>
              <a:ext cx="548" cy="231"/>
            </a:xfrm>
            <a:prstGeom prst="rect">
              <a:avLst/>
            </a:prstGeom>
            <a:noFill/>
            <a:ln w="9525">
              <a:noFill/>
              <a:miter lim="800000"/>
              <a:headEnd/>
              <a:tailEnd/>
            </a:ln>
          </p:spPr>
          <p:txBody>
            <a:bodyPr wrap="none">
              <a:spAutoFit/>
            </a:bodyPr>
            <a:lstStyle/>
            <a:p>
              <a:pPr algn="ctr" eaLnBrk="0" hangingPunct="0"/>
              <a:r>
                <a:rPr lang="zh-CN" altLang="en-US" sz="1800" b="1">
                  <a:latin typeface="楷体"/>
                  <a:ea typeface="楷体"/>
                  <a:cs typeface="楷体"/>
                </a:rPr>
                <a:t>局域网</a:t>
              </a:r>
            </a:p>
          </p:txBody>
        </p:sp>
      </p:grpSp>
      <p:sp>
        <p:nvSpPr>
          <p:cNvPr id="739376" name="Rectangle 48"/>
          <p:cNvSpPr>
            <a:spLocks noChangeArrowheads="1"/>
          </p:cNvSpPr>
          <p:nvPr/>
        </p:nvSpPr>
        <p:spPr bwMode="auto">
          <a:xfrm>
            <a:off x="228600" y="5334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84998" name="Text Box 49"/>
          <p:cNvSpPr txBox="1">
            <a:spLocks noChangeArrowheads="1"/>
          </p:cNvSpPr>
          <p:nvPr/>
        </p:nvSpPr>
        <p:spPr bwMode="auto">
          <a:xfrm>
            <a:off x="857885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30</a:t>
            </a:r>
            <a:endParaRPr lang="en-US" altLang="zh-CN" dirty="0"/>
          </a:p>
        </p:txBody>
      </p:sp>
      <p:sp>
        <p:nvSpPr>
          <p:cNvPr id="84999" name="Rectangle 50"/>
          <p:cNvSpPr>
            <a:spLocks noChangeArrowheads="1"/>
          </p:cNvSpPr>
          <p:nvPr/>
        </p:nvSpPr>
        <p:spPr bwMode="auto">
          <a:xfrm>
            <a:off x="395288" y="5157788"/>
            <a:ext cx="8610600" cy="1557337"/>
          </a:xfrm>
          <a:prstGeom prst="rect">
            <a:avLst/>
          </a:prstGeom>
          <a:noFill/>
          <a:ln w="9525">
            <a:noFill/>
            <a:miter lim="800000"/>
            <a:headEnd/>
            <a:tailEnd/>
          </a:ln>
        </p:spPr>
        <p:txBody>
          <a:bodyPr/>
          <a:lstStyle/>
          <a:p>
            <a:pPr marL="342900" indent="-342900">
              <a:lnSpc>
                <a:spcPct val="120000"/>
              </a:lnSpc>
              <a:spcBef>
                <a:spcPct val="20000"/>
              </a:spcBef>
            </a:pPr>
            <a:r>
              <a:rPr lang="zh-CN" altLang="en-US" b="1">
                <a:solidFill>
                  <a:srgbClr val="FF0000"/>
                </a:solidFill>
                <a:latin typeface="宋体" pitchFamily="2" charset="-122"/>
              </a:rPr>
              <a:t>路由选择：</a:t>
            </a:r>
            <a:r>
              <a:rPr lang="zh-CN" altLang="en-US" b="1">
                <a:latin typeface="宋体" pitchFamily="2" charset="-122"/>
              </a:rPr>
              <a:t>中间结点根据分组中的的地址和依据某种策略或路由选择算法作出决策，以使分组尽快通过网络送往目的地。</a:t>
            </a:r>
          </a:p>
          <a:p>
            <a:pPr marL="342900" indent="-342900">
              <a:lnSpc>
                <a:spcPct val="120000"/>
              </a:lnSpc>
              <a:spcBef>
                <a:spcPct val="20000"/>
              </a:spcBef>
            </a:pPr>
            <a:r>
              <a:rPr lang="zh-CN" altLang="en-US" b="1">
                <a:latin typeface="宋体" pitchFamily="2" charset="-122"/>
              </a:rPr>
              <a:t>  （为减少分组的丢失，网络本身具有吞吐量的限制）</a:t>
            </a:r>
          </a:p>
        </p:txBody>
      </p:sp>
      <p:sp>
        <p:nvSpPr>
          <p:cNvPr id="85000" name="Rectangle 51"/>
          <p:cNvSpPr>
            <a:spLocks noChangeArrowheads="1"/>
          </p:cNvSpPr>
          <p:nvPr/>
        </p:nvSpPr>
        <p:spPr bwMode="auto">
          <a:xfrm>
            <a:off x="282575" y="-26988"/>
            <a:ext cx="3713163" cy="576263"/>
          </a:xfrm>
          <a:prstGeom prst="rect">
            <a:avLst/>
          </a:prstGeom>
          <a:noFill/>
          <a:ln w="9525">
            <a:noFill/>
            <a:miter lim="800000"/>
            <a:headEnd/>
            <a:tailEnd/>
          </a:ln>
        </p:spPr>
        <p:txBody>
          <a:bodyPr/>
          <a:lstStyle/>
          <a:p>
            <a:pPr marL="342900" indent="-342900">
              <a:spcBef>
                <a:spcPts val="300"/>
              </a:spcBef>
              <a:spcAft>
                <a:spcPct val="35000"/>
              </a:spcAft>
            </a:pPr>
            <a:r>
              <a:rPr lang="zh-CN" altLang="en-US" sz="2800" b="1">
                <a:latin typeface="宋体" pitchFamily="2" charset="-122"/>
              </a:rPr>
              <a:t>（</a:t>
            </a:r>
            <a:r>
              <a:rPr lang="en-US" altLang="zh-CN" sz="2800" b="1">
                <a:latin typeface="宋体" pitchFamily="2" charset="-122"/>
              </a:rPr>
              <a:t>2</a:t>
            </a:r>
            <a:r>
              <a:rPr lang="zh-CN" altLang="en-US" sz="2800" b="1">
                <a:latin typeface="宋体" pitchFamily="2" charset="-122"/>
              </a:rPr>
              <a:t>） 网络层功能</a:t>
            </a:r>
            <a:endParaRPr lang="zh-CN" altLang="en-US" b="1">
              <a:latin typeface="宋体"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107950" y="620713"/>
            <a:ext cx="8893175" cy="6237287"/>
          </a:xfrm>
          <a:prstGeom prst="rect">
            <a:avLst/>
          </a:prstGeom>
          <a:noFill/>
          <a:ln w="9525">
            <a:noFill/>
            <a:miter lim="800000"/>
            <a:headEnd/>
            <a:tailEnd/>
          </a:ln>
        </p:spPr>
        <p:txBody>
          <a:bodyPr/>
          <a:lstStyle/>
          <a:p>
            <a:pPr marL="342900" indent="-342900">
              <a:spcBef>
                <a:spcPts val="300"/>
              </a:spcBef>
              <a:spcAft>
                <a:spcPct val="35000"/>
              </a:spcAft>
            </a:pPr>
            <a:r>
              <a:rPr lang="en-US" altLang="zh-CN" b="1" dirty="0">
                <a:solidFill>
                  <a:srgbClr val="FF0000"/>
                </a:solidFill>
                <a:latin typeface="宋体" pitchFamily="2" charset="-122"/>
              </a:rPr>
              <a:t>★ </a:t>
            </a:r>
            <a:r>
              <a:rPr lang="zh-CN" altLang="en-US" b="1" dirty="0">
                <a:solidFill>
                  <a:srgbClr val="FF0000"/>
                </a:solidFill>
                <a:latin typeface="宋体" pitchFamily="2" charset="-122"/>
              </a:rPr>
              <a:t>利用复用</a:t>
            </a:r>
            <a:r>
              <a:rPr lang="en-US" altLang="zh-CN" b="1" dirty="0">
                <a:solidFill>
                  <a:srgbClr val="FF0000"/>
                </a:solidFill>
                <a:latin typeface="宋体" pitchFamily="2" charset="-122"/>
              </a:rPr>
              <a:t>/</a:t>
            </a:r>
            <a:r>
              <a:rPr lang="zh-CN" altLang="en-US" b="1" dirty="0">
                <a:solidFill>
                  <a:srgbClr val="FF0000"/>
                </a:solidFill>
                <a:latin typeface="宋体" pitchFamily="2" charset="-122"/>
              </a:rPr>
              <a:t>解复用技术</a:t>
            </a:r>
            <a:r>
              <a:rPr lang="zh-CN" altLang="en-US" b="1" dirty="0">
                <a:latin typeface="宋体" pitchFamily="2" charset="-122"/>
              </a:rPr>
              <a:t>，将一条</a:t>
            </a:r>
            <a:r>
              <a:rPr lang="en-US" altLang="zh-CN" b="1" dirty="0">
                <a:latin typeface="宋体" pitchFamily="2" charset="-122"/>
              </a:rPr>
              <a:t>DL</a:t>
            </a:r>
            <a:r>
              <a:rPr lang="zh-CN" altLang="en-US" b="1" dirty="0">
                <a:latin typeface="宋体" pitchFamily="2" charset="-122"/>
              </a:rPr>
              <a:t>划分为若干条逻辑电路（称为逻辑信道</a:t>
            </a:r>
            <a:r>
              <a:rPr lang="en-US" altLang="zh-CN" b="1" dirty="0">
                <a:latin typeface="宋体" pitchFamily="2" charset="-122"/>
              </a:rPr>
              <a:t>LC</a:t>
            </a:r>
            <a:r>
              <a:rPr lang="zh-CN" altLang="en-US" b="1" dirty="0">
                <a:latin typeface="宋体" pitchFamily="2" charset="-122"/>
              </a:rPr>
              <a:t>），并且，采用</a:t>
            </a:r>
            <a:r>
              <a:rPr lang="en-US" altLang="zh-CN" b="1" dirty="0">
                <a:latin typeface="宋体" pitchFamily="2" charset="-122"/>
              </a:rPr>
              <a:t>LC</a:t>
            </a:r>
            <a:r>
              <a:rPr lang="zh-CN" altLang="en-US" b="1" dirty="0">
                <a:latin typeface="宋体" pitchFamily="2" charset="-122"/>
              </a:rPr>
              <a:t>号来区分不同用户的数据，实现多对用户的数据可以交织在同一条数据链路上传输；</a:t>
            </a:r>
          </a:p>
          <a:p>
            <a:pPr marL="342900" indent="-342900">
              <a:spcAft>
                <a:spcPct val="10000"/>
              </a:spcAft>
            </a:pPr>
            <a:r>
              <a:rPr lang="zh-CN" altLang="en-US" b="1" dirty="0">
                <a:latin typeface="宋体" pitchFamily="2" charset="-122"/>
              </a:rPr>
              <a:t>    多条</a:t>
            </a:r>
            <a:r>
              <a:rPr lang="en-US" altLang="zh-CN" b="1" dirty="0">
                <a:latin typeface="宋体" pitchFamily="2" charset="-122"/>
              </a:rPr>
              <a:t>LC</a:t>
            </a:r>
            <a:r>
              <a:rPr lang="zh-CN" altLang="en-US" b="1" dirty="0">
                <a:latin typeface="宋体" pitchFamily="2" charset="-122"/>
              </a:rPr>
              <a:t>的串接形成</a:t>
            </a:r>
            <a:r>
              <a:rPr lang="zh-CN" altLang="en-US" b="1" dirty="0">
                <a:solidFill>
                  <a:srgbClr val="FF0000"/>
                </a:solidFill>
                <a:latin typeface="宋体" pitchFamily="2" charset="-122"/>
              </a:rPr>
              <a:t>虚电路</a:t>
            </a:r>
            <a:r>
              <a:rPr lang="zh-CN" altLang="en-US" b="1" dirty="0">
                <a:latin typeface="宋体" pitchFamily="2" charset="-122"/>
              </a:rPr>
              <a:t>（</a:t>
            </a:r>
            <a:r>
              <a:rPr lang="en-US" altLang="zh-CN" b="1" dirty="0">
                <a:latin typeface="宋体" pitchFamily="2" charset="-122"/>
              </a:rPr>
              <a:t>VC</a:t>
            </a:r>
            <a:r>
              <a:rPr lang="zh-CN" altLang="en-US" b="1" dirty="0">
                <a:latin typeface="宋体" pitchFamily="2" charset="-122"/>
              </a:rPr>
              <a:t>）；</a:t>
            </a:r>
          </a:p>
          <a:p>
            <a:pPr marL="342900" indent="-342900">
              <a:spcBef>
                <a:spcPct val="20000"/>
              </a:spcBef>
              <a:spcAft>
                <a:spcPct val="35000"/>
              </a:spcAft>
              <a:buFont typeface="宋体" pitchFamily="2" charset="-122"/>
              <a:buChar char="★"/>
            </a:pPr>
            <a:r>
              <a:rPr lang="zh-CN" altLang="en-US" b="1" dirty="0">
                <a:solidFill>
                  <a:srgbClr val="FF0000"/>
                </a:solidFill>
                <a:latin typeface="宋体" pitchFamily="2" charset="-122"/>
              </a:rPr>
              <a:t> 提供分组</a:t>
            </a:r>
            <a:r>
              <a:rPr lang="en-US" altLang="zh-CN" b="1" dirty="0">
                <a:solidFill>
                  <a:srgbClr val="FF0000"/>
                </a:solidFill>
                <a:latin typeface="宋体" pitchFamily="2" charset="-122"/>
              </a:rPr>
              <a:t>/</a:t>
            </a:r>
            <a:r>
              <a:rPr lang="zh-CN" altLang="en-US" b="1" dirty="0">
                <a:solidFill>
                  <a:srgbClr val="FF0000"/>
                </a:solidFill>
                <a:latin typeface="宋体" pitchFamily="2" charset="-122"/>
              </a:rPr>
              <a:t>组装功能，</a:t>
            </a:r>
            <a:r>
              <a:rPr lang="zh-CN" altLang="en-US" b="1" dirty="0">
                <a:latin typeface="宋体" pitchFamily="2" charset="-122"/>
              </a:rPr>
              <a:t>实现用户数据的分组和组装（分组交换），提高链路利用率。</a:t>
            </a:r>
            <a:endParaRPr lang="zh-CN" altLang="en-US" sz="2800" b="1" dirty="0">
              <a:latin typeface="宋体" pitchFamily="2" charset="-122"/>
            </a:endParaRPr>
          </a:p>
          <a:p>
            <a:pPr marL="342900" indent="-342900">
              <a:spcBef>
                <a:spcPct val="20000"/>
              </a:spcBef>
            </a:pPr>
            <a:r>
              <a:rPr lang="zh-CN" altLang="en-US" sz="2800" b="1" dirty="0">
                <a:solidFill>
                  <a:srgbClr val="FF0000"/>
                </a:solidFill>
                <a:latin typeface="宋体" pitchFamily="2" charset="-122"/>
              </a:rPr>
              <a:t>（</a:t>
            </a:r>
            <a:r>
              <a:rPr lang="en-US" altLang="zh-CN" sz="2800" b="1" dirty="0">
                <a:solidFill>
                  <a:srgbClr val="FF0000"/>
                </a:solidFill>
                <a:latin typeface="宋体" pitchFamily="2" charset="-122"/>
              </a:rPr>
              <a:t>3</a:t>
            </a:r>
            <a:r>
              <a:rPr lang="zh-CN" altLang="en-US" sz="2800" b="1" dirty="0">
                <a:solidFill>
                  <a:srgbClr val="FF0000"/>
                </a:solidFill>
                <a:latin typeface="宋体" pitchFamily="2" charset="-122"/>
              </a:rPr>
              <a:t>） 网络层服务</a:t>
            </a:r>
            <a:r>
              <a:rPr lang="zh-CN" altLang="en-US" dirty="0">
                <a:latin typeface="宋体" pitchFamily="2" charset="-122"/>
              </a:rPr>
              <a:t>    </a:t>
            </a:r>
          </a:p>
          <a:p>
            <a:pPr marL="342900" indent="-342900">
              <a:lnSpc>
                <a:spcPct val="120000"/>
              </a:lnSpc>
              <a:spcBef>
                <a:spcPct val="10000"/>
              </a:spcBef>
            </a:pPr>
            <a:r>
              <a:rPr lang="zh-CN" altLang="en-US" dirty="0">
                <a:latin typeface="宋体" pitchFamily="2" charset="-122"/>
              </a:rPr>
              <a:t>  </a:t>
            </a:r>
            <a:r>
              <a:rPr lang="zh-CN" altLang="en-US" b="1" dirty="0">
                <a:latin typeface="宋体" pitchFamily="2" charset="-122"/>
              </a:rPr>
              <a:t>确定网络地址、标识网络连接、传输数据、分组装拆、排序（按提交顺序投递给用户）、流量控制（限制用户一次性提交给网络的分组个数）等。</a:t>
            </a:r>
          </a:p>
          <a:p>
            <a:pPr marL="342900" indent="-342900">
              <a:spcBef>
                <a:spcPct val="20000"/>
              </a:spcBef>
            </a:pPr>
            <a:r>
              <a:rPr lang="zh-CN" altLang="en-US" sz="2800" b="1" dirty="0">
                <a:solidFill>
                  <a:srgbClr val="FF0000"/>
                </a:solidFill>
                <a:latin typeface="宋体" pitchFamily="2" charset="-122"/>
              </a:rPr>
              <a:t>（</a:t>
            </a:r>
            <a:r>
              <a:rPr lang="en-US" altLang="zh-CN" sz="2800" b="1" dirty="0">
                <a:solidFill>
                  <a:srgbClr val="FF0000"/>
                </a:solidFill>
                <a:latin typeface="宋体" pitchFamily="2" charset="-122"/>
              </a:rPr>
              <a:t>4</a:t>
            </a:r>
            <a:r>
              <a:rPr lang="zh-CN" altLang="en-US" sz="2800" b="1" dirty="0">
                <a:solidFill>
                  <a:srgbClr val="FF0000"/>
                </a:solidFill>
                <a:latin typeface="宋体" pitchFamily="2" charset="-122"/>
              </a:rPr>
              <a:t>） 网络层协议</a:t>
            </a:r>
            <a:endParaRPr lang="zh-CN" altLang="en-US" b="1" dirty="0">
              <a:solidFill>
                <a:srgbClr val="FF0000"/>
              </a:solidFill>
              <a:latin typeface="宋体" pitchFamily="2" charset="-122"/>
            </a:endParaRPr>
          </a:p>
          <a:p>
            <a:pPr marL="342900" indent="-342900">
              <a:spcBef>
                <a:spcPct val="10000"/>
              </a:spcBef>
            </a:pPr>
            <a:r>
              <a:rPr lang="zh-CN" altLang="en-US" b="1" dirty="0">
                <a:latin typeface="宋体" pitchFamily="2" charset="-122"/>
              </a:rPr>
              <a:t>     </a:t>
            </a:r>
            <a:r>
              <a:rPr lang="en-US" altLang="zh-CN" b="1" dirty="0">
                <a:latin typeface="宋体" pitchFamily="2" charset="-122"/>
              </a:rPr>
              <a:t>CCITT X.25</a:t>
            </a:r>
            <a:r>
              <a:rPr lang="zh-CN" altLang="en-US" b="1" dirty="0">
                <a:latin typeface="宋体" pitchFamily="2" charset="-122"/>
              </a:rPr>
              <a:t>建议（</a:t>
            </a:r>
            <a:r>
              <a:rPr lang="en-US" altLang="zh-CN" b="1" dirty="0">
                <a:latin typeface="宋体" pitchFamily="2" charset="-122"/>
              </a:rPr>
              <a:t>X.25</a:t>
            </a:r>
            <a:r>
              <a:rPr lang="zh-CN" altLang="en-US" b="1" dirty="0">
                <a:latin typeface="宋体" pitchFamily="2" charset="-122"/>
              </a:rPr>
              <a:t>分组交换网）</a:t>
            </a:r>
          </a:p>
          <a:p>
            <a:pPr marL="342900" indent="-342900">
              <a:spcBef>
                <a:spcPct val="10000"/>
              </a:spcBef>
            </a:pPr>
            <a:r>
              <a:rPr lang="zh-CN" altLang="en-US" b="1" dirty="0">
                <a:latin typeface="宋体" pitchFamily="2" charset="-122"/>
              </a:rPr>
              <a:t>     局域网：</a:t>
            </a:r>
            <a:r>
              <a:rPr lang="en-US" altLang="zh-CN" b="1" dirty="0">
                <a:latin typeface="宋体" pitchFamily="2" charset="-122"/>
              </a:rPr>
              <a:t>IP</a:t>
            </a:r>
            <a:r>
              <a:rPr lang="zh-CN" altLang="en-US" b="1" dirty="0">
                <a:latin typeface="宋体" pitchFamily="2" charset="-122"/>
              </a:rPr>
              <a:t>协议、</a:t>
            </a:r>
            <a:r>
              <a:rPr lang="en-US" altLang="zh-CN" b="1" dirty="0">
                <a:latin typeface="宋体" pitchFamily="2" charset="-122"/>
              </a:rPr>
              <a:t>IPX</a:t>
            </a:r>
            <a:r>
              <a:rPr lang="zh-CN" altLang="en-US" b="1" dirty="0">
                <a:latin typeface="宋体" pitchFamily="2" charset="-122"/>
              </a:rPr>
              <a:t>协议</a:t>
            </a:r>
          </a:p>
          <a:p>
            <a:pPr marL="342900" indent="-342900">
              <a:spcBef>
                <a:spcPct val="10000"/>
              </a:spcBef>
            </a:pPr>
            <a:r>
              <a:rPr lang="zh-CN" altLang="en-US" b="1" dirty="0">
                <a:latin typeface="宋体" pitchFamily="2" charset="-122"/>
              </a:rPr>
              <a:t>     </a:t>
            </a:r>
            <a:r>
              <a:rPr lang="en-US" altLang="zh-CN" b="1" dirty="0">
                <a:latin typeface="宋体" pitchFamily="2" charset="-122"/>
              </a:rPr>
              <a:t>Internet: IP</a:t>
            </a:r>
            <a:r>
              <a:rPr lang="zh-CN" altLang="en-US" b="1" dirty="0">
                <a:latin typeface="宋体" pitchFamily="2" charset="-122"/>
              </a:rPr>
              <a:t>协议</a:t>
            </a:r>
            <a:endParaRPr lang="zh-CN" altLang="en-US" sz="2800" b="1" dirty="0">
              <a:latin typeface="宋体" pitchFamily="2" charset="-122"/>
            </a:endParaRPr>
          </a:p>
        </p:txBody>
      </p:sp>
      <p:sp>
        <p:nvSpPr>
          <p:cNvPr id="740355" name="Rectangle 3"/>
          <p:cNvSpPr>
            <a:spLocks noChangeArrowheads="1"/>
          </p:cNvSpPr>
          <p:nvPr/>
        </p:nvSpPr>
        <p:spPr bwMode="auto">
          <a:xfrm>
            <a:off x="250825" y="549275"/>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86020" name="Text Box 4"/>
          <p:cNvSpPr txBox="1">
            <a:spLocks noChangeArrowheads="1"/>
          </p:cNvSpPr>
          <p:nvPr/>
        </p:nvSpPr>
        <p:spPr bwMode="auto">
          <a:xfrm>
            <a:off x="857885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31</a:t>
            </a:r>
            <a:endParaRPr lang="en-US" altLang="zh-CN" dirty="0"/>
          </a:p>
        </p:txBody>
      </p:sp>
      <p:sp>
        <p:nvSpPr>
          <p:cNvPr id="86021" name="Rectangle 5"/>
          <p:cNvSpPr>
            <a:spLocks noChangeArrowheads="1"/>
          </p:cNvSpPr>
          <p:nvPr/>
        </p:nvSpPr>
        <p:spPr bwMode="auto">
          <a:xfrm>
            <a:off x="323850" y="0"/>
            <a:ext cx="5040313" cy="620713"/>
          </a:xfrm>
          <a:prstGeom prst="rect">
            <a:avLst/>
          </a:prstGeom>
          <a:noFill/>
          <a:ln w="9525">
            <a:noFill/>
            <a:miter lim="800000"/>
            <a:headEnd/>
            <a:tailEnd/>
          </a:ln>
        </p:spPr>
        <p:txBody>
          <a:bodyPr/>
          <a:lstStyle/>
          <a:p>
            <a:pPr marL="342900" indent="-342900">
              <a:spcBef>
                <a:spcPts val="300"/>
              </a:spcBef>
              <a:spcAft>
                <a:spcPct val="35000"/>
              </a:spcAft>
            </a:pPr>
            <a:r>
              <a:rPr lang="zh-CN" altLang="en-US" sz="2800" b="1">
                <a:latin typeface="宋体" pitchFamily="2" charset="-122"/>
              </a:rPr>
              <a:t>（</a:t>
            </a:r>
            <a:r>
              <a:rPr lang="en-US" altLang="zh-CN" sz="2800" b="1">
                <a:latin typeface="宋体" pitchFamily="2" charset="-122"/>
              </a:rPr>
              <a:t>2</a:t>
            </a:r>
            <a:r>
              <a:rPr lang="zh-CN" altLang="en-US" sz="2800" b="1">
                <a:latin typeface="宋体" pitchFamily="2" charset="-122"/>
              </a:rPr>
              <a:t>） 网络层功能（续）</a:t>
            </a:r>
          </a:p>
        </p:txBody>
      </p:sp>
      <p:sp>
        <p:nvSpPr>
          <p:cNvPr id="86022" name="AutoShape 6"/>
          <p:cNvSpPr>
            <a:spLocks/>
          </p:cNvSpPr>
          <p:nvPr/>
        </p:nvSpPr>
        <p:spPr bwMode="auto">
          <a:xfrm>
            <a:off x="6083300" y="5516563"/>
            <a:ext cx="144463" cy="1268412"/>
          </a:xfrm>
          <a:prstGeom prst="rightBrace">
            <a:avLst>
              <a:gd name="adj1" fmla="val 73168"/>
              <a:gd name="adj2" fmla="val 50000"/>
            </a:avLst>
          </a:prstGeom>
          <a:noFill/>
          <a:ln w="28575">
            <a:solidFill>
              <a:srgbClr val="FF0000"/>
            </a:solidFill>
            <a:round/>
            <a:headEnd/>
            <a:tailEnd/>
          </a:ln>
        </p:spPr>
        <p:txBody>
          <a:bodyPr wrap="none" anchor="ctr"/>
          <a:lstStyle/>
          <a:p>
            <a:pPr algn="ctr"/>
            <a:endParaRPr lang="zh-CN" altLang="zh-CN">
              <a:solidFill>
                <a:srgbClr val="FF0000"/>
              </a:solidFill>
            </a:endParaRPr>
          </a:p>
        </p:txBody>
      </p:sp>
      <p:sp>
        <p:nvSpPr>
          <p:cNvPr id="86023" name="Text Box 8"/>
          <p:cNvSpPr txBox="1">
            <a:spLocks noChangeArrowheads="1"/>
          </p:cNvSpPr>
          <p:nvPr/>
        </p:nvSpPr>
        <p:spPr bwMode="auto">
          <a:xfrm>
            <a:off x="6516688" y="5702300"/>
            <a:ext cx="2484468" cy="830997"/>
          </a:xfrm>
          <a:prstGeom prst="rect">
            <a:avLst/>
          </a:prstGeom>
          <a:solidFill>
            <a:srgbClr val="FFFF99"/>
          </a:solidFill>
          <a:ln w="9525">
            <a:noFill/>
            <a:miter lim="800000"/>
            <a:headEnd/>
            <a:tailEnd/>
          </a:ln>
        </p:spPr>
        <p:txBody>
          <a:bodyPr wrap="square">
            <a:spAutoFit/>
          </a:bodyPr>
          <a:lstStyle/>
          <a:p>
            <a:r>
              <a:rPr lang="zh-CN" altLang="en-US" b="1" dirty="0"/>
              <a:t>不同网络提供不同的服务质量；</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179388" y="908050"/>
            <a:ext cx="8839200" cy="5949950"/>
          </a:xfrm>
          <a:prstGeom prst="rect">
            <a:avLst/>
          </a:prstGeom>
          <a:noFill/>
          <a:ln w="9525">
            <a:noFill/>
            <a:miter lim="800000"/>
            <a:headEnd/>
            <a:tailEnd/>
          </a:ln>
        </p:spPr>
        <p:txBody>
          <a:bodyPr/>
          <a:lstStyle/>
          <a:p>
            <a:pPr marL="342900" indent="-342900">
              <a:lnSpc>
                <a:spcPct val="110000"/>
              </a:lnSpc>
              <a:spcBef>
                <a:spcPct val="10000"/>
              </a:spcBef>
              <a:buFont typeface="宋体" pitchFamily="2" charset="-122"/>
              <a:buNone/>
            </a:pPr>
            <a:r>
              <a:rPr lang="en-US" altLang="zh-CN" b="1">
                <a:solidFill>
                  <a:srgbClr val="FF0000"/>
                </a:solidFill>
              </a:rPr>
              <a:t>—</a:t>
            </a:r>
            <a:r>
              <a:rPr lang="en-US" altLang="zh-CN" b="1">
                <a:solidFill>
                  <a:srgbClr val="FF0000"/>
                </a:solidFill>
                <a:latin typeface="宋体" pitchFamily="2" charset="-122"/>
              </a:rPr>
              <a:t> </a:t>
            </a:r>
            <a:r>
              <a:rPr lang="zh-CN" altLang="en-US" b="1">
                <a:solidFill>
                  <a:srgbClr val="FF0000"/>
                </a:solidFill>
                <a:latin typeface="宋体" pitchFamily="2" charset="-122"/>
              </a:rPr>
              <a:t>独立性：</a:t>
            </a:r>
            <a:r>
              <a:rPr lang="zh-CN" altLang="en-US" b="1">
                <a:latin typeface="宋体" pitchFamily="2" charset="-122"/>
              </a:rPr>
              <a:t>减少模块间交互的信息，降低依赖性；</a:t>
            </a:r>
          </a:p>
          <a:p>
            <a:pPr marL="342900" indent="-342900">
              <a:lnSpc>
                <a:spcPct val="110000"/>
              </a:lnSpc>
              <a:spcBef>
                <a:spcPct val="10000"/>
              </a:spcBef>
              <a:buFont typeface="宋体" pitchFamily="2" charset="-122"/>
              <a:buNone/>
            </a:pPr>
            <a:r>
              <a:rPr lang="en-US" altLang="zh-CN" b="1">
                <a:solidFill>
                  <a:srgbClr val="FF0000"/>
                </a:solidFill>
              </a:rPr>
              <a:t>—</a:t>
            </a:r>
            <a:r>
              <a:rPr lang="en-US" altLang="zh-CN" b="1">
                <a:solidFill>
                  <a:srgbClr val="FF0000"/>
                </a:solidFill>
                <a:latin typeface="宋体" pitchFamily="2" charset="-122"/>
              </a:rPr>
              <a:t> </a:t>
            </a:r>
            <a:r>
              <a:rPr lang="zh-CN" altLang="en-US" b="1">
                <a:solidFill>
                  <a:srgbClr val="FF0000"/>
                </a:solidFill>
                <a:latin typeface="宋体" pitchFamily="2" charset="-122"/>
              </a:rPr>
              <a:t>单向性：</a:t>
            </a:r>
            <a:r>
              <a:rPr lang="zh-CN" altLang="en-US" b="1">
                <a:latin typeface="宋体" pitchFamily="2" charset="-122"/>
              </a:rPr>
              <a:t>模块间的引用坚持单向性，降低实现难度；</a:t>
            </a:r>
          </a:p>
          <a:p>
            <a:pPr marL="342900" indent="-342900">
              <a:lnSpc>
                <a:spcPct val="110000"/>
              </a:lnSpc>
              <a:spcBef>
                <a:spcPct val="10000"/>
              </a:spcBef>
              <a:buFont typeface="宋体" pitchFamily="2" charset="-122"/>
              <a:buNone/>
            </a:pPr>
            <a:r>
              <a:rPr lang="zh-CN" altLang="en-US" b="1">
                <a:latin typeface="宋体" pitchFamily="2" charset="-122"/>
              </a:rPr>
              <a:t>   该原则导致系统本身体现</a:t>
            </a:r>
            <a:r>
              <a:rPr lang="zh-CN" altLang="en-US" b="1">
                <a:solidFill>
                  <a:srgbClr val="FF0000"/>
                </a:solidFill>
                <a:latin typeface="宋体" pitchFamily="2" charset="-122"/>
              </a:rPr>
              <a:t>层次性（层次结构）</a:t>
            </a:r>
            <a:r>
              <a:rPr lang="zh-CN" altLang="en-US" b="1">
                <a:latin typeface="宋体" pitchFamily="2" charset="-122"/>
              </a:rPr>
              <a:t>；</a:t>
            </a:r>
          </a:p>
          <a:p>
            <a:pPr marL="342900" indent="-342900">
              <a:lnSpc>
                <a:spcPct val="110000"/>
              </a:lnSpc>
              <a:spcBef>
                <a:spcPct val="10000"/>
              </a:spcBef>
              <a:buFont typeface="宋体" pitchFamily="2" charset="-122"/>
              <a:buNone/>
            </a:pPr>
            <a:r>
              <a:rPr lang="en-US" altLang="zh-CN" b="1">
                <a:solidFill>
                  <a:srgbClr val="FF0000"/>
                </a:solidFill>
              </a:rPr>
              <a:t>—</a:t>
            </a:r>
            <a:r>
              <a:rPr lang="en-US" altLang="zh-CN" b="1">
                <a:solidFill>
                  <a:srgbClr val="FF0000"/>
                </a:solidFill>
                <a:latin typeface="宋体" pitchFamily="2" charset="-122"/>
              </a:rPr>
              <a:t> </a:t>
            </a:r>
            <a:r>
              <a:rPr lang="zh-CN" altLang="en-US" b="1">
                <a:solidFill>
                  <a:srgbClr val="FF0000"/>
                </a:solidFill>
                <a:latin typeface="宋体" pitchFamily="2" charset="-122"/>
              </a:rPr>
              <a:t>增值性：</a:t>
            </a:r>
            <a:r>
              <a:rPr lang="zh-CN" altLang="en-US" b="1">
                <a:latin typeface="宋体" pitchFamily="2" charset="-122"/>
              </a:rPr>
              <a:t>各模块在使用下层服务的基础上，完成特定的通信功能，提供增值服务；</a:t>
            </a:r>
          </a:p>
          <a:p>
            <a:pPr marL="342900" indent="-342900">
              <a:lnSpc>
                <a:spcPct val="110000"/>
              </a:lnSpc>
              <a:spcBef>
                <a:spcPct val="10000"/>
              </a:spcBef>
              <a:buFont typeface="宋体" pitchFamily="2" charset="-122"/>
              <a:buNone/>
            </a:pPr>
            <a:r>
              <a:rPr lang="en-US" altLang="zh-CN" b="1">
                <a:solidFill>
                  <a:srgbClr val="FF0000"/>
                </a:solidFill>
              </a:rPr>
              <a:t>—</a:t>
            </a:r>
            <a:r>
              <a:rPr lang="en-US" altLang="zh-CN" b="1">
                <a:solidFill>
                  <a:srgbClr val="FF0000"/>
                </a:solidFill>
                <a:latin typeface="宋体" pitchFamily="2" charset="-122"/>
              </a:rPr>
              <a:t> </a:t>
            </a:r>
            <a:r>
              <a:rPr lang="zh-CN" altLang="en-US" b="1">
                <a:solidFill>
                  <a:srgbClr val="FF0000"/>
                </a:solidFill>
                <a:latin typeface="宋体" pitchFamily="2" charset="-122"/>
              </a:rPr>
              <a:t>同构性：</a:t>
            </a:r>
            <a:r>
              <a:rPr lang="zh-CN" altLang="en-US" b="1">
                <a:latin typeface="宋体" pitchFamily="2" charset="-122"/>
              </a:rPr>
              <a:t>互连的系统应当具有相同的层次结构；</a:t>
            </a:r>
          </a:p>
          <a:p>
            <a:pPr marL="342900" indent="-342900">
              <a:lnSpc>
                <a:spcPct val="110000"/>
              </a:lnSpc>
              <a:spcBef>
                <a:spcPct val="10000"/>
              </a:spcBef>
              <a:buFont typeface="宋体" pitchFamily="2" charset="-122"/>
              <a:buNone/>
            </a:pPr>
            <a:r>
              <a:rPr lang="en-US" altLang="zh-CN" b="1">
                <a:solidFill>
                  <a:srgbClr val="FF0000"/>
                </a:solidFill>
              </a:rPr>
              <a:t>—</a:t>
            </a:r>
            <a:r>
              <a:rPr lang="en-US" altLang="zh-CN" b="1">
                <a:solidFill>
                  <a:srgbClr val="FF0000"/>
                </a:solidFill>
                <a:latin typeface="宋体" pitchFamily="2" charset="-122"/>
              </a:rPr>
              <a:t> </a:t>
            </a:r>
            <a:r>
              <a:rPr lang="zh-CN" altLang="en-US" b="1">
                <a:solidFill>
                  <a:srgbClr val="FF0000"/>
                </a:solidFill>
                <a:latin typeface="宋体" pitchFamily="2" charset="-122"/>
              </a:rPr>
              <a:t>适用性：</a:t>
            </a:r>
            <a:r>
              <a:rPr lang="zh-CN" altLang="en-US" b="1">
                <a:latin typeface="宋体" pitchFamily="2" charset="-122"/>
              </a:rPr>
              <a:t>同构系统的相同层次之间才能进行有意义的通信，   </a:t>
            </a:r>
          </a:p>
          <a:p>
            <a:pPr marL="342900" indent="-342900">
              <a:lnSpc>
                <a:spcPct val="110000"/>
              </a:lnSpc>
              <a:spcBef>
                <a:spcPct val="10000"/>
              </a:spcBef>
              <a:buFont typeface="宋体" pitchFamily="2" charset="-122"/>
              <a:buNone/>
            </a:pPr>
            <a:r>
              <a:rPr lang="zh-CN" altLang="en-US" b="1">
                <a:latin typeface="宋体" pitchFamily="2" charset="-122"/>
              </a:rPr>
              <a:t>   并借助于下层服务予以实现。</a:t>
            </a:r>
          </a:p>
          <a:p>
            <a:pPr marL="342900" indent="-342900">
              <a:spcBef>
                <a:spcPct val="30000"/>
              </a:spcBef>
              <a:buFont typeface="宋体" pitchFamily="2" charset="-122"/>
              <a:buNone/>
            </a:pPr>
            <a:r>
              <a:rPr lang="en-US" altLang="zh-CN" b="1">
                <a:latin typeface="宋体" pitchFamily="2" charset="-122"/>
              </a:rPr>
              <a:t>OSI</a:t>
            </a:r>
            <a:r>
              <a:rPr lang="zh-CN" altLang="en-US" b="1">
                <a:latin typeface="宋体" pitchFamily="2" charset="-122"/>
              </a:rPr>
              <a:t>的最大</a:t>
            </a:r>
            <a:r>
              <a:rPr lang="zh-CN" altLang="en-US" b="1">
                <a:solidFill>
                  <a:srgbClr val="FF0000"/>
                </a:solidFill>
                <a:latin typeface="宋体" pitchFamily="2" charset="-122"/>
              </a:rPr>
              <a:t>优势</a:t>
            </a:r>
            <a:r>
              <a:rPr lang="en-US" altLang="zh-CN" sz="3200" b="1"/>
              <a:t>—</a:t>
            </a:r>
            <a:r>
              <a:rPr lang="zh-CN" altLang="en-US" b="1">
                <a:latin typeface="宋体" pitchFamily="2" charset="-122"/>
              </a:rPr>
              <a:t>引入层的概念：</a:t>
            </a:r>
          </a:p>
          <a:p>
            <a:pPr marL="342900" indent="-342900">
              <a:spcBef>
                <a:spcPct val="10000"/>
              </a:spcBef>
              <a:buFont typeface="宋体" pitchFamily="2" charset="-122"/>
              <a:buNone/>
            </a:pPr>
            <a:r>
              <a:rPr lang="zh-CN" altLang="en-US" b="1"/>
              <a:t>      层间独立，灵活性好；      结构分割，易于实现和维护；</a:t>
            </a:r>
          </a:p>
          <a:p>
            <a:pPr marL="342900" indent="-342900">
              <a:spcBef>
                <a:spcPct val="10000"/>
              </a:spcBef>
            </a:pPr>
            <a:r>
              <a:rPr lang="zh-CN" altLang="en-US" b="1">
                <a:latin typeface="宋体" pitchFamily="2" charset="-122"/>
              </a:rPr>
              <a:t>   各层可以独立设计、更新，甚至替换，利于</a:t>
            </a:r>
            <a:r>
              <a:rPr lang="zh-CN" altLang="en-US" b="1"/>
              <a:t>标准化工作。</a:t>
            </a:r>
          </a:p>
          <a:p>
            <a:pPr marL="342900" indent="-342900">
              <a:spcBef>
                <a:spcPct val="30000"/>
              </a:spcBef>
            </a:pPr>
            <a:r>
              <a:rPr lang="zh-CN" altLang="en-US" b="1"/>
              <a:t>层数</a:t>
            </a:r>
            <a:r>
              <a:rPr lang="zh-CN" altLang="en-US" b="1">
                <a:solidFill>
                  <a:srgbClr val="FF0000"/>
                </a:solidFill>
              </a:rPr>
              <a:t>选择</a:t>
            </a:r>
            <a:r>
              <a:rPr lang="zh-CN" altLang="en-US" b="1"/>
              <a:t>：层数太少，每一层的协议太复杂。</a:t>
            </a:r>
          </a:p>
          <a:p>
            <a:pPr marL="342900" indent="-342900">
              <a:spcBef>
                <a:spcPct val="20000"/>
              </a:spcBef>
            </a:pPr>
            <a:r>
              <a:rPr lang="zh-CN" altLang="en-US" b="1"/>
              <a:t>                     层数太多，难以描述和综合各层功能。 </a:t>
            </a:r>
          </a:p>
        </p:txBody>
      </p:sp>
      <p:sp>
        <p:nvSpPr>
          <p:cNvPr id="714755" name="Rectangle 3"/>
          <p:cNvSpPr>
            <a:spLocks noChangeArrowheads="1"/>
          </p:cNvSpPr>
          <p:nvPr/>
        </p:nvSpPr>
        <p:spPr bwMode="auto">
          <a:xfrm>
            <a:off x="228600" y="7620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54276" name="Text Box 4"/>
          <p:cNvSpPr txBox="1">
            <a:spLocks noChangeArrowheads="1"/>
          </p:cNvSpPr>
          <p:nvPr/>
        </p:nvSpPr>
        <p:spPr bwMode="auto">
          <a:xfrm>
            <a:off x="8572528" y="117475"/>
            <a:ext cx="338554" cy="461665"/>
          </a:xfrm>
          <a:prstGeom prst="rect">
            <a:avLst/>
          </a:prstGeom>
          <a:noFill/>
          <a:ln w="12700">
            <a:noFill/>
            <a:miter lim="800000"/>
            <a:headEnd/>
            <a:tailEnd/>
          </a:ln>
        </p:spPr>
        <p:txBody>
          <a:bodyPr wrap="none">
            <a:spAutoFit/>
          </a:bodyPr>
          <a:lstStyle/>
          <a:p>
            <a:pPr eaLnBrk="0" hangingPunct="0"/>
            <a:r>
              <a:rPr lang="en-US" altLang="zh-CN" dirty="0" smtClean="0"/>
              <a:t>3</a:t>
            </a:r>
            <a:endParaRPr lang="en-US" altLang="zh-CN" dirty="0"/>
          </a:p>
        </p:txBody>
      </p:sp>
      <p:sp>
        <p:nvSpPr>
          <p:cNvPr id="54277" name="Rectangle 5"/>
          <p:cNvSpPr>
            <a:spLocks noChangeArrowheads="1"/>
          </p:cNvSpPr>
          <p:nvPr/>
        </p:nvSpPr>
        <p:spPr bwMode="auto">
          <a:xfrm>
            <a:off x="269875" y="188913"/>
            <a:ext cx="3438525" cy="576262"/>
          </a:xfrm>
          <a:prstGeom prst="rect">
            <a:avLst/>
          </a:prstGeom>
          <a:noFill/>
          <a:ln w="9525">
            <a:noFill/>
            <a:miter lim="800000"/>
            <a:headEnd/>
            <a:tailEnd/>
          </a:ln>
        </p:spPr>
        <p:txBody>
          <a:bodyPr/>
          <a:lstStyle/>
          <a:p>
            <a:pPr marL="342900" indent="-342900">
              <a:lnSpc>
                <a:spcPct val="110000"/>
              </a:lnSpc>
              <a:spcBef>
                <a:spcPct val="20000"/>
              </a:spcBef>
              <a:spcAft>
                <a:spcPct val="50000"/>
              </a:spcAft>
            </a:pPr>
            <a:r>
              <a:rPr lang="en-US" altLang="zh-CN" sz="2800" b="1">
                <a:solidFill>
                  <a:srgbClr val="FF0000"/>
                </a:solidFill>
                <a:latin typeface="宋体" pitchFamily="2" charset="-122"/>
              </a:rPr>
              <a:t>★ </a:t>
            </a:r>
            <a:r>
              <a:rPr lang="zh-CN" altLang="en-US" sz="2800" b="1">
                <a:solidFill>
                  <a:srgbClr val="FF0000"/>
                </a:solidFill>
                <a:latin typeface="宋体" pitchFamily="2" charset="-122"/>
              </a:rPr>
              <a:t>模块划分的原则</a:t>
            </a:r>
            <a:endParaRPr lang="zh-CN" altLang="en-US" b="1">
              <a:solidFill>
                <a:srgbClr val="FF0000"/>
              </a:solidFill>
              <a:latin typeface="宋体" pitchFamily="2" charset="-122"/>
            </a:endParaRPr>
          </a:p>
        </p:txBody>
      </p:sp>
      <p:sp>
        <p:nvSpPr>
          <p:cNvPr id="54278" name="Text Box 6"/>
          <p:cNvSpPr txBox="1">
            <a:spLocks noChangeArrowheads="1"/>
          </p:cNvSpPr>
          <p:nvPr/>
        </p:nvSpPr>
        <p:spPr bwMode="auto">
          <a:xfrm>
            <a:off x="7019925" y="6021388"/>
            <a:ext cx="2022475" cy="457200"/>
          </a:xfrm>
          <a:prstGeom prst="rect">
            <a:avLst/>
          </a:prstGeom>
          <a:solidFill>
            <a:srgbClr val="FFFF99"/>
          </a:solidFill>
          <a:ln w="9525">
            <a:noFill/>
            <a:miter lim="800000"/>
            <a:headEnd/>
            <a:tailEnd/>
          </a:ln>
        </p:spPr>
        <p:txBody>
          <a:bodyPr wrap="none">
            <a:spAutoFit/>
          </a:bodyPr>
          <a:lstStyle/>
          <a:p>
            <a:r>
              <a:rPr lang="zh-CN" altLang="en-US" b="1">
                <a:solidFill>
                  <a:srgbClr val="FF0000"/>
                </a:solidFill>
              </a:rPr>
              <a:t>各层功能明确</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107950" y="620713"/>
            <a:ext cx="8893175" cy="3451229"/>
          </a:xfrm>
          <a:prstGeom prst="rect">
            <a:avLst/>
          </a:prstGeom>
          <a:noFill/>
          <a:ln w="9525">
            <a:noFill/>
            <a:miter lim="800000"/>
            <a:headEnd/>
            <a:tailEnd/>
          </a:ln>
        </p:spPr>
        <p:txBody>
          <a:bodyPr/>
          <a:lstStyle/>
          <a:p>
            <a:pPr marL="342900" indent="-342900">
              <a:spcBef>
                <a:spcPts val="300"/>
              </a:spcBef>
              <a:spcAft>
                <a:spcPct val="35000"/>
              </a:spcAft>
            </a:pPr>
            <a:r>
              <a:rPr lang="en-US" altLang="zh-CN" b="1" dirty="0">
                <a:solidFill>
                  <a:srgbClr val="FF0000"/>
                </a:solidFill>
                <a:latin typeface="宋体" pitchFamily="2" charset="-122"/>
              </a:rPr>
              <a:t>★ </a:t>
            </a:r>
            <a:r>
              <a:rPr lang="en-US" altLang="zh-CN" b="1" dirty="0" smtClean="0">
                <a:latin typeface="宋体" pitchFamily="2" charset="-122"/>
              </a:rPr>
              <a:t>OSI/RM</a:t>
            </a:r>
            <a:r>
              <a:rPr lang="zh-CN" altLang="en-US" b="1" dirty="0" smtClean="0">
                <a:latin typeface="宋体" pitchFamily="2" charset="-122"/>
              </a:rPr>
              <a:t>的低</a:t>
            </a:r>
            <a:r>
              <a:rPr lang="en-US" altLang="zh-CN" b="1" dirty="0" smtClean="0">
                <a:latin typeface="宋体" pitchFamily="2" charset="-122"/>
              </a:rPr>
              <a:t>3</a:t>
            </a:r>
            <a:r>
              <a:rPr lang="zh-CN" altLang="en-US" b="1" dirty="0" smtClean="0">
                <a:latin typeface="宋体" pitchFamily="2" charset="-122"/>
              </a:rPr>
              <a:t>层组成了通信子网，支持用户数据经网络的端到端传输；</a:t>
            </a:r>
            <a:endParaRPr lang="en-US" altLang="zh-CN" b="1" dirty="0" smtClean="0">
              <a:latin typeface="宋体" pitchFamily="2" charset="-122"/>
            </a:endParaRPr>
          </a:p>
          <a:p>
            <a:pPr marL="342900" indent="-342900">
              <a:spcBef>
                <a:spcPts val="300"/>
              </a:spcBef>
              <a:spcAft>
                <a:spcPct val="35000"/>
              </a:spcAft>
            </a:pPr>
            <a:r>
              <a:rPr lang="en-US" altLang="zh-CN" b="1" dirty="0" smtClean="0">
                <a:solidFill>
                  <a:srgbClr val="FF0000"/>
                </a:solidFill>
                <a:latin typeface="宋体" pitchFamily="2" charset="-122"/>
              </a:rPr>
              <a:t>★ </a:t>
            </a:r>
            <a:r>
              <a:rPr lang="zh-CN" altLang="en-US" b="1" dirty="0" smtClean="0">
                <a:latin typeface="宋体" pitchFamily="2" charset="-122"/>
              </a:rPr>
              <a:t>执行不同的低</a:t>
            </a:r>
            <a:r>
              <a:rPr lang="en-US" altLang="zh-CN" b="1" dirty="0" smtClean="0">
                <a:latin typeface="宋体" pitchFamily="2" charset="-122"/>
              </a:rPr>
              <a:t>3</a:t>
            </a:r>
            <a:r>
              <a:rPr lang="zh-CN" altLang="en-US" b="1" dirty="0" smtClean="0">
                <a:latin typeface="宋体" pitchFamily="2" charset="-122"/>
              </a:rPr>
              <a:t>层协议，形成不同的通信子网（如广域网、局域网等）；</a:t>
            </a:r>
            <a:endParaRPr lang="en-US" altLang="zh-CN" b="1" dirty="0" smtClean="0">
              <a:latin typeface="宋体" pitchFamily="2" charset="-122"/>
            </a:endParaRPr>
          </a:p>
          <a:p>
            <a:pPr marL="342900" indent="-342900">
              <a:spcBef>
                <a:spcPts val="300"/>
              </a:spcBef>
              <a:spcAft>
                <a:spcPct val="35000"/>
              </a:spcAft>
            </a:pPr>
            <a:r>
              <a:rPr lang="en-US" altLang="zh-CN" b="1" dirty="0" smtClean="0">
                <a:solidFill>
                  <a:srgbClr val="FF0000"/>
                </a:solidFill>
                <a:latin typeface="宋体" pitchFamily="2" charset="-122"/>
              </a:rPr>
              <a:t>★ </a:t>
            </a:r>
            <a:r>
              <a:rPr lang="zh-CN" altLang="en-US" b="1" dirty="0" smtClean="0">
                <a:latin typeface="宋体" pitchFamily="2" charset="-122"/>
              </a:rPr>
              <a:t>不同通信子网提供不同的服务质量；</a:t>
            </a:r>
            <a:endParaRPr lang="en-US" altLang="zh-CN" b="1" dirty="0" smtClean="0">
              <a:latin typeface="宋体" pitchFamily="2" charset="-122"/>
            </a:endParaRPr>
          </a:p>
          <a:p>
            <a:pPr marL="342900" indent="-342900">
              <a:spcBef>
                <a:spcPts val="300"/>
              </a:spcBef>
              <a:spcAft>
                <a:spcPct val="35000"/>
              </a:spcAft>
            </a:pPr>
            <a:r>
              <a:rPr lang="en-US" altLang="zh-CN" b="1" dirty="0" smtClean="0">
                <a:solidFill>
                  <a:srgbClr val="FF0000"/>
                </a:solidFill>
                <a:latin typeface="宋体" pitchFamily="2" charset="-122"/>
              </a:rPr>
              <a:t>★ </a:t>
            </a:r>
            <a:r>
              <a:rPr lang="zh-CN" altLang="en-US" b="1" dirty="0" smtClean="0">
                <a:latin typeface="宋体" pitchFamily="2" charset="-122"/>
              </a:rPr>
              <a:t>具有跨多个不同</a:t>
            </a:r>
            <a:r>
              <a:rPr lang="en-US" altLang="zh-CN" b="1" dirty="0" smtClean="0">
                <a:latin typeface="宋体" pitchFamily="2" charset="-122"/>
              </a:rPr>
              <a:t>/</a:t>
            </a:r>
            <a:r>
              <a:rPr lang="zh-CN" altLang="en-US" b="1" dirty="0" smtClean="0">
                <a:latin typeface="宋体" pitchFamily="2" charset="-122"/>
              </a:rPr>
              <a:t>相同类型通信子网传输数据的需求，跨网传递也被认为是</a:t>
            </a:r>
            <a:r>
              <a:rPr lang="en-US" altLang="zh-CN" b="1" dirty="0" smtClean="0">
                <a:latin typeface="宋体" pitchFamily="2" charset="-122"/>
              </a:rPr>
              <a:t>OSI</a:t>
            </a:r>
            <a:r>
              <a:rPr lang="zh-CN" altLang="en-US" b="1" dirty="0" smtClean="0">
                <a:latin typeface="宋体" pitchFamily="2" charset="-122"/>
              </a:rPr>
              <a:t>第</a:t>
            </a:r>
            <a:r>
              <a:rPr lang="en-US" altLang="zh-CN" b="1" dirty="0" smtClean="0">
                <a:latin typeface="宋体" pitchFamily="2" charset="-122"/>
              </a:rPr>
              <a:t>3</a:t>
            </a:r>
            <a:r>
              <a:rPr lang="zh-CN" altLang="en-US" b="1" dirty="0" smtClean="0">
                <a:latin typeface="宋体" pitchFamily="2" charset="-122"/>
              </a:rPr>
              <a:t>层的功能。</a:t>
            </a:r>
            <a:endParaRPr lang="en-US" altLang="zh-CN" b="1" dirty="0" smtClean="0">
              <a:latin typeface="宋体" pitchFamily="2" charset="-122"/>
            </a:endParaRPr>
          </a:p>
        </p:txBody>
      </p:sp>
      <p:sp>
        <p:nvSpPr>
          <p:cNvPr id="740355" name="Rectangle 3"/>
          <p:cNvSpPr>
            <a:spLocks noChangeArrowheads="1"/>
          </p:cNvSpPr>
          <p:nvPr/>
        </p:nvSpPr>
        <p:spPr bwMode="auto">
          <a:xfrm>
            <a:off x="250825" y="549275"/>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86020" name="Text Box 4"/>
          <p:cNvSpPr txBox="1">
            <a:spLocks noChangeArrowheads="1"/>
          </p:cNvSpPr>
          <p:nvPr/>
        </p:nvSpPr>
        <p:spPr bwMode="auto">
          <a:xfrm>
            <a:off x="857885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32</a:t>
            </a:r>
            <a:endParaRPr lang="en-US" altLang="zh-CN" dirty="0"/>
          </a:p>
        </p:txBody>
      </p:sp>
      <p:sp>
        <p:nvSpPr>
          <p:cNvPr id="86021" name="Rectangle 5"/>
          <p:cNvSpPr>
            <a:spLocks noChangeArrowheads="1"/>
          </p:cNvSpPr>
          <p:nvPr/>
        </p:nvSpPr>
        <p:spPr bwMode="auto">
          <a:xfrm>
            <a:off x="323850" y="0"/>
            <a:ext cx="5040313" cy="620713"/>
          </a:xfrm>
          <a:prstGeom prst="rect">
            <a:avLst/>
          </a:prstGeom>
          <a:noFill/>
          <a:ln w="9525">
            <a:noFill/>
            <a:miter lim="800000"/>
            <a:headEnd/>
            <a:tailEnd/>
          </a:ln>
        </p:spPr>
        <p:txBody>
          <a:bodyPr/>
          <a:lstStyle/>
          <a:p>
            <a:pPr marL="342900" indent="-342900">
              <a:spcBef>
                <a:spcPts val="300"/>
              </a:spcBef>
              <a:spcAft>
                <a:spcPct val="35000"/>
              </a:spcAft>
            </a:pPr>
            <a:r>
              <a:rPr lang="zh-CN" altLang="en-US" sz="2800" b="1" dirty="0" smtClean="0">
                <a:latin typeface="宋体" pitchFamily="2" charset="-122"/>
              </a:rPr>
              <a:t>（</a:t>
            </a:r>
            <a:r>
              <a:rPr lang="en-US" altLang="zh-CN" sz="2800" b="1" dirty="0" smtClean="0">
                <a:latin typeface="宋体" pitchFamily="2" charset="-122"/>
              </a:rPr>
              <a:t>4</a:t>
            </a:r>
            <a:r>
              <a:rPr lang="zh-CN" altLang="en-US" sz="2800" b="1" dirty="0" smtClean="0">
                <a:latin typeface="宋体" pitchFamily="2" charset="-122"/>
              </a:rPr>
              <a:t>） 网络层协议（</a:t>
            </a:r>
            <a:r>
              <a:rPr lang="zh-CN" altLang="en-US" sz="2800" b="1" dirty="0">
                <a:latin typeface="宋体" pitchFamily="2" charset="-122"/>
              </a:rPr>
              <a:t>续）</a:t>
            </a:r>
          </a:p>
        </p:txBody>
      </p:sp>
      <p:grpSp>
        <p:nvGrpSpPr>
          <p:cNvPr id="2" name="组合 220"/>
          <p:cNvGrpSpPr/>
          <p:nvPr/>
        </p:nvGrpSpPr>
        <p:grpSpPr>
          <a:xfrm>
            <a:off x="714348" y="4038608"/>
            <a:ext cx="7572428" cy="1676408"/>
            <a:chOff x="714348" y="3643314"/>
            <a:chExt cx="7572428" cy="1676408"/>
          </a:xfrm>
        </p:grpSpPr>
        <p:sp>
          <p:nvSpPr>
            <p:cNvPr id="8" name="椭圆 7"/>
            <p:cNvSpPr/>
            <p:nvPr/>
          </p:nvSpPr>
          <p:spPr bwMode="auto">
            <a:xfrm>
              <a:off x="1214414" y="4786322"/>
              <a:ext cx="2000264" cy="35719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矩形 8"/>
            <p:cNvSpPr/>
            <p:nvPr/>
          </p:nvSpPr>
          <p:spPr bwMode="auto">
            <a:xfrm>
              <a:off x="3214678" y="4929198"/>
              <a:ext cx="142876" cy="71438"/>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椭圆 9"/>
            <p:cNvSpPr/>
            <p:nvPr/>
          </p:nvSpPr>
          <p:spPr bwMode="auto">
            <a:xfrm>
              <a:off x="3357554" y="4786322"/>
              <a:ext cx="2000264" cy="35719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1" name="矩形 10"/>
            <p:cNvSpPr/>
            <p:nvPr/>
          </p:nvSpPr>
          <p:spPr bwMode="auto">
            <a:xfrm>
              <a:off x="5357818" y="4929198"/>
              <a:ext cx="142876" cy="71438"/>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3" name="椭圆 12"/>
            <p:cNvSpPr/>
            <p:nvPr/>
          </p:nvSpPr>
          <p:spPr bwMode="auto">
            <a:xfrm>
              <a:off x="5500694" y="4786322"/>
              <a:ext cx="2000264" cy="357190"/>
            </a:xfrm>
            <a:prstGeom prst="ellipse">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4" name="矩形 13"/>
            <p:cNvSpPr/>
            <p:nvPr/>
          </p:nvSpPr>
          <p:spPr bwMode="auto">
            <a:xfrm flipH="1">
              <a:off x="7429520" y="4929198"/>
              <a:ext cx="71438" cy="71438"/>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6" name="矩形 15"/>
            <p:cNvSpPr/>
            <p:nvPr/>
          </p:nvSpPr>
          <p:spPr bwMode="auto">
            <a:xfrm>
              <a:off x="1214414" y="4929198"/>
              <a:ext cx="71438" cy="71438"/>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pic>
          <p:nvPicPr>
            <p:cNvPr id="17" name="Picture 15"/>
            <p:cNvPicPr>
              <a:picLocks noChangeArrowheads="1"/>
            </p:cNvPicPr>
            <p:nvPr/>
          </p:nvPicPr>
          <p:blipFill>
            <a:blip r:embed="rId2" cstate="print"/>
            <a:srcRect/>
            <a:stretch>
              <a:fillRect/>
            </a:stretch>
          </p:blipFill>
          <p:spPr bwMode="auto">
            <a:xfrm>
              <a:off x="857224" y="4786322"/>
              <a:ext cx="304800" cy="533400"/>
            </a:xfrm>
            <a:prstGeom prst="rect">
              <a:avLst/>
            </a:prstGeom>
            <a:noFill/>
            <a:ln w="25400">
              <a:noFill/>
              <a:miter lim="800000"/>
              <a:headEnd/>
              <a:tailEnd/>
            </a:ln>
          </p:spPr>
        </p:pic>
        <p:pic>
          <p:nvPicPr>
            <p:cNvPr id="18" name="Picture 131"/>
            <p:cNvPicPr>
              <a:picLocks noChangeArrowheads="1"/>
            </p:cNvPicPr>
            <p:nvPr/>
          </p:nvPicPr>
          <p:blipFill>
            <a:blip r:embed="rId3" cstate="print"/>
            <a:srcRect/>
            <a:stretch>
              <a:fillRect/>
            </a:stretch>
          </p:blipFill>
          <p:spPr bwMode="auto">
            <a:xfrm>
              <a:off x="714348" y="4929198"/>
              <a:ext cx="214314" cy="285752"/>
            </a:xfrm>
            <a:prstGeom prst="rect">
              <a:avLst/>
            </a:prstGeom>
            <a:noFill/>
            <a:ln w="12700">
              <a:noFill/>
              <a:miter lim="800000"/>
              <a:headEnd/>
              <a:tailEnd/>
            </a:ln>
          </p:spPr>
        </p:pic>
        <p:pic>
          <p:nvPicPr>
            <p:cNvPr id="19" name="Picture 15"/>
            <p:cNvPicPr>
              <a:picLocks noChangeArrowheads="1"/>
            </p:cNvPicPr>
            <p:nvPr/>
          </p:nvPicPr>
          <p:blipFill>
            <a:blip r:embed="rId2" cstate="print"/>
            <a:srcRect/>
            <a:stretch>
              <a:fillRect/>
            </a:stretch>
          </p:blipFill>
          <p:spPr bwMode="auto">
            <a:xfrm>
              <a:off x="7858148" y="4752988"/>
              <a:ext cx="304800" cy="533400"/>
            </a:xfrm>
            <a:prstGeom prst="rect">
              <a:avLst/>
            </a:prstGeom>
            <a:noFill/>
            <a:ln w="25400">
              <a:noFill/>
              <a:miter lim="800000"/>
              <a:headEnd/>
              <a:tailEnd/>
            </a:ln>
          </p:spPr>
        </p:pic>
        <p:pic>
          <p:nvPicPr>
            <p:cNvPr id="20" name="Picture 131"/>
            <p:cNvPicPr>
              <a:picLocks noChangeArrowheads="1"/>
            </p:cNvPicPr>
            <p:nvPr/>
          </p:nvPicPr>
          <p:blipFill>
            <a:blip r:embed="rId3" cstate="print"/>
            <a:srcRect/>
            <a:stretch>
              <a:fillRect/>
            </a:stretch>
          </p:blipFill>
          <p:spPr bwMode="auto">
            <a:xfrm>
              <a:off x="8072462" y="4895864"/>
              <a:ext cx="214314" cy="285752"/>
            </a:xfrm>
            <a:prstGeom prst="rect">
              <a:avLst/>
            </a:prstGeom>
            <a:noFill/>
            <a:ln w="12700">
              <a:noFill/>
              <a:miter lim="800000"/>
              <a:headEnd/>
              <a:tailEnd/>
            </a:ln>
          </p:spPr>
        </p:pic>
        <p:cxnSp>
          <p:nvCxnSpPr>
            <p:cNvPr id="24" name="直接连接符 23"/>
            <p:cNvCxnSpPr/>
            <p:nvPr/>
          </p:nvCxnSpPr>
          <p:spPr bwMode="auto">
            <a:xfrm flipV="1">
              <a:off x="1142976" y="5000636"/>
              <a:ext cx="88109" cy="5238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直接连接符 29"/>
            <p:cNvCxnSpPr>
              <a:stCxn id="14" idx="2"/>
              <a:endCxn id="19" idx="1"/>
            </p:cNvCxnSpPr>
            <p:nvPr/>
          </p:nvCxnSpPr>
          <p:spPr bwMode="auto">
            <a:xfrm rot="16200000" flipH="1">
              <a:off x="7652167" y="4813707"/>
              <a:ext cx="19052" cy="392909"/>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3" name="组合 43"/>
            <p:cNvGrpSpPr/>
            <p:nvPr/>
          </p:nvGrpSpPr>
          <p:grpSpPr>
            <a:xfrm>
              <a:off x="1212940" y="4214818"/>
              <a:ext cx="287226" cy="531973"/>
              <a:chOff x="1142976" y="3795068"/>
              <a:chExt cx="287226" cy="531973"/>
            </a:xfrm>
          </p:grpSpPr>
          <p:grpSp>
            <p:nvGrpSpPr>
              <p:cNvPr id="4" name="组合 36"/>
              <p:cNvGrpSpPr/>
              <p:nvPr/>
            </p:nvGrpSpPr>
            <p:grpSpPr>
              <a:xfrm>
                <a:off x="1142976" y="3795068"/>
                <a:ext cx="285752" cy="246221"/>
                <a:chOff x="1134098" y="3786190"/>
                <a:chExt cx="285752" cy="246221"/>
              </a:xfrm>
            </p:grpSpPr>
            <p:sp>
              <p:nvSpPr>
                <p:cNvPr id="36" name="矩形 35"/>
                <p:cNvSpPr/>
                <p:nvPr/>
              </p:nvSpPr>
              <p:spPr bwMode="auto">
                <a:xfrm>
                  <a:off x="1134098" y="3839872"/>
                  <a:ext cx="285752" cy="14287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TextBox 34"/>
                <p:cNvSpPr txBox="1"/>
                <p:nvPr/>
              </p:nvSpPr>
              <p:spPr>
                <a:xfrm>
                  <a:off x="1142976" y="3786190"/>
                  <a:ext cx="248786" cy="246221"/>
                </a:xfrm>
                <a:prstGeom prst="rect">
                  <a:avLst/>
                </a:prstGeom>
                <a:noFill/>
              </p:spPr>
              <p:txBody>
                <a:bodyPr wrap="none" rtlCol="0">
                  <a:spAutoFit/>
                </a:bodyPr>
                <a:lstStyle/>
                <a:p>
                  <a:r>
                    <a:rPr lang="en-US" altLang="zh-CN" sz="1000" dirty="0" smtClean="0"/>
                    <a:t>3</a:t>
                  </a:r>
                  <a:endParaRPr lang="zh-CN" altLang="en-US" sz="1000" dirty="0"/>
                </a:p>
              </p:txBody>
            </p:sp>
          </p:grpSp>
          <p:grpSp>
            <p:nvGrpSpPr>
              <p:cNvPr id="5" name="组合 37"/>
              <p:cNvGrpSpPr/>
              <p:nvPr/>
            </p:nvGrpSpPr>
            <p:grpSpPr>
              <a:xfrm>
                <a:off x="1142976" y="3938590"/>
                <a:ext cx="285752" cy="246221"/>
                <a:chOff x="1134098" y="3786190"/>
                <a:chExt cx="285752" cy="246221"/>
              </a:xfrm>
            </p:grpSpPr>
            <p:sp>
              <p:nvSpPr>
                <p:cNvPr id="39" name="矩形 38"/>
                <p:cNvSpPr/>
                <p:nvPr/>
              </p:nvSpPr>
              <p:spPr bwMode="auto">
                <a:xfrm>
                  <a:off x="1134098" y="3839872"/>
                  <a:ext cx="285752" cy="14287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TextBox 39"/>
                <p:cNvSpPr txBox="1"/>
                <p:nvPr/>
              </p:nvSpPr>
              <p:spPr>
                <a:xfrm>
                  <a:off x="1142976" y="3786190"/>
                  <a:ext cx="248786" cy="246221"/>
                </a:xfrm>
                <a:prstGeom prst="rect">
                  <a:avLst/>
                </a:prstGeom>
                <a:noFill/>
              </p:spPr>
              <p:txBody>
                <a:bodyPr wrap="none" rtlCol="0">
                  <a:spAutoFit/>
                </a:bodyPr>
                <a:lstStyle/>
                <a:p>
                  <a:r>
                    <a:rPr lang="en-US" altLang="zh-CN" sz="1000" dirty="0" smtClean="0"/>
                    <a:t>2</a:t>
                  </a:r>
                  <a:endParaRPr lang="zh-CN" altLang="en-US" sz="1000" dirty="0"/>
                </a:p>
              </p:txBody>
            </p:sp>
          </p:grpSp>
          <p:grpSp>
            <p:nvGrpSpPr>
              <p:cNvPr id="6" name="组合 40"/>
              <p:cNvGrpSpPr/>
              <p:nvPr/>
            </p:nvGrpSpPr>
            <p:grpSpPr>
              <a:xfrm>
                <a:off x="1144450" y="4080820"/>
                <a:ext cx="285752" cy="246221"/>
                <a:chOff x="1134098" y="3786190"/>
                <a:chExt cx="285752" cy="246221"/>
              </a:xfrm>
            </p:grpSpPr>
            <p:sp>
              <p:nvSpPr>
                <p:cNvPr id="42" name="矩形 41"/>
                <p:cNvSpPr/>
                <p:nvPr/>
              </p:nvSpPr>
              <p:spPr bwMode="auto">
                <a:xfrm>
                  <a:off x="1134098" y="3839872"/>
                  <a:ext cx="285752" cy="14287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3" name="TextBox 42"/>
                <p:cNvSpPr txBox="1"/>
                <p:nvPr/>
              </p:nvSpPr>
              <p:spPr>
                <a:xfrm>
                  <a:off x="1142976" y="3786190"/>
                  <a:ext cx="248786" cy="246221"/>
                </a:xfrm>
                <a:prstGeom prst="rect">
                  <a:avLst/>
                </a:prstGeom>
                <a:noFill/>
              </p:spPr>
              <p:txBody>
                <a:bodyPr wrap="none" rtlCol="0">
                  <a:spAutoFit/>
                </a:bodyPr>
                <a:lstStyle/>
                <a:p>
                  <a:r>
                    <a:rPr lang="en-US" altLang="zh-CN" sz="1000" dirty="0" smtClean="0"/>
                    <a:t>1</a:t>
                  </a:r>
                  <a:endParaRPr lang="zh-CN" altLang="en-US" sz="1000" dirty="0"/>
                </a:p>
              </p:txBody>
            </p:sp>
          </p:grpSp>
        </p:grpSp>
        <p:grpSp>
          <p:nvGrpSpPr>
            <p:cNvPr id="7" name="组合 94"/>
            <p:cNvGrpSpPr/>
            <p:nvPr/>
          </p:nvGrpSpPr>
          <p:grpSpPr>
            <a:xfrm>
              <a:off x="784312" y="4214818"/>
              <a:ext cx="287226" cy="531973"/>
              <a:chOff x="1142976" y="3795068"/>
              <a:chExt cx="287226" cy="531973"/>
            </a:xfrm>
          </p:grpSpPr>
          <p:grpSp>
            <p:nvGrpSpPr>
              <p:cNvPr id="12" name="组合 36"/>
              <p:cNvGrpSpPr/>
              <p:nvPr/>
            </p:nvGrpSpPr>
            <p:grpSpPr>
              <a:xfrm>
                <a:off x="1142976" y="3795068"/>
                <a:ext cx="285752" cy="246221"/>
                <a:chOff x="1134098" y="3786190"/>
                <a:chExt cx="285752" cy="246221"/>
              </a:xfrm>
            </p:grpSpPr>
            <p:sp>
              <p:nvSpPr>
                <p:cNvPr id="103" name="矩形 102"/>
                <p:cNvSpPr/>
                <p:nvPr/>
              </p:nvSpPr>
              <p:spPr bwMode="auto">
                <a:xfrm>
                  <a:off x="1134098" y="3839872"/>
                  <a:ext cx="285752" cy="14287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4" name="TextBox 103"/>
                <p:cNvSpPr txBox="1"/>
                <p:nvPr/>
              </p:nvSpPr>
              <p:spPr>
                <a:xfrm>
                  <a:off x="1142976" y="3786190"/>
                  <a:ext cx="248786" cy="246221"/>
                </a:xfrm>
                <a:prstGeom prst="rect">
                  <a:avLst/>
                </a:prstGeom>
                <a:noFill/>
              </p:spPr>
              <p:txBody>
                <a:bodyPr wrap="none" rtlCol="0">
                  <a:spAutoFit/>
                </a:bodyPr>
                <a:lstStyle/>
                <a:p>
                  <a:r>
                    <a:rPr lang="en-US" altLang="zh-CN" sz="1000" dirty="0" smtClean="0"/>
                    <a:t>3</a:t>
                  </a:r>
                  <a:endParaRPr lang="zh-CN" altLang="en-US" sz="1000" dirty="0"/>
                </a:p>
              </p:txBody>
            </p:sp>
          </p:grpSp>
          <p:grpSp>
            <p:nvGrpSpPr>
              <p:cNvPr id="15" name="组合 37"/>
              <p:cNvGrpSpPr/>
              <p:nvPr/>
            </p:nvGrpSpPr>
            <p:grpSpPr>
              <a:xfrm>
                <a:off x="1142976" y="3938590"/>
                <a:ext cx="285752" cy="246221"/>
                <a:chOff x="1134098" y="3786190"/>
                <a:chExt cx="285752" cy="246221"/>
              </a:xfrm>
            </p:grpSpPr>
            <p:sp>
              <p:nvSpPr>
                <p:cNvPr id="101" name="矩形 100"/>
                <p:cNvSpPr/>
                <p:nvPr/>
              </p:nvSpPr>
              <p:spPr bwMode="auto">
                <a:xfrm>
                  <a:off x="1134098" y="3839872"/>
                  <a:ext cx="285752" cy="14287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 name="TextBox 101"/>
                <p:cNvSpPr txBox="1"/>
                <p:nvPr/>
              </p:nvSpPr>
              <p:spPr>
                <a:xfrm>
                  <a:off x="1142976" y="3786190"/>
                  <a:ext cx="248786" cy="246221"/>
                </a:xfrm>
                <a:prstGeom prst="rect">
                  <a:avLst/>
                </a:prstGeom>
                <a:noFill/>
              </p:spPr>
              <p:txBody>
                <a:bodyPr wrap="none" rtlCol="0">
                  <a:spAutoFit/>
                </a:bodyPr>
                <a:lstStyle/>
                <a:p>
                  <a:r>
                    <a:rPr lang="en-US" altLang="zh-CN" sz="1000" dirty="0" smtClean="0"/>
                    <a:t>2</a:t>
                  </a:r>
                  <a:endParaRPr lang="zh-CN" altLang="en-US" sz="1000" dirty="0"/>
                </a:p>
              </p:txBody>
            </p:sp>
          </p:grpSp>
          <p:grpSp>
            <p:nvGrpSpPr>
              <p:cNvPr id="21" name="组合 40"/>
              <p:cNvGrpSpPr/>
              <p:nvPr/>
            </p:nvGrpSpPr>
            <p:grpSpPr>
              <a:xfrm>
                <a:off x="1144450" y="4080820"/>
                <a:ext cx="285752" cy="246221"/>
                <a:chOff x="1134098" y="3786190"/>
                <a:chExt cx="285752" cy="246221"/>
              </a:xfrm>
            </p:grpSpPr>
            <p:sp>
              <p:nvSpPr>
                <p:cNvPr id="99" name="矩形 98"/>
                <p:cNvSpPr/>
                <p:nvPr/>
              </p:nvSpPr>
              <p:spPr bwMode="auto">
                <a:xfrm>
                  <a:off x="1134098" y="3839872"/>
                  <a:ext cx="285752" cy="14287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0" name="TextBox 99"/>
                <p:cNvSpPr txBox="1"/>
                <p:nvPr/>
              </p:nvSpPr>
              <p:spPr>
                <a:xfrm>
                  <a:off x="1142976" y="3786190"/>
                  <a:ext cx="248786" cy="246221"/>
                </a:xfrm>
                <a:prstGeom prst="rect">
                  <a:avLst/>
                </a:prstGeom>
                <a:noFill/>
              </p:spPr>
              <p:txBody>
                <a:bodyPr wrap="none" rtlCol="0">
                  <a:spAutoFit/>
                </a:bodyPr>
                <a:lstStyle/>
                <a:p>
                  <a:r>
                    <a:rPr lang="en-US" altLang="zh-CN" sz="1000" dirty="0" smtClean="0"/>
                    <a:t>1</a:t>
                  </a:r>
                  <a:endParaRPr lang="zh-CN" altLang="en-US" sz="1000" dirty="0"/>
                </a:p>
              </p:txBody>
            </p:sp>
          </p:grpSp>
        </p:grpSp>
        <p:sp>
          <p:nvSpPr>
            <p:cNvPr id="115" name="矩形 114"/>
            <p:cNvSpPr/>
            <p:nvPr/>
          </p:nvSpPr>
          <p:spPr bwMode="auto">
            <a:xfrm>
              <a:off x="2928926" y="4214818"/>
              <a:ext cx="571504" cy="45719"/>
            </a:xfrm>
            <a:prstGeom prst="rect">
              <a:avLst/>
            </a:prstGeom>
            <a:solidFill>
              <a:srgbClr val="008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nvGrpSpPr>
            <p:cNvPr id="22" name="组合 118"/>
            <p:cNvGrpSpPr/>
            <p:nvPr/>
          </p:nvGrpSpPr>
          <p:grpSpPr>
            <a:xfrm>
              <a:off x="3214678" y="4214818"/>
              <a:ext cx="287226" cy="531973"/>
              <a:chOff x="1142976" y="3795068"/>
              <a:chExt cx="287226" cy="531973"/>
            </a:xfrm>
            <a:solidFill>
              <a:srgbClr val="FFFF00"/>
            </a:solidFill>
          </p:grpSpPr>
          <p:grpSp>
            <p:nvGrpSpPr>
              <p:cNvPr id="23" name="组合 36"/>
              <p:cNvGrpSpPr/>
              <p:nvPr/>
            </p:nvGrpSpPr>
            <p:grpSpPr>
              <a:xfrm>
                <a:off x="1142976" y="3795068"/>
                <a:ext cx="285752" cy="246221"/>
                <a:chOff x="1134098" y="3786190"/>
                <a:chExt cx="285752" cy="246221"/>
              </a:xfrm>
              <a:grpFill/>
            </p:grpSpPr>
            <p:sp>
              <p:nvSpPr>
                <p:cNvPr id="127" name="矩形 126"/>
                <p:cNvSpPr/>
                <p:nvPr/>
              </p:nvSpPr>
              <p:spPr bwMode="auto">
                <a:xfrm>
                  <a:off x="1134098" y="3839872"/>
                  <a:ext cx="285752" cy="142876"/>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28" name="TextBox 127"/>
                <p:cNvSpPr txBox="1"/>
                <p:nvPr/>
              </p:nvSpPr>
              <p:spPr>
                <a:xfrm>
                  <a:off x="1142976" y="3786190"/>
                  <a:ext cx="248786" cy="246221"/>
                </a:xfrm>
                <a:prstGeom prst="rect">
                  <a:avLst/>
                </a:prstGeom>
                <a:noFill/>
              </p:spPr>
              <p:txBody>
                <a:bodyPr wrap="none" rtlCol="0">
                  <a:spAutoFit/>
                </a:bodyPr>
                <a:lstStyle/>
                <a:p>
                  <a:r>
                    <a:rPr lang="en-US" altLang="zh-CN" sz="1000" dirty="0" smtClean="0"/>
                    <a:t>3</a:t>
                  </a:r>
                  <a:endParaRPr lang="zh-CN" altLang="en-US" sz="1000" dirty="0"/>
                </a:p>
              </p:txBody>
            </p:sp>
          </p:grpSp>
          <p:grpSp>
            <p:nvGrpSpPr>
              <p:cNvPr id="25" name="组合 37"/>
              <p:cNvGrpSpPr/>
              <p:nvPr/>
            </p:nvGrpSpPr>
            <p:grpSpPr>
              <a:xfrm>
                <a:off x="1142976" y="3938590"/>
                <a:ext cx="285752" cy="246221"/>
                <a:chOff x="1134098" y="3786190"/>
                <a:chExt cx="285752" cy="246221"/>
              </a:xfrm>
              <a:grpFill/>
            </p:grpSpPr>
            <p:sp>
              <p:nvSpPr>
                <p:cNvPr id="125" name="矩形 124"/>
                <p:cNvSpPr/>
                <p:nvPr/>
              </p:nvSpPr>
              <p:spPr bwMode="auto">
                <a:xfrm>
                  <a:off x="1134098" y="3839872"/>
                  <a:ext cx="285752" cy="142876"/>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26" name="TextBox 125"/>
                <p:cNvSpPr txBox="1"/>
                <p:nvPr/>
              </p:nvSpPr>
              <p:spPr>
                <a:xfrm>
                  <a:off x="1142976" y="3786190"/>
                  <a:ext cx="248786" cy="246221"/>
                </a:xfrm>
                <a:prstGeom prst="rect">
                  <a:avLst/>
                </a:prstGeom>
                <a:noFill/>
              </p:spPr>
              <p:txBody>
                <a:bodyPr wrap="none" rtlCol="0">
                  <a:spAutoFit/>
                </a:bodyPr>
                <a:lstStyle/>
                <a:p>
                  <a:r>
                    <a:rPr lang="en-US" altLang="zh-CN" sz="1000" dirty="0" smtClean="0"/>
                    <a:t>2</a:t>
                  </a:r>
                  <a:endParaRPr lang="zh-CN" altLang="en-US" sz="1000" dirty="0"/>
                </a:p>
              </p:txBody>
            </p:sp>
          </p:grpSp>
          <p:grpSp>
            <p:nvGrpSpPr>
              <p:cNvPr id="26" name="组合 40"/>
              <p:cNvGrpSpPr/>
              <p:nvPr/>
            </p:nvGrpSpPr>
            <p:grpSpPr>
              <a:xfrm>
                <a:off x="1144450" y="4080820"/>
                <a:ext cx="285752" cy="246221"/>
                <a:chOff x="1134098" y="3786190"/>
                <a:chExt cx="285752" cy="246221"/>
              </a:xfrm>
              <a:grpFill/>
            </p:grpSpPr>
            <p:sp>
              <p:nvSpPr>
                <p:cNvPr id="123" name="矩形 122"/>
                <p:cNvSpPr/>
                <p:nvPr/>
              </p:nvSpPr>
              <p:spPr bwMode="auto">
                <a:xfrm>
                  <a:off x="1134098" y="3839872"/>
                  <a:ext cx="285752" cy="142876"/>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24" name="TextBox 123"/>
                <p:cNvSpPr txBox="1"/>
                <p:nvPr/>
              </p:nvSpPr>
              <p:spPr>
                <a:xfrm>
                  <a:off x="1142976" y="3786190"/>
                  <a:ext cx="248786" cy="246221"/>
                </a:xfrm>
                <a:prstGeom prst="rect">
                  <a:avLst/>
                </a:prstGeom>
                <a:noFill/>
              </p:spPr>
              <p:txBody>
                <a:bodyPr wrap="none" rtlCol="0">
                  <a:spAutoFit/>
                </a:bodyPr>
                <a:lstStyle/>
                <a:p>
                  <a:r>
                    <a:rPr lang="en-US" altLang="zh-CN" sz="1000" dirty="0" smtClean="0"/>
                    <a:t>1</a:t>
                  </a:r>
                  <a:endParaRPr lang="zh-CN" altLang="en-US" sz="1000" dirty="0"/>
                </a:p>
              </p:txBody>
            </p:sp>
          </p:grpSp>
        </p:grpSp>
        <p:grpSp>
          <p:nvGrpSpPr>
            <p:cNvPr id="27" name="组合 129"/>
            <p:cNvGrpSpPr/>
            <p:nvPr/>
          </p:nvGrpSpPr>
          <p:grpSpPr>
            <a:xfrm>
              <a:off x="5357818" y="4214818"/>
              <a:ext cx="287226" cy="531973"/>
              <a:chOff x="1142976" y="3795068"/>
              <a:chExt cx="287226" cy="531973"/>
            </a:xfrm>
            <a:solidFill>
              <a:srgbClr val="FF99FF"/>
            </a:solidFill>
          </p:grpSpPr>
          <p:grpSp>
            <p:nvGrpSpPr>
              <p:cNvPr id="28" name="组合 36"/>
              <p:cNvGrpSpPr/>
              <p:nvPr/>
            </p:nvGrpSpPr>
            <p:grpSpPr>
              <a:xfrm>
                <a:off x="1142976" y="3795068"/>
                <a:ext cx="285752" cy="246221"/>
                <a:chOff x="1134098" y="3786190"/>
                <a:chExt cx="285752" cy="246221"/>
              </a:xfrm>
              <a:grpFill/>
            </p:grpSpPr>
            <p:sp>
              <p:nvSpPr>
                <p:cNvPr id="138" name="矩形 137"/>
                <p:cNvSpPr/>
                <p:nvPr/>
              </p:nvSpPr>
              <p:spPr bwMode="auto">
                <a:xfrm>
                  <a:off x="1134098" y="3839872"/>
                  <a:ext cx="285752" cy="142876"/>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39" name="TextBox 138"/>
                <p:cNvSpPr txBox="1"/>
                <p:nvPr/>
              </p:nvSpPr>
              <p:spPr>
                <a:xfrm>
                  <a:off x="1142976" y="3786190"/>
                  <a:ext cx="248786" cy="246221"/>
                </a:xfrm>
                <a:prstGeom prst="rect">
                  <a:avLst/>
                </a:prstGeom>
                <a:noFill/>
              </p:spPr>
              <p:txBody>
                <a:bodyPr wrap="none" rtlCol="0">
                  <a:spAutoFit/>
                </a:bodyPr>
                <a:lstStyle/>
                <a:p>
                  <a:r>
                    <a:rPr lang="en-US" altLang="zh-CN" sz="1000" dirty="0" smtClean="0"/>
                    <a:t>3</a:t>
                  </a:r>
                  <a:endParaRPr lang="zh-CN" altLang="en-US" sz="1000" dirty="0"/>
                </a:p>
              </p:txBody>
            </p:sp>
          </p:grpSp>
          <p:grpSp>
            <p:nvGrpSpPr>
              <p:cNvPr id="29" name="组合 37"/>
              <p:cNvGrpSpPr/>
              <p:nvPr/>
            </p:nvGrpSpPr>
            <p:grpSpPr>
              <a:xfrm>
                <a:off x="1142976" y="3938590"/>
                <a:ext cx="285752" cy="246221"/>
                <a:chOff x="1134098" y="3786190"/>
                <a:chExt cx="285752" cy="246221"/>
              </a:xfrm>
              <a:grpFill/>
            </p:grpSpPr>
            <p:sp>
              <p:nvSpPr>
                <p:cNvPr id="136" name="矩形 135"/>
                <p:cNvSpPr/>
                <p:nvPr/>
              </p:nvSpPr>
              <p:spPr bwMode="auto">
                <a:xfrm>
                  <a:off x="1134098" y="3839872"/>
                  <a:ext cx="285752" cy="142876"/>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37" name="TextBox 136"/>
                <p:cNvSpPr txBox="1"/>
                <p:nvPr/>
              </p:nvSpPr>
              <p:spPr>
                <a:xfrm>
                  <a:off x="1142976" y="3786190"/>
                  <a:ext cx="248786" cy="246221"/>
                </a:xfrm>
                <a:prstGeom prst="rect">
                  <a:avLst/>
                </a:prstGeom>
                <a:noFill/>
              </p:spPr>
              <p:txBody>
                <a:bodyPr wrap="none" rtlCol="0">
                  <a:spAutoFit/>
                </a:bodyPr>
                <a:lstStyle/>
                <a:p>
                  <a:r>
                    <a:rPr lang="en-US" altLang="zh-CN" sz="1000" dirty="0" smtClean="0"/>
                    <a:t>2</a:t>
                  </a:r>
                  <a:endParaRPr lang="zh-CN" altLang="en-US" sz="1000" dirty="0"/>
                </a:p>
              </p:txBody>
            </p:sp>
          </p:grpSp>
          <p:grpSp>
            <p:nvGrpSpPr>
              <p:cNvPr id="31" name="组合 40"/>
              <p:cNvGrpSpPr/>
              <p:nvPr/>
            </p:nvGrpSpPr>
            <p:grpSpPr>
              <a:xfrm>
                <a:off x="1144450" y="4080820"/>
                <a:ext cx="285752" cy="246221"/>
                <a:chOff x="1134098" y="3786190"/>
                <a:chExt cx="285752" cy="246221"/>
              </a:xfrm>
              <a:grpFill/>
            </p:grpSpPr>
            <p:sp>
              <p:nvSpPr>
                <p:cNvPr id="134" name="矩形 133"/>
                <p:cNvSpPr/>
                <p:nvPr/>
              </p:nvSpPr>
              <p:spPr bwMode="auto">
                <a:xfrm>
                  <a:off x="1134098" y="3839872"/>
                  <a:ext cx="285752" cy="142876"/>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35" name="TextBox 134"/>
                <p:cNvSpPr txBox="1"/>
                <p:nvPr/>
              </p:nvSpPr>
              <p:spPr>
                <a:xfrm>
                  <a:off x="1142976" y="3786190"/>
                  <a:ext cx="248786" cy="246221"/>
                </a:xfrm>
                <a:prstGeom prst="rect">
                  <a:avLst/>
                </a:prstGeom>
                <a:noFill/>
              </p:spPr>
              <p:txBody>
                <a:bodyPr wrap="none" rtlCol="0">
                  <a:spAutoFit/>
                </a:bodyPr>
                <a:lstStyle/>
                <a:p>
                  <a:r>
                    <a:rPr lang="en-US" altLang="zh-CN" sz="1000" dirty="0" smtClean="0"/>
                    <a:t>1</a:t>
                  </a:r>
                  <a:endParaRPr lang="zh-CN" altLang="en-US" sz="1000" dirty="0"/>
                </a:p>
              </p:txBody>
            </p:sp>
          </p:grpSp>
        </p:grpSp>
        <p:sp>
          <p:nvSpPr>
            <p:cNvPr id="140" name="矩形 139"/>
            <p:cNvSpPr/>
            <p:nvPr/>
          </p:nvSpPr>
          <p:spPr bwMode="auto">
            <a:xfrm>
              <a:off x="5073540" y="4214818"/>
              <a:ext cx="571504" cy="45719"/>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nvGrpSpPr>
            <p:cNvPr id="224" name="组合 140"/>
            <p:cNvGrpSpPr/>
            <p:nvPr/>
          </p:nvGrpSpPr>
          <p:grpSpPr>
            <a:xfrm>
              <a:off x="5070592" y="4214818"/>
              <a:ext cx="287226" cy="531973"/>
              <a:chOff x="1142976" y="3795068"/>
              <a:chExt cx="287226" cy="531973"/>
            </a:xfrm>
            <a:solidFill>
              <a:srgbClr val="FFFF00"/>
            </a:solidFill>
          </p:grpSpPr>
          <p:grpSp>
            <p:nvGrpSpPr>
              <p:cNvPr id="228" name="组合 36"/>
              <p:cNvGrpSpPr/>
              <p:nvPr/>
            </p:nvGrpSpPr>
            <p:grpSpPr>
              <a:xfrm>
                <a:off x="1142976" y="3795068"/>
                <a:ext cx="285752" cy="246221"/>
                <a:chOff x="1134098" y="3786190"/>
                <a:chExt cx="285752" cy="246221"/>
              </a:xfrm>
              <a:grpFill/>
            </p:grpSpPr>
            <p:sp>
              <p:nvSpPr>
                <p:cNvPr id="149" name="矩形 148"/>
                <p:cNvSpPr/>
                <p:nvPr/>
              </p:nvSpPr>
              <p:spPr bwMode="auto">
                <a:xfrm>
                  <a:off x="1134098" y="3839872"/>
                  <a:ext cx="285752" cy="142876"/>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50" name="TextBox 149"/>
                <p:cNvSpPr txBox="1"/>
                <p:nvPr/>
              </p:nvSpPr>
              <p:spPr>
                <a:xfrm>
                  <a:off x="1142976" y="3786190"/>
                  <a:ext cx="248786" cy="246221"/>
                </a:xfrm>
                <a:prstGeom prst="rect">
                  <a:avLst/>
                </a:prstGeom>
                <a:noFill/>
              </p:spPr>
              <p:txBody>
                <a:bodyPr wrap="none" rtlCol="0">
                  <a:spAutoFit/>
                </a:bodyPr>
                <a:lstStyle/>
                <a:p>
                  <a:r>
                    <a:rPr lang="en-US" altLang="zh-CN" sz="1000" dirty="0" smtClean="0"/>
                    <a:t>3</a:t>
                  </a:r>
                  <a:endParaRPr lang="zh-CN" altLang="en-US" sz="1000" dirty="0"/>
                </a:p>
              </p:txBody>
            </p:sp>
          </p:grpSp>
          <p:grpSp>
            <p:nvGrpSpPr>
              <p:cNvPr id="230" name="组合 37"/>
              <p:cNvGrpSpPr/>
              <p:nvPr/>
            </p:nvGrpSpPr>
            <p:grpSpPr>
              <a:xfrm>
                <a:off x="1142976" y="3938590"/>
                <a:ext cx="285752" cy="246221"/>
                <a:chOff x="1134098" y="3786190"/>
                <a:chExt cx="285752" cy="246221"/>
              </a:xfrm>
              <a:grpFill/>
            </p:grpSpPr>
            <p:sp>
              <p:nvSpPr>
                <p:cNvPr id="147" name="矩形 146"/>
                <p:cNvSpPr/>
                <p:nvPr/>
              </p:nvSpPr>
              <p:spPr bwMode="auto">
                <a:xfrm>
                  <a:off x="1134098" y="3839872"/>
                  <a:ext cx="285752" cy="142876"/>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48" name="TextBox 147"/>
                <p:cNvSpPr txBox="1"/>
                <p:nvPr/>
              </p:nvSpPr>
              <p:spPr>
                <a:xfrm>
                  <a:off x="1142976" y="3786190"/>
                  <a:ext cx="248786" cy="246221"/>
                </a:xfrm>
                <a:prstGeom prst="rect">
                  <a:avLst/>
                </a:prstGeom>
                <a:noFill/>
              </p:spPr>
              <p:txBody>
                <a:bodyPr wrap="none" rtlCol="0">
                  <a:spAutoFit/>
                </a:bodyPr>
                <a:lstStyle/>
                <a:p>
                  <a:r>
                    <a:rPr lang="en-US" altLang="zh-CN" sz="1000" dirty="0" smtClean="0"/>
                    <a:t>2</a:t>
                  </a:r>
                  <a:endParaRPr lang="zh-CN" altLang="en-US" sz="1000" dirty="0"/>
                </a:p>
              </p:txBody>
            </p:sp>
          </p:grpSp>
          <p:grpSp>
            <p:nvGrpSpPr>
              <p:cNvPr id="231" name="组合 40"/>
              <p:cNvGrpSpPr/>
              <p:nvPr/>
            </p:nvGrpSpPr>
            <p:grpSpPr>
              <a:xfrm>
                <a:off x="1144450" y="4080820"/>
                <a:ext cx="285752" cy="246221"/>
                <a:chOff x="1134098" y="3786190"/>
                <a:chExt cx="285752" cy="246221"/>
              </a:xfrm>
              <a:grpFill/>
            </p:grpSpPr>
            <p:sp>
              <p:nvSpPr>
                <p:cNvPr id="145" name="矩形 144"/>
                <p:cNvSpPr/>
                <p:nvPr/>
              </p:nvSpPr>
              <p:spPr bwMode="auto">
                <a:xfrm>
                  <a:off x="1134098" y="3839872"/>
                  <a:ext cx="285752" cy="142876"/>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46" name="TextBox 145"/>
                <p:cNvSpPr txBox="1"/>
                <p:nvPr/>
              </p:nvSpPr>
              <p:spPr>
                <a:xfrm>
                  <a:off x="1142976" y="3786190"/>
                  <a:ext cx="248786" cy="246221"/>
                </a:xfrm>
                <a:prstGeom prst="rect">
                  <a:avLst/>
                </a:prstGeom>
                <a:noFill/>
              </p:spPr>
              <p:txBody>
                <a:bodyPr wrap="none" rtlCol="0">
                  <a:spAutoFit/>
                </a:bodyPr>
                <a:lstStyle/>
                <a:p>
                  <a:r>
                    <a:rPr lang="en-US" altLang="zh-CN" sz="1000" dirty="0" smtClean="0"/>
                    <a:t>1</a:t>
                  </a:r>
                  <a:endParaRPr lang="zh-CN" altLang="en-US" sz="1000" dirty="0"/>
                </a:p>
              </p:txBody>
            </p:sp>
          </p:grpSp>
        </p:grpSp>
        <p:grpSp>
          <p:nvGrpSpPr>
            <p:cNvPr id="232" name="组合 150"/>
            <p:cNvGrpSpPr/>
            <p:nvPr/>
          </p:nvGrpSpPr>
          <p:grpSpPr>
            <a:xfrm>
              <a:off x="2927452" y="4214818"/>
              <a:ext cx="287226" cy="531973"/>
              <a:chOff x="1142976" y="3795068"/>
              <a:chExt cx="287226" cy="531973"/>
            </a:xfrm>
          </p:grpSpPr>
          <p:grpSp>
            <p:nvGrpSpPr>
              <p:cNvPr id="233" name="组合 36"/>
              <p:cNvGrpSpPr/>
              <p:nvPr/>
            </p:nvGrpSpPr>
            <p:grpSpPr>
              <a:xfrm>
                <a:off x="1142976" y="3795068"/>
                <a:ext cx="285752" cy="246221"/>
                <a:chOff x="1134098" y="3786190"/>
                <a:chExt cx="285752" cy="246221"/>
              </a:xfrm>
            </p:grpSpPr>
            <p:sp>
              <p:nvSpPr>
                <p:cNvPr id="159" name="矩形 158"/>
                <p:cNvSpPr/>
                <p:nvPr/>
              </p:nvSpPr>
              <p:spPr bwMode="auto">
                <a:xfrm>
                  <a:off x="1134098" y="3839872"/>
                  <a:ext cx="285752" cy="14287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60" name="TextBox 159"/>
                <p:cNvSpPr txBox="1"/>
                <p:nvPr/>
              </p:nvSpPr>
              <p:spPr>
                <a:xfrm>
                  <a:off x="1142976" y="3786190"/>
                  <a:ext cx="248786" cy="246221"/>
                </a:xfrm>
                <a:prstGeom prst="rect">
                  <a:avLst/>
                </a:prstGeom>
                <a:noFill/>
              </p:spPr>
              <p:txBody>
                <a:bodyPr wrap="none" rtlCol="0">
                  <a:spAutoFit/>
                </a:bodyPr>
                <a:lstStyle/>
                <a:p>
                  <a:r>
                    <a:rPr lang="en-US" altLang="zh-CN" sz="1000" dirty="0" smtClean="0"/>
                    <a:t>3</a:t>
                  </a:r>
                  <a:endParaRPr lang="zh-CN" altLang="en-US" sz="1000" dirty="0"/>
                </a:p>
              </p:txBody>
            </p:sp>
          </p:grpSp>
          <p:grpSp>
            <p:nvGrpSpPr>
              <p:cNvPr id="234" name="组合 37"/>
              <p:cNvGrpSpPr/>
              <p:nvPr/>
            </p:nvGrpSpPr>
            <p:grpSpPr>
              <a:xfrm>
                <a:off x="1142976" y="3938590"/>
                <a:ext cx="285752" cy="246221"/>
                <a:chOff x="1134098" y="3786190"/>
                <a:chExt cx="285752" cy="246221"/>
              </a:xfrm>
            </p:grpSpPr>
            <p:sp>
              <p:nvSpPr>
                <p:cNvPr id="157" name="矩形 156"/>
                <p:cNvSpPr/>
                <p:nvPr/>
              </p:nvSpPr>
              <p:spPr bwMode="auto">
                <a:xfrm>
                  <a:off x="1134098" y="3839872"/>
                  <a:ext cx="285752" cy="14287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58" name="TextBox 157"/>
                <p:cNvSpPr txBox="1"/>
                <p:nvPr/>
              </p:nvSpPr>
              <p:spPr>
                <a:xfrm>
                  <a:off x="1142976" y="3786190"/>
                  <a:ext cx="248786" cy="246221"/>
                </a:xfrm>
                <a:prstGeom prst="rect">
                  <a:avLst/>
                </a:prstGeom>
                <a:noFill/>
              </p:spPr>
              <p:txBody>
                <a:bodyPr wrap="none" rtlCol="0">
                  <a:spAutoFit/>
                </a:bodyPr>
                <a:lstStyle/>
                <a:p>
                  <a:r>
                    <a:rPr lang="en-US" altLang="zh-CN" sz="1000" dirty="0" smtClean="0"/>
                    <a:t>2</a:t>
                  </a:r>
                  <a:endParaRPr lang="zh-CN" altLang="en-US" sz="1000" dirty="0"/>
                </a:p>
              </p:txBody>
            </p:sp>
          </p:grpSp>
          <p:grpSp>
            <p:nvGrpSpPr>
              <p:cNvPr id="235" name="组合 40"/>
              <p:cNvGrpSpPr/>
              <p:nvPr/>
            </p:nvGrpSpPr>
            <p:grpSpPr>
              <a:xfrm>
                <a:off x="1144450" y="4080820"/>
                <a:ext cx="285752" cy="246221"/>
                <a:chOff x="1134098" y="3786190"/>
                <a:chExt cx="285752" cy="246221"/>
              </a:xfrm>
            </p:grpSpPr>
            <p:sp>
              <p:nvSpPr>
                <p:cNvPr id="155" name="矩形 154"/>
                <p:cNvSpPr/>
                <p:nvPr/>
              </p:nvSpPr>
              <p:spPr bwMode="auto">
                <a:xfrm>
                  <a:off x="1134098" y="3839872"/>
                  <a:ext cx="285752" cy="14287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56" name="TextBox 155"/>
                <p:cNvSpPr txBox="1"/>
                <p:nvPr/>
              </p:nvSpPr>
              <p:spPr>
                <a:xfrm>
                  <a:off x="1142976" y="3786190"/>
                  <a:ext cx="248786" cy="246221"/>
                </a:xfrm>
                <a:prstGeom prst="rect">
                  <a:avLst/>
                </a:prstGeom>
                <a:noFill/>
              </p:spPr>
              <p:txBody>
                <a:bodyPr wrap="none" rtlCol="0">
                  <a:spAutoFit/>
                </a:bodyPr>
                <a:lstStyle/>
                <a:p>
                  <a:r>
                    <a:rPr lang="en-US" altLang="zh-CN" sz="1000" dirty="0" smtClean="0"/>
                    <a:t>1</a:t>
                  </a:r>
                  <a:endParaRPr lang="zh-CN" altLang="en-US" sz="1000" dirty="0"/>
                </a:p>
              </p:txBody>
            </p:sp>
          </p:grpSp>
        </p:grpSp>
        <p:grpSp>
          <p:nvGrpSpPr>
            <p:cNvPr id="236" name="组合 160"/>
            <p:cNvGrpSpPr/>
            <p:nvPr/>
          </p:nvGrpSpPr>
          <p:grpSpPr>
            <a:xfrm>
              <a:off x="7215206" y="4214818"/>
              <a:ext cx="287226" cy="531973"/>
              <a:chOff x="1142976" y="3795068"/>
              <a:chExt cx="287226" cy="531973"/>
            </a:xfrm>
            <a:solidFill>
              <a:srgbClr val="FF99FF"/>
            </a:solidFill>
          </p:grpSpPr>
          <p:grpSp>
            <p:nvGrpSpPr>
              <p:cNvPr id="237" name="组合 36"/>
              <p:cNvGrpSpPr/>
              <p:nvPr/>
            </p:nvGrpSpPr>
            <p:grpSpPr>
              <a:xfrm>
                <a:off x="1142976" y="3795068"/>
                <a:ext cx="285752" cy="246221"/>
                <a:chOff x="1134098" y="3786190"/>
                <a:chExt cx="285752" cy="246221"/>
              </a:xfrm>
              <a:grpFill/>
            </p:grpSpPr>
            <p:sp>
              <p:nvSpPr>
                <p:cNvPr id="169" name="矩形 168"/>
                <p:cNvSpPr/>
                <p:nvPr/>
              </p:nvSpPr>
              <p:spPr bwMode="auto">
                <a:xfrm>
                  <a:off x="1134098" y="3839872"/>
                  <a:ext cx="285752" cy="142876"/>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70" name="TextBox 169"/>
                <p:cNvSpPr txBox="1"/>
                <p:nvPr/>
              </p:nvSpPr>
              <p:spPr>
                <a:xfrm>
                  <a:off x="1142976" y="3786190"/>
                  <a:ext cx="248786" cy="246221"/>
                </a:xfrm>
                <a:prstGeom prst="rect">
                  <a:avLst/>
                </a:prstGeom>
                <a:noFill/>
              </p:spPr>
              <p:txBody>
                <a:bodyPr wrap="none" rtlCol="0">
                  <a:spAutoFit/>
                </a:bodyPr>
                <a:lstStyle/>
                <a:p>
                  <a:r>
                    <a:rPr lang="en-US" altLang="zh-CN" sz="1000" dirty="0" smtClean="0"/>
                    <a:t>3</a:t>
                  </a:r>
                  <a:endParaRPr lang="zh-CN" altLang="en-US" sz="1000" dirty="0"/>
                </a:p>
              </p:txBody>
            </p:sp>
          </p:grpSp>
          <p:grpSp>
            <p:nvGrpSpPr>
              <p:cNvPr id="238" name="组合 37"/>
              <p:cNvGrpSpPr/>
              <p:nvPr/>
            </p:nvGrpSpPr>
            <p:grpSpPr>
              <a:xfrm>
                <a:off x="1142976" y="3938590"/>
                <a:ext cx="285752" cy="246221"/>
                <a:chOff x="1134098" y="3786190"/>
                <a:chExt cx="285752" cy="246221"/>
              </a:xfrm>
              <a:grpFill/>
            </p:grpSpPr>
            <p:sp>
              <p:nvSpPr>
                <p:cNvPr id="167" name="矩形 166"/>
                <p:cNvSpPr/>
                <p:nvPr/>
              </p:nvSpPr>
              <p:spPr bwMode="auto">
                <a:xfrm>
                  <a:off x="1134098" y="3839872"/>
                  <a:ext cx="285752" cy="142876"/>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68" name="TextBox 167"/>
                <p:cNvSpPr txBox="1"/>
                <p:nvPr/>
              </p:nvSpPr>
              <p:spPr>
                <a:xfrm>
                  <a:off x="1142976" y="3786190"/>
                  <a:ext cx="248786" cy="246221"/>
                </a:xfrm>
                <a:prstGeom prst="rect">
                  <a:avLst/>
                </a:prstGeom>
                <a:noFill/>
              </p:spPr>
              <p:txBody>
                <a:bodyPr wrap="none" rtlCol="0">
                  <a:spAutoFit/>
                </a:bodyPr>
                <a:lstStyle/>
                <a:p>
                  <a:r>
                    <a:rPr lang="en-US" altLang="zh-CN" sz="1000" dirty="0" smtClean="0"/>
                    <a:t>2</a:t>
                  </a:r>
                  <a:endParaRPr lang="zh-CN" altLang="en-US" sz="1000" dirty="0"/>
                </a:p>
              </p:txBody>
            </p:sp>
          </p:grpSp>
          <p:grpSp>
            <p:nvGrpSpPr>
              <p:cNvPr id="239" name="组合 40"/>
              <p:cNvGrpSpPr/>
              <p:nvPr/>
            </p:nvGrpSpPr>
            <p:grpSpPr>
              <a:xfrm>
                <a:off x="1144450" y="4080820"/>
                <a:ext cx="285752" cy="246221"/>
                <a:chOff x="1134098" y="3786190"/>
                <a:chExt cx="285752" cy="246221"/>
              </a:xfrm>
              <a:grpFill/>
            </p:grpSpPr>
            <p:sp>
              <p:nvSpPr>
                <p:cNvPr id="165" name="矩形 164"/>
                <p:cNvSpPr/>
                <p:nvPr/>
              </p:nvSpPr>
              <p:spPr bwMode="auto">
                <a:xfrm>
                  <a:off x="1134098" y="3839872"/>
                  <a:ext cx="285752" cy="142876"/>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66" name="TextBox 165"/>
                <p:cNvSpPr txBox="1"/>
                <p:nvPr/>
              </p:nvSpPr>
              <p:spPr>
                <a:xfrm>
                  <a:off x="1142976" y="3786190"/>
                  <a:ext cx="248786" cy="246221"/>
                </a:xfrm>
                <a:prstGeom prst="rect">
                  <a:avLst/>
                </a:prstGeom>
                <a:noFill/>
              </p:spPr>
              <p:txBody>
                <a:bodyPr wrap="none" rtlCol="0">
                  <a:spAutoFit/>
                </a:bodyPr>
                <a:lstStyle/>
                <a:p>
                  <a:r>
                    <a:rPr lang="en-US" altLang="zh-CN" sz="1000" dirty="0" smtClean="0"/>
                    <a:t>1</a:t>
                  </a:r>
                  <a:endParaRPr lang="zh-CN" altLang="en-US" sz="1000" dirty="0"/>
                </a:p>
              </p:txBody>
            </p:sp>
          </p:grpSp>
        </p:grpSp>
        <p:grpSp>
          <p:nvGrpSpPr>
            <p:cNvPr id="240" name="组合 36"/>
            <p:cNvGrpSpPr/>
            <p:nvPr/>
          </p:nvGrpSpPr>
          <p:grpSpPr>
            <a:xfrm>
              <a:off x="7786710" y="4214818"/>
              <a:ext cx="285752" cy="246221"/>
              <a:chOff x="1134098" y="3786190"/>
              <a:chExt cx="285752" cy="246221"/>
            </a:xfrm>
            <a:solidFill>
              <a:srgbClr val="FF99FF"/>
            </a:solidFill>
          </p:grpSpPr>
          <p:sp>
            <p:nvSpPr>
              <p:cNvPr id="181" name="矩形 180"/>
              <p:cNvSpPr/>
              <p:nvPr/>
            </p:nvSpPr>
            <p:spPr bwMode="auto">
              <a:xfrm>
                <a:off x="1134098" y="3839872"/>
                <a:ext cx="285752" cy="142876"/>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82" name="TextBox 181"/>
              <p:cNvSpPr txBox="1"/>
              <p:nvPr/>
            </p:nvSpPr>
            <p:spPr>
              <a:xfrm>
                <a:off x="1142976" y="3786190"/>
                <a:ext cx="248786" cy="246221"/>
              </a:xfrm>
              <a:prstGeom prst="rect">
                <a:avLst/>
              </a:prstGeom>
              <a:noFill/>
            </p:spPr>
            <p:txBody>
              <a:bodyPr wrap="none" rtlCol="0">
                <a:spAutoFit/>
              </a:bodyPr>
              <a:lstStyle/>
              <a:p>
                <a:r>
                  <a:rPr lang="en-US" altLang="zh-CN" sz="1000" dirty="0" smtClean="0"/>
                  <a:t>3</a:t>
                </a:r>
                <a:endParaRPr lang="zh-CN" altLang="en-US" sz="1000" dirty="0"/>
              </a:p>
            </p:txBody>
          </p:sp>
        </p:grpSp>
        <p:grpSp>
          <p:nvGrpSpPr>
            <p:cNvPr id="241" name="组合 37"/>
            <p:cNvGrpSpPr/>
            <p:nvPr/>
          </p:nvGrpSpPr>
          <p:grpSpPr>
            <a:xfrm>
              <a:off x="7786710" y="4358340"/>
              <a:ext cx="285752" cy="246221"/>
              <a:chOff x="1134098" y="3786190"/>
              <a:chExt cx="285752" cy="246221"/>
            </a:xfrm>
            <a:solidFill>
              <a:srgbClr val="FF99FF"/>
            </a:solidFill>
          </p:grpSpPr>
          <p:sp>
            <p:nvSpPr>
              <p:cNvPr id="179" name="矩形 178"/>
              <p:cNvSpPr/>
              <p:nvPr/>
            </p:nvSpPr>
            <p:spPr bwMode="auto">
              <a:xfrm>
                <a:off x="1134098" y="3839872"/>
                <a:ext cx="285752" cy="142876"/>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80" name="TextBox 179"/>
              <p:cNvSpPr txBox="1"/>
              <p:nvPr/>
            </p:nvSpPr>
            <p:spPr>
              <a:xfrm>
                <a:off x="1142976" y="3786190"/>
                <a:ext cx="248786" cy="246221"/>
              </a:xfrm>
              <a:prstGeom prst="rect">
                <a:avLst/>
              </a:prstGeom>
              <a:noFill/>
            </p:spPr>
            <p:txBody>
              <a:bodyPr wrap="none" rtlCol="0">
                <a:spAutoFit/>
              </a:bodyPr>
              <a:lstStyle/>
              <a:p>
                <a:r>
                  <a:rPr lang="en-US" altLang="zh-CN" sz="1000" dirty="0" smtClean="0"/>
                  <a:t>2</a:t>
                </a:r>
                <a:endParaRPr lang="zh-CN" altLang="en-US" sz="1000" dirty="0"/>
              </a:p>
            </p:txBody>
          </p:sp>
        </p:grpSp>
        <p:grpSp>
          <p:nvGrpSpPr>
            <p:cNvPr id="242" name="组合 40"/>
            <p:cNvGrpSpPr/>
            <p:nvPr/>
          </p:nvGrpSpPr>
          <p:grpSpPr>
            <a:xfrm>
              <a:off x="7788184" y="4500570"/>
              <a:ext cx="285752" cy="246221"/>
              <a:chOff x="1134098" y="3786190"/>
              <a:chExt cx="285752" cy="246221"/>
            </a:xfrm>
            <a:solidFill>
              <a:srgbClr val="FF99FF"/>
            </a:solidFill>
          </p:grpSpPr>
          <p:sp>
            <p:nvSpPr>
              <p:cNvPr id="177" name="矩形 176"/>
              <p:cNvSpPr/>
              <p:nvPr/>
            </p:nvSpPr>
            <p:spPr bwMode="auto">
              <a:xfrm>
                <a:off x="1134098" y="3839872"/>
                <a:ext cx="285752" cy="142876"/>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78" name="TextBox 177"/>
              <p:cNvSpPr txBox="1"/>
              <p:nvPr/>
            </p:nvSpPr>
            <p:spPr>
              <a:xfrm>
                <a:off x="1142976" y="3786190"/>
                <a:ext cx="248786" cy="246221"/>
              </a:xfrm>
              <a:prstGeom prst="rect">
                <a:avLst/>
              </a:prstGeom>
              <a:noFill/>
            </p:spPr>
            <p:txBody>
              <a:bodyPr wrap="none" rtlCol="0">
                <a:spAutoFit/>
              </a:bodyPr>
              <a:lstStyle/>
              <a:p>
                <a:r>
                  <a:rPr lang="en-US" altLang="zh-CN" sz="1000" dirty="0" smtClean="0"/>
                  <a:t>1</a:t>
                </a:r>
                <a:endParaRPr lang="zh-CN" altLang="en-US" sz="1000" dirty="0"/>
              </a:p>
            </p:txBody>
          </p:sp>
        </p:grpSp>
        <p:grpSp>
          <p:nvGrpSpPr>
            <p:cNvPr id="243" name="组合 36"/>
            <p:cNvGrpSpPr/>
            <p:nvPr/>
          </p:nvGrpSpPr>
          <p:grpSpPr>
            <a:xfrm>
              <a:off x="785786" y="3786186"/>
              <a:ext cx="285752" cy="246221"/>
              <a:chOff x="1134098" y="3786190"/>
              <a:chExt cx="285752" cy="246221"/>
            </a:xfrm>
            <a:solidFill>
              <a:schemeClr val="bg1">
                <a:lumMod val="75000"/>
              </a:schemeClr>
            </a:solidFill>
          </p:grpSpPr>
          <p:sp>
            <p:nvSpPr>
              <p:cNvPr id="196" name="矩形 195"/>
              <p:cNvSpPr/>
              <p:nvPr/>
            </p:nvSpPr>
            <p:spPr bwMode="auto">
              <a:xfrm>
                <a:off x="1134098" y="3839872"/>
                <a:ext cx="285752" cy="142876"/>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97" name="TextBox 196"/>
              <p:cNvSpPr txBox="1"/>
              <p:nvPr/>
            </p:nvSpPr>
            <p:spPr>
              <a:xfrm>
                <a:off x="1142976" y="3786190"/>
                <a:ext cx="248786" cy="246221"/>
              </a:xfrm>
              <a:prstGeom prst="rect">
                <a:avLst/>
              </a:prstGeom>
              <a:grpFill/>
            </p:spPr>
            <p:txBody>
              <a:bodyPr wrap="none" rtlCol="0">
                <a:spAutoFit/>
              </a:bodyPr>
              <a:lstStyle/>
              <a:p>
                <a:r>
                  <a:rPr lang="en-US" altLang="zh-CN" sz="1000" dirty="0" smtClean="0"/>
                  <a:t>6</a:t>
                </a:r>
                <a:endParaRPr lang="zh-CN" altLang="en-US" sz="1000" dirty="0"/>
              </a:p>
            </p:txBody>
          </p:sp>
        </p:grpSp>
        <p:grpSp>
          <p:nvGrpSpPr>
            <p:cNvPr id="244" name="组合 37"/>
            <p:cNvGrpSpPr/>
            <p:nvPr/>
          </p:nvGrpSpPr>
          <p:grpSpPr>
            <a:xfrm>
              <a:off x="785786" y="3929708"/>
              <a:ext cx="285752" cy="246221"/>
              <a:chOff x="1134098" y="3786190"/>
              <a:chExt cx="285752" cy="246221"/>
            </a:xfrm>
            <a:solidFill>
              <a:schemeClr val="bg1">
                <a:lumMod val="75000"/>
              </a:schemeClr>
            </a:solidFill>
          </p:grpSpPr>
          <p:sp>
            <p:nvSpPr>
              <p:cNvPr id="199" name="矩形 198"/>
              <p:cNvSpPr/>
              <p:nvPr/>
            </p:nvSpPr>
            <p:spPr bwMode="auto">
              <a:xfrm>
                <a:off x="1134098" y="3839872"/>
                <a:ext cx="285752" cy="142876"/>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00" name="TextBox 199"/>
              <p:cNvSpPr txBox="1"/>
              <p:nvPr/>
            </p:nvSpPr>
            <p:spPr>
              <a:xfrm>
                <a:off x="1142976" y="3786190"/>
                <a:ext cx="248786" cy="246221"/>
              </a:xfrm>
              <a:prstGeom prst="rect">
                <a:avLst/>
              </a:prstGeom>
              <a:noFill/>
            </p:spPr>
            <p:txBody>
              <a:bodyPr wrap="none" rtlCol="0">
                <a:spAutoFit/>
              </a:bodyPr>
              <a:lstStyle/>
              <a:p>
                <a:r>
                  <a:rPr lang="en-US" altLang="zh-CN" sz="1000" dirty="0" smtClean="0"/>
                  <a:t>5</a:t>
                </a:r>
                <a:endParaRPr lang="zh-CN" altLang="en-US" sz="1000" dirty="0"/>
              </a:p>
            </p:txBody>
          </p:sp>
        </p:grpSp>
        <p:grpSp>
          <p:nvGrpSpPr>
            <p:cNvPr id="245" name="组合 40"/>
            <p:cNvGrpSpPr/>
            <p:nvPr/>
          </p:nvGrpSpPr>
          <p:grpSpPr>
            <a:xfrm>
              <a:off x="787260" y="4071942"/>
              <a:ext cx="285752" cy="246221"/>
              <a:chOff x="1134098" y="3786190"/>
              <a:chExt cx="285752" cy="246221"/>
            </a:xfrm>
            <a:solidFill>
              <a:schemeClr val="bg1">
                <a:lumMod val="75000"/>
              </a:schemeClr>
            </a:solidFill>
          </p:grpSpPr>
          <p:sp>
            <p:nvSpPr>
              <p:cNvPr id="202" name="矩形 201"/>
              <p:cNvSpPr/>
              <p:nvPr/>
            </p:nvSpPr>
            <p:spPr bwMode="auto">
              <a:xfrm>
                <a:off x="1134098" y="3839872"/>
                <a:ext cx="285752" cy="142876"/>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03" name="TextBox 202"/>
              <p:cNvSpPr txBox="1"/>
              <p:nvPr/>
            </p:nvSpPr>
            <p:spPr>
              <a:xfrm>
                <a:off x="1142976" y="3786190"/>
                <a:ext cx="248786" cy="246221"/>
              </a:xfrm>
              <a:prstGeom prst="rect">
                <a:avLst/>
              </a:prstGeom>
              <a:noFill/>
            </p:spPr>
            <p:txBody>
              <a:bodyPr wrap="none" rtlCol="0">
                <a:spAutoFit/>
              </a:bodyPr>
              <a:lstStyle/>
              <a:p>
                <a:r>
                  <a:rPr lang="en-US" altLang="zh-CN" sz="1000" dirty="0" smtClean="0"/>
                  <a:t>4</a:t>
                </a:r>
                <a:endParaRPr lang="zh-CN" altLang="en-US" sz="1000" dirty="0"/>
              </a:p>
            </p:txBody>
          </p:sp>
        </p:grpSp>
        <p:grpSp>
          <p:nvGrpSpPr>
            <p:cNvPr id="246" name="组合 36"/>
            <p:cNvGrpSpPr/>
            <p:nvPr/>
          </p:nvGrpSpPr>
          <p:grpSpPr>
            <a:xfrm>
              <a:off x="785786" y="3643314"/>
              <a:ext cx="285752" cy="246221"/>
              <a:chOff x="1134098" y="3818559"/>
              <a:chExt cx="285752" cy="201599"/>
            </a:xfrm>
            <a:solidFill>
              <a:schemeClr val="bg1">
                <a:lumMod val="75000"/>
              </a:schemeClr>
            </a:solidFill>
          </p:grpSpPr>
          <p:sp>
            <p:nvSpPr>
              <p:cNvPr id="205" name="矩形 204"/>
              <p:cNvSpPr/>
              <p:nvPr/>
            </p:nvSpPr>
            <p:spPr bwMode="auto">
              <a:xfrm>
                <a:off x="1134098" y="3839872"/>
                <a:ext cx="285752" cy="142876"/>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06" name="TextBox 205"/>
              <p:cNvSpPr txBox="1"/>
              <p:nvPr/>
            </p:nvSpPr>
            <p:spPr>
              <a:xfrm>
                <a:off x="1142976" y="3818559"/>
                <a:ext cx="248786" cy="201599"/>
              </a:xfrm>
              <a:prstGeom prst="rect">
                <a:avLst/>
              </a:prstGeom>
              <a:noFill/>
            </p:spPr>
            <p:txBody>
              <a:bodyPr wrap="square" rtlCol="0">
                <a:spAutoFit/>
              </a:bodyPr>
              <a:lstStyle/>
              <a:p>
                <a:r>
                  <a:rPr lang="en-US" altLang="zh-CN" sz="1000" dirty="0" smtClean="0"/>
                  <a:t>7</a:t>
                </a:r>
                <a:endParaRPr lang="zh-CN" altLang="en-US" sz="1000" dirty="0"/>
              </a:p>
            </p:txBody>
          </p:sp>
        </p:grpSp>
        <p:grpSp>
          <p:nvGrpSpPr>
            <p:cNvPr id="247" name="组合 36"/>
            <p:cNvGrpSpPr/>
            <p:nvPr/>
          </p:nvGrpSpPr>
          <p:grpSpPr>
            <a:xfrm>
              <a:off x="7785236" y="3786186"/>
              <a:ext cx="285752" cy="246221"/>
              <a:chOff x="1134098" y="3786190"/>
              <a:chExt cx="285752" cy="246221"/>
            </a:xfrm>
            <a:solidFill>
              <a:schemeClr val="bg1">
                <a:lumMod val="75000"/>
              </a:schemeClr>
            </a:solidFill>
          </p:grpSpPr>
          <p:sp>
            <p:nvSpPr>
              <p:cNvPr id="208" name="矩形 207"/>
              <p:cNvSpPr/>
              <p:nvPr/>
            </p:nvSpPr>
            <p:spPr bwMode="auto">
              <a:xfrm>
                <a:off x="1134098" y="3839872"/>
                <a:ext cx="285752" cy="142876"/>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09" name="TextBox 208"/>
              <p:cNvSpPr txBox="1"/>
              <p:nvPr/>
            </p:nvSpPr>
            <p:spPr>
              <a:xfrm>
                <a:off x="1142976" y="3786190"/>
                <a:ext cx="248786" cy="246221"/>
              </a:xfrm>
              <a:prstGeom prst="rect">
                <a:avLst/>
              </a:prstGeom>
              <a:grpFill/>
            </p:spPr>
            <p:txBody>
              <a:bodyPr wrap="none" rtlCol="0">
                <a:spAutoFit/>
              </a:bodyPr>
              <a:lstStyle/>
              <a:p>
                <a:r>
                  <a:rPr lang="en-US" altLang="zh-CN" sz="1000" dirty="0" smtClean="0"/>
                  <a:t>6</a:t>
                </a:r>
                <a:endParaRPr lang="zh-CN" altLang="en-US" sz="1000" dirty="0"/>
              </a:p>
            </p:txBody>
          </p:sp>
        </p:grpSp>
        <p:grpSp>
          <p:nvGrpSpPr>
            <p:cNvPr id="248" name="组合 37"/>
            <p:cNvGrpSpPr/>
            <p:nvPr/>
          </p:nvGrpSpPr>
          <p:grpSpPr>
            <a:xfrm>
              <a:off x="7785236" y="3929708"/>
              <a:ext cx="285752" cy="246221"/>
              <a:chOff x="1134098" y="3786190"/>
              <a:chExt cx="285752" cy="246221"/>
            </a:xfrm>
            <a:solidFill>
              <a:schemeClr val="bg1">
                <a:lumMod val="75000"/>
              </a:schemeClr>
            </a:solidFill>
          </p:grpSpPr>
          <p:sp>
            <p:nvSpPr>
              <p:cNvPr id="211" name="矩形 210"/>
              <p:cNvSpPr/>
              <p:nvPr/>
            </p:nvSpPr>
            <p:spPr bwMode="auto">
              <a:xfrm>
                <a:off x="1134098" y="3839872"/>
                <a:ext cx="285752" cy="142876"/>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12" name="TextBox 211"/>
              <p:cNvSpPr txBox="1"/>
              <p:nvPr/>
            </p:nvSpPr>
            <p:spPr>
              <a:xfrm>
                <a:off x="1142976" y="3786190"/>
                <a:ext cx="248786" cy="246221"/>
              </a:xfrm>
              <a:prstGeom prst="rect">
                <a:avLst/>
              </a:prstGeom>
              <a:noFill/>
            </p:spPr>
            <p:txBody>
              <a:bodyPr wrap="none" rtlCol="0">
                <a:spAutoFit/>
              </a:bodyPr>
              <a:lstStyle/>
              <a:p>
                <a:r>
                  <a:rPr lang="en-US" altLang="zh-CN" sz="1000" dirty="0" smtClean="0"/>
                  <a:t>5</a:t>
                </a:r>
                <a:endParaRPr lang="zh-CN" altLang="en-US" sz="1000" dirty="0"/>
              </a:p>
            </p:txBody>
          </p:sp>
        </p:grpSp>
        <p:grpSp>
          <p:nvGrpSpPr>
            <p:cNvPr id="249" name="组合 40"/>
            <p:cNvGrpSpPr/>
            <p:nvPr/>
          </p:nvGrpSpPr>
          <p:grpSpPr>
            <a:xfrm>
              <a:off x="7786710" y="4071942"/>
              <a:ext cx="285752" cy="246221"/>
              <a:chOff x="1134098" y="3786190"/>
              <a:chExt cx="285752" cy="246221"/>
            </a:xfrm>
            <a:solidFill>
              <a:schemeClr val="bg1">
                <a:lumMod val="75000"/>
              </a:schemeClr>
            </a:solidFill>
          </p:grpSpPr>
          <p:sp>
            <p:nvSpPr>
              <p:cNvPr id="214" name="矩形 213"/>
              <p:cNvSpPr/>
              <p:nvPr/>
            </p:nvSpPr>
            <p:spPr bwMode="auto">
              <a:xfrm>
                <a:off x="1134098" y="3839872"/>
                <a:ext cx="285752" cy="142876"/>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15" name="TextBox 214"/>
              <p:cNvSpPr txBox="1"/>
              <p:nvPr/>
            </p:nvSpPr>
            <p:spPr>
              <a:xfrm>
                <a:off x="1142976" y="3786190"/>
                <a:ext cx="248786" cy="246221"/>
              </a:xfrm>
              <a:prstGeom prst="rect">
                <a:avLst/>
              </a:prstGeom>
              <a:noFill/>
            </p:spPr>
            <p:txBody>
              <a:bodyPr wrap="none" rtlCol="0">
                <a:spAutoFit/>
              </a:bodyPr>
              <a:lstStyle/>
              <a:p>
                <a:r>
                  <a:rPr lang="en-US" altLang="zh-CN" sz="1000" dirty="0" smtClean="0"/>
                  <a:t>4</a:t>
                </a:r>
                <a:endParaRPr lang="zh-CN" altLang="en-US" sz="1000" dirty="0"/>
              </a:p>
            </p:txBody>
          </p:sp>
        </p:grpSp>
        <p:grpSp>
          <p:nvGrpSpPr>
            <p:cNvPr id="250" name="组合 36"/>
            <p:cNvGrpSpPr/>
            <p:nvPr/>
          </p:nvGrpSpPr>
          <p:grpSpPr>
            <a:xfrm>
              <a:off x="7785236" y="3643314"/>
              <a:ext cx="285752" cy="246221"/>
              <a:chOff x="1134098" y="3818559"/>
              <a:chExt cx="285752" cy="201599"/>
            </a:xfrm>
            <a:solidFill>
              <a:schemeClr val="bg1">
                <a:lumMod val="75000"/>
              </a:schemeClr>
            </a:solidFill>
          </p:grpSpPr>
          <p:sp>
            <p:nvSpPr>
              <p:cNvPr id="217" name="矩形 216"/>
              <p:cNvSpPr/>
              <p:nvPr/>
            </p:nvSpPr>
            <p:spPr bwMode="auto">
              <a:xfrm>
                <a:off x="1134098" y="3839872"/>
                <a:ext cx="285752" cy="142876"/>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18" name="TextBox 217"/>
              <p:cNvSpPr txBox="1"/>
              <p:nvPr/>
            </p:nvSpPr>
            <p:spPr>
              <a:xfrm>
                <a:off x="1142976" y="3818559"/>
                <a:ext cx="248786" cy="201599"/>
              </a:xfrm>
              <a:prstGeom prst="rect">
                <a:avLst/>
              </a:prstGeom>
              <a:noFill/>
            </p:spPr>
            <p:txBody>
              <a:bodyPr wrap="square" rtlCol="0">
                <a:spAutoFit/>
              </a:bodyPr>
              <a:lstStyle/>
              <a:p>
                <a:r>
                  <a:rPr lang="en-US" altLang="zh-CN" sz="1000" dirty="0" smtClean="0"/>
                  <a:t>7</a:t>
                </a:r>
                <a:endParaRPr lang="zh-CN" altLang="en-US" sz="1000" dirty="0"/>
              </a:p>
            </p:txBody>
          </p:sp>
        </p:grpSp>
        <p:cxnSp>
          <p:nvCxnSpPr>
            <p:cNvPr id="220" name="直接连接符 219"/>
            <p:cNvCxnSpPr/>
            <p:nvPr/>
          </p:nvCxnSpPr>
          <p:spPr bwMode="auto">
            <a:xfrm rot="16200000" flipH="1">
              <a:off x="4420256" y="1205602"/>
              <a:ext cx="1588" cy="7002398"/>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222" name="TextBox 221"/>
          <p:cNvSpPr txBox="1"/>
          <p:nvPr/>
        </p:nvSpPr>
        <p:spPr>
          <a:xfrm>
            <a:off x="3013494" y="4412614"/>
            <a:ext cx="415498" cy="230832"/>
          </a:xfrm>
          <a:prstGeom prst="rect">
            <a:avLst/>
          </a:prstGeom>
          <a:noFill/>
        </p:spPr>
        <p:txBody>
          <a:bodyPr wrap="none" rtlCol="0">
            <a:spAutoFit/>
          </a:bodyPr>
          <a:lstStyle/>
          <a:p>
            <a:r>
              <a:rPr lang="zh-CN" altLang="en-US" sz="900" dirty="0" smtClean="0"/>
              <a:t>转换</a:t>
            </a:r>
            <a:endParaRPr lang="zh-CN" altLang="en-US" sz="900" dirty="0"/>
          </a:p>
        </p:txBody>
      </p:sp>
      <p:sp>
        <p:nvSpPr>
          <p:cNvPr id="223" name="TextBox 222"/>
          <p:cNvSpPr txBox="1"/>
          <p:nvPr/>
        </p:nvSpPr>
        <p:spPr>
          <a:xfrm>
            <a:off x="5085196" y="4412614"/>
            <a:ext cx="415498" cy="230832"/>
          </a:xfrm>
          <a:prstGeom prst="rect">
            <a:avLst/>
          </a:prstGeom>
          <a:noFill/>
        </p:spPr>
        <p:txBody>
          <a:bodyPr wrap="none" rtlCol="0">
            <a:spAutoFit/>
          </a:bodyPr>
          <a:lstStyle/>
          <a:p>
            <a:r>
              <a:rPr lang="zh-CN" altLang="en-US" sz="900" dirty="0" smtClean="0"/>
              <a:t>转换</a:t>
            </a:r>
            <a:endParaRPr lang="zh-CN" altLang="en-US" sz="900" dirty="0"/>
          </a:p>
        </p:txBody>
      </p:sp>
      <p:cxnSp>
        <p:nvCxnSpPr>
          <p:cNvPr id="225" name="直接箭头连接符 224"/>
          <p:cNvCxnSpPr/>
          <p:nvPr/>
        </p:nvCxnSpPr>
        <p:spPr bwMode="auto">
          <a:xfrm>
            <a:off x="1714480" y="4857760"/>
            <a:ext cx="1000132" cy="1588"/>
          </a:xfrm>
          <a:prstGeom prst="straightConnector1">
            <a:avLst/>
          </a:prstGeom>
          <a:solidFill>
            <a:schemeClr val="accent1"/>
          </a:solidFill>
          <a:ln w="9525" cap="flat" cmpd="sng" algn="ctr">
            <a:solidFill>
              <a:schemeClr val="tx1"/>
            </a:solidFill>
            <a:prstDash val="sysDash"/>
            <a:round/>
            <a:headEnd type="triangle" w="med" len="med"/>
            <a:tailEnd type="triangle" w="med" len="med"/>
          </a:ln>
          <a:effectLst/>
        </p:spPr>
      </p:cxnSp>
      <p:cxnSp>
        <p:nvCxnSpPr>
          <p:cNvPr id="226" name="直接箭头连接符 225"/>
          <p:cNvCxnSpPr/>
          <p:nvPr/>
        </p:nvCxnSpPr>
        <p:spPr bwMode="auto">
          <a:xfrm>
            <a:off x="3786182" y="4857760"/>
            <a:ext cx="1000132" cy="1588"/>
          </a:xfrm>
          <a:prstGeom prst="straightConnector1">
            <a:avLst/>
          </a:prstGeom>
          <a:solidFill>
            <a:schemeClr val="accent1"/>
          </a:solidFill>
          <a:ln w="9525" cap="flat" cmpd="sng" algn="ctr">
            <a:solidFill>
              <a:schemeClr val="tx1"/>
            </a:solidFill>
            <a:prstDash val="sysDash"/>
            <a:round/>
            <a:headEnd type="triangle" w="med" len="med"/>
            <a:tailEnd type="triangle" w="med" len="med"/>
          </a:ln>
          <a:effectLst/>
        </p:spPr>
      </p:cxnSp>
      <p:cxnSp>
        <p:nvCxnSpPr>
          <p:cNvPr id="227" name="直接箭头连接符 226"/>
          <p:cNvCxnSpPr/>
          <p:nvPr/>
        </p:nvCxnSpPr>
        <p:spPr bwMode="auto">
          <a:xfrm>
            <a:off x="5857884" y="4857760"/>
            <a:ext cx="1000132" cy="1588"/>
          </a:xfrm>
          <a:prstGeom prst="straightConnector1">
            <a:avLst/>
          </a:prstGeom>
          <a:solidFill>
            <a:schemeClr val="accent1"/>
          </a:solidFill>
          <a:ln w="9525" cap="flat" cmpd="sng" algn="ctr">
            <a:solidFill>
              <a:schemeClr val="tx1"/>
            </a:solidFill>
            <a:prstDash val="sysDash"/>
            <a:round/>
            <a:headEnd type="triangle" w="med" len="med"/>
            <a:tailEnd type="triangle" w="med" len="med"/>
          </a:ln>
          <a:effectLst/>
        </p:spPr>
      </p:cxnSp>
      <p:cxnSp>
        <p:nvCxnSpPr>
          <p:cNvPr id="229" name="直接箭头连接符 228"/>
          <p:cNvCxnSpPr/>
          <p:nvPr/>
        </p:nvCxnSpPr>
        <p:spPr bwMode="auto">
          <a:xfrm>
            <a:off x="1500166" y="4286256"/>
            <a:ext cx="5857916" cy="1588"/>
          </a:xfrm>
          <a:prstGeom prst="straightConnector1">
            <a:avLst/>
          </a:prstGeom>
          <a:solidFill>
            <a:schemeClr val="accent1"/>
          </a:solidFill>
          <a:ln w="9525" cap="flat" cmpd="sng" algn="ctr">
            <a:solidFill>
              <a:schemeClr val="tx1"/>
            </a:solidFill>
            <a:prstDash val="dashDot"/>
            <a:round/>
            <a:headEnd type="triangle" w="med" len="med"/>
            <a:tailEnd type="triangle" w="med" len="med"/>
          </a:ln>
          <a:effectLst/>
        </p:spPr>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109538" y="765175"/>
            <a:ext cx="8855075" cy="6061075"/>
          </a:xfrm>
          <a:prstGeom prst="rect">
            <a:avLst/>
          </a:prstGeom>
          <a:noFill/>
          <a:ln w="9525">
            <a:noFill/>
            <a:miter lim="800000"/>
            <a:headEnd/>
            <a:tailEnd/>
          </a:ln>
        </p:spPr>
        <p:txBody>
          <a:bodyPr>
            <a:spAutoFit/>
          </a:bodyPr>
          <a:lstStyle/>
          <a:p>
            <a:pPr>
              <a:lnSpc>
                <a:spcPct val="110000"/>
              </a:lnSpc>
              <a:spcBef>
                <a:spcPct val="5000"/>
              </a:spcBef>
              <a:spcAft>
                <a:spcPct val="5000"/>
              </a:spcAft>
            </a:pPr>
            <a:r>
              <a:rPr lang="zh-CN" altLang="en-US" sz="2800" b="1">
                <a:latin typeface="宋体" pitchFamily="2" charset="-122"/>
              </a:rPr>
              <a:t>（</a:t>
            </a:r>
            <a:r>
              <a:rPr lang="en-US" altLang="zh-CN" sz="2800" b="1">
                <a:latin typeface="宋体" pitchFamily="2" charset="-122"/>
              </a:rPr>
              <a:t>1</a:t>
            </a:r>
            <a:r>
              <a:rPr lang="zh-CN" altLang="en-US" sz="2800" b="1">
                <a:latin typeface="宋体" pitchFamily="2" charset="-122"/>
              </a:rPr>
              <a:t>） 基于网络层的问题：</a:t>
            </a:r>
          </a:p>
          <a:p>
            <a:pPr>
              <a:lnSpc>
                <a:spcPct val="110000"/>
              </a:lnSpc>
              <a:spcBef>
                <a:spcPct val="5000"/>
              </a:spcBef>
              <a:spcAft>
                <a:spcPct val="5000"/>
              </a:spcAft>
            </a:pPr>
            <a:r>
              <a:rPr lang="zh-CN" altLang="en-US" sz="2800" b="1">
                <a:latin typeface="宋体" pitchFamily="2" charset="-122"/>
              </a:rPr>
              <a:t>  网络性能不同，用户要求不同，</a:t>
            </a:r>
            <a:r>
              <a:rPr lang="zh-CN" altLang="en-US" sz="2800" b="1">
                <a:solidFill>
                  <a:srgbClr val="FF0000"/>
                </a:solidFill>
                <a:latin typeface="宋体" pitchFamily="2" charset="-122"/>
              </a:rPr>
              <a:t>网络的性能和用户的要求之间也许存在某种差异。</a:t>
            </a:r>
          </a:p>
          <a:p>
            <a:pPr>
              <a:lnSpc>
                <a:spcPct val="110000"/>
              </a:lnSpc>
              <a:spcBef>
                <a:spcPct val="5000"/>
              </a:spcBef>
              <a:spcAft>
                <a:spcPct val="5000"/>
              </a:spcAft>
            </a:pPr>
            <a:r>
              <a:rPr lang="zh-CN" altLang="en-US" sz="2800" b="1">
                <a:solidFill>
                  <a:srgbClr val="FF0000"/>
                </a:solidFill>
                <a:latin typeface="宋体" pitchFamily="2" charset="-122"/>
              </a:rPr>
              <a:t>★ </a:t>
            </a:r>
            <a:r>
              <a:rPr lang="zh-CN" altLang="en-US" sz="2800" b="1">
                <a:latin typeface="宋体" pitchFamily="2" charset="-122"/>
              </a:rPr>
              <a:t>用户要求高速传输：网络的吞吐量、速率和传输延迟等性能能否满足；</a:t>
            </a:r>
          </a:p>
          <a:p>
            <a:pPr>
              <a:lnSpc>
                <a:spcPct val="110000"/>
              </a:lnSpc>
              <a:spcBef>
                <a:spcPct val="5000"/>
              </a:spcBef>
              <a:spcAft>
                <a:spcPct val="5000"/>
              </a:spcAft>
            </a:pPr>
            <a:r>
              <a:rPr lang="zh-CN" altLang="en-US" sz="2800" b="1">
                <a:solidFill>
                  <a:srgbClr val="FF0000"/>
                </a:solidFill>
                <a:latin typeface="宋体" pitchFamily="2" charset="-122"/>
              </a:rPr>
              <a:t>★ </a:t>
            </a:r>
            <a:r>
              <a:rPr lang="zh-CN" altLang="en-US" sz="2800" b="1">
                <a:latin typeface="宋体" pitchFamily="2" charset="-122"/>
              </a:rPr>
              <a:t>用户要求较低传输费用，对于传输延时要求不高；但网络的吞吐量、速率和传输延迟很好，费用太高；</a:t>
            </a:r>
          </a:p>
          <a:p>
            <a:pPr>
              <a:lnSpc>
                <a:spcPct val="110000"/>
              </a:lnSpc>
              <a:spcBef>
                <a:spcPct val="5000"/>
              </a:spcBef>
              <a:spcAft>
                <a:spcPct val="5000"/>
              </a:spcAft>
            </a:pPr>
            <a:r>
              <a:rPr lang="zh-CN" altLang="en-US" sz="2800" b="1">
                <a:solidFill>
                  <a:srgbClr val="FF0000"/>
                </a:solidFill>
                <a:latin typeface="宋体" pitchFamily="2" charset="-122"/>
              </a:rPr>
              <a:t>★ </a:t>
            </a:r>
            <a:r>
              <a:rPr lang="zh-CN" altLang="en-US" sz="2800" b="1">
                <a:latin typeface="宋体" pitchFamily="2" charset="-122"/>
              </a:rPr>
              <a:t>用户要求高可靠，传输差错率不能满足用户要求；</a:t>
            </a:r>
          </a:p>
          <a:p>
            <a:pPr>
              <a:lnSpc>
                <a:spcPct val="110000"/>
              </a:lnSpc>
              <a:spcBef>
                <a:spcPct val="5000"/>
              </a:spcBef>
              <a:spcAft>
                <a:spcPct val="5000"/>
              </a:spcAft>
            </a:pPr>
            <a:r>
              <a:rPr lang="zh-CN" altLang="en-US" sz="2800" b="1">
                <a:solidFill>
                  <a:srgbClr val="FF0000"/>
                </a:solidFill>
                <a:latin typeface="宋体" pitchFamily="2" charset="-122"/>
              </a:rPr>
              <a:t>★ </a:t>
            </a:r>
            <a:r>
              <a:rPr lang="zh-CN" altLang="en-US" sz="2800" b="1">
                <a:latin typeface="宋体" pitchFamily="2" charset="-122"/>
              </a:rPr>
              <a:t>用户数据长度无限，网络层分组长度固定；</a:t>
            </a:r>
          </a:p>
          <a:p>
            <a:pPr>
              <a:lnSpc>
                <a:spcPct val="110000"/>
              </a:lnSpc>
              <a:spcBef>
                <a:spcPct val="5000"/>
              </a:spcBef>
              <a:spcAft>
                <a:spcPct val="5000"/>
              </a:spcAft>
            </a:pPr>
            <a:r>
              <a:rPr lang="zh-CN" altLang="en-US" sz="2800" b="1">
                <a:solidFill>
                  <a:srgbClr val="FF0000"/>
                </a:solidFill>
                <a:latin typeface="宋体" pitchFamily="2" charset="-122"/>
              </a:rPr>
              <a:t>★ </a:t>
            </a:r>
            <a:r>
              <a:rPr lang="zh-CN" altLang="en-US" sz="2800" b="1">
                <a:latin typeface="宋体" pitchFamily="2" charset="-122"/>
              </a:rPr>
              <a:t>多用户使用，网络资源有限（数据流量）；</a:t>
            </a:r>
          </a:p>
          <a:p>
            <a:pPr>
              <a:lnSpc>
                <a:spcPct val="110000"/>
              </a:lnSpc>
              <a:spcBef>
                <a:spcPct val="5000"/>
              </a:spcBef>
              <a:spcAft>
                <a:spcPct val="5000"/>
              </a:spcAft>
            </a:pPr>
            <a:r>
              <a:rPr lang="zh-CN" altLang="en-US" sz="2800" b="1">
                <a:latin typeface="宋体" pitchFamily="2" charset="-122"/>
              </a:rPr>
              <a:t>运输层</a:t>
            </a:r>
            <a:r>
              <a:rPr lang="zh-CN" altLang="en-US" sz="2800" b="1">
                <a:solidFill>
                  <a:srgbClr val="FF0000"/>
                </a:solidFill>
                <a:latin typeface="宋体" pitchFamily="2" charset="-122"/>
              </a:rPr>
              <a:t>目的</a:t>
            </a:r>
            <a:r>
              <a:rPr lang="zh-CN" altLang="en-US" sz="2800" b="1">
                <a:latin typeface="宋体" pitchFamily="2" charset="-122"/>
              </a:rPr>
              <a:t>：屏蔽网络性能差异，</a:t>
            </a:r>
          </a:p>
          <a:p>
            <a:pPr>
              <a:lnSpc>
                <a:spcPct val="110000"/>
              </a:lnSpc>
              <a:spcBef>
                <a:spcPct val="5000"/>
              </a:spcBef>
              <a:spcAft>
                <a:spcPct val="5000"/>
              </a:spcAft>
            </a:pPr>
            <a:r>
              <a:rPr lang="zh-CN" altLang="en-US" sz="2800" b="1">
                <a:latin typeface="宋体" pitchFamily="2" charset="-122"/>
              </a:rPr>
              <a:t>            向用户提供满意的服务。</a:t>
            </a:r>
          </a:p>
        </p:txBody>
      </p:sp>
      <p:sp>
        <p:nvSpPr>
          <p:cNvPr id="87043" name="Text Box 4"/>
          <p:cNvSpPr txBox="1">
            <a:spLocks noChangeArrowheads="1"/>
          </p:cNvSpPr>
          <p:nvPr/>
        </p:nvSpPr>
        <p:spPr bwMode="auto">
          <a:xfrm>
            <a:off x="107950" y="44450"/>
            <a:ext cx="2808288" cy="628650"/>
          </a:xfrm>
          <a:prstGeom prst="rect">
            <a:avLst/>
          </a:prstGeom>
          <a:noFill/>
          <a:ln w="9525">
            <a:noFill/>
            <a:miter lim="800000"/>
            <a:headEnd/>
            <a:tailEnd/>
          </a:ln>
        </p:spPr>
        <p:txBody>
          <a:bodyPr>
            <a:spAutoFit/>
          </a:bodyPr>
          <a:lstStyle/>
          <a:p>
            <a:pPr>
              <a:lnSpc>
                <a:spcPct val="110000"/>
              </a:lnSpc>
              <a:spcBef>
                <a:spcPct val="5000"/>
              </a:spcBef>
              <a:spcAft>
                <a:spcPct val="5000"/>
              </a:spcAft>
            </a:pPr>
            <a:r>
              <a:rPr lang="en-US" altLang="zh-CN" sz="3200" b="1">
                <a:latin typeface="宋体" pitchFamily="2" charset="-122"/>
              </a:rPr>
              <a:t>3.7 </a:t>
            </a:r>
            <a:r>
              <a:rPr lang="zh-CN" altLang="en-US" sz="3200" b="1">
                <a:latin typeface="宋体" pitchFamily="2" charset="-122"/>
              </a:rPr>
              <a:t>运输层</a:t>
            </a:r>
            <a:endParaRPr lang="zh-CN" altLang="en-US" b="1">
              <a:latin typeface="宋体" pitchFamily="2" charset="-122"/>
            </a:endParaRPr>
          </a:p>
        </p:txBody>
      </p:sp>
      <p:sp>
        <p:nvSpPr>
          <p:cNvPr id="969733" name="Rectangle 5"/>
          <p:cNvSpPr>
            <a:spLocks noChangeArrowheads="1"/>
          </p:cNvSpPr>
          <p:nvPr/>
        </p:nvSpPr>
        <p:spPr bwMode="auto">
          <a:xfrm>
            <a:off x="250825" y="688975"/>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87045" name="Text Box 3"/>
          <p:cNvSpPr txBox="1">
            <a:spLocks noChangeArrowheads="1"/>
          </p:cNvSpPr>
          <p:nvPr/>
        </p:nvSpPr>
        <p:spPr bwMode="auto">
          <a:xfrm>
            <a:off x="857885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33</a:t>
            </a:r>
            <a:endParaRPr lang="en-US" altLang="zh-CN" dirty="0"/>
          </a:p>
        </p:txBody>
      </p:sp>
    </p:spTree>
  </p:cSld>
  <p:clrMapOvr>
    <a:masterClrMapping/>
  </p:clrMapOvr>
  <p:transition advTm="11728"/>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774825" y="3509963"/>
            <a:ext cx="5311775" cy="1138237"/>
            <a:chOff x="1118" y="2211"/>
            <a:chExt cx="3346" cy="717"/>
          </a:xfrm>
        </p:grpSpPr>
        <p:sp>
          <p:nvSpPr>
            <p:cNvPr id="88071" name="Line 3"/>
            <p:cNvSpPr>
              <a:spLocks noChangeShapeType="1"/>
            </p:cNvSpPr>
            <p:nvPr/>
          </p:nvSpPr>
          <p:spPr bwMode="auto">
            <a:xfrm flipV="1">
              <a:off x="2136" y="2328"/>
              <a:ext cx="96" cy="0"/>
            </a:xfrm>
            <a:prstGeom prst="line">
              <a:avLst/>
            </a:prstGeom>
            <a:noFill/>
            <a:ln w="38100">
              <a:solidFill>
                <a:schemeClr val="tx1"/>
              </a:solidFill>
              <a:round/>
              <a:headEnd/>
              <a:tailEnd/>
            </a:ln>
          </p:spPr>
          <p:txBody>
            <a:bodyPr wrap="none" anchor="ctr"/>
            <a:lstStyle/>
            <a:p>
              <a:endParaRPr lang="zh-CN" altLang="en-US"/>
            </a:p>
          </p:txBody>
        </p:sp>
        <p:sp>
          <p:nvSpPr>
            <p:cNvPr id="88072" name="Line 4"/>
            <p:cNvSpPr>
              <a:spLocks noChangeShapeType="1"/>
            </p:cNvSpPr>
            <p:nvPr/>
          </p:nvSpPr>
          <p:spPr bwMode="auto">
            <a:xfrm>
              <a:off x="1200" y="2446"/>
              <a:ext cx="96" cy="0"/>
            </a:xfrm>
            <a:prstGeom prst="line">
              <a:avLst/>
            </a:prstGeom>
            <a:noFill/>
            <a:ln w="38100">
              <a:solidFill>
                <a:schemeClr val="tx1"/>
              </a:solidFill>
              <a:round/>
              <a:headEnd/>
              <a:tailEnd/>
            </a:ln>
          </p:spPr>
          <p:txBody>
            <a:bodyPr wrap="none" anchor="ctr"/>
            <a:lstStyle/>
            <a:p>
              <a:endParaRPr lang="zh-CN" altLang="en-US"/>
            </a:p>
          </p:txBody>
        </p:sp>
        <p:sp>
          <p:nvSpPr>
            <p:cNvPr id="88073" name="Line 5"/>
            <p:cNvSpPr>
              <a:spLocks noChangeShapeType="1"/>
            </p:cNvSpPr>
            <p:nvPr/>
          </p:nvSpPr>
          <p:spPr bwMode="auto">
            <a:xfrm>
              <a:off x="1824" y="2446"/>
              <a:ext cx="96" cy="0"/>
            </a:xfrm>
            <a:prstGeom prst="line">
              <a:avLst/>
            </a:prstGeom>
            <a:noFill/>
            <a:ln w="38100">
              <a:solidFill>
                <a:schemeClr val="tx1"/>
              </a:solidFill>
              <a:round/>
              <a:headEnd/>
              <a:tailEnd/>
            </a:ln>
          </p:spPr>
          <p:txBody>
            <a:bodyPr wrap="none" anchor="ctr"/>
            <a:lstStyle/>
            <a:p>
              <a:endParaRPr lang="zh-CN" altLang="en-US"/>
            </a:p>
          </p:txBody>
        </p:sp>
        <p:sp>
          <p:nvSpPr>
            <p:cNvPr id="88074" name="Line 6"/>
            <p:cNvSpPr>
              <a:spLocks noChangeShapeType="1"/>
            </p:cNvSpPr>
            <p:nvPr/>
          </p:nvSpPr>
          <p:spPr bwMode="auto">
            <a:xfrm>
              <a:off x="1344" y="2446"/>
              <a:ext cx="96" cy="0"/>
            </a:xfrm>
            <a:prstGeom prst="line">
              <a:avLst/>
            </a:prstGeom>
            <a:noFill/>
            <a:ln w="38100">
              <a:solidFill>
                <a:schemeClr val="accent1"/>
              </a:solidFill>
              <a:round/>
              <a:headEnd/>
              <a:tailEnd/>
            </a:ln>
          </p:spPr>
          <p:txBody>
            <a:bodyPr wrap="none" anchor="ctr"/>
            <a:lstStyle/>
            <a:p>
              <a:endParaRPr lang="zh-CN" altLang="en-US"/>
            </a:p>
          </p:txBody>
        </p:sp>
        <p:sp>
          <p:nvSpPr>
            <p:cNvPr id="88075" name="Line 7"/>
            <p:cNvSpPr>
              <a:spLocks noChangeShapeType="1"/>
            </p:cNvSpPr>
            <p:nvPr/>
          </p:nvSpPr>
          <p:spPr bwMode="auto">
            <a:xfrm>
              <a:off x="1488" y="2446"/>
              <a:ext cx="96" cy="0"/>
            </a:xfrm>
            <a:prstGeom prst="line">
              <a:avLst/>
            </a:prstGeom>
            <a:noFill/>
            <a:ln w="38100">
              <a:solidFill>
                <a:srgbClr val="FF6699"/>
              </a:solidFill>
              <a:round/>
              <a:headEnd/>
              <a:tailEnd/>
            </a:ln>
          </p:spPr>
          <p:txBody>
            <a:bodyPr wrap="none" anchor="ctr"/>
            <a:lstStyle/>
            <a:p>
              <a:endParaRPr lang="zh-CN" altLang="en-US"/>
            </a:p>
          </p:txBody>
        </p:sp>
        <p:sp>
          <p:nvSpPr>
            <p:cNvPr id="88076" name="Line 8"/>
            <p:cNvSpPr>
              <a:spLocks noChangeShapeType="1"/>
            </p:cNvSpPr>
            <p:nvPr/>
          </p:nvSpPr>
          <p:spPr bwMode="auto">
            <a:xfrm>
              <a:off x="1632" y="2446"/>
              <a:ext cx="96" cy="0"/>
            </a:xfrm>
            <a:prstGeom prst="line">
              <a:avLst/>
            </a:prstGeom>
            <a:noFill/>
            <a:ln w="38100">
              <a:solidFill>
                <a:srgbClr val="FF0000"/>
              </a:solidFill>
              <a:round/>
              <a:headEnd/>
              <a:tailEnd/>
            </a:ln>
          </p:spPr>
          <p:txBody>
            <a:bodyPr wrap="none" anchor="ctr"/>
            <a:lstStyle/>
            <a:p>
              <a:endParaRPr lang="zh-CN" altLang="en-US"/>
            </a:p>
          </p:txBody>
        </p:sp>
        <p:sp>
          <p:nvSpPr>
            <p:cNvPr id="88077" name="Line 9"/>
            <p:cNvSpPr>
              <a:spLocks noChangeShapeType="1"/>
            </p:cNvSpPr>
            <p:nvPr/>
          </p:nvSpPr>
          <p:spPr bwMode="auto">
            <a:xfrm>
              <a:off x="2136" y="2446"/>
              <a:ext cx="96" cy="0"/>
            </a:xfrm>
            <a:prstGeom prst="line">
              <a:avLst/>
            </a:prstGeom>
            <a:noFill/>
            <a:ln w="38100">
              <a:solidFill>
                <a:schemeClr val="accent2"/>
              </a:solidFill>
              <a:round/>
              <a:headEnd/>
              <a:tailEnd/>
            </a:ln>
          </p:spPr>
          <p:txBody>
            <a:bodyPr wrap="none" anchor="ctr"/>
            <a:lstStyle/>
            <a:p>
              <a:endParaRPr lang="zh-CN" altLang="en-US"/>
            </a:p>
          </p:txBody>
        </p:sp>
        <p:sp>
          <p:nvSpPr>
            <p:cNvPr id="88078" name="Line 10"/>
            <p:cNvSpPr>
              <a:spLocks noChangeShapeType="1"/>
            </p:cNvSpPr>
            <p:nvPr/>
          </p:nvSpPr>
          <p:spPr bwMode="auto">
            <a:xfrm flipV="1">
              <a:off x="2328" y="2328"/>
              <a:ext cx="96" cy="0"/>
            </a:xfrm>
            <a:prstGeom prst="line">
              <a:avLst/>
            </a:prstGeom>
            <a:noFill/>
            <a:ln w="38100">
              <a:solidFill>
                <a:schemeClr val="tx1"/>
              </a:solidFill>
              <a:round/>
              <a:headEnd/>
              <a:tailEnd/>
            </a:ln>
          </p:spPr>
          <p:txBody>
            <a:bodyPr wrap="none" anchor="ctr"/>
            <a:lstStyle/>
            <a:p>
              <a:endParaRPr lang="zh-CN" altLang="en-US"/>
            </a:p>
          </p:txBody>
        </p:sp>
        <p:sp>
          <p:nvSpPr>
            <p:cNvPr id="88079" name="Line 11"/>
            <p:cNvSpPr>
              <a:spLocks noChangeShapeType="1"/>
            </p:cNvSpPr>
            <p:nvPr/>
          </p:nvSpPr>
          <p:spPr bwMode="auto">
            <a:xfrm flipV="1">
              <a:off x="2520" y="2328"/>
              <a:ext cx="96" cy="0"/>
            </a:xfrm>
            <a:prstGeom prst="line">
              <a:avLst/>
            </a:prstGeom>
            <a:noFill/>
            <a:ln w="38100">
              <a:solidFill>
                <a:schemeClr val="tx1"/>
              </a:solidFill>
              <a:round/>
              <a:headEnd/>
              <a:tailEnd/>
            </a:ln>
          </p:spPr>
          <p:txBody>
            <a:bodyPr wrap="none" anchor="ctr"/>
            <a:lstStyle/>
            <a:p>
              <a:endParaRPr lang="zh-CN" altLang="en-US"/>
            </a:p>
          </p:txBody>
        </p:sp>
        <p:sp>
          <p:nvSpPr>
            <p:cNvPr id="88080" name="Line 12"/>
            <p:cNvSpPr>
              <a:spLocks noChangeShapeType="1"/>
            </p:cNvSpPr>
            <p:nvPr/>
          </p:nvSpPr>
          <p:spPr bwMode="auto">
            <a:xfrm flipV="1">
              <a:off x="2712" y="2328"/>
              <a:ext cx="96" cy="0"/>
            </a:xfrm>
            <a:prstGeom prst="line">
              <a:avLst/>
            </a:prstGeom>
            <a:noFill/>
            <a:ln w="38100">
              <a:solidFill>
                <a:schemeClr val="tx1"/>
              </a:solidFill>
              <a:round/>
              <a:headEnd/>
              <a:tailEnd/>
            </a:ln>
          </p:spPr>
          <p:txBody>
            <a:bodyPr wrap="none" anchor="ctr"/>
            <a:lstStyle/>
            <a:p>
              <a:endParaRPr lang="zh-CN" altLang="en-US"/>
            </a:p>
          </p:txBody>
        </p:sp>
        <p:sp>
          <p:nvSpPr>
            <p:cNvPr id="88081" name="Line 13"/>
            <p:cNvSpPr>
              <a:spLocks noChangeShapeType="1"/>
            </p:cNvSpPr>
            <p:nvPr/>
          </p:nvSpPr>
          <p:spPr bwMode="auto">
            <a:xfrm flipV="1">
              <a:off x="2904" y="2328"/>
              <a:ext cx="96" cy="0"/>
            </a:xfrm>
            <a:prstGeom prst="line">
              <a:avLst/>
            </a:prstGeom>
            <a:noFill/>
            <a:ln w="38100">
              <a:solidFill>
                <a:schemeClr val="tx1"/>
              </a:solidFill>
              <a:round/>
              <a:headEnd/>
              <a:tailEnd/>
            </a:ln>
          </p:spPr>
          <p:txBody>
            <a:bodyPr wrap="none" anchor="ctr"/>
            <a:lstStyle/>
            <a:p>
              <a:endParaRPr lang="zh-CN" altLang="en-US"/>
            </a:p>
          </p:txBody>
        </p:sp>
        <p:sp>
          <p:nvSpPr>
            <p:cNvPr id="88082" name="Line 14"/>
            <p:cNvSpPr>
              <a:spLocks noChangeShapeType="1"/>
            </p:cNvSpPr>
            <p:nvPr/>
          </p:nvSpPr>
          <p:spPr bwMode="auto">
            <a:xfrm flipV="1">
              <a:off x="3096" y="2328"/>
              <a:ext cx="96" cy="0"/>
            </a:xfrm>
            <a:prstGeom prst="line">
              <a:avLst/>
            </a:prstGeom>
            <a:noFill/>
            <a:ln w="38100">
              <a:solidFill>
                <a:schemeClr val="tx1"/>
              </a:solidFill>
              <a:round/>
              <a:headEnd/>
              <a:tailEnd/>
            </a:ln>
          </p:spPr>
          <p:txBody>
            <a:bodyPr wrap="none" anchor="ctr"/>
            <a:lstStyle/>
            <a:p>
              <a:endParaRPr lang="zh-CN" altLang="en-US"/>
            </a:p>
          </p:txBody>
        </p:sp>
        <p:sp>
          <p:nvSpPr>
            <p:cNvPr id="88083" name="Line 15"/>
            <p:cNvSpPr>
              <a:spLocks noChangeShapeType="1"/>
            </p:cNvSpPr>
            <p:nvPr/>
          </p:nvSpPr>
          <p:spPr bwMode="auto">
            <a:xfrm flipV="1">
              <a:off x="3288" y="2328"/>
              <a:ext cx="96" cy="0"/>
            </a:xfrm>
            <a:prstGeom prst="line">
              <a:avLst/>
            </a:prstGeom>
            <a:noFill/>
            <a:ln w="38100">
              <a:solidFill>
                <a:schemeClr val="tx1"/>
              </a:solidFill>
              <a:round/>
              <a:headEnd/>
              <a:tailEnd/>
            </a:ln>
          </p:spPr>
          <p:txBody>
            <a:bodyPr wrap="none" anchor="ctr"/>
            <a:lstStyle/>
            <a:p>
              <a:endParaRPr lang="zh-CN" altLang="en-US"/>
            </a:p>
          </p:txBody>
        </p:sp>
        <p:sp>
          <p:nvSpPr>
            <p:cNvPr id="88084" name="Line 16"/>
            <p:cNvSpPr>
              <a:spLocks noChangeShapeType="1"/>
            </p:cNvSpPr>
            <p:nvPr/>
          </p:nvSpPr>
          <p:spPr bwMode="auto">
            <a:xfrm>
              <a:off x="2328" y="2446"/>
              <a:ext cx="96" cy="0"/>
            </a:xfrm>
            <a:prstGeom prst="line">
              <a:avLst/>
            </a:prstGeom>
            <a:noFill/>
            <a:ln w="38100">
              <a:solidFill>
                <a:schemeClr val="accent2"/>
              </a:solidFill>
              <a:round/>
              <a:headEnd/>
              <a:tailEnd/>
            </a:ln>
          </p:spPr>
          <p:txBody>
            <a:bodyPr wrap="none" anchor="ctr"/>
            <a:lstStyle/>
            <a:p>
              <a:endParaRPr lang="zh-CN" altLang="en-US"/>
            </a:p>
          </p:txBody>
        </p:sp>
        <p:sp>
          <p:nvSpPr>
            <p:cNvPr id="88085" name="Line 17"/>
            <p:cNvSpPr>
              <a:spLocks noChangeShapeType="1"/>
            </p:cNvSpPr>
            <p:nvPr/>
          </p:nvSpPr>
          <p:spPr bwMode="auto">
            <a:xfrm>
              <a:off x="2472" y="2446"/>
              <a:ext cx="96" cy="0"/>
            </a:xfrm>
            <a:prstGeom prst="line">
              <a:avLst/>
            </a:prstGeom>
            <a:noFill/>
            <a:ln w="38100">
              <a:solidFill>
                <a:schemeClr val="accent2"/>
              </a:solidFill>
              <a:round/>
              <a:headEnd/>
              <a:tailEnd/>
            </a:ln>
          </p:spPr>
          <p:txBody>
            <a:bodyPr wrap="none" anchor="ctr"/>
            <a:lstStyle/>
            <a:p>
              <a:endParaRPr lang="zh-CN" altLang="en-US"/>
            </a:p>
          </p:txBody>
        </p:sp>
        <p:sp>
          <p:nvSpPr>
            <p:cNvPr id="88086" name="Line 18"/>
            <p:cNvSpPr>
              <a:spLocks noChangeShapeType="1"/>
            </p:cNvSpPr>
            <p:nvPr/>
          </p:nvSpPr>
          <p:spPr bwMode="auto">
            <a:xfrm>
              <a:off x="2664" y="2446"/>
              <a:ext cx="96" cy="0"/>
            </a:xfrm>
            <a:prstGeom prst="line">
              <a:avLst/>
            </a:prstGeom>
            <a:noFill/>
            <a:ln w="38100">
              <a:solidFill>
                <a:schemeClr val="accent2"/>
              </a:solidFill>
              <a:round/>
              <a:headEnd/>
              <a:tailEnd/>
            </a:ln>
          </p:spPr>
          <p:txBody>
            <a:bodyPr wrap="none" anchor="ctr"/>
            <a:lstStyle/>
            <a:p>
              <a:endParaRPr lang="zh-CN" altLang="en-US"/>
            </a:p>
          </p:txBody>
        </p:sp>
        <p:sp>
          <p:nvSpPr>
            <p:cNvPr id="88087" name="Line 19"/>
            <p:cNvSpPr>
              <a:spLocks noChangeShapeType="1"/>
            </p:cNvSpPr>
            <p:nvPr/>
          </p:nvSpPr>
          <p:spPr bwMode="auto">
            <a:xfrm>
              <a:off x="2856" y="2446"/>
              <a:ext cx="96" cy="0"/>
            </a:xfrm>
            <a:prstGeom prst="line">
              <a:avLst/>
            </a:prstGeom>
            <a:noFill/>
            <a:ln w="38100">
              <a:solidFill>
                <a:schemeClr val="accent2"/>
              </a:solidFill>
              <a:round/>
              <a:headEnd/>
              <a:tailEnd/>
            </a:ln>
          </p:spPr>
          <p:txBody>
            <a:bodyPr wrap="none" anchor="ctr"/>
            <a:lstStyle/>
            <a:p>
              <a:endParaRPr lang="zh-CN" altLang="en-US"/>
            </a:p>
          </p:txBody>
        </p:sp>
        <p:sp>
          <p:nvSpPr>
            <p:cNvPr id="88088" name="Line 20"/>
            <p:cNvSpPr>
              <a:spLocks noChangeShapeType="1"/>
            </p:cNvSpPr>
            <p:nvPr/>
          </p:nvSpPr>
          <p:spPr bwMode="auto">
            <a:xfrm>
              <a:off x="3048" y="2446"/>
              <a:ext cx="96" cy="0"/>
            </a:xfrm>
            <a:prstGeom prst="line">
              <a:avLst/>
            </a:prstGeom>
            <a:noFill/>
            <a:ln w="38100">
              <a:solidFill>
                <a:schemeClr val="accent2"/>
              </a:solidFill>
              <a:round/>
              <a:headEnd/>
              <a:tailEnd/>
            </a:ln>
          </p:spPr>
          <p:txBody>
            <a:bodyPr wrap="none" anchor="ctr"/>
            <a:lstStyle/>
            <a:p>
              <a:endParaRPr lang="zh-CN" altLang="en-US"/>
            </a:p>
          </p:txBody>
        </p:sp>
        <p:sp>
          <p:nvSpPr>
            <p:cNvPr id="88089" name="Line 21"/>
            <p:cNvSpPr>
              <a:spLocks noChangeShapeType="1"/>
            </p:cNvSpPr>
            <p:nvPr/>
          </p:nvSpPr>
          <p:spPr bwMode="auto">
            <a:xfrm>
              <a:off x="3240" y="2446"/>
              <a:ext cx="96" cy="0"/>
            </a:xfrm>
            <a:prstGeom prst="line">
              <a:avLst/>
            </a:prstGeom>
            <a:noFill/>
            <a:ln w="38100">
              <a:solidFill>
                <a:schemeClr val="accent2"/>
              </a:solidFill>
              <a:round/>
              <a:headEnd/>
              <a:tailEnd/>
            </a:ln>
          </p:spPr>
          <p:txBody>
            <a:bodyPr wrap="none" anchor="ctr"/>
            <a:lstStyle/>
            <a:p>
              <a:endParaRPr lang="zh-CN" altLang="en-US"/>
            </a:p>
          </p:txBody>
        </p:sp>
        <p:sp>
          <p:nvSpPr>
            <p:cNvPr id="88090" name="Line 22"/>
            <p:cNvSpPr>
              <a:spLocks noChangeShapeType="1"/>
            </p:cNvSpPr>
            <p:nvPr/>
          </p:nvSpPr>
          <p:spPr bwMode="auto">
            <a:xfrm>
              <a:off x="2136" y="2563"/>
              <a:ext cx="96" cy="0"/>
            </a:xfrm>
            <a:prstGeom prst="line">
              <a:avLst/>
            </a:prstGeom>
            <a:noFill/>
            <a:ln w="38100">
              <a:solidFill>
                <a:srgbClr val="FF66FF"/>
              </a:solidFill>
              <a:round/>
              <a:headEnd/>
              <a:tailEnd/>
            </a:ln>
          </p:spPr>
          <p:txBody>
            <a:bodyPr wrap="none" anchor="ctr"/>
            <a:lstStyle/>
            <a:p>
              <a:endParaRPr lang="zh-CN" altLang="en-US"/>
            </a:p>
          </p:txBody>
        </p:sp>
        <p:sp>
          <p:nvSpPr>
            <p:cNvPr id="88091" name="Line 23"/>
            <p:cNvSpPr>
              <a:spLocks noChangeShapeType="1"/>
            </p:cNvSpPr>
            <p:nvPr/>
          </p:nvSpPr>
          <p:spPr bwMode="auto">
            <a:xfrm>
              <a:off x="2328" y="2563"/>
              <a:ext cx="96" cy="0"/>
            </a:xfrm>
            <a:prstGeom prst="line">
              <a:avLst/>
            </a:prstGeom>
            <a:noFill/>
            <a:ln w="38100">
              <a:solidFill>
                <a:srgbClr val="FF66FF"/>
              </a:solidFill>
              <a:round/>
              <a:headEnd/>
              <a:tailEnd/>
            </a:ln>
          </p:spPr>
          <p:txBody>
            <a:bodyPr wrap="none" anchor="ctr"/>
            <a:lstStyle/>
            <a:p>
              <a:endParaRPr lang="zh-CN" altLang="en-US"/>
            </a:p>
          </p:txBody>
        </p:sp>
        <p:sp>
          <p:nvSpPr>
            <p:cNvPr id="88092" name="Line 24"/>
            <p:cNvSpPr>
              <a:spLocks noChangeShapeType="1"/>
            </p:cNvSpPr>
            <p:nvPr/>
          </p:nvSpPr>
          <p:spPr bwMode="auto">
            <a:xfrm>
              <a:off x="2520" y="2563"/>
              <a:ext cx="96" cy="0"/>
            </a:xfrm>
            <a:prstGeom prst="line">
              <a:avLst/>
            </a:prstGeom>
            <a:noFill/>
            <a:ln w="38100">
              <a:solidFill>
                <a:srgbClr val="FF66FF"/>
              </a:solidFill>
              <a:round/>
              <a:headEnd/>
              <a:tailEnd/>
            </a:ln>
          </p:spPr>
          <p:txBody>
            <a:bodyPr wrap="none" anchor="ctr"/>
            <a:lstStyle/>
            <a:p>
              <a:endParaRPr lang="zh-CN" altLang="en-US"/>
            </a:p>
          </p:txBody>
        </p:sp>
        <p:sp>
          <p:nvSpPr>
            <p:cNvPr id="88093" name="Line 25"/>
            <p:cNvSpPr>
              <a:spLocks noChangeShapeType="1"/>
            </p:cNvSpPr>
            <p:nvPr/>
          </p:nvSpPr>
          <p:spPr bwMode="auto">
            <a:xfrm>
              <a:off x="2712" y="2563"/>
              <a:ext cx="96" cy="0"/>
            </a:xfrm>
            <a:prstGeom prst="line">
              <a:avLst/>
            </a:prstGeom>
            <a:noFill/>
            <a:ln w="38100">
              <a:solidFill>
                <a:srgbClr val="FF66FF"/>
              </a:solidFill>
              <a:round/>
              <a:headEnd/>
              <a:tailEnd/>
            </a:ln>
          </p:spPr>
          <p:txBody>
            <a:bodyPr wrap="none" anchor="ctr"/>
            <a:lstStyle/>
            <a:p>
              <a:endParaRPr lang="zh-CN" altLang="en-US"/>
            </a:p>
          </p:txBody>
        </p:sp>
        <p:sp>
          <p:nvSpPr>
            <p:cNvPr id="88094" name="Line 26"/>
            <p:cNvSpPr>
              <a:spLocks noChangeShapeType="1"/>
            </p:cNvSpPr>
            <p:nvPr/>
          </p:nvSpPr>
          <p:spPr bwMode="auto">
            <a:xfrm>
              <a:off x="2904" y="2563"/>
              <a:ext cx="96" cy="0"/>
            </a:xfrm>
            <a:prstGeom prst="line">
              <a:avLst/>
            </a:prstGeom>
            <a:noFill/>
            <a:ln w="38100">
              <a:solidFill>
                <a:srgbClr val="FF66FF"/>
              </a:solidFill>
              <a:round/>
              <a:headEnd/>
              <a:tailEnd/>
            </a:ln>
          </p:spPr>
          <p:txBody>
            <a:bodyPr wrap="none" anchor="ctr"/>
            <a:lstStyle/>
            <a:p>
              <a:endParaRPr lang="zh-CN" altLang="en-US"/>
            </a:p>
          </p:txBody>
        </p:sp>
        <p:sp>
          <p:nvSpPr>
            <p:cNvPr id="88095" name="Line 27"/>
            <p:cNvSpPr>
              <a:spLocks noChangeShapeType="1"/>
            </p:cNvSpPr>
            <p:nvPr/>
          </p:nvSpPr>
          <p:spPr bwMode="auto">
            <a:xfrm>
              <a:off x="3096" y="2563"/>
              <a:ext cx="96" cy="0"/>
            </a:xfrm>
            <a:prstGeom prst="line">
              <a:avLst/>
            </a:prstGeom>
            <a:noFill/>
            <a:ln w="38100">
              <a:solidFill>
                <a:srgbClr val="FF66FF"/>
              </a:solidFill>
              <a:round/>
              <a:headEnd/>
              <a:tailEnd/>
            </a:ln>
          </p:spPr>
          <p:txBody>
            <a:bodyPr wrap="none" anchor="ctr"/>
            <a:lstStyle/>
            <a:p>
              <a:endParaRPr lang="zh-CN" altLang="en-US"/>
            </a:p>
          </p:txBody>
        </p:sp>
        <p:sp>
          <p:nvSpPr>
            <p:cNvPr id="88096" name="Line 28"/>
            <p:cNvSpPr>
              <a:spLocks noChangeShapeType="1"/>
            </p:cNvSpPr>
            <p:nvPr/>
          </p:nvSpPr>
          <p:spPr bwMode="auto">
            <a:xfrm>
              <a:off x="3288" y="2563"/>
              <a:ext cx="96" cy="0"/>
            </a:xfrm>
            <a:prstGeom prst="line">
              <a:avLst/>
            </a:prstGeom>
            <a:noFill/>
            <a:ln w="38100">
              <a:solidFill>
                <a:srgbClr val="FF66FF"/>
              </a:solidFill>
              <a:round/>
              <a:headEnd/>
              <a:tailEnd/>
            </a:ln>
          </p:spPr>
          <p:txBody>
            <a:bodyPr wrap="none" anchor="ctr"/>
            <a:lstStyle/>
            <a:p>
              <a:endParaRPr lang="zh-CN" altLang="en-US"/>
            </a:p>
          </p:txBody>
        </p:sp>
        <p:sp>
          <p:nvSpPr>
            <p:cNvPr id="88097" name="Line 29"/>
            <p:cNvSpPr>
              <a:spLocks noChangeShapeType="1"/>
            </p:cNvSpPr>
            <p:nvPr/>
          </p:nvSpPr>
          <p:spPr bwMode="auto">
            <a:xfrm>
              <a:off x="2136" y="2680"/>
              <a:ext cx="96" cy="0"/>
            </a:xfrm>
            <a:prstGeom prst="line">
              <a:avLst/>
            </a:prstGeom>
            <a:noFill/>
            <a:ln w="38100">
              <a:solidFill>
                <a:srgbClr val="FF0000"/>
              </a:solidFill>
              <a:round/>
              <a:headEnd/>
              <a:tailEnd/>
            </a:ln>
          </p:spPr>
          <p:txBody>
            <a:bodyPr wrap="none" anchor="ctr"/>
            <a:lstStyle/>
            <a:p>
              <a:endParaRPr lang="zh-CN" altLang="en-US"/>
            </a:p>
          </p:txBody>
        </p:sp>
        <p:sp>
          <p:nvSpPr>
            <p:cNvPr id="88098" name="Line 30"/>
            <p:cNvSpPr>
              <a:spLocks noChangeShapeType="1"/>
            </p:cNvSpPr>
            <p:nvPr/>
          </p:nvSpPr>
          <p:spPr bwMode="auto">
            <a:xfrm>
              <a:off x="2328" y="2680"/>
              <a:ext cx="96" cy="0"/>
            </a:xfrm>
            <a:prstGeom prst="line">
              <a:avLst/>
            </a:prstGeom>
            <a:noFill/>
            <a:ln w="38100">
              <a:solidFill>
                <a:srgbClr val="FF0000"/>
              </a:solidFill>
              <a:round/>
              <a:headEnd/>
              <a:tailEnd/>
            </a:ln>
          </p:spPr>
          <p:txBody>
            <a:bodyPr wrap="none" anchor="ctr"/>
            <a:lstStyle/>
            <a:p>
              <a:endParaRPr lang="zh-CN" altLang="en-US"/>
            </a:p>
          </p:txBody>
        </p:sp>
        <p:sp>
          <p:nvSpPr>
            <p:cNvPr id="88099" name="Line 31"/>
            <p:cNvSpPr>
              <a:spLocks noChangeShapeType="1"/>
            </p:cNvSpPr>
            <p:nvPr/>
          </p:nvSpPr>
          <p:spPr bwMode="auto">
            <a:xfrm>
              <a:off x="2520" y="2680"/>
              <a:ext cx="96" cy="0"/>
            </a:xfrm>
            <a:prstGeom prst="line">
              <a:avLst/>
            </a:prstGeom>
            <a:noFill/>
            <a:ln w="38100">
              <a:solidFill>
                <a:srgbClr val="FF0000"/>
              </a:solidFill>
              <a:round/>
              <a:headEnd/>
              <a:tailEnd/>
            </a:ln>
          </p:spPr>
          <p:txBody>
            <a:bodyPr wrap="none" anchor="ctr"/>
            <a:lstStyle/>
            <a:p>
              <a:endParaRPr lang="zh-CN" altLang="en-US"/>
            </a:p>
          </p:txBody>
        </p:sp>
        <p:sp>
          <p:nvSpPr>
            <p:cNvPr id="88100" name="Line 32"/>
            <p:cNvSpPr>
              <a:spLocks noChangeShapeType="1"/>
            </p:cNvSpPr>
            <p:nvPr/>
          </p:nvSpPr>
          <p:spPr bwMode="auto">
            <a:xfrm>
              <a:off x="2712" y="2680"/>
              <a:ext cx="96" cy="0"/>
            </a:xfrm>
            <a:prstGeom prst="line">
              <a:avLst/>
            </a:prstGeom>
            <a:noFill/>
            <a:ln w="38100">
              <a:solidFill>
                <a:srgbClr val="FF0000"/>
              </a:solidFill>
              <a:round/>
              <a:headEnd/>
              <a:tailEnd/>
            </a:ln>
          </p:spPr>
          <p:txBody>
            <a:bodyPr wrap="none" anchor="ctr"/>
            <a:lstStyle/>
            <a:p>
              <a:endParaRPr lang="zh-CN" altLang="en-US"/>
            </a:p>
          </p:txBody>
        </p:sp>
        <p:sp>
          <p:nvSpPr>
            <p:cNvPr id="88101" name="Line 33"/>
            <p:cNvSpPr>
              <a:spLocks noChangeShapeType="1"/>
            </p:cNvSpPr>
            <p:nvPr/>
          </p:nvSpPr>
          <p:spPr bwMode="auto">
            <a:xfrm>
              <a:off x="2904" y="2680"/>
              <a:ext cx="96" cy="0"/>
            </a:xfrm>
            <a:prstGeom prst="line">
              <a:avLst/>
            </a:prstGeom>
            <a:noFill/>
            <a:ln w="38100">
              <a:solidFill>
                <a:srgbClr val="FF0000"/>
              </a:solidFill>
              <a:round/>
              <a:headEnd/>
              <a:tailEnd/>
            </a:ln>
          </p:spPr>
          <p:txBody>
            <a:bodyPr wrap="none" anchor="ctr"/>
            <a:lstStyle/>
            <a:p>
              <a:endParaRPr lang="zh-CN" altLang="en-US"/>
            </a:p>
          </p:txBody>
        </p:sp>
        <p:sp>
          <p:nvSpPr>
            <p:cNvPr id="88102" name="Line 34"/>
            <p:cNvSpPr>
              <a:spLocks noChangeShapeType="1"/>
            </p:cNvSpPr>
            <p:nvPr/>
          </p:nvSpPr>
          <p:spPr bwMode="auto">
            <a:xfrm>
              <a:off x="3096" y="2680"/>
              <a:ext cx="96" cy="0"/>
            </a:xfrm>
            <a:prstGeom prst="line">
              <a:avLst/>
            </a:prstGeom>
            <a:noFill/>
            <a:ln w="38100">
              <a:solidFill>
                <a:srgbClr val="FF0000"/>
              </a:solidFill>
              <a:round/>
              <a:headEnd/>
              <a:tailEnd/>
            </a:ln>
          </p:spPr>
          <p:txBody>
            <a:bodyPr wrap="none" anchor="ctr"/>
            <a:lstStyle/>
            <a:p>
              <a:endParaRPr lang="zh-CN" altLang="en-US"/>
            </a:p>
          </p:txBody>
        </p:sp>
        <p:sp>
          <p:nvSpPr>
            <p:cNvPr id="88103" name="Line 35"/>
            <p:cNvSpPr>
              <a:spLocks noChangeShapeType="1"/>
            </p:cNvSpPr>
            <p:nvPr/>
          </p:nvSpPr>
          <p:spPr bwMode="auto">
            <a:xfrm>
              <a:off x="3288" y="2680"/>
              <a:ext cx="96" cy="0"/>
            </a:xfrm>
            <a:prstGeom prst="line">
              <a:avLst/>
            </a:prstGeom>
            <a:noFill/>
            <a:ln w="38100">
              <a:solidFill>
                <a:srgbClr val="FF0000"/>
              </a:solidFill>
              <a:round/>
              <a:headEnd/>
              <a:tailEnd/>
            </a:ln>
          </p:spPr>
          <p:txBody>
            <a:bodyPr wrap="none" anchor="ctr"/>
            <a:lstStyle/>
            <a:p>
              <a:endParaRPr lang="zh-CN" altLang="en-US"/>
            </a:p>
          </p:txBody>
        </p:sp>
        <p:sp>
          <p:nvSpPr>
            <p:cNvPr id="88104" name="Line 36"/>
            <p:cNvSpPr>
              <a:spLocks noChangeShapeType="1"/>
            </p:cNvSpPr>
            <p:nvPr/>
          </p:nvSpPr>
          <p:spPr bwMode="auto">
            <a:xfrm>
              <a:off x="3480" y="2328"/>
              <a:ext cx="96" cy="59"/>
            </a:xfrm>
            <a:prstGeom prst="line">
              <a:avLst/>
            </a:prstGeom>
            <a:noFill/>
            <a:ln w="38100">
              <a:solidFill>
                <a:schemeClr val="accent2"/>
              </a:solidFill>
              <a:round/>
              <a:headEnd/>
              <a:tailEnd/>
            </a:ln>
          </p:spPr>
          <p:txBody>
            <a:bodyPr wrap="none" anchor="ctr"/>
            <a:lstStyle/>
            <a:p>
              <a:endParaRPr lang="zh-CN" altLang="en-US"/>
            </a:p>
          </p:txBody>
        </p:sp>
        <p:sp>
          <p:nvSpPr>
            <p:cNvPr id="88105" name="Line 37"/>
            <p:cNvSpPr>
              <a:spLocks noChangeShapeType="1"/>
            </p:cNvSpPr>
            <p:nvPr/>
          </p:nvSpPr>
          <p:spPr bwMode="auto">
            <a:xfrm>
              <a:off x="3432" y="2563"/>
              <a:ext cx="96" cy="0"/>
            </a:xfrm>
            <a:prstGeom prst="line">
              <a:avLst/>
            </a:prstGeom>
            <a:noFill/>
            <a:ln w="38100">
              <a:solidFill>
                <a:srgbClr val="FF66FF"/>
              </a:solidFill>
              <a:round/>
              <a:headEnd/>
              <a:tailEnd/>
            </a:ln>
          </p:spPr>
          <p:txBody>
            <a:bodyPr wrap="none" anchor="ctr"/>
            <a:lstStyle/>
            <a:p>
              <a:endParaRPr lang="zh-CN" altLang="en-US"/>
            </a:p>
          </p:txBody>
        </p:sp>
        <p:sp>
          <p:nvSpPr>
            <p:cNvPr id="88106" name="Rectangle 38"/>
            <p:cNvSpPr>
              <a:spLocks noChangeArrowheads="1"/>
            </p:cNvSpPr>
            <p:nvPr/>
          </p:nvSpPr>
          <p:spPr bwMode="auto">
            <a:xfrm>
              <a:off x="1848" y="2211"/>
              <a:ext cx="240" cy="586"/>
            </a:xfrm>
            <a:prstGeom prst="rect">
              <a:avLst/>
            </a:prstGeom>
            <a:noFill/>
            <a:ln w="9525">
              <a:solidFill>
                <a:schemeClr val="tx1"/>
              </a:solidFill>
              <a:miter lim="800000"/>
              <a:headEnd/>
              <a:tailEnd/>
            </a:ln>
          </p:spPr>
          <p:txBody>
            <a:bodyPr wrap="none" anchor="ctr"/>
            <a:lstStyle/>
            <a:p>
              <a:endParaRPr lang="zh-CN" altLang="en-US"/>
            </a:p>
          </p:txBody>
        </p:sp>
        <p:sp>
          <p:nvSpPr>
            <p:cNvPr id="88107" name="Rectangle 39"/>
            <p:cNvSpPr>
              <a:spLocks noChangeArrowheads="1"/>
            </p:cNvSpPr>
            <p:nvPr/>
          </p:nvSpPr>
          <p:spPr bwMode="auto">
            <a:xfrm>
              <a:off x="3432" y="2211"/>
              <a:ext cx="240" cy="586"/>
            </a:xfrm>
            <a:prstGeom prst="rect">
              <a:avLst/>
            </a:prstGeom>
            <a:noFill/>
            <a:ln w="9525">
              <a:solidFill>
                <a:schemeClr val="tx1"/>
              </a:solidFill>
              <a:miter lim="800000"/>
              <a:headEnd/>
              <a:tailEnd/>
            </a:ln>
          </p:spPr>
          <p:txBody>
            <a:bodyPr wrap="none" anchor="ctr"/>
            <a:lstStyle/>
            <a:p>
              <a:endParaRPr lang="zh-CN" altLang="en-US"/>
            </a:p>
          </p:txBody>
        </p:sp>
        <p:sp>
          <p:nvSpPr>
            <p:cNvPr id="88108" name="Text Box 40"/>
            <p:cNvSpPr txBox="1">
              <a:spLocks noChangeArrowheads="1"/>
            </p:cNvSpPr>
            <p:nvPr/>
          </p:nvSpPr>
          <p:spPr bwMode="auto">
            <a:xfrm>
              <a:off x="1118" y="2463"/>
              <a:ext cx="696" cy="231"/>
            </a:xfrm>
            <a:prstGeom prst="rect">
              <a:avLst/>
            </a:prstGeom>
            <a:noFill/>
            <a:ln w="9525">
              <a:noFill/>
              <a:miter lim="800000"/>
              <a:headEnd/>
              <a:tailEnd/>
            </a:ln>
          </p:spPr>
          <p:txBody>
            <a:bodyPr wrap="none">
              <a:spAutoFit/>
            </a:bodyPr>
            <a:lstStyle/>
            <a:p>
              <a:r>
                <a:rPr lang="zh-CN" altLang="en-US" sz="1800" b="1"/>
                <a:t>运输连接</a:t>
              </a:r>
              <a:endParaRPr lang="zh-CN" altLang="en-US"/>
            </a:p>
          </p:txBody>
        </p:sp>
        <p:sp>
          <p:nvSpPr>
            <p:cNvPr id="88109" name="Text Box 41"/>
            <p:cNvSpPr txBox="1">
              <a:spLocks noChangeArrowheads="1"/>
            </p:cNvSpPr>
            <p:nvPr/>
          </p:nvSpPr>
          <p:spPr bwMode="auto">
            <a:xfrm>
              <a:off x="2462" y="2697"/>
              <a:ext cx="696" cy="231"/>
            </a:xfrm>
            <a:prstGeom prst="rect">
              <a:avLst/>
            </a:prstGeom>
            <a:noFill/>
            <a:ln w="9525">
              <a:noFill/>
              <a:miter lim="800000"/>
              <a:headEnd/>
              <a:tailEnd/>
            </a:ln>
          </p:spPr>
          <p:txBody>
            <a:bodyPr wrap="none">
              <a:spAutoFit/>
            </a:bodyPr>
            <a:lstStyle/>
            <a:p>
              <a:r>
                <a:rPr lang="zh-CN" altLang="en-US" sz="1800" b="1"/>
                <a:t>网络连接</a:t>
              </a:r>
              <a:endParaRPr lang="zh-CN" altLang="en-US"/>
            </a:p>
          </p:txBody>
        </p:sp>
        <p:sp>
          <p:nvSpPr>
            <p:cNvPr id="88110" name="Text Box 42"/>
            <p:cNvSpPr txBox="1">
              <a:spLocks noChangeArrowheads="1"/>
            </p:cNvSpPr>
            <p:nvPr/>
          </p:nvSpPr>
          <p:spPr bwMode="auto">
            <a:xfrm>
              <a:off x="3768" y="2563"/>
              <a:ext cx="696" cy="231"/>
            </a:xfrm>
            <a:prstGeom prst="rect">
              <a:avLst/>
            </a:prstGeom>
            <a:noFill/>
            <a:ln w="9525">
              <a:noFill/>
              <a:miter lim="800000"/>
              <a:headEnd/>
              <a:tailEnd/>
            </a:ln>
          </p:spPr>
          <p:txBody>
            <a:bodyPr wrap="none">
              <a:spAutoFit/>
            </a:bodyPr>
            <a:lstStyle/>
            <a:p>
              <a:r>
                <a:rPr lang="zh-CN" altLang="en-US" sz="1800" b="1"/>
                <a:t>运输连接</a:t>
              </a:r>
              <a:endParaRPr lang="zh-CN" altLang="en-US"/>
            </a:p>
          </p:txBody>
        </p:sp>
        <p:sp>
          <p:nvSpPr>
            <p:cNvPr id="88111" name="Line 43"/>
            <p:cNvSpPr>
              <a:spLocks noChangeShapeType="1"/>
            </p:cNvSpPr>
            <p:nvPr/>
          </p:nvSpPr>
          <p:spPr bwMode="auto">
            <a:xfrm>
              <a:off x="3648" y="2448"/>
              <a:ext cx="96" cy="0"/>
            </a:xfrm>
            <a:prstGeom prst="line">
              <a:avLst/>
            </a:prstGeom>
            <a:noFill/>
            <a:ln w="38100">
              <a:solidFill>
                <a:schemeClr val="tx1"/>
              </a:solidFill>
              <a:round/>
              <a:headEnd/>
              <a:tailEnd/>
            </a:ln>
          </p:spPr>
          <p:txBody>
            <a:bodyPr wrap="none" anchor="ctr"/>
            <a:lstStyle/>
            <a:p>
              <a:endParaRPr lang="zh-CN" altLang="en-US"/>
            </a:p>
          </p:txBody>
        </p:sp>
        <p:sp>
          <p:nvSpPr>
            <p:cNvPr id="88112" name="Line 44"/>
            <p:cNvSpPr>
              <a:spLocks noChangeShapeType="1"/>
            </p:cNvSpPr>
            <p:nvPr/>
          </p:nvSpPr>
          <p:spPr bwMode="auto">
            <a:xfrm>
              <a:off x="4272" y="2448"/>
              <a:ext cx="96" cy="0"/>
            </a:xfrm>
            <a:prstGeom prst="line">
              <a:avLst/>
            </a:prstGeom>
            <a:noFill/>
            <a:ln w="38100">
              <a:solidFill>
                <a:schemeClr val="tx1"/>
              </a:solidFill>
              <a:round/>
              <a:headEnd/>
              <a:tailEnd/>
            </a:ln>
          </p:spPr>
          <p:txBody>
            <a:bodyPr wrap="none" anchor="ctr"/>
            <a:lstStyle/>
            <a:p>
              <a:endParaRPr lang="zh-CN" altLang="en-US"/>
            </a:p>
          </p:txBody>
        </p:sp>
        <p:sp>
          <p:nvSpPr>
            <p:cNvPr id="88113" name="Line 45"/>
            <p:cNvSpPr>
              <a:spLocks noChangeShapeType="1"/>
            </p:cNvSpPr>
            <p:nvPr/>
          </p:nvSpPr>
          <p:spPr bwMode="auto">
            <a:xfrm>
              <a:off x="3792" y="2448"/>
              <a:ext cx="96" cy="0"/>
            </a:xfrm>
            <a:prstGeom prst="line">
              <a:avLst/>
            </a:prstGeom>
            <a:noFill/>
            <a:ln w="38100">
              <a:solidFill>
                <a:schemeClr val="accent1"/>
              </a:solidFill>
              <a:round/>
              <a:headEnd/>
              <a:tailEnd/>
            </a:ln>
          </p:spPr>
          <p:txBody>
            <a:bodyPr wrap="none" anchor="ctr"/>
            <a:lstStyle/>
            <a:p>
              <a:endParaRPr lang="zh-CN" altLang="en-US"/>
            </a:p>
          </p:txBody>
        </p:sp>
        <p:sp>
          <p:nvSpPr>
            <p:cNvPr id="88114" name="Line 46"/>
            <p:cNvSpPr>
              <a:spLocks noChangeShapeType="1"/>
            </p:cNvSpPr>
            <p:nvPr/>
          </p:nvSpPr>
          <p:spPr bwMode="auto">
            <a:xfrm>
              <a:off x="3936" y="2448"/>
              <a:ext cx="96" cy="0"/>
            </a:xfrm>
            <a:prstGeom prst="line">
              <a:avLst/>
            </a:prstGeom>
            <a:noFill/>
            <a:ln w="38100">
              <a:solidFill>
                <a:srgbClr val="FF6699"/>
              </a:solidFill>
              <a:round/>
              <a:headEnd/>
              <a:tailEnd/>
            </a:ln>
          </p:spPr>
          <p:txBody>
            <a:bodyPr wrap="none" anchor="ctr"/>
            <a:lstStyle/>
            <a:p>
              <a:endParaRPr lang="zh-CN" altLang="en-US"/>
            </a:p>
          </p:txBody>
        </p:sp>
        <p:sp>
          <p:nvSpPr>
            <p:cNvPr id="88115" name="Line 47"/>
            <p:cNvSpPr>
              <a:spLocks noChangeShapeType="1"/>
            </p:cNvSpPr>
            <p:nvPr/>
          </p:nvSpPr>
          <p:spPr bwMode="auto">
            <a:xfrm>
              <a:off x="4080" y="2448"/>
              <a:ext cx="96" cy="0"/>
            </a:xfrm>
            <a:prstGeom prst="line">
              <a:avLst/>
            </a:prstGeom>
            <a:noFill/>
            <a:ln w="38100">
              <a:solidFill>
                <a:srgbClr val="FF0000"/>
              </a:solidFill>
              <a:round/>
              <a:headEnd/>
              <a:tailEnd/>
            </a:ln>
          </p:spPr>
          <p:txBody>
            <a:bodyPr wrap="none" anchor="ctr"/>
            <a:lstStyle/>
            <a:p>
              <a:endParaRPr lang="zh-CN" altLang="en-US"/>
            </a:p>
          </p:txBody>
        </p:sp>
      </p:grpSp>
      <p:sp>
        <p:nvSpPr>
          <p:cNvPr id="743472" name="Rectangle 48"/>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88068" name="Text Box 49"/>
          <p:cNvSpPr txBox="1">
            <a:spLocks noChangeArrowheads="1"/>
          </p:cNvSpPr>
          <p:nvPr/>
        </p:nvSpPr>
        <p:spPr bwMode="auto">
          <a:xfrm>
            <a:off x="857885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34</a:t>
            </a:r>
            <a:endParaRPr lang="en-US" altLang="zh-CN" dirty="0"/>
          </a:p>
        </p:txBody>
      </p:sp>
      <p:sp>
        <p:nvSpPr>
          <p:cNvPr id="88069" name="Text Box 50"/>
          <p:cNvSpPr txBox="1">
            <a:spLocks noChangeArrowheads="1"/>
          </p:cNvSpPr>
          <p:nvPr/>
        </p:nvSpPr>
        <p:spPr bwMode="auto">
          <a:xfrm>
            <a:off x="288925" y="981075"/>
            <a:ext cx="8626475" cy="1966913"/>
          </a:xfrm>
          <a:prstGeom prst="rect">
            <a:avLst/>
          </a:prstGeom>
          <a:noFill/>
          <a:ln w="9525">
            <a:noFill/>
            <a:miter lim="800000"/>
            <a:headEnd/>
            <a:tailEnd/>
          </a:ln>
        </p:spPr>
        <p:txBody>
          <a:bodyPr>
            <a:spAutoFit/>
          </a:bodyPr>
          <a:lstStyle/>
          <a:p>
            <a:pPr>
              <a:lnSpc>
                <a:spcPct val="90000"/>
              </a:lnSpc>
              <a:spcBef>
                <a:spcPts val="300"/>
              </a:spcBef>
              <a:spcAft>
                <a:spcPts val="300"/>
              </a:spcAft>
            </a:pPr>
            <a:r>
              <a:rPr lang="en-US" altLang="zh-CN" sz="2800" b="1">
                <a:latin typeface="宋体" pitchFamily="2" charset="-122"/>
              </a:rPr>
              <a:t>★ </a:t>
            </a:r>
            <a:r>
              <a:rPr lang="zh-CN" altLang="en-US" sz="2800" b="1">
                <a:latin typeface="宋体" pitchFamily="2" charset="-122"/>
              </a:rPr>
              <a:t>利用低吞吐量、低速率和高传输延迟的网络支持用户</a:t>
            </a:r>
            <a:r>
              <a:rPr lang="zh-CN" altLang="en-US" sz="2800" b="1">
                <a:solidFill>
                  <a:srgbClr val="FF0000"/>
                </a:solidFill>
                <a:latin typeface="宋体" pitchFamily="2" charset="-122"/>
              </a:rPr>
              <a:t>高速</a:t>
            </a:r>
            <a:r>
              <a:rPr lang="zh-CN" altLang="en-US" sz="2800" b="1">
                <a:latin typeface="宋体" pitchFamily="2" charset="-122"/>
              </a:rPr>
              <a:t>传输数据的要求；</a:t>
            </a:r>
          </a:p>
          <a:p>
            <a:pPr>
              <a:lnSpc>
                <a:spcPct val="110000"/>
              </a:lnSpc>
              <a:spcBef>
                <a:spcPct val="30000"/>
              </a:spcBef>
            </a:pPr>
            <a:r>
              <a:rPr lang="zh-CN" altLang="en-US" sz="2800" b="1">
                <a:solidFill>
                  <a:schemeClr val="hlink"/>
                </a:solidFill>
                <a:latin typeface="宋体" pitchFamily="2" charset="-122"/>
              </a:rPr>
              <a:t>  </a:t>
            </a:r>
            <a:r>
              <a:rPr lang="zh-CN" altLang="en-US" sz="2800" b="1">
                <a:solidFill>
                  <a:srgbClr val="FF0000"/>
                </a:solidFill>
                <a:latin typeface="宋体" pitchFamily="2" charset="-122"/>
              </a:rPr>
              <a:t>分流</a:t>
            </a:r>
            <a:r>
              <a:rPr lang="en-US" altLang="zh-CN" sz="2800" b="1">
                <a:solidFill>
                  <a:srgbClr val="FF0000"/>
                </a:solidFill>
                <a:latin typeface="宋体" pitchFamily="2" charset="-122"/>
              </a:rPr>
              <a:t>/</a:t>
            </a:r>
            <a:r>
              <a:rPr lang="zh-CN" altLang="en-US" sz="2800" b="1">
                <a:solidFill>
                  <a:srgbClr val="FF0000"/>
                </a:solidFill>
                <a:latin typeface="宋体" pitchFamily="2" charset="-122"/>
              </a:rPr>
              <a:t>合流技术</a:t>
            </a:r>
            <a:r>
              <a:rPr lang="zh-CN" altLang="en-US" sz="2800" b="1">
                <a:latin typeface="宋体" pitchFamily="2" charset="-122"/>
              </a:rPr>
              <a:t>：</a:t>
            </a:r>
            <a:r>
              <a:rPr lang="zh-CN" altLang="en-US" sz="2800" b="1" i="1">
                <a:latin typeface="宋体" pitchFamily="2" charset="-122"/>
              </a:rPr>
              <a:t>多条网络连接支持一条运输连接（类</a:t>
            </a:r>
            <a:r>
              <a:rPr lang="en-US" altLang="zh-CN" sz="2800" b="1" i="1">
                <a:latin typeface="宋体" pitchFamily="2" charset="-122"/>
              </a:rPr>
              <a:t>MLP</a:t>
            </a:r>
            <a:r>
              <a:rPr lang="zh-CN" altLang="en-US" sz="2800" b="1" i="1">
                <a:latin typeface="宋体" pitchFamily="2" charset="-122"/>
              </a:rPr>
              <a:t>）</a:t>
            </a:r>
            <a:r>
              <a:rPr lang="zh-CN" altLang="en-US" sz="2800" b="1">
                <a:latin typeface="宋体" pitchFamily="2" charset="-122"/>
              </a:rPr>
              <a:t>。</a:t>
            </a:r>
          </a:p>
        </p:txBody>
      </p:sp>
      <p:sp>
        <p:nvSpPr>
          <p:cNvPr id="88070" name="Text Box 51"/>
          <p:cNvSpPr txBox="1">
            <a:spLocks noChangeArrowheads="1"/>
          </p:cNvSpPr>
          <p:nvPr/>
        </p:nvSpPr>
        <p:spPr bwMode="auto">
          <a:xfrm>
            <a:off x="250825" y="115888"/>
            <a:ext cx="3744913" cy="530225"/>
          </a:xfrm>
          <a:prstGeom prst="rect">
            <a:avLst/>
          </a:prstGeom>
          <a:noFill/>
          <a:ln w="9525">
            <a:noFill/>
            <a:miter lim="800000"/>
            <a:headEnd/>
            <a:tailEnd/>
          </a:ln>
        </p:spPr>
        <p:txBody>
          <a:bodyPr>
            <a:spAutoFit/>
          </a:bodyPr>
          <a:lstStyle/>
          <a:p>
            <a:pPr>
              <a:lnSpc>
                <a:spcPct val="90000"/>
              </a:lnSpc>
              <a:spcBef>
                <a:spcPts val="300"/>
              </a:spcBef>
              <a:spcAft>
                <a:spcPts val="300"/>
              </a:spcAft>
            </a:pPr>
            <a:r>
              <a:rPr lang="zh-CN" altLang="en-US" sz="3200" b="1">
                <a:latin typeface="宋体" pitchFamily="2" charset="-122"/>
              </a:rPr>
              <a:t>（</a:t>
            </a:r>
            <a:r>
              <a:rPr lang="en-US" altLang="zh-CN" sz="3200" b="1">
                <a:latin typeface="宋体" pitchFamily="2" charset="-122"/>
              </a:rPr>
              <a:t>3</a:t>
            </a:r>
            <a:r>
              <a:rPr lang="zh-CN" altLang="en-US" sz="3200" b="1">
                <a:latin typeface="宋体" pitchFamily="2" charset="-122"/>
              </a:rPr>
              <a:t>）运输层功能</a:t>
            </a:r>
            <a:endParaRPr lang="zh-CN" altLang="en-US" sz="2800" b="1">
              <a:latin typeface="宋体" pitchFamily="2"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1143000" y="3789363"/>
            <a:ext cx="6324600" cy="1817687"/>
            <a:chOff x="576" y="80"/>
            <a:chExt cx="3984" cy="1145"/>
          </a:xfrm>
        </p:grpSpPr>
        <p:grpSp>
          <p:nvGrpSpPr>
            <p:cNvPr id="3" name="Group 4"/>
            <p:cNvGrpSpPr>
              <a:grpSpLocks/>
            </p:cNvGrpSpPr>
            <p:nvPr/>
          </p:nvGrpSpPr>
          <p:grpSpPr bwMode="auto">
            <a:xfrm>
              <a:off x="576" y="336"/>
              <a:ext cx="960" cy="480"/>
              <a:chOff x="576" y="336"/>
              <a:chExt cx="960" cy="480"/>
            </a:xfrm>
          </p:grpSpPr>
          <p:sp>
            <p:nvSpPr>
              <p:cNvPr id="89115" name="Line 5"/>
              <p:cNvSpPr>
                <a:spLocks noChangeShapeType="1"/>
              </p:cNvSpPr>
              <p:nvPr/>
            </p:nvSpPr>
            <p:spPr bwMode="auto">
              <a:xfrm>
                <a:off x="576" y="336"/>
                <a:ext cx="960" cy="0"/>
              </a:xfrm>
              <a:prstGeom prst="line">
                <a:avLst/>
              </a:prstGeom>
              <a:noFill/>
              <a:ln w="38100">
                <a:solidFill>
                  <a:schemeClr val="accent2"/>
                </a:solidFill>
                <a:round/>
                <a:headEnd/>
                <a:tailEnd/>
              </a:ln>
            </p:spPr>
            <p:txBody>
              <a:bodyPr wrap="none" anchor="ctr"/>
              <a:lstStyle/>
              <a:p>
                <a:endParaRPr lang="zh-CN" altLang="en-US"/>
              </a:p>
            </p:txBody>
          </p:sp>
          <p:sp>
            <p:nvSpPr>
              <p:cNvPr id="89116" name="Line 6"/>
              <p:cNvSpPr>
                <a:spLocks noChangeShapeType="1"/>
              </p:cNvSpPr>
              <p:nvPr/>
            </p:nvSpPr>
            <p:spPr bwMode="auto">
              <a:xfrm>
                <a:off x="576" y="480"/>
                <a:ext cx="960" cy="0"/>
              </a:xfrm>
              <a:prstGeom prst="line">
                <a:avLst/>
              </a:prstGeom>
              <a:noFill/>
              <a:ln w="38100">
                <a:solidFill>
                  <a:schemeClr val="accent1"/>
                </a:solidFill>
                <a:round/>
                <a:headEnd/>
                <a:tailEnd/>
              </a:ln>
            </p:spPr>
            <p:txBody>
              <a:bodyPr wrap="none" anchor="ctr"/>
              <a:lstStyle/>
              <a:p>
                <a:endParaRPr lang="zh-CN" altLang="en-US"/>
              </a:p>
            </p:txBody>
          </p:sp>
          <p:sp>
            <p:nvSpPr>
              <p:cNvPr id="89117" name="Line 7"/>
              <p:cNvSpPr>
                <a:spLocks noChangeShapeType="1"/>
              </p:cNvSpPr>
              <p:nvPr/>
            </p:nvSpPr>
            <p:spPr bwMode="auto">
              <a:xfrm>
                <a:off x="576" y="624"/>
                <a:ext cx="960" cy="0"/>
              </a:xfrm>
              <a:prstGeom prst="line">
                <a:avLst/>
              </a:prstGeom>
              <a:noFill/>
              <a:ln w="38100">
                <a:solidFill>
                  <a:schemeClr val="tx1"/>
                </a:solidFill>
                <a:round/>
                <a:headEnd/>
                <a:tailEnd/>
              </a:ln>
            </p:spPr>
            <p:txBody>
              <a:bodyPr wrap="none" anchor="ctr"/>
              <a:lstStyle/>
              <a:p>
                <a:endParaRPr lang="zh-CN" altLang="en-US"/>
              </a:p>
            </p:txBody>
          </p:sp>
          <p:sp>
            <p:nvSpPr>
              <p:cNvPr id="89118" name="Line 8"/>
              <p:cNvSpPr>
                <a:spLocks noChangeShapeType="1"/>
              </p:cNvSpPr>
              <p:nvPr/>
            </p:nvSpPr>
            <p:spPr bwMode="auto">
              <a:xfrm>
                <a:off x="576" y="816"/>
                <a:ext cx="960" cy="0"/>
              </a:xfrm>
              <a:prstGeom prst="line">
                <a:avLst/>
              </a:prstGeom>
              <a:noFill/>
              <a:ln w="38100">
                <a:solidFill>
                  <a:srgbClr val="FF6699"/>
                </a:solidFill>
                <a:round/>
                <a:headEnd/>
                <a:tailEnd/>
              </a:ln>
            </p:spPr>
            <p:txBody>
              <a:bodyPr wrap="none" anchor="ctr"/>
              <a:lstStyle/>
              <a:p>
                <a:endParaRPr lang="zh-CN" altLang="en-US"/>
              </a:p>
            </p:txBody>
          </p:sp>
        </p:grpSp>
        <p:sp>
          <p:nvSpPr>
            <p:cNvPr id="89096" name="Line 9"/>
            <p:cNvSpPr>
              <a:spLocks noChangeShapeType="1"/>
            </p:cNvSpPr>
            <p:nvPr/>
          </p:nvSpPr>
          <p:spPr bwMode="auto">
            <a:xfrm>
              <a:off x="1968" y="528"/>
              <a:ext cx="1248" cy="0"/>
            </a:xfrm>
            <a:prstGeom prst="line">
              <a:avLst/>
            </a:prstGeom>
            <a:noFill/>
            <a:ln w="76200">
              <a:solidFill>
                <a:schemeClr val="tx1"/>
              </a:solidFill>
              <a:round/>
              <a:headEnd/>
              <a:tailEnd/>
            </a:ln>
          </p:spPr>
          <p:txBody>
            <a:bodyPr wrap="none" anchor="ctr"/>
            <a:lstStyle/>
            <a:p>
              <a:endParaRPr lang="zh-CN" altLang="en-US"/>
            </a:p>
          </p:txBody>
        </p:sp>
        <p:grpSp>
          <p:nvGrpSpPr>
            <p:cNvPr id="4" name="Group 10"/>
            <p:cNvGrpSpPr>
              <a:grpSpLocks/>
            </p:cNvGrpSpPr>
            <p:nvPr/>
          </p:nvGrpSpPr>
          <p:grpSpPr bwMode="auto">
            <a:xfrm>
              <a:off x="3600" y="336"/>
              <a:ext cx="960" cy="480"/>
              <a:chOff x="576" y="336"/>
              <a:chExt cx="960" cy="480"/>
            </a:xfrm>
          </p:grpSpPr>
          <p:sp>
            <p:nvSpPr>
              <p:cNvPr id="89111" name="Line 11"/>
              <p:cNvSpPr>
                <a:spLocks noChangeShapeType="1"/>
              </p:cNvSpPr>
              <p:nvPr/>
            </p:nvSpPr>
            <p:spPr bwMode="auto">
              <a:xfrm>
                <a:off x="576" y="336"/>
                <a:ext cx="960" cy="0"/>
              </a:xfrm>
              <a:prstGeom prst="line">
                <a:avLst/>
              </a:prstGeom>
              <a:noFill/>
              <a:ln w="38100">
                <a:solidFill>
                  <a:schemeClr val="accent2"/>
                </a:solidFill>
                <a:round/>
                <a:headEnd/>
                <a:tailEnd/>
              </a:ln>
            </p:spPr>
            <p:txBody>
              <a:bodyPr wrap="none" anchor="ctr"/>
              <a:lstStyle/>
              <a:p>
                <a:endParaRPr lang="zh-CN" altLang="en-US"/>
              </a:p>
            </p:txBody>
          </p:sp>
          <p:sp>
            <p:nvSpPr>
              <p:cNvPr id="89112" name="Line 12"/>
              <p:cNvSpPr>
                <a:spLocks noChangeShapeType="1"/>
              </p:cNvSpPr>
              <p:nvPr/>
            </p:nvSpPr>
            <p:spPr bwMode="auto">
              <a:xfrm>
                <a:off x="576" y="480"/>
                <a:ext cx="960" cy="0"/>
              </a:xfrm>
              <a:prstGeom prst="line">
                <a:avLst/>
              </a:prstGeom>
              <a:noFill/>
              <a:ln w="38100">
                <a:solidFill>
                  <a:schemeClr val="accent1"/>
                </a:solidFill>
                <a:round/>
                <a:headEnd/>
                <a:tailEnd/>
              </a:ln>
            </p:spPr>
            <p:txBody>
              <a:bodyPr wrap="none" anchor="ctr"/>
              <a:lstStyle/>
              <a:p>
                <a:endParaRPr lang="zh-CN" altLang="en-US"/>
              </a:p>
            </p:txBody>
          </p:sp>
          <p:sp>
            <p:nvSpPr>
              <p:cNvPr id="89113" name="Line 13"/>
              <p:cNvSpPr>
                <a:spLocks noChangeShapeType="1"/>
              </p:cNvSpPr>
              <p:nvPr/>
            </p:nvSpPr>
            <p:spPr bwMode="auto">
              <a:xfrm>
                <a:off x="576" y="624"/>
                <a:ext cx="960" cy="0"/>
              </a:xfrm>
              <a:prstGeom prst="line">
                <a:avLst/>
              </a:prstGeom>
              <a:noFill/>
              <a:ln w="38100">
                <a:solidFill>
                  <a:schemeClr val="tx1"/>
                </a:solidFill>
                <a:round/>
                <a:headEnd/>
                <a:tailEnd/>
              </a:ln>
            </p:spPr>
            <p:txBody>
              <a:bodyPr wrap="none" anchor="ctr"/>
              <a:lstStyle/>
              <a:p>
                <a:endParaRPr lang="zh-CN" altLang="en-US"/>
              </a:p>
            </p:txBody>
          </p:sp>
          <p:sp>
            <p:nvSpPr>
              <p:cNvPr id="89114" name="Line 14"/>
              <p:cNvSpPr>
                <a:spLocks noChangeShapeType="1"/>
              </p:cNvSpPr>
              <p:nvPr/>
            </p:nvSpPr>
            <p:spPr bwMode="auto">
              <a:xfrm>
                <a:off x="576" y="816"/>
                <a:ext cx="960" cy="0"/>
              </a:xfrm>
              <a:prstGeom prst="line">
                <a:avLst/>
              </a:prstGeom>
              <a:noFill/>
              <a:ln w="38100">
                <a:solidFill>
                  <a:srgbClr val="FF6699"/>
                </a:solidFill>
                <a:round/>
                <a:headEnd/>
                <a:tailEnd/>
              </a:ln>
            </p:spPr>
            <p:txBody>
              <a:bodyPr wrap="none" anchor="ctr"/>
              <a:lstStyle/>
              <a:p>
                <a:endParaRPr lang="zh-CN" altLang="en-US"/>
              </a:p>
            </p:txBody>
          </p:sp>
        </p:grpSp>
        <p:sp>
          <p:nvSpPr>
            <p:cNvPr id="89098" name="Text Box 15"/>
            <p:cNvSpPr txBox="1">
              <a:spLocks noChangeArrowheads="1"/>
            </p:cNvSpPr>
            <p:nvPr/>
          </p:nvSpPr>
          <p:spPr bwMode="auto">
            <a:xfrm>
              <a:off x="614" y="958"/>
              <a:ext cx="760" cy="250"/>
            </a:xfrm>
            <a:prstGeom prst="rect">
              <a:avLst/>
            </a:prstGeom>
            <a:noFill/>
            <a:ln w="9525">
              <a:noFill/>
              <a:miter lim="800000"/>
              <a:headEnd/>
              <a:tailEnd/>
            </a:ln>
          </p:spPr>
          <p:txBody>
            <a:bodyPr wrap="none">
              <a:spAutoFit/>
            </a:bodyPr>
            <a:lstStyle/>
            <a:p>
              <a:r>
                <a:rPr lang="zh-CN" altLang="en-US" sz="2000" b="1"/>
                <a:t>运输连接</a:t>
              </a:r>
            </a:p>
          </p:txBody>
        </p:sp>
        <p:sp>
          <p:nvSpPr>
            <p:cNvPr id="89099" name="Text Box 16"/>
            <p:cNvSpPr txBox="1">
              <a:spLocks noChangeArrowheads="1"/>
            </p:cNvSpPr>
            <p:nvPr/>
          </p:nvSpPr>
          <p:spPr bwMode="auto">
            <a:xfrm>
              <a:off x="3792" y="975"/>
              <a:ext cx="760" cy="250"/>
            </a:xfrm>
            <a:prstGeom prst="rect">
              <a:avLst/>
            </a:prstGeom>
            <a:noFill/>
            <a:ln w="9525">
              <a:noFill/>
              <a:miter lim="800000"/>
              <a:headEnd/>
              <a:tailEnd/>
            </a:ln>
          </p:spPr>
          <p:txBody>
            <a:bodyPr wrap="none">
              <a:spAutoFit/>
            </a:bodyPr>
            <a:lstStyle/>
            <a:p>
              <a:r>
                <a:rPr lang="zh-CN" altLang="en-US" sz="2000" b="1"/>
                <a:t>运输连接</a:t>
              </a:r>
            </a:p>
          </p:txBody>
        </p:sp>
        <p:sp>
          <p:nvSpPr>
            <p:cNvPr id="89100" name="Text Box 17"/>
            <p:cNvSpPr txBox="1">
              <a:spLocks noChangeArrowheads="1"/>
            </p:cNvSpPr>
            <p:nvPr/>
          </p:nvSpPr>
          <p:spPr bwMode="auto">
            <a:xfrm>
              <a:off x="2208" y="639"/>
              <a:ext cx="760" cy="250"/>
            </a:xfrm>
            <a:prstGeom prst="rect">
              <a:avLst/>
            </a:prstGeom>
            <a:noFill/>
            <a:ln w="9525">
              <a:noFill/>
              <a:miter lim="800000"/>
              <a:headEnd/>
              <a:tailEnd/>
            </a:ln>
          </p:spPr>
          <p:txBody>
            <a:bodyPr wrap="none">
              <a:spAutoFit/>
            </a:bodyPr>
            <a:lstStyle/>
            <a:p>
              <a:r>
                <a:rPr lang="zh-CN" altLang="en-US" sz="2000" b="1"/>
                <a:t>网络连接</a:t>
              </a:r>
            </a:p>
          </p:txBody>
        </p:sp>
        <p:sp>
          <p:nvSpPr>
            <p:cNvPr id="89101" name="Line 18"/>
            <p:cNvSpPr>
              <a:spLocks noChangeShapeType="1"/>
            </p:cNvSpPr>
            <p:nvPr/>
          </p:nvSpPr>
          <p:spPr bwMode="auto">
            <a:xfrm>
              <a:off x="1536" y="336"/>
              <a:ext cx="432" cy="144"/>
            </a:xfrm>
            <a:prstGeom prst="line">
              <a:avLst/>
            </a:prstGeom>
            <a:noFill/>
            <a:ln w="9525">
              <a:solidFill>
                <a:schemeClr val="accent2"/>
              </a:solidFill>
              <a:round/>
              <a:headEnd/>
              <a:tailEnd/>
            </a:ln>
          </p:spPr>
          <p:txBody>
            <a:bodyPr wrap="none" anchor="ctr"/>
            <a:lstStyle/>
            <a:p>
              <a:endParaRPr lang="zh-CN" altLang="en-US"/>
            </a:p>
          </p:txBody>
        </p:sp>
        <p:sp>
          <p:nvSpPr>
            <p:cNvPr id="89102" name="Line 19"/>
            <p:cNvSpPr>
              <a:spLocks noChangeShapeType="1"/>
            </p:cNvSpPr>
            <p:nvPr/>
          </p:nvSpPr>
          <p:spPr bwMode="auto">
            <a:xfrm>
              <a:off x="1536" y="480"/>
              <a:ext cx="384" cy="48"/>
            </a:xfrm>
            <a:prstGeom prst="line">
              <a:avLst/>
            </a:prstGeom>
            <a:noFill/>
            <a:ln w="9525">
              <a:solidFill>
                <a:schemeClr val="accent1"/>
              </a:solidFill>
              <a:round/>
              <a:headEnd/>
              <a:tailEnd/>
            </a:ln>
          </p:spPr>
          <p:txBody>
            <a:bodyPr wrap="none" anchor="ctr"/>
            <a:lstStyle/>
            <a:p>
              <a:endParaRPr lang="zh-CN" altLang="en-US"/>
            </a:p>
          </p:txBody>
        </p:sp>
        <p:sp>
          <p:nvSpPr>
            <p:cNvPr id="89103" name="Line 20"/>
            <p:cNvSpPr>
              <a:spLocks noChangeShapeType="1"/>
            </p:cNvSpPr>
            <p:nvPr/>
          </p:nvSpPr>
          <p:spPr bwMode="auto">
            <a:xfrm flipV="1">
              <a:off x="1536" y="528"/>
              <a:ext cx="432" cy="96"/>
            </a:xfrm>
            <a:prstGeom prst="line">
              <a:avLst/>
            </a:prstGeom>
            <a:noFill/>
            <a:ln w="9525">
              <a:solidFill>
                <a:schemeClr val="tx1"/>
              </a:solidFill>
              <a:round/>
              <a:headEnd/>
              <a:tailEnd/>
            </a:ln>
          </p:spPr>
          <p:txBody>
            <a:bodyPr wrap="none" anchor="ctr"/>
            <a:lstStyle/>
            <a:p>
              <a:endParaRPr lang="zh-CN" altLang="en-US"/>
            </a:p>
          </p:txBody>
        </p:sp>
        <p:sp>
          <p:nvSpPr>
            <p:cNvPr id="89104" name="Line 21"/>
            <p:cNvSpPr>
              <a:spLocks noChangeShapeType="1"/>
            </p:cNvSpPr>
            <p:nvPr/>
          </p:nvSpPr>
          <p:spPr bwMode="auto">
            <a:xfrm flipV="1">
              <a:off x="1536" y="576"/>
              <a:ext cx="432" cy="240"/>
            </a:xfrm>
            <a:prstGeom prst="line">
              <a:avLst/>
            </a:prstGeom>
            <a:noFill/>
            <a:ln w="9525">
              <a:solidFill>
                <a:srgbClr val="FF6699"/>
              </a:solidFill>
              <a:round/>
              <a:headEnd/>
              <a:tailEnd/>
            </a:ln>
          </p:spPr>
          <p:txBody>
            <a:bodyPr wrap="none" anchor="ctr"/>
            <a:lstStyle/>
            <a:p>
              <a:endParaRPr lang="zh-CN" altLang="en-US"/>
            </a:p>
          </p:txBody>
        </p:sp>
        <p:sp>
          <p:nvSpPr>
            <p:cNvPr id="89105" name="Line 22"/>
            <p:cNvSpPr>
              <a:spLocks noChangeShapeType="1"/>
            </p:cNvSpPr>
            <p:nvPr/>
          </p:nvSpPr>
          <p:spPr bwMode="auto">
            <a:xfrm flipV="1">
              <a:off x="3264" y="336"/>
              <a:ext cx="288" cy="144"/>
            </a:xfrm>
            <a:prstGeom prst="line">
              <a:avLst/>
            </a:prstGeom>
            <a:noFill/>
            <a:ln w="9525">
              <a:solidFill>
                <a:schemeClr val="accent2"/>
              </a:solidFill>
              <a:round/>
              <a:headEnd/>
              <a:tailEnd/>
            </a:ln>
          </p:spPr>
          <p:txBody>
            <a:bodyPr wrap="none" anchor="ctr"/>
            <a:lstStyle/>
            <a:p>
              <a:endParaRPr lang="zh-CN" altLang="en-US"/>
            </a:p>
          </p:txBody>
        </p:sp>
        <p:sp>
          <p:nvSpPr>
            <p:cNvPr id="89106" name="Line 23"/>
            <p:cNvSpPr>
              <a:spLocks noChangeShapeType="1"/>
            </p:cNvSpPr>
            <p:nvPr/>
          </p:nvSpPr>
          <p:spPr bwMode="auto">
            <a:xfrm flipV="1">
              <a:off x="3264" y="480"/>
              <a:ext cx="288" cy="48"/>
            </a:xfrm>
            <a:prstGeom prst="line">
              <a:avLst/>
            </a:prstGeom>
            <a:noFill/>
            <a:ln w="9525">
              <a:solidFill>
                <a:schemeClr val="accent1"/>
              </a:solidFill>
              <a:round/>
              <a:headEnd/>
              <a:tailEnd/>
            </a:ln>
          </p:spPr>
          <p:txBody>
            <a:bodyPr wrap="none" anchor="ctr"/>
            <a:lstStyle/>
            <a:p>
              <a:endParaRPr lang="zh-CN" altLang="en-US"/>
            </a:p>
          </p:txBody>
        </p:sp>
        <p:sp>
          <p:nvSpPr>
            <p:cNvPr id="89107" name="Line 24"/>
            <p:cNvSpPr>
              <a:spLocks noChangeShapeType="1"/>
            </p:cNvSpPr>
            <p:nvPr/>
          </p:nvSpPr>
          <p:spPr bwMode="auto">
            <a:xfrm>
              <a:off x="3264" y="528"/>
              <a:ext cx="288" cy="96"/>
            </a:xfrm>
            <a:prstGeom prst="line">
              <a:avLst/>
            </a:prstGeom>
            <a:noFill/>
            <a:ln w="9525">
              <a:solidFill>
                <a:schemeClr val="tx1"/>
              </a:solidFill>
              <a:round/>
              <a:headEnd/>
              <a:tailEnd/>
            </a:ln>
          </p:spPr>
          <p:txBody>
            <a:bodyPr wrap="none" anchor="ctr"/>
            <a:lstStyle/>
            <a:p>
              <a:endParaRPr lang="zh-CN" altLang="en-US"/>
            </a:p>
          </p:txBody>
        </p:sp>
        <p:sp>
          <p:nvSpPr>
            <p:cNvPr id="89108" name="Line 25"/>
            <p:cNvSpPr>
              <a:spLocks noChangeShapeType="1"/>
            </p:cNvSpPr>
            <p:nvPr/>
          </p:nvSpPr>
          <p:spPr bwMode="auto">
            <a:xfrm>
              <a:off x="3312" y="576"/>
              <a:ext cx="240" cy="240"/>
            </a:xfrm>
            <a:prstGeom prst="line">
              <a:avLst/>
            </a:prstGeom>
            <a:noFill/>
            <a:ln w="9525">
              <a:solidFill>
                <a:srgbClr val="FF6699"/>
              </a:solidFill>
              <a:round/>
              <a:headEnd/>
              <a:tailEnd/>
            </a:ln>
          </p:spPr>
          <p:txBody>
            <a:bodyPr wrap="none" anchor="ctr"/>
            <a:lstStyle/>
            <a:p>
              <a:endParaRPr lang="zh-CN" altLang="en-US"/>
            </a:p>
          </p:txBody>
        </p:sp>
        <p:sp>
          <p:nvSpPr>
            <p:cNvPr id="89109" name="Text Box 26"/>
            <p:cNvSpPr txBox="1">
              <a:spLocks noChangeArrowheads="1"/>
            </p:cNvSpPr>
            <p:nvPr/>
          </p:nvSpPr>
          <p:spPr bwMode="auto">
            <a:xfrm>
              <a:off x="960" y="80"/>
              <a:ext cx="438" cy="250"/>
            </a:xfrm>
            <a:prstGeom prst="rect">
              <a:avLst/>
            </a:prstGeom>
            <a:noFill/>
            <a:ln w="9525">
              <a:noFill/>
              <a:miter lim="800000"/>
              <a:headEnd/>
              <a:tailEnd/>
            </a:ln>
          </p:spPr>
          <p:txBody>
            <a:bodyPr wrap="none">
              <a:spAutoFit/>
            </a:bodyPr>
            <a:lstStyle/>
            <a:p>
              <a:r>
                <a:rPr lang="zh-CN" altLang="en-US" sz="2000" b="1"/>
                <a:t>复用</a:t>
              </a:r>
            </a:p>
          </p:txBody>
        </p:sp>
        <p:sp>
          <p:nvSpPr>
            <p:cNvPr id="89110" name="Text Box 27"/>
            <p:cNvSpPr txBox="1">
              <a:spLocks noChangeArrowheads="1"/>
            </p:cNvSpPr>
            <p:nvPr/>
          </p:nvSpPr>
          <p:spPr bwMode="auto">
            <a:xfrm>
              <a:off x="3744" y="128"/>
              <a:ext cx="599" cy="250"/>
            </a:xfrm>
            <a:prstGeom prst="rect">
              <a:avLst/>
            </a:prstGeom>
            <a:noFill/>
            <a:ln w="9525">
              <a:noFill/>
              <a:miter lim="800000"/>
              <a:headEnd/>
              <a:tailEnd/>
            </a:ln>
          </p:spPr>
          <p:txBody>
            <a:bodyPr wrap="none">
              <a:spAutoFit/>
            </a:bodyPr>
            <a:lstStyle/>
            <a:p>
              <a:r>
                <a:rPr lang="zh-CN" altLang="en-US" sz="2000" b="1"/>
                <a:t>解复用</a:t>
              </a:r>
            </a:p>
          </p:txBody>
        </p:sp>
      </p:grpSp>
      <p:sp>
        <p:nvSpPr>
          <p:cNvPr id="89091" name="Text Box 60"/>
          <p:cNvSpPr txBox="1">
            <a:spLocks noChangeArrowheads="1"/>
          </p:cNvSpPr>
          <p:nvPr/>
        </p:nvSpPr>
        <p:spPr bwMode="auto">
          <a:xfrm>
            <a:off x="857885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35</a:t>
            </a:r>
            <a:endParaRPr lang="en-US" altLang="zh-CN" dirty="0"/>
          </a:p>
        </p:txBody>
      </p:sp>
      <p:sp>
        <p:nvSpPr>
          <p:cNvPr id="89092" name="Text Box 61"/>
          <p:cNvSpPr txBox="1">
            <a:spLocks noChangeArrowheads="1"/>
          </p:cNvSpPr>
          <p:nvPr/>
        </p:nvSpPr>
        <p:spPr bwMode="auto">
          <a:xfrm>
            <a:off x="212725" y="1000125"/>
            <a:ext cx="8778875" cy="1924050"/>
          </a:xfrm>
          <a:prstGeom prst="rect">
            <a:avLst/>
          </a:prstGeom>
          <a:noFill/>
          <a:ln w="9525">
            <a:noFill/>
            <a:miter lim="800000"/>
            <a:headEnd/>
            <a:tailEnd/>
          </a:ln>
        </p:spPr>
        <p:txBody>
          <a:bodyPr>
            <a:spAutoFit/>
          </a:bodyPr>
          <a:lstStyle/>
          <a:p>
            <a:pPr>
              <a:spcBef>
                <a:spcPts val="300"/>
              </a:spcBef>
              <a:spcAft>
                <a:spcPts val="300"/>
              </a:spcAft>
            </a:pPr>
            <a:r>
              <a:rPr lang="en-US" altLang="zh-CN" b="1">
                <a:latin typeface="宋体" pitchFamily="2" charset="-122"/>
              </a:rPr>
              <a:t>★ </a:t>
            </a:r>
            <a:r>
              <a:rPr lang="zh-CN" altLang="en-US" sz="2800" b="1">
                <a:latin typeface="宋体" pitchFamily="2" charset="-122"/>
              </a:rPr>
              <a:t>利用高吞吐量、高速率（低传输延迟）、高费用的网络支持用户</a:t>
            </a:r>
            <a:r>
              <a:rPr lang="zh-CN" altLang="en-US" sz="2800" b="1">
                <a:solidFill>
                  <a:srgbClr val="FF0000"/>
                </a:solidFill>
                <a:latin typeface="宋体" pitchFamily="2" charset="-122"/>
              </a:rPr>
              <a:t>低传输成本</a:t>
            </a:r>
            <a:r>
              <a:rPr lang="zh-CN" altLang="en-US" sz="2800" b="1">
                <a:latin typeface="宋体" pitchFamily="2" charset="-122"/>
              </a:rPr>
              <a:t>的要求；</a:t>
            </a:r>
          </a:p>
          <a:p>
            <a:pPr>
              <a:spcBef>
                <a:spcPct val="20000"/>
              </a:spcBef>
            </a:pPr>
            <a:r>
              <a:rPr lang="zh-CN" altLang="en-US" sz="2800" b="1" i="1">
                <a:solidFill>
                  <a:schemeClr val="hlink"/>
                </a:solidFill>
                <a:latin typeface="宋体" pitchFamily="2" charset="-122"/>
              </a:rPr>
              <a:t>  </a:t>
            </a:r>
            <a:r>
              <a:rPr lang="zh-CN" altLang="en-US" b="1" i="1">
                <a:solidFill>
                  <a:srgbClr val="FF0000"/>
                </a:solidFill>
              </a:rPr>
              <a:t>▽   </a:t>
            </a:r>
            <a:r>
              <a:rPr lang="zh-CN" altLang="en-US" sz="2800" b="1" i="1">
                <a:solidFill>
                  <a:srgbClr val="FF0000"/>
                </a:solidFill>
                <a:latin typeface="宋体" pitchFamily="2" charset="-122"/>
              </a:rPr>
              <a:t>复用</a:t>
            </a:r>
            <a:r>
              <a:rPr lang="en-US" altLang="zh-CN" sz="2800" b="1" i="1">
                <a:solidFill>
                  <a:srgbClr val="FF0000"/>
                </a:solidFill>
                <a:latin typeface="宋体" pitchFamily="2" charset="-122"/>
              </a:rPr>
              <a:t>/</a:t>
            </a:r>
            <a:r>
              <a:rPr lang="zh-CN" altLang="en-US" sz="2800" b="1" i="1">
                <a:solidFill>
                  <a:srgbClr val="FF0000"/>
                </a:solidFill>
                <a:latin typeface="宋体" pitchFamily="2" charset="-122"/>
              </a:rPr>
              <a:t>解复用技术：</a:t>
            </a:r>
            <a:r>
              <a:rPr lang="zh-CN" altLang="en-US" sz="2800" b="1" i="1">
                <a:latin typeface="宋体" pitchFamily="2" charset="-122"/>
              </a:rPr>
              <a:t>将多条运输连接上的数据汇集到一条网络连接上传输（复用网络连接）；</a:t>
            </a:r>
          </a:p>
        </p:txBody>
      </p:sp>
      <p:sp>
        <p:nvSpPr>
          <p:cNvPr id="89093" name="Text Box 62"/>
          <p:cNvSpPr txBox="1">
            <a:spLocks noChangeArrowheads="1"/>
          </p:cNvSpPr>
          <p:nvPr/>
        </p:nvSpPr>
        <p:spPr bwMode="auto">
          <a:xfrm>
            <a:off x="179388" y="49213"/>
            <a:ext cx="5688012" cy="579437"/>
          </a:xfrm>
          <a:prstGeom prst="rect">
            <a:avLst/>
          </a:prstGeom>
          <a:noFill/>
          <a:ln w="9525">
            <a:noFill/>
            <a:miter lim="800000"/>
            <a:headEnd/>
            <a:tailEnd/>
          </a:ln>
        </p:spPr>
        <p:txBody>
          <a:bodyPr>
            <a:spAutoFit/>
          </a:bodyPr>
          <a:lstStyle/>
          <a:p>
            <a:pPr>
              <a:spcBef>
                <a:spcPts val="300"/>
              </a:spcBef>
              <a:spcAft>
                <a:spcPts val="300"/>
              </a:spcAft>
            </a:pPr>
            <a:r>
              <a:rPr lang="zh-CN" altLang="en-US" sz="3200" b="1">
                <a:latin typeface="宋体" pitchFamily="2" charset="-122"/>
              </a:rPr>
              <a:t>（</a:t>
            </a:r>
            <a:r>
              <a:rPr lang="en-US" altLang="zh-CN" sz="3200" b="1">
                <a:latin typeface="宋体" pitchFamily="2" charset="-122"/>
              </a:rPr>
              <a:t>2</a:t>
            </a:r>
            <a:r>
              <a:rPr lang="zh-CN" altLang="en-US" sz="3200" b="1">
                <a:latin typeface="宋体" pitchFamily="2" charset="-122"/>
              </a:rPr>
              <a:t>）运输层功能（续）</a:t>
            </a:r>
            <a:endParaRPr lang="zh-CN" altLang="en-US" sz="2000" b="1">
              <a:latin typeface="宋体" pitchFamily="2" charset="-122"/>
            </a:endParaRPr>
          </a:p>
        </p:txBody>
      </p:sp>
      <p:sp>
        <p:nvSpPr>
          <p:cNvPr id="972863" name="Rectangle 63"/>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304800" y="4267200"/>
            <a:ext cx="8839200" cy="838200"/>
          </a:xfrm>
          <a:prstGeom prst="rect">
            <a:avLst/>
          </a:prstGeom>
          <a:noFill/>
          <a:ln w="12700">
            <a:noFill/>
            <a:miter lim="800000"/>
            <a:headEnd/>
            <a:tailEnd/>
          </a:ln>
        </p:spPr>
        <p:txBody>
          <a:bodyPr lIns="90488" tIns="44450" rIns="90488" bIns="44450"/>
          <a:lstStyle/>
          <a:p>
            <a:pPr marL="342900" indent="-342900">
              <a:spcBef>
                <a:spcPts val="300"/>
              </a:spcBef>
              <a:spcAft>
                <a:spcPts val="300"/>
              </a:spcAft>
            </a:pPr>
            <a:r>
              <a:rPr lang="en-US" altLang="zh-CN" b="1">
                <a:solidFill>
                  <a:srgbClr val="FF0000"/>
                </a:solidFill>
                <a:latin typeface="宋体" pitchFamily="2" charset="-122"/>
              </a:rPr>
              <a:t>  </a:t>
            </a:r>
            <a:endParaRPr lang="en-US" altLang="zh-CN" b="1">
              <a:latin typeface="宋体" pitchFamily="2" charset="-122"/>
            </a:endParaRPr>
          </a:p>
        </p:txBody>
      </p:sp>
      <p:grpSp>
        <p:nvGrpSpPr>
          <p:cNvPr id="2" name="Group 28"/>
          <p:cNvGrpSpPr>
            <a:grpSpLocks/>
          </p:cNvGrpSpPr>
          <p:nvPr/>
        </p:nvGrpSpPr>
        <p:grpSpPr bwMode="auto">
          <a:xfrm>
            <a:off x="1093788" y="4051300"/>
            <a:ext cx="6934200" cy="1150938"/>
            <a:chOff x="240" y="3262"/>
            <a:chExt cx="4368" cy="725"/>
          </a:xfrm>
        </p:grpSpPr>
        <p:sp>
          <p:nvSpPr>
            <p:cNvPr id="90120" name="Text Box 29"/>
            <p:cNvSpPr txBox="1">
              <a:spLocks noChangeArrowheads="1"/>
            </p:cNvSpPr>
            <p:nvPr/>
          </p:nvSpPr>
          <p:spPr bwMode="auto">
            <a:xfrm>
              <a:off x="240" y="3737"/>
              <a:ext cx="2297" cy="250"/>
            </a:xfrm>
            <a:prstGeom prst="rect">
              <a:avLst/>
            </a:prstGeom>
            <a:noFill/>
            <a:ln w="9525">
              <a:noFill/>
              <a:miter lim="800000"/>
              <a:headEnd/>
              <a:tailEnd/>
            </a:ln>
          </p:spPr>
          <p:txBody>
            <a:bodyPr wrap="none">
              <a:spAutoFit/>
            </a:bodyPr>
            <a:lstStyle/>
            <a:p>
              <a:r>
                <a:rPr lang="en-US" altLang="zh-CN" sz="2000" b="1">
                  <a:latin typeface="宋体" pitchFamily="2" charset="-122"/>
                </a:rPr>
                <a:t>3</a:t>
              </a:r>
              <a:r>
                <a:rPr lang="zh-CN" altLang="en-US" sz="2000" b="1">
                  <a:latin typeface="宋体" pitchFamily="2" charset="-122"/>
                </a:rPr>
                <a:t>个</a:t>
              </a:r>
              <a:r>
                <a:rPr lang="en-US" altLang="zh-CN" sz="2000" b="1">
                  <a:latin typeface="宋体" pitchFamily="2" charset="-122"/>
                </a:rPr>
                <a:t>T-SDU </a:t>
              </a:r>
              <a:r>
                <a:rPr lang="zh-CN" altLang="en-US" sz="2000" b="1">
                  <a:latin typeface="宋体" pitchFamily="2" charset="-122"/>
                </a:rPr>
                <a:t>拼接成一个</a:t>
              </a:r>
              <a:r>
                <a:rPr lang="en-US" altLang="zh-CN" sz="2000" b="1">
                  <a:latin typeface="宋体" pitchFamily="2" charset="-122"/>
                </a:rPr>
                <a:t>TPDU    </a:t>
              </a:r>
              <a:endParaRPr lang="en-US" altLang="zh-CN" sz="2000">
                <a:latin typeface="宋体" pitchFamily="2" charset="-122"/>
              </a:endParaRPr>
            </a:p>
          </p:txBody>
        </p:sp>
        <p:grpSp>
          <p:nvGrpSpPr>
            <p:cNvPr id="3" name="Group 30"/>
            <p:cNvGrpSpPr>
              <a:grpSpLocks/>
            </p:cNvGrpSpPr>
            <p:nvPr/>
          </p:nvGrpSpPr>
          <p:grpSpPr bwMode="auto">
            <a:xfrm>
              <a:off x="2304" y="3507"/>
              <a:ext cx="576" cy="0"/>
              <a:chOff x="2160" y="3507"/>
              <a:chExt cx="576" cy="0"/>
            </a:xfrm>
          </p:grpSpPr>
          <p:grpSp>
            <p:nvGrpSpPr>
              <p:cNvPr id="4" name="Group 31"/>
              <p:cNvGrpSpPr>
                <a:grpSpLocks/>
              </p:cNvGrpSpPr>
              <p:nvPr/>
            </p:nvGrpSpPr>
            <p:grpSpPr bwMode="auto">
              <a:xfrm>
                <a:off x="2544" y="3507"/>
                <a:ext cx="192" cy="0"/>
                <a:chOff x="1728" y="2112"/>
                <a:chExt cx="192" cy="0"/>
              </a:xfrm>
            </p:grpSpPr>
            <p:sp>
              <p:nvSpPr>
                <p:cNvPr id="90148" name="Line 32"/>
                <p:cNvSpPr>
                  <a:spLocks noChangeShapeType="1"/>
                </p:cNvSpPr>
                <p:nvPr/>
              </p:nvSpPr>
              <p:spPr bwMode="auto">
                <a:xfrm>
                  <a:off x="1776" y="2112"/>
                  <a:ext cx="144" cy="0"/>
                </a:xfrm>
                <a:prstGeom prst="line">
                  <a:avLst/>
                </a:prstGeom>
                <a:noFill/>
                <a:ln w="57150">
                  <a:solidFill>
                    <a:schemeClr val="tx1"/>
                  </a:solidFill>
                  <a:round/>
                  <a:headEnd/>
                  <a:tailEnd/>
                </a:ln>
              </p:spPr>
              <p:txBody>
                <a:bodyPr wrap="none" anchor="ctr"/>
                <a:lstStyle/>
                <a:p>
                  <a:endParaRPr lang="zh-CN" altLang="en-US"/>
                </a:p>
              </p:txBody>
            </p:sp>
            <p:sp>
              <p:nvSpPr>
                <p:cNvPr id="90149" name="Line 33"/>
                <p:cNvSpPr>
                  <a:spLocks noChangeShapeType="1"/>
                </p:cNvSpPr>
                <p:nvPr/>
              </p:nvSpPr>
              <p:spPr bwMode="auto">
                <a:xfrm flipH="1" flipV="1">
                  <a:off x="1728" y="2112"/>
                  <a:ext cx="48" cy="0"/>
                </a:xfrm>
                <a:prstGeom prst="line">
                  <a:avLst/>
                </a:prstGeom>
                <a:noFill/>
                <a:ln w="57150">
                  <a:solidFill>
                    <a:srgbClr val="FF6699"/>
                  </a:solidFill>
                  <a:round/>
                  <a:headEnd/>
                  <a:tailEnd/>
                </a:ln>
              </p:spPr>
              <p:txBody>
                <a:bodyPr wrap="none" anchor="ctr"/>
                <a:lstStyle/>
                <a:p>
                  <a:endParaRPr lang="zh-CN" altLang="en-US"/>
                </a:p>
              </p:txBody>
            </p:sp>
          </p:grpSp>
          <p:grpSp>
            <p:nvGrpSpPr>
              <p:cNvPr id="5" name="Group 34"/>
              <p:cNvGrpSpPr>
                <a:grpSpLocks/>
              </p:cNvGrpSpPr>
              <p:nvPr/>
            </p:nvGrpSpPr>
            <p:grpSpPr bwMode="auto">
              <a:xfrm>
                <a:off x="2352" y="3507"/>
                <a:ext cx="192" cy="0"/>
                <a:chOff x="1728" y="2112"/>
                <a:chExt cx="192" cy="0"/>
              </a:xfrm>
            </p:grpSpPr>
            <p:sp>
              <p:nvSpPr>
                <p:cNvPr id="90146" name="Line 35"/>
                <p:cNvSpPr>
                  <a:spLocks noChangeShapeType="1"/>
                </p:cNvSpPr>
                <p:nvPr/>
              </p:nvSpPr>
              <p:spPr bwMode="auto">
                <a:xfrm>
                  <a:off x="1776" y="2112"/>
                  <a:ext cx="144" cy="0"/>
                </a:xfrm>
                <a:prstGeom prst="line">
                  <a:avLst/>
                </a:prstGeom>
                <a:noFill/>
                <a:ln w="57150">
                  <a:solidFill>
                    <a:schemeClr val="tx1"/>
                  </a:solidFill>
                  <a:round/>
                  <a:headEnd/>
                  <a:tailEnd/>
                </a:ln>
              </p:spPr>
              <p:txBody>
                <a:bodyPr wrap="none" anchor="ctr"/>
                <a:lstStyle/>
                <a:p>
                  <a:endParaRPr lang="zh-CN" altLang="en-US"/>
                </a:p>
              </p:txBody>
            </p:sp>
            <p:sp>
              <p:nvSpPr>
                <p:cNvPr id="90147" name="Line 36"/>
                <p:cNvSpPr>
                  <a:spLocks noChangeShapeType="1"/>
                </p:cNvSpPr>
                <p:nvPr/>
              </p:nvSpPr>
              <p:spPr bwMode="auto">
                <a:xfrm flipH="1" flipV="1">
                  <a:off x="1728" y="2112"/>
                  <a:ext cx="48" cy="0"/>
                </a:xfrm>
                <a:prstGeom prst="line">
                  <a:avLst/>
                </a:prstGeom>
                <a:noFill/>
                <a:ln w="57150">
                  <a:solidFill>
                    <a:srgbClr val="FF6699"/>
                  </a:solidFill>
                  <a:round/>
                  <a:headEnd/>
                  <a:tailEnd/>
                </a:ln>
              </p:spPr>
              <p:txBody>
                <a:bodyPr wrap="none" anchor="ctr"/>
                <a:lstStyle/>
                <a:p>
                  <a:endParaRPr lang="zh-CN" altLang="en-US"/>
                </a:p>
              </p:txBody>
            </p:sp>
          </p:grpSp>
          <p:grpSp>
            <p:nvGrpSpPr>
              <p:cNvPr id="6" name="Group 37"/>
              <p:cNvGrpSpPr>
                <a:grpSpLocks/>
              </p:cNvGrpSpPr>
              <p:nvPr/>
            </p:nvGrpSpPr>
            <p:grpSpPr bwMode="auto">
              <a:xfrm>
                <a:off x="2160" y="3507"/>
                <a:ext cx="192" cy="0"/>
                <a:chOff x="1728" y="2112"/>
                <a:chExt cx="192" cy="0"/>
              </a:xfrm>
            </p:grpSpPr>
            <p:sp>
              <p:nvSpPr>
                <p:cNvPr id="90144" name="Line 38"/>
                <p:cNvSpPr>
                  <a:spLocks noChangeShapeType="1"/>
                </p:cNvSpPr>
                <p:nvPr/>
              </p:nvSpPr>
              <p:spPr bwMode="auto">
                <a:xfrm>
                  <a:off x="1776" y="2112"/>
                  <a:ext cx="144" cy="0"/>
                </a:xfrm>
                <a:prstGeom prst="line">
                  <a:avLst/>
                </a:prstGeom>
                <a:noFill/>
                <a:ln w="57150">
                  <a:solidFill>
                    <a:schemeClr val="tx1"/>
                  </a:solidFill>
                  <a:round/>
                  <a:headEnd/>
                  <a:tailEnd/>
                </a:ln>
              </p:spPr>
              <p:txBody>
                <a:bodyPr wrap="none" anchor="ctr"/>
                <a:lstStyle/>
                <a:p>
                  <a:endParaRPr lang="zh-CN" altLang="en-US"/>
                </a:p>
              </p:txBody>
            </p:sp>
            <p:sp>
              <p:nvSpPr>
                <p:cNvPr id="90145" name="Line 39"/>
                <p:cNvSpPr>
                  <a:spLocks noChangeShapeType="1"/>
                </p:cNvSpPr>
                <p:nvPr/>
              </p:nvSpPr>
              <p:spPr bwMode="auto">
                <a:xfrm flipH="1" flipV="1">
                  <a:off x="1728" y="2112"/>
                  <a:ext cx="48" cy="0"/>
                </a:xfrm>
                <a:prstGeom prst="line">
                  <a:avLst/>
                </a:prstGeom>
                <a:noFill/>
                <a:ln w="57150">
                  <a:solidFill>
                    <a:srgbClr val="FF6699"/>
                  </a:solidFill>
                  <a:round/>
                  <a:headEnd/>
                  <a:tailEnd/>
                </a:ln>
              </p:spPr>
              <p:txBody>
                <a:bodyPr wrap="none" anchor="ctr"/>
                <a:lstStyle/>
                <a:p>
                  <a:endParaRPr lang="zh-CN" altLang="en-US"/>
                </a:p>
              </p:txBody>
            </p:sp>
          </p:grpSp>
        </p:grpSp>
        <p:sp>
          <p:nvSpPr>
            <p:cNvPr id="90122" name="Line 40"/>
            <p:cNvSpPr>
              <a:spLocks noChangeShapeType="1"/>
            </p:cNvSpPr>
            <p:nvPr/>
          </p:nvSpPr>
          <p:spPr bwMode="auto">
            <a:xfrm>
              <a:off x="346" y="3552"/>
              <a:ext cx="998" cy="0"/>
            </a:xfrm>
            <a:prstGeom prst="line">
              <a:avLst/>
            </a:prstGeom>
            <a:noFill/>
            <a:ln w="76200">
              <a:solidFill>
                <a:schemeClr val="tx1"/>
              </a:solidFill>
              <a:prstDash val="dash"/>
              <a:round/>
              <a:headEnd/>
              <a:tailEnd/>
            </a:ln>
          </p:spPr>
          <p:txBody>
            <a:bodyPr wrap="none" anchor="ctr"/>
            <a:lstStyle/>
            <a:p>
              <a:endParaRPr lang="zh-CN" altLang="en-US"/>
            </a:p>
          </p:txBody>
        </p:sp>
        <p:sp>
          <p:nvSpPr>
            <p:cNvPr id="90123" name="Text Box 41"/>
            <p:cNvSpPr txBox="1">
              <a:spLocks noChangeArrowheads="1"/>
            </p:cNvSpPr>
            <p:nvPr/>
          </p:nvSpPr>
          <p:spPr bwMode="auto">
            <a:xfrm>
              <a:off x="288" y="3262"/>
              <a:ext cx="996" cy="250"/>
            </a:xfrm>
            <a:prstGeom prst="rect">
              <a:avLst/>
            </a:prstGeom>
            <a:noFill/>
            <a:ln w="9525">
              <a:noFill/>
              <a:miter lim="800000"/>
              <a:headEnd/>
              <a:tailEnd/>
            </a:ln>
          </p:spPr>
          <p:txBody>
            <a:bodyPr wrap="none">
              <a:spAutoFit/>
            </a:bodyPr>
            <a:lstStyle/>
            <a:p>
              <a:r>
                <a:rPr lang="en-US" altLang="zh-CN" sz="2000">
                  <a:latin typeface="宋体" pitchFamily="2" charset="-122"/>
                </a:rPr>
                <a:t> 3    2   1</a:t>
              </a:r>
            </a:p>
          </p:txBody>
        </p:sp>
        <p:sp>
          <p:nvSpPr>
            <p:cNvPr id="90124" name="Line 42"/>
            <p:cNvSpPr>
              <a:spLocks noChangeShapeType="1"/>
            </p:cNvSpPr>
            <p:nvPr/>
          </p:nvSpPr>
          <p:spPr bwMode="auto">
            <a:xfrm flipV="1">
              <a:off x="3600" y="3696"/>
              <a:ext cx="1008" cy="3"/>
            </a:xfrm>
            <a:prstGeom prst="line">
              <a:avLst/>
            </a:prstGeom>
            <a:noFill/>
            <a:ln w="76200">
              <a:solidFill>
                <a:schemeClr val="tx1"/>
              </a:solidFill>
              <a:prstDash val="dash"/>
              <a:round/>
              <a:headEnd/>
              <a:tailEnd/>
            </a:ln>
          </p:spPr>
          <p:txBody>
            <a:bodyPr wrap="none" anchor="ctr"/>
            <a:lstStyle/>
            <a:p>
              <a:endParaRPr lang="zh-CN" altLang="en-US"/>
            </a:p>
          </p:txBody>
        </p:sp>
        <p:sp>
          <p:nvSpPr>
            <p:cNvPr id="90125" name="Text Box 43"/>
            <p:cNvSpPr txBox="1">
              <a:spLocks noChangeArrowheads="1"/>
            </p:cNvSpPr>
            <p:nvPr/>
          </p:nvSpPr>
          <p:spPr bwMode="auto">
            <a:xfrm>
              <a:off x="3542" y="3409"/>
              <a:ext cx="996" cy="250"/>
            </a:xfrm>
            <a:prstGeom prst="rect">
              <a:avLst/>
            </a:prstGeom>
            <a:noFill/>
            <a:ln w="9525">
              <a:noFill/>
              <a:miter lim="800000"/>
              <a:headEnd/>
              <a:tailEnd/>
            </a:ln>
          </p:spPr>
          <p:txBody>
            <a:bodyPr wrap="none">
              <a:spAutoFit/>
            </a:bodyPr>
            <a:lstStyle/>
            <a:p>
              <a:r>
                <a:rPr lang="en-US" altLang="zh-CN" sz="2000">
                  <a:latin typeface="宋体" pitchFamily="2" charset="-122"/>
                </a:rPr>
                <a:t> 3   2    1</a:t>
              </a:r>
            </a:p>
          </p:txBody>
        </p:sp>
        <p:sp>
          <p:nvSpPr>
            <p:cNvPr id="90126" name="Text Box 44"/>
            <p:cNvSpPr txBox="1">
              <a:spLocks noChangeArrowheads="1"/>
            </p:cNvSpPr>
            <p:nvPr/>
          </p:nvSpPr>
          <p:spPr bwMode="auto">
            <a:xfrm>
              <a:off x="2352" y="3570"/>
              <a:ext cx="760" cy="250"/>
            </a:xfrm>
            <a:prstGeom prst="rect">
              <a:avLst/>
            </a:prstGeom>
            <a:noFill/>
            <a:ln w="9525">
              <a:noFill/>
              <a:miter lim="800000"/>
              <a:headEnd/>
              <a:tailEnd/>
            </a:ln>
          </p:spPr>
          <p:txBody>
            <a:bodyPr wrap="none">
              <a:spAutoFit/>
            </a:bodyPr>
            <a:lstStyle/>
            <a:p>
              <a:r>
                <a:rPr lang="zh-CN" altLang="en-US" sz="2000" b="1">
                  <a:latin typeface="宋体" pitchFamily="2" charset="-122"/>
                </a:rPr>
                <a:t>网络连接</a:t>
              </a:r>
            </a:p>
          </p:txBody>
        </p:sp>
        <p:grpSp>
          <p:nvGrpSpPr>
            <p:cNvPr id="7" name="Group 45"/>
            <p:cNvGrpSpPr>
              <a:grpSpLocks/>
            </p:cNvGrpSpPr>
            <p:nvPr/>
          </p:nvGrpSpPr>
          <p:grpSpPr bwMode="auto">
            <a:xfrm>
              <a:off x="1738" y="3699"/>
              <a:ext cx="182" cy="0"/>
              <a:chOff x="1728" y="2112"/>
              <a:chExt cx="192" cy="0"/>
            </a:xfrm>
          </p:grpSpPr>
          <p:sp>
            <p:nvSpPr>
              <p:cNvPr id="90139" name="Line 46"/>
              <p:cNvSpPr>
                <a:spLocks noChangeShapeType="1"/>
              </p:cNvSpPr>
              <p:nvPr/>
            </p:nvSpPr>
            <p:spPr bwMode="auto">
              <a:xfrm>
                <a:off x="1776" y="2112"/>
                <a:ext cx="144" cy="0"/>
              </a:xfrm>
              <a:prstGeom prst="line">
                <a:avLst/>
              </a:prstGeom>
              <a:noFill/>
              <a:ln w="57150">
                <a:solidFill>
                  <a:schemeClr val="tx1"/>
                </a:solidFill>
                <a:round/>
                <a:headEnd/>
                <a:tailEnd/>
              </a:ln>
            </p:spPr>
            <p:txBody>
              <a:bodyPr wrap="none" anchor="ctr"/>
              <a:lstStyle/>
              <a:p>
                <a:endParaRPr lang="zh-CN" altLang="en-US"/>
              </a:p>
            </p:txBody>
          </p:sp>
          <p:sp>
            <p:nvSpPr>
              <p:cNvPr id="90140" name="Line 47"/>
              <p:cNvSpPr>
                <a:spLocks noChangeShapeType="1"/>
              </p:cNvSpPr>
              <p:nvPr/>
            </p:nvSpPr>
            <p:spPr bwMode="auto">
              <a:xfrm flipH="1" flipV="1">
                <a:off x="1728" y="2112"/>
                <a:ext cx="48" cy="0"/>
              </a:xfrm>
              <a:prstGeom prst="line">
                <a:avLst/>
              </a:prstGeom>
              <a:noFill/>
              <a:ln w="57150">
                <a:solidFill>
                  <a:srgbClr val="FF6699"/>
                </a:solidFill>
                <a:round/>
                <a:headEnd/>
                <a:tailEnd/>
              </a:ln>
            </p:spPr>
            <p:txBody>
              <a:bodyPr wrap="none" anchor="ctr"/>
              <a:lstStyle/>
              <a:p>
                <a:endParaRPr lang="zh-CN" altLang="en-US"/>
              </a:p>
            </p:txBody>
          </p:sp>
        </p:grpSp>
        <p:grpSp>
          <p:nvGrpSpPr>
            <p:cNvPr id="8" name="Group 48"/>
            <p:cNvGrpSpPr>
              <a:grpSpLocks/>
            </p:cNvGrpSpPr>
            <p:nvPr/>
          </p:nvGrpSpPr>
          <p:grpSpPr bwMode="auto">
            <a:xfrm>
              <a:off x="1555" y="3699"/>
              <a:ext cx="183" cy="0"/>
              <a:chOff x="1728" y="2112"/>
              <a:chExt cx="192" cy="0"/>
            </a:xfrm>
          </p:grpSpPr>
          <p:sp>
            <p:nvSpPr>
              <p:cNvPr id="90137" name="Line 49"/>
              <p:cNvSpPr>
                <a:spLocks noChangeShapeType="1"/>
              </p:cNvSpPr>
              <p:nvPr/>
            </p:nvSpPr>
            <p:spPr bwMode="auto">
              <a:xfrm>
                <a:off x="1776" y="2112"/>
                <a:ext cx="144" cy="0"/>
              </a:xfrm>
              <a:prstGeom prst="line">
                <a:avLst/>
              </a:prstGeom>
              <a:noFill/>
              <a:ln w="57150">
                <a:solidFill>
                  <a:schemeClr val="tx1"/>
                </a:solidFill>
                <a:round/>
                <a:headEnd/>
                <a:tailEnd/>
              </a:ln>
            </p:spPr>
            <p:txBody>
              <a:bodyPr wrap="none" anchor="ctr"/>
              <a:lstStyle/>
              <a:p>
                <a:endParaRPr lang="zh-CN" altLang="en-US"/>
              </a:p>
            </p:txBody>
          </p:sp>
          <p:sp>
            <p:nvSpPr>
              <p:cNvPr id="90138" name="Line 50"/>
              <p:cNvSpPr>
                <a:spLocks noChangeShapeType="1"/>
              </p:cNvSpPr>
              <p:nvPr/>
            </p:nvSpPr>
            <p:spPr bwMode="auto">
              <a:xfrm flipH="1" flipV="1">
                <a:off x="1728" y="2112"/>
                <a:ext cx="48" cy="0"/>
              </a:xfrm>
              <a:prstGeom prst="line">
                <a:avLst/>
              </a:prstGeom>
              <a:noFill/>
              <a:ln w="57150">
                <a:solidFill>
                  <a:srgbClr val="FF6699"/>
                </a:solidFill>
                <a:round/>
                <a:headEnd/>
                <a:tailEnd/>
              </a:ln>
            </p:spPr>
            <p:txBody>
              <a:bodyPr wrap="none" anchor="ctr"/>
              <a:lstStyle/>
              <a:p>
                <a:endParaRPr lang="zh-CN" altLang="en-US"/>
              </a:p>
            </p:txBody>
          </p:sp>
        </p:grpSp>
        <p:grpSp>
          <p:nvGrpSpPr>
            <p:cNvPr id="9" name="Group 51"/>
            <p:cNvGrpSpPr>
              <a:grpSpLocks/>
            </p:cNvGrpSpPr>
            <p:nvPr/>
          </p:nvGrpSpPr>
          <p:grpSpPr bwMode="auto">
            <a:xfrm>
              <a:off x="1373" y="3699"/>
              <a:ext cx="182" cy="0"/>
              <a:chOff x="1728" y="2112"/>
              <a:chExt cx="192" cy="0"/>
            </a:xfrm>
          </p:grpSpPr>
          <p:sp>
            <p:nvSpPr>
              <p:cNvPr id="90135" name="Line 52"/>
              <p:cNvSpPr>
                <a:spLocks noChangeShapeType="1"/>
              </p:cNvSpPr>
              <p:nvPr/>
            </p:nvSpPr>
            <p:spPr bwMode="auto">
              <a:xfrm>
                <a:off x="1776" y="2112"/>
                <a:ext cx="144" cy="0"/>
              </a:xfrm>
              <a:prstGeom prst="line">
                <a:avLst/>
              </a:prstGeom>
              <a:noFill/>
              <a:ln w="57150">
                <a:solidFill>
                  <a:schemeClr val="tx1"/>
                </a:solidFill>
                <a:round/>
                <a:headEnd/>
                <a:tailEnd/>
              </a:ln>
            </p:spPr>
            <p:txBody>
              <a:bodyPr wrap="none" anchor="ctr"/>
              <a:lstStyle/>
              <a:p>
                <a:endParaRPr lang="zh-CN" altLang="en-US"/>
              </a:p>
            </p:txBody>
          </p:sp>
          <p:sp>
            <p:nvSpPr>
              <p:cNvPr id="90136" name="Line 53"/>
              <p:cNvSpPr>
                <a:spLocks noChangeShapeType="1"/>
              </p:cNvSpPr>
              <p:nvPr/>
            </p:nvSpPr>
            <p:spPr bwMode="auto">
              <a:xfrm flipH="1" flipV="1">
                <a:off x="1728" y="2112"/>
                <a:ext cx="48" cy="0"/>
              </a:xfrm>
              <a:prstGeom prst="line">
                <a:avLst/>
              </a:prstGeom>
              <a:noFill/>
              <a:ln w="57150">
                <a:solidFill>
                  <a:srgbClr val="FF6699"/>
                </a:solidFill>
                <a:round/>
                <a:headEnd/>
                <a:tailEnd/>
              </a:ln>
            </p:spPr>
            <p:txBody>
              <a:bodyPr wrap="none" anchor="ctr"/>
              <a:lstStyle/>
              <a:p>
                <a:endParaRPr lang="zh-CN" altLang="en-US"/>
              </a:p>
            </p:txBody>
          </p:sp>
        </p:grpSp>
        <p:sp>
          <p:nvSpPr>
            <p:cNvPr id="90130" name="Line 54"/>
            <p:cNvSpPr>
              <a:spLocks noChangeShapeType="1"/>
            </p:cNvSpPr>
            <p:nvPr/>
          </p:nvSpPr>
          <p:spPr bwMode="auto">
            <a:xfrm>
              <a:off x="2016" y="3504"/>
              <a:ext cx="1200" cy="0"/>
            </a:xfrm>
            <a:prstGeom prst="line">
              <a:avLst/>
            </a:prstGeom>
            <a:noFill/>
            <a:ln w="9525">
              <a:solidFill>
                <a:schemeClr val="tx1"/>
              </a:solidFill>
              <a:round/>
              <a:headEnd/>
              <a:tailEnd/>
            </a:ln>
          </p:spPr>
          <p:txBody>
            <a:bodyPr wrap="none" anchor="ctr"/>
            <a:lstStyle/>
            <a:p>
              <a:endParaRPr lang="zh-CN" altLang="en-US"/>
            </a:p>
          </p:txBody>
        </p:sp>
        <p:sp>
          <p:nvSpPr>
            <p:cNvPr id="90131" name="Line 55"/>
            <p:cNvSpPr>
              <a:spLocks noChangeShapeType="1"/>
            </p:cNvSpPr>
            <p:nvPr/>
          </p:nvSpPr>
          <p:spPr bwMode="auto">
            <a:xfrm>
              <a:off x="3264" y="3555"/>
              <a:ext cx="288" cy="96"/>
            </a:xfrm>
            <a:prstGeom prst="line">
              <a:avLst/>
            </a:prstGeom>
            <a:noFill/>
            <a:ln w="9525">
              <a:solidFill>
                <a:schemeClr val="tx1"/>
              </a:solidFill>
              <a:prstDash val="sysDot"/>
              <a:round/>
              <a:headEnd/>
              <a:tailEnd type="triangle" w="med" len="med"/>
            </a:ln>
          </p:spPr>
          <p:txBody>
            <a:bodyPr wrap="none" anchor="ctr"/>
            <a:lstStyle/>
            <a:p>
              <a:endParaRPr lang="zh-CN" altLang="en-US"/>
            </a:p>
          </p:txBody>
        </p:sp>
        <p:sp>
          <p:nvSpPr>
            <p:cNvPr id="90132" name="Text Box 56"/>
            <p:cNvSpPr txBox="1">
              <a:spLocks noChangeArrowheads="1"/>
            </p:cNvSpPr>
            <p:nvPr/>
          </p:nvSpPr>
          <p:spPr bwMode="auto">
            <a:xfrm>
              <a:off x="3302" y="3265"/>
              <a:ext cx="438" cy="250"/>
            </a:xfrm>
            <a:prstGeom prst="rect">
              <a:avLst/>
            </a:prstGeom>
            <a:noFill/>
            <a:ln w="9525">
              <a:noFill/>
              <a:miter lim="800000"/>
              <a:headEnd/>
              <a:tailEnd/>
            </a:ln>
          </p:spPr>
          <p:txBody>
            <a:bodyPr wrap="none">
              <a:spAutoFit/>
            </a:bodyPr>
            <a:lstStyle/>
            <a:p>
              <a:r>
                <a:rPr lang="zh-CN" altLang="en-US" sz="2000" b="1">
                  <a:latin typeface="宋体" pitchFamily="2" charset="-122"/>
                </a:rPr>
                <a:t>分割</a:t>
              </a:r>
            </a:p>
          </p:txBody>
        </p:sp>
        <p:sp>
          <p:nvSpPr>
            <p:cNvPr id="90133" name="Line 57"/>
            <p:cNvSpPr>
              <a:spLocks noChangeShapeType="1"/>
            </p:cNvSpPr>
            <p:nvPr/>
          </p:nvSpPr>
          <p:spPr bwMode="auto">
            <a:xfrm>
              <a:off x="1200" y="3555"/>
              <a:ext cx="336" cy="96"/>
            </a:xfrm>
            <a:prstGeom prst="line">
              <a:avLst/>
            </a:prstGeom>
            <a:noFill/>
            <a:ln w="9525">
              <a:solidFill>
                <a:schemeClr val="tx1"/>
              </a:solidFill>
              <a:round/>
              <a:headEnd/>
              <a:tailEnd type="triangle" w="med" len="med"/>
            </a:ln>
          </p:spPr>
          <p:txBody>
            <a:bodyPr wrap="none" anchor="ctr"/>
            <a:lstStyle/>
            <a:p>
              <a:endParaRPr lang="zh-CN" altLang="en-US"/>
            </a:p>
          </p:txBody>
        </p:sp>
        <p:sp>
          <p:nvSpPr>
            <p:cNvPr id="90134" name="Line 58"/>
            <p:cNvSpPr>
              <a:spLocks noChangeShapeType="1"/>
            </p:cNvSpPr>
            <p:nvPr/>
          </p:nvSpPr>
          <p:spPr bwMode="auto">
            <a:xfrm flipV="1">
              <a:off x="1920" y="3555"/>
              <a:ext cx="144" cy="96"/>
            </a:xfrm>
            <a:prstGeom prst="line">
              <a:avLst/>
            </a:prstGeom>
            <a:noFill/>
            <a:ln w="9525">
              <a:solidFill>
                <a:schemeClr val="tx1"/>
              </a:solidFill>
              <a:round/>
              <a:headEnd/>
              <a:tailEnd type="triangle" w="med" len="med"/>
            </a:ln>
          </p:spPr>
          <p:txBody>
            <a:bodyPr wrap="none" anchor="ctr"/>
            <a:lstStyle/>
            <a:p>
              <a:endParaRPr lang="zh-CN" altLang="en-US"/>
            </a:p>
          </p:txBody>
        </p:sp>
      </p:grpSp>
      <p:sp>
        <p:nvSpPr>
          <p:cNvPr id="90116" name="Text Box 60"/>
          <p:cNvSpPr txBox="1">
            <a:spLocks noChangeArrowheads="1"/>
          </p:cNvSpPr>
          <p:nvPr/>
        </p:nvSpPr>
        <p:spPr bwMode="auto">
          <a:xfrm>
            <a:off x="857885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36</a:t>
            </a:r>
            <a:endParaRPr lang="en-US" altLang="zh-CN" dirty="0"/>
          </a:p>
        </p:txBody>
      </p:sp>
      <p:sp>
        <p:nvSpPr>
          <p:cNvPr id="90117" name="Text Box 61"/>
          <p:cNvSpPr txBox="1">
            <a:spLocks noChangeArrowheads="1"/>
          </p:cNvSpPr>
          <p:nvPr/>
        </p:nvSpPr>
        <p:spPr bwMode="auto">
          <a:xfrm>
            <a:off x="212725" y="1052513"/>
            <a:ext cx="8778875" cy="2303462"/>
          </a:xfrm>
          <a:prstGeom prst="rect">
            <a:avLst/>
          </a:prstGeom>
          <a:noFill/>
          <a:ln w="9525">
            <a:noFill/>
            <a:miter lim="800000"/>
            <a:headEnd/>
            <a:tailEnd/>
          </a:ln>
        </p:spPr>
        <p:txBody>
          <a:bodyPr>
            <a:spAutoFit/>
          </a:bodyPr>
          <a:lstStyle/>
          <a:p>
            <a:pPr>
              <a:spcBef>
                <a:spcPts val="300"/>
              </a:spcBef>
              <a:spcAft>
                <a:spcPts val="300"/>
              </a:spcAft>
            </a:pPr>
            <a:r>
              <a:rPr lang="en-US" altLang="zh-CN" sz="2800" b="1">
                <a:latin typeface="宋体" pitchFamily="2" charset="-122"/>
              </a:rPr>
              <a:t>★ </a:t>
            </a:r>
            <a:r>
              <a:rPr lang="zh-CN" altLang="en-US" sz="2800" b="1">
                <a:latin typeface="宋体" pitchFamily="2" charset="-122"/>
              </a:rPr>
              <a:t>利用高吞吐量、高速率和低传输延迟、且高费用的网络支持用户</a:t>
            </a:r>
            <a:r>
              <a:rPr lang="zh-CN" altLang="en-US" sz="2800" b="1">
                <a:solidFill>
                  <a:srgbClr val="FF0000"/>
                </a:solidFill>
                <a:latin typeface="宋体" pitchFamily="2" charset="-122"/>
              </a:rPr>
              <a:t>低传输成本</a:t>
            </a:r>
            <a:r>
              <a:rPr lang="zh-CN" altLang="en-US" sz="2800" b="1">
                <a:latin typeface="宋体" pitchFamily="2" charset="-122"/>
              </a:rPr>
              <a:t>的要求；</a:t>
            </a:r>
          </a:p>
          <a:p>
            <a:pPr>
              <a:spcBef>
                <a:spcPts val="300"/>
              </a:spcBef>
              <a:spcAft>
                <a:spcPts val="300"/>
              </a:spcAft>
            </a:pPr>
            <a:r>
              <a:rPr lang="zh-CN" altLang="en-US" sz="2800" b="1"/>
              <a:t>        </a:t>
            </a:r>
            <a:r>
              <a:rPr lang="zh-CN" altLang="en-US" sz="2800" b="1" i="1">
                <a:solidFill>
                  <a:srgbClr val="FF0000"/>
                </a:solidFill>
              </a:rPr>
              <a:t>▽ 拼接</a:t>
            </a:r>
            <a:r>
              <a:rPr lang="en-US" altLang="zh-CN" sz="2800" b="1" i="1">
                <a:solidFill>
                  <a:srgbClr val="FF0000"/>
                </a:solidFill>
              </a:rPr>
              <a:t>/</a:t>
            </a:r>
            <a:r>
              <a:rPr lang="zh-CN" altLang="en-US" sz="2800" b="1" i="1">
                <a:solidFill>
                  <a:srgbClr val="FF0000"/>
                </a:solidFill>
              </a:rPr>
              <a:t>分割技术：</a:t>
            </a:r>
            <a:r>
              <a:rPr lang="zh-CN" altLang="en-US" sz="2800" b="1" i="1"/>
              <a:t>将一条运输连接上的多个</a:t>
            </a:r>
            <a:r>
              <a:rPr lang="en-US" altLang="zh-CN" sz="2800" b="1" i="1"/>
              <a:t>TSDU</a:t>
            </a:r>
            <a:r>
              <a:rPr lang="zh-CN" altLang="en-US" sz="2800" b="1" i="1"/>
              <a:t>拼接成一个</a:t>
            </a:r>
            <a:r>
              <a:rPr lang="en-US" altLang="zh-CN" sz="2800" b="1" i="1"/>
              <a:t>TPDU</a:t>
            </a:r>
            <a:r>
              <a:rPr lang="zh-CN" altLang="en-US" sz="2800" b="1" i="1"/>
              <a:t>，并在一条网络连接上传输（借鉴窗口技术）；</a:t>
            </a:r>
          </a:p>
        </p:txBody>
      </p:sp>
      <p:sp>
        <p:nvSpPr>
          <p:cNvPr id="90118" name="Text Box 62"/>
          <p:cNvSpPr txBox="1">
            <a:spLocks noChangeArrowheads="1"/>
          </p:cNvSpPr>
          <p:nvPr/>
        </p:nvSpPr>
        <p:spPr bwMode="auto">
          <a:xfrm>
            <a:off x="179388" y="49213"/>
            <a:ext cx="5616575" cy="579437"/>
          </a:xfrm>
          <a:prstGeom prst="rect">
            <a:avLst/>
          </a:prstGeom>
          <a:noFill/>
          <a:ln w="9525">
            <a:noFill/>
            <a:miter lim="800000"/>
            <a:headEnd/>
            <a:tailEnd/>
          </a:ln>
        </p:spPr>
        <p:txBody>
          <a:bodyPr>
            <a:spAutoFit/>
          </a:bodyPr>
          <a:lstStyle/>
          <a:p>
            <a:pPr>
              <a:spcBef>
                <a:spcPts val="300"/>
              </a:spcBef>
              <a:spcAft>
                <a:spcPts val="300"/>
              </a:spcAft>
            </a:pPr>
            <a:r>
              <a:rPr lang="zh-CN" altLang="en-US" sz="3200" b="1">
                <a:latin typeface="宋体" pitchFamily="2" charset="-122"/>
              </a:rPr>
              <a:t>（</a:t>
            </a:r>
            <a:r>
              <a:rPr lang="en-US" altLang="zh-CN" sz="3200" b="1">
                <a:latin typeface="宋体" pitchFamily="2" charset="-122"/>
              </a:rPr>
              <a:t>2</a:t>
            </a:r>
            <a:r>
              <a:rPr lang="zh-CN" altLang="en-US" sz="3200" b="1">
                <a:latin typeface="宋体" pitchFamily="2" charset="-122"/>
              </a:rPr>
              <a:t>）运输层功能（续）</a:t>
            </a:r>
            <a:endParaRPr lang="zh-CN" altLang="en-US" sz="2000" b="1">
              <a:latin typeface="宋体" pitchFamily="2" charset="-122"/>
            </a:endParaRPr>
          </a:p>
        </p:txBody>
      </p:sp>
      <p:sp>
        <p:nvSpPr>
          <p:cNvPr id="975935" name="Rectangle 63"/>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62000" y="4351338"/>
            <a:ext cx="7772400" cy="949325"/>
            <a:chOff x="480" y="1802"/>
            <a:chExt cx="4896" cy="598"/>
          </a:xfrm>
        </p:grpSpPr>
        <p:sp>
          <p:nvSpPr>
            <p:cNvPr id="91143" name="Line 3"/>
            <p:cNvSpPr>
              <a:spLocks noChangeShapeType="1"/>
            </p:cNvSpPr>
            <p:nvPr/>
          </p:nvSpPr>
          <p:spPr bwMode="auto">
            <a:xfrm>
              <a:off x="480" y="1802"/>
              <a:ext cx="1344" cy="0"/>
            </a:xfrm>
            <a:prstGeom prst="line">
              <a:avLst/>
            </a:prstGeom>
            <a:noFill/>
            <a:ln w="28575">
              <a:solidFill>
                <a:schemeClr val="tx1"/>
              </a:solidFill>
              <a:round/>
              <a:headEnd/>
              <a:tailEnd/>
            </a:ln>
          </p:spPr>
          <p:txBody>
            <a:bodyPr wrap="none" anchor="ctr"/>
            <a:lstStyle/>
            <a:p>
              <a:endParaRPr lang="zh-CN" altLang="en-US"/>
            </a:p>
          </p:txBody>
        </p:sp>
        <p:grpSp>
          <p:nvGrpSpPr>
            <p:cNvPr id="3" name="Group 4"/>
            <p:cNvGrpSpPr>
              <a:grpSpLocks/>
            </p:cNvGrpSpPr>
            <p:nvPr/>
          </p:nvGrpSpPr>
          <p:grpSpPr bwMode="auto">
            <a:xfrm>
              <a:off x="480" y="2090"/>
              <a:ext cx="1392" cy="0"/>
              <a:chOff x="480" y="3504"/>
              <a:chExt cx="1392" cy="0"/>
            </a:xfrm>
          </p:grpSpPr>
          <p:sp>
            <p:nvSpPr>
              <p:cNvPr id="91165" name="Line 5"/>
              <p:cNvSpPr>
                <a:spLocks noChangeShapeType="1"/>
              </p:cNvSpPr>
              <p:nvPr/>
            </p:nvSpPr>
            <p:spPr bwMode="auto">
              <a:xfrm>
                <a:off x="480" y="3504"/>
                <a:ext cx="240" cy="0"/>
              </a:xfrm>
              <a:prstGeom prst="line">
                <a:avLst/>
              </a:prstGeom>
              <a:noFill/>
              <a:ln w="38100">
                <a:solidFill>
                  <a:srgbClr val="FF0000"/>
                </a:solidFill>
                <a:round/>
                <a:headEnd/>
                <a:tailEnd/>
              </a:ln>
            </p:spPr>
            <p:txBody>
              <a:bodyPr wrap="none" anchor="ctr"/>
              <a:lstStyle/>
              <a:p>
                <a:endParaRPr lang="zh-CN" altLang="en-US"/>
              </a:p>
            </p:txBody>
          </p:sp>
          <p:sp>
            <p:nvSpPr>
              <p:cNvPr id="91166" name="Line 6"/>
              <p:cNvSpPr>
                <a:spLocks noChangeShapeType="1"/>
              </p:cNvSpPr>
              <p:nvPr/>
            </p:nvSpPr>
            <p:spPr bwMode="auto">
              <a:xfrm>
                <a:off x="768" y="3504"/>
                <a:ext cx="240" cy="0"/>
              </a:xfrm>
              <a:prstGeom prst="line">
                <a:avLst/>
              </a:prstGeom>
              <a:noFill/>
              <a:ln w="38100">
                <a:solidFill>
                  <a:srgbClr val="FF0000"/>
                </a:solidFill>
                <a:round/>
                <a:headEnd/>
                <a:tailEnd/>
              </a:ln>
            </p:spPr>
            <p:txBody>
              <a:bodyPr wrap="none" anchor="ctr"/>
              <a:lstStyle/>
              <a:p>
                <a:endParaRPr lang="zh-CN" altLang="en-US"/>
              </a:p>
            </p:txBody>
          </p:sp>
          <p:sp>
            <p:nvSpPr>
              <p:cNvPr id="91167" name="Line 7"/>
              <p:cNvSpPr>
                <a:spLocks noChangeShapeType="1"/>
              </p:cNvSpPr>
              <p:nvPr/>
            </p:nvSpPr>
            <p:spPr bwMode="auto">
              <a:xfrm>
                <a:off x="1056" y="3504"/>
                <a:ext cx="240" cy="0"/>
              </a:xfrm>
              <a:prstGeom prst="line">
                <a:avLst/>
              </a:prstGeom>
              <a:noFill/>
              <a:ln w="38100">
                <a:solidFill>
                  <a:srgbClr val="FF0000"/>
                </a:solidFill>
                <a:round/>
                <a:headEnd/>
                <a:tailEnd/>
              </a:ln>
            </p:spPr>
            <p:txBody>
              <a:bodyPr wrap="none" anchor="ctr"/>
              <a:lstStyle/>
              <a:p>
                <a:endParaRPr lang="zh-CN" altLang="en-US"/>
              </a:p>
            </p:txBody>
          </p:sp>
          <p:sp>
            <p:nvSpPr>
              <p:cNvPr id="91168" name="Line 8"/>
              <p:cNvSpPr>
                <a:spLocks noChangeShapeType="1"/>
              </p:cNvSpPr>
              <p:nvPr/>
            </p:nvSpPr>
            <p:spPr bwMode="auto">
              <a:xfrm>
                <a:off x="1344" y="3504"/>
                <a:ext cx="240" cy="0"/>
              </a:xfrm>
              <a:prstGeom prst="line">
                <a:avLst/>
              </a:prstGeom>
              <a:noFill/>
              <a:ln w="38100">
                <a:solidFill>
                  <a:srgbClr val="FF0000"/>
                </a:solidFill>
                <a:round/>
                <a:headEnd/>
                <a:tailEnd/>
              </a:ln>
            </p:spPr>
            <p:txBody>
              <a:bodyPr wrap="none" anchor="ctr"/>
              <a:lstStyle/>
              <a:p>
                <a:endParaRPr lang="zh-CN" altLang="en-US"/>
              </a:p>
            </p:txBody>
          </p:sp>
          <p:sp>
            <p:nvSpPr>
              <p:cNvPr id="91169" name="Line 9"/>
              <p:cNvSpPr>
                <a:spLocks noChangeShapeType="1"/>
              </p:cNvSpPr>
              <p:nvPr/>
            </p:nvSpPr>
            <p:spPr bwMode="auto">
              <a:xfrm>
                <a:off x="1632" y="3504"/>
                <a:ext cx="240" cy="0"/>
              </a:xfrm>
              <a:prstGeom prst="line">
                <a:avLst/>
              </a:prstGeom>
              <a:noFill/>
              <a:ln w="38100">
                <a:solidFill>
                  <a:srgbClr val="FF0000"/>
                </a:solidFill>
                <a:round/>
                <a:headEnd/>
                <a:tailEnd/>
              </a:ln>
            </p:spPr>
            <p:txBody>
              <a:bodyPr wrap="none" anchor="ctr"/>
              <a:lstStyle/>
              <a:p>
                <a:endParaRPr lang="zh-CN" altLang="en-US"/>
              </a:p>
            </p:txBody>
          </p:sp>
        </p:grpSp>
        <p:grpSp>
          <p:nvGrpSpPr>
            <p:cNvPr id="4" name="Group 10"/>
            <p:cNvGrpSpPr>
              <a:grpSpLocks/>
            </p:cNvGrpSpPr>
            <p:nvPr/>
          </p:nvGrpSpPr>
          <p:grpSpPr bwMode="auto">
            <a:xfrm>
              <a:off x="2160" y="1802"/>
              <a:ext cx="1392" cy="0"/>
              <a:chOff x="480" y="3504"/>
              <a:chExt cx="1392" cy="0"/>
            </a:xfrm>
          </p:grpSpPr>
          <p:sp>
            <p:nvSpPr>
              <p:cNvPr id="91160" name="Line 11"/>
              <p:cNvSpPr>
                <a:spLocks noChangeShapeType="1"/>
              </p:cNvSpPr>
              <p:nvPr/>
            </p:nvSpPr>
            <p:spPr bwMode="auto">
              <a:xfrm>
                <a:off x="480" y="3504"/>
                <a:ext cx="240" cy="0"/>
              </a:xfrm>
              <a:prstGeom prst="line">
                <a:avLst/>
              </a:prstGeom>
              <a:noFill/>
              <a:ln w="38100">
                <a:solidFill>
                  <a:schemeClr val="tx1"/>
                </a:solidFill>
                <a:round/>
                <a:headEnd/>
                <a:tailEnd/>
              </a:ln>
            </p:spPr>
            <p:txBody>
              <a:bodyPr wrap="none" anchor="ctr"/>
              <a:lstStyle/>
              <a:p>
                <a:endParaRPr lang="zh-CN" altLang="en-US"/>
              </a:p>
            </p:txBody>
          </p:sp>
          <p:sp>
            <p:nvSpPr>
              <p:cNvPr id="91161" name="Line 12"/>
              <p:cNvSpPr>
                <a:spLocks noChangeShapeType="1"/>
              </p:cNvSpPr>
              <p:nvPr/>
            </p:nvSpPr>
            <p:spPr bwMode="auto">
              <a:xfrm>
                <a:off x="768" y="3504"/>
                <a:ext cx="240" cy="0"/>
              </a:xfrm>
              <a:prstGeom prst="line">
                <a:avLst/>
              </a:prstGeom>
              <a:noFill/>
              <a:ln w="38100">
                <a:solidFill>
                  <a:schemeClr val="tx1"/>
                </a:solidFill>
                <a:round/>
                <a:headEnd/>
                <a:tailEnd/>
              </a:ln>
            </p:spPr>
            <p:txBody>
              <a:bodyPr wrap="none" anchor="ctr"/>
              <a:lstStyle/>
              <a:p>
                <a:endParaRPr lang="zh-CN" altLang="en-US"/>
              </a:p>
            </p:txBody>
          </p:sp>
          <p:sp>
            <p:nvSpPr>
              <p:cNvPr id="91162" name="Line 13"/>
              <p:cNvSpPr>
                <a:spLocks noChangeShapeType="1"/>
              </p:cNvSpPr>
              <p:nvPr/>
            </p:nvSpPr>
            <p:spPr bwMode="auto">
              <a:xfrm>
                <a:off x="1056" y="3504"/>
                <a:ext cx="240" cy="0"/>
              </a:xfrm>
              <a:prstGeom prst="line">
                <a:avLst/>
              </a:prstGeom>
              <a:noFill/>
              <a:ln w="38100">
                <a:solidFill>
                  <a:schemeClr val="tx1"/>
                </a:solidFill>
                <a:round/>
                <a:headEnd/>
                <a:tailEnd/>
              </a:ln>
            </p:spPr>
            <p:txBody>
              <a:bodyPr wrap="none" anchor="ctr"/>
              <a:lstStyle/>
              <a:p>
                <a:endParaRPr lang="zh-CN" altLang="en-US"/>
              </a:p>
            </p:txBody>
          </p:sp>
          <p:sp>
            <p:nvSpPr>
              <p:cNvPr id="91163" name="Line 14"/>
              <p:cNvSpPr>
                <a:spLocks noChangeShapeType="1"/>
              </p:cNvSpPr>
              <p:nvPr/>
            </p:nvSpPr>
            <p:spPr bwMode="auto">
              <a:xfrm>
                <a:off x="1344" y="3504"/>
                <a:ext cx="240" cy="0"/>
              </a:xfrm>
              <a:prstGeom prst="line">
                <a:avLst/>
              </a:prstGeom>
              <a:noFill/>
              <a:ln w="38100">
                <a:solidFill>
                  <a:schemeClr val="tx1"/>
                </a:solidFill>
                <a:round/>
                <a:headEnd/>
                <a:tailEnd/>
              </a:ln>
            </p:spPr>
            <p:txBody>
              <a:bodyPr wrap="none" anchor="ctr"/>
              <a:lstStyle/>
              <a:p>
                <a:endParaRPr lang="zh-CN" altLang="en-US"/>
              </a:p>
            </p:txBody>
          </p:sp>
          <p:sp>
            <p:nvSpPr>
              <p:cNvPr id="91164" name="Line 15"/>
              <p:cNvSpPr>
                <a:spLocks noChangeShapeType="1"/>
              </p:cNvSpPr>
              <p:nvPr/>
            </p:nvSpPr>
            <p:spPr bwMode="auto">
              <a:xfrm>
                <a:off x="1632" y="3504"/>
                <a:ext cx="240" cy="0"/>
              </a:xfrm>
              <a:prstGeom prst="line">
                <a:avLst/>
              </a:prstGeom>
              <a:noFill/>
              <a:ln w="38100">
                <a:solidFill>
                  <a:schemeClr val="tx1"/>
                </a:solidFill>
                <a:round/>
                <a:headEnd/>
                <a:tailEnd/>
              </a:ln>
            </p:spPr>
            <p:txBody>
              <a:bodyPr wrap="none" anchor="ctr"/>
              <a:lstStyle/>
              <a:p>
                <a:endParaRPr lang="zh-CN" altLang="en-US"/>
              </a:p>
            </p:txBody>
          </p:sp>
        </p:grpSp>
        <p:sp>
          <p:nvSpPr>
            <p:cNvPr id="91146" name="Line 16"/>
            <p:cNvSpPr>
              <a:spLocks noChangeShapeType="1"/>
            </p:cNvSpPr>
            <p:nvPr/>
          </p:nvSpPr>
          <p:spPr bwMode="auto">
            <a:xfrm flipV="1">
              <a:off x="1920" y="1850"/>
              <a:ext cx="192" cy="240"/>
            </a:xfrm>
            <a:prstGeom prst="line">
              <a:avLst/>
            </a:prstGeom>
            <a:noFill/>
            <a:ln w="9525">
              <a:solidFill>
                <a:schemeClr val="tx1"/>
              </a:solidFill>
              <a:round/>
              <a:headEnd/>
              <a:tailEnd type="triangle" w="med" len="med"/>
            </a:ln>
          </p:spPr>
          <p:txBody>
            <a:bodyPr wrap="none" anchor="ctr"/>
            <a:lstStyle/>
            <a:p>
              <a:endParaRPr lang="zh-CN" altLang="en-US"/>
            </a:p>
          </p:txBody>
        </p:sp>
        <p:sp>
          <p:nvSpPr>
            <p:cNvPr id="91147" name="Text Box 17"/>
            <p:cNvSpPr txBox="1">
              <a:spLocks noChangeArrowheads="1"/>
            </p:cNvSpPr>
            <p:nvPr/>
          </p:nvSpPr>
          <p:spPr bwMode="auto">
            <a:xfrm>
              <a:off x="768" y="1866"/>
              <a:ext cx="406" cy="231"/>
            </a:xfrm>
            <a:prstGeom prst="rect">
              <a:avLst/>
            </a:prstGeom>
            <a:noFill/>
            <a:ln w="9525">
              <a:noFill/>
              <a:miter lim="800000"/>
              <a:headEnd/>
              <a:tailEnd/>
            </a:ln>
          </p:spPr>
          <p:txBody>
            <a:bodyPr wrap="none">
              <a:spAutoFit/>
            </a:bodyPr>
            <a:lstStyle/>
            <a:p>
              <a:r>
                <a:rPr lang="zh-CN" altLang="en-US" sz="1800" b="1"/>
                <a:t>分段</a:t>
              </a:r>
              <a:endParaRPr lang="zh-CN" altLang="en-US" sz="1800"/>
            </a:p>
          </p:txBody>
        </p:sp>
        <p:sp>
          <p:nvSpPr>
            <p:cNvPr id="91148" name="Line 18"/>
            <p:cNvSpPr>
              <a:spLocks noChangeShapeType="1"/>
            </p:cNvSpPr>
            <p:nvPr/>
          </p:nvSpPr>
          <p:spPr bwMode="auto">
            <a:xfrm>
              <a:off x="3648" y="1850"/>
              <a:ext cx="336" cy="192"/>
            </a:xfrm>
            <a:prstGeom prst="line">
              <a:avLst/>
            </a:prstGeom>
            <a:noFill/>
            <a:ln w="9525">
              <a:solidFill>
                <a:schemeClr val="tx1"/>
              </a:solidFill>
              <a:round/>
              <a:headEnd/>
              <a:tailEnd type="triangle" w="med" len="med"/>
            </a:ln>
          </p:spPr>
          <p:txBody>
            <a:bodyPr wrap="none" anchor="ctr"/>
            <a:lstStyle/>
            <a:p>
              <a:endParaRPr lang="zh-CN" altLang="en-US"/>
            </a:p>
          </p:txBody>
        </p:sp>
        <p:sp>
          <p:nvSpPr>
            <p:cNvPr id="91149" name="Line 19"/>
            <p:cNvSpPr>
              <a:spLocks noChangeShapeType="1"/>
            </p:cNvSpPr>
            <p:nvPr/>
          </p:nvSpPr>
          <p:spPr bwMode="auto">
            <a:xfrm>
              <a:off x="3984" y="2064"/>
              <a:ext cx="240" cy="0"/>
            </a:xfrm>
            <a:prstGeom prst="line">
              <a:avLst/>
            </a:prstGeom>
            <a:noFill/>
            <a:ln w="38100">
              <a:solidFill>
                <a:srgbClr val="FF0000"/>
              </a:solidFill>
              <a:round/>
              <a:headEnd/>
              <a:tailEnd/>
            </a:ln>
          </p:spPr>
          <p:txBody>
            <a:bodyPr wrap="none" anchor="ctr"/>
            <a:lstStyle/>
            <a:p>
              <a:endParaRPr lang="zh-CN" altLang="en-US"/>
            </a:p>
          </p:txBody>
        </p:sp>
        <p:sp>
          <p:nvSpPr>
            <p:cNvPr id="91150" name="Line 20"/>
            <p:cNvSpPr>
              <a:spLocks noChangeShapeType="1"/>
            </p:cNvSpPr>
            <p:nvPr/>
          </p:nvSpPr>
          <p:spPr bwMode="auto">
            <a:xfrm>
              <a:off x="4272" y="2064"/>
              <a:ext cx="240" cy="0"/>
            </a:xfrm>
            <a:prstGeom prst="line">
              <a:avLst/>
            </a:prstGeom>
            <a:noFill/>
            <a:ln w="38100">
              <a:solidFill>
                <a:srgbClr val="FF0000"/>
              </a:solidFill>
              <a:round/>
              <a:headEnd/>
              <a:tailEnd/>
            </a:ln>
          </p:spPr>
          <p:txBody>
            <a:bodyPr wrap="none" anchor="ctr"/>
            <a:lstStyle/>
            <a:p>
              <a:endParaRPr lang="zh-CN" altLang="en-US"/>
            </a:p>
          </p:txBody>
        </p:sp>
        <p:sp>
          <p:nvSpPr>
            <p:cNvPr id="91151" name="Line 21"/>
            <p:cNvSpPr>
              <a:spLocks noChangeShapeType="1"/>
            </p:cNvSpPr>
            <p:nvPr/>
          </p:nvSpPr>
          <p:spPr bwMode="auto">
            <a:xfrm>
              <a:off x="4560" y="2064"/>
              <a:ext cx="240" cy="0"/>
            </a:xfrm>
            <a:prstGeom prst="line">
              <a:avLst/>
            </a:prstGeom>
            <a:noFill/>
            <a:ln w="38100">
              <a:solidFill>
                <a:srgbClr val="FF0000"/>
              </a:solidFill>
              <a:round/>
              <a:headEnd/>
              <a:tailEnd/>
            </a:ln>
          </p:spPr>
          <p:txBody>
            <a:bodyPr wrap="none" anchor="ctr"/>
            <a:lstStyle/>
            <a:p>
              <a:endParaRPr lang="zh-CN" altLang="en-US"/>
            </a:p>
          </p:txBody>
        </p:sp>
        <p:sp>
          <p:nvSpPr>
            <p:cNvPr id="91152" name="Line 22"/>
            <p:cNvSpPr>
              <a:spLocks noChangeShapeType="1"/>
            </p:cNvSpPr>
            <p:nvPr/>
          </p:nvSpPr>
          <p:spPr bwMode="auto">
            <a:xfrm>
              <a:off x="4848" y="2064"/>
              <a:ext cx="240" cy="0"/>
            </a:xfrm>
            <a:prstGeom prst="line">
              <a:avLst/>
            </a:prstGeom>
            <a:noFill/>
            <a:ln w="38100">
              <a:solidFill>
                <a:srgbClr val="FF0000"/>
              </a:solidFill>
              <a:round/>
              <a:headEnd/>
              <a:tailEnd/>
            </a:ln>
          </p:spPr>
          <p:txBody>
            <a:bodyPr wrap="none" anchor="ctr"/>
            <a:lstStyle/>
            <a:p>
              <a:endParaRPr lang="zh-CN" altLang="en-US"/>
            </a:p>
          </p:txBody>
        </p:sp>
        <p:sp>
          <p:nvSpPr>
            <p:cNvPr id="91153" name="Line 23"/>
            <p:cNvSpPr>
              <a:spLocks noChangeShapeType="1"/>
            </p:cNvSpPr>
            <p:nvPr/>
          </p:nvSpPr>
          <p:spPr bwMode="auto">
            <a:xfrm>
              <a:off x="5136" y="2064"/>
              <a:ext cx="240" cy="0"/>
            </a:xfrm>
            <a:prstGeom prst="line">
              <a:avLst/>
            </a:prstGeom>
            <a:noFill/>
            <a:ln w="38100">
              <a:solidFill>
                <a:srgbClr val="FF0000"/>
              </a:solidFill>
              <a:round/>
              <a:headEnd/>
              <a:tailEnd/>
            </a:ln>
          </p:spPr>
          <p:txBody>
            <a:bodyPr wrap="none" anchor="ctr"/>
            <a:lstStyle/>
            <a:p>
              <a:endParaRPr lang="zh-CN" altLang="en-US"/>
            </a:p>
          </p:txBody>
        </p:sp>
        <p:sp>
          <p:nvSpPr>
            <p:cNvPr id="91154" name="Line 24"/>
            <p:cNvSpPr>
              <a:spLocks noChangeShapeType="1"/>
            </p:cNvSpPr>
            <p:nvPr/>
          </p:nvSpPr>
          <p:spPr bwMode="auto">
            <a:xfrm>
              <a:off x="3888" y="1802"/>
              <a:ext cx="1344" cy="0"/>
            </a:xfrm>
            <a:prstGeom prst="line">
              <a:avLst/>
            </a:prstGeom>
            <a:noFill/>
            <a:ln w="28575">
              <a:solidFill>
                <a:schemeClr val="tx1"/>
              </a:solidFill>
              <a:round/>
              <a:headEnd/>
              <a:tailEnd/>
            </a:ln>
          </p:spPr>
          <p:txBody>
            <a:bodyPr wrap="none" anchor="ctr"/>
            <a:lstStyle/>
            <a:p>
              <a:endParaRPr lang="zh-CN" altLang="en-US"/>
            </a:p>
          </p:txBody>
        </p:sp>
        <p:sp>
          <p:nvSpPr>
            <p:cNvPr id="91155" name="Text Box 25"/>
            <p:cNvSpPr txBox="1">
              <a:spLocks noChangeArrowheads="1"/>
            </p:cNvSpPr>
            <p:nvPr/>
          </p:nvSpPr>
          <p:spPr bwMode="auto">
            <a:xfrm>
              <a:off x="4704" y="1866"/>
              <a:ext cx="406" cy="231"/>
            </a:xfrm>
            <a:prstGeom prst="rect">
              <a:avLst/>
            </a:prstGeom>
            <a:noFill/>
            <a:ln w="9525">
              <a:noFill/>
              <a:miter lim="800000"/>
              <a:headEnd/>
              <a:tailEnd/>
            </a:ln>
          </p:spPr>
          <p:txBody>
            <a:bodyPr wrap="none">
              <a:spAutoFit/>
            </a:bodyPr>
            <a:lstStyle/>
            <a:p>
              <a:r>
                <a:rPr lang="zh-CN" altLang="en-US" sz="1800" b="1"/>
                <a:t>合段</a:t>
              </a:r>
              <a:endParaRPr lang="zh-CN" altLang="en-US" sz="1800"/>
            </a:p>
          </p:txBody>
        </p:sp>
        <p:sp>
          <p:nvSpPr>
            <p:cNvPr id="91156" name="Line 26"/>
            <p:cNvSpPr>
              <a:spLocks noChangeShapeType="1"/>
            </p:cNvSpPr>
            <p:nvPr/>
          </p:nvSpPr>
          <p:spPr bwMode="auto">
            <a:xfrm>
              <a:off x="1440" y="1802"/>
              <a:ext cx="0" cy="288"/>
            </a:xfrm>
            <a:prstGeom prst="line">
              <a:avLst/>
            </a:prstGeom>
            <a:noFill/>
            <a:ln w="9525">
              <a:solidFill>
                <a:schemeClr val="tx1"/>
              </a:solidFill>
              <a:round/>
              <a:headEnd/>
              <a:tailEnd type="triangle" w="med" len="med"/>
            </a:ln>
          </p:spPr>
          <p:txBody>
            <a:bodyPr wrap="none" anchor="ctr"/>
            <a:lstStyle/>
            <a:p>
              <a:endParaRPr lang="zh-CN" altLang="en-US"/>
            </a:p>
          </p:txBody>
        </p:sp>
        <p:sp>
          <p:nvSpPr>
            <p:cNvPr id="91157" name="Line 27"/>
            <p:cNvSpPr>
              <a:spLocks noChangeShapeType="1"/>
            </p:cNvSpPr>
            <p:nvPr/>
          </p:nvSpPr>
          <p:spPr bwMode="auto">
            <a:xfrm flipV="1">
              <a:off x="4656" y="1802"/>
              <a:ext cx="0" cy="288"/>
            </a:xfrm>
            <a:prstGeom prst="line">
              <a:avLst/>
            </a:prstGeom>
            <a:noFill/>
            <a:ln w="9525">
              <a:solidFill>
                <a:schemeClr val="tx1"/>
              </a:solidFill>
              <a:round/>
              <a:headEnd/>
              <a:tailEnd type="triangle" w="med" len="med"/>
            </a:ln>
          </p:spPr>
          <p:txBody>
            <a:bodyPr wrap="none" anchor="ctr"/>
            <a:lstStyle/>
            <a:p>
              <a:endParaRPr lang="zh-CN" altLang="en-US"/>
            </a:p>
          </p:txBody>
        </p:sp>
        <p:sp>
          <p:nvSpPr>
            <p:cNvPr id="91158" name="Text Box 28"/>
            <p:cNvSpPr txBox="1">
              <a:spLocks noChangeArrowheads="1"/>
            </p:cNvSpPr>
            <p:nvPr/>
          </p:nvSpPr>
          <p:spPr bwMode="auto">
            <a:xfrm>
              <a:off x="2496" y="1881"/>
              <a:ext cx="696" cy="231"/>
            </a:xfrm>
            <a:prstGeom prst="rect">
              <a:avLst/>
            </a:prstGeom>
            <a:noFill/>
            <a:ln w="9525">
              <a:noFill/>
              <a:miter lim="800000"/>
              <a:headEnd/>
              <a:tailEnd/>
            </a:ln>
          </p:spPr>
          <p:txBody>
            <a:bodyPr wrap="none">
              <a:spAutoFit/>
            </a:bodyPr>
            <a:lstStyle/>
            <a:p>
              <a:r>
                <a:rPr lang="zh-CN" altLang="en-US" sz="1800" b="1"/>
                <a:t>网络连接</a:t>
              </a:r>
            </a:p>
          </p:txBody>
        </p:sp>
        <p:sp>
          <p:nvSpPr>
            <p:cNvPr id="91159" name="Text Box 29"/>
            <p:cNvSpPr txBox="1">
              <a:spLocks noChangeArrowheads="1"/>
            </p:cNvSpPr>
            <p:nvPr/>
          </p:nvSpPr>
          <p:spPr bwMode="auto">
            <a:xfrm>
              <a:off x="4320" y="2169"/>
              <a:ext cx="696" cy="231"/>
            </a:xfrm>
            <a:prstGeom prst="rect">
              <a:avLst/>
            </a:prstGeom>
            <a:noFill/>
            <a:ln w="9525">
              <a:noFill/>
              <a:miter lim="800000"/>
              <a:headEnd/>
              <a:tailEnd/>
            </a:ln>
          </p:spPr>
          <p:txBody>
            <a:bodyPr wrap="none">
              <a:spAutoFit/>
            </a:bodyPr>
            <a:lstStyle/>
            <a:p>
              <a:r>
                <a:rPr lang="zh-CN" altLang="en-US" sz="1800" b="1"/>
                <a:t>运输连接</a:t>
              </a:r>
            </a:p>
          </p:txBody>
        </p:sp>
      </p:grpSp>
      <p:sp>
        <p:nvSpPr>
          <p:cNvPr id="973855" name="Rectangle 31"/>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91140" name="Text Box 32"/>
          <p:cNvSpPr txBox="1">
            <a:spLocks noChangeArrowheads="1"/>
          </p:cNvSpPr>
          <p:nvPr/>
        </p:nvSpPr>
        <p:spPr bwMode="auto">
          <a:xfrm>
            <a:off x="857885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37</a:t>
            </a:r>
            <a:endParaRPr lang="en-US" altLang="zh-CN" dirty="0"/>
          </a:p>
        </p:txBody>
      </p:sp>
      <p:sp>
        <p:nvSpPr>
          <p:cNvPr id="91141" name="Text Box 33"/>
          <p:cNvSpPr txBox="1">
            <a:spLocks noChangeArrowheads="1"/>
          </p:cNvSpPr>
          <p:nvPr/>
        </p:nvSpPr>
        <p:spPr bwMode="auto">
          <a:xfrm>
            <a:off x="212725" y="908050"/>
            <a:ext cx="8778875" cy="2185988"/>
          </a:xfrm>
          <a:prstGeom prst="rect">
            <a:avLst/>
          </a:prstGeom>
          <a:noFill/>
          <a:ln w="9525">
            <a:noFill/>
            <a:miter lim="800000"/>
            <a:headEnd/>
            <a:tailEnd/>
          </a:ln>
        </p:spPr>
        <p:txBody>
          <a:bodyPr>
            <a:spAutoFit/>
          </a:bodyPr>
          <a:lstStyle/>
          <a:p>
            <a:pPr>
              <a:lnSpc>
                <a:spcPct val="90000"/>
              </a:lnSpc>
              <a:spcBef>
                <a:spcPct val="20000"/>
              </a:spcBef>
              <a:spcAft>
                <a:spcPct val="50000"/>
              </a:spcAft>
              <a:buFont typeface="宋体" pitchFamily="2" charset="-122"/>
              <a:buNone/>
            </a:pPr>
            <a:r>
              <a:rPr lang="en-US" altLang="zh-CN" sz="2800" b="1">
                <a:latin typeface="宋体" pitchFamily="2" charset="-122"/>
              </a:rPr>
              <a:t>★ </a:t>
            </a:r>
            <a:r>
              <a:rPr lang="zh-CN" altLang="en-US" sz="2800" b="1">
                <a:latin typeface="宋体" pitchFamily="2" charset="-122"/>
              </a:rPr>
              <a:t>利用有限分组长度的网络支持用户的大数据块传输；</a:t>
            </a:r>
          </a:p>
          <a:p>
            <a:pPr>
              <a:lnSpc>
                <a:spcPct val="120000"/>
              </a:lnSpc>
              <a:spcBef>
                <a:spcPct val="20000"/>
              </a:spcBef>
              <a:buFont typeface="宋体" pitchFamily="2" charset="-122"/>
              <a:buNone/>
            </a:pPr>
            <a:r>
              <a:rPr lang="zh-CN" altLang="en-US" sz="2800" b="1">
                <a:solidFill>
                  <a:schemeClr val="hlink"/>
                </a:solidFill>
                <a:latin typeface="宋体" pitchFamily="2" charset="-122"/>
              </a:rPr>
              <a:t>   </a:t>
            </a:r>
            <a:r>
              <a:rPr lang="zh-CN" altLang="en-US" sz="2800" b="1" i="1">
                <a:solidFill>
                  <a:srgbClr val="FF0000"/>
                </a:solidFill>
                <a:latin typeface="宋体" pitchFamily="2" charset="-122"/>
              </a:rPr>
              <a:t>分段</a:t>
            </a:r>
            <a:r>
              <a:rPr lang="en-US" altLang="zh-CN" sz="2800" b="1" i="1">
                <a:solidFill>
                  <a:srgbClr val="FF0000"/>
                </a:solidFill>
                <a:latin typeface="宋体" pitchFamily="2" charset="-122"/>
              </a:rPr>
              <a:t>/</a:t>
            </a:r>
            <a:r>
              <a:rPr lang="zh-CN" altLang="en-US" sz="2800" b="1" i="1">
                <a:solidFill>
                  <a:srgbClr val="FF0000"/>
                </a:solidFill>
                <a:latin typeface="宋体" pitchFamily="2" charset="-122"/>
              </a:rPr>
              <a:t>合段技术，</a:t>
            </a:r>
            <a:r>
              <a:rPr lang="zh-CN" altLang="en-US" sz="2800" b="1" i="1">
                <a:latin typeface="宋体" pitchFamily="2" charset="-122"/>
              </a:rPr>
              <a:t>使得传输有限长度用户数据（分组）的网络可以支持用户的无限长数据的传输；</a:t>
            </a:r>
          </a:p>
        </p:txBody>
      </p:sp>
      <p:sp>
        <p:nvSpPr>
          <p:cNvPr id="91142" name="Text Box 34"/>
          <p:cNvSpPr txBox="1">
            <a:spLocks noChangeArrowheads="1"/>
          </p:cNvSpPr>
          <p:nvPr/>
        </p:nvSpPr>
        <p:spPr bwMode="auto">
          <a:xfrm>
            <a:off x="179388" y="115888"/>
            <a:ext cx="5256212" cy="530225"/>
          </a:xfrm>
          <a:prstGeom prst="rect">
            <a:avLst/>
          </a:prstGeom>
          <a:noFill/>
          <a:ln w="9525">
            <a:noFill/>
            <a:miter lim="800000"/>
            <a:headEnd/>
            <a:tailEnd/>
          </a:ln>
        </p:spPr>
        <p:txBody>
          <a:bodyPr>
            <a:spAutoFit/>
          </a:bodyPr>
          <a:lstStyle/>
          <a:p>
            <a:pPr>
              <a:lnSpc>
                <a:spcPct val="90000"/>
              </a:lnSpc>
              <a:spcBef>
                <a:spcPct val="20000"/>
              </a:spcBef>
              <a:spcAft>
                <a:spcPct val="50000"/>
              </a:spcAft>
              <a:buFont typeface="宋体" pitchFamily="2" charset="-122"/>
              <a:buNone/>
            </a:pPr>
            <a:r>
              <a:rPr lang="zh-CN" altLang="en-US" sz="3200" b="1">
                <a:latin typeface="宋体" pitchFamily="2" charset="-122"/>
              </a:rPr>
              <a:t>（</a:t>
            </a:r>
            <a:r>
              <a:rPr lang="en-US" altLang="zh-CN" sz="3200" b="1">
                <a:latin typeface="宋体" pitchFamily="2" charset="-122"/>
              </a:rPr>
              <a:t>2</a:t>
            </a:r>
            <a:r>
              <a:rPr lang="zh-CN" altLang="en-US" sz="3200" b="1">
                <a:latin typeface="宋体" pitchFamily="2" charset="-122"/>
              </a:rPr>
              <a:t>）运输层功能（续）</a:t>
            </a:r>
            <a:endParaRPr lang="zh-CN" altLang="en-US" b="1">
              <a:latin typeface="宋体" pitchFamily="2"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0"/>
          <p:cNvSpPr>
            <a:spLocks noChangeArrowheads="1"/>
          </p:cNvSpPr>
          <p:nvPr/>
        </p:nvSpPr>
        <p:spPr bwMode="auto">
          <a:xfrm>
            <a:off x="228600" y="981075"/>
            <a:ext cx="8610600" cy="5019693"/>
          </a:xfrm>
          <a:prstGeom prst="rect">
            <a:avLst/>
          </a:prstGeom>
          <a:noFill/>
          <a:ln w="12700">
            <a:noFill/>
            <a:miter lim="800000"/>
            <a:headEnd/>
            <a:tailEnd/>
          </a:ln>
        </p:spPr>
        <p:txBody>
          <a:bodyPr lIns="90488" tIns="44450" rIns="90488" bIns="44450"/>
          <a:lstStyle/>
          <a:p>
            <a:pPr marL="342900" indent="-342900">
              <a:lnSpc>
                <a:spcPct val="120000"/>
              </a:lnSpc>
              <a:spcBef>
                <a:spcPct val="20000"/>
              </a:spcBef>
              <a:spcAft>
                <a:spcPct val="30000"/>
              </a:spcAft>
              <a:buFont typeface="宋体" pitchFamily="2" charset="-122"/>
              <a:buChar char="★"/>
            </a:pPr>
            <a:r>
              <a:rPr lang="en-US" altLang="zh-CN" sz="2800" b="1" dirty="0">
                <a:latin typeface="宋体" pitchFamily="2" charset="-122"/>
              </a:rPr>
              <a:t> </a:t>
            </a:r>
            <a:r>
              <a:rPr lang="zh-CN" altLang="en-US" sz="2800" b="1" dirty="0">
                <a:latin typeface="宋体" pitchFamily="2" charset="-122"/>
              </a:rPr>
              <a:t>避免网络拥塞；</a:t>
            </a:r>
          </a:p>
          <a:p>
            <a:pPr marL="342900" indent="-342900">
              <a:lnSpc>
                <a:spcPct val="120000"/>
              </a:lnSpc>
              <a:spcBef>
                <a:spcPct val="20000"/>
              </a:spcBef>
              <a:spcAft>
                <a:spcPct val="30000"/>
              </a:spcAft>
              <a:buFont typeface="宋体" pitchFamily="2" charset="-122"/>
              <a:buNone/>
            </a:pPr>
            <a:r>
              <a:rPr lang="zh-CN" altLang="en-US" sz="2800" b="1" dirty="0">
                <a:solidFill>
                  <a:srgbClr val="FF0000"/>
                </a:solidFill>
                <a:latin typeface="宋体" pitchFamily="2" charset="-122"/>
              </a:rPr>
              <a:t>  流量控制技术</a:t>
            </a:r>
            <a:r>
              <a:rPr lang="zh-CN" altLang="en-US" sz="2800" b="1" dirty="0" smtClean="0">
                <a:solidFill>
                  <a:srgbClr val="FF0000"/>
                </a:solidFill>
                <a:latin typeface="宋体" pitchFamily="2" charset="-122"/>
              </a:rPr>
              <a:t>，</a:t>
            </a:r>
            <a:r>
              <a:rPr lang="zh-CN" altLang="en-US" sz="2800" b="1" dirty="0" smtClean="0">
                <a:latin typeface="宋体" pitchFamily="2" charset="-122"/>
              </a:rPr>
              <a:t>根据对方提示，限制可发给对方的数据量（</a:t>
            </a:r>
            <a:r>
              <a:rPr lang="zh-CN" altLang="en-US" sz="2800" b="1" dirty="0">
                <a:latin typeface="宋体" pitchFamily="2" charset="-122"/>
              </a:rPr>
              <a:t>窗口技术）</a:t>
            </a:r>
            <a:r>
              <a:rPr lang="zh-CN" altLang="en-US" sz="2800" b="1" dirty="0" smtClean="0">
                <a:latin typeface="宋体" pitchFamily="2" charset="-122"/>
              </a:rPr>
              <a:t>。</a:t>
            </a:r>
            <a:endParaRPr lang="en-US" altLang="zh-CN" sz="2800" b="1" dirty="0" smtClean="0">
              <a:latin typeface="宋体" pitchFamily="2" charset="-122"/>
            </a:endParaRPr>
          </a:p>
          <a:p>
            <a:pPr marL="342900" indent="-342900">
              <a:lnSpc>
                <a:spcPct val="120000"/>
              </a:lnSpc>
              <a:spcBef>
                <a:spcPct val="20000"/>
              </a:spcBef>
              <a:spcAft>
                <a:spcPct val="30000"/>
              </a:spcAft>
              <a:buFont typeface="宋体" pitchFamily="2" charset="-122"/>
              <a:buNone/>
            </a:pPr>
            <a:r>
              <a:rPr lang="en-US" altLang="zh-CN" sz="2800" b="1" dirty="0" smtClean="0">
                <a:latin typeface="宋体" pitchFamily="2" charset="-122"/>
              </a:rPr>
              <a:t>  </a:t>
            </a:r>
            <a:r>
              <a:rPr lang="zh-CN" altLang="en-US" sz="2800" b="1" dirty="0" smtClean="0">
                <a:solidFill>
                  <a:srgbClr val="FF0000"/>
                </a:solidFill>
                <a:latin typeface="宋体" pitchFamily="2" charset="-122"/>
              </a:rPr>
              <a:t>拥塞控制技术，</a:t>
            </a:r>
            <a:r>
              <a:rPr lang="zh-CN" altLang="en-US" sz="2800" b="1" dirty="0" smtClean="0">
                <a:latin typeface="宋体" pitchFamily="2" charset="-122"/>
              </a:rPr>
              <a:t>根据往返时间，调整可连续传输的</a:t>
            </a:r>
            <a:r>
              <a:rPr lang="en-US" altLang="zh-CN" sz="2800" b="1" dirty="0" smtClean="0">
                <a:latin typeface="宋体" pitchFamily="2" charset="-122"/>
              </a:rPr>
              <a:t>TPDU</a:t>
            </a:r>
            <a:r>
              <a:rPr lang="zh-CN" altLang="en-US" sz="2800" b="1" dirty="0" smtClean="0">
                <a:latin typeface="宋体" pitchFamily="2" charset="-122"/>
              </a:rPr>
              <a:t>个数（窗口技术）。</a:t>
            </a:r>
            <a:endParaRPr lang="zh-CN" altLang="en-US" sz="2800" b="1" dirty="0">
              <a:latin typeface="宋体" pitchFamily="2" charset="-122"/>
            </a:endParaRPr>
          </a:p>
          <a:p>
            <a:pPr marL="342900" indent="-342900">
              <a:spcBef>
                <a:spcPct val="20000"/>
              </a:spcBef>
              <a:spcAft>
                <a:spcPct val="30000"/>
              </a:spcAft>
              <a:buFont typeface="宋体" pitchFamily="2" charset="-122"/>
              <a:buChar char="★"/>
            </a:pPr>
            <a:r>
              <a:rPr lang="zh-CN" altLang="en-US" sz="2800" b="1" dirty="0">
                <a:latin typeface="宋体" pitchFamily="2" charset="-122"/>
              </a:rPr>
              <a:t> 利用差错率较高的网络支持用户高可靠数据传输的要求；</a:t>
            </a:r>
          </a:p>
          <a:p>
            <a:pPr marL="342900" indent="-342900">
              <a:spcBef>
                <a:spcPct val="20000"/>
              </a:spcBef>
              <a:spcAft>
                <a:spcPct val="30000"/>
              </a:spcAft>
              <a:buFont typeface="宋体" pitchFamily="2" charset="-122"/>
              <a:buNone/>
            </a:pPr>
            <a:r>
              <a:rPr lang="zh-CN" altLang="en-US" sz="2800" b="1" dirty="0">
                <a:solidFill>
                  <a:schemeClr val="hlink"/>
                </a:solidFill>
                <a:latin typeface="宋体" pitchFamily="2" charset="-122"/>
              </a:rPr>
              <a:t>   </a:t>
            </a:r>
            <a:r>
              <a:rPr lang="zh-CN" altLang="en-US" sz="2800" b="1" dirty="0">
                <a:solidFill>
                  <a:srgbClr val="FF0000"/>
                </a:solidFill>
                <a:latin typeface="宋体" pitchFamily="2" charset="-122"/>
              </a:rPr>
              <a:t>差错检测和恢复</a:t>
            </a:r>
            <a:r>
              <a:rPr lang="zh-CN" altLang="en-US" sz="2800" b="1" dirty="0" smtClean="0">
                <a:solidFill>
                  <a:srgbClr val="FF0000"/>
                </a:solidFill>
                <a:latin typeface="宋体" pitchFamily="2" charset="-122"/>
              </a:rPr>
              <a:t>技术。</a:t>
            </a:r>
            <a:endParaRPr lang="zh-CN" altLang="en-US" sz="2800" b="1" dirty="0">
              <a:latin typeface="宋体" pitchFamily="2" charset="-122"/>
            </a:endParaRPr>
          </a:p>
        </p:txBody>
      </p:sp>
      <p:sp>
        <p:nvSpPr>
          <p:cNvPr id="976927" name="Rectangle 31"/>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92164" name="Text Box 32"/>
          <p:cNvSpPr txBox="1">
            <a:spLocks noChangeArrowheads="1"/>
          </p:cNvSpPr>
          <p:nvPr/>
        </p:nvSpPr>
        <p:spPr bwMode="auto">
          <a:xfrm>
            <a:off x="857885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38</a:t>
            </a:r>
            <a:endParaRPr lang="en-US" altLang="zh-CN" dirty="0"/>
          </a:p>
        </p:txBody>
      </p:sp>
      <p:sp>
        <p:nvSpPr>
          <p:cNvPr id="92165" name="Text Box 34"/>
          <p:cNvSpPr txBox="1">
            <a:spLocks noChangeArrowheads="1"/>
          </p:cNvSpPr>
          <p:nvPr/>
        </p:nvSpPr>
        <p:spPr bwMode="auto">
          <a:xfrm>
            <a:off x="179388" y="115888"/>
            <a:ext cx="5184775" cy="530225"/>
          </a:xfrm>
          <a:prstGeom prst="rect">
            <a:avLst/>
          </a:prstGeom>
          <a:noFill/>
          <a:ln w="9525">
            <a:noFill/>
            <a:miter lim="800000"/>
            <a:headEnd/>
            <a:tailEnd/>
          </a:ln>
        </p:spPr>
        <p:txBody>
          <a:bodyPr>
            <a:spAutoFit/>
          </a:bodyPr>
          <a:lstStyle/>
          <a:p>
            <a:pPr>
              <a:lnSpc>
                <a:spcPct val="90000"/>
              </a:lnSpc>
              <a:spcBef>
                <a:spcPct val="20000"/>
              </a:spcBef>
              <a:spcAft>
                <a:spcPct val="50000"/>
              </a:spcAft>
              <a:buFont typeface="宋体" pitchFamily="2" charset="-122"/>
              <a:buNone/>
            </a:pPr>
            <a:r>
              <a:rPr lang="zh-CN" altLang="en-US" sz="3200" b="1">
                <a:latin typeface="宋体" pitchFamily="2" charset="-122"/>
              </a:rPr>
              <a:t>（</a:t>
            </a:r>
            <a:r>
              <a:rPr lang="en-US" altLang="zh-CN" sz="3200" b="1">
                <a:latin typeface="宋体" pitchFamily="2" charset="-122"/>
              </a:rPr>
              <a:t>2</a:t>
            </a:r>
            <a:r>
              <a:rPr lang="zh-CN" altLang="en-US" sz="3200" b="1">
                <a:latin typeface="宋体" pitchFamily="2" charset="-122"/>
              </a:rPr>
              <a:t>）运输层功能（续）</a:t>
            </a:r>
            <a:endParaRPr lang="zh-CN" altLang="en-US" b="1">
              <a:latin typeface="宋体" pitchFamily="2"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2" name="Rectangle 2"/>
          <p:cNvSpPr>
            <a:spLocks noChangeArrowheads="1"/>
          </p:cNvSpPr>
          <p:nvPr/>
        </p:nvSpPr>
        <p:spPr bwMode="auto">
          <a:xfrm>
            <a:off x="228600" y="8382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93187" name="Text Box 3"/>
          <p:cNvSpPr txBox="1">
            <a:spLocks noChangeArrowheads="1"/>
          </p:cNvSpPr>
          <p:nvPr/>
        </p:nvSpPr>
        <p:spPr bwMode="auto">
          <a:xfrm>
            <a:off x="857885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39</a:t>
            </a:r>
            <a:endParaRPr lang="en-US" altLang="zh-CN" dirty="0"/>
          </a:p>
        </p:txBody>
      </p:sp>
      <p:sp>
        <p:nvSpPr>
          <p:cNvPr id="93188" name="Text Box 4"/>
          <p:cNvSpPr txBox="1">
            <a:spLocks noChangeArrowheads="1"/>
          </p:cNvSpPr>
          <p:nvPr/>
        </p:nvSpPr>
        <p:spPr bwMode="auto">
          <a:xfrm>
            <a:off x="212725" y="1196975"/>
            <a:ext cx="8702675" cy="3382963"/>
          </a:xfrm>
          <a:prstGeom prst="rect">
            <a:avLst/>
          </a:prstGeom>
          <a:noFill/>
          <a:ln w="9525">
            <a:noFill/>
            <a:miter lim="800000"/>
            <a:headEnd/>
            <a:tailEnd/>
          </a:ln>
        </p:spPr>
        <p:txBody>
          <a:bodyPr>
            <a:spAutoFit/>
          </a:bodyPr>
          <a:lstStyle/>
          <a:p>
            <a:pPr>
              <a:lnSpc>
                <a:spcPct val="120000"/>
              </a:lnSpc>
              <a:spcBef>
                <a:spcPct val="20000"/>
              </a:spcBef>
              <a:spcAft>
                <a:spcPct val="30000"/>
              </a:spcAft>
            </a:pPr>
            <a:r>
              <a:rPr lang="en-US" altLang="zh-CN" sz="2800" b="1" dirty="0">
                <a:latin typeface="宋体" pitchFamily="2" charset="-122"/>
              </a:rPr>
              <a:t>   </a:t>
            </a:r>
            <a:r>
              <a:rPr lang="zh-CN" altLang="en-US" sz="2800" b="1" dirty="0">
                <a:latin typeface="宋体" pitchFamily="2" charset="-122"/>
              </a:rPr>
              <a:t>标识和维护运输连接（建立和释放连接，以及选择服务质量），提供流量控制和常规数据</a:t>
            </a:r>
            <a:r>
              <a:rPr lang="en-US" altLang="zh-CN" sz="2800" b="1" dirty="0">
                <a:latin typeface="宋体" pitchFamily="2" charset="-122"/>
              </a:rPr>
              <a:t>/</a:t>
            </a:r>
            <a:r>
              <a:rPr lang="zh-CN" altLang="en-US" sz="2800" b="1" dirty="0">
                <a:latin typeface="宋体" pitchFamily="2" charset="-122"/>
              </a:rPr>
              <a:t>加速数据的传输，屏蔽用户要求和网络能力之间的差异。</a:t>
            </a:r>
          </a:p>
          <a:p>
            <a:pPr>
              <a:lnSpc>
                <a:spcPct val="120000"/>
              </a:lnSpc>
              <a:spcBef>
                <a:spcPct val="20000"/>
              </a:spcBef>
              <a:spcAft>
                <a:spcPct val="30000"/>
              </a:spcAft>
            </a:pPr>
            <a:r>
              <a:rPr lang="zh-CN" altLang="en-US" sz="2800" b="1" dirty="0">
                <a:solidFill>
                  <a:schemeClr val="hlink"/>
                </a:solidFill>
                <a:latin typeface="宋体" pitchFamily="2" charset="-122"/>
              </a:rPr>
              <a:t>   </a:t>
            </a:r>
            <a:r>
              <a:rPr lang="zh-CN" altLang="en-US" sz="2800" b="1" u="sng" dirty="0">
                <a:solidFill>
                  <a:srgbClr val="FF0000"/>
                </a:solidFill>
                <a:latin typeface="宋体" pitchFamily="2" charset="-122"/>
              </a:rPr>
              <a:t>服务质量</a:t>
            </a:r>
            <a:r>
              <a:rPr lang="en-US" altLang="zh-CN" sz="2800" b="1" dirty="0">
                <a:solidFill>
                  <a:srgbClr val="FF0000"/>
                </a:solidFill>
                <a:latin typeface="宋体" pitchFamily="2" charset="-122"/>
              </a:rPr>
              <a:t>:</a:t>
            </a:r>
            <a:r>
              <a:rPr lang="en-US" altLang="zh-CN" sz="2800" b="1" dirty="0">
                <a:latin typeface="宋体" pitchFamily="2" charset="-122"/>
              </a:rPr>
              <a:t>  </a:t>
            </a:r>
            <a:r>
              <a:rPr lang="zh-CN" altLang="en-US" sz="2800" b="1" dirty="0">
                <a:latin typeface="宋体" pitchFamily="2" charset="-122"/>
              </a:rPr>
              <a:t>用户对传输延迟、</a:t>
            </a:r>
            <a:r>
              <a:rPr lang="zh-CN" altLang="en-US" sz="2800" b="1" dirty="0" smtClean="0">
                <a:latin typeface="宋体" pitchFamily="2" charset="-122"/>
              </a:rPr>
              <a:t>吞吐量等</a:t>
            </a:r>
            <a:r>
              <a:rPr lang="zh-CN" altLang="en-US" sz="2800" b="1" dirty="0">
                <a:latin typeface="宋体" pitchFamily="2" charset="-122"/>
              </a:rPr>
              <a:t>方面的要求，运输层实体可以根据用户对服务质量的要求决定是否采用分流、复用等技术。</a:t>
            </a:r>
          </a:p>
        </p:txBody>
      </p:sp>
      <p:sp>
        <p:nvSpPr>
          <p:cNvPr id="93189" name="Text Box 5"/>
          <p:cNvSpPr txBox="1">
            <a:spLocks noChangeArrowheads="1"/>
          </p:cNvSpPr>
          <p:nvPr/>
        </p:nvSpPr>
        <p:spPr bwMode="auto">
          <a:xfrm>
            <a:off x="179388" y="217488"/>
            <a:ext cx="3313112" cy="476250"/>
          </a:xfrm>
          <a:prstGeom prst="rect">
            <a:avLst/>
          </a:prstGeom>
          <a:noFill/>
          <a:ln w="9525">
            <a:noFill/>
            <a:miter lim="800000"/>
            <a:headEnd/>
            <a:tailEnd/>
          </a:ln>
        </p:spPr>
        <p:txBody>
          <a:bodyPr>
            <a:spAutoFit/>
          </a:bodyPr>
          <a:lstStyle/>
          <a:p>
            <a:pPr>
              <a:lnSpc>
                <a:spcPct val="90000"/>
              </a:lnSpc>
              <a:spcBef>
                <a:spcPct val="20000"/>
              </a:spcBef>
              <a:spcAft>
                <a:spcPct val="30000"/>
              </a:spcAft>
            </a:pPr>
            <a:r>
              <a:rPr lang="zh-CN" altLang="en-US" sz="2800" b="1">
                <a:latin typeface="宋体" pitchFamily="2" charset="-122"/>
              </a:rPr>
              <a:t>（</a:t>
            </a:r>
            <a:r>
              <a:rPr lang="en-US" altLang="zh-CN" sz="2800" b="1">
                <a:latin typeface="宋体" pitchFamily="2" charset="-122"/>
              </a:rPr>
              <a:t>3</a:t>
            </a:r>
            <a:r>
              <a:rPr lang="zh-CN" altLang="en-US" sz="2800" b="1">
                <a:latin typeface="宋体" pitchFamily="2" charset="-122"/>
              </a:rPr>
              <a:t>） 运输层服务</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76200" y="0"/>
            <a:ext cx="7448550" cy="692150"/>
          </a:xfrm>
          <a:prstGeom prst="rect">
            <a:avLst/>
          </a:prstGeom>
          <a:noFill/>
          <a:ln w="9525">
            <a:noFill/>
            <a:miter lim="800000"/>
            <a:headEnd/>
            <a:tailEnd/>
          </a:ln>
        </p:spPr>
        <p:txBody>
          <a:bodyPr/>
          <a:lstStyle/>
          <a:p>
            <a:pPr marL="342900" indent="-342900">
              <a:lnSpc>
                <a:spcPct val="130000"/>
              </a:lnSpc>
              <a:spcBef>
                <a:spcPts val="300"/>
              </a:spcBef>
              <a:spcAft>
                <a:spcPts val="500"/>
              </a:spcAft>
            </a:pPr>
            <a:r>
              <a:rPr lang="zh-CN" altLang="en-US" sz="2800" b="1">
                <a:latin typeface="宋体" pitchFamily="2" charset="-122"/>
              </a:rPr>
              <a:t>（</a:t>
            </a:r>
            <a:r>
              <a:rPr lang="en-US" altLang="zh-CN" sz="2800" b="1">
                <a:latin typeface="宋体" pitchFamily="2" charset="-122"/>
              </a:rPr>
              <a:t>4</a:t>
            </a:r>
            <a:r>
              <a:rPr lang="zh-CN" altLang="en-US" sz="2800" b="1">
                <a:latin typeface="宋体" pitchFamily="2" charset="-122"/>
              </a:rPr>
              <a:t>） 网络分类（以便更好地屏蔽各类网络）</a:t>
            </a:r>
          </a:p>
        </p:txBody>
      </p:sp>
      <p:sp>
        <p:nvSpPr>
          <p:cNvPr id="970755" name="Rectangle 3"/>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94212" name="Text Box 4"/>
          <p:cNvSpPr txBox="1">
            <a:spLocks noChangeArrowheads="1"/>
          </p:cNvSpPr>
          <p:nvPr/>
        </p:nvSpPr>
        <p:spPr bwMode="auto">
          <a:xfrm>
            <a:off x="857885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40</a:t>
            </a:r>
            <a:endParaRPr lang="en-US" altLang="zh-CN" dirty="0"/>
          </a:p>
        </p:txBody>
      </p:sp>
      <p:sp>
        <p:nvSpPr>
          <p:cNvPr id="94213" name="Rectangle 5"/>
          <p:cNvSpPr>
            <a:spLocks noChangeArrowheads="1"/>
          </p:cNvSpPr>
          <p:nvPr/>
        </p:nvSpPr>
        <p:spPr bwMode="auto">
          <a:xfrm>
            <a:off x="34925" y="3429000"/>
            <a:ext cx="9109075" cy="3168650"/>
          </a:xfrm>
          <a:prstGeom prst="rect">
            <a:avLst/>
          </a:prstGeom>
          <a:noFill/>
          <a:ln w="9525">
            <a:noFill/>
            <a:miter lim="800000"/>
            <a:headEnd/>
            <a:tailEnd/>
          </a:ln>
        </p:spPr>
        <p:txBody>
          <a:bodyPr/>
          <a:lstStyle/>
          <a:p>
            <a:pPr marL="342900" indent="-342900">
              <a:spcBef>
                <a:spcPct val="50000"/>
              </a:spcBef>
              <a:spcAft>
                <a:spcPct val="20000"/>
              </a:spcAft>
            </a:pPr>
            <a:r>
              <a:rPr lang="zh-CN" altLang="en-US" sz="2800" b="1">
                <a:latin typeface="宋体" pitchFamily="2" charset="-122"/>
              </a:rPr>
              <a:t>网络的</a:t>
            </a:r>
            <a:r>
              <a:rPr lang="zh-CN" altLang="en-US" sz="2800" b="1">
                <a:solidFill>
                  <a:srgbClr val="FF0000"/>
                </a:solidFill>
                <a:latin typeface="宋体" pitchFamily="2" charset="-122"/>
              </a:rPr>
              <a:t>残留差错率</a:t>
            </a:r>
            <a:r>
              <a:rPr lang="zh-CN" altLang="en-US" sz="2800" b="1">
                <a:latin typeface="宋体" pitchFamily="2" charset="-122"/>
              </a:rPr>
              <a:t>：</a:t>
            </a:r>
          </a:p>
          <a:p>
            <a:pPr marL="342900" indent="-342900">
              <a:spcBef>
                <a:spcPct val="20000"/>
              </a:spcBef>
              <a:spcAft>
                <a:spcPct val="20000"/>
              </a:spcAft>
            </a:pPr>
            <a:r>
              <a:rPr lang="zh-CN" altLang="en-US" sz="2800" b="1">
                <a:latin typeface="宋体" pitchFamily="2" charset="-122"/>
              </a:rPr>
              <a:t>  网络连接上传输出错的网络服务数据单元（</a:t>
            </a:r>
            <a:r>
              <a:rPr lang="en-US" altLang="zh-CN" sz="2800" b="1">
                <a:latin typeface="宋体" pitchFamily="2" charset="-122"/>
              </a:rPr>
              <a:t>NSDU</a:t>
            </a:r>
            <a:r>
              <a:rPr lang="zh-CN" altLang="en-US" sz="2800" b="1">
                <a:latin typeface="宋体" pitchFamily="2" charset="-122"/>
              </a:rPr>
              <a:t>）与所有传输的</a:t>
            </a:r>
            <a:r>
              <a:rPr lang="en-US" altLang="zh-CN" sz="2800" b="1">
                <a:latin typeface="宋体" pitchFamily="2" charset="-122"/>
              </a:rPr>
              <a:t>NSDU</a:t>
            </a:r>
            <a:r>
              <a:rPr lang="zh-CN" altLang="en-US" sz="2800" b="1">
                <a:latin typeface="宋体" pitchFamily="2" charset="-122"/>
              </a:rPr>
              <a:t>的比例；</a:t>
            </a:r>
          </a:p>
          <a:p>
            <a:pPr marL="342900" indent="-342900">
              <a:spcBef>
                <a:spcPct val="20000"/>
              </a:spcBef>
              <a:spcAft>
                <a:spcPct val="20000"/>
              </a:spcAft>
            </a:pPr>
            <a:r>
              <a:rPr lang="zh-CN" altLang="en-US" sz="2800" b="1">
                <a:latin typeface="宋体" pitchFamily="2" charset="-122"/>
              </a:rPr>
              <a:t>网络的</a:t>
            </a:r>
            <a:r>
              <a:rPr lang="zh-CN" altLang="en-US" sz="2800" b="1">
                <a:solidFill>
                  <a:srgbClr val="FF0000"/>
                </a:solidFill>
                <a:latin typeface="宋体" pitchFamily="2" charset="-122"/>
              </a:rPr>
              <a:t>可通告的出错率</a:t>
            </a:r>
            <a:r>
              <a:rPr lang="zh-CN" altLang="en-US" sz="2800" b="1">
                <a:latin typeface="宋体" pitchFamily="2" charset="-122"/>
              </a:rPr>
              <a:t>：</a:t>
            </a:r>
          </a:p>
          <a:p>
            <a:pPr marL="342900" indent="-342900">
              <a:spcBef>
                <a:spcPct val="20000"/>
              </a:spcBef>
              <a:spcAft>
                <a:spcPct val="20000"/>
              </a:spcAft>
            </a:pPr>
            <a:r>
              <a:rPr lang="zh-CN" altLang="en-US" sz="2800" b="1">
                <a:latin typeface="宋体" pitchFamily="2" charset="-122"/>
              </a:rPr>
              <a:t>  网络中不可恢复的差错与所有可检测差错的比例。</a:t>
            </a:r>
          </a:p>
          <a:p>
            <a:pPr marL="342900" indent="-342900">
              <a:spcBef>
                <a:spcPct val="20000"/>
              </a:spcBef>
              <a:spcAft>
                <a:spcPct val="20000"/>
              </a:spcAft>
            </a:pPr>
            <a:r>
              <a:rPr lang="zh-CN" altLang="en-US" b="1">
                <a:solidFill>
                  <a:srgbClr val="FF0000"/>
                </a:solidFill>
              </a:rPr>
              <a:t>●</a:t>
            </a:r>
            <a:r>
              <a:rPr lang="zh-CN" altLang="en-US" b="1">
                <a:latin typeface="宋体" pitchFamily="2" charset="-122"/>
              </a:rPr>
              <a:t>不同网络采用不同传输媒体和差错处理技术，导致不同差错率。</a:t>
            </a:r>
          </a:p>
        </p:txBody>
      </p:sp>
      <p:sp>
        <p:nvSpPr>
          <p:cNvPr id="94214" name="Rectangle 6"/>
          <p:cNvSpPr>
            <a:spLocks noChangeArrowheads="1"/>
          </p:cNvSpPr>
          <p:nvPr/>
        </p:nvSpPr>
        <p:spPr bwMode="auto">
          <a:xfrm>
            <a:off x="3271838" y="908050"/>
            <a:ext cx="2449512" cy="574675"/>
          </a:xfrm>
          <a:prstGeom prst="rect">
            <a:avLst/>
          </a:prstGeom>
          <a:solidFill>
            <a:srgbClr val="FFFF99"/>
          </a:solidFill>
          <a:ln w="9525">
            <a:solidFill>
              <a:schemeClr val="tx1"/>
            </a:solidFill>
            <a:miter lim="800000"/>
            <a:headEnd/>
            <a:tailEnd/>
          </a:ln>
        </p:spPr>
        <p:txBody>
          <a:bodyPr wrap="none" anchor="ctr"/>
          <a:lstStyle/>
          <a:p>
            <a:pPr algn="ctr"/>
            <a:r>
              <a:rPr lang="zh-CN" altLang="en-US" b="1"/>
              <a:t>残留差错率</a:t>
            </a:r>
          </a:p>
        </p:txBody>
      </p:sp>
      <p:sp>
        <p:nvSpPr>
          <p:cNvPr id="94215" name="Rectangle 7"/>
          <p:cNvSpPr>
            <a:spLocks noChangeArrowheads="1"/>
          </p:cNvSpPr>
          <p:nvPr/>
        </p:nvSpPr>
        <p:spPr bwMode="auto">
          <a:xfrm>
            <a:off x="5721350" y="908050"/>
            <a:ext cx="2449513" cy="574675"/>
          </a:xfrm>
          <a:prstGeom prst="rect">
            <a:avLst/>
          </a:prstGeom>
          <a:solidFill>
            <a:srgbClr val="FFFF99"/>
          </a:solidFill>
          <a:ln w="9525">
            <a:solidFill>
              <a:schemeClr val="tx1"/>
            </a:solidFill>
            <a:miter lim="800000"/>
            <a:headEnd/>
            <a:tailEnd/>
          </a:ln>
        </p:spPr>
        <p:txBody>
          <a:bodyPr wrap="none" anchor="ctr"/>
          <a:lstStyle/>
          <a:p>
            <a:pPr algn="ctr"/>
            <a:r>
              <a:rPr lang="zh-CN" altLang="en-US" b="1"/>
              <a:t>可通告差错率</a:t>
            </a:r>
          </a:p>
        </p:txBody>
      </p:sp>
      <p:sp>
        <p:nvSpPr>
          <p:cNvPr id="94216" name="Rectangle 8"/>
          <p:cNvSpPr>
            <a:spLocks noChangeArrowheads="1"/>
          </p:cNvSpPr>
          <p:nvPr/>
        </p:nvSpPr>
        <p:spPr bwMode="auto">
          <a:xfrm>
            <a:off x="822325" y="908050"/>
            <a:ext cx="2449513" cy="574675"/>
          </a:xfrm>
          <a:prstGeom prst="rect">
            <a:avLst/>
          </a:prstGeom>
          <a:solidFill>
            <a:srgbClr val="FFFF99"/>
          </a:solidFill>
          <a:ln w="9525">
            <a:solidFill>
              <a:schemeClr val="tx1"/>
            </a:solidFill>
            <a:miter lim="800000"/>
            <a:headEnd/>
            <a:tailEnd/>
          </a:ln>
        </p:spPr>
        <p:txBody>
          <a:bodyPr wrap="none" anchor="ctr"/>
          <a:lstStyle/>
          <a:p>
            <a:pPr algn="ctr"/>
            <a:r>
              <a:rPr lang="zh-CN" altLang="en-US" b="1"/>
              <a:t>网络类型</a:t>
            </a:r>
          </a:p>
        </p:txBody>
      </p:sp>
      <p:sp>
        <p:nvSpPr>
          <p:cNvPr id="94217" name="Rectangle 9"/>
          <p:cNvSpPr>
            <a:spLocks noChangeArrowheads="1"/>
          </p:cNvSpPr>
          <p:nvPr/>
        </p:nvSpPr>
        <p:spPr bwMode="auto">
          <a:xfrm>
            <a:off x="3273425" y="1482725"/>
            <a:ext cx="2449513" cy="574675"/>
          </a:xfrm>
          <a:prstGeom prst="rect">
            <a:avLst/>
          </a:prstGeom>
          <a:solidFill>
            <a:srgbClr val="FFFF99"/>
          </a:solidFill>
          <a:ln w="9525">
            <a:solidFill>
              <a:schemeClr val="tx1"/>
            </a:solidFill>
            <a:miter lim="800000"/>
            <a:headEnd/>
            <a:tailEnd/>
          </a:ln>
        </p:spPr>
        <p:txBody>
          <a:bodyPr wrap="none" anchor="ctr"/>
          <a:lstStyle/>
          <a:p>
            <a:pPr algn="ctr"/>
            <a:r>
              <a:rPr lang="zh-CN" altLang="en-US" b="1"/>
              <a:t>小</a:t>
            </a:r>
          </a:p>
        </p:txBody>
      </p:sp>
      <p:sp>
        <p:nvSpPr>
          <p:cNvPr id="94218" name="Rectangle 10"/>
          <p:cNvSpPr>
            <a:spLocks noChangeArrowheads="1"/>
          </p:cNvSpPr>
          <p:nvPr/>
        </p:nvSpPr>
        <p:spPr bwMode="auto">
          <a:xfrm>
            <a:off x="5722938" y="1482725"/>
            <a:ext cx="2449512" cy="574675"/>
          </a:xfrm>
          <a:prstGeom prst="rect">
            <a:avLst/>
          </a:prstGeom>
          <a:solidFill>
            <a:srgbClr val="FFFF99"/>
          </a:solidFill>
          <a:ln w="9525">
            <a:solidFill>
              <a:schemeClr val="tx1"/>
            </a:solidFill>
            <a:miter lim="800000"/>
            <a:headEnd/>
            <a:tailEnd/>
          </a:ln>
        </p:spPr>
        <p:txBody>
          <a:bodyPr wrap="none" anchor="ctr"/>
          <a:lstStyle/>
          <a:p>
            <a:pPr algn="ctr"/>
            <a:r>
              <a:rPr lang="zh-CN" altLang="en-US" b="1"/>
              <a:t>小</a:t>
            </a:r>
          </a:p>
        </p:txBody>
      </p:sp>
      <p:sp>
        <p:nvSpPr>
          <p:cNvPr id="94219" name="Rectangle 11"/>
          <p:cNvSpPr>
            <a:spLocks noChangeArrowheads="1"/>
          </p:cNvSpPr>
          <p:nvPr/>
        </p:nvSpPr>
        <p:spPr bwMode="auto">
          <a:xfrm>
            <a:off x="823913" y="1482725"/>
            <a:ext cx="2449512" cy="574675"/>
          </a:xfrm>
          <a:prstGeom prst="rect">
            <a:avLst/>
          </a:prstGeom>
          <a:solidFill>
            <a:srgbClr val="FFFF99"/>
          </a:solidFill>
          <a:ln w="9525">
            <a:solidFill>
              <a:schemeClr val="tx1"/>
            </a:solidFill>
            <a:miter lim="800000"/>
            <a:headEnd/>
            <a:tailEnd/>
          </a:ln>
        </p:spPr>
        <p:txBody>
          <a:bodyPr wrap="none" anchor="ctr"/>
          <a:lstStyle/>
          <a:p>
            <a:pPr algn="ctr"/>
            <a:r>
              <a:rPr lang="en-US" altLang="zh-CN" b="1"/>
              <a:t>A </a:t>
            </a:r>
            <a:r>
              <a:rPr lang="zh-CN" altLang="en-US" b="1"/>
              <a:t>型网络</a:t>
            </a:r>
          </a:p>
        </p:txBody>
      </p:sp>
      <p:sp>
        <p:nvSpPr>
          <p:cNvPr id="94220" name="Rectangle 12"/>
          <p:cNvSpPr>
            <a:spLocks noChangeArrowheads="1"/>
          </p:cNvSpPr>
          <p:nvPr/>
        </p:nvSpPr>
        <p:spPr bwMode="auto">
          <a:xfrm>
            <a:off x="3271838" y="2058988"/>
            <a:ext cx="2449512" cy="574675"/>
          </a:xfrm>
          <a:prstGeom prst="rect">
            <a:avLst/>
          </a:prstGeom>
          <a:solidFill>
            <a:srgbClr val="FFFF99"/>
          </a:solidFill>
          <a:ln w="9525">
            <a:solidFill>
              <a:schemeClr val="tx1"/>
            </a:solidFill>
            <a:miter lim="800000"/>
            <a:headEnd/>
            <a:tailEnd/>
          </a:ln>
        </p:spPr>
        <p:txBody>
          <a:bodyPr wrap="none" anchor="ctr"/>
          <a:lstStyle/>
          <a:p>
            <a:pPr algn="ctr"/>
            <a:r>
              <a:rPr lang="zh-CN" altLang="en-US" b="1"/>
              <a:t>小</a:t>
            </a:r>
          </a:p>
        </p:txBody>
      </p:sp>
      <p:sp>
        <p:nvSpPr>
          <p:cNvPr id="94221" name="Rectangle 13"/>
          <p:cNvSpPr>
            <a:spLocks noChangeArrowheads="1"/>
          </p:cNvSpPr>
          <p:nvPr/>
        </p:nvSpPr>
        <p:spPr bwMode="auto">
          <a:xfrm>
            <a:off x="5722938" y="2058988"/>
            <a:ext cx="2449512" cy="574675"/>
          </a:xfrm>
          <a:prstGeom prst="rect">
            <a:avLst/>
          </a:prstGeom>
          <a:solidFill>
            <a:srgbClr val="FFFF99"/>
          </a:solidFill>
          <a:ln w="9525">
            <a:solidFill>
              <a:schemeClr val="tx1"/>
            </a:solidFill>
            <a:miter lim="800000"/>
            <a:headEnd/>
            <a:tailEnd/>
          </a:ln>
        </p:spPr>
        <p:txBody>
          <a:bodyPr wrap="none" anchor="ctr"/>
          <a:lstStyle/>
          <a:p>
            <a:pPr algn="ctr"/>
            <a:r>
              <a:rPr lang="zh-CN" altLang="en-US" b="1"/>
              <a:t>大</a:t>
            </a:r>
          </a:p>
        </p:txBody>
      </p:sp>
      <p:sp>
        <p:nvSpPr>
          <p:cNvPr id="94222" name="Rectangle 14"/>
          <p:cNvSpPr>
            <a:spLocks noChangeArrowheads="1"/>
          </p:cNvSpPr>
          <p:nvPr/>
        </p:nvSpPr>
        <p:spPr bwMode="auto">
          <a:xfrm>
            <a:off x="823913" y="2058988"/>
            <a:ext cx="2449512" cy="574675"/>
          </a:xfrm>
          <a:prstGeom prst="rect">
            <a:avLst/>
          </a:prstGeom>
          <a:solidFill>
            <a:srgbClr val="FFFF99"/>
          </a:solidFill>
          <a:ln w="9525">
            <a:solidFill>
              <a:schemeClr val="tx1"/>
            </a:solidFill>
            <a:miter lim="800000"/>
            <a:headEnd/>
            <a:tailEnd/>
          </a:ln>
        </p:spPr>
        <p:txBody>
          <a:bodyPr wrap="none" anchor="ctr"/>
          <a:lstStyle/>
          <a:p>
            <a:pPr algn="ctr"/>
            <a:r>
              <a:rPr lang="en-US" altLang="zh-CN" b="1"/>
              <a:t>B </a:t>
            </a:r>
            <a:r>
              <a:rPr lang="zh-CN" altLang="en-US" b="1"/>
              <a:t>型网络</a:t>
            </a:r>
          </a:p>
        </p:txBody>
      </p:sp>
      <p:sp>
        <p:nvSpPr>
          <p:cNvPr id="94223" name="Rectangle 15"/>
          <p:cNvSpPr>
            <a:spLocks noChangeArrowheads="1"/>
          </p:cNvSpPr>
          <p:nvPr/>
        </p:nvSpPr>
        <p:spPr bwMode="auto">
          <a:xfrm>
            <a:off x="3273425" y="2635250"/>
            <a:ext cx="2449513" cy="574675"/>
          </a:xfrm>
          <a:prstGeom prst="rect">
            <a:avLst/>
          </a:prstGeom>
          <a:solidFill>
            <a:srgbClr val="FFFF99"/>
          </a:solidFill>
          <a:ln w="9525">
            <a:solidFill>
              <a:schemeClr val="tx1"/>
            </a:solidFill>
            <a:miter lim="800000"/>
            <a:headEnd/>
            <a:tailEnd/>
          </a:ln>
        </p:spPr>
        <p:txBody>
          <a:bodyPr wrap="none" anchor="ctr"/>
          <a:lstStyle/>
          <a:p>
            <a:pPr algn="ctr"/>
            <a:r>
              <a:rPr lang="zh-CN" altLang="en-US" b="1"/>
              <a:t>大</a:t>
            </a:r>
          </a:p>
        </p:txBody>
      </p:sp>
      <p:sp>
        <p:nvSpPr>
          <p:cNvPr id="94224" name="Rectangle 16"/>
          <p:cNvSpPr>
            <a:spLocks noChangeArrowheads="1"/>
          </p:cNvSpPr>
          <p:nvPr/>
        </p:nvSpPr>
        <p:spPr bwMode="auto">
          <a:xfrm>
            <a:off x="5722938" y="2635250"/>
            <a:ext cx="2449512" cy="574675"/>
          </a:xfrm>
          <a:prstGeom prst="rect">
            <a:avLst/>
          </a:prstGeom>
          <a:solidFill>
            <a:srgbClr val="FFFF99"/>
          </a:solidFill>
          <a:ln w="9525">
            <a:solidFill>
              <a:schemeClr val="tx1"/>
            </a:solidFill>
            <a:miter lim="800000"/>
            <a:headEnd/>
            <a:tailEnd/>
          </a:ln>
        </p:spPr>
        <p:txBody>
          <a:bodyPr wrap="none" anchor="ctr"/>
          <a:lstStyle/>
          <a:p>
            <a:pPr algn="ctr"/>
            <a:endParaRPr lang="zh-CN" altLang="zh-CN" b="1"/>
          </a:p>
        </p:txBody>
      </p:sp>
      <p:sp>
        <p:nvSpPr>
          <p:cNvPr id="94225" name="Rectangle 17"/>
          <p:cNvSpPr>
            <a:spLocks noChangeArrowheads="1"/>
          </p:cNvSpPr>
          <p:nvPr/>
        </p:nvSpPr>
        <p:spPr bwMode="auto">
          <a:xfrm>
            <a:off x="823913" y="2635250"/>
            <a:ext cx="2449512" cy="574675"/>
          </a:xfrm>
          <a:prstGeom prst="rect">
            <a:avLst/>
          </a:prstGeom>
          <a:solidFill>
            <a:srgbClr val="FFFF99"/>
          </a:solidFill>
          <a:ln w="9525">
            <a:solidFill>
              <a:schemeClr val="tx1"/>
            </a:solidFill>
            <a:miter lim="800000"/>
            <a:headEnd/>
            <a:tailEnd/>
          </a:ln>
        </p:spPr>
        <p:txBody>
          <a:bodyPr wrap="none" anchor="ctr"/>
          <a:lstStyle/>
          <a:p>
            <a:pPr algn="ctr"/>
            <a:r>
              <a:rPr lang="en-US" altLang="zh-CN" b="1"/>
              <a:t>C </a:t>
            </a:r>
            <a:r>
              <a:rPr lang="zh-CN" altLang="en-US" b="1"/>
              <a:t>型网络</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304800" y="765175"/>
            <a:ext cx="8610600" cy="3095625"/>
          </a:xfrm>
          <a:prstGeom prst="rect">
            <a:avLst/>
          </a:prstGeom>
          <a:noFill/>
          <a:ln w="9525">
            <a:noFill/>
            <a:miter lim="800000"/>
            <a:headEnd/>
            <a:tailEnd/>
          </a:ln>
        </p:spPr>
        <p:txBody>
          <a:bodyPr/>
          <a:lstStyle/>
          <a:p>
            <a:pPr marL="342900" indent="-342900">
              <a:lnSpc>
                <a:spcPct val="120000"/>
              </a:lnSpc>
              <a:spcBef>
                <a:spcPct val="20000"/>
              </a:spcBef>
              <a:spcAft>
                <a:spcPct val="35000"/>
              </a:spcAft>
            </a:pPr>
            <a:r>
              <a:rPr lang="zh-CN" altLang="en-US" sz="2800" b="1">
                <a:solidFill>
                  <a:srgbClr val="FF0000"/>
                </a:solidFill>
                <a:latin typeface="宋体" pitchFamily="2" charset="-122"/>
              </a:rPr>
              <a:t>运输层协议</a:t>
            </a:r>
            <a:r>
              <a:rPr lang="en-US" altLang="zh-CN" sz="2800" b="1">
                <a:solidFill>
                  <a:srgbClr val="FF0000"/>
                </a:solidFill>
                <a:latin typeface="宋体" pitchFamily="2" charset="-122"/>
              </a:rPr>
              <a:t>:</a:t>
            </a:r>
            <a:r>
              <a:rPr lang="en-US" altLang="zh-CN" sz="2800" b="1">
                <a:latin typeface="宋体" pitchFamily="2" charset="-122"/>
              </a:rPr>
              <a:t> </a:t>
            </a:r>
            <a:r>
              <a:rPr lang="zh-CN" altLang="en-US" sz="2800" b="1">
                <a:latin typeface="宋体" pitchFamily="2" charset="-122"/>
              </a:rPr>
              <a:t>定义运输层的</a:t>
            </a:r>
            <a:r>
              <a:rPr lang="en-US" altLang="zh-CN" sz="2800" b="1">
                <a:latin typeface="宋体" pitchFamily="2" charset="-122"/>
              </a:rPr>
              <a:t>PDU</a:t>
            </a:r>
            <a:r>
              <a:rPr lang="zh-CN" altLang="en-US" sz="2800" b="1">
                <a:latin typeface="宋体" pitchFamily="2" charset="-122"/>
              </a:rPr>
              <a:t>格式、交换时序，以及其它实施差错校验、分段</a:t>
            </a:r>
            <a:r>
              <a:rPr lang="en-US" altLang="zh-CN" sz="2800" b="1">
                <a:latin typeface="宋体" pitchFamily="2" charset="-122"/>
              </a:rPr>
              <a:t>/</a:t>
            </a:r>
            <a:r>
              <a:rPr lang="zh-CN" altLang="en-US" sz="2800" b="1">
                <a:latin typeface="宋体" pitchFamily="2" charset="-122"/>
              </a:rPr>
              <a:t>合段、分流</a:t>
            </a:r>
            <a:r>
              <a:rPr lang="en-US" altLang="zh-CN" sz="2800" b="1">
                <a:latin typeface="宋体" pitchFamily="2" charset="-122"/>
              </a:rPr>
              <a:t>/</a:t>
            </a:r>
            <a:r>
              <a:rPr lang="zh-CN" altLang="en-US" sz="2800" b="1">
                <a:latin typeface="宋体" pitchFamily="2" charset="-122"/>
              </a:rPr>
              <a:t>合流、复用</a:t>
            </a:r>
            <a:r>
              <a:rPr lang="en-US" altLang="zh-CN" sz="2800" b="1">
                <a:latin typeface="宋体" pitchFamily="2" charset="-122"/>
              </a:rPr>
              <a:t>/</a:t>
            </a:r>
            <a:r>
              <a:rPr lang="zh-CN" altLang="en-US" sz="2800" b="1">
                <a:latin typeface="宋体" pitchFamily="2" charset="-122"/>
              </a:rPr>
              <a:t>解复用、窗口和流量控制等的方法。</a:t>
            </a:r>
          </a:p>
          <a:p>
            <a:pPr marL="342900" indent="-342900">
              <a:spcBef>
                <a:spcPct val="20000"/>
              </a:spcBef>
              <a:spcAft>
                <a:spcPct val="35000"/>
              </a:spcAft>
            </a:pPr>
            <a:r>
              <a:rPr lang="zh-CN" altLang="en-US" sz="2800" b="1">
                <a:latin typeface="宋体" pitchFamily="2" charset="-122"/>
              </a:rPr>
              <a:t>  相关标准定义了五类运输层协议（</a:t>
            </a:r>
            <a:r>
              <a:rPr lang="en-US" altLang="zh-CN" sz="2800" b="1">
                <a:solidFill>
                  <a:srgbClr val="FF0000"/>
                </a:solidFill>
                <a:latin typeface="宋体" pitchFamily="2" charset="-122"/>
              </a:rPr>
              <a:t>TP0-TP4</a:t>
            </a:r>
            <a:r>
              <a:rPr lang="zh-CN" altLang="en-US" sz="2800" b="1">
                <a:latin typeface="宋体" pitchFamily="2" charset="-122"/>
              </a:rPr>
              <a:t>），不同的运输协议用于不同的网络环境，满足不同的用户需求。</a:t>
            </a:r>
          </a:p>
        </p:txBody>
      </p:sp>
      <p:sp>
        <p:nvSpPr>
          <p:cNvPr id="978947" name="Rectangle 3"/>
          <p:cNvSpPr>
            <a:spLocks noChangeArrowheads="1"/>
          </p:cNvSpPr>
          <p:nvPr/>
        </p:nvSpPr>
        <p:spPr bwMode="auto">
          <a:xfrm>
            <a:off x="228600" y="6096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95236" name="Text Box 4"/>
          <p:cNvSpPr txBox="1">
            <a:spLocks noChangeArrowheads="1"/>
          </p:cNvSpPr>
          <p:nvPr/>
        </p:nvSpPr>
        <p:spPr bwMode="auto">
          <a:xfrm>
            <a:off x="857885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41</a:t>
            </a:r>
            <a:endParaRPr lang="en-US" altLang="zh-CN" dirty="0"/>
          </a:p>
        </p:txBody>
      </p:sp>
      <p:sp>
        <p:nvSpPr>
          <p:cNvPr id="95237" name="Rectangle 5"/>
          <p:cNvSpPr>
            <a:spLocks noChangeArrowheads="1"/>
          </p:cNvSpPr>
          <p:nvPr/>
        </p:nvSpPr>
        <p:spPr bwMode="auto">
          <a:xfrm>
            <a:off x="354013" y="44450"/>
            <a:ext cx="3138487" cy="647700"/>
          </a:xfrm>
          <a:prstGeom prst="rect">
            <a:avLst/>
          </a:prstGeom>
          <a:noFill/>
          <a:ln w="9525">
            <a:noFill/>
            <a:miter lim="800000"/>
            <a:headEnd/>
            <a:tailEnd/>
          </a:ln>
        </p:spPr>
        <p:txBody>
          <a:bodyPr/>
          <a:lstStyle/>
          <a:p>
            <a:pPr marL="342900" indent="-342900">
              <a:spcBef>
                <a:spcPts val="300"/>
              </a:spcBef>
              <a:spcAft>
                <a:spcPct val="35000"/>
              </a:spcAft>
            </a:pPr>
            <a:r>
              <a:rPr lang="zh-CN" altLang="en-US" sz="2800" b="1">
                <a:latin typeface="宋体" pitchFamily="2" charset="-122"/>
              </a:rPr>
              <a:t>（</a:t>
            </a:r>
            <a:r>
              <a:rPr lang="en-US" altLang="zh-CN" sz="2800" b="1">
                <a:latin typeface="宋体" pitchFamily="2" charset="-122"/>
              </a:rPr>
              <a:t>5</a:t>
            </a:r>
            <a:r>
              <a:rPr lang="zh-CN" altLang="en-US" sz="2800" b="1">
                <a:latin typeface="宋体" pitchFamily="2" charset="-122"/>
              </a:rPr>
              <a:t>） 运输层协议</a:t>
            </a:r>
            <a:endParaRPr lang="zh-CN" altLang="en-US">
              <a:latin typeface="宋体"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7"/>
          <p:cNvGrpSpPr>
            <a:grpSpLocks/>
          </p:cNvGrpSpPr>
          <p:nvPr/>
        </p:nvGrpSpPr>
        <p:grpSpPr bwMode="auto">
          <a:xfrm>
            <a:off x="1066800" y="914400"/>
            <a:ext cx="7688263" cy="5410200"/>
            <a:chOff x="672" y="576"/>
            <a:chExt cx="4843" cy="3408"/>
          </a:xfrm>
        </p:grpSpPr>
        <p:sp>
          <p:nvSpPr>
            <p:cNvPr id="55302" name="Rectangle 4"/>
            <p:cNvSpPr>
              <a:spLocks noChangeArrowheads="1"/>
            </p:cNvSpPr>
            <p:nvPr/>
          </p:nvSpPr>
          <p:spPr bwMode="auto">
            <a:xfrm>
              <a:off x="672" y="576"/>
              <a:ext cx="779" cy="2128"/>
            </a:xfrm>
            <a:prstGeom prst="rect">
              <a:avLst/>
            </a:prstGeom>
            <a:noFill/>
            <a:ln w="9525">
              <a:solidFill>
                <a:srgbClr val="000000"/>
              </a:solidFill>
              <a:miter lim="800000"/>
              <a:headEnd/>
              <a:tailEnd/>
            </a:ln>
          </p:spPr>
          <p:txBody>
            <a:bodyPr/>
            <a:lstStyle/>
            <a:p>
              <a:endParaRPr lang="zh-CN" altLang="en-US"/>
            </a:p>
          </p:txBody>
        </p:sp>
        <p:sp>
          <p:nvSpPr>
            <p:cNvPr id="55303" name="Rectangle 5"/>
            <p:cNvSpPr>
              <a:spLocks noChangeArrowheads="1"/>
            </p:cNvSpPr>
            <p:nvPr/>
          </p:nvSpPr>
          <p:spPr bwMode="auto">
            <a:xfrm>
              <a:off x="4693" y="576"/>
              <a:ext cx="779" cy="2128"/>
            </a:xfrm>
            <a:prstGeom prst="rect">
              <a:avLst/>
            </a:prstGeom>
            <a:noFill/>
            <a:ln w="9525">
              <a:solidFill>
                <a:srgbClr val="000000"/>
              </a:solidFill>
              <a:miter lim="800000"/>
              <a:headEnd/>
              <a:tailEnd/>
            </a:ln>
          </p:spPr>
          <p:txBody>
            <a:bodyPr/>
            <a:lstStyle/>
            <a:p>
              <a:endParaRPr lang="zh-CN" altLang="en-US"/>
            </a:p>
          </p:txBody>
        </p:sp>
        <p:sp>
          <p:nvSpPr>
            <p:cNvPr id="55304" name="Rectangle 6"/>
            <p:cNvSpPr>
              <a:spLocks noChangeArrowheads="1"/>
            </p:cNvSpPr>
            <p:nvPr/>
          </p:nvSpPr>
          <p:spPr bwMode="auto">
            <a:xfrm>
              <a:off x="1969" y="1792"/>
              <a:ext cx="779" cy="912"/>
            </a:xfrm>
            <a:prstGeom prst="rect">
              <a:avLst/>
            </a:prstGeom>
            <a:noFill/>
            <a:ln w="9525">
              <a:solidFill>
                <a:srgbClr val="000000"/>
              </a:solidFill>
              <a:miter lim="800000"/>
              <a:headEnd/>
              <a:tailEnd/>
            </a:ln>
          </p:spPr>
          <p:txBody>
            <a:bodyPr/>
            <a:lstStyle/>
            <a:p>
              <a:endParaRPr lang="zh-CN" altLang="en-US"/>
            </a:p>
          </p:txBody>
        </p:sp>
        <p:sp>
          <p:nvSpPr>
            <p:cNvPr id="55305" name="Rectangle 7"/>
            <p:cNvSpPr>
              <a:spLocks noChangeArrowheads="1"/>
            </p:cNvSpPr>
            <p:nvPr/>
          </p:nvSpPr>
          <p:spPr bwMode="auto">
            <a:xfrm>
              <a:off x="3136" y="1792"/>
              <a:ext cx="780" cy="912"/>
            </a:xfrm>
            <a:prstGeom prst="rect">
              <a:avLst/>
            </a:prstGeom>
            <a:noFill/>
            <a:ln w="9525">
              <a:solidFill>
                <a:srgbClr val="000000"/>
              </a:solidFill>
              <a:miter lim="800000"/>
              <a:headEnd/>
              <a:tailEnd/>
            </a:ln>
          </p:spPr>
          <p:txBody>
            <a:bodyPr/>
            <a:lstStyle/>
            <a:p>
              <a:endParaRPr lang="zh-CN" altLang="en-US"/>
            </a:p>
          </p:txBody>
        </p:sp>
        <p:sp>
          <p:nvSpPr>
            <p:cNvPr id="55306" name="Line 8"/>
            <p:cNvSpPr>
              <a:spLocks noChangeShapeType="1"/>
            </p:cNvSpPr>
            <p:nvPr/>
          </p:nvSpPr>
          <p:spPr bwMode="auto">
            <a:xfrm>
              <a:off x="672" y="880"/>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5307" name="Line 9"/>
            <p:cNvSpPr>
              <a:spLocks noChangeShapeType="1"/>
            </p:cNvSpPr>
            <p:nvPr/>
          </p:nvSpPr>
          <p:spPr bwMode="auto">
            <a:xfrm>
              <a:off x="672" y="1184"/>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5308" name="Line 10"/>
            <p:cNvSpPr>
              <a:spLocks noChangeShapeType="1"/>
            </p:cNvSpPr>
            <p:nvPr/>
          </p:nvSpPr>
          <p:spPr bwMode="auto">
            <a:xfrm>
              <a:off x="672" y="1488"/>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5309" name="Line 11"/>
            <p:cNvSpPr>
              <a:spLocks noChangeShapeType="1"/>
            </p:cNvSpPr>
            <p:nvPr/>
          </p:nvSpPr>
          <p:spPr bwMode="auto">
            <a:xfrm>
              <a:off x="672" y="1792"/>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5310" name="Line 12"/>
            <p:cNvSpPr>
              <a:spLocks noChangeShapeType="1"/>
            </p:cNvSpPr>
            <p:nvPr/>
          </p:nvSpPr>
          <p:spPr bwMode="auto">
            <a:xfrm>
              <a:off x="672" y="2095"/>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5311" name="Line 13"/>
            <p:cNvSpPr>
              <a:spLocks noChangeShapeType="1"/>
            </p:cNvSpPr>
            <p:nvPr/>
          </p:nvSpPr>
          <p:spPr bwMode="auto">
            <a:xfrm>
              <a:off x="672" y="2399"/>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5312" name="Line 14"/>
            <p:cNvSpPr>
              <a:spLocks noChangeShapeType="1"/>
            </p:cNvSpPr>
            <p:nvPr/>
          </p:nvSpPr>
          <p:spPr bwMode="auto">
            <a:xfrm>
              <a:off x="1969" y="2095"/>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5313" name="Line 15"/>
            <p:cNvSpPr>
              <a:spLocks noChangeShapeType="1"/>
            </p:cNvSpPr>
            <p:nvPr/>
          </p:nvSpPr>
          <p:spPr bwMode="auto">
            <a:xfrm>
              <a:off x="1969" y="2399"/>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5314" name="Line 16"/>
            <p:cNvSpPr>
              <a:spLocks noChangeShapeType="1"/>
            </p:cNvSpPr>
            <p:nvPr/>
          </p:nvSpPr>
          <p:spPr bwMode="auto">
            <a:xfrm>
              <a:off x="3136" y="2095"/>
              <a:ext cx="780" cy="1"/>
            </a:xfrm>
            <a:prstGeom prst="line">
              <a:avLst/>
            </a:prstGeom>
            <a:noFill/>
            <a:ln w="12700">
              <a:solidFill>
                <a:srgbClr val="000000"/>
              </a:solidFill>
              <a:round/>
              <a:headEnd type="none" w="sm" len="sm"/>
              <a:tailEnd type="none" w="sm" len="sm"/>
            </a:ln>
          </p:spPr>
          <p:txBody>
            <a:bodyPr/>
            <a:lstStyle/>
            <a:p>
              <a:endParaRPr lang="zh-CN" altLang="en-US"/>
            </a:p>
          </p:txBody>
        </p:sp>
        <p:sp>
          <p:nvSpPr>
            <p:cNvPr id="55315" name="Line 17"/>
            <p:cNvSpPr>
              <a:spLocks noChangeShapeType="1"/>
            </p:cNvSpPr>
            <p:nvPr/>
          </p:nvSpPr>
          <p:spPr bwMode="auto">
            <a:xfrm>
              <a:off x="3136" y="2399"/>
              <a:ext cx="780" cy="1"/>
            </a:xfrm>
            <a:prstGeom prst="line">
              <a:avLst/>
            </a:prstGeom>
            <a:noFill/>
            <a:ln w="12700">
              <a:solidFill>
                <a:srgbClr val="000000"/>
              </a:solidFill>
              <a:round/>
              <a:headEnd type="none" w="sm" len="sm"/>
              <a:tailEnd type="none" w="sm" len="sm"/>
            </a:ln>
          </p:spPr>
          <p:txBody>
            <a:bodyPr/>
            <a:lstStyle/>
            <a:p>
              <a:endParaRPr lang="zh-CN" altLang="en-US"/>
            </a:p>
          </p:txBody>
        </p:sp>
        <p:sp>
          <p:nvSpPr>
            <p:cNvPr id="55316" name="Line 18"/>
            <p:cNvSpPr>
              <a:spLocks noChangeShapeType="1"/>
            </p:cNvSpPr>
            <p:nvPr/>
          </p:nvSpPr>
          <p:spPr bwMode="auto">
            <a:xfrm>
              <a:off x="4693" y="880"/>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5317" name="Line 19"/>
            <p:cNvSpPr>
              <a:spLocks noChangeShapeType="1"/>
            </p:cNvSpPr>
            <p:nvPr/>
          </p:nvSpPr>
          <p:spPr bwMode="auto">
            <a:xfrm>
              <a:off x="4693" y="1184"/>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5318" name="Line 20"/>
            <p:cNvSpPr>
              <a:spLocks noChangeShapeType="1"/>
            </p:cNvSpPr>
            <p:nvPr/>
          </p:nvSpPr>
          <p:spPr bwMode="auto">
            <a:xfrm>
              <a:off x="4693" y="1488"/>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5319" name="Line 21"/>
            <p:cNvSpPr>
              <a:spLocks noChangeShapeType="1"/>
            </p:cNvSpPr>
            <p:nvPr/>
          </p:nvSpPr>
          <p:spPr bwMode="auto">
            <a:xfrm>
              <a:off x="4693" y="1792"/>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5320" name="Line 22"/>
            <p:cNvSpPr>
              <a:spLocks noChangeShapeType="1"/>
            </p:cNvSpPr>
            <p:nvPr/>
          </p:nvSpPr>
          <p:spPr bwMode="auto">
            <a:xfrm>
              <a:off x="4693" y="2095"/>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5321" name="Line 23"/>
            <p:cNvSpPr>
              <a:spLocks noChangeShapeType="1"/>
            </p:cNvSpPr>
            <p:nvPr/>
          </p:nvSpPr>
          <p:spPr bwMode="auto">
            <a:xfrm>
              <a:off x="4693" y="2399"/>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5322" name="Line 24"/>
            <p:cNvSpPr>
              <a:spLocks noChangeShapeType="1"/>
            </p:cNvSpPr>
            <p:nvPr/>
          </p:nvSpPr>
          <p:spPr bwMode="auto">
            <a:xfrm>
              <a:off x="1450" y="779"/>
              <a:ext cx="3244" cy="1"/>
            </a:xfrm>
            <a:prstGeom prst="line">
              <a:avLst/>
            </a:prstGeom>
            <a:noFill/>
            <a:ln w="6350">
              <a:solidFill>
                <a:srgbClr val="000000"/>
              </a:solidFill>
              <a:prstDash val="sysDot"/>
              <a:round/>
              <a:headEnd type="arrow" w="sm" len="sm"/>
              <a:tailEnd type="arrow" w="sm" len="sm"/>
            </a:ln>
          </p:spPr>
          <p:txBody>
            <a:bodyPr/>
            <a:lstStyle/>
            <a:p>
              <a:endParaRPr lang="zh-CN" altLang="en-US"/>
            </a:p>
          </p:txBody>
        </p:sp>
        <p:sp>
          <p:nvSpPr>
            <p:cNvPr id="55323" name="Line 25"/>
            <p:cNvSpPr>
              <a:spLocks noChangeShapeType="1"/>
            </p:cNvSpPr>
            <p:nvPr/>
          </p:nvSpPr>
          <p:spPr bwMode="auto">
            <a:xfrm>
              <a:off x="1450" y="1082"/>
              <a:ext cx="3244"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5324" name="Line 26"/>
            <p:cNvSpPr>
              <a:spLocks noChangeShapeType="1"/>
            </p:cNvSpPr>
            <p:nvPr/>
          </p:nvSpPr>
          <p:spPr bwMode="auto">
            <a:xfrm>
              <a:off x="1450" y="1386"/>
              <a:ext cx="3244"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5325" name="Line 27"/>
            <p:cNvSpPr>
              <a:spLocks noChangeShapeType="1"/>
            </p:cNvSpPr>
            <p:nvPr/>
          </p:nvSpPr>
          <p:spPr bwMode="auto">
            <a:xfrm>
              <a:off x="1450" y="1690"/>
              <a:ext cx="3244"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5326" name="Line 28"/>
            <p:cNvSpPr>
              <a:spLocks noChangeShapeType="1"/>
            </p:cNvSpPr>
            <p:nvPr/>
          </p:nvSpPr>
          <p:spPr bwMode="auto">
            <a:xfrm>
              <a:off x="1450" y="1994"/>
              <a:ext cx="52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5327" name="Line 29"/>
            <p:cNvSpPr>
              <a:spLocks noChangeShapeType="1"/>
            </p:cNvSpPr>
            <p:nvPr/>
          </p:nvSpPr>
          <p:spPr bwMode="auto">
            <a:xfrm>
              <a:off x="1450" y="2298"/>
              <a:ext cx="52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5328" name="Line 30"/>
            <p:cNvSpPr>
              <a:spLocks noChangeShapeType="1"/>
            </p:cNvSpPr>
            <p:nvPr/>
          </p:nvSpPr>
          <p:spPr bwMode="auto">
            <a:xfrm>
              <a:off x="1450" y="2602"/>
              <a:ext cx="520" cy="1"/>
            </a:xfrm>
            <a:prstGeom prst="line">
              <a:avLst/>
            </a:prstGeom>
            <a:noFill/>
            <a:ln w="12700">
              <a:solidFill>
                <a:srgbClr val="000000"/>
              </a:solidFill>
              <a:prstDash val="sysDot"/>
              <a:round/>
              <a:headEnd type="triangle" w="sm" len="sm"/>
              <a:tailEnd type="triangle" w="sm" len="sm"/>
            </a:ln>
          </p:spPr>
          <p:txBody>
            <a:bodyPr/>
            <a:lstStyle/>
            <a:p>
              <a:endParaRPr lang="zh-CN" altLang="en-US"/>
            </a:p>
          </p:txBody>
        </p:sp>
        <p:sp>
          <p:nvSpPr>
            <p:cNvPr id="55329" name="Line 31"/>
            <p:cNvSpPr>
              <a:spLocks noChangeShapeType="1"/>
            </p:cNvSpPr>
            <p:nvPr/>
          </p:nvSpPr>
          <p:spPr bwMode="auto">
            <a:xfrm>
              <a:off x="2747" y="1994"/>
              <a:ext cx="39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5330" name="Line 32"/>
            <p:cNvSpPr>
              <a:spLocks noChangeShapeType="1"/>
            </p:cNvSpPr>
            <p:nvPr/>
          </p:nvSpPr>
          <p:spPr bwMode="auto">
            <a:xfrm>
              <a:off x="2747" y="2298"/>
              <a:ext cx="39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5331" name="Line 33"/>
            <p:cNvSpPr>
              <a:spLocks noChangeShapeType="1"/>
            </p:cNvSpPr>
            <p:nvPr/>
          </p:nvSpPr>
          <p:spPr bwMode="auto">
            <a:xfrm>
              <a:off x="2747" y="2602"/>
              <a:ext cx="39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5332" name="Line 34"/>
            <p:cNvSpPr>
              <a:spLocks noChangeShapeType="1"/>
            </p:cNvSpPr>
            <p:nvPr/>
          </p:nvSpPr>
          <p:spPr bwMode="auto">
            <a:xfrm>
              <a:off x="3914" y="1994"/>
              <a:ext cx="78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5333" name="Line 35"/>
            <p:cNvSpPr>
              <a:spLocks noChangeShapeType="1"/>
            </p:cNvSpPr>
            <p:nvPr/>
          </p:nvSpPr>
          <p:spPr bwMode="auto">
            <a:xfrm>
              <a:off x="3914" y="2298"/>
              <a:ext cx="78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5334" name="Line 36"/>
            <p:cNvSpPr>
              <a:spLocks noChangeShapeType="1"/>
            </p:cNvSpPr>
            <p:nvPr/>
          </p:nvSpPr>
          <p:spPr bwMode="auto">
            <a:xfrm>
              <a:off x="3914" y="2602"/>
              <a:ext cx="78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5335" name="Line 37"/>
            <p:cNvSpPr>
              <a:spLocks noChangeShapeType="1"/>
            </p:cNvSpPr>
            <p:nvPr/>
          </p:nvSpPr>
          <p:spPr bwMode="auto">
            <a:xfrm>
              <a:off x="1061" y="2703"/>
              <a:ext cx="1" cy="204"/>
            </a:xfrm>
            <a:prstGeom prst="line">
              <a:avLst/>
            </a:prstGeom>
            <a:noFill/>
            <a:ln w="28575">
              <a:solidFill>
                <a:srgbClr val="FF0000"/>
              </a:solidFill>
              <a:round/>
              <a:headEnd type="none" w="sm" len="sm"/>
              <a:tailEnd type="none" w="sm" len="sm"/>
            </a:ln>
          </p:spPr>
          <p:txBody>
            <a:bodyPr/>
            <a:lstStyle/>
            <a:p>
              <a:endParaRPr lang="zh-CN" altLang="en-US"/>
            </a:p>
          </p:txBody>
        </p:sp>
        <p:sp>
          <p:nvSpPr>
            <p:cNvPr id="55336" name="Line 38"/>
            <p:cNvSpPr>
              <a:spLocks noChangeShapeType="1"/>
            </p:cNvSpPr>
            <p:nvPr/>
          </p:nvSpPr>
          <p:spPr bwMode="auto">
            <a:xfrm>
              <a:off x="1056" y="2928"/>
              <a:ext cx="1169" cy="1"/>
            </a:xfrm>
            <a:prstGeom prst="line">
              <a:avLst/>
            </a:prstGeom>
            <a:noFill/>
            <a:ln w="28575">
              <a:solidFill>
                <a:srgbClr val="FF0000"/>
              </a:solidFill>
              <a:round/>
              <a:headEnd type="none" w="sm" len="sm"/>
              <a:tailEnd type="none" w="sm" len="sm"/>
            </a:ln>
          </p:spPr>
          <p:txBody>
            <a:bodyPr/>
            <a:lstStyle/>
            <a:p>
              <a:endParaRPr lang="zh-CN" altLang="en-US"/>
            </a:p>
          </p:txBody>
        </p:sp>
        <p:sp>
          <p:nvSpPr>
            <p:cNvPr id="55337" name="Line 39"/>
            <p:cNvSpPr>
              <a:spLocks noChangeShapeType="1"/>
            </p:cNvSpPr>
            <p:nvPr/>
          </p:nvSpPr>
          <p:spPr bwMode="auto">
            <a:xfrm>
              <a:off x="2228" y="2703"/>
              <a:ext cx="2" cy="204"/>
            </a:xfrm>
            <a:prstGeom prst="line">
              <a:avLst/>
            </a:prstGeom>
            <a:noFill/>
            <a:ln w="28575">
              <a:solidFill>
                <a:srgbClr val="FF0000"/>
              </a:solidFill>
              <a:round/>
              <a:headEnd type="none" w="sm" len="sm"/>
              <a:tailEnd type="none" w="sm" len="sm"/>
            </a:ln>
          </p:spPr>
          <p:txBody>
            <a:bodyPr/>
            <a:lstStyle/>
            <a:p>
              <a:endParaRPr lang="zh-CN" altLang="en-US"/>
            </a:p>
          </p:txBody>
        </p:sp>
        <p:sp>
          <p:nvSpPr>
            <p:cNvPr id="55338" name="Line 40"/>
            <p:cNvSpPr>
              <a:spLocks noChangeShapeType="1"/>
            </p:cNvSpPr>
            <p:nvPr/>
          </p:nvSpPr>
          <p:spPr bwMode="auto">
            <a:xfrm>
              <a:off x="2488" y="2703"/>
              <a:ext cx="1" cy="204"/>
            </a:xfrm>
            <a:prstGeom prst="line">
              <a:avLst/>
            </a:prstGeom>
            <a:noFill/>
            <a:ln w="28575">
              <a:solidFill>
                <a:srgbClr val="FF0000"/>
              </a:solidFill>
              <a:round/>
              <a:headEnd type="none" w="sm" len="sm"/>
              <a:tailEnd type="none" w="sm" len="sm"/>
            </a:ln>
          </p:spPr>
          <p:txBody>
            <a:bodyPr/>
            <a:lstStyle/>
            <a:p>
              <a:endParaRPr lang="zh-CN" altLang="en-US"/>
            </a:p>
          </p:txBody>
        </p:sp>
        <p:sp>
          <p:nvSpPr>
            <p:cNvPr id="55339" name="Line 41"/>
            <p:cNvSpPr>
              <a:spLocks noChangeShapeType="1"/>
            </p:cNvSpPr>
            <p:nvPr/>
          </p:nvSpPr>
          <p:spPr bwMode="auto">
            <a:xfrm>
              <a:off x="2496" y="2927"/>
              <a:ext cx="909" cy="1"/>
            </a:xfrm>
            <a:prstGeom prst="line">
              <a:avLst/>
            </a:prstGeom>
            <a:noFill/>
            <a:ln w="28575">
              <a:solidFill>
                <a:srgbClr val="FF0000"/>
              </a:solidFill>
              <a:round/>
              <a:headEnd type="none" w="sm" len="sm"/>
              <a:tailEnd type="none" w="sm" len="sm"/>
            </a:ln>
          </p:spPr>
          <p:txBody>
            <a:bodyPr/>
            <a:lstStyle/>
            <a:p>
              <a:endParaRPr lang="zh-CN" altLang="en-US"/>
            </a:p>
          </p:txBody>
        </p:sp>
        <p:sp>
          <p:nvSpPr>
            <p:cNvPr id="55340" name="Line 42"/>
            <p:cNvSpPr>
              <a:spLocks noChangeShapeType="1"/>
            </p:cNvSpPr>
            <p:nvPr/>
          </p:nvSpPr>
          <p:spPr bwMode="auto">
            <a:xfrm>
              <a:off x="3396" y="2703"/>
              <a:ext cx="1" cy="204"/>
            </a:xfrm>
            <a:prstGeom prst="line">
              <a:avLst/>
            </a:prstGeom>
            <a:noFill/>
            <a:ln w="28575">
              <a:solidFill>
                <a:srgbClr val="FF0000"/>
              </a:solidFill>
              <a:round/>
              <a:headEnd type="none" w="sm" len="sm"/>
              <a:tailEnd type="none" w="sm" len="sm"/>
            </a:ln>
          </p:spPr>
          <p:txBody>
            <a:bodyPr/>
            <a:lstStyle/>
            <a:p>
              <a:endParaRPr lang="zh-CN" altLang="en-US"/>
            </a:p>
          </p:txBody>
        </p:sp>
        <p:sp>
          <p:nvSpPr>
            <p:cNvPr id="55341" name="Line 43"/>
            <p:cNvSpPr>
              <a:spLocks noChangeShapeType="1"/>
            </p:cNvSpPr>
            <p:nvPr/>
          </p:nvSpPr>
          <p:spPr bwMode="auto">
            <a:xfrm>
              <a:off x="3792" y="2688"/>
              <a:ext cx="1" cy="204"/>
            </a:xfrm>
            <a:prstGeom prst="line">
              <a:avLst/>
            </a:prstGeom>
            <a:noFill/>
            <a:ln w="28575">
              <a:solidFill>
                <a:srgbClr val="FF0000"/>
              </a:solidFill>
              <a:round/>
              <a:headEnd type="none" w="sm" len="sm"/>
              <a:tailEnd type="none" w="sm" len="sm"/>
            </a:ln>
          </p:spPr>
          <p:txBody>
            <a:bodyPr/>
            <a:lstStyle/>
            <a:p>
              <a:endParaRPr lang="zh-CN" altLang="en-US"/>
            </a:p>
          </p:txBody>
        </p:sp>
        <p:sp>
          <p:nvSpPr>
            <p:cNvPr id="55342" name="Line 44"/>
            <p:cNvSpPr>
              <a:spLocks noChangeShapeType="1"/>
            </p:cNvSpPr>
            <p:nvPr/>
          </p:nvSpPr>
          <p:spPr bwMode="auto">
            <a:xfrm>
              <a:off x="3785" y="2906"/>
              <a:ext cx="1168" cy="1"/>
            </a:xfrm>
            <a:prstGeom prst="line">
              <a:avLst/>
            </a:prstGeom>
            <a:noFill/>
            <a:ln w="28575">
              <a:solidFill>
                <a:srgbClr val="FF0000"/>
              </a:solidFill>
              <a:round/>
              <a:headEnd type="none" w="sm" len="sm"/>
              <a:tailEnd type="none" w="sm" len="sm"/>
            </a:ln>
          </p:spPr>
          <p:txBody>
            <a:bodyPr/>
            <a:lstStyle/>
            <a:p>
              <a:endParaRPr lang="zh-CN" altLang="en-US"/>
            </a:p>
          </p:txBody>
        </p:sp>
        <p:sp>
          <p:nvSpPr>
            <p:cNvPr id="55343" name="Line 45"/>
            <p:cNvSpPr>
              <a:spLocks noChangeShapeType="1"/>
            </p:cNvSpPr>
            <p:nvPr/>
          </p:nvSpPr>
          <p:spPr bwMode="auto">
            <a:xfrm>
              <a:off x="4952" y="2703"/>
              <a:ext cx="1" cy="204"/>
            </a:xfrm>
            <a:prstGeom prst="line">
              <a:avLst/>
            </a:prstGeom>
            <a:noFill/>
            <a:ln w="28575">
              <a:solidFill>
                <a:srgbClr val="FF0000"/>
              </a:solidFill>
              <a:round/>
              <a:headEnd type="none" w="sm" len="sm"/>
              <a:tailEnd type="none" w="sm" len="sm"/>
            </a:ln>
          </p:spPr>
          <p:txBody>
            <a:bodyPr/>
            <a:lstStyle/>
            <a:p>
              <a:endParaRPr lang="zh-CN" altLang="en-US"/>
            </a:p>
          </p:txBody>
        </p:sp>
        <p:pic>
          <p:nvPicPr>
            <p:cNvPr id="55344" name="Picture 48"/>
            <p:cNvPicPr>
              <a:picLocks noChangeArrowheads="1"/>
            </p:cNvPicPr>
            <p:nvPr/>
          </p:nvPicPr>
          <p:blipFill>
            <a:blip r:embed="rId2" cstate="print"/>
            <a:srcRect/>
            <a:stretch>
              <a:fillRect/>
            </a:stretch>
          </p:blipFill>
          <p:spPr bwMode="auto">
            <a:xfrm>
              <a:off x="864" y="3552"/>
              <a:ext cx="336" cy="321"/>
            </a:xfrm>
            <a:prstGeom prst="rect">
              <a:avLst/>
            </a:prstGeom>
            <a:noFill/>
            <a:ln w="12700">
              <a:noFill/>
              <a:miter lim="800000"/>
              <a:headEnd/>
              <a:tailEnd/>
            </a:ln>
          </p:spPr>
        </p:pic>
        <p:grpSp>
          <p:nvGrpSpPr>
            <p:cNvPr id="3" name="Group 49"/>
            <p:cNvGrpSpPr>
              <a:grpSpLocks/>
            </p:cNvGrpSpPr>
            <p:nvPr/>
          </p:nvGrpSpPr>
          <p:grpSpPr bwMode="auto">
            <a:xfrm>
              <a:off x="1872" y="3312"/>
              <a:ext cx="2112" cy="672"/>
              <a:chOff x="3331" y="1857"/>
              <a:chExt cx="686" cy="288"/>
            </a:xfrm>
          </p:grpSpPr>
          <p:grpSp>
            <p:nvGrpSpPr>
              <p:cNvPr id="4" name="Group 50"/>
              <p:cNvGrpSpPr>
                <a:grpSpLocks/>
              </p:cNvGrpSpPr>
              <p:nvPr/>
            </p:nvGrpSpPr>
            <p:grpSpPr bwMode="auto">
              <a:xfrm>
                <a:off x="3340" y="1870"/>
                <a:ext cx="677" cy="275"/>
                <a:chOff x="3340" y="1870"/>
                <a:chExt cx="677" cy="275"/>
              </a:xfrm>
            </p:grpSpPr>
            <p:sp>
              <p:nvSpPr>
                <p:cNvPr id="55400" name="Oval 51"/>
                <p:cNvSpPr>
                  <a:spLocks noChangeArrowheads="1"/>
                </p:cNvSpPr>
                <p:nvPr/>
              </p:nvSpPr>
              <p:spPr bwMode="auto">
                <a:xfrm>
                  <a:off x="3575" y="1870"/>
                  <a:ext cx="292" cy="104"/>
                </a:xfrm>
                <a:prstGeom prst="ellipse">
                  <a:avLst/>
                </a:prstGeom>
                <a:solidFill>
                  <a:srgbClr val="000000"/>
                </a:solidFill>
                <a:ln w="12700">
                  <a:noFill/>
                  <a:round/>
                  <a:headEnd/>
                  <a:tailEnd/>
                </a:ln>
              </p:spPr>
              <p:txBody>
                <a:bodyPr wrap="none" anchor="ctr"/>
                <a:lstStyle/>
                <a:p>
                  <a:endParaRPr lang="zh-CN" altLang="en-US"/>
                </a:p>
              </p:txBody>
            </p:sp>
            <p:sp>
              <p:nvSpPr>
                <p:cNvPr id="55401" name="Oval 52"/>
                <p:cNvSpPr>
                  <a:spLocks noChangeArrowheads="1"/>
                </p:cNvSpPr>
                <p:nvPr/>
              </p:nvSpPr>
              <p:spPr bwMode="auto">
                <a:xfrm>
                  <a:off x="3416" y="1897"/>
                  <a:ext cx="207" cy="110"/>
                </a:xfrm>
                <a:prstGeom prst="ellipse">
                  <a:avLst/>
                </a:prstGeom>
                <a:solidFill>
                  <a:srgbClr val="000000"/>
                </a:solidFill>
                <a:ln w="12700">
                  <a:noFill/>
                  <a:round/>
                  <a:headEnd/>
                  <a:tailEnd/>
                </a:ln>
              </p:spPr>
              <p:txBody>
                <a:bodyPr wrap="none" anchor="ctr"/>
                <a:lstStyle/>
                <a:p>
                  <a:endParaRPr lang="zh-CN" altLang="en-US"/>
                </a:p>
              </p:txBody>
            </p:sp>
            <p:sp>
              <p:nvSpPr>
                <p:cNvPr id="55402" name="Oval 53"/>
                <p:cNvSpPr>
                  <a:spLocks noChangeArrowheads="1"/>
                </p:cNvSpPr>
                <p:nvPr/>
              </p:nvSpPr>
              <p:spPr bwMode="auto">
                <a:xfrm>
                  <a:off x="3340" y="1969"/>
                  <a:ext cx="142" cy="85"/>
                </a:xfrm>
                <a:prstGeom prst="ellipse">
                  <a:avLst/>
                </a:prstGeom>
                <a:solidFill>
                  <a:srgbClr val="000000"/>
                </a:solidFill>
                <a:ln w="12700">
                  <a:noFill/>
                  <a:round/>
                  <a:headEnd/>
                  <a:tailEnd/>
                </a:ln>
              </p:spPr>
              <p:txBody>
                <a:bodyPr wrap="none" anchor="ctr"/>
                <a:lstStyle/>
                <a:p>
                  <a:endParaRPr lang="zh-CN" altLang="en-US"/>
                </a:p>
              </p:txBody>
            </p:sp>
            <p:sp>
              <p:nvSpPr>
                <p:cNvPr id="55403" name="Oval 54"/>
                <p:cNvSpPr>
                  <a:spLocks noChangeArrowheads="1"/>
                </p:cNvSpPr>
                <p:nvPr/>
              </p:nvSpPr>
              <p:spPr bwMode="auto">
                <a:xfrm>
                  <a:off x="3388" y="2015"/>
                  <a:ext cx="217" cy="98"/>
                </a:xfrm>
                <a:prstGeom prst="ellipse">
                  <a:avLst/>
                </a:prstGeom>
                <a:solidFill>
                  <a:srgbClr val="000000"/>
                </a:solidFill>
                <a:ln w="12700">
                  <a:noFill/>
                  <a:round/>
                  <a:headEnd/>
                  <a:tailEnd/>
                </a:ln>
              </p:spPr>
              <p:txBody>
                <a:bodyPr wrap="none" anchor="ctr"/>
                <a:lstStyle/>
                <a:p>
                  <a:endParaRPr lang="zh-CN" altLang="en-US"/>
                </a:p>
              </p:txBody>
            </p:sp>
            <p:sp>
              <p:nvSpPr>
                <p:cNvPr id="55404" name="Oval 55"/>
                <p:cNvSpPr>
                  <a:spLocks noChangeArrowheads="1"/>
                </p:cNvSpPr>
                <p:nvPr/>
              </p:nvSpPr>
              <p:spPr bwMode="auto">
                <a:xfrm>
                  <a:off x="3556" y="2027"/>
                  <a:ext cx="329" cy="118"/>
                </a:xfrm>
                <a:prstGeom prst="ellipse">
                  <a:avLst/>
                </a:prstGeom>
                <a:solidFill>
                  <a:srgbClr val="000000"/>
                </a:solidFill>
                <a:ln w="12700">
                  <a:noFill/>
                  <a:round/>
                  <a:headEnd/>
                  <a:tailEnd/>
                </a:ln>
              </p:spPr>
              <p:txBody>
                <a:bodyPr wrap="none" anchor="ctr"/>
                <a:lstStyle/>
                <a:p>
                  <a:endParaRPr lang="zh-CN" altLang="en-US"/>
                </a:p>
              </p:txBody>
            </p:sp>
            <p:sp>
              <p:nvSpPr>
                <p:cNvPr id="55405" name="Oval 56"/>
                <p:cNvSpPr>
                  <a:spLocks noChangeArrowheads="1"/>
                </p:cNvSpPr>
                <p:nvPr/>
              </p:nvSpPr>
              <p:spPr bwMode="auto">
                <a:xfrm>
                  <a:off x="3773" y="1902"/>
                  <a:ext cx="208" cy="80"/>
                </a:xfrm>
                <a:prstGeom prst="ellipse">
                  <a:avLst/>
                </a:prstGeom>
                <a:solidFill>
                  <a:srgbClr val="000000"/>
                </a:solidFill>
                <a:ln w="12700">
                  <a:noFill/>
                  <a:round/>
                  <a:headEnd/>
                  <a:tailEnd/>
                </a:ln>
              </p:spPr>
              <p:txBody>
                <a:bodyPr wrap="none" anchor="ctr"/>
                <a:lstStyle/>
                <a:p>
                  <a:endParaRPr lang="zh-CN" altLang="en-US"/>
                </a:p>
              </p:txBody>
            </p:sp>
            <p:sp>
              <p:nvSpPr>
                <p:cNvPr id="55406" name="Oval 57"/>
                <p:cNvSpPr>
                  <a:spLocks noChangeArrowheads="1"/>
                </p:cNvSpPr>
                <p:nvPr/>
              </p:nvSpPr>
              <p:spPr bwMode="auto">
                <a:xfrm>
                  <a:off x="3810" y="1962"/>
                  <a:ext cx="207" cy="84"/>
                </a:xfrm>
                <a:prstGeom prst="ellipse">
                  <a:avLst/>
                </a:prstGeom>
                <a:solidFill>
                  <a:srgbClr val="000000"/>
                </a:solidFill>
                <a:ln w="12700">
                  <a:noFill/>
                  <a:round/>
                  <a:headEnd/>
                  <a:tailEnd/>
                </a:ln>
              </p:spPr>
              <p:txBody>
                <a:bodyPr wrap="none" anchor="ctr"/>
                <a:lstStyle/>
                <a:p>
                  <a:endParaRPr lang="zh-CN" altLang="en-US"/>
                </a:p>
              </p:txBody>
            </p:sp>
            <p:sp>
              <p:nvSpPr>
                <p:cNvPr id="55407" name="Oval 58"/>
                <p:cNvSpPr>
                  <a:spLocks noChangeArrowheads="1"/>
                </p:cNvSpPr>
                <p:nvPr/>
              </p:nvSpPr>
              <p:spPr bwMode="auto">
                <a:xfrm>
                  <a:off x="3792" y="1982"/>
                  <a:ext cx="197" cy="144"/>
                </a:xfrm>
                <a:prstGeom prst="ellipse">
                  <a:avLst/>
                </a:prstGeom>
                <a:solidFill>
                  <a:srgbClr val="000000"/>
                </a:solidFill>
                <a:ln w="12700">
                  <a:noFill/>
                  <a:round/>
                  <a:headEnd/>
                  <a:tailEnd/>
                </a:ln>
              </p:spPr>
              <p:txBody>
                <a:bodyPr wrap="none" anchor="ctr"/>
                <a:lstStyle/>
                <a:p>
                  <a:endParaRPr lang="zh-CN" altLang="en-US"/>
                </a:p>
              </p:txBody>
            </p:sp>
            <p:sp>
              <p:nvSpPr>
                <p:cNvPr id="55408" name="Oval 59"/>
                <p:cNvSpPr>
                  <a:spLocks noChangeArrowheads="1"/>
                </p:cNvSpPr>
                <p:nvPr/>
              </p:nvSpPr>
              <p:spPr bwMode="auto">
                <a:xfrm>
                  <a:off x="3463" y="1935"/>
                  <a:ext cx="433" cy="144"/>
                </a:xfrm>
                <a:prstGeom prst="ellipse">
                  <a:avLst/>
                </a:prstGeom>
                <a:solidFill>
                  <a:srgbClr val="000000"/>
                </a:solidFill>
                <a:ln w="12700">
                  <a:noFill/>
                  <a:round/>
                  <a:headEnd/>
                  <a:tailEnd/>
                </a:ln>
              </p:spPr>
              <p:txBody>
                <a:bodyPr wrap="none" anchor="ctr"/>
                <a:lstStyle/>
                <a:p>
                  <a:endParaRPr lang="zh-CN" altLang="en-US"/>
                </a:p>
              </p:txBody>
            </p:sp>
          </p:grpSp>
          <p:grpSp>
            <p:nvGrpSpPr>
              <p:cNvPr id="5" name="Group 60"/>
              <p:cNvGrpSpPr>
                <a:grpSpLocks/>
              </p:cNvGrpSpPr>
              <p:nvPr/>
            </p:nvGrpSpPr>
            <p:grpSpPr bwMode="auto">
              <a:xfrm>
                <a:off x="3331" y="1857"/>
                <a:ext cx="666" cy="283"/>
                <a:chOff x="3331" y="1857"/>
                <a:chExt cx="666" cy="283"/>
              </a:xfrm>
            </p:grpSpPr>
            <p:sp>
              <p:nvSpPr>
                <p:cNvPr id="55391" name="Oval 61"/>
                <p:cNvSpPr>
                  <a:spLocks noChangeArrowheads="1"/>
                </p:cNvSpPr>
                <p:nvPr/>
              </p:nvSpPr>
              <p:spPr bwMode="auto">
                <a:xfrm>
                  <a:off x="3567" y="1857"/>
                  <a:ext cx="282" cy="112"/>
                </a:xfrm>
                <a:prstGeom prst="ellipse">
                  <a:avLst/>
                </a:prstGeom>
                <a:solidFill>
                  <a:srgbClr val="CEDADB"/>
                </a:solidFill>
                <a:ln w="12700">
                  <a:noFill/>
                  <a:round/>
                  <a:headEnd/>
                  <a:tailEnd/>
                </a:ln>
              </p:spPr>
              <p:txBody>
                <a:bodyPr wrap="none" anchor="ctr"/>
                <a:lstStyle/>
                <a:p>
                  <a:endParaRPr lang="zh-CN" altLang="en-US"/>
                </a:p>
              </p:txBody>
            </p:sp>
            <p:sp>
              <p:nvSpPr>
                <p:cNvPr id="55392" name="Oval 62"/>
                <p:cNvSpPr>
                  <a:spLocks noChangeArrowheads="1"/>
                </p:cNvSpPr>
                <p:nvPr/>
              </p:nvSpPr>
              <p:spPr bwMode="auto">
                <a:xfrm>
                  <a:off x="3407" y="1890"/>
                  <a:ext cx="204" cy="111"/>
                </a:xfrm>
                <a:prstGeom prst="ellipse">
                  <a:avLst/>
                </a:prstGeom>
                <a:solidFill>
                  <a:srgbClr val="CEDADB"/>
                </a:solidFill>
                <a:ln w="12700">
                  <a:noFill/>
                  <a:round/>
                  <a:headEnd/>
                  <a:tailEnd/>
                </a:ln>
              </p:spPr>
              <p:txBody>
                <a:bodyPr wrap="none" anchor="ctr"/>
                <a:lstStyle/>
                <a:p>
                  <a:endParaRPr lang="zh-CN" altLang="en-US"/>
                </a:p>
              </p:txBody>
            </p:sp>
            <p:sp>
              <p:nvSpPr>
                <p:cNvPr id="55393" name="Oval 63"/>
                <p:cNvSpPr>
                  <a:spLocks noChangeArrowheads="1"/>
                </p:cNvSpPr>
                <p:nvPr/>
              </p:nvSpPr>
              <p:spPr bwMode="auto">
                <a:xfrm>
                  <a:off x="3331" y="1962"/>
                  <a:ext cx="141" cy="84"/>
                </a:xfrm>
                <a:prstGeom prst="ellipse">
                  <a:avLst/>
                </a:prstGeom>
                <a:solidFill>
                  <a:srgbClr val="CEDADB"/>
                </a:solidFill>
                <a:ln w="12700">
                  <a:noFill/>
                  <a:round/>
                  <a:headEnd/>
                  <a:tailEnd/>
                </a:ln>
              </p:spPr>
              <p:txBody>
                <a:bodyPr wrap="none" anchor="ctr"/>
                <a:lstStyle/>
                <a:p>
                  <a:endParaRPr lang="zh-CN" altLang="en-US"/>
                </a:p>
              </p:txBody>
            </p:sp>
            <p:sp>
              <p:nvSpPr>
                <p:cNvPr id="55394" name="Oval 64"/>
                <p:cNvSpPr>
                  <a:spLocks noChangeArrowheads="1"/>
                </p:cNvSpPr>
                <p:nvPr/>
              </p:nvSpPr>
              <p:spPr bwMode="auto">
                <a:xfrm>
                  <a:off x="3379" y="2007"/>
                  <a:ext cx="216" cy="92"/>
                </a:xfrm>
                <a:prstGeom prst="ellipse">
                  <a:avLst/>
                </a:prstGeom>
                <a:solidFill>
                  <a:srgbClr val="CEDADB"/>
                </a:solidFill>
                <a:ln w="12700">
                  <a:noFill/>
                  <a:round/>
                  <a:headEnd/>
                  <a:tailEnd/>
                </a:ln>
              </p:spPr>
              <p:txBody>
                <a:bodyPr wrap="none" anchor="ctr"/>
                <a:lstStyle/>
                <a:p>
                  <a:endParaRPr lang="zh-CN" altLang="en-US"/>
                </a:p>
              </p:txBody>
            </p:sp>
            <p:sp>
              <p:nvSpPr>
                <p:cNvPr id="55395" name="Oval 65"/>
                <p:cNvSpPr>
                  <a:spLocks noChangeArrowheads="1"/>
                </p:cNvSpPr>
                <p:nvPr/>
              </p:nvSpPr>
              <p:spPr bwMode="auto">
                <a:xfrm>
                  <a:off x="3539" y="2020"/>
                  <a:ext cx="337" cy="120"/>
                </a:xfrm>
                <a:prstGeom prst="ellipse">
                  <a:avLst/>
                </a:prstGeom>
                <a:solidFill>
                  <a:srgbClr val="CEDADB"/>
                </a:solidFill>
                <a:ln w="12700">
                  <a:noFill/>
                  <a:round/>
                  <a:headEnd/>
                  <a:tailEnd/>
                </a:ln>
              </p:spPr>
              <p:txBody>
                <a:bodyPr wrap="none" anchor="ctr"/>
                <a:lstStyle/>
                <a:p>
                  <a:endParaRPr lang="zh-CN" altLang="en-US"/>
                </a:p>
              </p:txBody>
            </p:sp>
            <p:sp>
              <p:nvSpPr>
                <p:cNvPr id="55396" name="Oval 66"/>
                <p:cNvSpPr>
                  <a:spLocks noChangeArrowheads="1"/>
                </p:cNvSpPr>
                <p:nvPr/>
              </p:nvSpPr>
              <p:spPr bwMode="auto">
                <a:xfrm>
                  <a:off x="3764" y="1890"/>
                  <a:ext cx="205" cy="84"/>
                </a:xfrm>
                <a:prstGeom prst="ellipse">
                  <a:avLst/>
                </a:prstGeom>
                <a:solidFill>
                  <a:srgbClr val="CEDADB"/>
                </a:solidFill>
                <a:ln w="12700">
                  <a:noFill/>
                  <a:round/>
                  <a:headEnd/>
                  <a:tailEnd/>
                </a:ln>
              </p:spPr>
              <p:txBody>
                <a:bodyPr wrap="none" anchor="ctr"/>
                <a:lstStyle/>
                <a:p>
                  <a:endParaRPr lang="zh-CN" altLang="en-US"/>
                </a:p>
              </p:txBody>
            </p:sp>
            <p:sp>
              <p:nvSpPr>
                <p:cNvPr id="55397" name="Oval 67"/>
                <p:cNvSpPr>
                  <a:spLocks noChangeArrowheads="1"/>
                </p:cNvSpPr>
                <p:nvPr/>
              </p:nvSpPr>
              <p:spPr bwMode="auto">
                <a:xfrm>
                  <a:off x="3792" y="1955"/>
                  <a:ext cx="205" cy="86"/>
                </a:xfrm>
                <a:prstGeom prst="ellipse">
                  <a:avLst/>
                </a:prstGeom>
                <a:solidFill>
                  <a:srgbClr val="CEDADB"/>
                </a:solidFill>
                <a:ln w="12700">
                  <a:noFill/>
                  <a:round/>
                  <a:headEnd/>
                  <a:tailEnd/>
                </a:ln>
              </p:spPr>
              <p:txBody>
                <a:bodyPr wrap="none" anchor="ctr"/>
                <a:lstStyle/>
                <a:p>
                  <a:endParaRPr lang="zh-CN" altLang="en-US"/>
                </a:p>
              </p:txBody>
            </p:sp>
            <p:sp>
              <p:nvSpPr>
                <p:cNvPr id="55398" name="Oval 68"/>
                <p:cNvSpPr>
                  <a:spLocks noChangeArrowheads="1"/>
                </p:cNvSpPr>
                <p:nvPr/>
              </p:nvSpPr>
              <p:spPr bwMode="auto">
                <a:xfrm>
                  <a:off x="3773" y="1974"/>
                  <a:ext cx="208" cy="145"/>
                </a:xfrm>
                <a:prstGeom prst="ellipse">
                  <a:avLst/>
                </a:prstGeom>
                <a:solidFill>
                  <a:srgbClr val="CEDADB"/>
                </a:solidFill>
                <a:ln w="12700">
                  <a:noFill/>
                  <a:round/>
                  <a:headEnd/>
                  <a:tailEnd/>
                </a:ln>
              </p:spPr>
              <p:txBody>
                <a:bodyPr wrap="none" anchor="ctr"/>
                <a:lstStyle/>
                <a:p>
                  <a:endParaRPr lang="zh-CN" altLang="en-US"/>
                </a:p>
              </p:txBody>
            </p:sp>
            <p:sp>
              <p:nvSpPr>
                <p:cNvPr id="55399" name="Oval 69"/>
                <p:cNvSpPr>
                  <a:spLocks noChangeArrowheads="1"/>
                </p:cNvSpPr>
                <p:nvPr/>
              </p:nvSpPr>
              <p:spPr bwMode="auto">
                <a:xfrm>
                  <a:off x="3453" y="1923"/>
                  <a:ext cx="432" cy="145"/>
                </a:xfrm>
                <a:prstGeom prst="ellipse">
                  <a:avLst/>
                </a:prstGeom>
                <a:solidFill>
                  <a:srgbClr val="CEDADB"/>
                </a:solidFill>
                <a:ln w="12700">
                  <a:noFill/>
                  <a:round/>
                  <a:headEnd/>
                  <a:tailEnd/>
                </a:ln>
              </p:spPr>
              <p:txBody>
                <a:bodyPr wrap="none" anchor="ctr"/>
                <a:lstStyle/>
                <a:p>
                  <a:endParaRPr lang="zh-CN" altLang="en-US"/>
                </a:p>
              </p:txBody>
            </p:sp>
          </p:grpSp>
        </p:grpSp>
        <p:pic>
          <p:nvPicPr>
            <p:cNvPr id="55346" name="Picture 70"/>
            <p:cNvPicPr>
              <a:picLocks noChangeArrowheads="1"/>
            </p:cNvPicPr>
            <p:nvPr/>
          </p:nvPicPr>
          <p:blipFill>
            <a:blip r:embed="rId2" cstate="print"/>
            <a:srcRect/>
            <a:stretch>
              <a:fillRect/>
            </a:stretch>
          </p:blipFill>
          <p:spPr bwMode="auto">
            <a:xfrm>
              <a:off x="4992" y="3600"/>
              <a:ext cx="336" cy="321"/>
            </a:xfrm>
            <a:prstGeom prst="rect">
              <a:avLst/>
            </a:prstGeom>
            <a:noFill/>
            <a:ln w="12700">
              <a:noFill/>
              <a:miter lim="800000"/>
              <a:headEnd/>
              <a:tailEnd/>
            </a:ln>
          </p:spPr>
        </p:pic>
        <p:sp>
          <p:nvSpPr>
            <p:cNvPr id="55347" name="Rectangle 71"/>
            <p:cNvSpPr>
              <a:spLocks noChangeArrowheads="1"/>
            </p:cNvSpPr>
            <p:nvPr/>
          </p:nvSpPr>
          <p:spPr bwMode="auto">
            <a:xfrm>
              <a:off x="2304" y="3456"/>
              <a:ext cx="192" cy="24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5348" name="Rectangle 72"/>
            <p:cNvSpPr>
              <a:spLocks noChangeArrowheads="1"/>
            </p:cNvSpPr>
            <p:nvPr/>
          </p:nvSpPr>
          <p:spPr bwMode="auto">
            <a:xfrm>
              <a:off x="3216" y="3408"/>
              <a:ext cx="192" cy="24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5349" name="Rectangle 73"/>
            <p:cNvSpPr>
              <a:spLocks noChangeArrowheads="1"/>
            </p:cNvSpPr>
            <p:nvPr/>
          </p:nvSpPr>
          <p:spPr bwMode="auto">
            <a:xfrm>
              <a:off x="2736" y="3696"/>
              <a:ext cx="192" cy="24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5350" name="Line 74"/>
            <p:cNvSpPr>
              <a:spLocks noChangeShapeType="1"/>
            </p:cNvSpPr>
            <p:nvPr/>
          </p:nvSpPr>
          <p:spPr bwMode="auto">
            <a:xfrm flipV="1">
              <a:off x="1056" y="3600"/>
              <a:ext cx="1248" cy="48"/>
            </a:xfrm>
            <a:prstGeom prst="line">
              <a:avLst/>
            </a:prstGeom>
            <a:noFill/>
            <a:ln w="9525">
              <a:solidFill>
                <a:schemeClr val="tx1"/>
              </a:solidFill>
              <a:round/>
              <a:headEnd/>
              <a:tailEnd/>
            </a:ln>
          </p:spPr>
          <p:txBody>
            <a:bodyPr wrap="none" anchor="ctr"/>
            <a:lstStyle/>
            <a:p>
              <a:endParaRPr lang="zh-CN" altLang="en-US"/>
            </a:p>
          </p:txBody>
        </p:sp>
        <p:sp>
          <p:nvSpPr>
            <p:cNvPr id="55351" name="Line 75"/>
            <p:cNvSpPr>
              <a:spLocks noChangeShapeType="1"/>
            </p:cNvSpPr>
            <p:nvPr/>
          </p:nvSpPr>
          <p:spPr bwMode="auto">
            <a:xfrm>
              <a:off x="2496" y="3552"/>
              <a:ext cx="720" cy="0"/>
            </a:xfrm>
            <a:prstGeom prst="line">
              <a:avLst/>
            </a:prstGeom>
            <a:noFill/>
            <a:ln w="9525">
              <a:solidFill>
                <a:schemeClr val="tx1"/>
              </a:solidFill>
              <a:round/>
              <a:headEnd/>
              <a:tailEnd/>
            </a:ln>
          </p:spPr>
          <p:txBody>
            <a:bodyPr wrap="none" anchor="ctr"/>
            <a:lstStyle/>
            <a:p>
              <a:endParaRPr lang="zh-CN" altLang="en-US"/>
            </a:p>
          </p:txBody>
        </p:sp>
        <p:sp>
          <p:nvSpPr>
            <p:cNvPr id="55352" name="Line 76"/>
            <p:cNvSpPr>
              <a:spLocks noChangeShapeType="1"/>
            </p:cNvSpPr>
            <p:nvPr/>
          </p:nvSpPr>
          <p:spPr bwMode="auto">
            <a:xfrm>
              <a:off x="3408" y="3504"/>
              <a:ext cx="1584" cy="240"/>
            </a:xfrm>
            <a:prstGeom prst="line">
              <a:avLst/>
            </a:prstGeom>
            <a:noFill/>
            <a:ln w="9525">
              <a:solidFill>
                <a:schemeClr val="tx1"/>
              </a:solidFill>
              <a:round/>
              <a:headEnd/>
              <a:tailEnd/>
            </a:ln>
          </p:spPr>
          <p:txBody>
            <a:bodyPr wrap="none" anchor="ctr"/>
            <a:lstStyle/>
            <a:p>
              <a:endParaRPr lang="zh-CN" altLang="en-US"/>
            </a:p>
          </p:txBody>
        </p:sp>
        <p:sp>
          <p:nvSpPr>
            <p:cNvPr id="55353" name="Line 77"/>
            <p:cNvSpPr>
              <a:spLocks noChangeShapeType="1"/>
            </p:cNvSpPr>
            <p:nvPr/>
          </p:nvSpPr>
          <p:spPr bwMode="auto">
            <a:xfrm>
              <a:off x="2448" y="3696"/>
              <a:ext cx="288" cy="96"/>
            </a:xfrm>
            <a:prstGeom prst="line">
              <a:avLst/>
            </a:prstGeom>
            <a:noFill/>
            <a:ln w="9525">
              <a:solidFill>
                <a:schemeClr val="tx1"/>
              </a:solidFill>
              <a:round/>
              <a:headEnd/>
              <a:tailEnd/>
            </a:ln>
          </p:spPr>
          <p:txBody>
            <a:bodyPr wrap="none" anchor="ctr"/>
            <a:lstStyle/>
            <a:p>
              <a:endParaRPr lang="zh-CN" altLang="en-US"/>
            </a:p>
          </p:txBody>
        </p:sp>
        <p:sp>
          <p:nvSpPr>
            <p:cNvPr id="55354" name="Line 78"/>
            <p:cNvSpPr>
              <a:spLocks noChangeShapeType="1"/>
            </p:cNvSpPr>
            <p:nvPr/>
          </p:nvSpPr>
          <p:spPr bwMode="auto">
            <a:xfrm flipV="1">
              <a:off x="2928" y="3648"/>
              <a:ext cx="288" cy="144"/>
            </a:xfrm>
            <a:prstGeom prst="line">
              <a:avLst/>
            </a:prstGeom>
            <a:noFill/>
            <a:ln w="9525">
              <a:solidFill>
                <a:schemeClr val="tx1"/>
              </a:solidFill>
              <a:round/>
              <a:headEnd/>
              <a:tailEnd/>
            </a:ln>
          </p:spPr>
          <p:txBody>
            <a:bodyPr wrap="none" anchor="ctr"/>
            <a:lstStyle/>
            <a:p>
              <a:endParaRPr lang="zh-CN" altLang="en-US"/>
            </a:p>
          </p:txBody>
        </p:sp>
        <p:grpSp>
          <p:nvGrpSpPr>
            <p:cNvPr id="6" name="Group 79"/>
            <p:cNvGrpSpPr>
              <a:grpSpLocks/>
            </p:cNvGrpSpPr>
            <p:nvPr/>
          </p:nvGrpSpPr>
          <p:grpSpPr bwMode="auto">
            <a:xfrm>
              <a:off x="672" y="638"/>
              <a:ext cx="841" cy="2050"/>
              <a:chOff x="672" y="446"/>
              <a:chExt cx="841" cy="2050"/>
            </a:xfrm>
          </p:grpSpPr>
          <p:sp>
            <p:nvSpPr>
              <p:cNvPr id="55382" name="Text Box 80"/>
              <p:cNvSpPr txBox="1">
                <a:spLocks noChangeArrowheads="1"/>
              </p:cNvSpPr>
              <p:nvPr/>
            </p:nvSpPr>
            <p:spPr bwMode="auto">
              <a:xfrm>
                <a:off x="768" y="446"/>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应用层</a:t>
                </a:r>
              </a:p>
            </p:txBody>
          </p:sp>
          <p:sp>
            <p:nvSpPr>
              <p:cNvPr id="55383" name="Text Box 81"/>
              <p:cNvSpPr txBox="1">
                <a:spLocks noChangeArrowheads="1"/>
              </p:cNvSpPr>
              <p:nvPr/>
            </p:nvSpPr>
            <p:spPr bwMode="auto">
              <a:xfrm>
                <a:off x="768" y="769"/>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表示层</a:t>
                </a:r>
              </a:p>
            </p:txBody>
          </p:sp>
          <p:sp>
            <p:nvSpPr>
              <p:cNvPr id="55384" name="Text Box 82"/>
              <p:cNvSpPr txBox="1">
                <a:spLocks noChangeArrowheads="1"/>
              </p:cNvSpPr>
              <p:nvPr/>
            </p:nvSpPr>
            <p:spPr bwMode="auto">
              <a:xfrm>
                <a:off x="768" y="1065"/>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会话层</a:t>
                </a:r>
              </a:p>
            </p:txBody>
          </p:sp>
          <p:sp>
            <p:nvSpPr>
              <p:cNvPr id="55385" name="Text Box 83"/>
              <p:cNvSpPr txBox="1">
                <a:spLocks noChangeArrowheads="1"/>
              </p:cNvSpPr>
              <p:nvPr/>
            </p:nvSpPr>
            <p:spPr bwMode="auto">
              <a:xfrm>
                <a:off x="768" y="1353"/>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运输层</a:t>
                </a:r>
              </a:p>
            </p:txBody>
          </p:sp>
          <p:sp>
            <p:nvSpPr>
              <p:cNvPr id="55386" name="Text Box 84"/>
              <p:cNvSpPr txBox="1">
                <a:spLocks noChangeArrowheads="1"/>
              </p:cNvSpPr>
              <p:nvPr/>
            </p:nvSpPr>
            <p:spPr bwMode="auto">
              <a:xfrm>
                <a:off x="768" y="1641"/>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网络层</a:t>
                </a:r>
              </a:p>
            </p:txBody>
          </p:sp>
          <p:sp>
            <p:nvSpPr>
              <p:cNvPr id="55387" name="Text Box 85"/>
              <p:cNvSpPr txBox="1">
                <a:spLocks noChangeArrowheads="1"/>
              </p:cNvSpPr>
              <p:nvPr/>
            </p:nvSpPr>
            <p:spPr bwMode="auto">
              <a:xfrm>
                <a:off x="672" y="1929"/>
                <a:ext cx="841" cy="231"/>
              </a:xfrm>
              <a:prstGeom prst="rect">
                <a:avLst/>
              </a:prstGeom>
              <a:noFill/>
              <a:ln w="9525">
                <a:noFill/>
                <a:miter lim="800000"/>
                <a:headEnd/>
                <a:tailEnd/>
              </a:ln>
            </p:spPr>
            <p:txBody>
              <a:bodyPr wrap="none">
                <a:spAutoFit/>
              </a:bodyPr>
              <a:lstStyle/>
              <a:p>
                <a:r>
                  <a:rPr lang="zh-CN" altLang="en-US" sz="1800" b="1">
                    <a:latin typeface="宋体" pitchFamily="2" charset="-122"/>
                  </a:rPr>
                  <a:t>数据链路层</a:t>
                </a:r>
              </a:p>
            </p:txBody>
          </p:sp>
          <p:sp>
            <p:nvSpPr>
              <p:cNvPr id="55388" name="Text Box 86"/>
              <p:cNvSpPr txBox="1">
                <a:spLocks noChangeArrowheads="1"/>
              </p:cNvSpPr>
              <p:nvPr/>
            </p:nvSpPr>
            <p:spPr bwMode="auto">
              <a:xfrm>
                <a:off x="768" y="2265"/>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物理层</a:t>
                </a:r>
              </a:p>
            </p:txBody>
          </p:sp>
        </p:grpSp>
        <p:sp>
          <p:nvSpPr>
            <p:cNvPr id="55356" name="Text Box 87"/>
            <p:cNvSpPr txBox="1">
              <a:spLocks noChangeArrowheads="1"/>
            </p:cNvSpPr>
            <p:nvPr/>
          </p:nvSpPr>
          <p:spPr bwMode="auto">
            <a:xfrm>
              <a:off x="2496" y="576"/>
              <a:ext cx="1711" cy="231"/>
            </a:xfrm>
            <a:prstGeom prst="rect">
              <a:avLst/>
            </a:prstGeom>
            <a:noFill/>
            <a:ln w="9525">
              <a:noFill/>
              <a:miter lim="800000"/>
              <a:headEnd/>
              <a:tailEnd/>
            </a:ln>
          </p:spPr>
          <p:txBody>
            <a:bodyPr wrap="none">
              <a:spAutoFit/>
            </a:bodyPr>
            <a:lstStyle/>
            <a:p>
              <a:r>
                <a:rPr lang="zh-CN" altLang="en-US" sz="1800" b="1">
                  <a:latin typeface="宋体" pitchFamily="2" charset="-122"/>
                </a:rPr>
                <a:t>应用层协议（应用服务）</a:t>
              </a:r>
            </a:p>
          </p:txBody>
        </p:sp>
        <p:sp>
          <p:nvSpPr>
            <p:cNvPr id="55357" name="Text Box 88"/>
            <p:cNvSpPr txBox="1">
              <a:spLocks noChangeArrowheads="1"/>
            </p:cNvSpPr>
            <p:nvPr/>
          </p:nvSpPr>
          <p:spPr bwMode="auto">
            <a:xfrm>
              <a:off x="2496" y="864"/>
              <a:ext cx="1711" cy="231"/>
            </a:xfrm>
            <a:prstGeom prst="rect">
              <a:avLst/>
            </a:prstGeom>
            <a:noFill/>
            <a:ln w="9525">
              <a:noFill/>
              <a:miter lim="800000"/>
              <a:headEnd/>
              <a:tailEnd/>
            </a:ln>
          </p:spPr>
          <p:txBody>
            <a:bodyPr wrap="none">
              <a:spAutoFit/>
            </a:bodyPr>
            <a:lstStyle/>
            <a:p>
              <a:r>
                <a:rPr lang="zh-CN" altLang="en-US" sz="1800" b="1">
                  <a:latin typeface="宋体" pitchFamily="2" charset="-122"/>
                </a:rPr>
                <a:t>表示层协议（信息表示）</a:t>
              </a:r>
            </a:p>
          </p:txBody>
        </p:sp>
        <p:sp>
          <p:nvSpPr>
            <p:cNvPr id="55358" name="Text Box 89"/>
            <p:cNvSpPr txBox="1">
              <a:spLocks noChangeArrowheads="1"/>
            </p:cNvSpPr>
            <p:nvPr/>
          </p:nvSpPr>
          <p:spPr bwMode="auto">
            <a:xfrm>
              <a:off x="2496" y="1152"/>
              <a:ext cx="1711" cy="231"/>
            </a:xfrm>
            <a:prstGeom prst="rect">
              <a:avLst/>
            </a:prstGeom>
            <a:noFill/>
            <a:ln w="9525">
              <a:noFill/>
              <a:miter lim="800000"/>
              <a:headEnd/>
              <a:tailEnd/>
            </a:ln>
          </p:spPr>
          <p:txBody>
            <a:bodyPr wrap="none">
              <a:spAutoFit/>
            </a:bodyPr>
            <a:lstStyle/>
            <a:p>
              <a:r>
                <a:rPr lang="zh-CN" altLang="en-US" sz="1800" b="1">
                  <a:latin typeface="宋体" pitchFamily="2" charset="-122"/>
                </a:rPr>
                <a:t>会话层协议（会话控制）</a:t>
              </a:r>
            </a:p>
          </p:txBody>
        </p:sp>
        <p:sp>
          <p:nvSpPr>
            <p:cNvPr id="55359" name="Text Box 90"/>
            <p:cNvSpPr txBox="1">
              <a:spLocks noChangeArrowheads="1"/>
            </p:cNvSpPr>
            <p:nvPr/>
          </p:nvSpPr>
          <p:spPr bwMode="auto">
            <a:xfrm>
              <a:off x="2496" y="1449"/>
              <a:ext cx="1711" cy="231"/>
            </a:xfrm>
            <a:prstGeom prst="rect">
              <a:avLst/>
            </a:prstGeom>
            <a:noFill/>
            <a:ln w="9525">
              <a:noFill/>
              <a:miter lim="800000"/>
              <a:headEnd/>
              <a:tailEnd/>
            </a:ln>
          </p:spPr>
          <p:txBody>
            <a:bodyPr wrap="none">
              <a:spAutoFit/>
            </a:bodyPr>
            <a:lstStyle/>
            <a:p>
              <a:r>
                <a:rPr lang="zh-CN" altLang="en-US" sz="1800" b="1">
                  <a:latin typeface="宋体" pitchFamily="2" charset="-122"/>
                </a:rPr>
                <a:t>运输层协议（适应需求）</a:t>
              </a:r>
            </a:p>
          </p:txBody>
        </p:sp>
        <p:sp>
          <p:nvSpPr>
            <p:cNvPr id="55360" name="Text Box 91"/>
            <p:cNvSpPr txBox="1">
              <a:spLocks noChangeArrowheads="1"/>
            </p:cNvSpPr>
            <p:nvPr/>
          </p:nvSpPr>
          <p:spPr bwMode="auto">
            <a:xfrm>
              <a:off x="4770" y="638"/>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应用层</a:t>
              </a:r>
            </a:p>
          </p:txBody>
        </p:sp>
        <p:sp>
          <p:nvSpPr>
            <p:cNvPr id="55361" name="Text Box 92"/>
            <p:cNvSpPr txBox="1">
              <a:spLocks noChangeArrowheads="1"/>
            </p:cNvSpPr>
            <p:nvPr/>
          </p:nvSpPr>
          <p:spPr bwMode="auto">
            <a:xfrm>
              <a:off x="4770" y="961"/>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表示层</a:t>
              </a:r>
            </a:p>
          </p:txBody>
        </p:sp>
        <p:sp>
          <p:nvSpPr>
            <p:cNvPr id="55362" name="Text Box 93"/>
            <p:cNvSpPr txBox="1">
              <a:spLocks noChangeArrowheads="1"/>
            </p:cNvSpPr>
            <p:nvPr/>
          </p:nvSpPr>
          <p:spPr bwMode="auto">
            <a:xfrm>
              <a:off x="4770" y="1257"/>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会话层</a:t>
              </a:r>
            </a:p>
          </p:txBody>
        </p:sp>
        <p:sp>
          <p:nvSpPr>
            <p:cNvPr id="55363" name="Text Box 94"/>
            <p:cNvSpPr txBox="1">
              <a:spLocks noChangeArrowheads="1"/>
            </p:cNvSpPr>
            <p:nvPr/>
          </p:nvSpPr>
          <p:spPr bwMode="auto">
            <a:xfrm>
              <a:off x="4770" y="1545"/>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运输层</a:t>
              </a:r>
            </a:p>
          </p:txBody>
        </p:sp>
        <p:grpSp>
          <p:nvGrpSpPr>
            <p:cNvPr id="7" name="Group 95"/>
            <p:cNvGrpSpPr>
              <a:grpSpLocks/>
            </p:cNvGrpSpPr>
            <p:nvPr/>
          </p:nvGrpSpPr>
          <p:grpSpPr bwMode="auto">
            <a:xfrm>
              <a:off x="4674" y="1833"/>
              <a:ext cx="841" cy="855"/>
              <a:chOff x="4674" y="1641"/>
              <a:chExt cx="841" cy="855"/>
            </a:xfrm>
          </p:grpSpPr>
          <p:sp>
            <p:nvSpPr>
              <p:cNvPr id="55379" name="Text Box 96"/>
              <p:cNvSpPr txBox="1">
                <a:spLocks noChangeArrowheads="1"/>
              </p:cNvSpPr>
              <p:nvPr/>
            </p:nvSpPr>
            <p:spPr bwMode="auto">
              <a:xfrm>
                <a:off x="4770" y="1641"/>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网络层</a:t>
                </a:r>
              </a:p>
            </p:txBody>
          </p:sp>
          <p:sp>
            <p:nvSpPr>
              <p:cNvPr id="55380" name="Text Box 97"/>
              <p:cNvSpPr txBox="1">
                <a:spLocks noChangeArrowheads="1"/>
              </p:cNvSpPr>
              <p:nvPr/>
            </p:nvSpPr>
            <p:spPr bwMode="auto">
              <a:xfrm>
                <a:off x="4674" y="1929"/>
                <a:ext cx="841" cy="231"/>
              </a:xfrm>
              <a:prstGeom prst="rect">
                <a:avLst/>
              </a:prstGeom>
              <a:noFill/>
              <a:ln w="9525">
                <a:noFill/>
                <a:miter lim="800000"/>
                <a:headEnd/>
                <a:tailEnd/>
              </a:ln>
            </p:spPr>
            <p:txBody>
              <a:bodyPr wrap="none">
                <a:spAutoFit/>
              </a:bodyPr>
              <a:lstStyle/>
              <a:p>
                <a:r>
                  <a:rPr lang="zh-CN" altLang="en-US" sz="1800" b="1">
                    <a:latin typeface="宋体" pitchFamily="2" charset="-122"/>
                  </a:rPr>
                  <a:t>数据链路层</a:t>
                </a:r>
              </a:p>
            </p:txBody>
          </p:sp>
          <p:sp>
            <p:nvSpPr>
              <p:cNvPr id="55381" name="Text Box 98"/>
              <p:cNvSpPr txBox="1">
                <a:spLocks noChangeArrowheads="1"/>
              </p:cNvSpPr>
              <p:nvPr/>
            </p:nvSpPr>
            <p:spPr bwMode="auto">
              <a:xfrm>
                <a:off x="4770" y="2265"/>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物理层</a:t>
                </a:r>
              </a:p>
            </p:txBody>
          </p:sp>
        </p:grpSp>
        <p:grpSp>
          <p:nvGrpSpPr>
            <p:cNvPr id="8" name="Group 99"/>
            <p:cNvGrpSpPr>
              <a:grpSpLocks/>
            </p:cNvGrpSpPr>
            <p:nvPr/>
          </p:nvGrpSpPr>
          <p:grpSpPr bwMode="auto">
            <a:xfrm>
              <a:off x="3120" y="1872"/>
              <a:ext cx="841" cy="855"/>
              <a:chOff x="4674" y="1641"/>
              <a:chExt cx="841" cy="855"/>
            </a:xfrm>
          </p:grpSpPr>
          <p:sp>
            <p:nvSpPr>
              <p:cNvPr id="55376" name="Text Box 100"/>
              <p:cNvSpPr txBox="1">
                <a:spLocks noChangeArrowheads="1"/>
              </p:cNvSpPr>
              <p:nvPr/>
            </p:nvSpPr>
            <p:spPr bwMode="auto">
              <a:xfrm>
                <a:off x="4770" y="1641"/>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网络层</a:t>
                </a:r>
              </a:p>
            </p:txBody>
          </p:sp>
          <p:sp>
            <p:nvSpPr>
              <p:cNvPr id="55377" name="Text Box 101"/>
              <p:cNvSpPr txBox="1">
                <a:spLocks noChangeArrowheads="1"/>
              </p:cNvSpPr>
              <p:nvPr/>
            </p:nvSpPr>
            <p:spPr bwMode="auto">
              <a:xfrm>
                <a:off x="4674" y="1929"/>
                <a:ext cx="841" cy="231"/>
              </a:xfrm>
              <a:prstGeom prst="rect">
                <a:avLst/>
              </a:prstGeom>
              <a:noFill/>
              <a:ln w="9525">
                <a:noFill/>
                <a:miter lim="800000"/>
                <a:headEnd/>
                <a:tailEnd/>
              </a:ln>
            </p:spPr>
            <p:txBody>
              <a:bodyPr wrap="none">
                <a:spAutoFit/>
              </a:bodyPr>
              <a:lstStyle/>
              <a:p>
                <a:r>
                  <a:rPr lang="zh-CN" altLang="en-US" sz="1800" b="1">
                    <a:latin typeface="宋体" pitchFamily="2" charset="-122"/>
                  </a:rPr>
                  <a:t>数据链路层</a:t>
                </a:r>
              </a:p>
            </p:txBody>
          </p:sp>
          <p:sp>
            <p:nvSpPr>
              <p:cNvPr id="55378" name="Text Box 102"/>
              <p:cNvSpPr txBox="1">
                <a:spLocks noChangeArrowheads="1"/>
              </p:cNvSpPr>
              <p:nvPr/>
            </p:nvSpPr>
            <p:spPr bwMode="auto">
              <a:xfrm>
                <a:off x="4770" y="2265"/>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物理层</a:t>
                </a:r>
              </a:p>
            </p:txBody>
          </p:sp>
        </p:grpSp>
        <p:grpSp>
          <p:nvGrpSpPr>
            <p:cNvPr id="9" name="Group 103"/>
            <p:cNvGrpSpPr>
              <a:grpSpLocks/>
            </p:cNvGrpSpPr>
            <p:nvPr/>
          </p:nvGrpSpPr>
          <p:grpSpPr bwMode="auto">
            <a:xfrm>
              <a:off x="1968" y="1872"/>
              <a:ext cx="841" cy="855"/>
              <a:chOff x="4674" y="1641"/>
              <a:chExt cx="841" cy="855"/>
            </a:xfrm>
          </p:grpSpPr>
          <p:sp>
            <p:nvSpPr>
              <p:cNvPr id="55373" name="Text Box 104"/>
              <p:cNvSpPr txBox="1">
                <a:spLocks noChangeArrowheads="1"/>
              </p:cNvSpPr>
              <p:nvPr/>
            </p:nvSpPr>
            <p:spPr bwMode="auto">
              <a:xfrm>
                <a:off x="4770" y="1641"/>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网络层</a:t>
                </a:r>
              </a:p>
            </p:txBody>
          </p:sp>
          <p:sp>
            <p:nvSpPr>
              <p:cNvPr id="55374" name="Text Box 105"/>
              <p:cNvSpPr txBox="1">
                <a:spLocks noChangeArrowheads="1"/>
              </p:cNvSpPr>
              <p:nvPr/>
            </p:nvSpPr>
            <p:spPr bwMode="auto">
              <a:xfrm>
                <a:off x="4674" y="1929"/>
                <a:ext cx="841" cy="231"/>
              </a:xfrm>
              <a:prstGeom prst="rect">
                <a:avLst/>
              </a:prstGeom>
              <a:noFill/>
              <a:ln w="9525">
                <a:noFill/>
                <a:miter lim="800000"/>
                <a:headEnd/>
                <a:tailEnd/>
              </a:ln>
            </p:spPr>
            <p:txBody>
              <a:bodyPr wrap="none">
                <a:spAutoFit/>
              </a:bodyPr>
              <a:lstStyle/>
              <a:p>
                <a:r>
                  <a:rPr lang="zh-CN" altLang="en-US" sz="1800" b="1">
                    <a:latin typeface="宋体" pitchFamily="2" charset="-122"/>
                  </a:rPr>
                  <a:t>数据链路层</a:t>
                </a:r>
              </a:p>
            </p:txBody>
          </p:sp>
          <p:sp>
            <p:nvSpPr>
              <p:cNvPr id="55375" name="Text Box 106"/>
              <p:cNvSpPr txBox="1">
                <a:spLocks noChangeArrowheads="1"/>
              </p:cNvSpPr>
              <p:nvPr/>
            </p:nvSpPr>
            <p:spPr bwMode="auto">
              <a:xfrm>
                <a:off x="4770" y="2265"/>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物理层</a:t>
                </a:r>
              </a:p>
            </p:txBody>
          </p:sp>
        </p:grpSp>
        <p:sp>
          <p:nvSpPr>
            <p:cNvPr id="55367" name="Text Box 107"/>
            <p:cNvSpPr txBox="1">
              <a:spLocks noChangeArrowheads="1"/>
            </p:cNvSpPr>
            <p:nvPr/>
          </p:nvSpPr>
          <p:spPr bwMode="auto">
            <a:xfrm>
              <a:off x="1286" y="2688"/>
              <a:ext cx="696" cy="231"/>
            </a:xfrm>
            <a:prstGeom prst="rect">
              <a:avLst/>
            </a:prstGeom>
            <a:noFill/>
            <a:ln w="9525">
              <a:noFill/>
              <a:miter lim="800000"/>
              <a:headEnd/>
              <a:tailEnd/>
            </a:ln>
          </p:spPr>
          <p:txBody>
            <a:bodyPr wrap="none">
              <a:spAutoFit/>
            </a:bodyPr>
            <a:lstStyle/>
            <a:p>
              <a:r>
                <a:rPr lang="zh-CN" altLang="en-US" sz="1800" b="1"/>
                <a:t>传输媒体</a:t>
              </a:r>
            </a:p>
          </p:txBody>
        </p:sp>
        <p:sp>
          <p:nvSpPr>
            <p:cNvPr id="55368" name="Text Box 108"/>
            <p:cNvSpPr txBox="1">
              <a:spLocks noChangeArrowheads="1"/>
            </p:cNvSpPr>
            <p:nvPr/>
          </p:nvSpPr>
          <p:spPr bwMode="auto">
            <a:xfrm>
              <a:off x="3984" y="2688"/>
              <a:ext cx="696" cy="231"/>
            </a:xfrm>
            <a:prstGeom prst="rect">
              <a:avLst/>
            </a:prstGeom>
            <a:noFill/>
            <a:ln w="9525">
              <a:noFill/>
              <a:miter lim="800000"/>
              <a:headEnd/>
              <a:tailEnd/>
            </a:ln>
          </p:spPr>
          <p:txBody>
            <a:bodyPr wrap="none">
              <a:spAutoFit/>
            </a:bodyPr>
            <a:lstStyle/>
            <a:p>
              <a:r>
                <a:rPr lang="zh-CN" altLang="en-US" sz="1800" b="1"/>
                <a:t>传输媒体</a:t>
              </a:r>
            </a:p>
          </p:txBody>
        </p:sp>
        <p:sp>
          <p:nvSpPr>
            <p:cNvPr id="55369" name="Text Box 109"/>
            <p:cNvSpPr txBox="1">
              <a:spLocks noChangeArrowheads="1"/>
            </p:cNvSpPr>
            <p:nvPr/>
          </p:nvSpPr>
          <p:spPr bwMode="auto">
            <a:xfrm>
              <a:off x="2592" y="2688"/>
              <a:ext cx="696" cy="231"/>
            </a:xfrm>
            <a:prstGeom prst="rect">
              <a:avLst/>
            </a:prstGeom>
            <a:noFill/>
            <a:ln w="9525">
              <a:noFill/>
              <a:miter lim="800000"/>
              <a:headEnd/>
              <a:tailEnd/>
            </a:ln>
          </p:spPr>
          <p:txBody>
            <a:bodyPr wrap="none">
              <a:spAutoFit/>
            </a:bodyPr>
            <a:lstStyle/>
            <a:p>
              <a:r>
                <a:rPr lang="zh-CN" altLang="en-US" sz="1800" b="1"/>
                <a:t>传输媒体</a:t>
              </a:r>
            </a:p>
          </p:txBody>
        </p:sp>
        <p:sp>
          <p:nvSpPr>
            <p:cNvPr id="55370" name="Text Box 110"/>
            <p:cNvSpPr txBox="1">
              <a:spLocks noChangeArrowheads="1"/>
            </p:cNvSpPr>
            <p:nvPr/>
          </p:nvSpPr>
          <p:spPr bwMode="auto">
            <a:xfrm>
              <a:off x="816" y="3273"/>
              <a:ext cx="478" cy="231"/>
            </a:xfrm>
            <a:prstGeom prst="rect">
              <a:avLst/>
            </a:prstGeom>
            <a:noFill/>
            <a:ln w="9525">
              <a:noFill/>
              <a:miter lim="800000"/>
              <a:headEnd/>
              <a:tailEnd/>
            </a:ln>
          </p:spPr>
          <p:txBody>
            <a:bodyPr wrap="none">
              <a:spAutoFit/>
            </a:bodyPr>
            <a:lstStyle/>
            <a:p>
              <a:r>
                <a:rPr lang="zh-CN" altLang="en-US" sz="1800" b="1">
                  <a:latin typeface="宋体" pitchFamily="2" charset="-122"/>
                </a:rPr>
                <a:t>主机</a:t>
              </a:r>
              <a:r>
                <a:rPr lang="en-US" altLang="zh-CN" sz="1800" b="1">
                  <a:latin typeface="宋体" pitchFamily="2" charset="-122"/>
                </a:rPr>
                <a:t>A</a:t>
              </a:r>
            </a:p>
          </p:txBody>
        </p:sp>
        <p:sp>
          <p:nvSpPr>
            <p:cNvPr id="55371" name="Text Box 111"/>
            <p:cNvSpPr txBox="1">
              <a:spLocks noChangeArrowheads="1"/>
            </p:cNvSpPr>
            <p:nvPr/>
          </p:nvSpPr>
          <p:spPr bwMode="auto">
            <a:xfrm>
              <a:off x="4896" y="3273"/>
              <a:ext cx="478" cy="231"/>
            </a:xfrm>
            <a:prstGeom prst="rect">
              <a:avLst/>
            </a:prstGeom>
            <a:noFill/>
            <a:ln w="9525">
              <a:noFill/>
              <a:miter lim="800000"/>
              <a:headEnd/>
              <a:tailEnd/>
            </a:ln>
          </p:spPr>
          <p:txBody>
            <a:bodyPr wrap="none">
              <a:spAutoFit/>
            </a:bodyPr>
            <a:lstStyle/>
            <a:p>
              <a:r>
                <a:rPr lang="zh-CN" altLang="en-US" sz="1800" b="1">
                  <a:latin typeface="宋体" pitchFamily="2" charset="-122"/>
                </a:rPr>
                <a:t>主机</a:t>
              </a:r>
              <a:r>
                <a:rPr lang="en-US" altLang="zh-CN" sz="1800" b="1">
                  <a:latin typeface="宋体" pitchFamily="2" charset="-122"/>
                </a:rPr>
                <a:t>B</a:t>
              </a:r>
            </a:p>
          </p:txBody>
        </p:sp>
        <p:sp>
          <p:nvSpPr>
            <p:cNvPr id="55372" name="Text Box 112"/>
            <p:cNvSpPr txBox="1">
              <a:spLocks noChangeArrowheads="1"/>
            </p:cNvSpPr>
            <p:nvPr/>
          </p:nvSpPr>
          <p:spPr bwMode="auto">
            <a:xfrm>
              <a:off x="2534" y="3278"/>
              <a:ext cx="696" cy="231"/>
            </a:xfrm>
            <a:prstGeom prst="rect">
              <a:avLst/>
            </a:prstGeom>
            <a:noFill/>
            <a:ln w="9525">
              <a:noFill/>
              <a:miter lim="800000"/>
              <a:headEnd/>
              <a:tailEnd/>
            </a:ln>
          </p:spPr>
          <p:txBody>
            <a:bodyPr wrap="none">
              <a:spAutoFit/>
            </a:bodyPr>
            <a:lstStyle/>
            <a:p>
              <a:r>
                <a:rPr lang="zh-CN" altLang="en-US" sz="1800" b="1"/>
                <a:t>中继系统</a:t>
              </a:r>
            </a:p>
          </p:txBody>
        </p:sp>
      </p:grpSp>
      <p:sp>
        <p:nvSpPr>
          <p:cNvPr id="716913" name="Rectangle 113"/>
          <p:cNvSpPr>
            <a:spLocks noChangeArrowheads="1"/>
          </p:cNvSpPr>
          <p:nvPr/>
        </p:nvSpPr>
        <p:spPr bwMode="auto">
          <a:xfrm>
            <a:off x="228600" y="6159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55300" name="Text Box 115"/>
          <p:cNvSpPr txBox="1">
            <a:spLocks noChangeArrowheads="1"/>
          </p:cNvSpPr>
          <p:nvPr/>
        </p:nvSpPr>
        <p:spPr bwMode="auto">
          <a:xfrm>
            <a:off x="8572528" y="117475"/>
            <a:ext cx="338554" cy="461665"/>
          </a:xfrm>
          <a:prstGeom prst="rect">
            <a:avLst/>
          </a:prstGeom>
          <a:noFill/>
          <a:ln w="12700">
            <a:noFill/>
            <a:miter lim="800000"/>
            <a:headEnd/>
            <a:tailEnd/>
          </a:ln>
        </p:spPr>
        <p:txBody>
          <a:bodyPr wrap="none">
            <a:spAutoFit/>
          </a:bodyPr>
          <a:lstStyle/>
          <a:p>
            <a:pPr eaLnBrk="0" hangingPunct="0"/>
            <a:r>
              <a:rPr lang="en-US" altLang="zh-CN" dirty="0" smtClean="0"/>
              <a:t>4</a:t>
            </a:r>
            <a:endParaRPr lang="en-US" altLang="zh-CN" dirty="0"/>
          </a:p>
        </p:txBody>
      </p:sp>
      <p:sp>
        <p:nvSpPr>
          <p:cNvPr id="55301" name="Text Box 118"/>
          <p:cNvSpPr txBox="1">
            <a:spLocks noChangeArrowheads="1"/>
          </p:cNvSpPr>
          <p:nvPr/>
        </p:nvSpPr>
        <p:spPr bwMode="auto">
          <a:xfrm>
            <a:off x="179388" y="101600"/>
            <a:ext cx="5905500" cy="519113"/>
          </a:xfrm>
          <a:prstGeom prst="rect">
            <a:avLst/>
          </a:prstGeom>
          <a:noFill/>
          <a:ln w="9525">
            <a:noFill/>
            <a:miter lim="800000"/>
            <a:headEnd/>
            <a:tailEnd/>
          </a:ln>
        </p:spPr>
        <p:txBody>
          <a:bodyPr>
            <a:spAutoFit/>
          </a:bodyPr>
          <a:lstStyle/>
          <a:p>
            <a:pPr>
              <a:spcBef>
                <a:spcPct val="20000"/>
              </a:spcBef>
            </a:pPr>
            <a:r>
              <a:rPr lang="en-US" altLang="zh-CN" b="1">
                <a:solidFill>
                  <a:srgbClr val="FF0000"/>
                </a:solidFill>
                <a:latin typeface="宋体" pitchFamily="2" charset="-122"/>
              </a:rPr>
              <a:t>★</a:t>
            </a:r>
            <a:r>
              <a:rPr lang="en-US" altLang="zh-CN" sz="2800" b="1">
                <a:solidFill>
                  <a:srgbClr val="FF0000"/>
                </a:solidFill>
                <a:latin typeface="宋体" pitchFamily="2" charset="-122"/>
              </a:rPr>
              <a:t> </a:t>
            </a:r>
            <a:r>
              <a:rPr lang="en-US" altLang="zh-CN" sz="2800" b="1">
                <a:latin typeface="宋体" pitchFamily="2" charset="-122"/>
              </a:rPr>
              <a:t>OSI/</a:t>
            </a:r>
            <a:r>
              <a:rPr lang="en-US" altLang="zh-CN" sz="2800" b="1">
                <a:solidFill>
                  <a:srgbClr val="FF0000"/>
                </a:solidFill>
                <a:latin typeface="宋体" pitchFamily="2" charset="-122"/>
              </a:rPr>
              <a:t>RM</a:t>
            </a:r>
            <a:r>
              <a:rPr lang="zh-CN" altLang="en-US" sz="2800" b="1">
                <a:latin typeface="宋体" pitchFamily="2" charset="-122"/>
              </a:rPr>
              <a:t>的层次</a:t>
            </a:r>
            <a:r>
              <a:rPr lang="en-US" altLang="zh-CN" sz="2800" b="1">
                <a:latin typeface="Roman 10cpi"/>
              </a:rPr>
              <a:t>——</a:t>
            </a:r>
            <a:r>
              <a:rPr lang="zh-CN" altLang="en-US" b="1">
                <a:latin typeface="宋体" pitchFamily="2" charset="-122"/>
              </a:rPr>
              <a:t>七层体系结构：</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5" name="Rectangle 3"/>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96259" name="Text Box 343"/>
          <p:cNvSpPr txBox="1">
            <a:spLocks noChangeArrowheads="1"/>
          </p:cNvSpPr>
          <p:nvPr/>
        </p:nvSpPr>
        <p:spPr bwMode="auto">
          <a:xfrm>
            <a:off x="395288" y="765175"/>
            <a:ext cx="5545137" cy="457200"/>
          </a:xfrm>
          <a:prstGeom prst="rect">
            <a:avLst/>
          </a:prstGeom>
          <a:noFill/>
          <a:ln w="9525">
            <a:noFill/>
            <a:miter lim="800000"/>
            <a:headEnd/>
            <a:tailEnd/>
          </a:ln>
        </p:spPr>
        <p:txBody>
          <a:bodyPr>
            <a:spAutoFit/>
          </a:bodyPr>
          <a:lstStyle/>
          <a:p>
            <a:pPr>
              <a:spcBef>
                <a:spcPct val="20000"/>
              </a:spcBef>
              <a:spcAft>
                <a:spcPct val="20000"/>
              </a:spcAft>
            </a:pPr>
            <a:r>
              <a:rPr lang="zh-CN" altLang="en-US" b="1">
                <a:latin typeface="楷体"/>
                <a:ea typeface="楷体"/>
                <a:cs typeface="楷体"/>
              </a:rPr>
              <a:t>运输层</a:t>
            </a:r>
            <a:r>
              <a:rPr lang="en-US" altLang="zh-CN" b="1">
                <a:latin typeface="楷体"/>
                <a:ea typeface="楷体"/>
                <a:cs typeface="楷体"/>
              </a:rPr>
              <a:t>5</a:t>
            </a:r>
            <a:r>
              <a:rPr lang="zh-CN" altLang="en-US" b="1">
                <a:latin typeface="楷体"/>
                <a:ea typeface="楷体"/>
                <a:cs typeface="楷体"/>
              </a:rPr>
              <a:t>类协议蕴含的功能：</a:t>
            </a:r>
          </a:p>
        </p:txBody>
      </p:sp>
      <p:sp>
        <p:nvSpPr>
          <p:cNvPr id="96260" name="Rectangle 344"/>
          <p:cNvSpPr>
            <a:spLocks noChangeArrowheads="1"/>
          </p:cNvSpPr>
          <p:nvPr/>
        </p:nvSpPr>
        <p:spPr bwMode="auto">
          <a:xfrm>
            <a:off x="468313" y="2062163"/>
            <a:ext cx="2303462" cy="430212"/>
          </a:xfrm>
          <a:prstGeom prst="rect">
            <a:avLst/>
          </a:prstGeom>
          <a:solidFill>
            <a:srgbClr val="FFFF99"/>
          </a:solidFill>
          <a:ln w="9525">
            <a:solidFill>
              <a:schemeClr val="tx1"/>
            </a:solidFill>
            <a:miter lim="800000"/>
            <a:headEnd/>
            <a:tailEnd/>
          </a:ln>
        </p:spPr>
        <p:txBody>
          <a:bodyPr wrap="none" anchor="ctr"/>
          <a:lstStyle/>
          <a:p>
            <a:pPr algn="ctr"/>
            <a:r>
              <a:rPr lang="zh-CN" altLang="en-US" sz="2000" b="1"/>
              <a:t>分段</a:t>
            </a:r>
            <a:r>
              <a:rPr lang="en-US" altLang="zh-CN" sz="2000" b="1"/>
              <a:t>/</a:t>
            </a:r>
            <a:r>
              <a:rPr lang="zh-CN" altLang="en-US" sz="2000" b="1"/>
              <a:t>合段</a:t>
            </a:r>
          </a:p>
        </p:txBody>
      </p:sp>
      <p:sp>
        <p:nvSpPr>
          <p:cNvPr id="96261" name="Rectangle 345"/>
          <p:cNvSpPr>
            <a:spLocks noChangeArrowheads="1"/>
          </p:cNvSpPr>
          <p:nvPr/>
        </p:nvSpPr>
        <p:spPr bwMode="auto">
          <a:xfrm>
            <a:off x="468313" y="2493963"/>
            <a:ext cx="2303462" cy="431800"/>
          </a:xfrm>
          <a:prstGeom prst="rect">
            <a:avLst/>
          </a:prstGeom>
          <a:solidFill>
            <a:srgbClr val="FFFF99"/>
          </a:solidFill>
          <a:ln w="9525">
            <a:solidFill>
              <a:schemeClr val="tx1"/>
            </a:solidFill>
            <a:miter lim="800000"/>
            <a:headEnd/>
            <a:tailEnd/>
          </a:ln>
        </p:spPr>
        <p:txBody>
          <a:bodyPr wrap="none" anchor="ctr"/>
          <a:lstStyle/>
          <a:p>
            <a:pPr algn="ctr"/>
            <a:r>
              <a:rPr lang="zh-CN" altLang="en-US" sz="2000" b="1"/>
              <a:t>拼接</a:t>
            </a:r>
            <a:r>
              <a:rPr lang="en-US" altLang="zh-CN" sz="2000" b="1"/>
              <a:t>/</a:t>
            </a:r>
            <a:r>
              <a:rPr lang="zh-CN" altLang="en-US" sz="2000" b="1"/>
              <a:t>分割</a:t>
            </a:r>
          </a:p>
        </p:txBody>
      </p:sp>
      <p:sp>
        <p:nvSpPr>
          <p:cNvPr id="96262" name="Rectangle 346"/>
          <p:cNvSpPr>
            <a:spLocks noChangeArrowheads="1"/>
          </p:cNvSpPr>
          <p:nvPr/>
        </p:nvSpPr>
        <p:spPr bwMode="auto">
          <a:xfrm>
            <a:off x="468313" y="2925763"/>
            <a:ext cx="2303462" cy="430212"/>
          </a:xfrm>
          <a:prstGeom prst="rect">
            <a:avLst/>
          </a:prstGeom>
          <a:solidFill>
            <a:srgbClr val="FFFF99"/>
          </a:solidFill>
          <a:ln w="9525">
            <a:solidFill>
              <a:schemeClr val="tx1"/>
            </a:solidFill>
            <a:miter lim="800000"/>
            <a:headEnd/>
            <a:tailEnd/>
          </a:ln>
        </p:spPr>
        <p:txBody>
          <a:bodyPr wrap="none" anchor="ctr"/>
          <a:lstStyle/>
          <a:p>
            <a:pPr algn="ctr"/>
            <a:r>
              <a:rPr lang="zh-CN" altLang="en-US" sz="2000" b="1"/>
              <a:t>复用</a:t>
            </a:r>
            <a:r>
              <a:rPr lang="en-US" altLang="zh-CN" sz="2000" b="1"/>
              <a:t>/</a:t>
            </a:r>
            <a:r>
              <a:rPr lang="zh-CN" altLang="en-US" sz="2000" b="1"/>
              <a:t>解复用</a:t>
            </a:r>
          </a:p>
        </p:txBody>
      </p:sp>
      <p:sp>
        <p:nvSpPr>
          <p:cNvPr id="96263" name="Rectangle 347"/>
          <p:cNvSpPr>
            <a:spLocks noChangeArrowheads="1"/>
          </p:cNvSpPr>
          <p:nvPr/>
        </p:nvSpPr>
        <p:spPr bwMode="auto">
          <a:xfrm>
            <a:off x="468313" y="3355975"/>
            <a:ext cx="2303462" cy="431800"/>
          </a:xfrm>
          <a:prstGeom prst="rect">
            <a:avLst/>
          </a:prstGeom>
          <a:solidFill>
            <a:srgbClr val="FFFF99"/>
          </a:solidFill>
          <a:ln w="9525">
            <a:solidFill>
              <a:schemeClr val="tx1"/>
            </a:solidFill>
            <a:miter lim="800000"/>
            <a:headEnd/>
            <a:tailEnd/>
          </a:ln>
        </p:spPr>
        <p:txBody>
          <a:bodyPr wrap="none" anchor="ctr"/>
          <a:lstStyle/>
          <a:p>
            <a:pPr algn="ctr"/>
            <a:r>
              <a:rPr lang="zh-CN" altLang="en-US" sz="2000" b="1"/>
              <a:t>差错恢复</a:t>
            </a:r>
          </a:p>
        </p:txBody>
      </p:sp>
      <p:sp>
        <p:nvSpPr>
          <p:cNvPr id="96264" name="Rectangle 349"/>
          <p:cNvSpPr>
            <a:spLocks noChangeArrowheads="1"/>
          </p:cNvSpPr>
          <p:nvPr/>
        </p:nvSpPr>
        <p:spPr bwMode="auto">
          <a:xfrm>
            <a:off x="468313" y="3790950"/>
            <a:ext cx="2303462" cy="430213"/>
          </a:xfrm>
          <a:prstGeom prst="rect">
            <a:avLst/>
          </a:prstGeom>
          <a:solidFill>
            <a:srgbClr val="FFFF99"/>
          </a:solidFill>
          <a:ln w="9525">
            <a:solidFill>
              <a:schemeClr val="tx1"/>
            </a:solidFill>
            <a:miter lim="800000"/>
            <a:headEnd/>
            <a:tailEnd/>
          </a:ln>
        </p:spPr>
        <p:txBody>
          <a:bodyPr wrap="none" anchor="ctr"/>
          <a:lstStyle/>
          <a:p>
            <a:pPr algn="ctr"/>
            <a:r>
              <a:rPr lang="zh-CN" altLang="en-US" sz="2000" b="1"/>
              <a:t>差错检测</a:t>
            </a:r>
          </a:p>
        </p:txBody>
      </p:sp>
      <p:sp>
        <p:nvSpPr>
          <p:cNvPr id="96265" name="Rectangle 350"/>
          <p:cNvSpPr>
            <a:spLocks noChangeArrowheads="1"/>
          </p:cNvSpPr>
          <p:nvPr/>
        </p:nvSpPr>
        <p:spPr bwMode="auto">
          <a:xfrm>
            <a:off x="468313" y="4724400"/>
            <a:ext cx="2303462" cy="360363"/>
          </a:xfrm>
          <a:prstGeom prst="rect">
            <a:avLst/>
          </a:prstGeom>
          <a:solidFill>
            <a:srgbClr val="FFFF99"/>
          </a:solidFill>
          <a:ln w="9525">
            <a:solidFill>
              <a:schemeClr val="tx1"/>
            </a:solidFill>
            <a:miter lim="800000"/>
            <a:headEnd/>
            <a:tailEnd/>
          </a:ln>
        </p:spPr>
        <p:txBody>
          <a:bodyPr wrap="none" anchor="ctr"/>
          <a:lstStyle/>
          <a:p>
            <a:pPr algn="ctr"/>
            <a:r>
              <a:rPr lang="zh-CN" altLang="en-US" sz="2000" b="1"/>
              <a:t>适用网络</a:t>
            </a:r>
          </a:p>
        </p:txBody>
      </p:sp>
      <p:sp>
        <p:nvSpPr>
          <p:cNvPr id="96266" name="Rectangle 351"/>
          <p:cNvSpPr>
            <a:spLocks noChangeArrowheads="1"/>
          </p:cNvSpPr>
          <p:nvPr/>
        </p:nvSpPr>
        <p:spPr bwMode="auto">
          <a:xfrm>
            <a:off x="2771775" y="2062163"/>
            <a:ext cx="1152525" cy="430212"/>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96267" name="Rectangle 356"/>
          <p:cNvSpPr>
            <a:spLocks noChangeArrowheads="1"/>
          </p:cNvSpPr>
          <p:nvPr/>
        </p:nvSpPr>
        <p:spPr bwMode="auto">
          <a:xfrm>
            <a:off x="468313" y="1344613"/>
            <a:ext cx="2303462" cy="717550"/>
          </a:xfrm>
          <a:prstGeom prst="rect">
            <a:avLst/>
          </a:prstGeom>
          <a:solidFill>
            <a:srgbClr val="FFFF99"/>
          </a:solidFill>
          <a:ln w="9525">
            <a:solidFill>
              <a:schemeClr val="tx1"/>
            </a:solidFill>
            <a:miter lim="800000"/>
            <a:headEnd/>
            <a:tailEnd/>
          </a:ln>
        </p:spPr>
        <p:txBody>
          <a:bodyPr wrap="none" anchor="ctr"/>
          <a:lstStyle/>
          <a:p>
            <a:pPr algn="ctr"/>
            <a:endParaRPr lang="zh-CN" altLang="zh-CN" sz="2000" b="1"/>
          </a:p>
        </p:txBody>
      </p:sp>
      <p:sp>
        <p:nvSpPr>
          <p:cNvPr id="96268" name="Rectangle 357"/>
          <p:cNvSpPr>
            <a:spLocks noChangeArrowheads="1"/>
          </p:cNvSpPr>
          <p:nvPr/>
        </p:nvSpPr>
        <p:spPr bwMode="auto">
          <a:xfrm>
            <a:off x="2771775" y="1344613"/>
            <a:ext cx="1152525" cy="717550"/>
          </a:xfrm>
          <a:prstGeom prst="rect">
            <a:avLst/>
          </a:prstGeom>
          <a:solidFill>
            <a:srgbClr val="FFFF99"/>
          </a:solidFill>
          <a:ln w="9525">
            <a:solidFill>
              <a:schemeClr val="tx1"/>
            </a:solidFill>
            <a:miter lim="800000"/>
            <a:headEnd/>
            <a:tailEnd/>
          </a:ln>
        </p:spPr>
        <p:txBody>
          <a:bodyPr wrap="none" anchor="ctr"/>
          <a:lstStyle/>
          <a:p>
            <a:pPr algn="ctr"/>
            <a:r>
              <a:rPr lang="en-US" altLang="zh-CN" sz="2000" b="1">
                <a:solidFill>
                  <a:srgbClr val="FF0000"/>
                </a:solidFill>
              </a:rPr>
              <a:t>TP0</a:t>
            </a:r>
          </a:p>
        </p:txBody>
      </p:sp>
      <p:sp>
        <p:nvSpPr>
          <p:cNvPr id="96269" name="Rectangle 362"/>
          <p:cNvSpPr>
            <a:spLocks noChangeArrowheads="1"/>
          </p:cNvSpPr>
          <p:nvPr/>
        </p:nvSpPr>
        <p:spPr bwMode="auto">
          <a:xfrm>
            <a:off x="2771775" y="2493963"/>
            <a:ext cx="1152525" cy="431800"/>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96270" name="Rectangle 367"/>
          <p:cNvSpPr>
            <a:spLocks noChangeArrowheads="1"/>
          </p:cNvSpPr>
          <p:nvPr/>
        </p:nvSpPr>
        <p:spPr bwMode="auto">
          <a:xfrm>
            <a:off x="2771775" y="2925763"/>
            <a:ext cx="1152525" cy="430212"/>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96271" name="Rectangle 372"/>
          <p:cNvSpPr>
            <a:spLocks noChangeArrowheads="1"/>
          </p:cNvSpPr>
          <p:nvPr/>
        </p:nvSpPr>
        <p:spPr bwMode="auto">
          <a:xfrm>
            <a:off x="2771775" y="3355975"/>
            <a:ext cx="1152525" cy="431800"/>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96272" name="Rectangle 377"/>
          <p:cNvSpPr>
            <a:spLocks noChangeArrowheads="1"/>
          </p:cNvSpPr>
          <p:nvPr/>
        </p:nvSpPr>
        <p:spPr bwMode="auto">
          <a:xfrm>
            <a:off x="2771775" y="3787775"/>
            <a:ext cx="1152525" cy="433388"/>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96273" name="Rectangle 382"/>
          <p:cNvSpPr>
            <a:spLocks noChangeArrowheads="1"/>
          </p:cNvSpPr>
          <p:nvPr/>
        </p:nvSpPr>
        <p:spPr bwMode="auto">
          <a:xfrm>
            <a:off x="2771775" y="4724400"/>
            <a:ext cx="1152525" cy="360363"/>
          </a:xfrm>
          <a:prstGeom prst="rect">
            <a:avLst/>
          </a:prstGeom>
          <a:solidFill>
            <a:srgbClr val="FFFF99"/>
          </a:solidFill>
          <a:ln w="9525">
            <a:solidFill>
              <a:schemeClr val="tx1"/>
            </a:solidFill>
            <a:miter lim="800000"/>
            <a:headEnd/>
            <a:tailEnd/>
          </a:ln>
        </p:spPr>
        <p:txBody>
          <a:bodyPr wrap="none" anchor="ctr"/>
          <a:lstStyle/>
          <a:p>
            <a:pPr algn="ctr"/>
            <a:r>
              <a:rPr lang="en-US" altLang="zh-CN" sz="2000" b="1"/>
              <a:t>A</a:t>
            </a:r>
          </a:p>
        </p:txBody>
      </p:sp>
      <p:sp>
        <p:nvSpPr>
          <p:cNvPr id="96274" name="Rectangle 491"/>
          <p:cNvSpPr>
            <a:spLocks noChangeArrowheads="1"/>
          </p:cNvSpPr>
          <p:nvPr/>
        </p:nvSpPr>
        <p:spPr bwMode="auto">
          <a:xfrm>
            <a:off x="468313" y="4652963"/>
            <a:ext cx="3455987" cy="71437"/>
          </a:xfrm>
          <a:prstGeom prst="rect">
            <a:avLst/>
          </a:prstGeom>
          <a:solidFill>
            <a:srgbClr val="FFFF00"/>
          </a:solidFill>
          <a:ln w="9525">
            <a:solidFill>
              <a:schemeClr val="tx1"/>
            </a:solidFill>
            <a:miter lim="800000"/>
            <a:headEnd/>
            <a:tailEnd/>
          </a:ln>
        </p:spPr>
        <p:txBody>
          <a:bodyPr wrap="none" anchor="ctr"/>
          <a:lstStyle/>
          <a:p>
            <a:endParaRPr lang="zh-CN" altLang="en-US"/>
          </a:p>
        </p:txBody>
      </p:sp>
      <p:sp>
        <p:nvSpPr>
          <p:cNvPr id="96275" name="Rectangle 492"/>
          <p:cNvSpPr>
            <a:spLocks noChangeArrowheads="1"/>
          </p:cNvSpPr>
          <p:nvPr/>
        </p:nvSpPr>
        <p:spPr bwMode="auto">
          <a:xfrm>
            <a:off x="354013" y="44450"/>
            <a:ext cx="5154612" cy="647700"/>
          </a:xfrm>
          <a:prstGeom prst="rect">
            <a:avLst/>
          </a:prstGeom>
          <a:noFill/>
          <a:ln w="9525">
            <a:noFill/>
            <a:miter lim="800000"/>
            <a:headEnd/>
            <a:tailEnd/>
          </a:ln>
        </p:spPr>
        <p:txBody>
          <a:bodyPr/>
          <a:lstStyle/>
          <a:p>
            <a:pPr marL="342900" indent="-342900">
              <a:spcBef>
                <a:spcPts val="300"/>
              </a:spcBef>
              <a:spcAft>
                <a:spcPct val="35000"/>
              </a:spcAft>
            </a:pPr>
            <a:r>
              <a:rPr lang="zh-CN" altLang="en-US" sz="2800" b="1">
                <a:latin typeface="宋体" pitchFamily="2" charset="-122"/>
              </a:rPr>
              <a:t>（</a:t>
            </a:r>
            <a:r>
              <a:rPr lang="en-US" altLang="zh-CN" sz="2800" b="1">
                <a:latin typeface="宋体" pitchFamily="2" charset="-122"/>
              </a:rPr>
              <a:t>5</a:t>
            </a:r>
            <a:r>
              <a:rPr lang="zh-CN" altLang="en-US" sz="2800" b="1">
                <a:latin typeface="宋体" pitchFamily="2" charset="-122"/>
              </a:rPr>
              <a:t>） 运输层协议（续）</a:t>
            </a:r>
            <a:endParaRPr lang="zh-CN" altLang="en-US">
              <a:latin typeface="宋体" pitchFamily="2" charset="-122"/>
            </a:endParaRPr>
          </a:p>
        </p:txBody>
      </p:sp>
      <p:sp>
        <p:nvSpPr>
          <p:cNvPr id="96276" name="Line 493"/>
          <p:cNvSpPr>
            <a:spLocks noChangeShapeType="1"/>
          </p:cNvSpPr>
          <p:nvPr/>
        </p:nvSpPr>
        <p:spPr bwMode="auto">
          <a:xfrm>
            <a:off x="468313" y="1343025"/>
            <a:ext cx="2303462" cy="719138"/>
          </a:xfrm>
          <a:prstGeom prst="line">
            <a:avLst/>
          </a:prstGeom>
          <a:noFill/>
          <a:ln w="9525">
            <a:solidFill>
              <a:schemeClr val="tx1"/>
            </a:solidFill>
            <a:round/>
            <a:headEnd/>
            <a:tailEnd/>
          </a:ln>
        </p:spPr>
        <p:txBody>
          <a:bodyPr/>
          <a:lstStyle/>
          <a:p>
            <a:endParaRPr lang="zh-CN" altLang="en-US"/>
          </a:p>
        </p:txBody>
      </p:sp>
      <p:sp>
        <p:nvSpPr>
          <p:cNvPr id="96277" name="Text Box 494"/>
          <p:cNvSpPr txBox="1">
            <a:spLocks noChangeArrowheads="1"/>
          </p:cNvSpPr>
          <p:nvPr/>
        </p:nvSpPr>
        <p:spPr bwMode="auto">
          <a:xfrm>
            <a:off x="708025" y="1609725"/>
            <a:ext cx="695325" cy="396875"/>
          </a:xfrm>
          <a:prstGeom prst="rect">
            <a:avLst/>
          </a:prstGeom>
          <a:noFill/>
          <a:ln w="9525">
            <a:noFill/>
            <a:miter lim="800000"/>
            <a:headEnd/>
            <a:tailEnd/>
          </a:ln>
        </p:spPr>
        <p:txBody>
          <a:bodyPr wrap="none">
            <a:spAutoFit/>
          </a:bodyPr>
          <a:lstStyle/>
          <a:p>
            <a:r>
              <a:rPr lang="zh-CN" altLang="en-US" sz="2000" b="1"/>
              <a:t>功能</a:t>
            </a:r>
          </a:p>
        </p:txBody>
      </p:sp>
      <p:sp>
        <p:nvSpPr>
          <p:cNvPr id="96278" name="Text Box 495"/>
          <p:cNvSpPr txBox="1">
            <a:spLocks noChangeArrowheads="1"/>
          </p:cNvSpPr>
          <p:nvPr/>
        </p:nvSpPr>
        <p:spPr bwMode="auto">
          <a:xfrm>
            <a:off x="1835150" y="1377950"/>
            <a:ext cx="695325" cy="396875"/>
          </a:xfrm>
          <a:prstGeom prst="rect">
            <a:avLst/>
          </a:prstGeom>
          <a:noFill/>
          <a:ln w="9525">
            <a:noFill/>
            <a:miter lim="800000"/>
            <a:headEnd/>
            <a:tailEnd/>
          </a:ln>
        </p:spPr>
        <p:txBody>
          <a:bodyPr wrap="none">
            <a:spAutoFit/>
          </a:bodyPr>
          <a:lstStyle/>
          <a:p>
            <a:r>
              <a:rPr lang="zh-CN" altLang="en-US" sz="2000" b="1"/>
              <a:t>协议</a:t>
            </a:r>
          </a:p>
        </p:txBody>
      </p:sp>
      <p:sp>
        <p:nvSpPr>
          <p:cNvPr id="96279" name="Text Box 496"/>
          <p:cNvSpPr txBox="1">
            <a:spLocks noChangeArrowheads="1"/>
          </p:cNvSpPr>
          <p:nvPr/>
        </p:nvSpPr>
        <p:spPr bwMode="auto">
          <a:xfrm>
            <a:off x="376238" y="5229225"/>
            <a:ext cx="8156575" cy="1406525"/>
          </a:xfrm>
          <a:prstGeom prst="rect">
            <a:avLst/>
          </a:prstGeom>
          <a:noFill/>
          <a:ln w="9525">
            <a:noFill/>
            <a:miter lim="800000"/>
            <a:headEnd/>
            <a:tailEnd/>
          </a:ln>
        </p:spPr>
        <p:txBody>
          <a:bodyPr>
            <a:spAutoFit/>
          </a:bodyPr>
          <a:lstStyle/>
          <a:p>
            <a:pPr>
              <a:lnSpc>
                <a:spcPct val="120000"/>
              </a:lnSpc>
              <a:spcBef>
                <a:spcPct val="20000"/>
              </a:spcBef>
              <a:spcAft>
                <a:spcPct val="35000"/>
              </a:spcAft>
            </a:pPr>
            <a:r>
              <a:rPr lang="en-US" altLang="zh-CN" b="1" u="sng">
                <a:solidFill>
                  <a:srgbClr val="FF0000"/>
                </a:solidFill>
              </a:rPr>
              <a:t>TP0</a:t>
            </a:r>
            <a:r>
              <a:rPr lang="zh-CN" altLang="en-US" b="1" u="sng">
                <a:solidFill>
                  <a:srgbClr val="FF0000"/>
                </a:solidFill>
              </a:rPr>
              <a:t>（简单类）：</a:t>
            </a:r>
            <a:r>
              <a:rPr lang="zh-CN" altLang="en-US" b="1"/>
              <a:t>提供最简单的数据传输能力，</a:t>
            </a:r>
            <a:r>
              <a:rPr lang="zh-CN" altLang="en-US" b="1">
                <a:solidFill>
                  <a:srgbClr val="FF0000"/>
                </a:solidFill>
              </a:rPr>
              <a:t>仅支持分段</a:t>
            </a:r>
            <a:r>
              <a:rPr lang="en-US" altLang="zh-CN" b="1">
                <a:solidFill>
                  <a:srgbClr val="FF0000"/>
                </a:solidFill>
              </a:rPr>
              <a:t>/</a:t>
            </a:r>
            <a:r>
              <a:rPr lang="zh-CN" altLang="en-US" b="1">
                <a:solidFill>
                  <a:srgbClr val="FF0000"/>
                </a:solidFill>
              </a:rPr>
              <a:t>合段</a:t>
            </a:r>
            <a:r>
              <a:rPr lang="zh-CN" altLang="en-US" b="1"/>
              <a:t>功能，它要求网络本身可提供较高质量的数据传输服务，适用于</a:t>
            </a:r>
            <a:r>
              <a:rPr lang="en-US" altLang="zh-CN" b="1"/>
              <a:t>A</a:t>
            </a:r>
            <a:r>
              <a:rPr lang="zh-CN" altLang="en-US" b="1"/>
              <a:t>型网络。</a:t>
            </a:r>
            <a:endParaRPr lang="zh-CN" altLang="en-US"/>
          </a:p>
        </p:txBody>
      </p:sp>
      <p:sp>
        <p:nvSpPr>
          <p:cNvPr id="96280" name="Rectangle 497"/>
          <p:cNvSpPr>
            <a:spLocks noChangeArrowheads="1"/>
          </p:cNvSpPr>
          <p:nvPr/>
        </p:nvSpPr>
        <p:spPr bwMode="auto">
          <a:xfrm>
            <a:off x="468313" y="4221163"/>
            <a:ext cx="2303462" cy="430212"/>
          </a:xfrm>
          <a:prstGeom prst="rect">
            <a:avLst/>
          </a:prstGeom>
          <a:solidFill>
            <a:srgbClr val="FFFF99"/>
          </a:solidFill>
          <a:ln w="9525">
            <a:solidFill>
              <a:schemeClr val="tx1"/>
            </a:solidFill>
            <a:miter lim="800000"/>
            <a:headEnd/>
            <a:tailEnd/>
          </a:ln>
        </p:spPr>
        <p:txBody>
          <a:bodyPr wrap="none" anchor="ctr"/>
          <a:lstStyle/>
          <a:p>
            <a:pPr algn="ctr"/>
            <a:r>
              <a:rPr lang="zh-CN" altLang="en-US" sz="2000" b="1"/>
              <a:t>分流</a:t>
            </a:r>
            <a:r>
              <a:rPr lang="en-US" altLang="zh-CN" sz="2000" b="1"/>
              <a:t>/</a:t>
            </a:r>
            <a:r>
              <a:rPr lang="zh-CN" altLang="en-US" sz="2000" b="1"/>
              <a:t>合流</a:t>
            </a:r>
          </a:p>
        </p:txBody>
      </p:sp>
      <p:sp>
        <p:nvSpPr>
          <p:cNvPr id="96281" name="Rectangle 498"/>
          <p:cNvSpPr>
            <a:spLocks noChangeArrowheads="1"/>
          </p:cNvSpPr>
          <p:nvPr/>
        </p:nvSpPr>
        <p:spPr bwMode="auto">
          <a:xfrm>
            <a:off x="2771775" y="4221163"/>
            <a:ext cx="1152525" cy="430212"/>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96282" name="Text Box 504"/>
          <p:cNvSpPr txBox="1">
            <a:spLocks noChangeArrowheads="1"/>
          </p:cNvSpPr>
          <p:nvPr/>
        </p:nvSpPr>
        <p:spPr bwMode="auto">
          <a:xfrm>
            <a:off x="857885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42</a:t>
            </a:r>
            <a:endParaRPr lang="en-US" altLang="zh-CN"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994" name="Rectangle 2"/>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97283" name="Text Box 3"/>
          <p:cNvSpPr txBox="1">
            <a:spLocks noChangeArrowheads="1"/>
          </p:cNvSpPr>
          <p:nvPr/>
        </p:nvSpPr>
        <p:spPr bwMode="auto">
          <a:xfrm>
            <a:off x="395288" y="765175"/>
            <a:ext cx="5545137" cy="457200"/>
          </a:xfrm>
          <a:prstGeom prst="rect">
            <a:avLst/>
          </a:prstGeom>
          <a:noFill/>
          <a:ln w="9525">
            <a:noFill/>
            <a:miter lim="800000"/>
            <a:headEnd/>
            <a:tailEnd/>
          </a:ln>
        </p:spPr>
        <p:txBody>
          <a:bodyPr>
            <a:spAutoFit/>
          </a:bodyPr>
          <a:lstStyle/>
          <a:p>
            <a:pPr>
              <a:spcBef>
                <a:spcPct val="20000"/>
              </a:spcBef>
              <a:spcAft>
                <a:spcPct val="20000"/>
              </a:spcAft>
            </a:pPr>
            <a:r>
              <a:rPr lang="zh-CN" altLang="en-US" b="1">
                <a:latin typeface="楷体"/>
                <a:ea typeface="楷体"/>
                <a:cs typeface="楷体"/>
              </a:rPr>
              <a:t>运输层</a:t>
            </a:r>
            <a:r>
              <a:rPr lang="en-US" altLang="zh-CN" b="1">
                <a:latin typeface="楷体"/>
                <a:ea typeface="楷体"/>
                <a:cs typeface="楷体"/>
              </a:rPr>
              <a:t>5</a:t>
            </a:r>
            <a:r>
              <a:rPr lang="zh-CN" altLang="en-US" b="1">
                <a:latin typeface="楷体"/>
                <a:ea typeface="楷体"/>
                <a:cs typeface="楷体"/>
              </a:rPr>
              <a:t>类协议蕴含的功能：</a:t>
            </a:r>
          </a:p>
        </p:txBody>
      </p:sp>
      <p:sp>
        <p:nvSpPr>
          <p:cNvPr id="97284" name="Rectangle 48"/>
          <p:cNvSpPr>
            <a:spLocks noChangeArrowheads="1"/>
          </p:cNvSpPr>
          <p:nvPr/>
        </p:nvSpPr>
        <p:spPr bwMode="auto">
          <a:xfrm>
            <a:off x="354013" y="44450"/>
            <a:ext cx="5154612" cy="647700"/>
          </a:xfrm>
          <a:prstGeom prst="rect">
            <a:avLst/>
          </a:prstGeom>
          <a:noFill/>
          <a:ln w="9525">
            <a:noFill/>
            <a:miter lim="800000"/>
            <a:headEnd/>
            <a:tailEnd/>
          </a:ln>
        </p:spPr>
        <p:txBody>
          <a:bodyPr/>
          <a:lstStyle/>
          <a:p>
            <a:pPr marL="342900" indent="-342900">
              <a:spcBef>
                <a:spcPts val="300"/>
              </a:spcBef>
              <a:spcAft>
                <a:spcPct val="35000"/>
              </a:spcAft>
            </a:pPr>
            <a:r>
              <a:rPr lang="zh-CN" altLang="en-US" sz="2800" b="1">
                <a:latin typeface="宋体" pitchFamily="2" charset="-122"/>
              </a:rPr>
              <a:t>（</a:t>
            </a:r>
            <a:r>
              <a:rPr lang="en-US" altLang="zh-CN" sz="2800" b="1">
                <a:latin typeface="宋体" pitchFamily="2" charset="-122"/>
              </a:rPr>
              <a:t>5</a:t>
            </a:r>
            <a:r>
              <a:rPr lang="zh-CN" altLang="en-US" sz="2800" b="1">
                <a:latin typeface="宋体" pitchFamily="2" charset="-122"/>
              </a:rPr>
              <a:t>） 运输层协议（续）</a:t>
            </a:r>
            <a:endParaRPr lang="zh-CN" altLang="en-US">
              <a:latin typeface="宋体" pitchFamily="2" charset="-122"/>
            </a:endParaRPr>
          </a:p>
        </p:txBody>
      </p:sp>
      <p:sp>
        <p:nvSpPr>
          <p:cNvPr id="97285" name="Text Box 52"/>
          <p:cNvSpPr txBox="1">
            <a:spLocks noChangeArrowheads="1"/>
          </p:cNvSpPr>
          <p:nvPr/>
        </p:nvSpPr>
        <p:spPr bwMode="auto">
          <a:xfrm>
            <a:off x="376238" y="5262563"/>
            <a:ext cx="8443912" cy="1406525"/>
          </a:xfrm>
          <a:prstGeom prst="rect">
            <a:avLst/>
          </a:prstGeom>
          <a:noFill/>
          <a:ln w="9525">
            <a:noFill/>
            <a:miter lim="800000"/>
            <a:headEnd/>
            <a:tailEnd/>
          </a:ln>
        </p:spPr>
        <p:txBody>
          <a:bodyPr>
            <a:spAutoFit/>
          </a:bodyPr>
          <a:lstStyle/>
          <a:p>
            <a:pPr>
              <a:lnSpc>
                <a:spcPct val="120000"/>
              </a:lnSpc>
              <a:spcBef>
                <a:spcPct val="20000"/>
              </a:spcBef>
              <a:spcAft>
                <a:spcPct val="35000"/>
              </a:spcAft>
            </a:pPr>
            <a:r>
              <a:rPr lang="en-US" altLang="zh-CN" b="1" u="sng">
                <a:solidFill>
                  <a:srgbClr val="FF0000"/>
                </a:solidFill>
              </a:rPr>
              <a:t>TP1</a:t>
            </a:r>
            <a:r>
              <a:rPr lang="zh-CN" altLang="en-US" b="1" u="sng">
                <a:solidFill>
                  <a:srgbClr val="FF0000"/>
                </a:solidFill>
              </a:rPr>
              <a:t>（基本差错恢复类）：</a:t>
            </a:r>
            <a:r>
              <a:rPr lang="zh-CN" altLang="en-US" b="1"/>
              <a:t>在</a:t>
            </a:r>
            <a:r>
              <a:rPr lang="en-US" altLang="zh-CN" b="1"/>
              <a:t>TP0</a:t>
            </a:r>
            <a:r>
              <a:rPr lang="zh-CN" altLang="en-US" b="1"/>
              <a:t>的基础上，增加</a:t>
            </a:r>
            <a:r>
              <a:rPr lang="zh-CN" altLang="en-US" b="1">
                <a:solidFill>
                  <a:srgbClr val="FF0000"/>
                </a:solidFill>
              </a:rPr>
              <a:t>拼接</a:t>
            </a:r>
            <a:r>
              <a:rPr lang="en-US" altLang="zh-CN" b="1">
                <a:solidFill>
                  <a:srgbClr val="FF0000"/>
                </a:solidFill>
              </a:rPr>
              <a:t>/</a:t>
            </a:r>
            <a:r>
              <a:rPr lang="zh-CN" altLang="en-US" b="1">
                <a:solidFill>
                  <a:srgbClr val="FF0000"/>
                </a:solidFill>
              </a:rPr>
              <a:t>分割</a:t>
            </a:r>
            <a:r>
              <a:rPr lang="zh-CN" altLang="en-US" b="1"/>
              <a:t>、</a:t>
            </a:r>
            <a:r>
              <a:rPr lang="zh-CN" altLang="en-US" b="1">
                <a:solidFill>
                  <a:srgbClr val="FF0000"/>
                </a:solidFill>
              </a:rPr>
              <a:t>差错恢复</a:t>
            </a:r>
            <a:r>
              <a:rPr lang="zh-CN" altLang="en-US" b="1"/>
              <a:t>的能力，可对网络检测出来的差错进行恢复，满足用户可靠传输的要求；适用于</a:t>
            </a:r>
            <a:r>
              <a:rPr lang="en-US" altLang="zh-CN" b="1"/>
              <a:t>B</a:t>
            </a:r>
            <a:r>
              <a:rPr lang="zh-CN" altLang="en-US" b="1"/>
              <a:t>型网络。</a:t>
            </a:r>
            <a:endParaRPr lang="zh-CN" altLang="en-US"/>
          </a:p>
        </p:txBody>
      </p:sp>
      <p:sp>
        <p:nvSpPr>
          <p:cNvPr id="97286" name="Rectangle 53"/>
          <p:cNvSpPr>
            <a:spLocks noChangeArrowheads="1"/>
          </p:cNvSpPr>
          <p:nvPr/>
        </p:nvSpPr>
        <p:spPr bwMode="auto">
          <a:xfrm>
            <a:off x="468313" y="2062163"/>
            <a:ext cx="2303462" cy="430212"/>
          </a:xfrm>
          <a:prstGeom prst="rect">
            <a:avLst/>
          </a:prstGeom>
          <a:solidFill>
            <a:srgbClr val="FFFF99"/>
          </a:solidFill>
          <a:ln w="9525">
            <a:solidFill>
              <a:schemeClr val="tx1"/>
            </a:solidFill>
            <a:miter lim="800000"/>
            <a:headEnd/>
            <a:tailEnd/>
          </a:ln>
        </p:spPr>
        <p:txBody>
          <a:bodyPr wrap="none" anchor="ctr"/>
          <a:lstStyle/>
          <a:p>
            <a:pPr algn="ctr"/>
            <a:r>
              <a:rPr lang="zh-CN" altLang="en-US" sz="2000" b="1"/>
              <a:t>分段</a:t>
            </a:r>
            <a:r>
              <a:rPr lang="en-US" altLang="zh-CN" sz="2000" b="1"/>
              <a:t>/</a:t>
            </a:r>
            <a:r>
              <a:rPr lang="zh-CN" altLang="en-US" sz="2000" b="1"/>
              <a:t>合段</a:t>
            </a:r>
          </a:p>
        </p:txBody>
      </p:sp>
      <p:sp>
        <p:nvSpPr>
          <p:cNvPr id="97287" name="Rectangle 54"/>
          <p:cNvSpPr>
            <a:spLocks noChangeArrowheads="1"/>
          </p:cNvSpPr>
          <p:nvPr/>
        </p:nvSpPr>
        <p:spPr bwMode="auto">
          <a:xfrm>
            <a:off x="468313" y="2493963"/>
            <a:ext cx="2303462" cy="431800"/>
          </a:xfrm>
          <a:prstGeom prst="rect">
            <a:avLst/>
          </a:prstGeom>
          <a:solidFill>
            <a:srgbClr val="FFFF99"/>
          </a:solidFill>
          <a:ln w="9525">
            <a:solidFill>
              <a:schemeClr val="tx1"/>
            </a:solidFill>
            <a:miter lim="800000"/>
            <a:headEnd/>
            <a:tailEnd/>
          </a:ln>
        </p:spPr>
        <p:txBody>
          <a:bodyPr wrap="none" anchor="ctr"/>
          <a:lstStyle/>
          <a:p>
            <a:pPr algn="ctr"/>
            <a:r>
              <a:rPr lang="zh-CN" altLang="en-US" sz="2000" b="1"/>
              <a:t>拼接</a:t>
            </a:r>
            <a:r>
              <a:rPr lang="en-US" altLang="zh-CN" sz="2000" b="1"/>
              <a:t>/</a:t>
            </a:r>
            <a:r>
              <a:rPr lang="zh-CN" altLang="en-US" sz="2000" b="1"/>
              <a:t>分割</a:t>
            </a:r>
          </a:p>
        </p:txBody>
      </p:sp>
      <p:sp>
        <p:nvSpPr>
          <p:cNvPr id="97288" name="Rectangle 55"/>
          <p:cNvSpPr>
            <a:spLocks noChangeArrowheads="1"/>
          </p:cNvSpPr>
          <p:nvPr/>
        </p:nvSpPr>
        <p:spPr bwMode="auto">
          <a:xfrm>
            <a:off x="468313" y="2925763"/>
            <a:ext cx="2303462" cy="430212"/>
          </a:xfrm>
          <a:prstGeom prst="rect">
            <a:avLst/>
          </a:prstGeom>
          <a:solidFill>
            <a:srgbClr val="FFFF99"/>
          </a:solidFill>
          <a:ln w="9525">
            <a:solidFill>
              <a:schemeClr val="tx1"/>
            </a:solidFill>
            <a:miter lim="800000"/>
            <a:headEnd/>
            <a:tailEnd/>
          </a:ln>
        </p:spPr>
        <p:txBody>
          <a:bodyPr wrap="none" anchor="ctr"/>
          <a:lstStyle/>
          <a:p>
            <a:pPr algn="ctr"/>
            <a:r>
              <a:rPr lang="zh-CN" altLang="en-US" sz="2000" b="1"/>
              <a:t>复用</a:t>
            </a:r>
            <a:r>
              <a:rPr lang="en-US" altLang="zh-CN" sz="2000" b="1"/>
              <a:t>/</a:t>
            </a:r>
            <a:r>
              <a:rPr lang="zh-CN" altLang="en-US" sz="2000" b="1"/>
              <a:t>解复用</a:t>
            </a:r>
          </a:p>
        </p:txBody>
      </p:sp>
      <p:sp>
        <p:nvSpPr>
          <p:cNvPr id="97289" name="Rectangle 56"/>
          <p:cNvSpPr>
            <a:spLocks noChangeArrowheads="1"/>
          </p:cNvSpPr>
          <p:nvPr/>
        </p:nvSpPr>
        <p:spPr bwMode="auto">
          <a:xfrm>
            <a:off x="468313" y="3355975"/>
            <a:ext cx="2303462" cy="431800"/>
          </a:xfrm>
          <a:prstGeom prst="rect">
            <a:avLst/>
          </a:prstGeom>
          <a:solidFill>
            <a:srgbClr val="FFFF99"/>
          </a:solidFill>
          <a:ln w="9525">
            <a:solidFill>
              <a:schemeClr val="tx1"/>
            </a:solidFill>
            <a:miter lim="800000"/>
            <a:headEnd/>
            <a:tailEnd/>
          </a:ln>
        </p:spPr>
        <p:txBody>
          <a:bodyPr wrap="none" anchor="ctr"/>
          <a:lstStyle/>
          <a:p>
            <a:pPr algn="ctr"/>
            <a:r>
              <a:rPr lang="zh-CN" altLang="en-US" sz="2000" b="1"/>
              <a:t>差错恢复</a:t>
            </a:r>
          </a:p>
        </p:txBody>
      </p:sp>
      <p:sp>
        <p:nvSpPr>
          <p:cNvPr id="97290" name="Rectangle 57"/>
          <p:cNvSpPr>
            <a:spLocks noChangeArrowheads="1"/>
          </p:cNvSpPr>
          <p:nvPr/>
        </p:nvSpPr>
        <p:spPr bwMode="auto">
          <a:xfrm>
            <a:off x="468313" y="3790950"/>
            <a:ext cx="2303462" cy="430213"/>
          </a:xfrm>
          <a:prstGeom prst="rect">
            <a:avLst/>
          </a:prstGeom>
          <a:solidFill>
            <a:srgbClr val="FFFF99"/>
          </a:solidFill>
          <a:ln w="9525">
            <a:solidFill>
              <a:schemeClr val="tx1"/>
            </a:solidFill>
            <a:miter lim="800000"/>
            <a:headEnd/>
            <a:tailEnd/>
          </a:ln>
        </p:spPr>
        <p:txBody>
          <a:bodyPr wrap="none" anchor="ctr"/>
          <a:lstStyle/>
          <a:p>
            <a:pPr algn="ctr"/>
            <a:r>
              <a:rPr lang="zh-CN" altLang="en-US" sz="2000" b="1"/>
              <a:t>差错检测</a:t>
            </a:r>
          </a:p>
        </p:txBody>
      </p:sp>
      <p:sp>
        <p:nvSpPr>
          <p:cNvPr id="97291" name="Rectangle 58"/>
          <p:cNvSpPr>
            <a:spLocks noChangeArrowheads="1"/>
          </p:cNvSpPr>
          <p:nvPr/>
        </p:nvSpPr>
        <p:spPr bwMode="auto">
          <a:xfrm>
            <a:off x="468313" y="4724400"/>
            <a:ext cx="2303462" cy="360363"/>
          </a:xfrm>
          <a:prstGeom prst="rect">
            <a:avLst/>
          </a:prstGeom>
          <a:solidFill>
            <a:srgbClr val="FFFF99"/>
          </a:solidFill>
          <a:ln w="9525">
            <a:solidFill>
              <a:schemeClr val="tx1"/>
            </a:solidFill>
            <a:miter lim="800000"/>
            <a:headEnd/>
            <a:tailEnd/>
          </a:ln>
        </p:spPr>
        <p:txBody>
          <a:bodyPr wrap="none" anchor="ctr"/>
          <a:lstStyle/>
          <a:p>
            <a:pPr algn="ctr"/>
            <a:r>
              <a:rPr lang="zh-CN" altLang="en-US" sz="2000" b="1"/>
              <a:t>适用网络</a:t>
            </a:r>
          </a:p>
        </p:txBody>
      </p:sp>
      <p:sp>
        <p:nvSpPr>
          <p:cNvPr id="97292" name="Rectangle 59"/>
          <p:cNvSpPr>
            <a:spLocks noChangeArrowheads="1"/>
          </p:cNvSpPr>
          <p:nvPr/>
        </p:nvSpPr>
        <p:spPr bwMode="auto">
          <a:xfrm>
            <a:off x="2771775" y="2062163"/>
            <a:ext cx="1152525" cy="430212"/>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97293" name="Rectangle 60"/>
          <p:cNvSpPr>
            <a:spLocks noChangeArrowheads="1"/>
          </p:cNvSpPr>
          <p:nvPr/>
        </p:nvSpPr>
        <p:spPr bwMode="auto">
          <a:xfrm>
            <a:off x="3924300" y="2062163"/>
            <a:ext cx="1152525" cy="430212"/>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97294" name="Rectangle 64"/>
          <p:cNvSpPr>
            <a:spLocks noChangeArrowheads="1"/>
          </p:cNvSpPr>
          <p:nvPr/>
        </p:nvSpPr>
        <p:spPr bwMode="auto">
          <a:xfrm>
            <a:off x="468313" y="1344613"/>
            <a:ext cx="2303462" cy="717550"/>
          </a:xfrm>
          <a:prstGeom prst="rect">
            <a:avLst/>
          </a:prstGeom>
          <a:solidFill>
            <a:srgbClr val="FFFF99"/>
          </a:solidFill>
          <a:ln w="9525">
            <a:solidFill>
              <a:schemeClr val="tx1"/>
            </a:solidFill>
            <a:miter lim="800000"/>
            <a:headEnd/>
            <a:tailEnd/>
          </a:ln>
        </p:spPr>
        <p:txBody>
          <a:bodyPr wrap="none" anchor="ctr"/>
          <a:lstStyle/>
          <a:p>
            <a:pPr algn="ctr"/>
            <a:endParaRPr lang="zh-CN" altLang="zh-CN" sz="2000" b="1"/>
          </a:p>
        </p:txBody>
      </p:sp>
      <p:sp>
        <p:nvSpPr>
          <p:cNvPr id="97295" name="Rectangle 65"/>
          <p:cNvSpPr>
            <a:spLocks noChangeArrowheads="1"/>
          </p:cNvSpPr>
          <p:nvPr/>
        </p:nvSpPr>
        <p:spPr bwMode="auto">
          <a:xfrm>
            <a:off x="2771775" y="1344613"/>
            <a:ext cx="1152525" cy="717550"/>
          </a:xfrm>
          <a:prstGeom prst="rect">
            <a:avLst/>
          </a:prstGeom>
          <a:solidFill>
            <a:srgbClr val="FFFF99"/>
          </a:solidFill>
          <a:ln w="9525">
            <a:solidFill>
              <a:schemeClr val="tx1"/>
            </a:solidFill>
            <a:miter lim="800000"/>
            <a:headEnd/>
            <a:tailEnd/>
          </a:ln>
        </p:spPr>
        <p:txBody>
          <a:bodyPr wrap="none" anchor="ctr"/>
          <a:lstStyle/>
          <a:p>
            <a:pPr algn="ctr"/>
            <a:r>
              <a:rPr lang="en-US" altLang="zh-CN" sz="2000" b="1"/>
              <a:t>TP0</a:t>
            </a:r>
          </a:p>
        </p:txBody>
      </p:sp>
      <p:sp>
        <p:nvSpPr>
          <p:cNvPr id="97296" name="Rectangle 66"/>
          <p:cNvSpPr>
            <a:spLocks noChangeArrowheads="1"/>
          </p:cNvSpPr>
          <p:nvPr/>
        </p:nvSpPr>
        <p:spPr bwMode="auto">
          <a:xfrm>
            <a:off x="3924300" y="1344613"/>
            <a:ext cx="1152525" cy="717550"/>
          </a:xfrm>
          <a:prstGeom prst="rect">
            <a:avLst/>
          </a:prstGeom>
          <a:solidFill>
            <a:srgbClr val="FFFF99"/>
          </a:solidFill>
          <a:ln w="9525">
            <a:solidFill>
              <a:schemeClr val="tx1"/>
            </a:solidFill>
            <a:miter lim="800000"/>
            <a:headEnd/>
            <a:tailEnd/>
          </a:ln>
        </p:spPr>
        <p:txBody>
          <a:bodyPr wrap="none" anchor="ctr"/>
          <a:lstStyle/>
          <a:p>
            <a:pPr algn="ctr"/>
            <a:r>
              <a:rPr lang="en-US" altLang="zh-CN" sz="2000" b="1">
                <a:solidFill>
                  <a:srgbClr val="FF0000"/>
                </a:solidFill>
              </a:rPr>
              <a:t>TP1</a:t>
            </a:r>
          </a:p>
        </p:txBody>
      </p:sp>
      <p:sp>
        <p:nvSpPr>
          <p:cNvPr id="97297" name="Rectangle 70"/>
          <p:cNvSpPr>
            <a:spLocks noChangeArrowheads="1"/>
          </p:cNvSpPr>
          <p:nvPr/>
        </p:nvSpPr>
        <p:spPr bwMode="auto">
          <a:xfrm>
            <a:off x="2771775" y="2493963"/>
            <a:ext cx="1152525" cy="431800"/>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97298" name="Rectangle 71"/>
          <p:cNvSpPr>
            <a:spLocks noChangeArrowheads="1"/>
          </p:cNvSpPr>
          <p:nvPr/>
        </p:nvSpPr>
        <p:spPr bwMode="auto">
          <a:xfrm>
            <a:off x="3924300" y="2493963"/>
            <a:ext cx="1152525" cy="431800"/>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97299" name="Rectangle 75"/>
          <p:cNvSpPr>
            <a:spLocks noChangeArrowheads="1"/>
          </p:cNvSpPr>
          <p:nvPr/>
        </p:nvSpPr>
        <p:spPr bwMode="auto">
          <a:xfrm>
            <a:off x="2771775" y="2925763"/>
            <a:ext cx="1152525" cy="430212"/>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97300" name="Rectangle 76"/>
          <p:cNvSpPr>
            <a:spLocks noChangeArrowheads="1"/>
          </p:cNvSpPr>
          <p:nvPr/>
        </p:nvSpPr>
        <p:spPr bwMode="auto">
          <a:xfrm>
            <a:off x="3924300" y="2925763"/>
            <a:ext cx="1152525" cy="430212"/>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97301" name="Rectangle 80"/>
          <p:cNvSpPr>
            <a:spLocks noChangeArrowheads="1"/>
          </p:cNvSpPr>
          <p:nvPr/>
        </p:nvSpPr>
        <p:spPr bwMode="auto">
          <a:xfrm>
            <a:off x="2771775" y="3355975"/>
            <a:ext cx="1152525" cy="431800"/>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97302" name="Rectangle 81"/>
          <p:cNvSpPr>
            <a:spLocks noChangeArrowheads="1"/>
          </p:cNvSpPr>
          <p:nvPr/>
        </p:nvSpPr>
        <p:spPr bwMode="auto">
          <a:xfrm>
            <a:off x="3924300" y="3355975"/>
            <a:ext cx="1152525" cy="431800"/>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97303" name="Rectangle 85"/>
          <p:cNvSpPr>
            <a:spLocks noChangeArrowheads="1"/>
          </p:cNvSpPr>
          <p:nvPr/>
        </p:nvSpPr>
        <p:spPr bwMode="auto">
          <a:xfrm>
            <a:off x="2771775" y="3787775"/>
            <a:ext cx="1152525" cy="433388"/>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97304" name="Rectangle 86"/>
          <p:cNvSpPr>
            <a:spLocks noChangeArrowheads="1"/>
          </p:cNvSpPr>
          <p:nvPr/>
        </p:nvSpPr>
        <p:spPr bwMode="auto">
          <a:xfrm>
            <a:off x="3924300" y="3787775"/>
            <a:ext cx="1152525" cy="433388"/>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97305" name="Rectangle 90"/>
          <p:cNvSpPr>
            <a:spLocks noChangeArrowheads="1"/>
          </p:cNvSpPr>
          <p:nvPr/>
        </p:nvSpPr>
        <p:spPr bwMode="auto">
          <a:xfrm>
            <a:off x="2771775" y="4724400"/>
            <a:ext cx="1152525" cy="360363"/>
          </a:xfrm>
          <a:prstGeom prst="rect">
            <a:avLst/>
          </a:prstGeom>
          <a:solidFill>
            <a:srgbClr val="FFFF99"/>
          </a:solidFill>
          <a:ln w="9525">
            <a:solidFill>
              <a:schemeClr val="tx1"/>
            </a:solidFill>
            <a:miter lim="800000"/>
            <a:headEnd/>
            <a:tailEnd/>
          </a:ln>
        </p:spPr>
        <p:txBody>
          <a:bodyPr wrap="none" anchor="ctr"/>
          <a:lstStyle/>
          <a:p>
            <a:pPr algn="ctr"/>
            <a:r>
              <a:rPr lang="en-US" altLang="zh-CN" sz="2000" b="1"/>
              <a:t>A</a:t>
            </a:r>
          </a:p>
        </p:txBody>
      </p:sp>
      <p:sp>
        <p:nvSpPr>
          <p:cNvPr id="97306" name="Rectangle 91"/>
          <p:cNvSpPr>
            <a:spLocks noChangeArrowheads="1"/>
          </p:cNvSpPr>
          <p:nvPr/>
        </p:nvSpPr>
        <p:spPr bwMode="auto">
          <a:xfrm>
            <a:off x="3924300" y="4724400"/>
            <a:ext cx="1152525" cy="360363"/>
          </a:xfrm>
          <a:prstGeom prst="rect">
            <a:avLst/>
          </a:prstGeom>
          <a:solidFill>
            <a:srgbClr val="FFFF99"/>
          </a:solidFill>
          <a:ln w="9525">
            <a:solidFill>
              <a:schemeClr val="tx1"/>
            </a:solidFill>
            <a:miter lim="800000"/>
            <a:headEnd/>
            <a:tailEnd/>
          </a:ln>
        </p:spPr>
        <p:txBody>
          <a:bodyPr wrap="none" anchor="ctr"/>
          <a:lstStyle/>
          <a:p>
            <a:pPr algn="ctr"/>
            <a:r>
              <a:rPr lang="en-US" altLang="zh-CN" sz="2000" b="1"/>
              <a:t>B</a:t>
            </a:r>
          </a:p>
        </p:txBody>
      </p:sp>
      <p:sp>
        <p:nvSpPr>
          <p:cNvPr id="97307" name="Rectangle 96"/>
          <p:cNvSpPr>
            <a:spLocks noChangeArrowheads="1"/>
          </p:cNvSpPr>
          <p:nvPr/>
        </p:nvSpPr>
        <p:spPr bwMode="auto">
          <a:xfrm>
            <a:off x="468313" y="4652963"/>
            <a:ext cx="4608512" cy="71437"/>
          </a:xfrm>
          <a:prstGeom prst="rect">
            <a:avLst/>
          </a:prstGeom>
          <a:solidFill>
            <a:srgbClr val="FFFF00"/>
          </a:solidFill>
          <a:ln w="9525">
            <a:solidFill>
              <a:schemeClr val="tx1"/>
            </a:solidFill>
            <a:miter lim="800000"/>
            <a:headEnd/>
            <a:tailEnd/>
          </a:ln>
        </p:spPr>
        <p:txBody>
          <a:bodyPr wrap="none" anchor="ctr"/>
          <a:lstStyle/>
          <a:p>
            <a:endParaRPr lang="zh-CN" altLang="en-US"/>
          </a:p>
        </p:txBody>
      </p:sp>
      <p:sp>
        <p:nvSpPr>
          <p:cNvPr id="97308" name="Line 97"/>
          <p:cNvSpPr>
            <a:spLocks noChangeShapeType="1"/>
          </p:cNvSpPr>
          <p:nvPr/>
        </p:nvSpPr>
        <p:spPr bwMode="auto">
          <a:xfrm>
            <a:off x="468313" y="1343025"/>
            <a:ext cx="2303462" cy="719138"/>
          </a:xfrm>
          <a:prstGeom prst="line">
            <a:avLst/>
          </a:prstGeom>
          <a:noFill/>
          <a:ln w="9525">
            <a:solidFill>
              <a:schemeClr val="tx1"/>
            </a:solidFill>
            <a:round/>
            <a:headEnd/>
            <a:tailEnd/>
          </a:ln>
        </p:spPr>
        <p:txBody>
          <a:bodyPr/>
          <a:lstStyle/>
          <a:p>
            <a:endParaRPr lang="zh-CN" altLang="en-US"/>
          </a:p>
        </p:txBody>
      </p:sp>
      <p:sp>
        <p:nvSpPr>
          <p:cNvPr id="97309" name="Text Box 98"/>
          <p:cNvSpPr txBox="1">
            <a:spLocks noChangeArrowheads="1"/>
          </p:cNvSpPr>
          <p:nvPr/>
        </p:nvSpPr>
        <p:spPr bwMode="auto">
          <a:xfrm>
            <a:off x="708025" y="1609725"/>
            <a:ext cx="695325" cy="396875"/>
          </a:xfrm>
          <a:prstGeom prst="rect">
            <a:avLst/>
          </a:prstGeom>
          <a:noFill/>
          <a:ln w="9525">
            <a:noFill/>
            <a:miter lim="800000"/>
            <a:headEnd/>
            <a:tailEnd/>
          </a:ln>
        </p:spPr>
        <p:txBody>
          <a:bodyPr wrap="none">
            <a:spAutoFit/>
          </a:bodyPr>
          <a:lstStyle/>
          <a:p>
            <a:r>
              <a:rPr lang="zh-CN" altLang="en-US" sz="2000" b="1"/>
              <a:t>功能</a:t>
            </a:r>
          </a:p>
        </p:txBody>
      </p:sp>
      <p:sp>
        <p:nvSpPr>
          <p:cNvPr id="97310" name="Text Box 99"/>
          <p:cNvSpPr txBox="1">
            <a:spLocks noChangeArrowheads="1"/>
          </p:cNvSpPr>
          <p:nvPr/>
        </p:nvSpPr>
        <p:spPr bwMode="auto">
          <a:xfrm>
            <a:off x="1835150" y="1377950"/>
            <a:ext cx="695325" cy="396875"/>
          </a:xfrm>
          <a:prstGeom prst="rect">
            <a:avLst/>
          </a:prstGeom>
          <a:noFill/>
          <a:ln w="9525">
            <a:noFill/>
            <a:miter lim="800000"/>
            <a:headEnd/>
            <a:tailEnd/>
          </a:ln>
        </p:spPr>
        <p:txBody>
          <a:bodyPr wrap="none">
            <a:spAutoFit/>
          </a:bodyPr>
          <a:lstStyle/>
          <a:p>
            <a:r>
              <a:rPr lang="zh-CN" altLang="en-US" sz="2000" b="1"/>
              <a:t>协议</a:t>
            </a:r>
          </a:p>
        </p:txBody>
      </p:sp>
      <p:sp>
        <p:nvSpPr>
          <p:cNvPr id="97311" name="Rectangle 100"/>
          <p:cNvSpPr>
            <a:spLocks noChangeArrowheads="1"/>
          </p:cNvSpPr>
          <p:nvPr/>
        </p:nvSpPr>
        <p:spPr bwMode="auto">
          <a:xfrm>
            <a:off x="468313" y="4221163"/>
            <a:ext cx="2303462" cy="430212"/>
          </a:xfrm>
          <a:prstGeom prst="rect">
            <a:avLst/>
          </a:prstGeom>
          <a:solidFill>
            <a:srgbClr val="FFFF99"/>
          </a:solidFill>
          <a:ln w="9525">
            <a:solidFill>
              <a:schemeClr val="tx1"/>
            </a:solidFill>
            <a:miter lim="800000"/>
            <a:headEnd/>
            <a:tailEnd/>
          </a:ln>
        </p:spPr>
        <p:txBody>
          <a:bodyPr wrap="none" anchor="ctr"/>
          <a:lstStyle/>
          <a:p>
            <a:pPr algn="ctr"/>
            <a:r>
              <a:rPr lang="zh-CN" altLang="en-US" sz="2000" b="1"/>
              <a:t>分流</a:t>
            </a:r>
            <a:r>
              <a:rPr lang="en-US" altLang="zh-CN" sz="2000" b="1"/>
              <a:t>/</a:t>
            </a:r>
            <a:r>
              <a:rPr lang="zh-CN" altLang="en-US" sz="2000" b="1"/>
              <a:t>合流</a:t>
            </a:r>
          </a:p>
        </p:txBody>
      </p:sp>
      <p:sp>
        <p:nvSpPr>
          <p:cNvPr id="97312" name="Rectangle 101"/>
          <p:cNvSpPr>
            <a:spLocks noChangeArrowheads="1"/>
          </p:cNvSpPr>
          <p:nvPr/>
        </p:nvSpPr>
        <p:spPr bwMode="auto">
          <a:xfrm>
            <a:off x="2771775" y="4221163"/>
            <a:ext cx="1152525" cy="430212"/>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97313" name="Rectangle 102"/>
          <p:cNvSpPr>
            <a:spLocks noChangeArrowheads="1"/>
          </p:cNvSpPr>
          <p:nvPr/>
        </p:nvSpPr>
        <p:spPr bwMode="auto">
          <a:xfrm>
            <a:off x="3924300" y="4221163"/>
            <a:ext cx="1152525" cy="430212"/>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97314" name="Text Box 106"/>
          <p:cNvSpPr txBox="1">
            <a:spLocks noChangeArrowheads="1"/>
          </p:cNvSpPr>
          <p:nvPr/>
        </p:nvSpPr>
        <p:spPr bwMode="auto">
          <a:xfrm>
            <a:off x="857885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42</a:t>
            </a:r>
            <a:endParaRPr lang="en-US" altLang="zh-C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018" name="Rectangle 2"/>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98307" name="Text Box 3"/>
          <p:cNvSpPr txBox="1">
            <a:spLocks noChangeArrowheads="1"/>
          </p:cNvSpPr>
          <p:nvPr/>
        </p:nvSpPr>
        <p:spPr bwMode="auto">
          <a:xfrm>
            <a:off x="395288" y="765175"/>
            <a:ext cx="5545137" cy="457200"/>
          </a:xfrm>
          <a:prstGeom prst="rect">
            <a:avLst/>
          </a:prstGeom>
          <a:noFill/>
          <a:ln w="9525">
            <a:noFill/>
            <a:miter lim="800000"/>
            <a:headEnd/>
            <a:tailEnd/>
          </a:ln>
        </p:spPr>
        <p:txBody>
          <a:bodyPr>
            <a:spAutoFit/>
          </a:bodyPr>
          <a:lstStyle/>
          <a:p>
            <a:pPr>
              <a:spcBef>
                <a:spcPct val="20000"/>
              </a:spcBef>
              <a:spcAft>
                <a:spcPct val="20000"/>
              </a:spcAft>
            </a:pPr>
            <a:r>
              <a:rPr lang="zh-CN" altLang="en-US" b="1">
                <a:latin typeface="楷体"/>
                <a:ea typeface="楷体"/>
                <a:cs typeface="楷体"/>
              </a:rPr>
              <a:t>运输层</a:t>
            </a:r>
            <a:r>
              <a:rPr lang="en-US" altLang="zh-CN" b="1">
                <a:latin typeface="楷体"/>
                <a:ea typeface="楷体"/>
                <a:cs typeface="楷体"/>
              </a:rPr>
              <a:t>5</a:t>
            </a:r>
            <a:r>
              <a:rPr lang="zh-CN" altLang="en-US" b="1">
                <a:latin typeface="楷体"/>
                <a:ea typeface="楷体"/>
                <a:cs typeface="楷体"/>
              </a:rPr>
              <a:t>类协议蕴含的功能：</a:t>
            </a:r>
          </a:p>
        </p:txBody>
      </p:sp>
      <p:sp>
        <p:nvSpPr>
          <p:cNvPr id="98308" name="Rectangle 48"/>
          <p:cNvSpPr>
            <a:spLocks noChangeArrowheads="1"/>
          </p:cNvSpPr>
          <p:nvPr/>
        </p:nvSpPr>
        <p:spPr bwMode="auto">
          <a:xfrm>
            <a:off x="354013" y="44450"/>
            <a:ext cx="5154612" cy="647700"/>
          </a:xfrm>
          <a:prstGeom prst="rect">
            <a:avLst/>
          </a:prstGeom>
          <a:noFill/>
          <a:ln w="9525">
            <a:noFill/>
            <a:miter lim="800000"/>
            <a:headEnd/>
            <a:tailEnd/>
          </a:ln>
        </p:spPr>
        <p:txBody>
          <a:bodyPr/>
          <a:lstStyle/>
          <a:p>
            <a:pPr marL="342900" indent="-342900">
              <a:spcBef>
                <a:spcPts val="300"/>
              </a:spcBef>
              <a:spcAft>
                <a:spcPct val="35000"/>
              </a:spcAft>
            </a:pPr>
            <a:r>
              <a:rPr lang="zh-CN" altLang="en-US" sz="2800" b="1">
                <a:latin typeface="宋体" pitchFamily="2" charset="-122"/>
              </a:rPr>
              <a:t>（</a:t>
            </a:r>
            <a:r>
              <a:rPr lang="en-US" altLang="zh-CN" sz="2800" b="1">
                <a:latin typeface="宋体" pitchFamily="2" charset="-122"/>
              </a:rPr>
              <a:t>5</a:t>
            </a:r>
            <a:r>
              <a:rPr lang="zh-CN" altLang="en-US" sz="2800" b="1">
                <a:latin typeface="宋体" pitchFamily="2" charset="-122"/>
              </a:rPr>
              <a:t>） 运输层协议（续）</a:t>
            </a:r>
            <a:endParaRPr lang="zh-CN" altLang="en-US">
              <a:latin typeface="宋体" pitchFamily="2" charset="-122"/>
            </a:endParaRPr>
          </a:p>
        </p:txBody>
      </p:sp>
      <p:sp>
        <p:nvSpPr>
          <p:cNvPr id="98309" name="Text Box 52"/>
          <p:cNvSpPr txBox="1">
            <a:spLocks noChangeArrowheads="1"/>
          </p:cNvSpPr>
          <p:nvPr/>
        </p:nvSpPr>
        <p:spPr bwMode="auto">
          <a:xfrm>
            <a:off x="447675" y="5191125"/>
            <a:ext cx="8156575" cy="1406525"/>
          </a:xfrm>
          <a:prstGeom prst="rect">
            <a:avLst/>
          </a:prstGeom>
          <a:noFill/>
          <a:ln w="9525">
            <a:noFill/>
            <a:miter lim="800000"/>
            <a:headEnd/>
            <a:tailEnd/>
          </a:ln>
        </p:spPr>
        <p:txBody>
          <a:bodyPr>
            <a:spAutoFit/>
          </a:bodyPr>
          <a:lstStyle/>
          <a:p>
            <a:pPr>
              <a:lnSpc>
                <a:spcPct val="120000"/>
              </a:lnSpc>
              <a:spcBef>
                <a:spcPct val="20000"/>
              </a:spcBef>
              <a:spcAft>
                <a:spcPct val="35000"/>
              </a:spcAft>
            </a:pPr>
            <a:r>
              <a:rPr lang="en-US" altLang="zh-CN" b="1" u="sng">
                <a:solidFill>
                  <a:srgbClr val="FF0000"/>
                </a:solidFill>
              </a:rPr>
              <a:t>TP2</a:t>
            </a:r>
            <a:r>
              <a:rPr lang="zh-CN" altLang="en-US" b="1" u="sng">
                <a:solidFill>
                  <a:srgbClr val="FF0000"/>
                </a:solidFill>
              </a:rPr>
              <a:t>（复用类）：</a:t>
            </a:r>
            <a:r>
              <a:rPr lang="zh-CN" altLang="en-US" b="1"/>
              <a:t>在</a:t>
            </a:r>
            <a:r>
              <a:rPr lang="en-US" altLang="zh-CN" b="1"/>
              <a:t>TP0</a:t>
            </a:r>
            <a:r>
              <a:rPr lang="zh-CN" altLang="en-US" b="1"/>
              <a:t>的基础上，增加</a:t>
            </a:r>
            <a:r>
              <a:rPr lang="zh-CN" altLang="en-US" b="1">
                <a:solidFill>
                  <a:srgbClr val="FF0000"/>
                </a:solidFill>
              </a:rPr>
              <a:t>复用</a:t>
            </a:r>
            <a:r>
              <a:rPr lang="en-US" altLang="zh-CN" b="1">
                <a:solidFill>
                  <a:srgbClr val="FF0000"/>
                </a:solidFill>
              </a:rPr>
              <a:t>/</a:t>
            </a:r>
            <a:r>
              <a:rPr lang="zh-CN" altLang="en-US" b="1">
                <a:solidFill>
                  <a:srgbClr val="FF0000"/>
                </a:solidFill>
              </a:rPr>
              <a:t>解复用、拼接</a:t>
            </a:r>
            <a:r>
              <a:rPr lang="en-US" altLang="zh-CN" b="1">
                <a:solidFill>
                  <a:srgbClr val="FF0000"/>
                </a:solidFill>
              </a:rPr>
              <a:t>/</a:t>
            </a:r>
            <a:r>
              <a:rPr lang="zh-CN" altLang="en-US" b="1">
                <a:solidFill>
                  <a:srgbClr val="FF0000"/>
                </a:solidFill>
              </a:rPr>
              <a:t>分割</a:t>
            </a:r>
            <a:r>
              <a:rPr lang="zh-CN" altLang="en-US" b="1"/>
              <a:t>的能力，通常在用户使用高质量的网络，并要求低通信费用时选用，适用于</a:t>
            </a:r>
            <a:r>
              <a:rPr lang="en-US" altLang="zh-CN" b="1"/>
              <a:t>A</a:t>
            </a:r>
            <a:r>
              <a:rPr lang="zh-CN" altLang="en-US" b="1"/>
              <a:t>型网络；</a:t>
            </a:r>
          </a:p>
        </p:txBody>
      </p:sp>
      <p:sp>
        <p:nvSpPr>
          <p:cNvPr id="98310" name="Rectangle 53"/>
          <p:cNvSpPr>
            <a:spLocks noChangeArrowheads="1"/>
          </p:cNvSpPr>
          <p:nvPr/>
        </p:nvSpPr>
        <p:spPr bwMode="auto">
          <a:xfrm>
            <a:off x="468313" y="2062163"/>
            <a:ext cx="2303462" cy="430212"/>
          </a:xfrm>
          <a:prstGeom prst="rect">
            <a:avLst/>
          </a:prstGeom>
          <a:solidFill>
            <a:srgbClr val="FFFF99"/>
          </a:solidFill>
          <a:ln w="9525">
            <a:solidFill>
              <a:schemeClr val="tx1"/>
            </a:solidFill>
            <a:miter lim="800000"/>
            <a:headEnd/>
            <a:tailEnd/>
          </a:ln>
        </p:spPr>
        <p:txBody>
          <a:bodyPr wrap="none" anchor="ctr"/>
          <a:lstStyle/>
          <a:p>
            <a:pPr algn="ctr"/>
            <a:r>
              <a:rPr lang="zh-CN" altLang="en-US" sz="2000" b="1"/>
              <a:t>分段</a:t>
            </a:r>
            <a:r>
              <a:rPr lang="en-US" altLang="zh-CN" sz="2000" b="1"/>
              <a:t>/</a:t>
            </a:r>
            <a:r>
              <a:rPr lang="zh-CN" altLang="en-US" sz="2000" b="1"/>
              <a:t>合段</a:t>
            </a:r>
          </a:p>
        </p:txBody>
      </p:sp>
      <p:sp>
        <p:nvSpPr>
          <p:cNvPr id="98311" name="Rectangle 54"/>
          <p:cNvSpPr>
            <a:spLocks noChangeArrowheads="1"/>
          </p:cNvSpPr>
          <p:nvPr/>
        </p:nvSpPr>
        <p:spPr bwMode="auto">
          <a:xfrm>
            <a:off x="468313" y="2493963"/>
            <a:ext cx="2303462" cy="431800"/>
          </a:xfrm>
          <a:prstGeom prst="rect">
            <a:avLst/>
          </a:prstGeom>
          <a:solidFill>
            <a:srgbClr val="FFFF99"/>
          </a:solidFill>
          <a:ln w="9525">
            <a:solidFill>
              <a:schemeClr val="tx1"/>
            </a:solidFill>
            <a:miter lim="800000"/>
            <a:headEnd/>
            <a:tailEnd/>
          </a:ln>
        </p:spPr>
        <p:txBody>
          <a:bodyPr wrap="none" anchor="ctr"/>
          <a:lstStyle/>
          <a:p>
            <a:pPr algn="ctr"/>
            <a:r>
              <a:rPr lang="zh-CN" altLang="en-US" sz="2000" b="1"/>
              <a:t>拼接</a:t>
            </a:r>
            <a:r>
              <a:rPr lang="en-US" altLang="zh-CN" sz="2000" b="1"/>
              <a:t>/</a:t>
            </a:r>
            <a:r>
              <a:rPr lang="zh-CN" altLang="en-US" sz="2000" b="1"/>
              <a:t>分割</a:t>
            </a:r>
          </a:p>
        </p:txBody>
      </p:sp>
      <p:sp>
        <p:nvSpPr>
          <p:cNvPr id="98312" name="Rectangle 55"/>
          <p:cNvSpPr>
            <a:spLocks noChangeArrowheads="1"/>
          </p:cNvSpPr>
          <p:nvPr/>
        </p:nvSpPr>
        <p:spPr bwMode="auto">
          <a:xfrm>
            <a:off x="468313" y="2925763"/>
            <a:ext cx="2303462" cy="430212"/>
          </a:xfrm>
          <a:prstGeom prst="rect">
            <a:avLst/>
          </a:prstGeom>
          <a:solidFill>
            <a:srgbClr val="FFFF99"/>
          </a:solidFill>
          <a:ln w="9525">
            <a:solidFill>
              <a:schemeClr val="tx1"/>
            </a:solidFill>
            <a:miter lim="800000"/>
            <a:headEnd/>
            <a:tailEnd/>
          </a:ln>
        </p:spPr>
        <p:txBody>
          <a:bodyPr wrap="none" anchor="ctr"/>
          <a:lstStyle/>
          <a:p>
            <a:pPr algn="ctr"/>
            <a:r>
              <a:rPr lang="zh-CN" altLang="en-US" sz="2000" b="1"/>
              <a:t>复用</a:t>
            </a:r>
            <a:r>
              <a:rPr lang="en-US" altLang="zh-CN" sz="2000" b="1"/>
              <a:t>/</a:t>
            </a:r>
            <a:r>
              <a:rPr lang="zh-CN" altLang="en-US" sz="2000" b="1"/>
              <a:t>解复用</a:t>
            </a:r>
          </a:p>
        </p:txBody>
      </p:sp>
      <p:sp>
        <p:nvSpPr>
          <p:cNvPr id="98313" name="Rectangle 56"/>
          <p:cNvSpPr>
            <a:spLocks noChangeArrowheads="1"/>
          </p:cNvSpPr>
          <p:nvPr/>
        </p:nvSpPr>
        <p:spPr bwMode="auto">
          <a:xfrm>
            <a:off x="468313" y="3355975"/>
            <a:ext cx="2303462" cy="431800"/>
          </a:xfrm>
          <a:prstGeom prst="rect">
            <a:avLst/>
          </a:prstGeom>
          <a:solidFill>
            <a:srgbClr val="FFFF99"/>
          </a:solidFill>
          <a:ln w="9525">
            <a:solidFill>
              <a:schemeClr val="tx1"/>
            </a:solidFill>
            <a:miter lim="800000"/>
            <a:headEnd/>
            <a:tailEnd/>
          </a:ln>
        </p:spPr>
        <p:txBody>
          <a:bodyPr wrap="none" anchor="ctr"/>
          <a:lstStyle/>
          <a:p>
            <a:pPr algn="ctr"/>
            <a:r>
              <a:rPr lang="zh-CN" altLang="en-US" sz="2000" b="1"/>
              <a:t>差错恢复</a:t>
            </a:r>
          </a:p>
        </p:txBody>
      </p:sp>
      <p:sp>
        <p:nvSpPr>
          <p:cNvPr id="98314" name="Rectangle 57"/>
          <p:cNvSpPr>
            <a:spLocks noChangeArrowheads="1"/>
          </p:cNvSpPr>
          <p:nvPr/>
        </p:nvSpPr>
        <p:spPr bwMode="auto">
          <a:xfrm>
            <a:off x="468313" y="3790950"/>
            <a:ext cx="2303462" cy="430213"/>
          </a:xfrm>
          <a:prstGeom prst="rect">
            <a:avLst/>
          </a:prstGeom>
          <a:solidFill>
            <a:srgbClr val="FFFF99"/>
          </a:solidFill>
          <a:ln w="9525">
            <a:solidFill>
              <a:schemeClr val="tx1"/>
            </a:solidFill>
            <a:miter lim="800000"/>
            <a:headEnd/>
            <a:tailEnd/>
          </a:ln>
        </p:spPr>
        <p:txBody>
          <a:bodyPr wrap="none" anchor="ctr"/>
          <a:lstStyle/>
          <a:p>
            <a:pPr algn="ctr"/>
            <a:r>
              <a:rPr lang="zh-CN" altLang="en-US" sz="2000" b="1"/>
              <a:t>差错检测</a:t>
            </a:r>
          </a:p>
        </p:txBody>
      </p:sp>
      <p:sp>
        <p:nvSpPr>
          <p:cNvPr id="98315" name="Rectangle 58"/>
          <p:cNvSpPr>
            <a:spLocks noChangeArrowheads="1"/>
          </p:cNvSpPr>
          <p:nvPr/>
        </p:nvSpPr>
        <p:spPr bwMode="auto">
          <a:xfrm>
            <a:off x="468313" y="4724400"/>
            <a:ext cx="2303462" cy="360363"/>
          </a:xfrm>
          <a:prstGeom prst="rect">
            <a:avLst/>
          </a:prstGeom>
          <a:solidFill>
            <a:srgbClr val="FFFF99"/>
          </a:solidFill>
          <a:ln w="9525">
            <a:solidFill>
              <a:schemeClr val="tx1"/>
            </a:solidFill>
            <a:miter lim="800000"/>
            <a:headEnd/>
            <a:tailEnd/>
          </a:ln>
        </p:spPr>
        <p:txBody>
          <a:bodyPr wrap="none" anchor="ctr"/>
          <a:lstStyle/>
          <a:p>
            <a:pPr algn="ctr"/>
            <a:r>
              <a:rPr lang="zh-CN" altLang="en-US" sz="2000" b="1"/>
              <a:t>适用网络</a:t>
            </a:r>
          </a:p>
        </p:txBody>
      </p:sp>
      <p:sp>
        <p:nvSpPr>
          <p:cNvPr id="98316" name="Rectangle 59"/>
          <p:cNvSpPr>
            <a:spLocks noChangeArrowheads="1"/>
          </p:cNvSpPr>
          <p:nvPr/>
        </p:nvSpPr>
        <p:spPr bwMode="auto">
          <a:xfrm>
            <a:off x="2771775" y="2062163"/>
            <a:ext cx="1152525" cy="430212"/>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98317" name="Rectangle 60"/>
          <p:cNvSpPr>
            <a:spLocks noChangeArrowheads="1"/>
          </p:cNvSpPr>
          <p:nvPr/>
        </p:nvSpPr>
        <p:spPr bwMode="auto">
          <a:xfrm>
            <a:off x="3924300" y="2062163"/>
            <a:ext cx="1152525" cy="430212"/>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98318" name="Rectangle 61"/>
          <p:cNvSpPr>
            <a:spLocks noChangeArrowheads="1"/>
          </p:cNvSpPr>
          <p:nvPr/>
        </p:nvSpPr>
        <p:spPr bwMode="auto">
          <a:xfrm>
            <a:off x="5075238" y="2062163"/>
            <a:ext cx="1152525" cy="430212"/>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98319" name="Rectangle 64"/>
          <p:cNvSpPr>
            <a:spLocks noChangeArrowheads="1"/>
          </p:cNvSpPr>
          <p:nvPr/>
        </p:nvSpPr>
        <p:spPr bwMode="auto">
          <a:xfrm>
            <a:off x="468313" y="1344613"/>
            <a:ext cx="2303462" cy="717550"/>
          </a:xfrm>
          <a:prstGeom prst="rect">
            <a:avLst/>
          </a:prstGeom>
          <a:solidFill>
            <a:srgbClr val="FFFF99"/>
          </a:solidFill>
          <a:ln w="9525">
            <a:solidFill>
              <a:schemeClr val="tx1"/>
            </a:solidFill>
            <a:miter lim="800000"/>
            <a:headEnd/>
            <a:tailEnd/>
          </a:ln>
        </p:spPr>
        <p:txBody>
          <a:bodyPr wrap="none" anchor="ctr"/>
          <a:lstStyle/>
          <a:p>
            <a:pPr algn="ctr"/>
            <a:endParaRPr lang="zh-CN" altLang="zh-CN" sz="2000" b="1"/>
          </a:p>
        </p:txBody>
      </p:sp>
      <p:sp>
        <p:nvSpPr>
          <p:cNvPr id="98320" name="Rectangle 65"/>
          <p:cNvSpPr>
            <a:spLocks noChangeArrowheads="1"/>
          </p:cNvSpPr>
          <p:nvPr/>
        </p:nvSpPr>
        <p:spPr bwMode="auto">
          <a:xfrm>
            <a:off x="2771775" y="1344613"/>
            <a:ext cx="1152525" cy="717550"/>
          </a:xfrm>
          <a:prstGeom prst="rect">
            <a:avLst/>
          </a:prstGeom>
          <a:solidFill>
            <a:srgbClr val="FFFF99"/>
          </a:solidFill>
          <a:ln w="9525">
            <a:solidFill>
              <a:schemeClr val="tx1"/>
            </a:solidFill>
            <a:miter lim="800000"/>
            <a:headEnd/>
            <a:tailEnd/>
          </a:ln>
        </p:spPr>
        <p:txBody>
          <a:bodyPr wrap="none" anchor="ctr"/>
          <a:lstStyle/>
          <a:p>
            <a:pPr algn="ctr"/>
            <a:r>
              <a:rPr lang="en-US" altLang="zh-CN" sz="2000" b="1"/>
              <a:t>TP0</a:t>
            </a:r>
          </a:p>
        </p:txBody>
      </p:sp>
      <p:sp>
        <p:nvSpPr>
          <p:cNvPr id="98321" name="Rectangle 66"/>
          <p:cNvSpPr>
            <a:spLocks noChangeArrowheads="1"/>
          </p:cNvSpPr>
          <p:nvPr/>
        </p:nvSpPr>
        <p:spPr bwMode="auto">
          <a:xfrm>
            <a:off x="3924300" y="1344613"/>
            <a:ext cx="1152525" cy="717550"/>
          </a:xfrm>
          <a:prstGeom prst="rect">
            <a:avLst/>
          </a:prstGeom>
          <a:solidFill>
            <a:srgbClr val="FFFF99"/>
          </a:solidFill>
          <a:ln w="9525">
            <a:solidFill>
              <a:schemeClr val="tx1"/>
            </a:solidFill>
            <a:miter lim="800000"/>
            <a:headEnd/>
            <a:tailEnd/>
          </a:ln>
        </p:spPr>
        <p:txBody>
          <a:bodyPr wrap="none" anchor="ctr"/>
          <a:lstStyle/>
          <a:p>
            <a:pPr algn="ctr"/>
            <a:r>
              <a:rPr lang="en-US" altLang="zh-CN" sz="2000" b="1"/>
              <a:t>TP1</a:t>
            </a:r>
          </a:p>
        </p:txBody>
      </p:sp>
      <p:sp>
        <p:nvSpPr>
          <p:cNvPr id="98322" name="Rectangle 67"/>
          <p:cNvSpPr>
            <a:spLocks noChangeArrowheads="1"/>
          </p:cNvSpPr>
          <p:nvPr/>
        </p:nvSpPr>
        <p:spPr bwMode="auto">
          <a:xfrm>
            <a:off x="5075238" y="1344613"/>
            <a:ext cx="1152525" cy="717550"/>
          </a:xfrm>
          <a:prstGeom prst="rect">
            <a:avLst/>
          </a:prstGeom>
          <a:solidFill>
            <a:srgbClr val="FFFF99"/>
          </a:solidFill>
          <a:ln w="9525">
            <a:solidFill>
              <a:schemeClr val="tx1"/>
            </a:solidFill>
            <a:miter lim="800000"/>
            <a:headEnd/>
            <a:tailEnd/>
          </a:ln>
        </p:spPr>
        <p:txBody>
          <a:bodyPr wrap="none" anchor="ctr"/>
          <a:lstStyle/>
          <a:p>
            <a:pPr algn="ctr"/>
            <a:r>
              <a:rPr lang="en-US" altLang="zh-CN" sz="2000" b="1">
                <a:solidFill>
                  <a:srgbClr val="FF0000"/>
                </a:solidFill>
              </a:rPr>
              <a:t>TP2</a:t>
            </a:r>
          </a:p>
        </p:txBody>
      </p:sp>
      <p:sp>
        <p:nvSpPr>
          <p:cNvPr id="98323" name="Rectangle 70"/>
          <p:cNvSpPr>
            <a:spLocks noChangeArrowheads="1"/>
          </p:cNvSpPr>
          <p:nvPr/>
        </p:nvSpPr>
        <p:spPr bwMode="auto">
          <a:xfrm>
            <a:off x="2771775" y="2493963"/>
            <a:ext cx="1152525" cy="431800"/>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98324" name="Rectangle 71"/>
          <p:cNvSpPr>
            <a:spLocks noChangeArrowheads="1"/>
          </p:cNvSpPr>
          <p:nvPr/>
        </p:nvSpPr>
        <p:spPr bwMode="auto">
          <a:xfrm>
            <a:off x="3924300" y="2493963"/>
            <a:ext cx="1152525" cy="431800"/>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98325" name="Rectangle 72"/>
          <p:cNvSpPr>
            <a:spLocks noChangeArrowheads="1"/>
          </p:cNvSpPr>
          <p:nvPr/>
        </p:nvSpPr>
        <p:spPr bwMode="auto">
          <a:xfrm>
            <a:off x="5075238" y="2493963"/>
            <a:ext cx="1152525" cy="431800"/>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98326" name="Rectangle 75"/>
          <p:cNvSpPr>
            <a:spLocks noChangeArrowheads="1"/>
          </p:cNvSpPr>
          <p:nvPr/>
        </p:nvSpPr>
        <p:spPr bwMode="auto">
          <a:xfrm>
            <a:off x="2771775" y="2925763"/>
            <a:ext cx="1152525" cy="430212"/>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98327" name="Rectangle 76"/>
          <p:cNvSpPr>
            <a:spLocks noChangeArrowheads="1"/>
          </p:cNvSpPr>
          <p:nvPr/>
        </p:nvSpPr>
        <p:spPr bwMode="auto">
          <a:xfrm>
            <a:off x="3924300" y="2925763"/>
            <a:ext cx="1152525" cy="430212"/>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98328" name="Rectangle 77"/>
          <p:cNvSpPr>
            <a:spLocks noChangeArrowheads="1"/>
          </p:cNvSpPr>
          <p:nvPr/>
        </p:nvSpPr>
        <p:spPr bwMode="auto">
          <a:xfrm>
            <a:off x="5075238" y="2925763"/>
            <a:ext cx="1152525" cy="430212"/>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98329" name="Rectangle 80"/>
          <p:cNvSpPr>
            <a:spLocks noChangeArrowheads="1"/>
          </p:cNvSpPr>
          <p:nvPr/>
        </p:nvSpPr>
        <p:spPr bwMode="auto">
          <a:xfrm>
            <a:off x="2771775" y="3355975"/>
            <a:ext cx="1152525" cy="431800"/>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98330" name="Rectangle 81"/>
          <p:cNvSpPr>
            <a:spLocks noChangeArrowheads="1"/>
          </p:cNvSpPr>
          <p:nvPr/>
        </p:nvSpPr>
        <p:spPr bwMode="auto">
          <a:xfrm>
            <a:off x="3924300" y="3355975"/>
            <a:ext cx="1152525" cy="431800"/>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98331" name="Rectangle 82"/>
          <p:cNvSpPr>
            <a:spLocks noChangeArrowheads="1"/>
          </p:cNvSpPr>
          <p:nvPr/>
        </p:nvSpPr>
        <p:spPr bwMode="auto">
          <a:xfrm>
            <a:off x="5075238" y="3355975"/>
            <a:ext cx="1152525" cy="431800"/>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98332" name="Rectangle 85"/>
          <p:cNvSpPr>
            <a:spLocks noChangeArrowheads="1"/>
          </p:cNvSpPr>
          <p:nvPr/>
        </p:nvSpPr>
        <p:spPr bwMode="auto">
          <a:xfrm>
            <a:off x="2771775" y="3787775"/>
            <a:ext cx="1152525" cy="433388"/>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98333" name="Rectangle 86"/>
          <p:cNvSpPr>
            <a:spLocks noChangeArrowheads="1"/>
          </p:cNvSpPr>
          <p:nvPr/>
        </p:nvSpPr>
        <p:spPr bwMode="auto">
          <a:xfrm>
            <a:off x="3924300" y="3787775"/>
            <a:ext cx="1152525" cy="433388"/>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98334" name="Rectangle 87"/>
          <p:cNvSpPr>
            <a:spLocks noChangeArrowheads="1"/>
          </p:cNvSpPr>
          <p:nvPr/>
        </p:nvSpPr>
        <p:spPr bwMode="auto">
          <a:xfrm>
            <a:off x="5075238" y="3787775"/>
            <a:ext cx="1152525" cy="433388"/>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98335" name="Rectangle 90"/>
          <p:cNvSpPr>
            <a:spLocks noChangeArrowheads="1"/>
          </p:cNvSpPr>
          <p:nvPr/>
        </p:nvSpPr>
        <p:spPr bwMode="auto">
          <a:xfrm>
            <a:off x="2771775" y="4724400"/>
            <a:ext cx="1152525" cy="360363"/>
          </a:xfrm>
          <a:prstGeom prst="rect">
            <a:avLst/>
          </a:prstGeom>
          <a:solidFill>
            <a:srgbClr val="FFFF99"/>
          </a:solidFill>
          <a:ln w="9525">
            <a:solidFill>
              <a:schemeClr val="tx1"/>
            </a:solidFill>
            <a:miter lim="800000"/>
            <a:headEnd/>
            <a:tailEnd/>
          </a:ln>
        </p:spPr>
        <p:txBody>
          <a:bodyPr wrap="none" anchor="ctr"/>
          <a:lstStyle/>
          <a:p>
            <a:pPr algn="ctr"/>
            <a:r>
              <a:rPr lang="en-US" altLang="zh-CN" sz="2000" b="1"/>
              <a:t>A</a:t>
            </a:r>
          </a:p>
        </p:txBody>
      </p:sp>
      <p:sp>
        <p:nvSpPr>
          <p:cNvPr id="98336" name="Rectangle 91"/>
          <p:cNvSpPr>
            <a:spLocks noChangeArrowheads="1"/>
          </p:cNvSpPr>
          <p:nvPr/>
        </p:nvSpPr>
        <p:spPr bwMode="auto">
          <a:xfrm>
            <a:off x="3924300" y="4724400"/>
            <a:ext cx="1152525" cy="360363"/>
          </a:xfrm>
          <a:prstGeom prst="rect">
            <a:avLst/>
          </a:prstGeom>
          <a:solidFill>
            <a:srgbClr val="FFFF99"/>
          </a:solidFill>
          <a:ln w="9525">
            <a:solidFill>
              <a:schemeClr val="tx1"/>
            </a:solidFill>
            <a:miter lim="800000"/>
            <a:headEnd/>
            <a:tailEnd/>
          </a:ln>
        </p:spPr>
        <p:txBody>
          <a:bodyPr wrap="none" anchor="ctr"/>
          <a:lstStyle/>
          <a:p>
            <a:pPr algn="ctr"/>
            <a:r>
              <a:rPr lang="en-US" altLang="zh-CN" sz="2000" b="1"/>
              <a:t>B</a:t>
            </a:r>
          </a:p>
        </p:txBody>
      </p:sp>
      <p:sp>
        <p:nvSpPr>
          <p:cNvPr id="98337" name="Rectangle 92"/>
          <p:cNvSpPr>
            <a:spLocks noChangeArrowheads="1"/>
          </p:cNvSpPr>
          <p:nvPr/>
        </p:nvSpPr>
        <p:spPr bwMode="auto">
          <a:xfrm>
            <a:off x="5075238" y="4724400"/>
            <a:ext cx="1152525" cy="360363"/>
          </a:xfrm>
          <a:prstGeom prst="rect">
            <a:avLst/>
          </a:prstGeom>
          <a:solidFill>
            <a:srgbClr val="FFFF99"/>
          </a:solidFill>
          <a:ln w="9525">
            <a:solidFill>
              <a:schemeClr val="tx1"/>
            </a:solidFill>
            <a:miter lim="800000"/>
            <a:headEnd/>
            <a:tailEnd/>
          </a:ln>
        </p:spPr>
        <p:txBody>
          <a:bodyPr wrap="none" anchor="ctr"/>
          <a:lstStyle/>
          <a:p>
            <a:pPr algn="ctr"/>
            <a:r>
              <a:rPr lang="en-US" altLang="zh-CN" sz="2000" b="1"/>
              <a:t>A</a:t>
            </a:r>
          </a:p>
        </p:txBody>
      </p:sp>
      <p:sp>
        <p:nvSpPr>
          <p:cNvPr id="98338" name="Rectangle 96"/>
          <p:cNvSpPr>
            <a:spLocks noChangeArrowheads="1"/>
          </p:cNvSpPr>
          <p:nvPr/>
        </p:nvSpPr>
        <p:spPr bwMode="auto">
          <a:xfrm>
            <a:off x="468313" y="4652963"/>
            <a:ext cx="5759450" cy="71437"/>
          </a:xfrm>
          <a:prstGeom prst="rect">
            <a:avLst/>
          </a:prstGeom>
          <a:solidFill>
            <a:srgbClr val="FFFF00"/>
          </a:solidFill>
          <a:ln w="9525">
            <a:solidFill>
              <a:schemeClr val="tx1"/>
            </a:solidFill>
            <a:miter lim="800000"/>
            <a:headEnd/>
            <a:tailEnd/>
          </a:ln>
        </p:spPr>
        <p:txBody>
          <a:bodyPr wrap="none" anchor="ctr"/>
          <a:lstStyle/>
          <a:p>
            <a:endParaRPr lang="zh-CN" altLang="en-US"/>
          </a:p>
        </p:txBody>
      </p:sp>
      <p:sp>
        <p:nvSpPr>
          <p:cNvPr id="98339" name="Line 97"/>
          <p:cNvSpPr>
            <a:spLocks noChangeShapeType="1"/>
          </p:cNvSpPr>
          <p:nvPr/>
        </p:nvSpPr>
        <p:spPr bwMode="auto">
          <a:xfrm>
            <a:off x="468313" y="1343025"/>
            <a:ext cx="2303462" cy="719138"/>
          </a:xfrm>
          <a:prstGeom prst="line">
            <a:avLst/>
          </a:prstGeom>
          <a:noFill/>
          <a:ln w="9525">
            <a:solidFill>
              <a:schemeClr val="tx1"/>
            </a:solidFill>
            <a:round/>
            <a:headEnd/>
            <a:tailEnd/>
          </a:ln>
        </p:spPr>
        <p:txBody>
          <a:bodyPr/>
          <a:lstStyle/>
          <a:p>
            <a:endParaRPr lang="zh-CN" altLang="en-US"/>
          </a:p>
        </p:txBody>
      </p:sp>
      <p:sp>
        <p:nvSpPr>
          <p:cNvPr id="98340" name="Text Box 98"/>
          <p:cNvSpPr txBox="1">
            <a:spLocks noChangeArrowheads="1"/>
          </p:cNvSpPr>
          <p:nvPr/>
        </p:nvSpPr>
        <p:spPr bwMode="auto">
          <a:xfrm>
            <a:off x="708025" y="1609725"/>
            <a:ext cx="695325" cy="396875"/>
          </a:xfrm>
          <a:prstGeom prst="rect">
            <a:avLst/>
          </a:prstGeom>
          <a:noFill/>
          <a:ln w="9525">
            <a:noFill/>
            <a:miter lim="800000"/>
            <a:headEnd/>
            <a:tailEnd/>
          </a:ln>
        </p:spPr>
        <p:txBody>
          <a:bodyPr wrap="none">
            <a:spAutoFit/>
          </a:bodyPr>
          <a:lstStyle/>
          <a:p>
            <a:r>
              <a:rPr lang="zh-CN" altLang="en-US" sz="2000" b="1"/>
              <a:t>功能</a:t>
            </a:r>
          </a:p>
        </p:txBody>
      </p:sp>
      <p:sp>
        <p:nvSpPr>
          <p:cNvPr id="98341" name="Text Box 99"/>
          <p:cNvSpPr txBox="1">
            <a:spLocks noChangeArrowheads="1"/>
          </p:cNvSpPr>
          <p:nvPr/>
        </p:nvSpPr>
        <p:spPr bwMode="auto">
          <a:xfrm>
            <a:off x="1835150" y="1377950"/>
            <a:ext cx="695325" cy="396875"/>
          </a:xfrm>
          <a:prstGeom prst="rect">
            <a:avLst/>
          </a:prstGeom>
          <a:noFill/>
          <a:ln w="9525">
            <a:noFill/>
            <a:miter lim="800000"/>
            <a:headEnd/>
            <a:tailEnd/>
          </a:ln>
        </p:spPr>
        <p:txBody>
          <a:bodyPr wrap="none">
            <a:spAutoFit/>
          </a:bodyPr>
          <a:lstStyle/>
          <a:p>
            <a:r>
              <a:rPr lang="zh-CN" altLang="en-US" sz="2000" b="1"/>
              <a:t>协议</a:t>
            </a:r>
          </a:p>
        </p:txBody>
      </p:sp>
      <p:sp>
        <p:nvSpPr>
          <p:cNvPr id="98342" name="Rectangle 100"/>
          <p:cNvSpPr>
            <a:spLocks noChangeArrowheads="1"/>
          </p:cNvSpPr>
          <p:nvPr/>
        </p:nvSpPr>
        <p:spPr bwMode="auto">
          <a:xfrm>
            <a:off x="468313" y="4221163"/>
            <a:ext cx="2303462" cy="430212"/>
          </a:xfrm>
          <a:prstGeom prst="rect">
            <a:avLst/>
          </a:prstGeom>
          <a:solidFill>
            <a:srgbClr val="FFFF99"/>
          </a:solidFill>
          <a:ln w="9525">
            <a:solidFill>
              <a:schemeClr val="tx1"/>
            </a:solidFill>
            <a:miter lim="800000"/>
            <a:headEnd/>
            <a:tailEnd/>
          </a:ln>
        </p:spPr>
        <p:txBody>
          <a:bodyPr wrap="none" anchor="ctr"/>
          <a:lstStyle/>
          <a:p>
            <a:pPr algn="ctr"/>
            <a:r>
              <a:rPr lang="zh-CN" altLang="en-US" sz="2000" b="1"/>
              <a:t>分流</a:t>
            </a:r>
            <a:r>
              <a:rPr lang="en-US" altLang="zh-CN" sz="2000" b="1"/>
              <a:t>/</a:t>
            </a:r>
            <a:r>
              <a:rPr lang="zh-CN" altLang="en-US" sz="2000" b="1"/>
              <a:t>合流</a:t>
            </a:r>
          </a:p>
        </p:txBody>
      </p:sp>
      <p:sp>
        <p:nvSpPr>
          <p:cNvPr id="98343" name="Rectangle 101"/>
          <p:cNvSpPr>
            <a:spLocks noChangeArrowheads="1"/>
          </p:cNvSpPr>
          <p:nvPr/>
        </p:nvSpPr>
        <p:spPr bwMode="auto">
          <a:xfrm>
            <a:off x="2771775" y="4221163"/>
            <a:ext cx="1152525" cy="430212"/>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98344" name="Rectangle 102"/>
          <p:cNvSpPr>
            <a:spLocks noChangeArrowheads="1"/>
          </p:cNvSpPr>
          <p:nvPr/>
        </p:nvSpPr>
        <p:spPr bwMode="auto">
          <a:xfrm>
            <a:off x="3924300" y="4221163"/>
            <a:ext cx="1152525" cy="430212"/>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98345" name="Rectangle 103"/>
          <p:cNvSpPr>
            <a:spLocks noChangeArrowheads="1"/>
          </p:cNvSpPr>
          <p:nvPr/>
        </p:nvSpPr>
        <p:spPr bwMode="auto">
          <a:xfrm>
            <a:off x="5075238" y="4221163"/>
            <a:ext cx="1152525" cy="430212"/>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98346" name="Text Box 106"/>
          <p:cNvSpPr txBox="1">
            <a:spLocks noChangeArrowheads="1"/>
          </p:cNvSpPr>
          <p:nvPr/>
        </p:nvSpPr>
        <p:spPr bwMode="auto">
          <a:xfrm>
            <a:off x="857885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42</a:t>
            </a:r>
            <a:endParaRPr lang="en-US" altLang="zh-C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42" name="Rectangle 2"/>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99331" name="Text Box 3"/>
          <p:cNvSpPr txBox="1">
            <a:spLocks noChangeArrowheads="1"/>
          </p:cNvSpPr>
          <p:nvPr/>
        </p:nvSpPr>
        <p:spPr bwMode="auto">
          <a:xfrm>
            <a:off x="395288" y="765175"/>
            <a:ext cx="5545137" cy="457200"/>
          </a:xfrm>
          <a:prstGeom prst="rect">
            <a:avLst/>
          </a:prstGeom>
          <a:noFill/>
          <a:ln w="9525">
            <a:noFill/>
            <a:miter lim="800000"/>
            <a:headEnd/>
            <a:tailEnd/>
          </a:ln>
        </p:spPr>
        <p:txBody>
          <a:bodyPr>
            <a:spAutoFit/>
          </a:bodyPr>
          <a:lstStyle/>
          <a:p>
            <a:pPr>
              <a:spcBef>
                <a:spcPct val="20000"/>
              </a:spcBef>
              <a:spcAft>
                <a:spcPct val="20000"/>
              </a:spcAft>
            </a:pPr>
            <a:r>
              <a:rPr lang="zh-CN" altLang="en-US" b="1">
                <a:latin typeface="楷体"/>
                <a:ea typeface="楷体"/>
                <a:cs typeface="楷体"/>
              </a:rPr>
              <a:t>运输层</a:t>
            </a:r>
            <a:r>
              <a:rPr lang="en-US" altLang="zh-CN" b="1">
                <a:latin typeface="楷体"/>
                <a:ea typeface="楷体"/>
                <a:cs typeface="楷体"/>
              </a:rPr>
              <a:t>5</a:t>
            </a:r>
            <a:r>
              <a:rPr lang="zh-CN" altLang="en-US" b="1">
                <a:latin typeface="楷体"/>
                <a:ea typeface="楷体"/>
                <a:cs typeface="楷体"/>
              </a:rPr>
              <a:t>类协议蕴含的功能：</a:t>
            </a:r>
          </a:p>
        </p:txBody>
      </p:sp>
      <p:sp>
        <p:nvSpPr>
          <p:cNvPr id="99332" name="Rectangle 48"/>
          <p:cNvSpPr>
            <a:spLocks noChangeArrowheads="1"/>
          </p:cNvSpPr>
          <p:nvPr/>
        </p:nvSpPr>
        <p:spPr bwMode="auto">
          <a:xfrm>
            <a:off x="354013" y="44450"/>
            <a:ext cx="5154612" cy="647700"/>
          </a:xfrm>
          <a:prstGeom prst="rect">
            <a:avLst/>
          </a:prstGeom>
          <a:noFill/>
          <a:ln w="9525">
            <a:noFill/>
            <a:miter lim="800000"/>
            <a:headEnd/>
            <a:tailEnd/>
          </a:ln>
        </p:spPr>
        <p:txBody>
          <a:bodyPr/>
          <a:lstStyle/>
          <a:p>
            <a:pPr marL="342900" indent="-342900">
              <a:spcBef>
                <a:spcPts val="300"/>
              </a:spcBef>
              <a:spcAft>
                <a:spcPct val="35000"/>
              </a:spcAft>
            </a:pPr>
            <a:r>
              <a:rPr lang="zh-CN" altLang="en-US" sz="2800" b="1">
                <a:latin typeface="宋体" pitchFamily="2" charset="-122"/>
              </a:rPr>
              <a:t>（</a:t>
            </a:r>
            <a:r>
              <a:rPr lang="en-US" altLang="zh-CN" sz="2800" b="1">
                <a:latin typeface="宋体" pitchFamily="2" charset="-122"/>
              </a:rPr>
              <a:t>5</a:t>
            </a:r>
            <a:r>
              <a:rPr lang="zh-CN" altLang="en-US" sz="2800" b="1">
                <a:latin typeface="宋体" pitchFamily="2" charset="-122"/>
              </a:rPr>
              <a:t>） 运输层协议（续）</a:t>
            </a:r>
            <a:endParaRPr lang="zh-CN" altLang="en-US">
              <a:latin typeface="宋体" pitchFamily="2" charset="-122"/>
            </a:endParaRPr>
          </a:p>
        </p:txBody>
      </p:sp>
      <p:sp>
        <p:nvSpPr>
          <p:cNvPr id="99333" name="Text Box 52"/>
          <p:cNvSpPr txBox="1">
            <a:spLocks noChangeArrowheads="1"/>
          </p:cNvSpPr>
          <p:nvPr/>
        </p:nvSpPr>
        <p:spPr bwMode="auto">
          <a:xfrm>
            <a:off x="376238" y="5199063"/>
            <a:ext cx="8156575" cy="968375"/>
          </a:xfrm>
          <a:prstGeom prst="rect">
            <a:avLst/>
          </a:prstGeom>
          <a:noFill/>
          <a:ln w="9525">
            <a:noFill/>
            <a:miter lim="800000"/>
            <a:headEnd/>
            <a:tailEnd/>
          </a:ln>
        </p:spPr>
        <p:txBody>
          <a:bodyPr>
            <a:spAutoFit/>
          </a:bodyPr>
          <a:lstStyle/>
          <a:p>
            <a:pPr>
              <a:lnSpc>
                <a:spcPct val="120000"/>
              </a:lnSpc>
              <a:spcBef>
                <a:spcPct val="20000"/>
              </a:spcBef>
              <a:spcAft>
                <a:spcPct val="35000"/>
              </a:spcAft>
            </a:pPr>
            <a:r>
              <a:rPr lang="en-US" altLang="zh-CN" b="1" u="sng">
                <a:solidFill>
                  <a:srgbClr val="FF0000"/>
                </a:solidFill>
              </a:rPr>
              <a:t>TP3</a:t>
            </a:r>
            <a:r>
              <a:rPr lang="zh-CN" altLang="en-US" b="1" u="sng">
                <a:solidFill>
                  <a:srgbClr val="FF0000"/>
                </a:solidFill>
              </a:rPr>
              <a:t>（差错恢复和复用类）：</a:t>
            </a:r>
            <a:r>
              <a:rPr lang="zh-CN" altLang="en-US" b="1"/>
              <a:t>结合</a:t>
            </a:r>
            <a:r>
              <a:rPr lang="en-US" altLang="zh-CN" b="1">
                <a:solidFill>
                  <a:srgbClr val="FF0000"/>
                </a:solidFill>
              </a:rPr>
              <a:t>TP1</a:t>
            </a:r>
            <a:r>
              <a:rPr lang="zh-CN" altLang="en-US" b="1">
                <a:solidFill>
                  <a:srgbClr val="FF0000"/>
                </a:solidFill>
              </a:rPr>
              <a:t>和</a:t>
            </a:r>
            <a:r>
              <a:rPr lang="en-US" altLang="zh-CN" b="1">
                <a:solidFill>
                  <a:srgbClr val="FF0000"/>
                </a:solidFill>
              </a:rPr>
              <a:t>TP2</a:t>
            </a:r>
            <a:r>
              <a:rPr lang="zh-CN" altLang="en-US" b="1"/>
              <a:t>的能力，满足用户低成本、高可靠性的要求，适用于</a:t>
            </a:r>
            <a:r>
              <a:rPr lang="en-US" altLang="zh-CN" b="1"/>
              <a:t>B</a:t>
            </a:r>
            <a:r>
              <a:rPr lang="zh-CN" altLang="en-US" b="1"/>
              <a:t>型网络；</a:t>
            </a:r>
          </a:p>
        </p:txBody>
      </p:sp>
      <p:sp>
        <p:nvSpPr>
          <p:cNvPr id="99334" name="Rectangle 53"/>
          <p:cNvSpPr>
            <a:spLocks noChangeArrowheads="1"/>
          </p:cNvSpPr>
          <p:nvPr/>
        </p:nvSpPr>
        <p:spPr bwMode="auto">
          <a:xfrm>
            <a:off x="468313" y="2062163"/>
            <a:ext cx="2303462" cy="430212"/>
          </a:xfrm>
          <a:prstGeom prst="rect">
            <a:avLst/>
          </a:prstGeom>
          <a:solidFill>
            <a:srgbClr val="FFFF99"/>
          </a:solidFill>
          <a:ln w="9525">
            <a:solidFill>
              <a:schemeClr val="tx1"/>
            </a:solidFill>
            <a:miter lim="800000"/>
            <a:headEnd/>
            <a:tailEnd/>
          </a:ln>
        </p:spPr>
        <p:txBody>
          <a:bodyPr wrap="none" anchor="ctr"/>
          <a:lstStyle/>
          <a:p>
            <a:pPr algn="ctr"/>
            <a:r>
              <a:rPr lang="zh-CN" altLang="en-US" sz="2000" b="1"/>
              <a:t>分段</a:t>
            </a:r>
            <a:r>
              <a:rPr lang="en-US" altLang="zh-CN" sz="2000" b="1"/>
              <a:t>/</a:t>
            </a:r>
            <a:r>
              <a:rPr lang="zh-CN" altLang="en-US" sz="2000" b="1"/>
              <a:t>合段</a:t>
            </a:r>
          </a:p>
        </p:txBody>
      </p:sp>
      <p:sp>
        <p:nvSpPr>
          <p:cNvPr id="99335" name="Rectangle 54"/>
          <p:cNvSpPr>
            <a:spLocks noChangeArrowheads="1"/>
          </p:cNvSpPr>
          <p:nvPr/>
        </p:nvSpPr>
        <p:spPr bwMode="auto">
          <a:xfrm>
            <a:off x="468313" y="2493963"/>
            <a:ext cx="2303462" cy="431800"/>
          </a:xfrm>
          <a:prstGeom prst="rect">
            <a:avLst/>
          </a:prstGeom>
          <a:solidFill>
            <a:srgbClr val="FFFF99"/>
          </a:solidFill>
          <a:ln w="9525">
            <a:solidFill>
              <a:schemeClr val="tx1"/>
            </a:solidFill>
            <a:miter lim="800000"/>
            <a:headEnd/>
            <a:tailEnd/>
          </a:ln>
        </p:spPr>
        <p:txBody>
          <a:bodyPr wrap="none" anchor="ctr"/>
          <a:lstStyle/>
          <a:p>
            <a:pPr algn="ctr"/>
            <a:r>
              <a:rPr lang="zh-CN" altLang="en-US" sz="2000" b="1"/>
              <a:t>拼接</a:t>
            </a:r>
            <a:r>
              <a:rPr lang="en-US" altLang="zh-CN" sz="2000" b="1"/>
              <a:t>/</a:t>
            </a:r>
            <a:r>
              <a:rPr lang="zh-CN" altLang="en-US" sz="2000" b="1"/>
              <a:t>分割</a:t>
            </a:r>
          </a:p>
        </p:txBody>
      </p:sp>
      <p:sp>
        <p:nvSpPr>
          <p:cNvPr id="99336" name="Rectangle 55"/>
          <p:cNvSpPr>
            <a:spLocks noChangeArrowheads="1"/>
          </p:cNvSpPr>
          <p:nvPr/>
        </p:nvSpPr>
        <p:spPr bwMode="auto">
          <a:xfrm>
            <a:off x="468313" y="2925763"/>
            <a:ext cx="2303462" cy="430212"/>
          </a:xfrm>
          <a:prstGeom prst="rect">
            <a:avLst/>
          </a:prstGeom>
          <a:solidFill>
            <a:srgbClr val="FFFF99"/>
          </a:solidFill>
          <a:ln w="9525">
            <a:solidFill>
              <a:schemeClr val="tx1"/>
            </a:solidFill>
            <a:miter lim="800000"/>
            <a:headEnd/>
            <a:tailEnd/>
          </a:ln>
        </p:spPr>
        <p:txBody>
          <a:bodyPr wrap="none" anchor="ctr"/>
          <a:lstStyle/>
          <a:p>
            <a:pPr algn="ctr"/>
            <a:r>
              <a:rPr lang="zh-CN" altLang="en-US" sz="2000" b="1"/>
              <a:t>复用</a:t>
            </a:r>
            <a:r>
              <a:rPr lang="en-US" altLang="zh-CN" sz="2000" b="1"/>
              <a:t>/</a:t>
            </a:r>
            <a:r>
              <a:rPr lang="zh-CN" altLang="en-US" sz="2000" b="1"/>
              <a:t>解复用</a:t>
            </a:r>
          </a:p>
        </p:txBody>
      </p:sp>
      <p:sp>
        <p:nvSpPr>
          <p:cNvPr id="99337" name="Rectangle 56"/>
          <p:cNvSpPr>
            <a:spLocks noChangeArrowheads="1"/>
          </p:cNvSpPr>
          <p:nvPr/>
        </p:nvSpPr>
        <p:spPr bwMode="auto">
          <a:xfrm>
            <a:off x="468313" y="3355975"/>
            <a:ext cx="2303462" cy="431800"/>
          </a:xfrm>
          <a:prstGeom prst="rect">
            <a:avLst/>
          </a:prstGeom>
          <a:solidFill>
            <a:srgbClr val="FFFF99"/>
          </a:solidFill>
          <a:ln w="9525">
            <a:solidFill>
              <a:schemeClr val="tx1"/>
            </a:solidFill>
            <a:miter lim="800000"/>
            <a:headEnd/>
            <a:tailEnd/>
          </a:ln>
        </p:spPr>
        <p:txBody>
          <a:bodyPr wrap="none" anchor="ctr"/>
          <a:lstStyle/>
          <a:p>
            <a:pPr algn="ctr"/>
            <a:r>
              <a:rPr lang="zh-CN" altLang="en-US" sz="2000" b="1"/>
              <a:t>差错恢复</a:t>
            </a:r>
          </a:p>
        </p:txBody>
      </p:sp>
      <p:sp>
        <p:nvSpPr>
          <p:cNvPr id="99338" name="Rectangle 57"/>
          <p:cNvSpPr>
            <a:spLocks noChangeArrowheads="1"/>
          </p:cNvSpPr>
          <p:nvPr/>
        </p:nvSpPr>
        <p:spPr bwMode="auto">
          <a:xfrm>
            <a:off x="468313" y="3790950"/>
            <a:ext cx="2303462" cy="430213"/>
          </a:xfrm>
          <a:prstGeom prst="rect">
            <a:avLst/>
          </a:prstGeom>
          <a:solidFill>
            <a:srgbClr val="FFFF99"/>
          </a:solidFill>
          <a:ln w="9525">
            <a:solidFill>
              <a:schemeClr val="tx1"/>
            </a:solidFill>
            <a:miter lim="800000"/>
            <a:headEnd/>
            <a:tailEnd/>
          </a:ln>
        </p:spPr>
        <p:txBody>
          <a:bodyPr wrap="none" anchor="ctr"/>
          <a:lstStyle/>
          <a:p>
            <a:pPr algn="ctr"/>
            <a:r>
              <a:rPr lang="zh-CN" altLang="en-US" sz="2000" b="1"/>
              <a:t>差错检测</a:t>
            </a:r>
          </a:p>
        </p:txBody>
      </p:sp>
      <p:sp>
        <p:nvSpPr>
          <p:cNvPr id="99339" name="Rectangle 58"/>
          <p:cNvSpPr>
            <a:spLocks noChangeArrowheads="1"/>
          </p:cNvSpPr>
          <p:nvPr/>
        </p:nvSpPr>
        <p:spPr bwMode="auto">
          <a:xfrm>
            <a:off x="468313" y="4724400"/>
            <a:ext cx="2303462" cy="360363"/>
          </a:xfrm>
          <a:prstGeom prst="rect">
            <a:avLst/>
          </a:prstGeom>
          <a:solidFill>
            <a:srgbClr val="FFFF99"/>
          </a:solidFill>
          <a:ln w="9525">
            <a:solidFill>
              <a:schemeClr val="tx1"/>
            </a:solidFill>
            <a:miter lim="800000"/>
            <a:headEnd/>
            <a:tailEnd/>
          </a:ln>
        </p:spPr>
        <p:txBody>
          <a:bodyPr wrap="none" anchor="ctr"/>
          <a:lstStyle/>
          <a:p>
            <a:pPr algn="ctr"/>
            <a:r>
              <a:rPr lang="zh-CN" altLang="en-US" sz="2000" b="1"/>
              <a:t>适用网络</a:t>
            </a:r>
          </a:p>
        </p:txBody>
      </p:sp>
      <p:sp>
        <p:nvSpPr>
          <p:cNvPr id="99340" name="Rectangle 59"/>
          <p:cNvSpPr>
            <a:spLocks noChangeArrowheads="1"/>
          </p:cNvSpPr>
          <p:nvPr/>
        </p:nvSpPr>
        <p:spPr bwMode="auto">
          <a:xfrm>
            <a:off x="2771775" y="2062163"/>
            <a:ext cx="1152525" cy="430212"/>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99341" name="Rectangle 60"/>
          <p:cNvSpPr>
            <a:spLocks noChangeArrowheads="1"/>
          </p:cNvSpPr>
          <p:nvPr/>
        </p:nvSpPr>
        <p:spPr bwMode="auto">
          <a:xfrm>
            <a:off x="3924300" y="2062163"/>
            <a:ext cx="1152525" cy="430212"/>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99342" name="Rectangle 61"/>
          <p:cNvSpPr>
            <a:spLocks noChangeArrowheads="1"/>
          </p:cNvSpPr>
          <p:nvPr/>
        </p:nvSpPr>
        <p:spPr bwMode="auto">
          <a:xfrm>
            <a:off x="5075238" y="2062163"/>
            <a:ext cx="1152525" cy="430212"/>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99343" name="Rectangle 62"/>
          <p:cNvSpPr>
            <a:spLocks noChangeArrowheads="1"/>
          </p:cNvSpPr>
          <p:nvPr/>
        </p:nvSpPr>
        <p:spPr bwMode="auto">
          <a:xfrm>
            <a:off x="6227763" y="2062163"/>
            <a:ext cx="1152525" cy="430212"/>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99344" name="Rectangle 64"/>
          <p:cNvSpPr>
            <a:spLocks noChangeArrowheads="1"/>
          </p:cNvSpPr>
          <p:nvPr/>
        </p:nvSpPr>
        <p:spPr bwMode="auto">
          <a:xfrm>
            <a:off x="468313" y="1344613"/>
            <a:ext cx="2303462" cy="717550"/>
          </a:xfrm>
          <a:prstGeom prst="rect">
            <a:avLst/>
          </a:prstGeom>
          <a:solidFill>
            <a:srgbClr val="FFFF99"/>
          </a:solidFill>
          <a:ln w="9525">
            <a:solidFill>
              <a:schemeClr val="tx1"/>
            </a:solidFill>
            <a:miter lim="800000"/>
            <a:headEnd/>
            <a:tailEnd/>
          </a:ln>
        </p:spPr>
        <p:txBody>
          <a:bodyPr wrap="none" anchor="ctr"/>
          <a:lstStyle/>
          <a:p>
            <a:pPr algn="ctr"/>
            <a:endParaRPr lang="zh-CN" altLang="zh-CN" sz="2000" b="1"/>
          </a:p>
        </p:txBody>
      </p:sp>
      <p:sp>
        <p:nvSpPr>
          <p:cNvPr id="99345" name="Rectangle 65"/>
          <p:cNvSpPr>
            <a:spLocks noChangeArrowheads="1"/>
          </p:cNvSpPr>
          <p:nvPr/>
        </p:nvSpPr>
        <p:spPr bwMode="auto">
          <a:xfrm>
            <a:off x="2771775" y="1344613"/>
            <a:ext cx="1152525" cy="717550"/>
          </a:xfrm>
          <a:prstGeom prst="rect">
            <a:avLst/>
          </a:prstGeom>
          <a:solidFill>
            <a:srgbClr val="FFFF99"/>
          </a:solidFill>
          <a:ln w="9525">
            <a:solidFill>
              <a:schemeClr val="tx1"/>
            </a:solidFill>
            <a:miter lim="800000"/>
            <a:headEnd/>
            <a:tailEnd/>
          </a:ln>
        </p:spPr>
        <p:txBody>
          <a:bodyPr wrap="none" anchor="ctr"/>
          <a:lstStyle/>
          <a:p>
            <a:pPr algn="ctr"/>
            <a:r>
              <a:rPr lang="en-US" altLang="zh-CN" sz="2000" b="1"/>
              <a:t>TP0</a:t>
            </a:r>
          </a:p>
        </p:txBody>
      </p:sp>
      <p:sp>
        <p:nvSpPr>
          <p:cNvPr id="99346" name="Rectangle 66"/>
          <p:cNvSpPr>
            <a:spLocks noChangeArrowheads="1"/>
          </p:cNvSpPr>
          <p:nvPr/>
        </p:nvSpPr>
        <p:spPr bwMode="auto">
          <a:xfrm>
            <a:off x="3924300" y="1344613"/>
            <a:ext cx="1152525" cy="717550"/>
          </a:xfrm>
          <a:prstGeom prst="rect">
            <a:avLst/>
          </a:prstGeom>
          <a:solidFill>
            <a:srgbClr val="FFFF99"/>
          </a:solidFill>
          <a:ln w="9525">
            <a:solidFill>
              <a:schemeClr val="tx1"/>
            </a:solidFill>
            <a:miter lim="800000"/>
            <a:headEnd/>
            <a:tailEnd/>
          </a:ln>
        </p:spPr>
        <p:txBody>
          <a:bodyPr wrap="none" anchor="ctr"/>
          <a:lstStyle/>
          <a:p>
            <a:pPr algn="ctr"/>
            <a:r>
              <a:rPr lang="en-US" altLang="zh-CN" sz="2000" b="1"/>
              <a:t>TP1</a:t>
            </a:r>
          </a:p>
        </p:txBody>
      </p:sp>
      <p:sp>
        <p:nvSpPr>
          <p:cNvPr id="99347" name="Rectangle 67"/>
          <p:cNvSpPr>
            <a:spLocks noChangeArrowheads="1"/>
          </p:cNvSpPr>
          <p:nvPr/>
        </p:nvSpPr>
        <p:spPr bwMode="auto">
          <a:xfrm>
            <a:off x="5075238" y="1344613"/>
            <a:ext cx="1152525" cy="717550"/>
          </a:xfrm>
          <a:prstGeom prst="rect">
            <a:avLst/>
          </a:prstGeom>
          <a:solidFill>
            <a:srgbClr val="FFFF99"/>
          </a:solidFill>
          <a:ln w="9525">
            <a:solidFill>
              <a:schemeClr val="tx1"/>
            </a:solidFill>
            <a:miter lim="800000"/>
            <a:headEnd/>
            <a:tailEnd/>
          </a:ln>
        </p:spPr>
        <p:txBody>
          <a:bodyPr wrap="none" anchor="ctr"/>
          <a:lstStyle/>
          <a:p>
            <a:pPr algn="ctr"/>
            <a:r>
              <a:rPr lang="en-US" altLang="zh-CN" sz="2000" b="1"/>
              <a:t>TP2</a:t>
            </a:r>
          </a:p>
        </p:txBody>
      </p:sp>
      <p:sp>
        <p:nvSpPr>
          <p:cNvPr id="99348" name="Rectangle 68"/>
          <p:cNvSpPr>
            <a:spLocks noChangeArrowheads="1"/>
          </p:cNvSpPr>
          <p:nvPr/>
        </p:nvSpPr>
        <p:spPr bwMode="auto">
          <a:xfrm>
            <a:off x="6227763" y="1344613"/>
            <a:ext cx="1152525" cy="717550"/>
          </a:xfrm>
          <a:prstGeom prst="rect">
            <a:avLst/>
          </a:prstGeom>
          <a:solidFill>
            <a:srgbClr val="FFFF99"/>
          </a:solidFill>
          <a:ln w="9525">
            <a:solidFill>
              <a:schemeClr val="tx1"/>
            </a:solidFill>
            <a:miter lim="800000"/>
            <a:headEnd/>
            <a:tailEnd/>
          </a:ln>
        </p:spPr>
        <p:txBody>
          <a:bodyPr wrap="none" anchor="ctr"/>
          <a:lstStyle/>
          <a:p>
            <a:pPr algn="ctr"/>
            <a:r>
              <a:rPr lang="en-US" altLang="zh-CN" sz="2000" b="1">
                <a:solidFill>
                  <a:srgbClr val="FF0000"/>
                </a:solidFill>
              </a:rPr>
              <a:t>TP3</a:t>
            </a:r>
          </a:p>
        </p:txBody>
      </p:sp>
      <p:sp>
        <p:nvSpPr>
          <p:cNvPr id="99349" name="Rectangle 70"/>
          <p:cNvSpPr>
            <a:spLocks noChangeArrowheads="1"/>
          </p:cNvSpPr>
          <p:nvPr/>
        </p:nvSpPr>
        <p:spPr bwMode="auto">
          <a:xfrm>
            <a:off x="2771775" y="2493963"/>
            <a:ext cx="1152525" cy="431800"/>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99350" name="Rectangle 71"/>
          <p:cNvSpPr>
            <a:spLocks noChangeArrowheads="1"/>
          </p:cNvSpPr>
          <p:nvPr/>
        </p:nvSpPr>
        <p:spPr bwMode="auto">
          <a:xfrm>
            <a:off x="3924300" y="2493963"/>
            <a:ext cx="1152525" cy="431800"/>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99351" name="Rectangle 72"/>
          <p:cNvSpPr>
            <a:spLocks noChangeArrowheads="1"/>
          </p:cNvSpPr>
          <p:nvPr/>
        </p:nvSpPr>
        <p:spPr bwMode="auto">
          <a:xfrm>
            <a:off x="5075238" y="2493963"/>
            <a:ext cx="1152525" cy="431800"/>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99352" name="Rectangle 73"/>
          <p:cNvSpPr>
            <a:spLocks noChangeArrowheads="1"/>
          </p:cNvSpPr>
          <p:nvPr/>
        </p:nvSpPr>
        <p:spPr bwMode="auto">
          <a:xfrm>
            <a:off x="6227763" y="2493963"/>
            <a:ext cx="1152525" cy="431800"/>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99353" name="Rectangle 75"/>
          <p:cNvSpPr>
            <a:spLocks noChangeArrowheads="1"/>
          </p:cNvSpPr>
          <p:nvPr/>
        </p:nvSpPr>
        <p:spPr bwMode="auto">
          <a:xfrm>
            <a:off x="2771775" y="2925763"/>
            <a:ext cx="1152525" cy="430212"/>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99354" name="Rectangle 76"/>
          <p:cNvSpPr>
            <a:spLocks noChangeArrowheads="1"/>
          </p:cNvSpPr>
          <p:nvPr/>
        </p:nvSpPr>
        <p:spPr bwMode="auto">
          <a:xfrm>
            <a:off x="3924300" y="2925763"/>
            <a:ext cx="1152525" cy="430212"/>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99355" name="Rectangle 77"/>
          <p:cNvSpPr>
            <a:spLocks noChangeArrowheads="1"/>
          </p:cNvSpPr>
          <p:nvPr/>
        </p:nvSpPr>
        <p:spPr bwMode="auto">
          <a:xfrm>
            <a:off x="5075238" y="2925763"/>
            <a:ext cx="1152525" cy="430212"/>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99356" name="Rectangle 78"/>
          <p:cNvSpPr>
            <a:spLocks noChangeArrowheads="1"/>
          </p:cNvSpPr>
          <p:nvPr/>
        </p:nvSpPr>
        <p:spPr bwMode="auto">
          <a:xfrm>
            <a:off x="6227763" y="2925763"/>
            <a:ext cx="1152525" cy="430212"/>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99357" name="Rectangle 80"/>
          <p:cNvSpPr>
            <a:spLocks noChangeArrowheads="1"/>
          </p:cNvSpPr>
          <p:nvPr/>
        </p:nvSpPr>
        <p:spPr bwMode="auto">
          <a:xfrm>
            <a:off x="2771775" y="3355975"/>
            <a:ext cx="1152525" cy="431800"/>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99358" name="Rectangle 81"/>
          <p:cNvSpPr>
            <a:spLocks noChangeArrowheads="1"/>
          </p:cNvSpPr>
          <p:nvPr/>
        </p:nvSpPr>
        <p:spPr bwMode="auto">
          <a:xfrm>
            <a:off x="3924300" y="3355975"/>
            <a:ext cx="1152525" cy="431800"/>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99359" name="Rectangle 82"/>
          <p:cNvSpPr>
            <a:spLocks noChangeArrowheads="1"/>
          </p:cNvSpPr>
          <p:nvPr/>
        </p:nvSpPr>
        <p:spPr bwMode="auto">
          <a:xfrm>
            <a:off x="5075238" y="3355975"/>
            <a:ext cx="1152525" cy="431800"/>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99360" name="Rectangle 83"/>
          <p:cNvSpPr>
            <a:spLocks noChangeArrowheads="1"/>
          </p:cNvSpPr>
          <p:nvPr/>
        </p:nvSpPr>
        <p:spPr bwMode="auto">
          <a:xfrm>
            <a:off x="6227763" y="3355975"/>
            <a:ext cx="1152525" cy="431800"/>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99361" name="Rectangle 85"/>
          <p:cNvSpPr>
            <a:spLocks noChangeArrowheads="1"/>
          </p:cNvSpPr>
          <p:nvPr/>
        </p:nvSpPr>
        <p:spPr bwMode="auto">
          <a:xfrm>
            <a:off x="2771775" y="3787775"/>
            <a:ext cx="1152525" cy="433388"/>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99362" name="Rectangle 86"/>
          <p:cNvSpPr>
            <a:spLocks noChangeArrowheads="1"/>
          </p:cNvSpPr>
          <p:nvPr/>
        </p:nvSpPr>
        <p:spPr bwMode="auto">
          <a:xfrm>
            <a:off x="3924300" y="3787775"/>
            <a:ext cx="1152525" cy="433388"/>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99363" name="Rectangle 87"/>
          <p:cNvSpPr>
            <a:spLocks noChangeArrowheads="1"/>
          </p:cNvSpPr>
          <p:nvPr/>
        </p:nvSpPr>
        <p:spPr bwMode="auto">
          <a:xfrm>
            <a:off x="5075238" y="3787775"/>
            <a:ext cx="1152525" cy="433388"/>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99364" name="Rectangle 88"/>
          <p:cNvSpPr>
            <a:spLocks noChangeArrowheads="1"/>
          </p:cNvSpPr>
          <p:nvPr/>
        </p:nvSpPr>
        <p:spPr bwMode="auto">
          <a:xfrm>
            <a:off x="6227763" y="3787775"/>
            <a:ext cx="1152525" cy="433388"/>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99365" name="Rectangle 90"/>
          <p:cNvSpPr>
            <a:spLocks noChangeArrowheads="1"/>
          </p:cNvSpPr>
          <p:nvPr/>
        </p:nvSpPr>
        <p:spPr bwMode="auto">
          <a:xfrm>
            <a:off x="2771775" y="4724400"/>
            <a:ext cx="1152525" cy="360363"/>
          </a:xfrm>
          <a:prstGeom prst="rect">
            <a:avLst/>
          </a:prstGeom>
          <a:solidFill>
            <a:srgbClr val="FFFF99"/>
          </a:solidFill>
          <a:ln w="9525">
            <a:solidFill>
              <a:schemeClr val="tx1"/>
            </a:solidFill>
            <a:miter lim="800000"/>
            <a:headEnd/>
            <a:tailEnd/>
          </a:ln>
        </p:spPr>
        <p:txBody>
          <a:bodyPr wrap="none" anchor="ctr"/>
          <a:lstStyle/>
          <a:p>
            <a:pPr algn="ctr"/>
            <a:r>
              <a:rPr lang="en-US" altLang="zh-CN" sz="2000" b="1"/>
              <a:t>A</a:t>
            </a:r>
          </a:p>
        </p:txBody>
      </p:sp>
      <p:sp>
        <p:nvSpPr>
          <p:cNvPr id="99366" name="Rectangle 91"/>
          <p:cNvSpPr>
            <a:spLocks noChangeArrowheads="1"/>
          </p:cNvSpPr>
          <p:nvPr/>
        </p:nvSpPr>
        <p:spPr bwMode="auto">
          <a:xfrm>
            <a:off x="3924300" y="4724400"/>
            <a:ext cx="1152525" cy="360363"/>
          </a:xfrm>
          <a:prstGeom prst="rect">
            <a:avLst/>
          </a:prstGeom>
          <a:solidFill>
            <a:srgbClr val="FFFF99"/>
          </a:solidFill>
          <a:ln w="9525">
            <a:solidFill>
              <a:schemeClr val="tx1"/>
            </a:solidFill>
            <a:miter lim="800000"/>
            <a:headEnd/>
            <a:tailEnd/>
          </a:ln>
        </p:spPr>
        <p:txBody>
          <a:bodyPr wrap="none" anchor="ctr"/>
          <a:lstStyle/>
          <a:p>
            <a:pPr algn="ctr"/>
            <a:r>
              <a:rPr lang="en-US" altLang="zh-CN" sz="2000" b="1"/>
              <a:t>B</a:t>
            </a:r>
          </a:p>
        </p:txBody>
      </p:sp>
      <p:sp>
        <p:nvSpPr>
          <p:cNvPr id="99367" name="Rectangle 92"/>
          <p:cNvSpPr>
            <a:spLocks noChangeArrowheads="1"/>
          </p:cNvSpPr>
          <p:nvPr/>
        </p:nvSpPr>
        <p:spPr bwMode="auto">
          <a:xfrm>
            <a:off x="5075238" y="4724400"/>
            <a:ext cx="1152525" cy="360363"/>
          </a:xfrm>
          <a:prstGeom prst="rect">
            <a:avLst/>
          </a:prstGeom>
          <a:solidFill>
            <a:srgbClr val="FFFF99"/>
          </a:solidFill>
          <a:ln w="9525">
            <a:solidFill>
              <a:schemeClr val="tx1"/>
            </a:solidFill>
            <a:miter lim="800000"/>
            <a:headEnd/>
            <a:tailEnd/>
          </a:ln>
        </p:spPr>
        <p:txBody>
          <a:bodyPr wrap="none" anchor="ctr"/>
          <a:lstStyle/>
          <a:p>
            <a:pPr algn="ctr"/>
            <a:r>
              <a:rPr lang="en-US" altLang="zh-CN" sz="2000" b="1"/>
              <a:t>A</a:t>
            </a:r>
          </a:p>
        </p:txBody>
      </p:sp>
      <p:sp>
        <p:nvSpPr>
          <p:cNvPr id="99368" name="Rectangle 93"/>
          <p:cNvSpPr>
            <a:spLocks noChangeArrowheads="1"/>
          </p:cNvSpPr>
          <p:nvPr/>
        </p:nvSpPr>
        <p:spPr bwMode="auto">
          <a:xfrm>
            <a:off x="6227763" y="4724400"/>
            <a:ext cx="1152525" cy="360363"/>
          </a:xfrm>
          <a:prstGeom prst="rect">
            <a:avLst/>
          </a:prstGeom>
          <a:solidFill>
            <a:srgbClr val="FFFF99"/>
          </a:solidFill>
          <a:ln w="9525">
            <a:solidFill>
              <a:schemeClr val="tx1"/>
            </a:solidFill>
            <a:miter lim="800000"/>
            <a:headEnd/>
            <a:tailEnd/>
          </a:ln>
        </p:spPr>
        <p:txBody>
          <a:bodyPr wrap="none" anchor="ctr"/>
          <a:lstStyle/>
          <a:p>
            <a:pPr algn="ctr"/>
            <a:r>
              <a:rPr lang="en-US" altLang="zh-CN" sz="2000" b="1"/>
              <a:t>B</a:t>
            </a:r>
          </a:p>
        </p:txBody>
      </p:sp>
      <p:sp>
        <p:nvSpPr>
          <p:cNvPr id="99369" name="Rectangle 96"/>
          <p:cNvSpPr>
            <a:spLocks noChangeArrowheads="1"/>
          </p:cNvSpPr>
          <p:nvPr/>
        </p:nvSpPr>
        <p:spPr bwMode="auto">
          <a:xfrm>
            <a:off x="468313" y="4652963"/>
            <a:ext cx="6911975" cy="71437"/>
          </a:xfrm>
          <a:prstGeom prst="rect">
            <a:avLst/>
          </a:prstGeom>
          <a:solidFill>
            <a:srgbClr val="FFFF00"/>
          </a:solidFill>
          <a:ln w="9525">
            <a:solidFill>
              <a:schemeClr val="tx1"/>
            </a:solidFill>
            <a:miter lim="800000"/>
            <a:headEnd/>
            <a:tailEnd/>
          </a:ln>
        </p:spPr>
        <p:txBody>
          <a:bodyPr wrap="none" anchor="ctr"/>
          <a:lstStyle/>
          <a:p>
            <a:endParaRPr lang="zh-CN" altLang="en-US"/>
          </a:p>
        </p:txBody>
      </p:sp>
      <p:sp>
        <p:nvSpPr>
          <p:cNvPr id="99370" name="Line 97"/>
          <p:cNvSpPr>
            <a:spLocks noChangeShapeType="1"/>
          </p:cNvSpPr>
          <p:nvPr/>
        </p:nvSpPr>
        <p:spPr bwMode="auto">
          <a:xfrm>
            <a:off x="468313" y="1343025"/>
            <a:ext cx="2303462" cy="719138"/>
          </a:xfrm>
          <a:prstGeom prst="line">
            <a:avLst/>
          </a:prstGeom>
          <a:noFill/>
          <a:ln w="9525">
            <a:solidFill>
              <a:schemeClr val="tx1"/>
            </a:solidFill>
            <a:round/>
            <a:headEnd/>
            <a:tailEnd/>
          </a:ln>
        </p:spPr>
        <p:txBody>
          <a:bodyPr/>
          <a:lstStyle/>
          <a:p>
            <a:endParaRPr lang="zh-CN" altLang="en-US"/>
          </a:p>
        </p:txBody>
      </p:sp>
      <p:sp>
        <p:nvSpPr>
          <p:cNvPr id="99371" name="Text Box 98"/>
          <p:cNvSpPr txBox="1">
            <a:spLocks noChangeArrowheads="1"/>
          </p:cNvSpPr>
          <p:nvPr/>
        </p:nvSpPr>
        <p:spPr bwMode="auto">
          <a:xfrm>
            <a:off x="708025" y="1609725"/>
            <a:ext cx="695325" cy="396875"/>
          </a:xfrm>
          <a:prstGeom prst="rect">
            <a:avLst/>
          </a:prstGeom>
          <a:noFill/>
          <a:ln w="9525">
            <a:noFill/>
            <a:miter lim="800000"/>
            <a:headEnd/>
            <a:tailEnd/>
          </a:ln>
        </p:spPr>
        <p:txBody>
          <a:bodyPr wrap="none">
            <a:spAutoFit/>
          </a:bodyPr>
          <a:lstStyle/>
          <a:p>
            <a:r>
              <a:rPr lang="zh-CN" altLang="en-US" sz="2000" b="1"/>
              <a:t>功能</a:t>
            </a:r>
          </a:p>
        </p:txBody>
      </p:sp>
      <p:sp>
        <p:nvSpPr>
          <p:cNvPr id="99372" name="Text Box 99"/>
          <p:cNvSpPr txBox="1">
            <a:spLocks noChangeArrowheads="1"/>
          </p:cNvSpPr>
          <p:nvPr/>
        </p:nvSpPr>
        <p:spPr bwMode="auto">
          <a:xfrm>
            <a:off x="1835150" y="1377950"/>
            <a:ext cx="695325" cy="396875"/>
          </a:xfrm>
          <a:prstGeom prst="rect">
            <a:avLst/>
          </a:prstGeom>
          <a:noFill/>
          <a:ln w="9525">
            <a:noFill/>
            <a:miter lim="800000"/>
            <a:headEnd/>
            <a:tailEnd/>
          </a:ln>
        </p:spPr>
        <p:txBody>
          <a:bodyPr wrap="none">
            <a:spAutoFit/>
          </a:bodyPr>
          <a:lstStyle/>
          <a:p>
            <a:r>
              <a:rPr lang="zh-CN" altLang="en-US" sz="2000" b="1"/>
              <a:t>协议</a:t>
            </a:r>
          </a:p>
        </p:txBody>
      </p:sp>
      <p:sp>
        <p:nvSpPr>
          <p:cNvPr id="99373" name="Rectangle 100"/>
          <p:cNvSpPr>
            <a:spLocks noChangeArrowheads="1"/>
          </p:cNvSpPr>
          <p:nvPr/>
        </p:nvSpPr>
        <p:spPr bwMode="auto">
          <a:xfrm>
            <a:off x="468313" y="4221163"/>
            <a:ext cx="2303462" cy="430212"/>
          </a:xfrm>
          <a:prstGeom prst="rect">
            <a:avLst/>
          </a:prstGeom>
          <a:solidFill>
            <a:srgbClr val="FFFF99"/>
          </a:solidFill>
          <a:ln w="9525">
            <a:solidFill>
              <a:schemeClr val="tx1"/>
            </a:solidFill>
            <a:miter lim="800000"/>
            <a:headEnd/>
            <a:tailEnd/>
          </a:ln>
        </p:spPr>
        <p:txBody>
          <a:bodyPr wrap="none" anchor="ctr"/>
          <a:lstStyle/>
          <a:p>
            <a:pPr algn="ctr"/>
            <a:r>
              <a:rPr lang="zh-CN" altLang="en-US" sz="2000" b="1"/>
              <a:t>分流</a:t>
            </a:r>
            <a:r>
              <a:rPr lang="en-US" altLang="zh-CN" sz="2000" b="1"/>
              <a:t>/</a:t>
            </a:r>
            <a:r>
              <a:rPr lang="zh-CN" altLang="en-US" sz="2000" b="1"/>
              <a:t>合流</a:t>
            </a:r>
          </a:p>
        </p:txBody>
      </p:sp>
      <p:sp>
        <p:nvSpPr>
          <p:cNvPr id="99374" name="Rectangle 101"/>
          <p:cNvSpPr>
            <a:spLocks noChangeArrowheads="1"/>
          </p:cNvSpPr>
          <p:nvPr/>
        </p:nvSpPr>
        <p:spPr bwMode="auto">
          <a:xfrm>
            <a:off x="2771775" y="4221163"/>
            <a:ext cx="1152525" cy="430212"/>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99375" name="Rectangle 102"/>
          <p:cNvSpPr>
            <a:spLocks noChangeArrowheads="1"/>
          </p:cNvSpPr>
          <p:nvPr/>
        </p:nvSpPr>
        <p:spPr bwMode="auto">
          <a:xfrm>
            <a:off x="3924300" y="4221163"/>
            <a:ext cx="1152525" cy="430212"/>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99376" name="Rectangle 103"/>
          <p:cNvSpPr>
            <a:spLocks noChangeArrowheads="1"/>
          </p:cNvSpPr>
          <p:nvPr/>
        </p:nvSpPr>
        <p:spPr bwMode="auto">
          <a:xfrm>
            <a:off x="5075238" y="4221163"/>
            <a:ext cx="1152525" cy="430212"/>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99377" name="Rectangle 104"/>
          <p:cNvSpPr>
            <a:spLocks noChangeArrowheads="1"/>
          </p:cNvSpPr>
          <p:nvPr/>
        </p:nvSpPr>
        <p:spPr bwMode="auto">
          <a:xfrm>
            <a:off x="6227763" y="4221163"/>
            <a:ext cx="1152525" cy="430212"/>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99378" name="Text Box 106"/>
          <p:cNvSpPr txBox="1">
            <a:spLocks noChangeArrowheads="1"/>
          </p:cNvSpPr>
          <p:nvPr/>
        </p:nvSpPr>
        <p:spPr bwMode="auto">
          <a:xfrm>
            <a:off x="857885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42</a:t>
            </a:r>
            <a:endParaRPr lang="en-US" altLang="zh-CN"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066" name="Rectangle 2"/>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100355" name="Text Box 3"/>
          <p:cNvSpPr txBox="1">
            <a:spLocks noChangeArrowheads="1"/>
          </p:cNvSpPr>
          <p:nvPr/>
        </p:nvSpPr>
        <p:spPr bwMode="auto">
          <a:xfrm>
            <a:off x="395288" y="765175"/>
            <a:ext cx="5545137" cy="457200"/>
          </a:xfrm>
          <a:prstGeom prst="rect">
            <a:avLst/>
          </a:prstGeom>
          <a:noFill/>
          <a:ln w="9525">
            <a:noFill/>
            <a:miter lim="800000"/>
            <a:headEnd/>
            <a:tailEnd/>
          </a:ln>
        </p:spPr>
        <p:txBody>
          <a:bodyPr>
            <a:spAutoFit/>
          </a:bodyPr>
          <a:lstStyle/>
          <a:p>
            <a:pPr>
              <a:spcBef>
                <a:spcPct val="20000"/>
              </a:spcBef>
              <a:spcAft>
                <a:spcPct val="20000"/>
              </a:spcAft>
            </a:pPr>
            <a:r>
              <a:rPr lang="zh-CN" altLang="en-US" b="1">
                <a:latin typeface="楷体"/>
                <a:ea typeface="楷体"/>
                <a:cs typeface="楷体"/>
              </a:rPr>
              <a:t>运输层</a:t>
            </a:r>
            <a:r>
              <a:rPr lang="en-US" altLang="zh-CN" b="1">
                <a:latin typeface="楷体"/>
                <a:ea typeface="楷体"/>
                <a:cs typeface="楷体"/>
              </a:rPr>
              <a:t>5</a:t>
            </a:r>
            <a:r>
              <a:rPr lang="zh-CN" altLang="en-US" b="1">
                <a:latin typeface="楷体"/>
                <a:ea typeface="楷体"/>
                <a:cs typeface="楷体"/>
              </a:rPr>
              <a:t>类协议蕴含的功能：</a:t>
            </a:r>
          </a:p>
        </p:txBody>
      </p:sp>
      <p:sp>
        <p:nvSpPr>
          <p:cNvPr id="100356" name="Rectangle 48"/>
          <p:cNvSpPr>
            <a:spLocks noChangeArrowheads="1"/>
          </p:cNvSpPr>
          <p:nvPr/>
        </p:nvSpPr>
        <p:spPr bwMode="auto">
          <a:xfrm>
            <a:off x="354013" y="44450"/>
            <a:ext cx="5154612" cy="647700"/>
          </a:xfrm>
          <a:prstGeom prst="rect">
            <a:avLst/>
          </a:prstGeom>
          <a:noFill/>
          <a:ln w="9525">
            <a:noFill/>
            <a:miter lim="800000"/>
            <a:headEnd/>
            <a:tailEnd/>
          </a:ln>
        </p:spPr>
        <p:txBody>
          <a:bodyPr/>
          <a:lstStyle/>
          <a:p>
            <a:pPr marL="342900" indent="-342900">
              <a:spcBef>
                <a:spcPts val="300"/>
              </a:spcBef>
              <a:spcAft>
                <a:spcPct val="35000"/>
              </a:spcAft>
            </a:pPr>
            <a:r>
              <a:rPr lang="zh-CN" altLang="en-US" sz="2800" b="1">
                <a:latin typeface="宋体" pitchFamily="2" charset="-122"/>
              </a:rPr>
              <a:t>（</a:t>
            </a:r>
            <a:r>
              <a:rPr lang="en-US" altLang="zh-CN" sz="2800" b="1">
                <a:latin typeface="宋体" pitchFamily="2" charset="-122"/>
              </a:rPr>
              <a:t>5</a:t>
            </a:r>
            <a:r>
              <a:rPr lang="zh-CN" altLang="en-US" sz="2800" b="1">
                <a:latin typeface="宋体" pitchFamily="2" charset="-122"/>
              </a:rPr>
              <a:t>） 运输层协议（续）</a:t>
            </a:r>
            <a:endParaRPr lang="zh-CN" altLang="en-US">
              <a:latin typeface="宋体" pitchFamily="2" charset="-122"/>
            </a:endParaRPr>
          </a:p>
        </p:txBody>
      </p:sp>
      <p:sp>
        <p:nvSpPr>
          <p:cNvPr id="100357" name="Text Box 52"/>
          <p:cNvSpPr txBox="1">
            <a:spLocks noChangeArrowheads="1"/>
          </p:cNvSpPr>
          <p:nvPr/>
        </p:nvSpPr>
        <p:spPr bwMode="auto">
          <a:xfrm>
            <a:off x="376238" y="5229225"/>
            <a:ext cx="8156575" cy="1406525"/>
          </a:xfrm>
          <a:prstGeom prst="rect">
            <a:avLst/>
          </a:prstGeom>
          <a:noFill/>
          <a:ln w="9525">
            <a:noFill/>
            <a:miter lim="800000"/>
            <a:headEnd/>
            <a:tailEnd/>
          </a:ln>
        </p:spPr>
        <p:txBody>
          <a:bodyPr>
            <a:spAutoFit/>
          </a:bodyPr>
          <a:lstStyle/>
          <a:p>
            <a:pPr>
              <a:lnSpc>
                <a:spcPct val="120000"/>
              </a:lnSpc>
              <a:spcBef>
                <a:spcPct val="20000"/>
              </a:spcBef>
              <a:spcAft>
                <a:spcPct val="35000"/>
              </a:spcAft>
            </a:pPr>
            <a:r>
              <a:rPr lang="en-US" altLang="zh-CN" b="1" u="sng">
                <a:solidFill>
                  <a:srgbClr val="FF0000"/>
                </a:solidFill>
              </a:rPr>
              <a:t>TP4</a:t>
            </a:r>
            <a:r>
              <a:rPr lang="zh-CN" altLang="en-US" b="1" u="sng">
                <a:solidFill>
                  <a:srgbClr val="FF0000"/>
                </a:solidFill>
              </a:rPr>
              <a:t>（差错检测和恢复类）：</a:t>
            </a:r>
            <a:r>
              <a:rPr lang="zh-CN" altLang="en-US" b="1"/>
              <a:t>在</a:t>
            </a:r>
            <a:r>
              <a:rPr lang="en-US" altLang="zh-CN" b="1"/>
              <a:t>TP3</a:t>
            </a:r>
            <a:r>
              <a:rPr lang="zh-CN" altLang="en-US" b="1"/>
              <a:t>的基础上，增加差错检测和分流</a:t>
            </a:r>
            <a:r>
              <a:rPr lang="en-US" altLang="zh-CN" b="1"/>
              <a:t>/</a:t>
            </a:r>
            <a:r>
              <a:rPr lang="zh-CN" altLang="en-US" b="1"/>
              <a:t>合流能力，通常在服务质量较差的网络上选用，保证数据传输的可靠性和高效性；适用于</a:t>
            </a:r>
            <a:r>
              <a:rPr lang="en-US" altLang="zh-CN" b="1"/>
              <a:t>C</a:t>
            </a:r>
            <a:r>
              <a:rPr lang="zh-CN" altLang="en-US" b="1"/>
              <a:t>型网络。</a:t>
            </a:r>
          </a:p>
        </p:txBody>
      </p:sp>
      <p:sp>
        <p:nvSpPr>
          <p:cNvPr id="100358" name="Rectangle 53"/>
          <p:cNvSpPr>
            <a:spLocks noChangeArrowheads="1"/>
          </p:cNvSpPr>
          <p:nvPr/>
        </p:nvSpPr>
        <p:spPr bwMode="auto">
          <a:xfrm>
            <a:off x="468313" y="2062163"/>
            <a:ext cx="2303462" cy="430212"/>
          </a:xfrm>
          <a:prstGeom prst="rect">
            <a:avLst/>
          </a:prstGeom>
          <a:solidFill>
            <a:srgbClr val="FFFF99"/>
          </a:solidFill>
          <a:ln w="9525">
            <a:solidFill>
              <a:schemeClr val="tx1"/>
            </a:solidFill>
            <a:miter lim="800000"/>
            <a:headEnd/>
            <a:tailEnd/>
          </a:ln>
        </p:spPr>
        <p:txBody>
          <a:bodyPr wrap="none" anchor="ctr"/>
          <a:lstStyle/>
          <a:p>
            <a:pPr algn="ctr"/>
            <a:r>
              <a:rPr lang="zh-CN" altLang="en-US" sz="2000" b="1"/>
              <a:t>分段</a:t>
            </a:r>
            <a:r>
              <a:rPr lang="en-US" altLang="zh-CN" sz="2000" b="1"/>
              <a:t>/</a:t>
            </a:r>
            <a:r>
              <a:rPr lang="zh-CN" altLang="en-US" sz="2000" b="1"/>
              <a:t>合段</a:t>
            </a:r>
          </a:p>
        </p:txBody>
      </p:sp>
      <p:sp>
        <p:nvSpPr>
          <p:cNvPr id="100359" name="Rectangle 54"/>
          <p:cNvSpPr>
            <a:spLocks noChangeArrowheads="1"/>
          </p:cNvSpPr>
          <p:nvPr/>
        </p:nvSpPr>
        <p:spPr bwMode="auto">
          <a:xfrm>
            <a:off x="468313" y="2493963"/>
            <a:ext cx="2303462" cy="431800"/>
          </a:xfrm>
          <a:prstGeom prst="rect">
            <a:avLst/>
          </a:prstGeom>
          <a:solidFill>
            <a:srgbClr val="FFFF99"/>
          </a:solidFill>
          <a:ln w="9525">
            <a:solidFill>
              <a:schemeClr val="tx1"/>
            </a:solidFill>
            <a:miter lim="800000"/>
            <a:headEnd/>
            <a:tailEnd/>
          </a:ln>
        </p:spPr>
        <p:txBody>
          <a:bodyPr wrap="none" anchor="ctr"/>
          <a:lstStyle/>
          <a:p>
            <a:pPr algn="ctr"/>
            <a:r>
              <a:rPr lang="zh-CN" altLang="en-US" sz="2000" b="1"/>
              <a:t>拼接</a:t>
            </a:r>
            <a:r>
              <a:rPr lang="en-US" altLang="zh-CN" sz="2000" b="1"/>
              <a:t>/</a:t>
            </a:r>
            <a:r>
              <a:rPr lang="zh-CN" altLang="en-US" sz="2000" b="1"/>
              <a:t>分割</a:t>
            </a:r>
          </a:p>
        </p:txBody>
      </p:sp>
      <p:sp>
        <p:nvSpPr>
          <p:cNvPr id="100360" name="Rectangle 55"/>
          <p:cNvSpPr>
            <a:spLocks noChangeArrowheads="1"/>
          </p:cNvSpPr>
          <p:nvPr/>
        </p:nvSpPr>
        <p:spPr bwMode="auto">
          <a:xfrm>
            <a:off x="468313" y="2925763"/>
            <a:ext cx="2303462" cy="430212"/>
          </a:xfrm>
          <a:prstGeom prst="rect">
            <a:avLst/>
          </a:prstGeom>
          <a:solidFill>
            <a:srgbClr val="FFFF99"/>
          </a:solidFill>
          <a:ln w="9525">
            <a:solidFill>
              <a:schemeClr val="tx1"/>
            </a:solidFill>
            <a:miter lim="800000"/>
            <a:headEnd/>
            <a:tailEnd/>
          </a:ln>
        </p:spPr>
        <p:txBody>
          <a:bodyPr wrap="none" anchor="ctr"/>
          <a:lstStyle/>
          <a:p>
            <a:pPr algn="ctr"/>
            <a:r>
              <a:rPr lang="zh-CN" altLang="en-US" sz="2000" b="1"/>
              <a:t>复用</a:t>
            </a:r>
            <a:r>
              <a:rPr lang="en-US" altLang="zh-CN" sz="2000" b="1"/>
              <a:t>/</a:t>
            </a:r>
            <a:r>
              <a:rPr lang="zh-CN" altLang="en-US" sz="2000" b="1"/>
              <a:t>解复用</a:t>
            </a:r>
          </a:p>
        </p:txBody>
      </p:sp>
      <p:sp>
        <p:nvSpPr>
          <p:cNvPr id="100361" name="Rectangle 56"/>
          <p:cNvSpPr>
            <a:spLocks noChangeArrowheads="1"/>
          </p:cNvSpPr>
          <p:nvPr/>
        </p:nvSpPr>
        <p:spPr bwMode="auto">
          <a:xfrm>
            <a:off x="468313" y="3355975"/>
            <a:ext cx="2303462" cy="431800"/>
          </a:xfrm>
          <a:prstGeom prst="rect">
            <a:avLst/>
          </a:prstGeom>
          <a:solidFill>
            <a:srgbClr val="FFFF99"/>
          </a:solidFill>
          <a:ln w="9525">
            <a:solidFill>
              <a:schemeClr val="tx1"/>
            </a:solidFill>
            <a:miter lim="800000"/>
            <a:headEnd/>
            <a:tailEnd/>
          </a:ln>
        </p:spPr>
        <p:txBody>
          <a:bodyPr wrap="none" anchor="ctr"/>
          <a:lstStyle/>
          <a:p>
            <a:pPr algn="ctr"/>
            <a:r>
              <a:rPr lang="zh-CN" altLang="en-US" sz="2000" b="1"/>
              <a:t>差错恢复</a:t>
            </a:r>
          </a:p>
        </p:txBody>
      </p:sp>
      <p:sp>
        <p:nvSpPr>
          <p:cNvPr id="100362" name="Rectangle 57"/>
          <p:cNvSpPr>
            <a:spLocks noChangeArrowheads="1"/>
          </p:cNvSpPr>
          <p:nvPr/>
        </p:nvSpPr>
        <p:spPr bwMode="auto">
          <a:xfrm>
            <a:off x="468313" y="3790950"/>
            <a:ext cx="2303462" cy="430213"/>
          </a:xfrm>
          <a:prstGeom prst="rect">
            <a:avLst/>
          </a:prstGeom>
          <a:solidFill>
            <a:srgbClr val="FFFF99"/>
          </a:solidFill>
          <a:ln w="9525">
            <a:solidFill>
              <a:schemeClr val="tx1"/>
            </a:solidFill>
            <a:miter lim="800000"/>
            <a:headEnd/>
            <a:tailEnd/>
          </a:ln>
        </p:spPr>
        <p:txBody>
          <a:bodyPr wrap="none" anchor="ctr"/>
          <a:lstStyle/>
          <a:p>
            <a:pPr algn="ctr"/>
            <a:r>
              <a:rPr lang="zh-CN" altLang="en-US" sz="2000" b="1"/>
              <a:t>差错检测</a:t>
            </a:r>
          </a:p>
        </p:txBody>
      </p:sp>
      <p:sp>
        <p:nvSpPr>
          <p:cNvPr id="100363" name="Rectangle 58"/>
          <p:cNvSpPr>
            <a:spLocks noChangeArrowheads="1"/>
          </p:cNvSpPr>
          <p:nvPr/>
        </p:nvSpPr>
        <p:spPr bwMode="auto">
          <a:xfrm>
            <a:off x="468313" y="4724400"/>
            <a:ext cx="2303462" cy="360363"/>
          </a:xfrm>
          <a:prstGeom prst="rect">
            <a:avLst/>
          </a:prstGeom>
          <a:solidFill>
            <a:srgbClr val="FFFF99"/>
          </a:solidFill>
          <a:ln w="9525">
            <a:solidFill>
              <a:schemeClr val="tx1"/>
            </a:solidFill>
            <a:miter lim="800000"/>
            <a:headEnd/>
            <a:tailEnd/>
          </a:ln>
        </p:spPr>
        <p:txBody>
          <a:bodyPr wrap="none" anchor="ctr"/>
          <a:lstStyle/>
          <a:p>
            <a:pPr algn="ctr"/>
            <a:r>
              <a:rPr lang="zh-CN" altLang="en-US" sz="2000" b="1"/>
              <a:t>适用网络</a:t>
            </a:r>
          </a:p>
        </p:txBody>
      </p:sp>
      <p:sp>
        <p:nvSpPr>
          <p:cNvPr id="100364" name="Rectangle 59"/>
          <p:cNvSpPr>
            <a:spLocks noChangeArrowheads="1"/>
          </p:cNvSpPr>
          <p:nvPr/>
        </p:nvSpPr>
        <p:spPr bwMode="auto">
          <a:xfrm>
            <a:off x="2771775" y="2062163"/>
            <a:ext cx="1152525" cy="430212"/>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100365" name="Rectangle 60"/>
          <p:cNvSpPr>
            <a:spLocks noChangeArrowheads="1"/>
          </p:cNvSpPr>
          <p:nvPr/>
        </p:nvSpPr>
        <p:spPr bwMode="auto">
          <a:xfrm>
            <a:off x="3924300" y="2062163"/>
            <a:ext cx="1152525" cy="430212"/>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100366" name="Rectangle 61"/>
          <p:cNvSpPr>
            <a:spLocks noChangeArrowheads="1"/>
          </p:cNvSpPr>
          <p:nvPr/>
        </p:nvSpPr>
        <p:spPr bwMode="auto">
          <a:xfrm>
            <a:off x="5075238" y="2062163"/>
            <a:ext cx="1152525" cy="430212"/>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100367" name="Rectangle 62"/>
          <p:cNvSpPr>
            <a:spLocks noChangeArrowheads="1"/>
          </p:cNvSpPr>
          <p:nvPr/>
        </p:nvSpPr>
        <p:spPr bwMode="auto">
          <a:xfrm>
            <a:off x="6227763" y="2062163"/>
            <a:ext cx="1152525" cy="430212"/>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100368" name="Rectangle 63"/>
          <p:cNvSpPr>
            <a:spLocks noChangeArrowheads="1"/>
          </p:cNvSpPr>
          <p:nvPr/>
        </p:nvSpPr>
        <p:spPr bwMode="auto">
          <a:xfrm>
            <a:off x="7380288" y="2062163"/>
            <a:ext cx="1152525" cy="430212"/>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100369" name="Rectangle 64"/>
          <p:cNvSpPr>
            <a:spLocks noChangeArrowheads="1"/>
          </p:cNvSpPr>
          <p:nvPr/>
        </p:nvSpPr>
        <p:spPr bwMode="auto">
          <a:xfrm>
            <a:off x="468313" y="1344613"/>
            <a:ext cx="2303462" cy="717550"/>
          </a:xfrm>
          <a:prstGeom prst="rect">
            <a:avLst/>
          </a:prstGeom>
          <a:solidFill>
            <a:srgbClr val="FFFF99"/>
          </a:solidFill>
          <a:ln w="9525">
            <a:solidFill>
              <a:schemeClr val="tx1"/>
            </a:solidFill>
            <a:miter lim="800000"/>
            <a:headEnd/>
            <a:tailEnd/>
          </a:ln>
        </p:spPr>
        <p:txBody>
          <a:bodyPr wrap="none" anchor="ctr"/>
          <a:lstStyle/>
          <a:p>
            <a:pPr algn="ctr"/>
            <a:endParaRPr lang="zh-CN" altLang="zh-CN" sz="2000" b="1"/>
          </a:p>
        </p:txBody>
      </p:sp>
      <p:sp>
        <p:nvSpPr>
          <p:cNvPr id="100370" name="Rectangle 65"/>
          <p:cNvSpPr>
            <a:spLocks noChangeArrowheads="1"/>
          </p:cNvSpPr>
          <p:nvPr/>
        </p:nvSpPr>
        <p:spPr bwMode="auto">
          <a:xfrm>
            <a:off x="2771775" y="1344613"/>
            <a:ext cx="1152525" cy="717550"/>
          </a:xfrm>
          <a:prstGeom prst="rect">
            <a:avLst/>
          </a:prstGeom>
          <a:solidFill>
            <a:srgbClr val="FFFF99"/>
          </a:solidFill>
          <a:ln w="9525">
            <a:solidFill>
              <a:schemeClr val="tx1"/>
            </a:solidFill>
            <a:miter lim="800000"/>
            <a:headEnd/>
            <a:tailEnd/>
          </a:ln>
        </p:spPr>
        <p:txBody>
          <a:bodyPr wrap="none" anchor="ctr"/>
          <a:lstStyle/>
          <a:p>
            <a:pPr algn="ctr"/>
            <a:r>
              <a:rPr lang="en-US" altLang="zh-CN" sz="2000" b="1"/>
              <a:t>TP0</a:t>
            </a:r>
          </a:p>
        </p:txBody>
      </p:sp>
      <p:sp>
        <p:nvSpPr>
          <p:cNvPr id="100371" name="Rectangle 66"/>
          <p:cNvSpPr>
            <a:spLocks noChangeArrowheads="1"/>
          </p:cNvSpPr>
          <p:nvPr/>
        </p:nvSpPr>
        <p:spPr bwMode="auto">
          <a:xfrm>
            <a:off x="3924300" y="1344613"/>
            <a:ext cx="1152525" cy="717550"/>
          </a:xfrm>
          <a:prstGeom prst="rect">
            <a:avLst/>
          </a:prstGeom>
          <a:solidFill>
            <a:srgbClr val="FFFF99"/>
          </a:solidFill>
          <a:ln w="9525">
            <a:solidFill>
              <a:schemeClr val="tx1"/>
            </a:solidFill>
            <a:miter lim="800000"/>
            <a:headEnd/>
            <a:tailEnd/>
          </a:ln>
        </p:spPr>
        <p:txBody>
          <a:bodyPr wrap="none" anchor="ctr"/>
          <a:lstStyle/>
          <a:p>
            <a:pPr algn="ctr"/>
            <a:r>
              <a:rPr lang="en-US" altLang="zh-CN" sz="2000" b="1"/>
              <a:t>TP1</a:t>
            </a:r>
          </a:p>
        </p:txBody>
      </p:sp>
      <p:sp>
        <p:nvSpPr>
          <p:cNvPr id="100372" name="Rectangle 67"/>
          <p:cNvSpPr>
            <a:spLocks noChangeArrowheads="1"/>
          </p:cNvSpPr>
          <p:nvPr/>
        </p:nvSpPr>
        <p:spPr bwMode="auto">
          <a:xfrm>
            <a:off x="5075238" y="1344613"/>
            <a:ext cx="1152525" cy="717550"/>
          </a:xfrm>
          <a:prstGeom prst="rect">
            <a:avLst/>
          </a:prstGeom>
          <a:solidFill>
            <a:srgbClr val="FFFF99"/>
          </a:solidFill>
          <a:ln w="9525">
            <a:solidFill>
              <a:schemeClr val="tx1"/>
            </a:solidFill>
            <a:miter lim="800000"/>
            <a:headEnd/>
            <a:tailEnd/>
          </a:ln>
        </p:spPr>
        <p:txBody>
          <a:bodyPr wrap="none" anchor="ctr"/>
          <a:lstStyle/>
          <a:p>
            <a:pPr algn="ctr"/>
            <a:r>
              <a:rPr lang="en-US" altLang="zh-CN" sz="2000" b="1"/>
              <a:t>TP2</a:t>
            </a:r>
          </a:p>
        </p:txBody>
      </p:sp>
      <p:sp>
        <p:nvSpPr>
          <p:cNvPr id="100373" name="Rectangle 68"/>
          <p:cNvSpPr>
            <a:spLocks noChangeArrowheads="1"/>
          </p:cNvSpPr>
          <p:nvPr/>
        </p:nvSpPr>
        <p:spPr bwMode="auto">
          <a:xfrm>
            <a:off x="6227763" y="1344613"/>
            <a:ext cx="1152525" cy="717550"/>
          </a:xfrm>
          <a:prstGeom prst="rect">
            <a:avLst/>
          </a:prstGeom>
          <a:solidFill>
            <a:srgbClr val="FFFF99"/>
          </a:solidFill>
          <a:ln w="9525">
            <a:solidFill>
              <a:schemeClr val="tx1"/>
            </a:solidFill>
            <a:miter lim="800000"/>
            <a:headEnd/>
            <a:tailEnd/>
          </a:ln>
        </p:spPr>
        <p:txBody>
          <a:bodyPr wrap="none" anchor="ctr"/>
          <a:lstStyle/>
          <a:p>
            <a:pPr algn="ctr"/>
            <a:r>
              <a:rPr lang="en-US" altLang="zh-CN" sz="2000" b="1"/>
              <a:t>TP3</a:t>
            </a:r>
          </a:p>
        </p:txBody>
      </p:sp>
      <p:sp>
        <p:nvSpPr>
          <p:cNvPr id="100374" name="Rectangle 69"/>
          <p:cNvSpPr>
            <a:spLocks noChangeArrowheads="1"/>
          </p:cNvSpPr>
          <p:nvPr/>
        </p:nvSpPr>
        <p:spPr bwMode="auto">
          <a:xfrm>
            <a:off x="7380288" y="1344613"/>
            <a:ext cx="1152525" cy="717550"/>
          </a:xfrm>
          <a:prstGeom prst="rect">
            <a:avLst/>
          </a:prstGeom>
          <a:solidFill>
            <a:srgbClr val="FFFF99"/>
          </a:solidFill>
          <a:ln w="9525">
            <a:solidFill>
              <a:schemeClr val="tx1"/>
            </a:solidFill>
            <a:miter lim="800000"/>
            <a:headEnd/>
            <a:tailEnd/>
          </a:ln>
        </p:spPr>
        <p:txBody>
          <a:bodyPr wrap="none" anchor="ctr"/>
          <a:lstStyle/>
          <a:p>
            <a:pPr algn="ctr"/>
            <a:r>
              <a:rPr lang="en-US" altLang="zh-CN" sz="2000" b="1">
                <a:solidFill>
                  <a:srgbClr val="FF0000"/>
                </a:solidFill>
              </a:rPr>
              <a:t>TP4</a:t>
            </a:r>
          </a:p>
        </p:txBody>
      </p:sp>
      <p:sp>
        <p:nvSpPr>
          <p:cNvPr id="100375" name="Rectangle 70"/>
          <p:cNvSpPr>
            <a:spLocks noChangeArrowheads="1"/>
          </p:cNvSpPr>
          <p:nvPr/>
        </p:nvSpPr>
        <p:spPr bwMode="auto">
          <a:xfrm>
            <a:off x="2771775" y="2493963"/>
            <a:ext cx="1152525" cy="431800"/>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100376" name="Rectangle 71"/>
          <p:cNvSpPr>
            <a:spLocks noChangeArrowheads="1"/>
          </p:cNvSpPr>
          <p:nvPr/>
        </p:nvSpPr>
        <p:spPr bwMode="auto">
          <a:xfrm>
            <a:off x="3924300" y="2493963"/>
            <a:ext cx="1152525" cy="431800"/>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100377" name="Rectangle 72"/>
          <p:cNvSpPr>
            <a:spLocks noChangeArrowheads="1"/>
          </p:cNvSpPr>
          <p:nvPr/>
        </p:nvSpPr>
        <p:spPr bwMode="auto">
          <a:xfrm>
            <a:off x="5075238" y="2493963"/>
            <a:ext cx="1152525" cy="431800"/>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100378" name="Rectangle 73"/>
          <p:cNvSpPr>
            <a:spLocks noChangeArrowheads="1"/>
          </p:cNvSpPr>
          <p:nvPr/>
        </p:nvSpPr>
        <p:spPr bwMode="auto">
          <a:xfrm>
            <a:off x="6227763" y="2493963"/>
            <a:ext cx="1152525" cy="431800"/>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100379" name="Rectangle 74"/>
          <p:cNvSpPr>
            <a:spLocks noChangeArrowheads="1"/>
          </p:cNvSpPr>
          <p:nvPr/>
        </p:nvSpPr>
        <p:spPr bwMode="auto">
          <a:xfrm>
            <a:off x="7380288" y="2493963"/>
            <a:ext cx="1152525" cy="431800"/>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100380" name="Rectangle 75"/>
          <p:cNvSpPr>
            <a:spLocks noChangeArrowheads="1"/>
          </p:cNvSpPr>
          <p:nvPr/>
        </p:nvSpPr>
        <p:spPr bwMode="auto">
          <a:xfrm>
            <a:off x="2771775" y="2925763"/>
            <a:ext cx="1152525" cy="430212"/>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100381" name="Rectangle 76"/>
          <p:cNvSpPr>
            <a:spLocks noChangeArrowheads="1"/>
          </p:cNvSpPr>
          <p:nvPr/>
        </p:nvSpPr>
        <p:spPr bwMode="auto">
          <a:xfrm>
            <a:off x="3924300" y="2925763"/>
            <a:ext cx="1152525" cy="430212"/>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100382" name="Rectangle 77"/>
          <p:cNvSpPr>
            <a:spLocks noChangeArrowheads="1"/>
          </p:cNvSpPr>
          <p:nvPr/>
        </p:nvSpPr>
        <p:spPr bwMode="auto">
          <a:xfrm>
            <a:off x="5075238" y="2925763"/>
            <a:ext cx="1152525" cy="430212"/>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100383" name="Rectangle 78"/>
          <p:cNvSpPr>
            <a:spLocks noChangeArrowheads="1"/>
          </p:cNvSpPr>
          <p:nvPr/>
        </p:nvSpPr>
        <p:spPr bwMode="auto">
          <a:xfrm>
            <a:off x="6227763" y="2925763"/>
            <a:ext cx="1152525" cy="430212"/>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100384" name="Rectangle 79"/>
          <p:cNvSpPr>
            <a:spLocks noChangeArrowheads="1"/>
          </p:cNvSpPr>
          <p:nvPr/>
        </p:nvSpPr>
        <p:spPr bwMode="auto">
          <a:xfrm>
            <a:off x="7380288" y="2925763"/>
            <a:ext cx="1152525" cy="430212"/>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100385" name="Rectangle 80"/>
          <p:cNvSpPr>
            <a:spLocks noChangeArrowheads="1"/>
          </p:cNvSpPr>
          <p:nvPr/>
        </p:nvSpPr>
        <p:spPr bwMode="auto">
          <a:xfrm>
            <a:off x="2771775" y="3355975"/>
            <a:ext cx="1152525" cy="431800"/>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100386" name="Rectangle 81"/>
          <p:cNvSpPr>
            <a:spLocks noChangeArrowheads="1"/>
          </p:cNvSpPr>
          <p:nvPr/>
        </p:nvSpPr>
        <p:spPr bwMode="auto">
          <a:xfrm>
            <a:off x="3924300" y="3355975"/>
            <a:ext cx="1152525" cy="431800"/>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100387" name="Rectangle 82"/>
          <p:cNvSpPr>
            <a:spLocks noChangeArrowheads="1"/>
          </p:cNvSpPr>
          <p:nvPr/>
        </p:nvSpPr>
        <p:spPr bwMode="auto">
          <a:xfrm>
            <a:off x="5075238" y="3355975"/>
            <a:ext cx="1152525" cy="431800"/>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100388" name="Rectangle 83"/>
          <p:cNvSpPr>
            <a:spLocks noChangeArrowheads="1"/>
          </p:cNvSpPr>
          <p:nvPr/>
        </p:nvSpPr>
        <p:spPr bwMode="auto">
          <a:xfrm>
            <a:off x="6227763" y="3355975"/>
            <a:ext cx="1152525" cy="431800"/>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100389" name="Rectangle 84"/>
          <p:cNvSpPr>
            <a:spLocks noChangeArrowheads="1"/>
          </p:cNvSpPr>
          <p:nvPr/>
        </p:nvSpPr>
        <p:spPr bwMode="auto">
          <a:xfrm>
            <a:off x="7380288" y="3355975"/>
            <a:ext cx="1152525" cy="431800"/>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100390" name="Rectangle 85"/>
          <p:cNvSpPr>
            <a:spLocks noChangeArrowheads="1"/>
          </p:cNvSpPr>
          <p:nvPr/>
        </p:nvSpPr>
        <p:spPr bwMode="auto">
          <a:xfrm>
            <a:off x="2771775" y="3787775"/>
            <a:ext cx="1152525" cy="433388"/>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100391" name="Rectangle 86"/>
          <p:cNvSpPr>
            <a:spLocks noChangeArrowheads="1"/>
          </p:cNvSpPr>
          <p:nvPr/>
        </p:nvSpPr>
        <p:spPr bwMode="auto">
          <a:xfrm>
            <a:off x="3924300" y="3787775"/>
            <a:ext cx="1152525" cy="433388"/>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100392" name="Rectangle 87"/>
          <p:cNvSpPr>
            <a:spLocks noChangeArrowheads="1"/>
          </p:cNvSpPr>
          <p:nvPr/>
        </p:nvSpPr>
        <p:spPr bwMode="auto">
          <a:xfrm>
            <a:off x="5075238" y="3787775"/>
            <a:ext cx="1152525" cy="433388"/>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100393" name="Rectangle 88"/>
          <p:cNvSpPr>
            <a:spLocks noChangeArrowheads="1"/>
          </p:cNvSpPr>
          <p:nvPr/>
        </p:nvSpPr>
        <p:spPr bwMode="auto">
          <a:xfrm>
            <a:off x="6227763" y="3787775"/>
            <a:ext cx="1152525" cy="433388"/>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100394" name="Rectangle 89"/>
          <p:cNvSpPr>
            <a:spLocks noChangeArrowheads="1"/>
          </p:cNvSpPr>
          <p:nvPr/>
        </p:nvSpPr>
        <p:spPr bwMode="auto">
          <a:xfrm>
            <a:off x="7380288" y="3787775"/>
            <a:ext cx="1152525" cy="433388"/>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100395" name="Rectangle 90"/>
          <p:cNvSpPr>
            <a:spLocks noChangeArrowheads="1"/>
          </p:cNvSpPr>
          <p:nvPr/>
        </p:nvSpPr>
        <p:spPr bwMode="auto">
          <a:xfrm>
            <a:off x="2771775" y="4724400"/>
            <a:ext cx="1152525" cy="360363"/>
          </a:xfrm>
          <a:prstGeom prst="rect">
            <a:avLst/>
          </a:prstGeom>
          <a:solidFill>
            <a:srgbClr val="FFFF99"/>
          </a:solidFill>
          <a:ln w="9525">
            <a:solidFill>
              <a:schemeClr val="tx1"/>
            </a:solidFill>
            <a:miter lim="800000"/>
            <a:headEnd/>
            <a:tailEnd/>
          </a:ln>
        </p:spPr>
        <p:txBody>
          <a:bodyPr wrap="none" anchor="ctr"/>
          <a:lstStyle/>
          <a:p>
            <a:pPr algn="ctr"/>
            <a:r>
              <a:rPr lang="en-US" altLang="zh-CN" sz="2000" b="1"/>
              <a:t>A</a:t>
            </a:r>
          </a:p>
        </p:txBody>
      </p:sp>
      <p:sp>
        <p:nvSpPr>
          <p:cNvPr id="100396" name="Rectangle 91"/>
          <p:cNvSpPr>
            <a:spLocks noChangeArrowheads="1"/>
          </p:cNvSpPr>
          <p:nvPr/>
        </p:nvSpPr>
        <p:spPr bwMode="auto">
          <a:xfrm>
            <a:off x="3924300" y="4724400"/>
            <a:ext cx="1152525" cy="360363"/>
          </a:xfrm>
          <a:prstGeom prst="rect">
            <a:avLst/>
          </a:prstGeom>
          <a:solidFill>
            <a:srgbClr val="FFFF99"/>
          </a:solidFill>
          <a:ln w="9525">
            <a:solidFill>
              <a:schemeClr val="tx1"/>
            </a:solidFill>
            <a:miter lim="800000"/>
            <a:headEnd/>
            <a:tailEnd/>
          </a:ln>
        </p:spPr>
        <p:txBody>
          <a:bodyPr wrap="none" anchor="ctr"/>
          <a:lstStyle/>
          <a:p>
            <a:pPr algn="ctr"/>
            <a:r>
              <a:rPr lang="en-US" altLang="zh-CN" sz="2000" b="1"/>
              <a:t>B</a:t>
            </a:r>
          </a:p>
        </p:txBody>
      </p:sp>
      <p:sp>
        <p:nvSpPr>
          <p:cNvPr id="100397" name="Rectangle 92"/>
          <p:cNvSpPr>
            <a:spLocks noChangeArrowheads="1"/>
          </p:cNvSpPr>
          <p:nvPr/>
        </p:nvSpPr>
        <p:spPr bwMode="auto">
          <a:xfrm>
            <a:off x="5075238" y="4724400"/>
            <a:ext cx="1152525" cy="360363"/>
          </a:xfrm>
          <a:prstGeom prst="rect">
            <a:avLst/>
          </a:prstGeom>
          <a:solidFill>
            <a:srgbClr val="FFFF99"/>
          </a:solidFill>
          <a:ln w="9525">
            <a:solidFill>
              <a:schemeClr val="tx1"/>
            </a:solidFill>
            <a:miter lim="800000"/>
            <a:headEnd/>
            <a:tailEnd/>
          </a:ln>
        </p:spPr>
        <p:txBody>
          <a:bodyPr wrap="none" anchor="ctr"/>
          <a:lstStyle/>
          <a:p>
            <a:pPr algn="ctr"/>
            <a:r>
              <a:rPr lang="en-US" altLang="zh-CN" sz="2000" b="1"/>
              <a:t>A</a:t>
            </a:r>
          </a:p>
        </p:txBody>
      </p:sp>
      <p:sp>
        <p:nvSpPr>
          <p:cNvPr id="100398" name="Rectangle 93"/>
          <p:cNvSpPr>
            <a:spLocks noChangeArrowheads="1"/>
          </p:cNvSpPr>
          <p:nvPr/>
        </p:nvSpPr>
        <p:spPr bwMode="auto">
          <a:xfrm>
            <a:off x="6227763" y="4724400"/>
            <a:ext cx="1152525" cy="360363"/>
          </a:xfrm>
          <a:prstGeom prst="rect">
            <a:avLst/>
          </a:prstGeom>
          <a:solidFill>
            <a:srgbClr val="FFFF99"/>
          </a:solidFill>
          <a:ln w="9525">
            <a:solidFill>
              <a:schemeClr val="tx1"/>
            </a:solidFill>
            <a:miter lim="800000"/>
            <a:headEnd/>
            <a:tailEnd/>
          </a:ln>
        </p:spPr>
        <p:txBody>
          <a:bodyPr wrap="none" anchor="ctr"/>
          <a:lstStyle/>
          <a:p>
            <a:pPr algn="ctr"/>
            <a:r>
              <a:rPr lang="en-US" altLang="zh-CN" sz="2000" b="1"/>
              <a:t>B</a:t>
            </a:r>
          </a:p>
        </p:txBody>
      </p:sp>
      <p:sp>
        <p:nvSpPr>
          <p:cNvPr id="100399" name="Rectangle 94"/>
          <p:cNvSpPr>
            <a:spLocks noChangeArrowheads="1"/>
          </p:cNvSpPr>
          <p:nvPr/>
        </p:nvSpPr>
        <p:spPr bwMode="auto">
          <a:xfrm>
            <a:off x="7380288" y="4724400"/>
            <a:ext cx="1152525" cy="360363"/>
          </a:xfrm>
          <a:prstGeom prst="rect">
            <a:avLst/>
          </a:prstGeom>
          <a:solidFill>
            <a:srgbClr val="FFFF99"/>
          </a:solidFill>
          <a:ln w="9525">
            <a:solidFill>
              <a:schemeClr val="tx1"/>
            </a:solidFill>
            <a:miter lim="800000"/>
            <a:headEnd/>
            <a:tailEnd/>
          </a:ln>
        </p:spPr>
        <p:txBody>
          <a:bodyPr wrap="none" anchor="ctr"/>
          <a:lstStyle/>
          <a:p>
            <a:pPr algn="ctr"/>
            <a:r>
              <a:rPr lang="en-US" altLang="zh-CN" sz="2000" b="1"/>
              <a:t>C</a:t>
            </a:r>
          </a:p>
        </p:txBody>
      </p:sp>
      <p:sp>
        <p:nvSpPr>
          <p:cNvPr id="100400" name="Rectangle 95"/>
          <p:cNvSpPr>
            <a:spLocks noChangeArrowheads="1"/>
          </p:cNvSpPr>
          <p:nvPr/>
        </p:nvSpPr>
        <p:spPr bwMode="auto">
          <a:xfrm>
            <a:off x="7380288" y="3355975"/>
            <a:ext cx="1152525" cy="431800"/>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100401" name="Rectangle 96"/>
          <p:cNvSpPr>
            <a:spLocks noChangeArrowheads="1"/>
          </p:cNvSpPr>
          <p:nvPr/>
        </p:nvSpPr>
        <p:spPr bwMode="auto">
          <a:xfrm>
            <a:off x="468313" y="4652963"/>
            <a:ext cx="8064500" cy="71437"/>
          </a:xfrm>
          <a:prstGeom prst="rect">
            <a:avLst/>
          </a:prstGeom>
          <a:solidFill>
            <a:srgbClr val="FFFF00"/>
          </a:solidFill>
          <a:ln w="9525">
            <a:solidFill>
              <a:schemeClr val="tx1"/>
            </a:solidFill>
            <a:miter lim="800000"/>
            <a:headEnd/>
            <a:tailEnd/>
          </a:ln>
        </p:spPr>
        <p:txBody>
          <a:bodyPr wrap="none" anchor="ctr"/>
          <a:lstStyle/>
          <a:p>
            <a:endParaRPr lang="zh-CN" altLang="en-US"/>
          </a:p>
        </p:txBody>
      </p:sp>
      <p:sp>
        <p:nvSpPr>
          <p:cNvPr id="100402" name="Line 97"/>
          <p:cNvSpPr>
            <a:spLocks noChangeShapeType="1"/>
          </p:cNvSpPr>
          <p:nvPr/>
        </p:nvSpPr>
        <p:spPr bwMode="auto">
          <a:xfrm>
            <a:off x="468313" y="1343025"/>
            <a:ext cx="2303462" cy="719138"/>
          </a:xfrm>
          <a:prstGeom prst="line">
            <a:avLst/>
          </a:prstGeom>
          <a:noFill/>
          <a:ln w="9525">
            <a:solidFill>
              <a:schemeClr val="tx1"/>
            </a:solidFill>
            <a:round/>
            <a:headEnd/>
            <a:tailEnd/>
          </a:ln>
        </p:spPr>
        <p:txBody>
          <a:bodyPr/>
          <a:lstStyle/>
          <a:p>
            <a:endParaRPr lang="zh-CN" altLang="en-US"/>
          </a:p>
        </p:txBody>
      </p:sp>
      <p:sp>
        <p:nvSpPr>
          <p:cNvPr id="100403" name="Text Box 98"/>
          <p:cNvSpPr txBox="1">
            <a:spLocks noChangeArrowheads="1"/>
          </p:cNvSpPr>
          <p:nvPr/>
        </p:nvSpPr>
        <p:spPr bwMode="auto">
          <a:xfrm>
            <a:off x="708025" y="1609725"/>
            <a:ext cx="695325" cy="396875"/>
          </a:xfrm>
          <a:prstGeom prst="rect">
            <a:avLst/>
          </a:prstGeom>
          <a:noFill/>
          <a:ln w="9525">
            <a:noFill/>
            <a:miter lim="800000"/>
            <a:headEnd/>
            <a:tailEnd/>
          </a:ln>
        </p:spPr>
        <p:txBody>
          <a:bodyPr wrap="none">
            <a:spAutoFit/>
          </a:bodyPr>
          <a:lstStyle/>
          <a:p>
            <a:r>
              <a:rPr lang="zh-CN" altLang="en-US" sz="2000" b="1"/>
              <a:t>功能</a:t>
            </a:r>
          </a:p>
        </p:txBody>
      </p:sp>
      <p:sp>
        <p:nvSpPr>
          <p:cNvPr id="100404" name="Text Box 99"/>
          <p:cNvSpPr txBox="1">
            <a:spLocks noChangeArrowheads="1"/>
          </p:cNvSpPr>
          <p:nvPr/>
        </p:nvSpPr>
        <p:spPr bwMode="auto">
          <a:xfrm>
            <a:off x="1835150" y="1377950"/>
            <a:ext cx="695325" cy="396875"/>
          </a:xfrm>
          <a:prstGeom prst="rect">
            <a:avLst/>
          </a:prstGeom>
          <a:noFill/>
          <a:ln w="9525">
            <a:noFill/>
            <a:miter lim="800000"/>
            <a:headEnd/>
            <a:tailEnd/>
          </a:ln>
        </p:spPr>
        <p:txBody>
          <a:bodyPr wrap="none">
            <a:spAutoFit/>
          </a:bodyPr>
          <a:lstStyle/>
          <a:p>
            <a:r>
              <a:rPr lang="zh-CN" altLang="en-US" sz="2000" b="1"/>
              <a:t>协议</a:t>
            </a:r>
          </a:p>
        </p:txBody>
      </p:sp>
      <p:sp>
        <p:nvSpPr>
          <p:cNvPr id="100405" name="Rectangle 100"/>
          <p:cNvSpPr>
            <a:spLocks noChangeArrowheads="1"/>
          </p:cNvSpPr>
          <p:nvPr/>
        </p:nvSpPr>
        <p:spPr bwMode="auto">
          <a:xfrm>
            <a:off x="468313" y="4221163"/>
            <a:ext cx="2303462" cy="430212"/>
          </a:xfrm>
          <a:prstGeom prst="rect">
            <a:avLst/>
          </a:prstGeom>
          <a:solidFill>
            <a:srgbClr val="FFFF99"/>
          </a:solidFill>
          <a:ln w="9525">
            <a:solidFill>
              <a:schemeClr val="tx1"/>
            </a:solidFill>
            <a:miter lim="800000"/>
            <a:headEnd/>
            <a:tailEnd/>
          </a:ln>
        </p:spPr>
        <p:txBody>
          <a:bodyPr wrap="none" anchor="ctr"/>
          <a:lstStyle/>
          <a:p>
            <a:pPr algn="ctr"/>
            <a:r>
              <a:rPr lang="zh-CN" altLang="en-US" sz="2000" b="1"/>
              <a:t>分流</a:t>
            </a:r>
            <a:r>
              <a:rPr lang="en-US" altLang="zh-CN" sz="2000" b="1"/>
              <a:t>/</a:t>
            </a:r>
            <a:r>
              <a:rPr lang="zh-CN" altLang="en-US" sz="2000" b="1"/>
              <a:t>合流</a:t>
            </a:r>
          </a:p>
        </p:txBody>
      </p:sp>
      <p:sp>
        <p:nvSpPr>
          <p:cNvPr id="100406" name="Rectangle 101"/>
          <p:cNvSpPr>
            <a:spLocks noChangeArrowheads="1"/>
          </p:cNvSpPr>
          <p:nvPr/>
        </p:nvSpPr>
        <p:spPr bwMode="auto">
          <a:xfrm>
            <a:off x="2771775" y="4221163"/>
            <a:ext cx="1152525" cy="430212"/>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100407" name="Rectangle 102"/>
          <p:cNvSpPr>
            <a:spLocks noChangeArrowheads="1"/>
          </p:cNvSpPr>
          <p:nvPr/>
        </p:nvSpPr>
        <p:spPr bwMode="auto">
          <a:xfrm>
            <a:off x="3924300" y="4221163"/>
            <a:ext cx="1152525" cy="430212"/>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100408" name="Rectangle 103"/>
          <p:cNvSpPr>
            <a:spLocks noChangeArrowheads="1"/>
          </p:cNvSpPr>
          <p:nvPr/>
        </p:nvSpPr>
        <p:spPr bwMode="auto">
          <a:xfrm>
            <a:off x="5075238" y="4221163"/>
            <a:ext cx="1152525" cy="430212"/>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100409" name="Rectangle 104"/>
          <p:cNvSpPr>
            <a:spLocks noChangeArrowheads="1"/>
          </p:cNvSpPr>
          <p:nvPr/>
        </p:nvSpPr>
        <p:spPr bwMode="auto">
          <a:xfrm>
            <a:off x="6227763" y="4221163"/>
            <a:ext cx="1152525" cy="430212"/>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100410" name="Rectangle 105"/>
          <p:cNvSpPr>
            <a:spLocks noChangeArrowheads="1"/>
          </p:cNvSpPr>
          <p:nvPr/>
        </p:nvSpPr>
        <p:spPr bwMode="auto">
          <a:xfrm>
            <a:off x="7380288" y="4221163"/>
            <a:ext cx="1152525" cy="430212"/>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100411" name="Text Box 106"/>
          <p:cNvSpPr txBox="1">
            <a:spLocks noChangeArrowheads="1"/>
          </p:cNvSpPr>
          <p:nvPr/>
        </p:nvSpPr>
        <p:spPr bwMode="auto">
          <a:xfrm>
            <a:off x="857885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42</a:t>
            </a:r>
            <a:endParaRPr lang="en-US" altLang="zh-CN"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101379" name="Text Box 3"/>
          <p:cNvSpPr txBox="1">
            <a:spLocks noChangeArrowheads="1"/>
          </p:cNvSpPr>
          <p:nvPr/>
        </p:nvSpPr>
        <p:spPr bwMode="auto">
          <a:xfrm>
            <a:off x="395288" y="765175"/>
            <a:ext cx="5545137" cy="457200"/>
          </a:xfrm>
          <a:prstGeom prst="rect">
            <a:avLst/>
          </a:prstGeom>
          <a:noFill/>
          <a:ln w="9525">
            <a:noFill/>
            <a:miter lim="800000"/>
            <a:headEnd/>
            <a:tailEnd/>
          </a:ln>
        </p:spPr>
        <p:txBody>
          <a:bodyPr>
            <a:spAutoFit/>
          </a:bodyPr>
          <a:lstStyle/>
          <a:p>
            <a:pPr>
              <a:spcBef>
                <a:spcPct val="20000"/>
              </a:spcBef>
              <a:spcAft>
                <a:spcPct val="20000"/>
              </a:spcAft>
            </a:pPr>
            <a:r>
              <a:rPr lang="zh-CN" altLang="en-US" b="1">
                <a:latin typeface="楷体"/>
                <a:ea typeface="楷体"/>
                <a:cs typeface="楷体"/>
              </a:rPr>
              <a:t>运输层</a:t>
            </a:r>
            <a:r>
              <a:rPr lang="en-US" altLang="zh-CN" b="1">
                <a:latin typeface="楷体"/>
                <a:ea typeface="楷体"/>
                <a:cs typeface="楷体"/>
              </a:rPr>
              <a:t>5</a:t>
            </a:r>
            <a:r>
              <a:rPr lang="zh-CN" altLang="en-US" b="1">
                <a:latin typeface="楷体"/>
                <a:ea typeface="楷体"/>
                <a:cs typeface="楷体"/>
              </a:rPr>
              <a:t>类协议蕴含的功能：</a:t>
            </a:r>
          </a:p>
        </p:txBody>
      </p:sp>
      <p:sp>
        <p:nvSpPr>
          <p:cNvPr id="101380" name="Rectangle 4"/>
          <p:cNvSpPr>
            <a:spLocks noChangeArrowheads="1"/>
          </p:cNvSpPr>
          <p:nvPr/>
        </p:nvSpPr>
        <p:spPr bwMode="auto">
          <a:xfrm>
            <a:off x="354013" y="44450"/>
            <a:ext cx="5154612" cy="647700"/>
          </a:xfrm>
          <a:prstGeom prst="rect">
            <a:avLst/>
          </a:prstGeom>
          <a:noFill/>
          <a:ln w="9525">
            <a:noFill/>
            <a:miter lim="800000"/>
            <a:headEnd/>
            <a:tailEnd/>
          </a:ln>
        </p:spPr>
        <p:txBody>
          <a:bodyPr/>
          <a:lstStyle/>
          <a:p>
            <a:pPr marL="342900" indent="-342900">
              <a:spcBef>
                <a:spcPts val="300"/>
              </a:spcBef>
              <a:spcAft>
                <a:spcPct val="35000"/>
              </a:spcAft>
            </a:pPr>
            <a:r>
              <a:rPr lang="zh-CN" altLang="en-US" sz="2800" b="1">
                <a:latin typeface="宋体" pitchFamily="2" charset="-122"/>
              </a:rPr>
              <a:t>（</a:t>
            </a:r>
            <a:r>
              <a:rPr lang="en-US" altLang="zh-CN" sz="2800" b="1">
                <a:latin typeface="宋体" pitchFamily="2" charset="-122"/>
              </a:rPr>
              <a:t>5</a:t>
            </a:r>
            <a:r>
              <a:rPr lang="zh-CN" altLang="en-US" sz="2800" b="1">
                <a:latin typeface="宋体" pitchFamily="2" charset="-122"/>
              </a:rPr>
              <a:t>） 运输层协议（续）</a:t>
            </a:r>
            <a:endParaRPr lang="zh-CN" altLang="en-US">
              <a:latin typeface="宋体" pitchFamily="2" charset="-122"/>
            </a:endParaRPr>
          </a:p>
        </p:txBody>
      </p:sp>
      <p:sp>
        <p:nvSpPr>
          <p:cNvPr id="101381" name="Text Box 5"/>
          <p:cNvSpPr txBox="1">
            <a:spLocks noChangeArrowheads="1"/>
          </p:cNvSpPr>
          <p:nvPr/>
        </p:nvSpPr>
        <p:spPr bwMode="auto">
          <a:xfrm>
            <a:off x="376238" y="5229225"/>
            <a:ext cx="8516937" cy="1347788"/>
          </a:xfrm>
          <a:prstGeom prst="rect">
            <a:avLst/>
          </a:prstGeom>
          <a:noFill/>
          <a:ln w="9525">
            <a:noFill/>
            <a:miter lim="800000"/>
            <a:headEnd/>
            <a:tailEnd/>
          </a:ln>
        </p:spPr>
        <p:txBody>
          <a:bodyPr>
            <a:spAutoFit/>
          </a:bodyPr>
          <a:lstStyle/>
          <a:p>
            <a:pPr>
              <a:spcBef>
                <a:spcPct val="20000"/>
              </a:spcBef>
            </a:pPr>
            <a:r>
              <a:rPr lang="zh-CN" altLang="en-US" b="1">
                <a:solidFill>
                  <a:srgbClr val="FF0000"/>
                </a:solidFill>
              </a:rPr>
              <a:t>部分说明：</a:t>
            </a:r>
            <a:r>
              <a:rPr lang="zh-CN" altLang="en-US" b="1"/>
              <a:t>运输连接建立时，双方协商使用的运输协议类别；</a:t>
            </a:r>
          </a:p>
          <a:p>
            <a:pPr>
              <a:spcBef>
                <a:spcPct val="20000"/>
              </a:spcBef>
            </a:pPr>
            <a:r>
              <a:rPr lang="zh-CN" altLang="en-US" b="1">
                <a:solidFill>
                  <a:srgbClr val="FF0000"/>
                </a:solidFill>
              </a:rPr>
              <a:t>                    选用不同类别协议的运输实体之间不能进行通信</a:t>
            </a:r>
            <a:r>
              <a:rPr lang="zh-CN" altLang="en-US" b="1"/>
              <a:t>；</a:t>
            </a:r>
          </a:p>
          <a:p>
            <a:pPr>
              <a:spcBef>
                <a:spcPct val="20000"/>
              </a:spcBef>
            </a:pPr>
            <a:r>
              <a:rPr lang="zh-CN" altLang="en-US" b="1"/>
              <a:t>                    实际实现时，往往都以</a:t>
            </a:r>
            <a:r>
              <a:rPr lang="en-US" altLang="zh-CN" b="1"/>
              <a:t>TP4</a:t>
            </a:r>
            <a:r>
              <a:rPr lang="zh-CN" altLang="en-US" b="1"/>
              <a:t>为准（如</a:t>
            </a:r>
            <a:r>
              <a:rPr lang="en-US" altLang="zh-CN" b="1"/>
              <a:t>TCP</a:t>
            </a:r>
            <a:r>
              <a:rPr lang="zh-CN" altLang="en-US" b="1"/>
              <a:t>）。</a:t>
            </a:r>
          </a:p>
        </p:txBody>
      </p:sp>
      <p:sp>
        <p:nvSpPr>
          <p:cNvPr id="101382" name="Rectangle 6"/>
          <p:cNvSpPr>
            <a:spLocks noChangeArrowheads="1"/>
          </p:cNvSpPr>
          <p:nvPr/>
        </p:nvSpPr>
        <p:spPr bwMode="auto">
          <a:xfrm>
            <a:off x="468313" y="2062163"/>
            <a:ext cx="2303462" cy="430212"/>
          </a:xfrm>
          <a:prstGeom prst="rect">
            <a:avLst/>
          </a:prstGeom>
          <a:solidFill>
            <a:srgbClr val="FFFF99"/>
          </a:solidFill>
          <a:ln w="9525">
            <a:solidFill>
              <a:schemeClr val="tx1"/>
            </a:solidFill>
            <a:miter lim="800000"/>
            <a:headEnd/>
            <a:tailEnd/>
          </a:ln>
        </p:spPr>
        <p:txBody>
          <a:bodyPr wrap="none" anchor="ctr"/>
          <a:lstStyle/>
          <a:p>
            <a:pPr algn="ctr"/>
            <a:r>
              <a:rPr lang="zh-CN" altLang="en-US" sz="2000" b="1"/>
              <a:t>分段</a:t>
            </a:r>
            <a:r>
              <a:rPr lang="en-US" altLang="zh-CN" sz="2000" b="1"/>
              <a:t>/</a:t>
            </a:r>
            <a:r>
              <a:rPr lang="zh-CN" altLang="en-US" sz="2000" b="1"/>
              <a:t>合段</a:t>
            </a:r>
          </a:p>
        </p:txBody>
      </p:sp>
      <p:sp>
        <p:nvSpPr>
          <p:cNvPr id="101383" name="Rectangle 7"/>
          <p:cNvSpPr>
            <a:spLocks noChangeArrowheads="1"/>
          </p:cNvSpPr>
          <p:nvPr/>
        </p:nvSpPr>
        <p:spPr bwMode="auto">
          <a:xfrm>
            <a:off x="468313" y="2493963"/>
            <a:ext cx="2303462" cy="431800"/>
          </a:xfrm>
          <a:prstGeom prst="rect">
            <a:avLst/>
          </a:prstGeom>
          <a:solidFill>
            <a:srgbClr val="FFFF99"/>
          </a:solidFill>
          <a:ln w="9525">
            <a:solidFill>
              <a:schemeClr val="tx1"/>
            </a:solidFill>
            <a:miter lim="800000"/>
            <a:headEnd/>
            <a:tailEnd/>
          </a:ln>
        </p:spPr>
        <p:txBody>
          <a:bodyPr wrap="none" anchor="ctr"/>
          <a:lstStyle/>
          <a:p>
            <a:pPr algn="ctr"/>
            <a:r>
              <a:rPr lang="zh-CN" altLang="en-US" sz="2000" b="1"/>
              <a:t>拼接</a:t>
            </a:r>
            <a:r>
              <a:rPr lang="en-US" altLang="zh-CN" sz="2000" b="1"/>
              <a:t>/</a:t>
            </a:r>
            <a:r>
              <a:rPr lang="zh-CN" altLang="en-US" sz="2000" b="1"/>
              <a:t>分割</a:t>
            </a:r>
          </a:p>
        </p:txBody>
      </p:sp>
      <p:sp>
        <p:nvSpPr>
          <p:cNvPr id="101384" name="Rectangle 8"/>
          <p:cNvSpPr>
            <a:spLocks noChangeArrowheads="1"/>
          </p:cNvSpPr>
          <p:nvPr/>
        </p:nvSpPr>
        <p:spPr bwMode="auto">
          <a:xfrm>
            <a:off x="468313" y="2925763"/>
            <a:ext cx="2303462" cy="430212"/>
          </a:xfrm>
          <a:prstGeom prst="rect">
            <a:avLst/>
          </a:prstGeom>
          <a:solidFill>
            <a:srgbClr val="FFFF99"/>
          </a:solidFill>
          <a:ln w="9525">
            <a:solidFill>
              <a:schemeClr val="tx1"/>
            </a:solidFill>
            <a:miter lim="800000"/>
            <a:headEnd/>
            <a:tailEnd/>
          </a:ln>
        </p:spPr>
        <p:txBody>
          <a:bodyPr wrap="none" anchor="ctr"/>
          <a:lstStyle/>
          <a:p>
            <a:pPr algn="ctr"/>
            <a:r>
              <a:rPr lang="zh-CN" altLang="en-US" sz="2000" b="1"/>
              <a:t>复用</a:t>
            </a:r>
            <a:r>
              <a:rPr lang="en-US" altLang="zh-CN" sz="2000" b="1"/>
              <a:t>/</a:t>
            </a:r>
            <a:r>
              <a:rPr lang="zh-CN" altLang="en-US" sz="2000" b="1"/>
              <a:t>解复用</a:t>
            </a:r>
          </a:p>
        </p:txBody>
      </p:sp>
      <p:sp>
        <p:nvSpPr>
          <p:cNvPr id="101385" name="Rectangle 9"/>
          <p:cNvSpPr>
            <a:spLocks noChangeArrowheads="1"/>
          </p:cNvSpPr>
          <p:nvPr/>
        </p:nvSpPr>
        <p:spPr bwMode="auto">
          <a:xfrm>
            <a:off x="468313" y="3355975"/>
            <a:ext cx="2303462" cy="431800"/>
          </a:xfrm>
          <a:prstGeom prst="rect">
            <a:avLst/>
          </a:prstGeom>
          <a:solidFill>
            <a:srgbClr val="FFFF99"/>
          </a:solidFill>
          <a:ln w="9525">
            <a:solidFill>
              <a:schemeClr val="tx1"/>
            </a:solidFill>
            <a:miter lim="800000"/>
            <a:headEnd/>
            <a:tailEnd/>
          </a:ln>
        </p:spPr>
        <p:txBody>
          <a:bodyPr wrap="none" anchor="ctr"/>
          <a:lstStyle/>
          <a:p>
            <a:pPr algn="ctr"/>
            <a:r>
              <a:rPr lang="zh-CN" altLang="en-US" sz="2000" b="1"/>
              <a:t>差错恢复</a:t>
            </a:r>
          </a:p>
        </p:txBody>
      </p:sp>
      <p:sp>
        <p:nvSpPr>
          <p:cNvPr id="101386" name="Rectangle 10"/>
          <p:cNvSpPr>
            <a:spLocks noChangeArrowheads="1"/>
          </p:cNvSpPr>
          <p:nvPr/>
        </p:nvSpPr>
        <p:spPr bwMode="auto">
          <a:xfrm>
            <a:off x="468313" y="3790950"/>
            <a:ext cx="2303462" cy="430213"/>
          </a:xfrm>
          <a:prstGeom prst="rect">
            <a:avLst/>
          </a:prstGeom>
          <a:solidFill>
            <a:srgbClr val="FFFF99"/>
          </a:solidFill>
          <a:ln w="9525">
            <a:solidFill>
              <a:schemeClr val="tx1"/>
            </a:solidFill>
            <a:miter lim="800000"/>
            <a:headEnd/>
            <a:tailEnd/>
          </a:ln>
        </p:spPr>
        <p:txBody>
          <a:bodyPr wrap="none" anchor="ctr"/>
          <a:lstStyle/>
          <a:p>
            <a:pPr algn="ctr"/>
            <a:r>
              <a:rPr lang="zh-CN" altLang="en-US" sz="2000" b="1"/>
              <a:t>差错检测</a:t>
            </a:r>
          </a:p>
        </p:txBody>
      </p:sp>
      <p:sp>
        <p:nvSpPr>
          <p:cNvPr id="101387" name="Rectangle 11"/>
          <p:cNvSpPr>
            <a:spLocks noChangeArrowheads="1"/>
          </p:cNvSpPr>
          <p:nvPr/>
        </p:nvSpPr>
        <p:spPr bwMode="auto">
          <a:xfrm>
            <a:off x="468313" y="4724400"/>
            <a:ext cx="2303462" cy="360363"/>
          </a:xfrm>
          <a:prstGeom prst="rect">
            <a:avLst/>
          </a:prstGeom>
          <a:solidFill>
            <a:srgbClr val="FFFF99"/>
          </a:solidFill>
          <a:ln w="9525">
            <a:solidFill>
              <a:schemeClr val="tx1"/>
            </a:solidFill>
            <a:miter lim="800000"/>
            <a:headEnd/>
            <a:tailEnd/>
          </a:ln>
        </p:spPr>
        <p:txBody>
          <a:bodyPr wrap="none" anchor="ctr"/>
          <a:lstStyle/>
          <a:p>
            <a:pPr algn="ctr"/>
            <a:r>
              <a:rPr lang="zh-CN" altLang="en-US" sz="2000" b="1"/>
              <a:t>适用网络</a:t>
            </a:r>
          </a:p>
        </p:txBody>
      </p:sp>
      <p:sp>
        <p:nvSpPr>
          <p:cNvPr id="101388" name="Rectangle 12"/>
          <p:cNvSpPr>
            <a:spLocks noChangeArrowheads="1"/>
          </p:cNvSpPr>
          <p:nvPr/>
        </p:nvSpPr>
        <p:spPr bwMode="auto">
          <a:xfrm>
            <a:off x="2771775" y="2062163"/>
            <a:ext cx="1152525" cy="430212"/>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101389" name="Rectangle 13"/>
          <p:cNvSpPr>
            <a:spLocks noChangeArrowheads="1"/>
          </p:cNvSpPr>
          <p:nvPr/>
        </p:nvSpPr>
        <p:spPr bwMode="auto">
          <a:xfrm>
            <a:off x="3924300" y="2062163"/>
            <a:ext cx="1152525" cy="430212"/>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101390" name="Rectangle 14"/>
          <p:cNvSpPr>
            <a:spLocks noChangeArrowheads="1"/>
          </p:cNvSpPr>
          <p:nvPr/>
        </p:nvSpPr>
        <p:spPr bwMode="auto">
          <a:xfrm>
            <a:off x="5075238" y="2062163"/>
            <a:ext cx="1152525" cy="430212"/>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101391" name="Rectangle 15"/>
          <p:cNvSpPr>
            <a:spLocks noChangeArrowheads="1"/>
          </p:cNvSpPr>
          <p:nvPr/>
        </p:nvSpPr>
        <p:spPr bwMode="auto">
          <a:xfrm>
            <a:off x="6227763" y="2062163"/>
            <a:ext cx="1152525" cy="430212"/>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101392" name="Rectangle 16"/>
          <p:cNvSpPr>
            <a:spLocks noChangeArrowheads="1"/>
          </p:cNvSpPr>
          <p:nvPr/>
        </p:nvSpPr>
        <p:spPr bwMode="auto">
          <a:xfrm>
            <a:off x="7380288" y="2062163"/>
            <a:ext cx="1152525" cy="430212"/>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101393" name="Rectangle 17"/>
          <p:cNvSpPr>
            <a:spLocks noChangeArrowheads="1"/>
          </p:cNvSpPr>
          <p:nvPr/>
        </p:nvSpPr>
        <p:spPr bwMode="auto">
          <a:xfrm>
            <a:off x="468313" y="1344613"/>
            <a:ext cx="2303462" cy="717550"/>
          </a:xfrm>
          <a:prstGeom prst="rect">
            <a:avLst/>
          </a:prstGeom>
          <a:solidFill>
            <a:srgbClr val="FFFF99"/>
          </a:solidFill>
          <a:ln w="9525">
            <a:solidFill>
              <a:schemeClr val="tx1"/>
            </a:solidFill>
            <a:miter lim="800000"/>
            <a:headEnd/>
            <a:tailEnd/>
          </a:ln>
        </p:spPr>
        <p:txBody>
          <a:bodyPr wrap="none" anchor="ctr"/>
          <a:lstStyle/>
          <a:p>
            <a:pPr algn="ctr"/>
            <a:endParaRPr lang="zh-CN" altLang="zh-CN" sz="2000" b="1"/>
          </a:p>
        </p:txBody>
      </p:sp>
      <p:sp>
        <p:nvSpPr>
          <p:cNvPr id="101394" name="Rectangle 18"/>
          <p:cNvSpPr>
            <a:spLocks noChangeArrowheads="1"/>
          </p:cNvSpPr>
          <p:nvPr/>
        </p:nvSpPr>
        <p:spPr bwMode="auto">
          <a:xfrm>
            <a:off x="2771775" y="1344613"/>
            <a:ext cx="1152525" cy="717550"/>
          </a:xfrm>
          <a:prstGeom prst="rect">
            <a:avLst/>
          </a:prstGeom>
          <a:solidFill>
            <a:srgbClr val="FFFF99"/>
          </a:solidFill>
          <a:ln w="9525">
            <a:solidFill>
              <a:schemeClr val="tx1"/>
            </a:solidFill>
            <a:miter lim="800000"/>
            <a:headEnd/>
            <a:tailEnd/>
          </a:ln>
        </p:spPr>
        <p:txBody>
          <a:bodyPr wrap="none" anchor="ctr"/>
          <a:lstStyle/>
          <a:p>
            <a:pPr algn="ctr"/>
            <a:r>
              <a:rPr lang="en-US" altLang="zh-CN" sz="2000" b="1"/>
              <a:t>TP0</a:t>
            </a:r>
          </a:p>
        </p:txBody>
      </p:sp>
      <p:sp>
        <p:nvSpPr>
          <p:cNvPr id="101395" name="Rectangle 19"/>
          <p:cNvSpPr>
            <a:spLocks noChangeArrowheads="1"/>
          </p:cNvSpPr>
          <p:nvPr/>
        </p:nvSpPr>
        <p:spPr bwMode="auto">
          <a:xfrm>
            <a:off x="3924300" y="1344613"/>
            <a:ext cx="1152525" cy="717550"/>
          </a:xfrm>
          <a:prstGeom prst="rect">
            <a:avLst/>
          </a:prstGeom>
          <a:solidFill>
            <a:srgbClr val="FFFF99"/>
          </a:solidFill>
          <a:ln w="9525">
            <a:solidFill>
              <a:schemeClr val="tx1"/>
            </a:solidFill>
            <a:miter lim="800000"/>
            <a:headEnd/>
            <a:tailEnd/>
          </a:ln>
        </p:spPr>
        <p:txBody>
          <a:bodyPr wrap="none" anchor="ctr"/>
          <a:lstStyle/>
          <a:p>
            <a:pPr algn="ctr"/>
            <a:r>
              <a:rPr lang="en-US" altLang="zh-CN" sz="2000" b="1"/>
              <a:t>TP1</a:t>
            </a:r>
          </a:p>
        </p:txBody>
      </p:sp>
      <p:sp>
        <p:nvSpPr>
          <p:cNvPr id="101396" name="Rectangle 20"/>
          <p:cNvSpPr>
            <a:spLocks noChangeArrowheads="1"/>
          </p:cNvSpPr>
          <p:nvPr/>
        </p:nvSpPr>
        <p:spPr bwMode="auto">
          <a:xfrm>
            <a:off x="5075238" y="1344613"/>
            <a:ext cx="1152525" cy="717550"/>
          </a:xfrm>
          <a:prstGeom prst="rect">
            <a:avLst/>
          </a:prstGeom>
          <a:solidFill>
            <a:srgbClr val="FFFF99"/>
          </a:solidFill>
          <a:ln w="9525">
            <a:solidFill>
              <a:schemeClr val="tx1"/>
            </a:solidFill>
            <a:miter lim="800000"/>
            <a:headEnd/>
            <a:tailEnd/>
          </a:ln>
        </p:spPr>
        <p:txBody>
          <a:bodyPr wrap="none" anchor="ctr"/>
          <a:lstStyle/>
          <a:p>
            <a:pPr algn="ctr"/>
            <a:r>
              <a:rPr lang="en-US" altLang="zh-CN" sz="2000" b="1"/>
              <a:t>TP2</a:t>
            </a:r>
          </a:p>
        </p:txBody>
      </p:sp>
      <p:sp>
        <p:nvSpPr>
          <p:cNvPr id="101397" name="Rectangle 21"/>
          <p:cNvSpPr>
            <a:spLocks noChangeArrowheads="1"/>
          </p:cNvSpPr>
          <p:nvPr/>
        </p:nvSpPr>
        <p:spPr bwMode="auto">
          <a:xfrm>
            <a:off x="6227763" y="1344613"/>
            <a:ext cx="1152525" cy="717550"/>
          </a:xfrm>
          <a:prstGeom prst="rect">
            <a:avLst/>
          </a:prstGeom>
          <a:solidFill>
            <a:srgbClr val="FFFF99"/>
          </a:solidFill>
          <a:ln w="9525">
            <a:solidFill>
              <a:schemeClr val="tx1"/>
            </a:solidFill>
            <a:miter lim="800000"/>
            <a:headEnd/>
            <a:tailEnd/>
          </a:ln>
        </p:spPr>
        <p:txBody>
          <a:bodyPr wrap="none" anchor="ctr"/>
          <a:lstStyle/>
          <a:p>
            <a:pPr algn="ctr"/>
            <a:r>
              <a:rPr lang="en-US" altLang="zh-CN" sz="2000" b="1"/>
              <a:t>TP3</a:t>
            </a:r>
          </a:p>
        </p:txBody>
      </p:sp>
      <p:sp>
        <p:nvSpPr>
          <p:cNvPr id="101398" name="Rectangle 22"/>
          <p:cNvSpPr>
            <a:spLocks noChangeArrowheads="1"/>
          </p:cNvSpPr>
          <p:nvPr/>
        </p:nvSpPr>
        <p:spPr bwMode="auto">
          <a:xfrm>
            <a:off x="7380288" y="1344613"/>
            <a:ext cx="1152525" cy="717550"/>
          </a:xfrm>
          <a:prstGeom prst="rect">
            <a:avLst/>
          </a:prstGeom>
          <a:solidFill>
            <a:srgbClr val="FFFF99"/>
          </a:solidFill>
          <a:ln w="9525">
            <a:solidFill>
              <a:schemeClr val="tx1"/>
            </a:solidFill>
            <a:miter lim="800000"/>
            <a:headEnd/>
            <a:tailEnd/>
          </a:ln>
        </p:spPr>
        <p:txBody>
          <a:bodyPr wrap="none" anchor="ctr"/>
          <a:lstStyle/>
          <a:p>
            <a:pPr algn="ctr"/>
            <a:r>
              <a:rPr lang="en-US" altLang="zh-CN" sz="2000" b="1">
                <a:solidFill>
                  <a:srgbClr val="FF0000"/>
                </a:solidFill>
              </a:rPr>
              <a:t>TP4</a:t>
            </a:r>
          </a:p>
        </p:txBody>
      </p:sp>
      <p:sp>
        <p:nvSpPr>
          <p:cNvPr id="101399" name="Rectangle 23"/>
          <p:cNvSpPr>
            <a:spLocks noChangeArrowheads="1"/>
          </p:cNvSpPr>
          <p:nvPr/>
        </p:nvSpPr>
        <p:spPr bwMode="auto">
          <a:xfrm>
            <a:off x="2771775" y="2493963"/>
            <a:ext cx="1152525" cy="431800"/>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101400" name="Rectangle 24"/>
          <p:cNvSpPr>
            <a:spLocks noChangeArrowheads="1"/>
          </p:cNvSpPr>
          <p:nvPr/>
        </p:nvSpPr>
        <p:spPr bwMode="auto">
          <a:xfrm>
            <a:off x="3924300" y="2493963"/>
            <a:ext cx="1152525" cy="431800"/>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101401" name="Rectangle 25"/>
          <p:cNvSpPr>
            <a:spLocks noChangeArrowheads="1"/>
          </p:cNvSpPr>
          <p:nvPr/>
        </p:nvSpPr>
        <p:spPr bwMode="auto">
          <a:xfrm>
            <a:off x="5075238" y="2493963"/>
            <a:ext cx="1152525" cy="431800"/>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101402" name="Rectangle 26"/>
          <p:cNvSpPr>
            <a:spLocks noChangeArrowheads="1"/>
          </p:cNvSpPr>
          <p:nvPr/>
        </p:nvSpPr>
        <p:spPr bwMode="auto">
          <a:xfrm>
            <a:off x="6227763" y="2493963"/>
            <a:ext cx="1152525" cy="431800"/>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101403" name="Rectangle 27"/>
          <p:cNvSpPr>
            <a:spLocks noChangeArrowheads="1"/>
          </p:cNvSpPr>
          <p:nvPr/>
        </p:nvSpPr>
        <p:spPr bwMode="auto">
          <a:xfrm>
            <a:off x="7380288" y="2493963"/>
            <a:ext cx="1152525" cy="431800"/>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101404" name="Rectangle 28"/>
          <p:cNvSpPr>
            <a:spLocks noChangeArrowheads="1"/>
          </p:cNvSpPr>
          <p:nvPr/>
        </p:nvSpPr>
        <p:spPr bwMode="auto">
          <a:xfrm>
            <a:off x="2771775" y="2925763"/>
            <a:ext cx="1152525" cy="430212"/>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101405" name="Rectangle 29"/>
          <p:cNvSpPr>
            <a:spLocks noChangeArrowheads="1"/>
          </p:cNvSpPr>
          <p:nvPr/>
        </p:nvSpPr>
        <p:spPr bwMode="auto">
          <a:xfrm>
            <a:off x="3924300" y="2925763"/>
            <a:ext cx="1152525" cy="430212"/>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101406" name="Rectangle 30"/>
          <p:cNvSpPr>
            <a:spLocks noChangeArrowheads="1"/>
          </p:cNvSpPr>
          <p:nvPr/>
        </p:nvSpPr>
        <p:spPr bwMode="auto">
          <a:xfrm>
            <a:off x="5075238" y="2925763"/>
            <a:ext cx="1152525" cy="430212"/>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101407" name="Rectangle 31"/>
          <p:cNvSpPr>
            <a:spLocks noChangeArrowheads="1"/>
          </p:cNvSpPr>
          <p:nvPr/>
        </p:nvSpPr>
        <p:spPr bwMode="auto">
          <a:xfrm>
            <a:off x="6227763" y="2925763"/>
            <a:ext cx="1152525" cy="430212"/>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101408" name="Rectangle 32"/>
          <p:cNvSpPr>
            <a:spLocks noChangeArrowheads="1"/>
          </p:cNvSpPr>
          <p:nvPr/>
        </p:nvSpPr>
        <p:spPr bwMode="auto">
          <a:xfrm>
            <a:off x="7380288" y="2925763"/>
            <a:ext cx="1152525" cy="430212"/>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101409" name="Rectangle 33"/>
          <p:cNvSpPr>
            <a:spLocks noChangeArrowheads="1"/>
          </p:cNvSpPr>
          <p:nvPr/>
        </p:nvSpPr>
        <p:spPr bwMode="auto">
          <a:xfrm>
            <a:off x="2771775" y="3355975"/>
            <a:ext cx="1152525" cy="431800"/>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101410" name="Rectangle 34"/>
          <p:cNvSpPr>
            <a:spLocks noChangeArrowheads="1"/>
          </p:cNvSpPr>
          <p:nvPr/>
        </p:nvSpPr>
        <p:spPr bwMode="auto">
          <a:xfrm>
            <a:off x="3924300" y="3355975"/>
            <a:ext cx="1152525" cy="431800"/>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101411" name="Rectangle 35"/>
          <p:cNvSpPr>
            <a:spLocks noChangeArrowheads="1"/>
          </p:cNvSpPr>
          <p:nvPr/>
        </p:nvSpPr>
        <p:spPr bwMode="auto">
          <a:xfrm>
            <a:off x="5075238" y="3355975"/>
            <a:ext cx="1152525" cy="431800"/>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101412" name="Rectangle 36"/>
          <p:cNvSpPr>
            <a:spLocks noChangeArrowheads="1"/>
          </p:cNvSpPr>
          <p:nvPr/>
        </p:nvSpPr>
        <p:spPr bwMode="auto">
          <a:xfrm>
            <a:off x="6227763" y="3355975"/>
            <a:ext cx="1152525" cy="431800"/>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101413" name="Rectangle 37"/>
          <p:cNvSpPr>
            <a:spLocks noChangeArrowheads="1"/>
          </p:cNvSpPr>
          <p:nvPr/>
        </p:nvSpPr>
        <p:spPr bwMode="auto">
          <a:xfrm>
            <a:off x="7380288" y="3355975"/>
            <a:ext cx="1152525" cy="431800"/>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101414" name="Rectangle 38"/>
          <p:cNvSpPr>
            <a:spLocks noChangeArrowheads="1"/>
          </p:cNvSpPr>
          <p:nvPr/>
        </p:nvSpPr>
        <p:spPr bwMode="auto">
          <a:xfrm>
            <a:off x="2771775" y="3787775"/>
            <a:ext cx="1152525" cy="433388"/>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101415" name="Rectangle 39"/>
          <p:cNvSpPr>
            <a:spLocks noChangeArrowheads="1"/>
          </p:cNvSpPr>
          <p:nvPr/>
        </p:nvSpPr>
        <p:spPr bwMode="auto">
          <a:xfrm>
            <a:off x="3924300" y="3787775"/>
            <a:ext cx="1152525" cy="433388"/>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101416" name="Rectangle 40"/>
          <p:cNvSpPr>
            <a:spLocks noChangeArrowheads="1"/>
          </p:cNvSpPr>
          <p:nvPr/>
        </p:nvSpPr>
        <p:spPr bwMode="auto">
          <a:xfrm>
            <a:off x="5075238" y="3787775"/>
            <a:ext cx="1152525" cy="433388"/>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101417" name="Rectangle 41"/>
          <p:cNvSpPr>
            <a:spLocks noChangeArrowheads="1"/>
          </p:cNvSpPr>
          <p:nvPr/>
        </p:nvSpPr>
        <p:spPr bwMode="auto">
          <a:xfrm>
            <a:off x="6227763" y="3787775"/>
            <a:ext cx="1152525" cy="433388"/>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101418" name="Rectangle 42"/>
          <p:cNvSpPr>
            <a:spLocks noChangeArrowheads="1"/>
          </p:cNvSpPr>
          <p:nvPr/>
        </p:nvSpPr>
        <p:spPr bwMode="auto">
          <a:xfrm>
            <a:off x="7380288" y="3787775"/>
            <a:ext cx="1152525" cy="433388"/>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101419" name="Rectangle 43"/>
          <p:cNvSpPr>
            <a:spLocks noChangeArrowheads="1"/>
          </p:cNvSpPr>
          <p:nvPr/>
        </p:nvSpPr>
        <p:spPr bwMode="auto">
          <a:xfrm>
            <a:off x="2771775" y="4724400"/>
            <a:ext cx="1152525" cy="360363"/>
          </a:xfrm>
          <a:prstGeom prst="rect">
            <a:avLst/>
          </a:prstGeom>
          <a:solidFill>
            <a:srgbClr val="FFFF99"/>
          </a:solidFill>
          <a:ln w="9525">
            <a:solidFill>
              <a:schemeClr val="tx1"/>
            </a:solidFill>
            <a:miter lim="800000"/>
            <a:headEnd/>
            <a:tailEnd/>
          </a:ln>
        </p:spPr>
        <p:txBody>
          <a:bodyPr wrap="none" anchor="ctr"/>
          <a:lstStyle/>
          <a:p>
            <a:pPr algn="ctr"/>
            <a:r>
              <a:rPr lang="en-US" altLang="zh-CN" sz="2000" b="1"/>
              <a:t>A</a:t>
            </a:r>
          </a:p>
        </p:txBody>
      </p:sp>
      <p:sp>
        <p:nvSpPr>
          <p:cNvPr id="101420" name="Rectangle 44"/>
          <p:cNvSpPr>
            <a:spLocks noChangeArrowheads="1"/>
          </p:cNvSpPr>
          <p:nvPr/>
        </p:nvSpPr>
        <p:spPr bwMode="auto">
          <a:xfrm>
            <a:off x="3924300" y="4724400"/>
            <a:ext cx="1152525" cy="360363"/>
          </a:xfrm>
          <a:prstGeom prst="rect">
            <a:avLst/>
          </a:prstGeom>
          <a:solidFill>
            <a:srgbClr val="FFFF99"/>
          </a:solidFill>
          <a:ln w="9525">
            <a:solidFill>
              <a:schemeClr val="tx1"/>
            </a:solidFill>
            <a:miter lim="800000"/>
            <a:headEnd/>
            <a:tailEnd/>
          </a:ln>
        </p:spPr>
        <p:txBody>
          <a:bodyPr wrap="none" anchor="ctr"/>
          <a:lstStyle/>
          <a:p>
            <a:pPr algn="ctr"/>
            <a:r>
              <a:rPr lang="en-US" altLang="zh-CN" sz="2000" b="1"/>
              <a:t>B</a:t>
            </a:r>
          </a:p>
        </p:txBody>
      </p:sp>
      <p:sp>
        <p:nvSpPr>
          <p:cNvPr id="101421" name="Rectangle 45"/>
          <p:cNvSpPr>
            <a:spLocks noChangeArrowheads="1"/>
          </p:cNvSpPr>
          <p:nvPr/>
        </p:nvSpPr>
        <p:spPr bwMode="auto">
          <a:xfrm>
            <a:off x="5075238" y="4724400"/>
            <a:ext cx="1152525" cy="360363"/>
          </a:xfrm>
          <a:prstGeom prst="rect">
            <a:avLst/>
          </a:prstGeom>
          <a:solidFill>
            <a:srgbClr val="FFFF99"/>
          </a:solidFill>
          <a:ln w="9525">
            <a:solidFill>
              <a:schemeClr val="tx1"/>
            </a:solidFill>
            <a:miter lim="800000"/>
            <a:headEnd/>
            <a:tailEnd/>
          </a:ln>
        </p:spPr>
        <p:txBody>
          <a:bodyPr wrap="none" anchor="ctr"/>
          <a:lstStyle/>
          <a:p>
            <a:pPr algn="ctr"/>
            <a:r>
              <a:rPr lang="en-US" altLang="zh-CN" sz="2000" b="1"/>
              <a:t>A</a:t>
            </a:r>
          </a:p>
        </p:txBody>
      </p:sp>
      <p:sp>
        <p:nvSpPr>
          <p:cNvPr id="101422" name="Rectangle 46"/>
          <p:cNvSpPr>
            <a:spLocks noChangeArrowheads="1"/>
          </p:cNvSpPr>
          <p:nvPr/>
        </p:nvSpPr>
        <p:spPr bwMode="auto">
          <a:xfrm>
            <a:off x="6227763" y="4724400"/>
            <a:ext cx="1152525" cy="360363"/>
          </a:xfrm>
          <a:prstGeom prst="rect">
            <a:avLst/>
          </a:prstGeom>
          <a:solidFill>
            <a:srgbClr val="FFFF99"/>
          </a:solidFill>
          <a:ln w="9525">
            <a:solidFill>
              <a:schemeClr val="tx1"/>
            </a:solidFill>
            <a:miter lim="800000"/>
            <a:headEnd/>
            <a:tailEnd/>
          </a:ln>
        </p:spPr>
        <p:txBody>
          <a:bodyPr wrap="none" anchor="ctr"/>
          <a:lstStyle/>
          <a:p>
            <a:pPr algn="ctr"/>
            <a:r>
              <a:rPr lang="en-US" altLang="zh-CN" sz="2000" b="1"/>
              <a:t>B</a:t>
            </a:r>
          </a:p>
        </p:txBody>
      </p:sp>
      <p:sp>
        <p:nvSpPr>
          <p:cNvPr id="101423" name="Rectangle 47"/>
          <p:cNvSpPr>
            <a:spLocks noChangeArrowheads="1"/>
          </p:cNvSpPr>
          <p:nvPr/>
        </p:nvSpPr>
        <p:spPr bwMode="auto">
          <a:xfrm>
            <a:off x="7380288" y="4724400"/>
            <a:ext cx="1152525" cy="360363"/>
          </a:xfrm>
          <a:prstGeom prst="rect">
            <a:avLst/>
          </a:prstGeom>
          <a:solidFill>
            <a:srgbClr val="FFFF99"/>
          </a:solidFill>
          <a:ln w="9525">
            <a:solidFill>
              <a:schemeClr val="tx1"/>
            </a:solidFill>
            <a:miter lim="800000"/>
            <a:headEnd/>
            <a:tailEnd/>
          </a:ln>
        </p:spPr>
        <p:txBody>
          <a:bodyPr wrap="none" anchor="ctr"/>
          <a:lstStyle/>
          <a:p>
            <a:pPr algn="ctr"/>
            <a:r>
              <a:rPr lang="en-US" altLang="zh-CN" sz="2000" b="1"/>
              <a:t>C</a:t>
            </a:r>
          </a:p>
        </p:txBody>
      </p:sp>
      <p:sp>
        <p:nvSpPr>
          <p:cNvPr id="101424" name="Rectangle 48"/>
          <p:cNvSpPr>
            <a:spLocks noChangeArrowheads="1"/>
          </p:cNvSpPr>
          <p:nvPr/>
        </p:nvSpPr>
        <p:spPr bwMode="auto">
          <a:xfrm>
            <a:off x="7380288" y="3355975"/>
            <a:ext cx="1152525" cy="431800"/>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101425" name="Rectangle 49"/>
          <p:cNvSpPr>
            <a:spLocks noChangeArrowheads="1"/>
          </p:cNvSpPr>
          <p:nvPr/>
        </p:nvSpPr>
        <p:spPr bwMode="auto">
          <a:xfrm>
            <a:off x="468313" y="4652963"/>
            <a:ext cx="8064500" cy="71437"/>
          </a:xfrm>
          <a:prstGeom prst="rect">
            <a:avLst/>
          </a:prstGeom>
          <a:solidFill>
            <a:srgbClr val="FFFF00"/>
          </a:solidFill>
          <a:ln w="9525">
            <a:solidFill>
              <a:schemeClr val="tx1"/>
            </a:solidFill>
            <a:miter lim="800000"/>
            <a:headEnd/>
            <a:tailEnd/>
          </a:ln>
        </p:spPr>
        <p:txBody>
          <a:bodyPr wrap="none" anchor="ctr"/>
          <a:lstStyle/>
          <a:p>
            <a:endParaRPr lang="zh-CN" altLang="en-US"/>
          </a:p>
        </p:txBody>
      </p:sp>
      <p:sp>
        <p:nvSpPr>
          <p:cNvPr id="101426" name="Line 50"/>
          <p:cNvSpPr>
            <a:spLocks noChangeShapeType="1"/>
          </p:cNvSpPr>
          <p:nvPr/>
        </p:nvSpPr>
        <p:spPr bwMode="auto">
          <a:xfrm>
            <a:off x="468313" y="1343025"/>
            <a:ext cx="2303462" cy="719138"/>
          </a:xfrm>
          <a:prstGeom prst="line">
            <a:avLst/>
          </a:prstGeom>
          <a:noFill/>
          <a:ln w="9525">
            <a:solidFill>
              <a:schemeClr val="tx1"/>
            </a:solidFill>
            <a:round/>
            <a:headEnd/>
            <a:tailEnd/>
          </a:ln>
        </p:spPr>
        <p:txBody>
          <a:bodyPr/>
          <a:lstStyle/>
          <a:p>
            <a:endParaRPr lang="zh-CN" altLang="en-US"/>
          </a:p>
        </p:txBody>
      </p:sp>
      <p:sp>
        <p:nvSpPr>
          <p:cNvPr id="101427" name="Text Box 51"/>
          <p:cNvSpPr txBox="1">
            <a:spLocks noChangeArrowheads="1"/>
          </p:cNvSpPr>
          <p:nvPr/>
        </p:nvSpPr>
        <p:spPr bwMode="auto">
          <a:xfrm>
            <a:off x="708025" y="1609725"/>
            <a:ext cx="695325" cy="396875"/>
          </a:xfrm>
          <a:prstGeom prst="rect">
            <a:avLst/>
          </a:prstGeom>
          <a:noFill/>
          <a:ln w="9525">
            <a:noFill/>
            <a:miter lim="800000"/>
            <a:headEnd/>
            <a:tailEnd/>
          </a:ln>
        </p:spPr>
        <p:txBody>
          <a:bodyPr wrap="none">
            <a:spAutoFit/>
          </a:bodyPr>
          <a:lstStyle/>
          <a:p>
            <a:r>
              <a:rPr lang="zh-CN" altLang="en-US" sz="2000" b="1"/>
              <a:t>功能</a:t>
            </a:r>
          </a:p>
        </p:txBody>
      </p:sp>
      <p:sp>
        <p:nvSpPr>
          <p:cNvPr id="101428" name="Text Box 52"/>
          <p:cNvSpPr txBox="1">
            <a:spLocks noChangeArrowheads="1"/>
          </p:cNvSpPr>
          <p:nvPr/>
        </p:nvSpPr>
        <p:spPr bwMode="auto">
          <a:xfrm>
            <a:off x="1835150" y="1377950"/>
            <a:ext cx="695325" cy="396875"/>
          </a:xfrm>
          <a:prstGeom prst="rect">
            <a:avLst/>
          </a:prstGeom>
          <a:noFill/>
          <a:ln w="9525">
            <a:noFill/>
            <a:miter lim="800000"/>
            <a:headEnd/>
            <a:tailEnd/>
          </a:ln>
        </p:spPr>
        <p:txBody>
          <a:bodyPr wrap="none">
            <a:spAutoFit/>
          </a:bodyPr>
          <a:lstStyle/>
          <a:p>
            <a:r>
              <a:rPr lang="zh-CN" altLang="en-US" sz="2000" b="1"/>
              <a:t>协议</a:t>
            </a:r>
          </a:p>
        </p:txBody>
      </p:sp>
      <p:sp>
        <p:nvSpPr>
          <p:cNvPr id="101429" name="Rectangle 53"/>
          <p:cNvSpPr>
            <a:spLocks noChangeArrowheads="1"/>
          </p:cNvSpPr>
          <p:nvPr/>
        </p:nvSpPr>
        <p:spPr bwMode="auto">
          <a:xfrm>
            <a:off x="468313" y="4221163"/>
            <a:ext cx="2303462" cy="430212"/>
          </a:xfrm>
          <a:prstGeom prst="rect">
            <a:avLst/>
          </a:prstGeom>
          <a:solidFill>
            <a:srgbClr val="FFFF99"/>
          </a:solidFill>
          <a:ln w="9525">
            <a:solidFill>
              <a:schemeClr val="tx1"/>
            </a:solidFill>
            <a:miter lim="800000"/>
            <a:headEnd/>
            <a:tailEnd/>
          </a:ln>
        </p:spPr>
        <p:txBody>
          <a:bodyPr wrap="none" anchor="ctr"/>
          <a:lstStyle/>
          <a:p>
            <a:pPr algn="ctr"/>
            <a:r>
              <a:rPr lang="zh-CN" altLang="en-US" sz="2000" b="1"/>
              <a:t>分流</a:t>
            </a:r>
            <a:r>
              <a:rPr lang="en-US" altLang="zh-CN" sz="2000" b="1"/>
              <a:t>/</a:t>
            </a:r>
            <a:r>
              <a:rPr lang="zh-CN" altLang="en-US" sz="2000" b="1"/>
              <a:t>合流</a:t>
            </a:r>
          </a:p>
        </p:txBody>
      </p:sp>
      <p:sp>
        <p:nvSpPr>
          <p:cNvPr id="101430" name="Rectangle 54"/>
          <p:cNvSpPr>
            <a:spLocks noChangeArrowheads="1"/>
          </p:cNvSpPr>
          <p:nvPr/>
        </p:nvSpPr>
        <p:spPr bwMode="auto">
          <a:xfrm>
            <a:off x="2771775" y="4221163"/>
            <a:ext cx="1152525" cy="430212"/>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101431" name="Rectangle 55"/>
          <p:cNvSpPr>
            <a:spLocks noChangeArrowheads="1"/>
          </p:cNvSpPr>
          <p:nvPr/>
        </p:nvSpPr>
        <p:spPr bwMode="auto">
          <a:xfrm>
            <a:off x="3924300" y="4221163"/>
            <a:ext cx="1152525" cy="430212"/>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101432" name="Rectangle 56"/>
          <p:cNvSpPr>
            <a:spLocks noChangeArrowheads="1"/>
          </p:cNvSpPr>
          <p:nvPr/>
        </p:nvSpPr>
        <p:spPr bwMode="auto">
          <a:xfrm>
            <a:off x="5075238" y="4221163"/>
            <a:ext cx="1152525" cy="430212"/>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101433" name="Rectangle 57"/>
          <p:cNvSpPr>
            <a:spLocks noChangeArrowheads="1"/>
          </p:cNvSpPr>
          <p:nvPr/>
        </p:nvSpPr>
        <p:spPr bwMode="auto">
          <a:xfrm>
            <a:off x="6227763" y="4221163"/>
            <a:ext cx="1152525" cy="430212"/>
          </a:xfrm>
          <a:prstGeom prst="rect">
            <a:avLst/>
          </a:prstGeom>
          <a:solidFill>
            <a:srgbClr val="FFFF99"/>
          </a:solidFill>
          <a:ln w="9525">
            <a:solidFill>
              <a:schemeClr val="tx1"/>
            </a:solidFill>
            <a:miter lim="800000"/>
            <a:headEnd/>
            <a:tailEnd/>
          </a:ln>
        </p:spPr>
        <p:txBody>
          <a:bodyPr wrap="none" anchor="ctr"/>
          <a:lstStyle/>
          <a:p>
            <a:pPr algn="ctr"/>
            <a:endParaRPr lang="zh-CN" altLang="zh-CN" b="1">
              <a:solidFill>
                <a:srgbClr val="FF0000"/>
              </a:solidFill>
            </a:endParaRPr>
          </a:p>
        </p:txBody>
      </p:sp>
      <p:sp>
        <p:nvSpPr>
          <p:cNvPr id="101434" name="Rectangle 58"/>
          <p:cNvSpPr>
            <a:spLocks noChangeArrowheads="1"/>
          </p:cNvSpPr>
          <p:nvPr/>
        </p:nvSpPr>
        <p:spPr bwMode="auto">
          <a:xfrm>
            <a:off x="7380288" y="4221163"/>
            <a:ext cx="1152525" cy="430212"/>
          </a:xfrm>
          <a:prstGeom prst="rect">
            <a:avLst/>
          </a:prstGeom>
          <a:solidFill>
            <a:srgbClr val="FFFF99"/>
          </a:solidFill>
          <a:ln w="9525">
            <a:solidFill>
              <a:schemeClr val="tx1"/>
            </a:solidFill>
            <a:miter lim="800000"/>
            <a:headEnd/>
            <a:tailEnd/>
          </a:ln>
        </p:spPr>
        <p:txBody>
          <a:bodyPr wrap="none" anchor="ctr"/>
          <a:lstStyle/>
          <a:p>
            <a:pPr algn="ctr"/>
            <a:r>
              <a:rPr lang="en-US" altLang="zh-CN" b="1">
                <a:solidFill>
                  <a:srgbClr val="FF0000"/>
                </a:solidFill>
              </a:rPr>
              <a:t>√</a:t>
            </a:r>
          </a:p>
        </p:txBody>
      </p:sp>
      <p:sp>
        <p:nvSpPr>
          <p:cNvPr id="101435" name="Text Box 59"/>
          <p:cNvSpPr txBox="1">
            <a:spLocks noChangeArrowheads="1"/>
          </p:cNvSpPr>
          <p:nvPr/>
        </p:nvSpPr>
        <p:spPr bwMode="auto">
          <a:xfrm>
            <a:off x="857885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42</a:t>
            </a:r>
            <a:endParaRPr lang="en-US" altLang="zh-CN"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p:cNvSpPr>
            <a:spLocks noChangeArrowheads="1"/>
          </p:cNvSpPr>
          <p:nvPr/>
        </p:nvSpPr>
        <p:spPr bwMode="auto">
          <a:xfrm>
            <a:off x="228600" y="760413"/>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71683" name="Rectangle 3"/>
          <p:cNvSpPr>
            <a:spLocks noChangeArrowheads="1"/>
          </p:cNvSpPr>
          <p:nvPr/>
        </p:nvSpPr>
        <p:spPr bwMode="auto">
          <a:xfrm>
            <a:off x="152400" y="1196975"/>
            <a:ext cx="8848756" cy="3970318"/>
          </a:xfrm>
          <a:prstGeom prst="rect">
            <a:avLst/>
          </a:prstGeom>
          <a:noFill/>
          <a:ln w="12700">
            <a:noFill/>
            <a:miter lim="800000"/>
            <a:headEnd/>
            <a:tailEnd/>
          </a:ln>
        </p:spPr>
        <p:txBody>
          <a:bodyPr wrap="square">
            <a:spAutoFit/>
          </a:bodyPr>
          <a:lstStyle/>
          <a:p>
            <a:pPr eaLnBrk="0" hangingPunct="0"/>
            <a:r>
              <a:rPr lang="en-US" altLang="zh-CN" sz="2800" b="1" dirty="0" smtClean="0">
                <a:latin typeface="宋体" pitchFamily="2" charset="-122"/>
              </a:rPr>
              <a:t>1</a:t>
            </a:r>
            <a:r>
              <a:rPr lang="zh-CN" altLang="en-US" sz="2800" b="1" dirty="0" smtClean="0">
                <a:latin typeface="宋体" pitchFamily="2" charset="-122"/>
              </a:rPr>
              <a:t>、开放系统互连参考模型</a:t>
            </a:r>
            <a:r>
              <a:rPr lang="zh-CN" altLang="en-US" sz="2800" b="1" dirty="0">
                <a:latin typeface="宋体" pitchFamily="2" charset="-122"/>
              </a:rPr>
              <a:t>中定义了哪些层次，各层次的主要</a:t>
            </a:r>
            <a:r>
              <a:rPr lang="zh-CN" altLang="en-US" sz="2800" b="1" dirty="0" smtClean="0">
                <a:latin typeface="宋体" pitchFamily="2" charset="-122"/>
              </a:rPr>
              <a:t>功能是什么</a:t>
            </a:r>
            <a:r>
              <a:rPr lang="zh-CN" altLang="en-US" sz="2800" b="1" dirty="0">
                <a:latin typeface="宋体" pitchFamily="2" charset="-122"/>
              </a:rPr>
              <a:t>？</a:t>
            </a:r>
          </a:p>
          <a:p>
            <a:endParaRPr lang="zh-CN" altLang="en-US" sz="2800" b="1" dirty="0">
              <a:latin typeface="宋体" pitchFamily="2" charset="-122"/>
            </a:endParaRPr>
          </a:p>
          <a:p>
            <a:pPr eaLnBrk="0" hangingPunct="0"/>
            <a:r>
              <a:rPr lang="en-US" altLang="zh-CN" sz="2800" b="1" dirty="0" smtClean="0">
                <a:latin typeface="宋体" pitchFamily="2" charset="-122"/>
              </a:rPr>
              <a:t>2</a:t>
            </a:r>
            <a:r>
              <a:rPr lang="zh-CN" altLang="en-US" sz="2800" b="1" dirty="0" smtClean="0">
                <a:latin typeface="宋体" pitchFamily="2" charset="-122"/>
              </a:rPr>
              <a:t>、</a:t>
            </a:r>
            <a:r>
              <a:rPr lang="en-US" altLang="zh-CN" sz="2800" b="1" dirty="0" smtClean="0">
                <a:latin typeface="宋体" pitchFamily="2" charset="-122"/>
              </a:rPr>
              <a:t>OSI</a:t>
            </a:r>
            <a:r>
              <a:rPr lang="zh-CN" altLang="en-US" sz="2800" b="1" dirty="0">
                <a:latin typeface="宋体" pitchFamily="2" charset="-122"/>
              </a:rPr>
              <a:t>是如何保证独立开发的系统可以互连通信的？</a:t>
            </a:r>
          </a:p>
          <a:p>
            <a:endParaRPr lang="zh-CN" altLang="en-US" sz="2800" b="1" dirty="0">
              <a:latin typeface="宋体" pitchFamily="2" charset="-122"/>
            </a:endParaRPr>
          </a:p>
          <a:p>
            <a:r>
              <a:rPr lang="en-US" altLang="zh-CN" sz="2800" b="1" dirty="0" smtClean="0">
                <a:latin typeface="宋体" pitchFamily="2" charset="-122"/>
              </a:rPr>
              <a:t>3</a:t>
            </a:r>
            <a:r>
              <a:rPr lang="zh-CN" altLang="en-US" sz="2800" b="1" dirty="0" smtClean="0">
                <a:latin typeface="宋体" pitchFamily="2" charset="-122"/>
              </a:rPr>
              <a:t>、</a:t>
            </a:r>
            <a:r>
              <a:rPr lang="en-US" altLang="zh-CN" sz="2800" b="1" dirty="0" smtClean="0">
                <a:latin typeface="宋体" pitchFamily="2" charset="-122"/>
              </a:rPr>
              <a:t>OSI/RM</a:t>
            </a:r>
            <a:r>
              <a:rPr lang="zh-CN" altLang="en-US" sz="2800" b="1" dirty="0">
                <a:latin typeface="宋体" pitchFamily="2" charset="-122"/>
              </a:rPr>
              <a:t>中是如何实现对等层之间通信的</a:t>
            </a:r>
            <a:r>
              <a:rPr lang="zh-CN" altLang="en-US" sz="2800" b="1" dirty="0" smtClean="0">
                <a:latin typeface="宋体" pitchFamily="2" charset="-122"/>
              </a:rPr>
              <a:t>？</a:t>
            </a:r>
            <a:endParaRPr lang="en-US" altLang="zh-CN" sz="2800" b="1" dirty="0" smtClean="0">
              <a:latin typeface="宋体" pitchFamily="2" charset="-122"/>
            </a:endParaRPr>
          </a:p>
          <a:p>
            <a:endParaRPr lang="en-US" altLang="zh-CN" sz="2800" b="1" dirty="0" smtClean="0">
              <a:latin typeface="宋体" pitchFamily="2" charset="-122"/>
            </a:endParaRPr>
          </a:p>
          <a:p>
            <a:endParaRPr lang="en-US" altLang="zh-CN" sz="2800" b="1" dirty="0" smtClean="0">
              <a:latin typeface="宋体" pitchFamily="2" charset="-122"/>
            </a:endParaRPr>
          </a:p>
          <a:p>
            <a:r>
              <a:rPr lang="zh-CN" altLang="en-US" sz="2800" b="1" dirty="0" smtClean="0">
                <a:latin typeface="宋体" pitchFamily="2" charset="-122"/>
              </a:rPr>
              <a:t>作业提交截止时间：</a:t>
            </a:r>
            <a:r>
              <a:rPr lang="en-US" altLang="zh-CN" sz="2800" b="1" dirty="0" smtClean="0">
                <a:solidFill>
                  <a:srgbClr val="FF0000"/>
                </a:solidFill>
                <a:latin typeface="宋体" pitchFamily="2" charset="-122"/>
              </a:rPr>
              <a:t>3</a:t>
            </a:r>
            <a:r>
              <a:rPr lang="zh-CN" altLang="en-US" sz="2800" b="1" dirty="0" smtClean="0">
                <a:solidFill>
                  <a:srgbClr val="FF0000"/>
                </a:solidFill>
                <a:latin typeface="宋体" pitchFamily="2" charset="-122"/>
              </a:rPr>
              <a:t>月</a:t>
            </a:r>
            <a:r>
              <a:rPr lang="en-US" altLang="zh-CN" sz="2800" b="1" dirty="0" smtClean="0">
                <a:solidFill>
                  <a:srgbClr val="FF0000"/>
                </a:solidFill>
                <a:latin typeface="宋体" pitchFamily="2" charset="-122"/>
              </a:rPr>
              <a:t>14</a:t>
            </a:r>
            <a:r>
              <a:rPr lang="zh-CN" altLang="en-US" sz="2800" b="1" dirty="0" smtClean="0">
                <a:solidFill>
                  <a:srgbClr val="FF0000"/>
                </a:solidFill>
                <a:latin typeface="宋体" pitchFamily="2" charset="-122"/>
              </a:rPr>
              <a:t>日</a:t>
            </a:r>
            <a:r>
              <a:rPr lang="en-US" altLang="zh-CN" sz="2800" b="1" dirty="0" smtClean="0">
                <a:solidFill>
                  <a:srgbClr val="FF0000"/>
                </a:solidFill>
                <a:latin typeface="宋体" pitchFamily="2" charset="-122"/>
              </a:rPr>
              <a:t>20</a:t>
            </a:r>
            <a:r>
              <a:rPr lang="zh-CN" altLang="en-US" sz="2800" b="1" dirty="0" smtClean="0">
                <a:solidFill>
                  <a:srgbClr val="FF0000"/>
                </a:solidFill>
                <a:latin typeface="宋体" pitchFamily="2" charset="-122"/>
              </a:rPr>
              <a:t>点</a:t>
            </a:r>
            <a:endParaRPr lang="en-US" altLang="zh-CN" sz="2800" b="1" dirty="0">
              <a:solidFill>
                <a:srgbClr val="FF0000"/>
              </a:solidFill>
              <a:latin typeface="宋体" pitchFamily="2" charset="-122"/>
            </a:endParaRPr>
          </a:p>
        </p:txBody>
      </p:sp>
      <p:sp>
        <p:nvSpPr>
          <p:cNvPr id="71684" name="Rectangle 4"/>
          <p:cNvSpPr>
            <a:spLocks noChangeArrowheads="1"/>
          </p:cNvSpPr>
          <p:nvPr/>
        </p:nvSpPr>
        <p:spPr bwMode="auto">
          <a:xfrm>
            <a:off x="179388" y="115888"/>
            <a:ext cx="2879725" cy="579437"/>
          </a:xfrm>
          <a:prstGeom prst="rect">
            <a:avLst/>
          </a:prstGeom>
          <a:noFill/>
          <a:ln w="12700">
            <a:noFill/>
            <a:miter lim="800000"/>
            <a:headEnd/>
            <a:tailEnd/>
          </a:ln>
        </p:spPr>
        <p:txBody>
          <a:bodyPr>
            <a:spAutoFit/>
          </a:bodyPr>
          <a:lstStyle/>
          <a:p>
            <a:pPr eaLnBrk="0" hangingPunct="0"/>
            <a:r>
              <a:rPr lang="zh-CN" altLang="en-US" sz="3200" b="1">
                <a:latin typeface="宋体" pitchFamily="2" charset="-122"/>
              </a:rPr>
              <a:t>思考题</a:t>
            </a:r>
            <a:endParaRPr lang="zh-CN" altLang="en-US" sz="2800" b="1">
              <a:latin typeface="宋体"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13"/>
          <p:cNvSpPr>
            <a:spLocks noChangeArrowheads="1"/>
          </p:cNvSpPr>
          <p:nvPr/>
        </p:nvSpPr>
        <p:spPr bwMode="auto">
          <a:xfrm>
            <a:off x="1042988" y="3860800"/>
            <a:ext cx="7632700" cy="431800"/>
          </a:xfrm>
          <a:prstGeom prst="rect">
            <a:avLst/>
          </a:prstGeom>
          <a:solidFill>
            <a:srgbClr val="FFFF00"/>
          </a:solidFill>
          <a:ln w="9525">
            <a:noFill/>
            <a:miter lim="800000"/>
            <a:headEnd/>
            <a:tailEnd/>
          </a:ln>
        </p:spPr>
        <p:txBody>
          <a:bodyPr wrap="none" anchor="ctr"/>
          <a:lstStyle/>
          <a:p>
            <a:endParaRPr lang="zh-CN" altLang="en-US"/>
          </a:p>
        </p:txBody>
      </p:sp>
      <p:grpSp>
        <p:nvGrpSpPr>
          <p:cNvPr id="2" name="Group 2"/>
          <p:cNvGrpSpPr>
            <a:grpSpLocks/>
          </p:cNvGrpSpPr>
          <p:nvPr/>
        </p:nvGrpSpPr>
        <p:grpSpPr bwMode="auto">
          <a:xfrm>
            <a:off x="1066800" y="914400"/>
            <a:ext cx="7688263" cy="5410200"/>
            <a:chOff x="672" y="576"/>
            <a:chExt cx="4843" cy="3408"/>
          </a:xfrm>
        </p:grpSpPr>
        <p:sp>
          <p:nvSpPr>
            <p:cNvPr id="56331" name="Rectangle 3"/>
            <p:cNvSpPr>
              <a:spLocks noChangeArrowheads="1"/>
            </p:cNvSpPr>
            <p:nvPr/>
          </p:nvSpPr>
          <p:spPr bwMode="auto">
            <a:xfrm>
              <a:off x="672" y="576"/>
              <a:ext cx="779" cy="2128"/>
            </a:xfrm>
            <a:prstGeom prst="rect">
              <a:avLst/>
            </a:prstGeom>
            <a:noFill/>
            <a:ln w="9525">
              <a:solidFill>
                <a:srgbClr val="000000"/>
              </a:solidFill>
              <a:miter lim="800000"/>
              <a:headEnd/>
              <a:tailEnd/>
            </a:ln>
          </p:spPr>
          <p:txBody>
            <a:bodyPr/>
            <a:lstStyle/>
            <a:p>
              <a:endParaRPr lang="zh-CN" altLang="en-US"/>
            </a:p>
          </p:txBody>
        </p:sp>
        <p:sp>
          <p:nvSpPr>
            <p:cNvPr id="56332" name="Rectangle 4"/>
            <p:cNvSpPr>
              <a:spLocks noChangeArrowheads="1"/>
            </p:cNvSpPr>
            <p:nvPr/>
          </p:nvSpPr>
          <p:spPr bwMode="auto">
            <a:xfrm>
              <a:off x="4693" y="576"/>
              <a:ext cx="779" cy="2128"/>
            </a:xfrm>
            <a:prstGeom prst="rect">
              <a:avLst/>
            </a:prstGeom>
            <a:noFill/>
            <a:ln w="9525">
              <a:solidFill>
                <a:srgbClr val="000000"/>
              </a:solidFill>
              <a:miter lim="800000"/>
              <a:headEnd/>
              <a:tailEnd/>
            </a:ln>
          </p:spPr>
          <p:txBody>
            <a:bodyPr/>
            <a:lstStyle/>
            <a:p>
              <a:endParaRPr lang="zh-CN" altLang="en-US"/>
            </a:p>
          </p:txBody>
        </p:sp>
        <p:sp>
          <p:nvSpPr>
            <p:cNvPr id="56333" name="Rectangle 5"/>
            <p:cNvSpPr>
              <a:spLocks noChangeArrowheads="1"/>
            </p:cNvSpPr>
            <p:nvPr/>
          </p:nvSpPr>
          <p:spPr bwMode="auto">
            <a:xfrm>
              <a:off x="1969" y="1792"/>
              <a:ext cx="779" cy="912"/>
            </a:xfrm>
            <a:prstGeom prst="rect">
              <a:avLst/>
            </a:prstGeom>
            <a:noFill/>
            <a:ln w="9525">
              <a:solidFill>
                <a:srgbClr val="000000"/>
              </a:solidFill>
              <a:miter lim="800000"/>
              <a:headEnd/>
              <a:tailEnd/>
            </a:ln>
          </p:spPr>
          <p:txBody>
            <a:bodyPr/>
            <a:lstStyle/>
            <a:p>
              <a:endParaRPr lang="zh-CN" altLang="en-US"/>
            </a:p>
          </p:txBody>
        </p:sp>
        <p:sp>
          <p:nvSpPr>
            <p:cNvPr id="56334" name="Rectangle 6"/>
            <p:cNvSpPr>
              <a:spLocks noChangeArrowheads="1"/>
            </p:cNvSpPr>
            <p:nvPr/>
          </p:nvSpPr>
          <p:spPr bwMode="auto">
            <a:xfrm>
              <a:off x="3136" y="1792"/>
              <a:ext cx="780" cy="912"/>
            </a:xfrm>
            <a:prstGeom prst="rect">
              <a:avLst/>
            </a:prstGeom>
            <a:noFill/>
            <a:ln w="9525">
              <a:solidFill>
                <a:srgbClr val="000000"/>
              </a:solidFill>
              <a:miter lim="800000"/>
              <a:headEnd/>
              <a:tailEnd/>
            </a:ln>
          </p:spPr>
          <p:txBody>
            <a:bodyPr/>
            <a:lstStyle/>
            <a:p>
              <a:endParaRPr lang="zh-CN" altLang="en-US"/>
            </a:p>
          </p:txBody>
        </p:sp>
        <p:sp>
          <p:nvSpPr>
            <p:cNvPr id="56335" name="Line 7"/>
            <p:cNvSpPr>
              <a:spLocks noChangeShapeType="1"/>
            </p:cNvSpPr>
            <p:nvPr/>
          </p:nvSpPr>
          <p:spPr bwMode="auto">
            <a:xfrm>
              <a:off x="672" y="880"/>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6336" name="Line 8"/>
            <p:cNvSpPr>
              <a:spLocks noChangeShapeType="1"/>
            </p:cNvSpPr>
            <p:nvPr/>
          </p:nvSpPr>
          <p:spPr bwMode="auto">
            <a:xfrm>
              <a:off x="672" y="1184"/>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6337" name="Line 9"/>
            <p:cNvSpPr>
              <a:spLocks noChangeShapeType="1"/>
            </p:cNvSpPr>
            <p:nvPr/>
          </p:nvSpPr>
          <p:spPr bwMode="auto">
            <a:xfrm>
              <a:off x="672" y="1488"/>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6338" name="Line 10"/>
            <p:cNvSpPr>
              <a:spLocks noChangeShapeType="1"/>
            </p:cNvSpPr>
            <p:nvPr/>
          </p:nvSpPr>
          <p:spPr bwMode="auto">
            <a:xfrm>
              <a:off x="672" y="1792"/>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6339" name="Line 11"/>
            <p:cNvSpPr>
              <a:spLocks noChangeShapeType="1"/>
            </p:cNvSpPr>
            <p:nvPr/>
          </p:nvSpPr>
          <p:spPr bwMode="auto">
            <a:xfrm>
              <a:off x="672" y="2095"/>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6340" name="Line 12"/>
            <p:cNvSpPr>
              <a:spLocks noChangeShapeType="1"/>
            </p:cNvSpPr>
            <p:nvPr/>
          </p:nvSpPr>
          <p:spPr bwMode="auto">
            <a:xfrm>
              <a:off x="672" y="2399"/>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6341" name="Line 13"/>
            <p:cNvSpPr>
              <a:spLocks noChangeShapeType="1"/>
            </p:cNvSpPr>
            <p:nvPr/>
          </p:nvSpPr>
          <p:spPr bwMode="auto">
            <a:xfrm>
              <a:off x="1969" y="2095"/>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6342" name="Line 14"/>
            <p:cNvSpPr>
              <a:spLocks noChangeShapeType="1"/>
            </p:cNvSpPr>
            <p:nvPr/>
          </p:nvSpPr>
          <p:spPr bwMode="auto">
            <a:xfrm>
              <a:off x="1969" y="2399"/>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6343" name="Line 15"/>
            <p:cNvSpPr>
              <a:spLocks noChangeShapeType="1"/>
            </p:cNvSpPr>
            <p:nvPr/>
          </p:nvSpPr>
          <p:spPr bwMode="auto">
            <a:xfrm>
              <a:off x="3136" y="2095"/>
              <a:ext cx="780" cy="1"/>
            </a:xfrm>
            <a:prstGeom prst="line">
              <a:avLst/>
            </a:prstGeom>
            <a:noFill/>
            <a:ln w="12700">
              <a:solidFill>
                <a:srgbClr val="000000"/>
              </a:solidFill>
              <a:round/>
              <a:headEnd type="none" w="sm" len="sm"/>
              <a:tailEnd type="none" w="sm" len="sm"/>
            </a:ln>
          </p:spPr>
          <p:txBody>
            <a:bodyPr/>
            <a:lstStyle/>
            <a:p>
              <a:endParaRPr lang="zh-CN" altLang="en-US"/>
            </a:p>
          </p:txBody>
        </p:sp>
        <p:sp>
          <p:nvSpPr>
            <p:cNvPr id="56344" name="Line 16"/>
            <p:cNvSpPr>
              <a:spLocks noChangeShapeType="1"/>
            </p:cNvSpPr>
            <p:nvPr/>
          </p:nvSpPr>
          <p:spPr bwMode="auto">
            <a:xfrm>
              <a:off x="3136" y="2399"/>
              <a:ext cx="780" cy="1"/>
            </a:xfrm>
            <a:prstGeom prst="line">
              <a:avLst/>
            </a:prstGeom>
            <a:noFill/>
            <a:ln w="12700">
              <a:solidFill>
                <a:srgbClr val="000000"/>
              </a:solidFill>
              <a:round/>
              <a:headEnd type="none" w="sm" len="sm"/>
              <a:tailEnd type="none" w="sm" len="sm"/>
            </a:ln>
          </p:spPr>
          <p:txBody>
            <a:bodyPr/>
            <a:lstStyle/>
            <a:p>
              <a:endParaRPr lang="zh-CN" altLang="en-US"/>
            </a:p>
          </p:txBody>
        </p:sp>
        <p:sp>
          <p:nvSpPr>
            <p:cNvPr id="56345" name="Line 17"/>
            <p:cNvSpPr>
              <a:spLocks noChangeShapeType="1"/>
            </p:cNvSpPr>
            <p:nvPr/>
          </p:nvSpPr>
          <p:spPr bwMode="auto">
            <a:xfrm>
              <a:off x="4693" y="880"/>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6346" name="Line 18"/>
            <p:cNvSpPr>
              <a:spLocks noChangeShapeType="1"/>
            </p:cNvSpPr>
            <p:nvPr/>
          </p:nvSpPr>
          <p:spPr bwMode="auto">
            <a:xfrm>
              <a:off x="4693" y="1184"/>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6347" name="Line 19"/>
            <p:cNvSpPr>
              <a:spLocks noChangeShapeType="1"/>
            </p:cNvSpPr>
            <p:nvPr/>
          </p:nvSpPr>
          <p:spPr bwMode="auto">
            <a:xfrm>
              <a:off x="4693" y="1488"/>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6348" name="Line 20"/>
            <p:cNvSpPr>
              <a:spLocks noChangeShapeType="1"/>
            </p:cNvSpPr>
            <p:nvPr/>
          </p:nvSpPr>
          <p:spPr bwMode="auto">
            <a:xfrm>
              <a:off x="4693" y="1792"/>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6349" name="Line 21"/>
            <p:cNvSpPr>
              <a:spLocks noChangeShapeType="1"/>
            </p:cNvSpPr>
            <p:nvPr/>
          </p:nvSpPr>
          <p:spPr bwMode="auto">
            <a:xfrm>
              <a:off x="4693" y="2095"/>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6350" name="Line 22"/>
            <p:cNvSpPr>
              <a:spLocks noChangeShapeType="1"/>
            </p:cNvSpPr>
            <p:nvPr/>
          </p:nvSpPr>
          <p:spPr bwMode="auto">
            <a:xfrm>
              <a:off x="4693" y="2399"/>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6351" name="Line 23"/>
            <p:cNvSpPr>
              <a:spLocks noChangeShapeType="1"/>
            </p:cNvSpPr>
            <p:nvPr/>
          </p:nvSpPr>
          <p:spPr bwMode="auto">
            <a:xfrm>
              <a:off x="1450" y="779"/>
              <a:ext cx="3244" cy="1"/>
            </a:xfrm>
            <a:prstGeom prst="line">
              <a:avLst/>
            </a:prstGeom>
            <a:noFill/>
            <a:ln w="6350">
              <a:solidFill>
                <a:srgbClr val="000000"/>
              </a:solidFill>
              <a:prstDash val="sysDot"/>
              <a:round/>
              <a:headEnd type="arrow" w="sm" len="sm"/>
              <a:tailEnd type="arrow" w="sm" len="sm"/>
            </a:ln>
          </p:spPr>
          <p:txBody>
            <a:bodyPr/>
            <a:lstStyle/>
            <a:p>
              <a:endParaRPr lang="zh-CN" altLang="en-US"/>
            </a:p>
          </p:txBody>
        </p:sp>
        <p:sp>
          <p:nvSpPr>
            <p:cNvPr id="56352" name="Line 24"/>
            <p:cNvSpPr>
              <a:spLocks noChangeShapeType="1"/>
            </p:cNvSpPr>
            <p:nvPr/>
          </p:nvSpPr>
          <p:spPr bwMode="auto">
            <a:xfrm>
              <a:off x="1450" y="1082"/>
              <a:ext cx="3244"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6353" name="Line 25"/>
            <p:cNvSpPr>
              <a:spLocks noChangeShapeType="1"/>
            </p:cNvSpPr>
            <p:nvPr/>
          </p:nvSpPr>
          <p:spPr bwMode="auto">
            <a:xfrm>
              <a:off x="1450" y="1386"/>
              <a:ext cx="3244"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6354" name="Line 26"/>
            <p:cNvSpPr>
              <a:spLocks noChangeShapeType="1"/>
            </p:cNvSpPr>
            <p:nvPr/>
          </p:nvSpPr>
          <p:spPr bwMode="auto">
            <a:xfrm>
              <a:off x="1450" y="1690"/>
              <a:ext cx="3244"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6355" name="Line 27"/>
            <p:cNvSpPr>
              <a:spLocks noChangeShapeType="1"/>
            </p:cNvSpPr>
            <p:nvPr/>
          </p:nvSpPr>
          <p:spPr bwMode="auto">
            <a:xfrm>
              <a:off x="1450" y="1994"/>
              <a:ext cx="52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6356" name="Line 28"/>
            <p:cNvSpPr>
              <a:spLocks noChangeShapeType="1"/>
            </p:cNvSpPr>
            <p:nvPr/>
          </p:nvSpPr>
          <p:spPr bwMode="auto">
            <a:xfrm>
              <a:off x="1450" y="2298"/>
              <a:ext cx="52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6357" name="Line 29"/>
            <p:cNvSpPr>
              <a:spLocks noChangeShapeType="1"/>
            </p:cNvSpPr>
            <p:nvPr/>
          </p:nvSpPr>
          <p:spPr bwMode="auto">
            <a:xfrm>
              <a:off x="1450" y="2602"/>
              <a:ext cx="520" cy="1"/>
            </a:xfrm>
            <a:prstGeom prst="line">
              <a:avLst/>
            </a:prstGeom>
            <a:noFill/>
            <a:ln w="12700">
              <a:solidFill>
                <a:srgbClr val="000000"/>
              </a:solidFill>
              <a:prstDash val="sysDot"/>
              <a:round/>
              <a:headEnd type="triangle" w="sm" len="sm"/>
              <a:tailEnd type="triangle" w="sm" len="sm"/>
            </a:ln>
          </p:spPr>
          <p:txBody>
            <a:bodyPr/>
            <a:lstStyle/>
            <a:p>
              <a:endParaRPr lang="zh-CN" altLang="en-US"/>
            </a:p>
          </p:txBody>
        </p:sp>
        <p:sp>
          <p:nvSpPr>
            <p:cNvPr id="56358" name="Line 30"/>
            <p:cNvSpPr>
              <a:spLocks noChangeShapeType="1"/>
            </p:cNvSpPr>
            <p:nvPr/>
          </p:nvSpPr>
          <p:spPr bwMode="auto">
            <a:xfrm>
              <a:off x="2747" y="1994"/>
              <a:ext cx="39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6359" name="Line 31"/>
            <p:cNvSpPr>
              <a:spLocks noChangeShapeType="1"/>
            </p:cNvSpPr>
            <p:nvPr/>
          </p:nvSpPr>
          <p:spPr bwMode="auto">
            <a:xfrm>
              <a:off x="2747" y="2298"/>
              <a:ext cx="39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6360" name="Line 32"/>
            <p:cNvSpPr>
              <a:spLocks noChangeShapeType="1"/>
            </p:cNvSpPr>
            <p:nvPr/>
          </p:nvSpPr>
          <p:spPr bwMode="auto">
            <a:xfrm>
              <a:off x="2747" y="2602"/>
              <a:ext cx="39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6361" name="Line 33"/>
            <p:cNvSpPr>
              <a:spLocks noChangeShapeType="1"/>
            </p:cNvSpPr>
            <p:nvPr/>
          </p:nvSpPr>
          <p:spPr bwMode="auto">
            <a:xfrm>
              <a:off x="3914" y="1994"/>
              <a:ext cx="78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6362" name="Line 34"/>
            <p:cNvSpPr>
              <a:spLocks noChangeShapeType="1"/>
            </p:cNvSpPr>
            <p:nvPr/>
          </p:nvSpPr>
          <p:spPr bwMode="auto">
            <a:xfrm>
              <a:off x="3914" y="2298"/>
              <a:ext cx="78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6363" name="Line 35"/>
            <p:cNvSpPr>
              <a:spLocks noChangeShapeType="1"/>
            </p:cNvSpPr>
            <p:nvPr/>
          </p:nvSpPr>
          <p:spPr bwMode="auto">
            <a:xfrm>
              <a:off x="3914" y="2602"/>
              <a:ext cx="78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6364" name="Line 36"/>
            <p:cNvSpPr>
              <a:spLocks noChangeShapeType="1"/>
            </p:cNvSpPr>
            <p:nvPr/>
          </p:nvSpPr>
          <p:spPr bwMode="auto">
            <a:xfrm>
              <a:off x="1061" y="2703"/>
              <a:ext cx="1" cy="204"/>
            </a:xfrm>
            <a:prstGeom prst="line">
              <a:avLst/>
            </a:prstGeom>
            <a:noFill/>
            <a:ln w="28575">
              <a:solidFill>
                <a:srgbClr val="FF0000"/>
              </a:solidFill>
              <a:round/>
              <a:headEnd type="none" w="sm" len="sm"/>
              <a:tailEnd type="none" w="sm" len="sm"/>
            </a:ln>
          </p:spPr>
          <p:txBody>
            <a:bodyPr/>
            <a:lstStyle/>
            <a:p>
              <a:endParaRPr lang="zh-CN" altLang="en-US"/>
            </a:p>
          </p:txBody>
        </p:sp>
        <p:sp>
          <p:nvSpPr>
            <p:cNvPr id="56365" name="Line 37"/>
            <p:cNvSpPr>
              <a:spLocks noChangeShapeType="1"/>
            </p:cNvSpPr>
            <p:nvPr/>
          </p:nvSpPr>
          <p:spPr bwMode="auto">
            <a:xfrm>
              <a:off x="1056" y="2928"/>
              <a:ext cx="1169" cy="1"/>
            </a:xfrm>
            <a:prstGeom prst="line">
              <a:avLst/>
            </a:prstGeom>
            <a:noFill/>
            <a:ln w="28575">
              <a:solidFill>
                <a:srgbClr val="FF0000"/>
              </a:solidFill>
              <a:round/>
              <a:headEnd type="none" w="sm" len="sm"/>
              <a:tailEnd type="none" w="sm" len="sm"/>
            </a:ln>
          </p:spPr>
          <p:txBody>
            <a:bodyPr/>
            <a:lstStyle/>
            <a:p>
              <a:endParaRPr lang="zh-CN" altLang="en-US"/>
            </a:p>
          </p:txBody>
        </p:sp>
        <p:sp>
          <p:nvSpPr>
            <p:cNvPr id="56366" name="Line 38"/>
            <p:cNvSpPr>
              <a:spLocks noChangeShapeType="1"/>
            </p:cNvSpPr>
            <p:nvPr/>
          </p:nvSpPr>
          <p:spPr bwMode="auto">
            <a:xfrm>
              <a:off x="2228" y="2703"/>
              <a:ext cx="2" cy="204"/>
            </a:xfrm>
            <a:prstGeom prst="line">
              <a:avLst/>
            </a:prstGeom>
            <a:noFill/>
            <a:ln w="28575">
              <a:solidFill>
                <a:srgbClr val="FF0000"/>
              </a:solidFill>
              <a:round/>
              <a:headEnd type="none" w="sm" len="sm"/>
              <a:tailEnd type="none" w="sm" len="sm"/>
            </a:ln>
          </p:spPr>
          <p:txBody>
            <a:bodyPr/>
            <a:lstStyle/>
            <a:p>
              <a:endParaRPr lang="zh-CN" altLang="en-US"/>
            </a:p>
          </p:txBody>
        </p:sp>
        <p:sp>
          <p:nvSpPr>
            <p:cNvPr id="56367" name="Line 39"/>
            <p:cNvSpPr>
              <a:spLocks noChangeShapeType="1"/>
            </p:cNvSpPr>
            <p:nvPr/>
          </p:nvSpPr>
          <p:spPr bwMode="auto">
            <a:xfrm>
              <a:off x="2488" y="2703"/>
              <a:ext cx="1" cy="204"/>
            </a:xfrm>
            <a:prstGeom prst="line">
              <a:avLst/>
            </a:prstGeom>
            <a:noFill/>
            <a:ln w="28575">
              <a:solidFill>
                <a:srgbClr val="FF0000"/>
              </a:solidFill>
              <a:round/>
              <a:headEnd type="none" w="sm" len="sm"/>
              <a:tailEnd type="none" w="sm" len="sm"/>
            </a:ln>
          </p:spPr>
          <p:txBody>
            <a:bodyPr/>
            <a:lstStyle/>
            <a:p>
              <a:endParaRPr lang="zh-CN" altLang="en-US"/>
            </a:p>
          </p:txBody>
        </p:sp>
        <p:sp>
          <p:nvSpPr>
            <p:cNvPr id="56368" name="Line 40"/>
            <p:cNvSpPr>
              <a:spLocks noChangeShapeType="1"/>
            </p:cNvSpPr>
            <p:nvPr/>
          </p:nvSpPr>
          <p:spPr bwMode="auto">
            <a:xfrm>
              <a:off x="2496" y="2927"/>
              <a:ext cx="909" cy="1"/>
            </a:xfrm>
            <a:prstGeom prst="line">
              <a:avLst/>
            </a:prstGeom>
            <a:noFill/>
            <a:ln w="28575">
              <a:solidFill>
                <a:srgbClr val="FF0000"/>
              </a:solidFill>
              <a:round/>
              <a:headEnd type="none" w="sm" len="sm"/>
              <a:tailEnd type="none" w="sm" len="sm"/>
            </a:ln>
          </p:spPr>
          <p:txBody>
            <a:bodyPr/>
            <a:lstStyle/>
            <a:p>
              <a:endParaRPr lang="zh-CN" altLang="en-US"/>
            </a:p>
          </p:txBody>
        </p:sp>
        <p:sp>
          <p:nvSpPr>
            <p:cNvPr id="56369" name="Line 41"/>
            <p:cNvSpPr>
              <a:spLocks noChangeShapeType="1"/>
            </p:cNvSpPr>
            <p:nvPr/>
          </p:nvSpPr>
          <p:spPr bwMode="auto">
            <a:xfrm>
              <a:off x="3396" y="2703"/>
              <a:ext cx="1" cy="204"/>
            </a:xfrm>
            <a:prstGeom prst="line">
              <a:avLst/>
            </a:prstGeom>
            <a:noFill/>
            <a:ln w="28575">
              <a:solidFill>
                <a:srgbClr val="FF0000"/>
              </a:solidFill>
              <a:round/>
              <a:headEnd type="none" w="sm" len="sm"/>
              <a:tailEnd type="none" w="sm" len="sm"/>
            </a:ln>
          </p:spPr>
          <p:txBody>
            <a:bodyPr/>
            <a:lstStyle/>
            <a:p>
              <a:endParaRPr lang="zh-CN" altLang="en-US"/>
            </a:p>
          </p:txBody>
        </p:sp>
        <p:sp>
          <p:nvSpPr>
            <p:cNvPr id="56370" name="Line 42"/>
            <p:cNvSpPr>
              <a:spLocks noChangeShapeType="1"/>
            </p:cNvSpPr>
            <p:nvPr/>
          </p:nvSpPr>
          <p:spPr bwMode="auto">
            <a:xfrm>
              <a:off x="3792" y="2688"/>
              <a:ext cx="1" cy="204"/>
            </a:xfrm>
            <a:prstGeom prst="line">
              <a:avLst/>
            </a:prstGeom>
            <a:noFill/>
            <a:ln w="28575">
              <a:solidFill>
                <a:srgbClr val="FF0000"/>
              </a:solidFill>
              <a:round/>
              <a:headEnd type="none" w="sm" len="sm"/>
              <a:tailEnd type="none" w="sm" len="sm"/>
            </a:ln>
          </p:spPr>
          <p:txBody>
            <a:bodyPr/>
            <a:lstStyle/>
            <a:p>
              <a:endParaRPr lang="zh-CN" altLang="en-US"/>
            </a:p>
          </p:txBody>
        </p:sp>
        <p:sp>
          <p:nvSpPr>
            <p:cNvPr id="56371" name="Line 43"/>
            <p:cNvSpPr>
              <a:spLocks noChangeShapeType="1"/>
            </p:cNvSpPr>
            <p:nvPr/>
          </p:nvSpPr>
          <p:spPr bwMode="auto">
            <a:xfrm>
              <a:off x="3785" y="2906"/>
              <a:ext cx="1168" cy="1"/>
            </a:xfrm>
            <a:prstGeom prst="line">
              <a:avLst/>
            </a:prstGeom>
            <a:noFill/>
            <a:ln w="28575">
              <a:solidFill>
                <a:srgbClr val="FF0000"/>
              </a:solidFill>
              <a:round/>
              <a:headEnd type="none" w="sm" len="sm"/>
              <a:tailEnd type="none" w="sm" len="sm"/>
            </a:ln>
          </p:spPr>
          <p:txBody>
            <a:bodyPr/>
            <a:lstStyle/>
            <a:p>
              <a:endParaRPr lang="zh-CN" altLang="en-US"/>
            </a:p>
          </p:txBody>
        </p:sp>
        <p:sp>
          <p:nvSpPr>
            <p:cNvPr id="56372" name="Line 44"/>
            <p:cNvSpPr>
              <a:spLocks noChangeShapeType="1"/>
            </p:cNvSpPr>
            <p:nvPr/>
          </p:nvSpPr>
          <p:spPr bwMode="auto">
            <a:xfrm>
              <a:off x="4952" y="2703"/>
              <a:ext cx="1" cy="204"/>
            </a:xfrm>
            <a:prstGeom prst="line">
              <a:avLst/>
            </a:prstGeom>
            <a:noFill/>
            <a:ln w="28575">
              <a:solidFill>
                <a:srgbClr val="FF0000"/>
              </a:solidFill>
              <a:round/>
              <a:headEnd type="none" w="sm" len="sm"/>
              <a:tailEnd type="none" w="sm" len="sm"/>
            </a:ln>
          </p:spPr>
          <p:txBody>
            <a:bodyPr/>
            <a:lstStyle/>
            <a:p>
              <a:endParaRPr lang="zh-CN" altLang="en-US"/>
            </a:p>
          </p:txBody>
        </p:sp>
        <p:pic>
          <p:nvPicPr>
            <p:cNvPr id="56373" name="Picture 45"/>
            <p:cNvPicPr>
              <a:picLocks noChangeArrowheads="1"/>
            </p:cNvPicPr>
            <p:nvPr/>
          </p:nvPicPr>
          <p:blipFill>
            <a:blip r:embed="rId2" cstate="print"/>
            <a:srcRect/>
            <a:stretch>
              <a:fillRect/>
            </a:stretch>
          </p:blipFill>
          <p:spPr bwMode="auto">
            <a:xfrm>
              <a:off x="864" y="3552"/>
              <a:ext cx="336" cy="321"/>
            </a:xfrm>
            <a:prstGeom prst="rect">
              <a:avLst/>
            </a:prstGeom>
            <a:noFill/>
            <a:ln w="12700">
              <a:noFill/>
              <a:miter lim="800000"/>
              <a:headEnd/>
              <a:tailEnd/>
            </a:ln>
          </p:spPr>
        </p:pic>
        <p:grpSp>
          <p:nvGrpSpPr>
            <p:cNvPr id="3" name="Group 46"/>
            <p:cNvGrpSpPr>
              <a:grpSpLocks/>
            </p:cNvGrpSpPr>
            <p:nvPr/>
          </p:nvGrpSpPr>
          <p:grpSpPr bwMode="auto">
            <a:xfrm>
              <a:off x="1872" y="3312"/>
              <a:ext cx="2112" cy="672"/>
              <a:chOff x="3331" y="1857"/>
              <a:chExt cx="686" cy="288"/>
            </a:xfrm>
          </p:grpSpPr>
          <p:grpSp>
            <p:nvGrpSpPr>
              <p:cNvPr id="4" name="Group 47"/>
              <p:cNvGrpSpPr>
                <a:grpSpLocks/>
              </p:cNvGrpSpPr>
              <p:nvPr/>
            </p:nvGrpSpPr>
            <p:grpSpPr bwMode="auto">
              <a:xfrm>
                <a:off x="3340" y="1870"/>
                <a:ext cx="677" cy="275"/>
                <a:chOff x="3340" y="1870"/>
                <a:chExt cx="677" cy="275"/>
              </a:xfrm>
            </p:grpSpPr>
            <p:sp>
              <p:nvSpPr>
                <p:cNvPr id="56429" name="Oval 48"/>
                <p:cNvSpPr>
                  <a:spLocks noChangeArrowheads="1"/>
                </p:cNvSpPr>
                <p:nvPr/>
              </p:nvSpPr>
              <p:spPr bwMode="auto">
                <a:xfrm>
                  <a:off x="3575" y="1870"/>
                  <a:ext cx="292" cy="104"/>
                </a:xfrm>
                <a:prstGeom prst="ellipse">
                  <a:avLst/>
                </a:prstGeom>
                <a:solidFill>
                  <a:srgbClr val="000000"/>
                </a:solidFill>
                <a:ln w="12700">
                  <a:noFill/>
                  <a:round/>
                  <a:headEnd/>
                  <a:tailEnd/>
                </a:ln>
              </p:spPr>
              <p:txBody>
                <a:bodyPr wrap="none" anchor="ctr"/>
                <a:lstStyle/>
                <a:p>
                  <a:endParaRPr lang="zh-CN" altLang="en-US"/>
                </a:p>
              </p:txBody>
            </p:sp>
            <p:sp>
              <p:nvSpPr>
                <p:cNvPr id="56430" name="Oval 49"/>
                <p:cNvSpPr>
                  <a:spLocks noChangeArrowheads="1"/>
                </p:cNvSpPr>
                <p:nvPr/>
              </p:nvSpPr>
              <p:spPr bwMode="auto">
                <a:xfrm>
                  <a:off x="3416" y="1897"/>
                  <a:ext cx="207" cy="110"/>
                </a:xfrm>
                <a:prstGeom prst="ellipse">
                  <a:avLst/>
                </a:prstGeom>
                <a:solidFill>
                  <a:srgbClr val="000000"/>
                </a:solidFill>
                <a:ln w="12700">
                  <a:noFill/>
                  <a:round/>
                  <a:headEnd/>
                  <a:tailEnd/>
                </a:ln>
              </p:spPr>
              <p:txBody>
                <a:bodyPr wrap="none" anchor="ctr"/>
                <a:lstStyle/>
                <a:p>
                  <a:endParaRPr lang="zh-CN" altLang="en-US"/>
                </a:p>
              </p:txBody>
            </p:sp>
            <p:sp>
              <p:nvSpPr>
                <p:cNvPr id="56431" name="Oval 50"/>
                <p:cNvSpPr>
                  <a:spLocks noChangeArrowheads="1"/>
                </p:cNvSpPr>
                <p:nvPr/>
              </p:nvSpPr>
              <p:spPr bwMode="auto">
                <a:xfrm>
                  <a:off x="3340" y="1969"/>
                  <a:ext cx="142" cy="85"/>
                </a:xfrm>
                <a:prstGeom prst="ellipse">
                  <a:avLst/>
                </a:prstGeom>
                <a:solidFill>
                  <a:srgbClr val="000000"/>
                </a:solidFill>
                <a:ln w="12700">
                  <a:noFill/>
                  <a:round/>
                  <a:headEnd/>
                  <a:tailEnd/>
                </a:ln>
              </p:spPr>
              <p:txBody>
                <a:bodyPr wrap="none" anchor="ctr"/>
                <a:lstStyle/>
                <a:p>
                  <a:endParaRPr lang="zh-CN" altLang="en-US"/>
                </a:p>
              </p:txBody>
            </p:sp>
            <p:sp>
              <p:nvSpPr>
                <p:cNvPr id="56432" name="Oval 51"/>
                <p:cNvSpPr>
                  <a:spLocks noChangeArrowheads="1"/>
                </p:cNvSpPr>
                <p:nvPr/>
              </p:nvSpPr>
              <p:spPr bwMode="auto">
                <a:xfrm>
                  <a:off x="3388" y="2015"/>
                  <a:ext cx="217" cy="98"/>
                </a:xfrm>
                <a:prstGeom prst="ellipse">
                  <a:avLst/>
                </a:prstGeom>
                <a:solidFill>
                  <a:srgbClr val="000000"/>
                </a:solidFill>
                <a:ln w="12700">
                  <a:noFill/>
                  <a:round/>
                  <a:headEnd/>
                  <a:tailEnd/>
                </a:ln>
              </p:spPr>
              <p:txBody>
                <a:bodyPr wrap="none" anchor="ctr"/>
                <a:lstStyle/>
                <a:p>
                  <a:endParaRPr lang="zh-CN" altLang="en-US"/>
                </a:p>
              </p:txBody>
            </p:sp>
            <p:sp>
              <p:nvSpPr>
                <p:cNvPr id="56433" name="Oval 52"/>
                <p:cNvSpPr>
                  <a:spLocks noChangeArrowheads="1"/>
                </p:cNvSpPr>
                <p:nvPr/>
              </p:nvSpPr>
              <p:spPr bwMode="auto">
                <a:xfrm>
                  <a:off x="3556" y="2027"/>
                  <a:ext cx="329" cy="118"/>
                </a:xfrm>
                <a:prstGeom prst="ellipse">
                  <a:avLst/>
                </a:prstGeom>
                <a:solidFill>
                  <a:srgbClr val="000000"/>
                </a:solidFill>
                <a:ln w="12700">
                  <a:noFill/>
                  <a:round/>
                  <a:headEnd/>
                  <a:tailEnd/>
                </a:ln>
              </p:spPr>
              <p:txBody>
                <a:bodyPr wrap="none" anchor="ctr"/>
                <a:lstStyle/>
                <a:p>
                  <a:endParaRPr lang="zh-CN" altLang="en-US"/>
                </a:p>
              </p:txBody>
            </p:sp>
            <p:sp>
              <p:nvSpPr>
                <p:cNvPr id="56434" name="Oval 53"/>
                <p:cNvSpPr>
                  <a:spLocks noChangeArrowheads="1"/>
                </p:cNvSpPr>
                <p:nvPr/>
              </p:nvSpPr>
              <p:spPr bwMode="auto">
                <a:xfrm>
                  <a:off x="3773" y="1902"/>
                  <a:ext cx="208" cy="80"/>
                </a:xfrm>
                <a:prstGeom prst="ellipse">
                  <a:avLst/>
                </a:prstGeom>
                <a:solidFill>
                  <a:srgbClr val="000000"/>
                </a:solidFill>
                <a:ln w="12700">
                  <a:noFill/>
                  <a:round/>
                  <a:headEnd/>
                  <a:tailEnd/>
                </a:ln>
              </p:spPr>
              <p:txBody>
                <a:bodyPr wrap="none" anchor="ctr"/>
                <a:lstStyle/>
                <a:p>
                  <a:endParaRPr lang="zh-CN" altLang="en-US"/>
                </a:p>
              </p:txBody>
            </p:sp>
            <p:sp>
              <p:nvSpPr>
                <p:cNvPr id="56435" name="Oval 54"/>
                <p:cNvSpPr>
                  <a:spLocks noChangeArrowheads="1"/>
                </p:cNvSpPr>
                <p:nvPr/>
              </p:nvSpPr>
              <p:spPr bwMode="auto">
                <a:xfrm>
                  <a:off x="3810" y="1962"/>
                  <a:ext cx="207" cy="84"/>
                </a:xfrm>
                <a:prstGeom prst="ellipse">
                  <a:avLst/>
                </a:prstGeom>
                <a:solidFill>
                  <a:srgbClr val="000000"/>
                </a:solidFill>
                <a:ln w="12700">
                  <a:noFill/>
                  <a:round/>
                  <a:headEnd/>
                  <a:tailEnd/>
                </a:ln>
              </p:spPr>
              <p:txBody>
                <a:bodyPr wrap="none" anchor="ctr"/>
                <a:lstStyle/>
                <a:p>
                  <a:endParaRPr lang="zh-CN" altLang="en-US"/>
                </a:p>
              </p:txBody>
            </p:sp>
            <p:sp>
              <p:nvSpPr>
                <p:cNvPr id="56436" name="Oval 55"/>
                <p:cNvSpPr>
                  <a:spLocks noChangeArrowheads="1"/>
                </p:cNvSpPr>
                <p:nvPr/>
              </p:nvSpPr>
              <p:spPr bwMode="auto">
                <a:xfrm>
                  <a:off x="3792" y="1982"/>
                  <a:ext cx="197" cy="144"/>
                </a:xfrm>
                <a:prstGeom prst="ellipse">
                  <a:avLst/>
                </a:prstGeom>
                <a:solidFill>
                  <a:srgbClr val="000000"/>
                </a:solidFill>
                <a:ln w="12700">
                  <a:noFill/>
                  <a:round/>
                  <a:headEnd/>
                  <a:tailEnd/>
                </a:ln>
              </p:spPr>
              <p:txBody>
                <a:bodyPr wrap="none" anchor="ctr"/>
                <a:lstStyle/>
                <a:p>
                  <a:endParaRPr lang="zh-CN" altLang="en-US"/>
                </a:p>
              </p:txBody>
            </p:sp>
            <p:sp>
              <p:nvSpPr>
                <p:cNvPr id="56437" name="Oval 56"/>
                <p:cNvSpPr>
                  <a:spLocks noChangeArrowheads="1"/>
                </p:cNvSpPr>
                <p:nvPr/>
              </p:nvSpPr>
              <p:spPr bwMode="auto">
                <a:xfrm>
                  <a:off x="3463" y="1935"/>
                  <a:ext cx="433" cy="144"/>
                </a:xfrm>
                <a:prstGeom prst="ellipse">
                  <a:avLst/>
                </a:prstGeom>
                <a:solidFill>
                  <a:srgbClr val="000000"/>
                </a:solidFill>
                <a:ln w="12700">
                  <a:noFill/>
                  <a:round/>
                  <a:headEnd/>
                  <a:tailEnd/>
                </a:ln>
              </p:spPr>
              <p:txBody>
                <a:bodyPr wrap="none" anchor="ctr"/>
                <a:lstStyle/>
                <a:p>
                  <a:endParaRPr lang="zh-CN" altLang="en-US"/>
                </a:p>
              </p:txBody>
            </p:sp>
          </p:grpSp>
          <p:grpSp>
            <p:nvGrpSpPr>
              <p:cNvPr id="5" name="Group 57"/>
              <p:cNvGrpSpPr>
                <a:grpSpLocks/>
              </p:cNvGrpSpPr>
              <p:nvPr/>
            </p:nvGrpSpPr>
            <p:grpSpPr bwMode="auto">
              <a:xfrm>
                <a:off x="3331" y="1857"/>
                <a:ext cx="666" cy="283"/>
                <a:chOff x="3331" y="1857"/>
                <a:chExt cx="666" cy="283"/>
              </a:xfrm>
            </p:grpSpPr>
            <p:sp>
              <p:nvSpPr>
                <p:cNvPr id="56420" name="Oval 58"/>
                <p:cNvSpPr>
                  <a:spLocks noChangeArrowheads="1"/>
                </p:cNvSpPr>
                <p:nvPr/>
              </p:nvSpPr>
              <p:spPr bwMode="auto">
                <a:xfrm>
                  <a:off x="3567" y="1857"/>
                  <a:ext cx="282" cy="112"/>
                </a:xfrm>
                <a:prstGeom prst="ellipse">
                  <a:avLst/>
                </a:prstGeom>
                <a:solidFill>
                  <a:srgbClr val="CEDADB"/>
                </a:solidFill>
                <a:ln w="12700">
                  <a:noFill/>
                  <a:round/>
                  <a:headEnd/>
                  <a:tailEnd/>
                </a:ln>
              </p:spPr>
              <p:txBody>
                <a:bodyPr wrap="none" anchor="ctr"/>
                <a:lstStyle/>
                <a:p>
                  <a:endParaRPr lang="zh-CN" altLang="en-US"/>
                </a:p>
              </p:txBody>
            </p:sp>
            <p:sp>
              <p:nvSpPr>
                <p:cNvPr id="56421" name="Oval 59"/>
                <p:cNvSpPr>
                  <a:spLocks noChangeArrowheads="1"/>
                </p:cNvSpPr>
                <p:nvPr/>
              </p:nvSpPr>
              <p:spPr bwMode="auto">
                <a:xfrm>
                  <a:off x="3407" y="1890"/>
                  <a:ext cx="204" cy="111"/>
                </a:xfrm>
                <a:prstGeom prst="ellipse">
                  <a:avLst/>
                </a:prstGeom>
                <a:solidFill>
                  <a:srgbClr val="CEDADB"/>
                </a:solidFill>
                <a:ln w="12700">
                  <a:noFill/>
                  <a:round/>
                  <a:headEnd/>
                  <a:tailEnd/>
                </a:ln>
              </p:spPr>
              <p:txBody>
                <a:bodyPr wrap="none" anchor="ctr"/>
                <a:lstStyle/>
                <a:p>
                  <a:endParaRPr lang="zh-CN" altLang="en-US"/>
                </a:p>
              </p:txBody>
            </p:sp>
            <p:sp>
              <p:nvSpPr>
                <p:cNvPr id="56422" name="Oval 60"/>
                <p:cNvSpPr>
                  <a:spLocks noChangeArrowheads="1"/>
                </p:cNvSpPr>
                <p:nvPr/>
              </p:nvSpPr>
              <p:spPr bwMode="auto">
                <a:xfrm>
                  <a:off x="3331" y="1962"/>
                  <a:ext cx="141" cy="84"/>
                </a:xfrm>
                <a:prstGeom prst="ellipse">
                  <a:avLst/>
                </a:prstGeom>
                <a:solidFill>
                  <a:srgbClr val="CEDADB"/>
                </a:solidFill>
                <a:ln w="12700">
                  <a:noFill/>
                  <a:round/>
                  <a:headEnd/>
                  <a:tailEnd/>
                </a:ln>
              </p:spPr>
              <p:txBody>
                <a:bodyPr wrap="none" anchor="ctr"/>
                <a:lstStyle/>
                <a:p>
                  <a:endParaRPr lang="zh-CN" altLang="en-US"/>
                </a:p>
              </p:txBody>
            </p:sp>
            <p:sp>
              <p:nvSpPr>
                <p:cNvPr id="56423" name="Oval 61"/>
                <p:cNvSpPr>
                  <a:spLocks noChangeArrowheads="1"/>
                </p:cNvSpPr>
                <p:nvPr/>
              </p:nvSpPr>
              <p:spPr bwMode="auto">
                <a:xfrm>
                  <a:off x="3379" y="2007"/>
                  <a:ext cx="216" cy="92"/>
                </a:xfrm>
                <a:prstGeom prst="ellipse">
                  <a:avLst/>
                </a:prstGeom>
                <a:solidFill>
                  <a:srgbClr val="CEDADB"/>
                </a:solidFill>
                <a:ln w="12700">
                  <a:noFill/>
                  <a:round/>
                  <a:headEnd/>
                  <a:tailEnd/>
                </a:ln>
              </p:spPr>
              <p:txBody>
                <a:bodyPr wrap="none" anchor="ctr"/>
                <a:lstStyle/>
                <a:p>
                  <a:endParaRPr lang="zh-CN" altLang="en-US"/>
                </a:p>
              </p:txBody>
            </p:sp>
            <p:sp>
              <p:nvSpPr>
                <p:cNvPr id="56424" name="Oval 62"/>
                <p:cNvSpPr>
                  <a:spLocks noChangeArrowheads="1"/>
                </p:cNvSpPr>
                <p:nvPr/>
              </p:nvSpPr>
              <p:spPr bwMode="auto">
                <a:xfrm>
                  <a:off x="3539" y="2020"/>
                  <a:ext cx="337" cy="120"/>
                </a:xfrm>
                <a:prstGeom prst="ellipse">
                  <a:avLst/>
                </a:prstGeom>
                <a:solidFill>
                  <a:srgbClr val="CEDADB"/>
                </a:solidFill>
                <a:ln w="12700">
                  <a:noFill/>
                  <a:round/>
                  <a:headEnd/>
                  <a:tailEnd/>
                </a:ln>
              </p:spPr>
              <p:txBody>
                <a:bodyPr wrap="none" anchor="ctr"/>
                <a:lstStyle/>
                <a:p>
                  <a:endParaRPr lang="zh-CN" altLang="en-US"/>
                </a:p>
              </p:txBody>
            </p:sp>
            <p:sp>
              <p:nvSpPr>
                <p:cNvPr id="56425" name="Oval 63"/>
                <p:cNvSpPr>
                  <a:spLocks noChangeArrowheads="1"/>
                </p:cNvSpPr>
                <p:nvPr/>
              </p:nvSpPr>
              <p:spPr bwMode="auto">
                <a:xfrm>
                  <a:off x="3764" y="1890"/>
                  <a:ext cx="205" cy="84"/>
                </a:xfrm>
                <a:prstGeom prst="ellipse">
                  <a:avLst/>
                </a:prstGeom>
                <a:solidFill>
                  <a:srgbClr val="CEDADB"/>
                </a:solidFill>
                <a:ln w="12700">
                  <a:noFill/>
                  <a:round/>
                  <a:headEnd/>
                  <a:tailEnd/>
                </a:ln>
              </p:spPr>
              <p:txBody>
                <a:bodyPr wrap="none" anchor="ctr"/>
                <a:lstStyle/>
                <a:p>
                  <a:endParaRPr lang="zh-CN" altLang="en-US"/>
                </a:p>
              </p:txBody>
            </p:sp>
            <p:sp>
              <p:nvSpPr>
                <p:cNvPr id="56426" name="Oval 64"/>
                <p:cNvSpPr>
                  <a:spLocks noChangeArrowheads="1"/>
                </p:cNvSpPr>
                <p:nvPr/>
              </p:nvSpPr>
              <p:spPr bwMode="auto">
                <a:xfrm>
                  <a:off x="3792" y="1955"/>
                  <a:ext cx="205" cy="86"/>
                </a:xfrm>
                <a:prstGeom prst="ellipse">
                  <a:avLst/>
                </a:prstGeom>
                <a:solidFill>
                  <a:srgbClr val="CEDADB"/>
                </a:solidFill>
                <a:ln w="12700">
                  <a:noFill/>
                  <a:round/>
                  <a:headEnd/>
                  <a:tailEnd/>
                </a:ln>
              </p:spPr>
              <p:txBody>
                <a:bodyPr wrap="none" anchor="ctr"/>
                <a:lstStyle/>
                <a:p>
                  <a:endParaRPr lang="zh-CN" altLang="en-US"/>
                </a:p>
              </p:txBody>
            </p:sp>
            <p:sp>
              <p:nvSpPr>
                <p:cNvPr id="56427" name="Oval 65"/>
                <p:cNvSpPr>
                  <a:spLocks noChangeArrowheads="1"/>
                </p:cNvSpPr>
                <p:nvPr/>
              </p:nvSpPr>
              <p:spPr bwMode="auto">
                <a:xfrm>
                  <a:off x="3773" y="1974"/>
                  <a:ext cx="208" cy="145"/>
                </a:xfrm>
                <a:prstGeom prst="ellipse">
                  <a:avLst/>
                </a:prstGeom>
                <a:solidFill>
                  <a:srgbClr val="CEDADB"/>
                </a:solidFill>
                <a:ln w="12700">
                  <a:noFill/>
                  <a:round/>
                  <a:headEnd/>
                  <a:tailEnd/>
                </a:ln>
              </p:spPr>
              <p:txBody>
                <a:bodyPr wrap="none" anchor="ctr"/>
                <a:lstStyle/>
                <a:p>
                  <a:endParaRPr lang="zh-CN" altLang="en-US"/>
                </a:p>
              </p:txBody>
            </p:sp>
            <p:sp>
              <p:nvSpPr>
                <p:cNvPr id="56428" name="Oval 66"/>
                <p:cNvSpPr>
                  <a:spLocks noChangeArrowheads="1"/>
                </p:cNvSpPr>
                <p:nvPr/>
              </p:nvSpPr>
              <p:spPr bwMode="auto">
                <a:xfrm>
                  <a:off x="3453" y="1923"/>
                  <a:ext cx="432" cy="145"/>
                </a:xfrm>
                <a:prstGeom prst="ellipse">
                  <a:avLst/>
                </a:prstGeom>
                <a:solidFill>
                  <a:srgbClr val="CEDADB"/>
                </a:solidFill>
                <a:ln w="12700">
                  <a:noFill/>
                  <a:round/>
                  <a:headEnd/>
                  <a:tailEnd/>
                </a:ln>
              </p:spPr>
              <p:txBody>
                <a:bodyPr wrap="none" anchor="ctr"/>
                <a:lstStyle/>
                <a:p>
                  <a:endParaRPr lang="zh-CN" altLang="en-US"/>
                </a:p>
              </p:txBody>
            </p:sp>
          </p:grpSp>
        </p:grpSp>
        <p:pic>
          <p:nvPicPr>
            <p:cNvPr id="56375" name="Picture 67"/>
            <p:cNvPicPr>
              <a:picLocks noChangeArrowheads="1"/>
            </p:cNvPicPr>
            <p:nvPr/>
          </p:nvPicPr>
          <p:blipFill>
            <a:blip r:embed="rId2" cstate="print"/>
            <a:srcRect/>
            <a:stretch>
              <a:fillRect/>
            </a:stretch>
          </p:blipFill>
          <p:spPr bwMode="auto">
            <a:xfrm>
              <a:off x="4992" y="3600"/>
              <a:ext cx="336" cy="321"/>
            </a:xfrm>
            <a:prstGeom prst="rect">
              <a:avLst/>
            </a:prstGeom>
            <a:noFill/>
            <a:ln w="12700">
              <a:noFill/>
              <a:miter lim="800000"/>
              <a:headEnd/>
              <a:tailEnd/>
            </a:ln>
          </p:spPr>
        </p:pic>
        <p:sp>
          <p:nvSpPr>
            <p:cNvPr id="56376" name="Rectangle 68"/>
            <p:cNvSpPr>
              <a:spLocks noChangeArrowheads="1"/>
            </p:cNvSpPr>
            <p:nvPr/>
          </p:nvSpPr>
          <p:spPr bwMode="auto">
            <a:xfrm>
              <a:off x="2304" y="3456"/>
              <a:ext cx="192" cy="24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6377" name="Rectangle 69"/>
            <p:cNvSpPr>
              <a:spLocks noChangeArrowheads="1"/>
            </p:cNvSpPr>
            <p:nvPr/>
          </p:nvSpPr>
          <p:spPr bwMode="auto">
            <a:xfrm>
              <a:off x="3216" y="3408"/>
              <a:ext cx="192" cy="24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6378" name="Rectangle 70"/>
            <p:cNvSpPr>
              <a:spLocks noChangeArrowheads="1"/>
            </p:cNvSpPr>
            <p:nvPr/>
          </p:nvSpPr>
          <p:spPr bwMode="auto">
            <a:xfrm>
              <a:off x="2736" y="3696"/>
              <a:ext cx="192" cy="24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6379" name="Line 71"/>
            <p:cNvSpPr>
              <a:spLocks noChangeShapeType="1"/>
            </p:cNvSpPr>
            <p:nvPr/>
          </p:nvSpPr>
          <p:spPr bwMode="auto">
            <a:xfrm flipV="1">
              <a:off x="1056" y="3600"/>
              <a:ext cx="1248" cy="48"/>
            </a:xfrm>
            <a:prstGeom prst="line">
              <a:avLst/>
            </a:prstGeom>
            <a:noFill/>
            <a:ln w="9525">
              <a:solidFill>
                <a:schemeClr val="tx1"/>
              </a:solidFill>
              <a:round/>
              <a:headEnd/>
              <a:tailEnd/>
            </a:ln>
          </p:spPr>
          <p:txBody>
            <a:bodyPr wrap="none" anchor="ctr"/>
            <a:lstStyle/>
            <a:p>
              <a:endParaRPr lang="zh-CN" altLang="en-US"/>
            </a:p>
          </p:txBody>
        </p:sp>
        <p:sp>
          <p:nvSpPr>
            <p:cNvPr id="56380" name="Line 72"/>
            <p:cNvSpPr>
              <a:spLocks noChangeShapeType="1"/>
            </p:cNvSpPr>
            <p:nvPr/>
          </p:nvSpPr>
          <p:spPr bwMode="auto">
            <a:xfrm>
              <a:off x="2496" y="3552"/>
              <a:ext cx="720" cy="0"/>
            </a:xfrm>
            <a:prstGeom prst="line">
              <a:avLst/>
            </a:prstGeom>
            <a:noFill/>
            <a:ln w="9525">
              <a:solidFill>
                <a:schemeClr val="tx1"/>
              </a:solidFill>
              <a:round/>
              <a:headEnd/>
              <a:tailEnd/>
            </a:ln>
          </p:spPr>
          <p:txBody>
            <a:bodyPr wrap="none" anchor="ctr"/>
            <a:lstStyle/>
            <a:p>
              <a:endParaRPr lang="zh-CN" altLang="en-US"/>
            </a:p>
          </p:txBody>
        </p:sp>
        <p:sp>
          <p:nvSpPr>
            <p:cNvPr id="56381" name="Line 73"/>
            <p:cNvSpPr>
              <a:spLocks noChangeShapeType="1"/>
            </p:cNvSpPr>
            <p:nvPr/>
          </p:nvSpPr>
          <p:spPr bwMode="auto">
            <a:xfrm>
              <a:off x="3408" y="3504"/>
              <a:ext cx="1584" cy="240"/>
            </a:xfrm>
            <a:prstGeom prst="line">
              <a:avLst/>
            </a:prstGeom>
            <a:noFill/>
            <a:ln w="9525">
              <a:solidFill>
                <a:schemeClr val="tx1"/>
              </a:solidFill>
              <a:round/>
              <a:headEnd/>
              <a:tailEnd/>
            </a:ln>
          </p:spPr>
          <p:txBody>
            <a:bodyPr wrap="none" anchor="ctr"/>
            <a:lstStyle/>
            <a:p>
              <a:endParaRPr lang="zh-CN" altLang="en-US"/>
            </a:p>
          </p:txBody>
        </p:sp>
        <p:sp>
          <p:nvSpPr>
            <p:cNvPr id="56382" name="Line 74"/>
            <p:cNvSpPr>
              <a:spLocks noChangeShapeType="1"/>
            </p:cNvSpPr>
            <p:nvPr/>
          </p:nvSpPr>
          <p:spPr bwMode="auto">
            <a:xfrm>
              <a:off x="2448" y="3696"/>
              <a:ext cx="288" cy="96"/>
            </a:xfrm>
            <a:prstGeom prst="line">
              <a:avLst/>
            </a:prstGeom>
            <a:noFill/>
            <a:ln w="9525">
              <a:solidFill>
                <a:schemeClr val="tx1"/>
              </a:solidFill>
              <a:round/>
              <a:headEnd/>
              <a:tailEnd/>
            </a:ln>
          </p:spPr>
          <p:txBody>
            <a:bodyPr wrap="none" anchor="ctr"/>
            <a:lstStyle/>
            <a:p>
              <a:endParaRPr lang="zh-CN" altLang="en-US"/>
            </a:p>
          </p:txBody>
        </p:sp>
        <p:sp>
          <p:nvSpPr>
            <p:cNvPr id="56383" name="Line 75"/>
            <p:cNvSpPr>
              <a:spLocks noChangeShapeType="1"/>
            </p:cNvSpPr>
            <p:nvPr/>
          </p:nvSpPr>
          <p:spPr bwMode="auto">
            <a:xfrm flipV="1">
              <a:off x="2928" y="3648"/>
              <a:ext cx="288" cy="144"/>
            </a:xfrm>
            <a:prstGeom prst="line">
              <a:avLst/>
            </a:prstGeom>
            <a:noFill/>
            <a:ln w="9525">
              <a:solidFill>
                <a:schemeClr val="tx1"/>
              </a:solidFill>
              <a:round/>
              <a:headEnd/>
              <a:tailEnd/>
            </a:ln>
          </p:spPr>
          <p:txBody>
            <a:bodyPr wrap="none" anchor="ctr"/>
            <a:lstStyle/>
            <a:p>
              <a:endParaRPr lang="zh-CN" altLang="en-US"/>
            </a:p>
          </p:txBody>
        </p:sp>
        <p:grpSp>
          <p:nvGrpSpPr>
            <p:cNvPr id="6" name="Group 76"/>
            <p:cNvGrpSpPr>
              <a:grpSpLocks/>
            </p:cNvGrpSpPr>
            <p:nvPr/>
          </p:nvGrpSpPr>
          <p:grpSpPr bwMode="auto">
            <a:xfrm>
              <a:off x="672" y="638"/>
              <a:ext cx="841" cy="2050"/>
              <a:chOff x="672" y="446"/>
              <a:chExt cx="841" cy="2050"/>
            </a:xfrm>
          </p:grpSpPr>
          <p:sp>
            <p:nvSpPr>
              <p:cNvPr id="56411" name="Text Box 77"/>
              <p:cNvSpPr txBox="1">
                <a:spLocks noChangeArrowheads="1"/>
              </p:cNvSpPr>
              <p:nvPr/>
            </p:nvSpPr>
            <p:spPr bwMode="auto">
              <a:xfrm>
                <a:off x="768" y="446"/>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应用层</a:t>
                </a:r>
              </a:p>
            </p:txBody>
          </p:sp>
          <p:sp>
            <p:nvSpPr>
              <p:cNvPr id="56412" name="Text Box 78"/>
              <p:cNvSpPr txBox="1">
                <a:spLocks noChangeArrowheads="1"/>
              </p:cNvSpPr>
              <p:nvPr/>
            </p:nvSpPr>
            <p:spPr bwMode="auto">
              <a:xfrm>
                <a:off x="768" y="769"/>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表示层</a:t>
                </a:r>
              </a:p>
            </p:txBody>
          </p:sp>
          <p:sp>
            <p:nvSpPr>
              <p:cNvPr id="56413" name="Text Box 79"/>
              <p:cNvSpPr txBox="1">
                <a:spLocks noChangeArrowheads="1"/>
              </p:cNvSpPr>
              <p:nvPr/>
            </p:nvSpPr>
            <p:spPr bwMode="auto">
              <a:xfrm>
                <a:off x="768" y="1065"/>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会话层</a:t>
                </a:r>
              </a:p>
            </p:txBody>
          </p:sp>
          <p:sp>
            <p:nvSpPr>
              <p:cNvPr id="56414" name="Text Box 80"/>
              <p:cNvSpPr txBox="1">
                <a:spLocks noChangeArrowheads="1"/>
              </p:cNvSpPr>
              <p:nvPr/>
            </p:nvSpPr>
            <p:spPr bwMode="auto">
              <a:xfrm>
                <a:off x="768" y="1353"/>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运输层</a:t>
                </a:r>
              </a:p>
            </p:txBody>
          </p:sp>
          <p:sp>
            <p:nvSpPr>
              <p:cNvPr id="56415" name="Text Box 81"/>
              <p:cNvSpPr txBox="1">
                <a:spLocks noChangeArrowheads="1"/>
              </p:cNvSpPr>
              <p:nvPr/>
            </p:nvSpPr>
            <p:spPr bwMode="auto">
              <a:xfrm>
                <a:off x="768" y="1641"/>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网络层</a:t>
                </a:r>
              </a:p>
            </p:txBody>
          </p:sp>
          <p:sp>
            <p:nvSpPr>
              <p:cNvPr id="56416" name="Text Box 82"/>
              <p:cNvSpPr txBox="1">
                <a:spLocks noChangeArrowheads="1"/>
              </p:cNvSpPr>
              <p:nvPr/>
            </p:nvSpPr>
            <p:spPr bwMode="auto">
              <a:xfrm>
                <a:off x="672" y="1929"/>
                <a:ext cx="841" cy="231"/>
              </a:xfrm>
              <a:prstGeom prst="rect">
                <a:avLst/>
              </a:prstGeom>
              <a:noFill/>
              <a:ln w="9525">
                <a:noFill/>
                <a:miter lim="800000"/>
                <a:headEnd/>
                <a:tailEnd/>
              </a:ln>
            </p:spPr>
            <p:txBody>
              <a:bodyPr wrap="none">
                <a:spAutoFit/>
              </a:bodyPr>
              <a:lstStyle/>
              <a:p>
                <a:r>
                  <a:rPr lang="zh-CN" altLang="en-US" sz="1800" b="1">
                    <a:latin typeface="宋体" pitchFamily="2" charset="-122"/>
                  </a:rPr>
                  <a:t>数据链路层</a:t>
                </a:r>
              </a:p>
            </p:txBody>
          </p:sp>
          <p:sp>
            <p:nvSpPr>
              <p:cNvPr id="56417" name="Text Box 83"/>
              <p:cNvSpPr txBox="1">
                <a:spLocks noChangeArrowheads="1"/>
              </p:cNvSpPr>
              <p:nvPr/>
            </p:nvSpPr>
            <p:spPr bwMode="auto">
              <a:xfrm>
                <a:off x="768" y="2265"/>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物理层</a:t>
                </a:r>
              </a:p>
            </p:txBody>
          </p:sp>
        </p:grpSp>
        <p:sp>
          <p:nvSpPr>
            <p:cNvPr id="56385" name="Text Box 84"/>
            <p:cNvSpPr txBox="1">
              <a:spLocks noChangeArrowheads="1"/>
            </p:cNvSpPr>
            <p:nvPr/>
          </p:nvSpPr>
          <p:spPr bwMode="auto">
            <a:xfrm>
              <a:off x="2496" y="576"/>
              <a:ext cx="1711" cy="231"/>
            </a:xfrm>
            <a:prstGeom prst="rect">
              <a:avLst/>
            </a:prstGeom>
            <a:noFill/>
            <a:ln w="9525">
              <a:noFill/>
              <a:miter lim="800000"/>
              <a:headEnd/>
              <a:tailEnd/>
            </a:ln>
          </p:spPr>
          <p:txBody>
            <a:bodyPr wrap="none">
              <a:spAutoFit/>
            </a:bodyPr>
            <a:lstStyle/>
            <a:p>
              <a:r>
                <a:rPr lang="zh-CN" altLang="en-US" sz="1800" b="1">
                  <a:latin typeface="宋体" pitchFamily="2" charset="-122"/>
                </a:rPr>
                <a:t>应用层协议（应用服务）</a:t>
              </a:r>
            </a:p>
          </p:txBody>
        </p:sp>
        <p:sp>
          <p:nvSpPr>
            <p:cNvPr id="56386" name="Text Box 85"/>
            <p:cNvSpPr txBox="1">
              <a:spLocks noChangeArrowheads="1"/>
            </p:cNvSpPr>
            <p:nvPr/>
          </p:nvSpPr>
          <p:spPr bwMode="auto">
            <a:xfrm>
              <a:off x="2496" y="864"/>
              <a:ext cx="1711" cy="231"/>
            </a:xfrm>
            <a:prstGeom prst="rect">
              <a:avLst/>
            </a:prstGeom>
            <a:noFill/>
            <a:ln w="9525">
              <a:noFill/>
              <a:miter lim="800000"/>
              <a:headEnd/>
              <a:tailEnd/>
            </a:ln>
          </p:spPr>
          <p:txBody>
            <a:bodyPr wrap="none">
              <a:spAutoFit/>
            </a:bodyPr>
            <a:lstStyle/>
            <a:p>
              <a:r>
                <a:rPr lang="zh-CN" altLang="en-US" sz="1800" b="1">
                  <a:latin typeface="宋体" pitchFamily="2" charset="-122"/>
                </a:rPr>
                <a:t>表示层协议（信息表示）</a:t>
              </a:r>
            </a:p>
          </p:txBody>
        </p:sp>
        <p:sp>
          <p:nvSpPr>
            <p:cNvPr id="56387" name="Text Box 86"/>
            <p:cNvSpPr txBox="1">
              <a:spLocks noChangeArrowheads="1"/>
            </p:cNvSpPr>
            <p:nvPr/>
          </p:nvSpPr>
          <p:spPr bwMode="auto">
            <a:xfrm>
              <a:off x="2496" y="1152"/>
              <a:ext cx="1711" cy="231"/>
            </a:xfrm>
            <a:prstGeom prst="rect">
              <a:avLst/>
            </a:prstGeom>
            <a:noFill/>
            <a:ln w="9525">
              <a:noFill/>
              <a:miter lim="800000"/>
              <a:headEnd/>
              <a:tailEnd/>
            </a:ln>
          </p:spPr>
          <p:txBody>
            <a:bodyPr wrap="none">
              <a:spAutoFit/>
            </a:bodyPr>
            <a:lstStyle/>
            <a:p>
              <a:r>
                <a:rPr lang="zh-CN" altLang="en-US" sz="1800" b="1">
                  <a:latin typeface="宋体" pitchFamily="2" charset="-122"/>
                </a:rPr>
                <a:t>会话层协议（会话控制）</a:t>
              </a:r>
            </a:p>
          </p:txBody>
        </p:sp>
        <p:sp>
          <p:nvSpPr>
            <p:cNvPr id="56388" name="Text Box 87"/>
            <p:cNvSpPr txBox="1">
              <a:spLocks noChangeArrowheads="1"/>
            </p:cNvSpPr>
            <p:nvPr/>
          </p:nvSpPr>
          <p:spPr bwMode="auto">
            <a:xfrm>
              <a:off x="2496" y="1449"/>
              <a:ext cx="1711" cy="231"/>
            </a:xfrm>
            <a:prstGeom prst="rect">
              <a:avLst/>
            </a:prstGeom>
            <a:noFill/>
            <a:ln w="9525">
              <a:noFill/>
              <a:miter lim="800000"/>
              <a:headEnd/>
              <a:tailEnd/>
            </a:ln>
          </p:spPr>
          <p:txBody>
            <a:bodyPr wrap="none">
              <a:spAutoFit/>
            </a:bodyPr>
            <a:lstStyle/>
            <a:p>
              <a:r>
                <a:rPr lang="zh-CN" altLang="en-US" sz="1800" b="1">
                  <a:latin typeface="宋体" pitchFamily="2" charset="-122"/>
                </a:rPr>
                <a:t>运输层协议（适应需求）</a:t>
              </a:r>
            </a:p>
          </p:txBody>
        </p:sp>
        <p:sp>
          <p:nvSpPr>
            <p:cNvPr id="56389" name="Text Box 88"/>
            <p:cNvSpPr txBox="1">
              <a:spLocks noChangeArrowheads="1"/>
            </p:cNvSpPr>
            <p:nvPr/>
          </p:nvSpPr>
          <p:spPr bwMode="auto">
            <a:xfrm>
              <a:off x="4770" y="638"/>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应用层</a:t>
              </a:r>
            </a:p>
          </p:txBody>
        </p:sp>
        <p:sp>
          <p:nvSpPr>
            <p:cNvPr id="56390" name="Text Box 89"/>
            <p:cNvSpPr txBox="1">
              <a:spLocks noChangeArrowheads="1"/>
            </p:cNvSpPr>
            <p:nvPr/>
          </p:nvSpPr>
          <p:spPr bwMode="auto">
            <a:xfrm>
              <a:off x="4770" y="961"/>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表示层</a:t>
              </a:r>
            </a:p>
          </p:txBody>
        </p:sp>
        <p:sp>
          <p:nvSpPr>
            <p:cNvPr id="56391" name="Text Box 90"/>
            <p:cNvSpPr txBox="1">
              <a:spLocks noChangeArrowheads="1"/>
            </p:cNvSpPr>
            <p:nvPr/>
          </p:nvSpPr>
          <p:spPr bwMode="auto">
            <a:xfrm>
              <a:off x="4770" y="1257"/>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会话层</a:t>
              </a:r>
            </a:p>
          </p:txBody>
        </p:sp>
        <p:sp>
          <p:nvSpPr>
            <p:cNvPr id="56392" name="Text Box 91"/>
            <p:cNvSpPr txBox="1">
              <a:spLocks noChangeArrowheads="1"/>
            </p:cNvSpPr>
            <p:nvPr/>
          </p:nvSpPr>
          <p:spPr bwMode="auto">
            <a:xfrm>
              <a:off x="4770" y="1545"/>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运输层</a:t>
              </a:r>
            </a:p>
          </p:txBody>
        </p:sp>
        <p:grpSp>
          <p:nvGrpSpPr>
            <p:cNvPr id="7" name="Group 92"/>
            <p:cNvGrpSpPr>
              <a:grpSpLocks/>
            </p:cNvGrpSpPr>
            <p:nvPr/>
          </p:nvGrpSpPr>
          <p:grpSpPr bwMode="auto">
            <a:xfrm>
              <a:off x="4674" y="1833"/>
              <a:ext cx="841" cy="855"/>
              <a:chOff x="4674" y="1641"/>
              <a:chExt cx="841" cy="855"/>
            </a:xfrm>
          </p:grpSpPr>
          <p:sp>
            <p:nvSpPr>
              <p:cNvPr id="56408" name="Text Box 93"/>
              <p:cNvSpPr txBox="1">
                <a:spLocks noChangeArrowheads="1"/>
              </p:cNvSpPr>
              <p:nvPr/>
            </p:nvSpPr>
            <p:spPr bwMode="auto">
              <a:xfrm>
                <a:off x="4770" y="1641"/>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网络层</a:t>
                </a:r>
              </a:p>
            </p:txBody>
          </p:sp>
          <p:sp>
            <p:nvSpPr>
              <p:cNvPr id="56409" name="Text Box 94"/>
              <p:cNvSpPr txBox="1">
                <a:spLocks noChangeArrowheads="1"/>
              </p:cNvSpPr>
              <p:nvPr/>
            </p:nvSpPr>
            <p:spPr bwMode="auto">
              <a:xfrm>
                <a:off x="4674" y="1929"/>
                <a:ext cx="841" cy="231"/>
              </a:xfrm>
              <a:prstGeom prst="rect">
                <a:avLst/>
              </a:prstGeom>
              <a:noFill/>
              <a:ln w="9525">
                <a:noFill/>
                <a:miter lim="800000"/>
                <a:headEnd/>
                <a:tailEnd/>
              </a:ln>
            </p:spPr>
            <p:txBody>
              <a:bodyPr wrap="none">
                <a:spAutoFit/>
              </a:bodyPr>
              <a:lstStyle/>
              <a:p>
                <a:r>
                  <a:rPr lang="zh-CN" altLang="en-US" sz="1800" b="1">
                    <a:latin typeface="宋体" pitchFamily="2" charset="-122"/>
                  </a:rPr>
                  <a:t>数据链路层</a:t>
                </a:r>
              </a:p>
            </p:txBody>
          </p:sp>
          <p:sp>
            <p:nvSpPr>
              <p:cNvPr id="56410" name="Text Box 95"/>
              <p:cNvSpPr txBox="1">
                <a:spLocks noChangeArrowheads="1"/>
              </p:cNvSpPr>
              <p:nvPr/>
            </p:nvSpPr>
            <p:spPr bwMode="auto">
              <a:xfrm>
                <a:off x="4770" y="2265"/>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物理层</a:t>
                </a:r>
              </a:p>
            </p:txBody>
          </p:sp>
        </p:grpSp>
        <p:grpSp>
          <p:nvGrpSpPr>
            <p:cNvPr id="8" name="Group 96"/>
            <p:cNvGrpSpPr>
              <a:grpSpLocks/>
            </p:cNvGrpSpPr>
            <p:nvPr/>
          </p:nvGrpSpPr>
          <p:grpSpPr bwMode="auto">
            <a:xfrm>
              <a:off x="3120" y="1872"/>
              <a:ext cx="841" cy="855"/>
              <a:chOff x="4674" y="1641"/>
              <a:chExt cx="841" cy="855"/>
            </a:xfrm>
          </p:grpSpPr>
          <p:sp>
            <p:nvSpPr>
              <p:cNvPr id="56405" name="Text Box 97"/>
              <p:cNvSpPr txBox="1">
                <a:spLocks noChangeArrowheads="1"/>
              </p:cNvSpPr>
              <p:nvPr/>
            </p:nvSpPr>
            <p:spPr bwMode="auto">
              <a:xfrm>
                <a:off x="4770" y="1641"/>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网络层</a:t>
                </a:r>
              </a:p>
            </p:txBody>
          </p:sp>
          <p:sp>
            <p:nvSpPr>
              <p:cNvPr id="56406" name="Text Box 98"/>
              <p:cNvSpPr txBox="1">
                <a:spLocks noChangeArrowheads="1"/>
              </p:cNvSpPr>
              <p:nvPr/>
            </p:nvSpPr>
            <p:spPr bwMode="auto">
              <a:xfrm>
                <a:off x="4674" y="1929"/>
                <a:ext cx="841" cy="231"/>
              </a:xfrm>
              <a:prstGeom prst="rect">
                <a:avLst/>
              </a:prstGeom>
              <a:noFill/>
              <a:ln w="9525">
                <a:noFill/>
                <a:miter lim="800000"/>
                <a:headEnd/>
                <a:tailEnd/>
              </a:ln>
            </p:spPr>
            <p:txBody>
              <a:bodyPr wrap="none">
                <a:spAutoFit/>
              </a:bodyPr>
              <a:lstStyle/>
              <a:p>
                <a:r>
                  <a:rPr lang="zh-CN" altLang="en-US" sz="1800" b="1">
                    <a:latin typeface="宋体" pitchFamily="2" charset="-122"/>
                  </a:rPr>
                  <a:t>数据链路层</a:t>
                </a:r>
              </a:p>
            </p:txBody>
          </p:sp>
          <p:sp>
            <p:nvSpPr>
              <p:cNvPr id="56407" name="Text Box 99"/>
              <p:cNvSpPr txBox="1">
                <a:spLocks noChangeArrowheads="1"/>
              </p:cNvSpPr>
              <p:nvPr/>
            </p:nvSpPr>
            <p:spPr bwMode="auto">
              <a:xfrm>
                <a:off x="4770" y="2265"/>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物理层</a:t>
                </a:r>
              </a:p>
            </p:txBody>
          </p:sp>
        </p:grpSp>
        <p:grpSp>
          <p:nvGrpSpPr>
            <p:cNvPr id="9" name="Group 100"/>
            <p:cNvGrpSpPr>
              <a:grpSpLocks/>
            </p:cNvGrpSpPr>
            <p:nvPr/>
          </p:nvGrpSpPr>
          <p:grpSpPr bwMode="auto">
            <a:xfrm>
              <a:off x="1968" y="1872"/>
              <a:ext cx="841" cy="855"/>
              <a:chOff x="4674" y="1641"/>
              <a:chExt cx="841" cy="855"/>
            </a:xfrm>
          </p:grpSpPr>
          <p:sp>
            <p:nvSpPr>
              <p:cNvPr id="56402" name="Text Box 101"/>
              <p:cNvSpPr txBox="1">
                <a:spLocks noChangeArrowheads="1"/>
              </p:cNvSpPr>
              <p:nvPr/>
            </p:nvSpPr>
            <p:spPr bwMode="auto">
              <a:xfrm>
                <a:off x="4770" y="1641"/>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网络层</a:t>
                </a:r>
              </a:p>
            </p:txBody>
          </p:sp>
          <p:sp>
            <p:nvSpPr>
              <p:cNvPr id="56403" name="Text Box 102"/>
              <p:cNvSpPr txBox="1">
                <a:spLocks noChangeArrowheads="1"/>
              </p:cNvSpPr>
              <p:nvPr/>
            </p:nvSpPr>
            <p:spPr bwMode="auto">
              <a:xfrm>
                <a:off x="4674" y="1929"/>
                <a:ext cx="841" cy="231"/>
              </a:xfrm>
              <a:prstGeom prst="rect">
                <a:avLst/>
              </a:prstGeom>
              <a:noFill/>
              <a:ln w="9525">
                <a:noFill/>
                <a:miter lim="800000"/>
                <a:headEnd/>
                <a:tailEnd/>
              </a:ln>
            </p:spPr>
            <p:txBody>
              <a:bodyPr wrap="none">
                <a:spAutoFit/>
              </a:bodyPr>
              <a:lstStyle/>
              <a:p>
                <a:r>
                  <a:rPr lang="zh-CN" altLang="en-US" sz="1800" b="1">
                    <a:latin typeface="宋体" pitchFamily="2" charset="-122"/>
                  </a:rPr>
                  <a:t>数据链路层</a:t>
                </a:r>
              </a:p>
            </p:txBody>
          </p:sp>
          <p:sp>
            <p:nvSpPr>
              <p:cNvPr id="56404" name="Text Box 103"/>
              <p:cNvSpPr txBox="1">
                <a:spLocks noChangeArrowheads="1"/>
              </p:cNvSpPr>
              <p:nvPr/>
            </p:nvSpPr>
            <p:spPr bwMode="auto">
              <a:xfrm>
                <a:off x="4770" y="2265"/>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物理层</a:t>
                </a:r>
              </a:p>
            </p:txBody>
          </p:sp>
        </p:grpSp>
        <p:sp>
          <p:nvSpPr>
            <p:cNvPr id="56396" name="Text Box 104"/>
            <p:cNvSpPr txBox="1">
              <a:spLocks noChangeArrowheads="1"/>
            </p:cNvSpPr>
            <p:nvPr/>
          </p:nvSpPr>
          <p:spPr bwMode="auto">
            <a:xfrm>
              <a:off x="1286" y="2688"/>
              <a:ext cx="696" cy="231"/>
            </a:xfrm>
            <a:prstGeom prst="rect">
              <a:avLst/>
            </a:prstGeom>
            <a:noFill/>
            <a:ln w="9525">
              <a:noFill/>
              <a:miter lim="800000"/>
              <a:headEnd/>
              <a:tailEnd/>
            </a:ln>
          </p:spPr>
          <p:txBody>
            <a:bodyPr wrap="none">
              <a:spAutoFit/>
            </a:bodyPr>
            <a:lstStyle/>
            <a:p>
              <a:r>
                <a:rPr lang="zh-CN" altLang="en-US" sz="1800" b="1"/>
                <a:t>传输媒体</a:t>
              </a:r>
            </a:p>
          </p:txBody>
        </p:sp>
        <p:sp>
          <p:nvSpPr>
            <p:cNvPr id="56397" name="Text Box 105"/>
            <p:cNvSpPr txBox="1">
              <a:spLocks noChangeArrowheads="1"/>
            </p:cNvSpPr>
            <p:nvPr/>
          </p:nvSpPr>
          <p:spPr bwMode="auto">
            <a:xfrm>
              <a:off x="3984" y="2688"/>
              <a:ext cx="696" cy="231"/>
            </a:xfrm>
            <a:prstGeom prst="rect">
              <a:avLst/>
            </a:prstGeom>
            <a:noFill/>
            <a:ln w="9525">
              <a:noFill/>
              <a:miter lim="800000"/>
              <a:headEnd/>
              <a:tailEnd/>
            </a:ln>
          </p:spPr>
          <p:txBody>
            <a:bodyPr wrap="none">
              <a:spAutoFit/>
            </a:bodyPr>
            <a:lstStyle/>
            <a:p>
              <a:r>
                <a:rPr lang="zh-CN" altLang="en-US" sz="1800" b="1"/>
                <a:t>传输媒体</a:t>
              </a:r>
            </a:p>
          </p:txBody>
        </p:sp>
        <p:sp>
          <p:nvSpPr>
            <p:cNvPr id="56398" name="Text Box 106"/>
            <p:cNvSpPr txBox="1">
              <a:spLocks noChangeArrowheads="1"/>
            </p:cNvSpPr>
            <p:nvPr/>
          </p:nvSpPr>
          <p:spPr bwMode="auto">
            <a:xfrm>
              <a:off x="2592" y="2688"/>
              <a:ext cx="696" cy="231"/>
            </a:xfrm>
            <a:prstGeom prst="rect">
              <a:avLst/>
            </a:prstGeom>
            <a:noFill/>
            <a:ln w="9525">
              <a:noFill/>
              <a:miter lim="800000"/>
              <a:headEnd/>
              <a:tailEnd/>
            </a:ln>
          </p:spPr>
          <p:txBody>
            <a:bodyPr wrap="none">
              <a:spAutoFit/>
            </a:bodyPr>
            <a:lstStyle/>
            <a:p>
              <a:r>
                <a:rPr lang="zh-CN" altLang="en-US" sz="1800" b="1"/>
                <a:t>传输媒体</a:t>
              </a:r>
            </a:p>
          </p:txBody>
        </p:sp>
        <p:sp>
          <p:nvSpPr>
            <p:cNvPr id="56399" name="Text Box 107"/>
            <p:cNvSpPr txBox="1">
              <a:spLocks noChangeArrowheads="1"/>
            </p:cNvSpPr>
            <p:nvPr/>
          </p:nvSpPr>
          <p:spPr bwMode="auto">
            <a:xfrm>
              <a:off x="816" y="3273"/>
              <a:ext cx="478" cy="231"/>
            </a:xfrm>
            <a:prstGeom prst="rect">
              <a:avLst/>
            </a:prstGeom>
            <a:noFill/>
            <a:ln w="9525">
              <a:noFill/>
              <a:miter lim="800000"/>
              <a:headEnd/>
              <a:tailEnd/>
            </a:ln>
          </p:spPr>
          <p:txBody>
            <a:bodyPr wrap="none">
              <a:spAutoFit/>
            </a:bodyPr>
            <a:lstStyle/>
            <a:p>
              <a:r>
                <a:rPr lang="zh-CN" altLang="en-US" sz="1800" b="1">
                  <a:latin typeface="宋体" pitchFamily="2" charset="-122"/>
                </a:rPr>
                <a:t>主机</a:t>
              </a:r>
              <a:r>
                <a:rPr lang="en-US" altLang="zh-CN" sz="1800" b="1">
                  <a:latin typeface="宋体" pitchFamily="2" charset="-122"/>
                </a:rPr>
                <a:t>A</a:t>
              </a:r>
            </a:p>
          </p:txBody>
        </p:sp>
        <p:sp>
          <p:nvSpPr>
            <p:cNvPr id="56400" name="Text Box 108"/>
            <p:cNvSpPr txBox="1">
              <a:spLocks noChangeArrowheads="1"/>
            </p:cNvSpPr>
            <p:nvPr/>
          </p:nvSpPr>
          <p:spPr bwMode="auto">
            <a:xfrm>
              <a:off x="4896" y="3273"/>
              <a:ext cx="478" cy="231"/>
            </a:xfrm>
            <a:prstGeom prst="rect">
              <a:avLst/>
            </a:prstGeom>
            <a:noFill/>
            <a:ln w="9525">
              <a:noFill/>
              <a:miter lim="800000"/>
              <a:headEnd/>
              <a:tailEnd/>
            </a:ln>
          </p:spPr>
          <p:txBody>
            <a:bodyPr wrap="none">
              <a:spAutoFit/>
            </a:bodyPr>
            <a:lstStyle/>
            <a:p>
              <a:r>
                <a:rPr lang="zh-CN" altLang="en-US" sz="1800" b="1">
                  <a:latin typeface="宋体" pitchFamily="2" charset="-122"/>
                </a:rPr>
                <a:t>主机</a:t>
              </a:r>
              <a:r>
                <a:rPr lang="en-US" altLang="zh-CN" sz="1800" b="1">
                  <a:latin typeface="宋体" pitchFamily="2" charset="-122"/>
                </a:rPr>
                <a:t>B</a:t>
              </a:r>
            </a:p>
          </p:txBody>
        </p:sp>
        <p:sp>
          <p:nvSpPr>
            <p:cNvPr id="56401" name="Text Box 109"/>
            <p:cNvSpPr txBox="1">
              <a:spLocks noChangeArrowheads="1"/>
            </p:cNvSpPr>
            <p:nvPr/>
          </p:nvSpPr>
          <p:spPr bwMode="auto">
            <a:xfrm>
              <a:off x="2534" y="3278"/>
              <a:ext cx="696" cy="231"/>
            </a:xfrm>
            <a:prstGeom prst="rect">
              <a:avLst/>
            </a:prstGeom>
            <a:noFill/>
            <a:ln w="9525">
              <a:noFill/>
              <a:miter lim="800000"/>
              <a:headEnd/>
              <a:tailEnd/>
            </a:ln>
          </p:spPr>
          <p:txBody>
            <a:bodyPr wrap="none">
              <a:spAutoFit/>
            </a:bodyPr>
            <a:lstStyle/>
            <a:p>
              <a:r>
                <a:rPr lang="zh-CN" altLang="en-US" sz="1800" b="1"/>
                <a:t>中继系统</a:t>
              </a:r>
            </a:p>
          </p:txBody>
        </p:sp>
      </p:grpSp>
      <p:sp>
        <p:nvSpPr>
          <p:cNvPr id="839790" name="Rectangle 110"/>
          <p:cNvSpPr>
            <a:spLocks noChangeArrowheads="1"/>
          </p:cNvSpPr>
          <p:nvPr/>
        </p:nvSpPr>
        <p:spPr bwMode="auto">
          <a:xfrm>
            <a:off x="228600" y="6159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56326" name="Text Box 112"/>
          <p:cNvSpPr txBox="1">
            <a:spLocks noChangeArrowheads="1"/>
          </p:cNvSpPr>
          <p:nvPr/>
        </p:nvSpPr>
        <p:spPr bwMode="auto">
          <a:xfrm>
            <a:off x="179388" y="101600"/>
            <a:ext cx="5905500" cy="519113"/>
          </a:xfrm>
          <a:prstGeom prst="rect">
            <a:avLst/>
          </a:prstGeom>
          <a:noFill/>
          <a:ln w="9525">
            <a:noFill/>
            <a:miter lim="800000"/>
            <a:headEnd/>
            <a:tailEnd/>
          </a:ln>
        </p:spPr>
        <p:txBody>
          <a:bodyPr>
            <a:spAutoFit/>
          </a:bodyPr>
          <a:lstStyle/>
          <a:p>
            <a:pPr>
              <a:spcBef>
                <a:spcPct val="20000"/>
              </a:spcBef>
            </a:pPr>
            <a:r>
              <a:rPr lang="en-US" altLang="zh-CN" b="1">
                <a:solidFill>
                  <a:srgbClr val="FF0000"/>
                </a:solidFill>
                <a:latin typeface="宋体" pitchFamily="2" charset="-122"/>
              </a:rPr>
              <a:t>★</a:t>
            </a:r>
            <a:r>
              <a:rPr lang="en-US" altLang="zh-CN" sz="2800" b="1">
                <a:solidFill>
                  <a:srgbClr val="FF0000"/>
                </a:solidFill>
                <a:latin typeface="宋体" pitchFamily="2" charset="-122"/>
              </a:rPr>
              <a:t> </a:t>
            </a:r>
            <a:r>
              <a:rPr lang="en-US" altLang="zh-CN" sz="2800" b="1">
                <a:latin typeface="宋体" pitchFamily="2" charset="-122"/>
              </a:rPr>
              <a:t>OSI/</a:t>
            </a:r>
            <a:r>
              <a:rPr lang="en-US" altLang="zh-CN" sz="2800" b="1">
                <a:solidFill>
                  <a:srgbClr val="FF0000"/>
                </a:solidFill>
                <a:latin typeface="宋体" pitchFamily="2" charset="-122"/>
              </a:rPr>
              <a:t>RM</a:t>
            </a:r>
            <a:r>
              <a:rPr lang="zh-CN" altLang="en-US" sz="2800" b="1">
                <a:latin typeface="宋体" pitchFamily="2" charset="-122"/>
              </a:rPr>
              <a:t>的层次</a:t>
            </a:r>
            <a:r>
              <a:rPr lang="en-US" altLang="zh-CN" sz="2800" b="1">
                <a:latin typeface="Roman 10cpi"/>
              </a:rPr>
              <a:t>——</a:t>
            </a:r>
            <a:r>
              <a:rPr lang="zh-CN" altLang="en-US" b="1">
                <a:latin typeface="宋体" pitchFamily="2" charset="-122"/>
              </a:rPr>
              <a:t>七层体系结构：</a:t>
            </a:r>
          </a:p>
        </p:txBody>
      </p:sp>
      <p:sp>
        <p:nvSpPr>
          <p:cNvPr id="56327" name="Rectangle 114"/>
          <p:cNvSpPr>
            <a:spLocks noChangeArrowheads="1"/>
          </p:cNvSpPr>
          <p:nvPr/>
        </p:nvSpPr>
        <p:spPr bwMode="auto">
          <a:xfrm>
            <a:off x="755650" y="2493963"/>
            <a:ext cx="8137525" cy="1295400"/>
          </a:xfrm>
          <a:prstGeom prst="rect">
            <a:avLst/>
          </a:prstGeom>
          <a:solidFill>
            <a:schemeClr val="accent1"/>
          </a:solidFill>
          <a:ln w="9525">
            <a:solidFill>
              <a:schemeClr val="tx1"/>
            </a:solidFill>
            <a:miter lim="800000"/>
            <a:headEnd/>
            <a:tailEnd/>
          </a:ln>
        </p:spPr>
        <p:txBody>
          <a:bodyPr wrap="none" anchor="ctr"/>
          <a:lstStyle/>
          <a:p>
            <a:pPr>
              <a:lnSpc>
                <a:spcPct val="105000"/>
              </a:lnSpc>
              <a:spcBef>
                <a:spcPct val="5000"/>
              </a:spcBef>
              <a:buFont typeface="宋体" pitchFamily="2" charset="-122"/>
              <a:buNone/>
            </a:pPr>
            <a:r>
              <a:rPr lang="zh-CN" altLang="en-US" b="1">
                <a:solidFill>
                  <a:srgbClr val="FF0000"/>
                </a:solidFill>
              </a:rPr>
              <a:t>物理层</a:t>
            </a:r>
            <a:r>
              <a:rPr lang="zh-CN" altLang="en-US" b="1"/>
              <a:t>（</a:t>
            </a:r>
            <a:r>
              <a:rPr lang="en-US" altLang="zh-CN" b="1"/>
              <a:t>PH</a:t>
            </a:r>
            <a:r>
              <a:rPr lang="zh-CN" altLang="en-US" b="1"/>
              <a:t>）：</a:t>
            </a:r>
          </a:p>
          <a:p>
            <a:pPr>
              <a:lnSpc>
                <a:spcPct val="105000"/>
              </a:lnSpc>
              <a:spcBef>
                <a:spcPct val="5000"/>
              </a:spcBef>
              <a:buFont typeface="宋体" pitchFamily="2" charset="-122"/>
              <a:buNone/>
            </a:pPr>
            <a:r>
              <a:rPr lang="zh-CN" altLang="en-US" b="1"/>
              <a:t>        确定物理设备接口，提供点－点的比特流传输</a:t>
            </a:r>
          </a:p>
          <a:p>
            <a:pPr>
              <a:lnSpc>
                <a:spcPct val="105000"/>
              </a:lnSpc>
              <a:spcBef>
                <a:spcPct val="5000"/>
              </a:spcBef>
              <a:buFont typeface="宋体" pitchFamily="2" charset="-122"/>
              <a:buNone/>
            </a:pPr>
            <a:r>
              <a:rPr lang="zh-CN" altLang="en-US" b="1"/>
              <a:t>        的物理链路；</a:t>
            </a:r>
            <a:endParaRPr lang="zh-CN" altLang="en-US"/>
          </a:p>
        </p:txBody>
      </p:sp>
      <p:sp>
        <p:nvSpPr>
          <p:cNvPr id="56328" name="Line 115"/>
          <p:cNvSpPr>
            <a:spLocks noChangeShapeType="1"/>
          </p:cNvSpPr>
          <p:nvPr/>
        </p:nvSpPr>
        <p:spPr bwMode="auto">
          <a:xfrm>
            <a:off x="1403350" y="3573463"/>
            <a:ext cx="431800" cy="2160587"/>
          </a:xfrm>
          <a:prstGeom prst="line">
            <a:avLst/>
          </a:prstGeom>
          <a:noFill/>
          <a:ln w="28575">
            <a:solidFill>
              <a:srgbClr val="FF0000"/>
            </a:solidFill>
            <a:prstDash val="dash"/>
            <a:round/>
            <a:headEnd/>
            <a:tailEnd type="triangle" w="med" len="med"/>
          </a:ln>
        </p:spPr>
        <p:txBody>
          <a:bodyPr/>
          <a:lstStyle/>
          <a:p>
            <a:endParaRPr lang="zh-CN" altLang="en-US"/>
          </a:p>
        </p:txBody>
      </p:sp>
      <p:sp>
        <p:nvSpPr>
          <p:cNvPr id="56329" name="Line 116"/>
          <p:cNvSpPr>
            <a:spLocks noChangeShapeType="1"/>
          </p:cNvSpPr>
          <p:nvPr/>
        </p:nvSpPr>
        <p:spPr bwMode="auto">
          <a:xfrm>
            <a:off x="1547813" y="3573463"/>
            <a:ext cx="2016125" cy="2016125"/>
          </a:xfrm>
          <a:prstGeom prst="line">
            <a:avLst/>
          </a:prstGeom>
          <a:noFill/>
          <a:ln w="28575">
            <a:solidFill>
              <a:srgbClr val="FF0000"/>
            </a:solidFill>
            <a:prstDash val="dash"/>
            <a:round/>
            <a:headEnd/>
            <a:tailEnd type="triangle" w="med" len="med"/>
          </a:ln>
        </p:spPr>
        <p:txBody>
          <a:bodyPr/>
          <a:lstStyle/>
          <a:p>
            <a:endParaRPr lang="zh-CN" altLang="en-US"/>
          </a:p>
        </p:txBody>
      </p:sp>
      <p:sp>
        <p:nvSpPr>
          <p:cNvPr id="56330" name="Line 117"/>
          <p:cNvSpPr>
            <a:spLocks noChangeShapeType="1"/>
          </p:cNvSpPr>
          <p:nvPr/>
        </p:nvSpPr>
        <p:spPr bwMode="auto">
          <a:xfrm flipV="1">
            <a:off x="1835150" y="5805488"/>
            <a:ext cx="1728788" cy="71437"/>
          </a:xfrm>
          <a:prstGeom prst="line">
            <a:avLst/>
          </a:prstGeom>
          <a:noFill/>
          <a:ln w="28575">
            <a:solidFill>
              <a:srgbClr val="FF0000"/>
            </a:solidFill>
            <a:prstDash val="dash"/>
            <a:round/>
            <a:headEnd/>
            <a:tailEnd/>
          </a:ln>
        </p:spPr>
        <p:txBody>
          <a:bodyPr/>
          <a:lstStyle/>
          <a:p>
            <a:endParaRPr lang="zh-CN" altLang="en-US"/>
          </a:p>
        </p:txBody>
      </p:sp>
      <p:sp>
        <p:nvSpPr>
          <p:cNvPr id="118" name="Text Box 115"/>
          <p:cNvSpPr txBox="1">
            <a:spLocks noChangeArrowheads="1"/>
          </p:cNvSpPr>
          <p:nvPr/>
        </p:nvSpPr>
        <p:spPr bwMode="auto">
          <a:xfrm>
            <a:off x="8572528" y="117475"/>
            <a:ext cx="338554" cy="461665"/>
          </a:xfrm>
          <a:prstGeom prst="rect">
            <a:avLst/>
          </a:prstGeom>
          <a:noFill/>
          <a:ln w="12700">
            <a:noFill/>
            <a:miter lim="800000"/>
            <a:headEnd/>
            <a:tailEnd/>
          </a:ln>
        </p:spPr>
        <p:txBody>
          <a:bodyPr wrap="none">
            <a:spAutoFit/>
          </a:bodyPr>
          <a:lstStyle/>
          <a:p>
            <a:pPr eaLnBrk="0" hangingPunct="0"/>
            <a:r>
              <a:rPr lang="en-US" altLang="zh-CN" dirty="0" smtClean="0"/>
              <a:t>4</a:t>
            </a:r>
            <a:endParaRPr lang="en-US" altLang="zh-C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17"/>
          <p:cNvSpPr>
            <a:spLocks noChangeArrowheads="1"/>
          </p:cNvSpPr>
          <p:nvPr/>
        </p:nvSpPr>
        <p:spPr bwMode="auto">
          <a:xfrm>
            <a:off x="1042988" y="3357563"/>
            <a:ext cx="7632700" cy="431800"/>
          </a:xfrm>
          <a:prstGeom prst="rect">
            <a:avLst/>
          </a:prstGeom>
          <a:solidFill>
            <a:srgbClr val="FFFF00"/>
          </a:solidFill>
          <a:ln w="9525">
            <a:noFill/>
            <a:miter lim="800000"/>
            <a:headEnd/>
            <a:tailEnd/>
          </a:ln>
        </p:spPr>
        <p:txBody>
          <a:bodyPr wrap="none" anchor="ctr"/>
          <a:lstStyle/>
          <a:p>
            <a:endParaRPr lang="zh-CN" altLang="en-US"/>
          </a:p>
        </p:txBody>
      </p:sp>
      <p:grpSp>
        <p:nvGrpSpPr>
          <p:cNvPr id="2" name="Group 2"/>
          <p:cNvGrpSpPr>
            <a:grpSpLocks/>
          </p:cNvGrpSpPr>
          <p:nvPr/>
        </p:nvGrpSpPr>
        <p:grpSpPr bwMode="auto">
          <a:xfrm>
            <a:off x="1066800" y="914400"/>
            <a:ext cx="7688263" cy="5410200"/>
            <a:chOff x="672" y="576"/>
            <a:chExt cx="4843" cy="3408"/>
          </a:xfrm>
        </p:grpSpPr>
        <p:sp>
          <p:nvSpPr>
            <p:cNvPr id="57355" name="Rectangle 3"/>
            <p:cNvSpPr>
              <a:spLocks noChangeArrowheads="1"/>
            </p:cNvSpPr>
            <p:nvPr/>
          </p:nvSpPr>
          <p:spPr bwMode="auto">
            <a:xfrm>
              <a:off x="672" y="576"/>
              <a:ext cx="779" cy="2128"/>
            </a:xfrm>
            <a:prstGeom prst="rect">
              <a:avLst/>
            </a:prstGeom>
            <a:noFill/>
            <a:ln w="9525">
              <a:solidFill>
                <a:srgbClr val="000000"/>
              </a:solidFill>
              <a:miter lim="800000"/>
              <a:headEnd/>
              <a:tailEnd/>
            </a:ln>
          </p:spPr>
          <p:txBody>
            <a:bodyPr/>
            <a:lstStyle/>
            <a:p>
              <a:endParaRPr lang="zh-CN" altLang="en-US"/>
            </a:p>
          </p:txBody>
        </p:sp>
        <p:sp>
          <p:nvSpPr>
            <p:cNvPr id="57356" name="Rectangle 4"/>
            <p:cNvSpPr>
              <a:spLocks noChangeArrowheads="1"/>
            </p:cNvSpPr>
            <p:nvPr/>
          </p:nvSpPr>
          <p:spPr bwMode="auto">
            <a:xfrm>
              <a:off x="4693" y="576"/>
              <a:ext cx="779" cy="2128"/>
            </a:xfrm>
            <a:prstGeom prst="rect">
              <a:avLst/>
            </a:prstGeom>
            <a:noFill/>
            <a:ln w="9525">
              <a:solidFill>
                <a:srgbClr val="000000"/>
              </a:solidFill>
              <a:miter lim="800000"/>
              <a:headEnd/>
              <a:tailEnd/>
            </a:ln>
          </p:spPr>
          <p:txBody>
            <a:bodyPr/>
            <a:lstStyle/>
            <a:p>
              <a:endParaRPr lang="zh-CN" altLang="en-US"/>
            </a:p>
          </p:txBody>
        </p:sp>
        <p:sp>
          <p:nvSpPr>
            <p:cNvPr id="57357" name="Rectangle 5"/>
            <p:cNvSpPr>
              <a:spLocks noChangeArrowheads="1"/>
            </p:cNvSpPr>
            <p:nvPr/>
          </p:nvSpPr>
          <p:spPr bwMode="auto">
            <a:xfrm>
              <a:off x="1969" y="1792"/>
              <a:ext cx="779" cy="912"/>
            </a:xfrm>
            <a:prstGeom prst="rect">
              <a:avLst/>
            </a:prstGeom>
            <a:noFill/>
            <a:ln w="9525">
              <a:solidFill>
                <a:srgbClr val="000000"/>
              </a:solidFill>
              <a:miter lim="800000"/>
              <a:headEnd/>
              <a:tailEnd/>
            </a:ln>
          </p:spPr>
          <p:txBody>
            <a:bodyPr/>
            <a:lstStyle/>
            <a:p>
              <a:endParaRPr lang="zh-CN" altLang="en-US"/>
            </a:p>
          </p:txBody>
        </p:sp>
        <p:sp>
          <p:nvSpPr>
            <p:cNvPr id="57358" name="Rectangle 6"/>
            <p:cNvSpPr>
              <a:spLocks noChangeArrowheads="1"/>
            </p:cNvSpPr>
            <p:nvPr/>
          </p:nvSpPr>
          <p:spPr bwMode="auto">
            <a:xfrm>
              <a:off x="3136" y="1792"/>
              <a:ext cx="780" cy="912"/>
            </a:xfrm>
            <a:prstGeom prst="rect">
              <a:avLst/>
            </a:prstGeom>
            <a:noFill/>
            <a:ln w="9525">
              <a:solidFill>
                <a:srgbClr val="000000"/>
              </a:solidFill>
              <a:miter lim="800000"/>
              <a:headEnd/>
              <a:tailEnd/>
            </a:ln>
          </p:spPr>
          <p:txBody>
            <a:bodyPr/>
            <a:lstStyle/>
            <a:p>
              <a:endParaRPr lang="zh-CN" altLang="en-US"/>
            </a:p>
          </p:txBody>
        </p:sp>
        <p:sp>
          <p:nvSpPr>
            <p:cNvPr id="57359" name="Line 7"/>
            <p:cNvSpPr>
              <a:spLocks noChangeShapeType="1"/>
            </p:cNvSpPr>
            <p:nvPr/>
          </p:nvSpPr>
          <p:spPr bwMode="auto">
            <a:xfrm>
              <a:off x="672" y="880"/>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7360" name="Line 8"/>
            <p:cNvSpPr>
              <a:spLocks noChangeShapeType="1"/>
            </p:cNvSpPr>
            <p:nvPr/>
          </p:nvSpPr>
          <p:spPr bwMode="auto">
            <a:xfrm>
              <a:off x="672" y="1184"/>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7361" name="Line 9"/>
            <p:cNvSpPr>
              <a:spLocks noChangeShapeType="1"/>
            </p:cNvSpPr>
            <p:nvPr/>
          </p:nvSpPr>
          <p:spPr bwMode="auto">
            <a:xfrm>
              <a:off x="672" y="1488"/>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7362" name="Line 10"/>
            <p:cNvSpPr>
              <a:spLocks noChangeShapeType="1"/>
            </p:cNvSpPr>
            <p:nvPr/>
          </p:nvSpPr>
          <p:spPr bwMode="auto">
            <a:xfrm>
              <a:off x="672" y="1792"/>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7363" name="Line 11"/>
            <p:cNvSpPr>
              <a:spLocks noChangeShapeType="1"/>
            </p:cNvSpPr>
            <p:nvPr/>
          </p:nvSpPr>
          <p:spPr bwMode="auto">
            <a:xfrm>
              <a:off x="672" y="2095"/>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7364" name="Line 12"/>
            <p:cNvSpPr>
              <a:spLocks noChangeShapeType="1"/>
            </p:cNvSpPr>
            <p:nvPr/>
          </p:nvSpPr>
          <p:spPr bwMode="auto">
            <a:xfrm>
              <a:off x="672" y="2399"/>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7365" name="Line 13"/>
            <p:cNvSpPr>
              <a:spLocks noChangeShapeType="1"/>
            </p:cNvSpPr>
            <p:nvPr/>
          </p:nvSpPr>
          <p:spPr bwMode="auto">
            <a:xfrm>
              <a:off x="1969" y="2095"/>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7366" name="Line 14"/>
            <p:cNvSpPr>
              <a:spLocks noChangeShapeType="1"/>
            </p:cNvSpPr>
            <p:nvPr/>
          </p:nvSpPr>
          <p:spPr bwMode="auto">
            <a:xfrm>
              <a:off x="1969" y="2399"/>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7367" name="Line 15"/>
            <p:cNvSpPr>
              <a:spLocks noChangeShapeType="1"/>
            </p:cNvSpPr>
            <p:nvPr/>
          </p:nvSpPr>
          <p:spPr bwMode="auto">
            <a:xfrm>
              <a:off x="3136" y="2095"/>
              <a:ext cx="780" cy="1"/>
            </a:xfrm>
            <a:prstGeom prst="line">
              <a:avLst/>
            </a:prstGeom>
            <a:noFill/>
            <a:ln w="12700">
              <a:solidFill>
                <a:srgbClr val="000000"/>
              </a:solidFill>
              <a:round/>
              <a:headEnd type="none" w="sm" len="sm"/>
              <a:tailEnd type="none" w="sm" len="sm"/>
            </a:ln>
          </p:spPr>
          <p:txBody>
            <a:bodyPr/>
            <a:lstStyle/>
            <a:p>
              <a:endParaRPr lang="zh-CN" altLang="en-US"/>
            </a:p>
          </p:txBody>
        </p:sp>
        <p:sp>
          <p:nvSpPr>
            <p:cNvPr id="57368" name="Line 16"/>
            <p:cNvSpPr>
              <a:spLocks noChangeShapeType="1"/>
            </p:cNvSpPr>
            <p:nvPr/>
          </p:nvSpPr>
          <p:spPr bwMode="auto">
            <a:xfrm>
              <a:off x="3136" y="2399"/>
              <a:ext cx="780" cy="1"/>
            </a:xfrm>
            <a:prstGeom prst="line">
              <a:avLst/>
            </a:prstGeom>
            <a:noFill/>
            <a:ln w="12700">
              <a:solidFill>
                <a:srgbClr val="000000"/>
              </a:solidFill>
              <a:round/>
              <a:headEnd type="none" w="sm" len="sm"/>
              <a:tailEnd type="none" w="sm" len="sm"/>
            </a:ln>
          </p:spPr>
          <p:txBody>
            <a:bodyPr/>
            <a:lstStyle/>
            <a:p>
              <a:endParaRPr lang="zh-CN" altLang="en-US"/>
            </a:p>
          </p:txBody>
        </p:sp>
        <p:sp>
          <p:nvSpPr>
            <p:cNvPr id="57369" name="Line 17"/>
            <p:cNvSpPr>
              <a:spLocks noChangeShapeType="1"/>
            </p:cNvSpPr>
            <p:nvPr/>
          </p:nvSpPr>
          <p:spPr bwMode="auto">
            <a:xfrm>
              <a:off x="4693" y="880"/>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7370" name="Line 18"/>
            <p:cNvSpPr>
              <a:spLocks noChangeShapeType="1"/>
            </p:cNvSpPr>
            <p:nvPr/>
          </p:nvSpPr>
          <p:spPr bwMode="auto">
            <a:xfrm>
              <a:off x="4693" y="1184"/>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7371" name="Line 19"/>
            <p:cNvSpPr>
              <a:spLocks noChangeShapeType="1"/>
            </p:cNvSpPr>
            <p:nvPr/>
          </p:nvSpPr>
          <p:spPr bwMode="auto">
            <a:xfrm>
              <a:off x="4693" y="1488"/>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7372" name="Line 20"/>
            <p:cNvSpPr>
              <a:spLocks noChangeShapeType="1"/>
            </p:cNvSpPr>
            <p:nvPr/>
          </p:nvSpPr>
          <p:spPr bwMode="auto">
            <a:xfrm>
              <a:off x="4693" y="1792"/>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7373" name="Line 21"/>
            <p:cNvSpPr>
              <a:spLocks noChangeShapeType="1"/>
            </p:cNvSpPr>
            <p:nvPr/>
          </p:nvSpPr>
          <p:spPr bwMode="auto">
            <a:xfrm>
              <a:off x="4693" y="2095"/>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7374" name="Line 22"/>
            <p:cNvSpPr>
              <a:spLocks noChangeShapeType="1"/>
            </p:cNvSpPr>
            <p:nvPr/>
          </p:nvSpPr>
          <p:spPr bwMode="auto">
            <a:xfrm>
              <a:off x="4693" y="2399"/>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7375" name="Line 23"/>
            <p:cNvSpPr>
              <a:spLocks noChangeShapeType="1"/>
            </p:cNvSpPr>
            <p:nvPr/>
          </p:nvSpPr>
          <p:spPr bwMode="auto">
            <a:xfrm>
              <a:off x="1450" y="779"/>
              <a:ext cx="3244" cy="1"/>
            </a:xfrm>
            <a:prstGeom prst="line">
              <a:avLst/>
            </a:prstGeom>
            <a:noFill/>
            <a:ln w="6350">
              <a:solidFill>
                <a:srgbClr val="000000"/>
              </a:solidFill>
              <a:prstDash val="sysDot"/>
              <a:round/>
              <a:headEnd type="arrow" w="sm" len="sm"/>
              <a:tailEnd type="arrow" w="sm" len="sm"/>
            </a:ln>
          </p:spPr>
          <p:txBody>
            <a:bodyPr/>
            <a:lstStyle/>
            <a:p>
              <a:endParaRPr lang="zh-CN" altLang="en-US"/>
            </a:p>
          </p:txBody>
        </p:sp>
        <p:sp>
          <p:nvSpPr>
            <p:cNvPr id="57376" name="Line 24"/>
            <p:cNvSpPr>
              <a:spLocks noChangeShapeType="1"/>
            </p:cNvSpPr>
            <p:nvPr/>
          </p:nvSpPr>
          <p:spPr bwMode="auto">
            <a:xfrm>
              <a:off x="1450" y="1082"/>
              <a:ext cx="3244"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7377" name="Line 25"/>
            <p:cNvSpPr>
              <a:spLocks noChangeShapeType="1"/>
            </p:cNvSpPr>
            <p:nvPr/>
          </p:nvSpPr>
          <p:spPr bwMode="auto">
            <a:xfrm>
              <a:off x="1450" y="1386"/>
              <a:ext cx="3244"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7378" name="Line 26"/>
            <p:cNvSpPr>
              <a:spLocks noChangeShapeType="1"/>
            </p:cNvSpPr>
            <p:nvPr/>
          </p:nvSpPr>
          <p:spPr bwMode="auto">
            <a:xfrm>
              <a:off x="1450" y="1690"/>
              <a:ext cx="3244"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7379" name="Line 27"/>
            <p:cNvSpPr>
              <a:spLocks noChangeShapeType="1"/>
            </p:cNvSpPr>
            <p:nvPr/>
          </p:nvSpPr>
          <p:spPr bwMode="auto">
            <a:xfrm>
              <a:off x="1450" y="1994"/>
              <a:ext cx="52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7380" name="Line 28"/>
            <p:cNvSpPr>
              <a:spLocks noChangeShapeType="1"/>
            </p:cNvSpPr>
            <p:nvPr/>
          </p:nvSpPr>
          <p:spPr bwMode="auto">
            <a:xfrm>
              <a:off x="1450" y="2298"/>
              <a:ext cx="52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7381" name="Line 29"/>
            <p:cNvSpPr>
              <a:spLocks noChangeShapeType="1"/>
            </p:cNvSpPr>
            <p:nvPr/>
          </p:nvSpPr>
          <p:spPr bwMode="auto">
            <a:xfrm>
              <a:off x="1450" y="2602"/>
              <a:ext cx="520" cy="1"/>
            </a:xfrm>
            <a:prstGeom prst="line">
              <a:avLst/>
            </a:prstGeom>
            <a:noFill/>
            <a:ln w="12700">
              <a:solidFill>
                <a:srgbClr val="000000"/>
              </a:solidFill>
              <a:prstDash val="sysDot"/>
              <a:round/>
              <a:headEnd type="triangle" w="sm" len="sm"/>
              <a:tailEnd type="triangle" w="sm" len="sm"/>
            </a:ln>
          </p:spPr>
          <p:txBody>
            <a:bodyPr/>
            <a:lstStyle/>
            <a:p>
              <a:endParaRPr lang="zh-CN" altLang="en-US"/>
            </a:p>
          </p:txBody>
        </p:sp>
        <p:sp>
          <p:nvSpPr>
            <p:cNvPr id="57382" name="Line 30"/>
            <p:cNvSpPr>
              <a:spLocks noChangeShapeType="1"/>
            </p:cNvSpPr>
            <p:nvPr/>
          </p:nvSpPr>
          <p:spPr bwMode="auto">
            <a:xfrm>
              <a:off x="2747" y="1994"/>
              <a:ext cx="39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7383" name="Line 31"/>
            <p:cNvSpPr>
              <a:spLocks noChangeShapeType="1"/>
            </p:cNvSpPr>
            <p:nvPr/>
          </p:nvSpPr>
          <p:spPr bwMode="auto">
            <a:xfrm>
              <a:off x="2747" y="2298"/>
              <a:ext cx="39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7384" name="Line 32"/>
            <p:cNvSpPr>
              <a:spLocks noChangeShapeType="1"/>
            </p:cNvSpPr>
            <p:nvPr/>
          </p:nvSpPr>
          <p:spPr bwMode="auto">
            <a:xfrm>
              <a:off x="2747" y="2602"/>
              <a:ext cx="39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7385" name="Line 33"/>
            <p:cNvSpPr>
              <a:spLocks noChangeShapeType="1"/>
            </p:cNvSpPr>
            <p:nvPr/>
          </p:nvSpPr>
          <p:spPr bwMode="auto">
            <a:xfrm>
              <a:off x="3914" y="1994"/>
              <a:ext cx="78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7386" name="Line 34"/>
            <p:cNvSpPr>
              <a:spLocks noChangeShapeType="1"/>
            </p:cNvSpPr>
            <p:nvPr/>
          </p:nvSpPr>
          <p:spPr bwMode="auto">
            <a:xfrm>
              <a:off x="3914" y="2298"/>
              <a:ext cx="78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7387" name="Line 35"/>
            <p:cNvSpPr>
              <a:spLocks noChangeShapeType="1"/>
            </p:cNvSpPr>
            <p:nvPr/>
          </p:nvSpPr>
          <p:spPr bwMode="auto">
            <a:xfrm>
              <a:off x="3914" y="2602"/>
              <a:ext cx="78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7388" name="Line 36"/>
            <p:cNvSpPr>
              <a:spLocks noChangeShapeType="1"/>
            </p:cNvSpPr>
            <p:nvPr/>
          </p:nvSpPr>
          <p:spPr bwMode="auto">
            <a:xfrm>
              <a:off x="1061" y="2703"/>
              <a:ext cx="1" cy="204"/>
            </a:xfrm>
            <a:prstGeom prst="line">
              <a:avLst/>
            </a:prstGeom>
            <a:noFill/>
            <a:ln w="28575">
              <a:solidFill>
                <a:srgbClr val="FF0000"/>
              </a:solidFill>
              <a:round/>
              <a:headEnd type="none" w="sm" len="sm"/>
              <a:tailEnd type="none" w="sm" len="sm"/>
            </a:ln>
          </p:spPr>
          <p:txBody>
            <a:bodyPr/>
            <a:lstStyle/>
            <a:p>
              <a:endParaRPr lang="zh-CN" altLang="en-US"/>
            </a:p>
          </p:txBody>
        </p:sp>
        <p:sp>
          <p:nvSpPr>
            <p:cNvPr id="57389" name="Line 37"/>
            <p:cNvSpPr>
              <a:spLocks noChangeShapeType="1"/>
            </p:cNvSpPr>
            <p:nvPr/>
          </p:nvSpPr>
          <p:spPr bwMode="auto">
            <a:xfrm>
              <a:off x="1056" y="2928"/>
              <a:ext cx="1169" cy="1"/>
            </a:xfrm>
            <a:prstGeom prst="line">
              <a:avLst/>
            </a:prstGeom>
            <a:noFill/>
            <a:ln w="28575">
              <a:solidFill>
                <a:srgbClr val="FF0000"/>
              </a:solidFill>
              <a:round/>
              <a:headEnd type="none" w="sm" len="sm"/>
              <a:tailEnd type="none" w="sm" len="sm"/>
            </a:ln>
          </p:spPr>
          <p:txBody>
            <a:bodyPr/>
            <a:lstStyle/>
            <a:p>
              <a:endParaRPr lang="zh-CN" altLang="en-US"/>
            </a:p>
          </p:txBody>
        </p:sp>
        <p:sp>
          <p:nvSpPr>
            <p:cNvPr id="57390" name="Line 38"/>
            <p:cNvSpPr>
              <a:spLocks noChangeShapeType="1"/>
            </p:cNvSpPr>
            <p:nvPr/>
          </p:nvSpPr>
          <p:spPr bwMode="auto">
            <a:xfrm>
              <a:off x="2228" y="2703"/>
              <a:ext cx="2" cy="204"/>
            </a:xfrm>
            <a:prstGeom prst="line">
              <a:avLst/>
            </a:prstGeom>
            <a:noFill/>
            <a:ln w="28575">
              <a:solidFill>
                <a:srgbClr val="FF0000"/>
              </a:solidFill>
              <a:round/>
              <a:headEnd type="none" w="sm" len="sm"/>
              <a:tailEnd type="none" w="sm" len="sm"/>
            </a:ln>
          </p:spPr>
          <p:txBody>
            <a:bodyPr/>
            <a:lstStyle/>
            <a:p>
              <a:endParaRPr lang="zh-CN" altLang="en-US"/>
            </a:p>
          </p:txBody>
        </p:sp>
        <p:sp>
          <p:nvSpPr>
            <p:cNvPr id="57391" name="Line 39"/>
            <p:cNvSpPr>
              <a:spLocks noChangeShapeType="1"/>
            </p:cNvSpPr>
            <p:nvPr/>
          </p:nvSpPr>
          <p:spPr bwMode="auto">
            <a:xfrm>
              <a:off x="2488" y="2703"/>
              <a:ext cx="1" cy="204"/>
            </a:xfrm>
            <a:prstGeom prst="line">
              <a:avLst/>
            </a:prstGeom>
            <a:noFill/>
            <a:ln w="28575">
              <a:solidFill>
                <a:srgbClr val="FF0000"/>
              </a:solidFill>
              <a:round/>
              <a:headEnd type="none" w="sm" len="sm"/>
              <a:tailEnd type="none" w="sm" len="sm"/>
            </a:ln>
          </p:spPr>
          <p:txBody>
            <a:bodyPr/>
            <a:lstStyle/>
            <a:p>
              <a:endParaRPr lang="zh-CN" altLang="en-US"/>
            </a:p>
          </p:txBody>
        </p:sp>
        <p:sp>
          <p:nvSpPr>
            <p:cNvPr id="57392" name="Line 40"/>
            <p:cNvSpPr>
              <a:spLocks noChangeShapeType="1"/>
            </p:cNvSpPr>
            <p:nvPr/>
          </p:nvSpPr>
          <p:spPr bwMode="auto">
            <a:xfrm>
              <a:off x="2496" y="2927"/>
              <a:ext cx="909" cy="1"/>
            </a:xfrm>
            <a:prstGeom prst="line">
              <a:avLst/>
            </a:prstGeom>
            <a:noFill/>
            <a:ln w="28575">
              <a:solidFill>
                <a:srgbClr val="FF0000"/>
              </a:solidFill>
              <a:round/>
              <a:headEnd type="none" w="sm" len="sm"/>
              <a:tailEnd type="none" w="sm" len="sm"/>
            </a:ln>
          </p:spPr>
          <p:txBody>
            <a:bodyPr/>
            <a:lstStyle/>
            <a:p>
              <a:endParaRPr lang="zh-CN" altLang="en-US"/>
            </a:p>
          </p:txBody>
        </p:sp>
        <p:sp>
          <p:nvSpPr>
            <p:cNvPr id="57393" name="Line 41"/>
            <p:cNvSpPr>
              <a:spLocks noChangeShapeType="1"/>
            </p:cNvSpPr>
            <p:nvPr/>
          </p:nvSpPr>
          <p:spPr bwMode="auto">
            <a:xfrm>
              <a:off x="3396" y="2703"/>
              <a:ext cx="1" cy="204"/>
            </a:xfrm>
            <a:prstGeom prst="line">
              <a:avLst/>
            </a:prstGeom>
            <a:noFill/>
            <a:ln w="28575">
              <a:solidFill>
                <a:srgbClr val="FF0000"/>
              </a:solidFill>
              <a:round/>
              <a:headEnd type="none" w="sm" len="sm"/>
              <a:tailEnd type="none" w="sm" len="sm"/>
            </a:ln>
          </p:spPr>
          <p:txBody>
            <a:bodyPr/>
            <a:lstStyle/>
            <a:p>
              <a:endParaRPr lang="zh-CN" altLang="en-US"/>
            </a:p>
          </p:txBody>
        </p:sp>
        <p:sp>
          <p:nvSpPr>
            <p:cNvPr id="57394" name="Line 42"/>
            <p:cNvSpPr>
              <a:spLocks noChangeShapeType="1"/>
            </p:cNvSpPr>
            <p:nvPr/>
          </p:nvSpPr>
          <p:spPr bwMode="auto">
            <a:xfrm>
              <a:off x="3792" y="2688"/>
              <a:ext cx="1" cy="204"/>
            </a:xfrm>
            <a:prstGeom prst="line">
              <a:avLst/>
            </a:prstGeom>
            <a:noFill/>
            <a:ln w="28575">
              <a:solidFill>
                <a:srgbClr val="FF0000"/>
              </a:solidFill>
              <a:round/>
              <a:headEnd type="none" w="sm" len="sm"/>
              <a:tailEnd type="none" w="sm" len="sm"/>
            </a:ln>
          </p:spPr>
          <p:txBody>
            <a:bodyPr/>
            <a:lstStyle/>
            <a:p>
              <a:endParaRPr lang="zh-CN" altLang="en-US"/>
            </a:p>
          </p:txBody>
        </p:sp>
        <p:sp>
          <p:nvSpPr>
            <p:cNvPr id="57395" name="Line 43"/>
            <p:cNvSpPr>
              <a:spLocks noChangeShapeType="1"/>
            </p:cNvSpPr>
            <p:nvPr/>
          </p:nvSpPr>
          <p:spPr bwMode="auto">
            <a:xfrm>
              <a:off x="3785" y="2906"/>
              <a:ext cx="1168" cy="1"/>
            </a:xfrm>
            <a:prstGeom prst="line">
              <a:avLst/>
            </a:prstGeom>
            <a:noFill/>
            <a:ln w="28575">
              <a:solidFill>
                <a:srgbClr val="FF0000"/>
              </a:solidFill>
              <a:round/>
              <a:headEnd type="none" w="sm" len="sm"/>
              <a:tailEnd type="none" w="sm" len="sm"/>
            </a:ln>
          </p:spPr>
          <p:txBody>
            <a:bodyPr/>
            <a:lstStyle/>
            <a:p>
              <a:endParaRPr lang="zh-CN" altLang="en-US"/>
            </a:p>
          </p:txBody>
        </p:sp>
        <p:sp>
          <p:nvSpPr>
            <p:cNvPr id="57396" name="Line 44"/>
            <p:cNvSpPr>
              <a:spLocks noChangeShapeType="1"/>
            </p:cNvSpPr>
            <p:nvPr/>
          </p:nvSpPr>
          <p:spPr bwMode="auto">
            <a:xfrm>
              <a:off x="4952" y="2703"/>
              <a:ext cx="1" cy="204"/>
            </a:xfrm>
            <a:prstGeom prst="line">
              <a:avLst/>
            </a:prstGeom>
            <a:noFill/>
            <a:ln w="28575">
              <a:solidFill>
                <a:srgbClr val="FF0000"/>
              </a:solidFill>
              <a:round/>
              <a:headEnd type="none" w="sm" len="sm"/>
              <a:tailEnd type="none" w="sm" len="sm"/>
            </a:ln>
          </p:spPr>
          <p:txBody>
            <a:bodyPr/>
            <a:lstStyle/>
            <a:p>
              <a:endParaRPr lang="zh-CN" altLang="en-US"/>
            </a:p>
          </p:txBody>
        </p:sp>
        <p:pic>
          <p:nvPicPr>
            <p:cNvPr id="57397" name="Picture 45"/>
            <p:cNvPicPr>
              <a:picLocks noChangeArrowheads="1"/>
            </p:cNvPicPr>
            <p:nvPr/>
          </p:nvPicPr>
          <p:blipFill>
            <a:blip r:embed="rId2" cstate="print"/>
            <a:srcRect/>
            <a:stretch>
              <a:fillRect/>
            </a:stretch>
          </p:blipFill>
          <p:spPr bwMode="auto">
            <a:xfrm>
              <a:off x="864" y="3552"/>
              <a:ext cx="336" cy="321"/>
            </a:xfrm>
            <a:prstGeom prst="rect">
              <a:avLst/>
            </a:prstGeom>
            <a:noFill/>
            <a:ln w="12700">
              <a:noFill/>
              <a:miter lim="800000"/>
              <a:headEnd/>
              <a:tailEnd/>
            </a:ln>
          </p:spPr>
        </p:pic>
        <p:grpSp>
          <p:nvGrpSpPr>
            <p:cNvPr id="3" name="Group 46"/>
            <p:cNvGrpSpPr>
              <a:grpSpLocks/>
            </p:cNvGrpSpPr>
            <p:nvPr/>
          </p:nvGrpSpPr>
          <p:grpSpPr bwMode="auto">
            <a:xfrm>
              <a:off x="1872" y="3312"/>
              <a:ext cx="2112" cy="672"/>
              <a:chOff x="3331" y="1857"/>
              <a:chExt cx="686" cy="288"/>
            </a:xfrm>
          </p:grpSpPr>
          <p:grpSp>
            <p:nvGrpSpPr>
              <p:cNvPr id="4" name="Group 47"/>
              <p:cNvGrpSpPr>
                <a:grpSpLocks/>
              </p:cNvGrpSpPr>
              <p:nvPr/>
            </p:nvGrpSpPr>
            <p:grpSpPr bwMode="auto">
              <a:xfrm>
                <a:off x="3340" y="1870"/>
                <a:ext cx="677" cy="275"/>
                <a:chOff x="3340" y="1870"/>
                <a:chExt cx="677" cy="275"/>
              </a:xfrm>
            </p:grpSpPr>
            <p:sp>
              <p:nvSpPr>
                <p:cNvPr id="57453" name="Oval 48"/>
                <p:cNvSpPr>
                  <a:spLocks noChangeArrowheads="1"/>
                </p:cNvSpPr>
                <p:nvPr/>
              </p:nvSpPr>
              <p:spPr bwMode="auto">
                <a:xfrm>
                  <a:off x="3575" y="1870"/>
                  <a:ext cx="292" cy="104"/>
                </a:xfrm>
                <a:prstGeom prst="ellipse">
                  <a:avLst/>
                </a:prstGeom>
                <a:solidFill>
                  <a:srgbClr val="000000"/>
                </a:solidFill>
                <a:ln w="12700">
                  <a:noFill/>
                  <a:round/>
                  <a:headEnd/>
                  <a:tailEnd/>
                </a:ln>
              </p:spPr>
              <p:txBody>
                <a:bodyPr wrap="none" anchor="ctr"/>
                <a:lstStyle/>
                <a:p>
                  <a:endParaRPr lang="zh-CN" altLang="en-US"/>
                </a:p>
              </p:txBody>
            </p:sp>
            <p:sp>
              <p:nvSpPr>
                <p:cNvPr id="57454" name="Oval 49"/>
                <p:cNvSpPr>
                  <a:spLocks noChangeArrowheads="1"/>
                </p:cNvSpPr>
                <p:nvPr/>
              </p:nvSpPr>
              <p:spPr bwMode="auto">
                <a:xfrm>
                  <a:off x="3416" y="1897"/>
                  <a:ext cx="207" cy="110"/>
                </a:xfrm>
                <a:prstGeom prst="ellipse">
                  <a:avLst/>
                </a:prstGeom>
                <a:solidFill>
                  <a:srgbClr val="000000"/>
                </a:solidFill>
                <a:ln w="12700">
                  <a:noFill/>
                  <a:round/>
                  <a:headEnd/>
                  <a:tailEnd/>
                </a:ln>
              </p:spPr>
              <p:txBody>
                <a:bodyPr wrap="none" anchor="ctr"/>
                <a:lstStyle/>
                <a:p>
                  <a:endParaRPr lang="zh-CN" altLang="en-US"/>
                </a:p>
              </p:txBody>
            </p:sp>
            <p:sp>
              <p:nvSpPr>
                <p:cNvPr id="57455" name="Oval 50"/>
                <p:cNvSpPr>
                  <a:spLocks noChangeArrowheads="1"/>
                </p:cNvSpPr>
                <p:nvPr/>
              </p:nvSpPr>
              <p:spPr bwMode="auto">
                <a:xfrm>
                  <a:off x="3340" y="1969"/>
                  <a:ext cx="142" cy="85"/>
                </a:xfrm>
                <a:prstGeom prst="ellipse">
                  <a:avLst/>
                </a:prstGeom>
                <a:solidFill>
                  <a:srgbClr val="000000"/>
                </a:solidFill>
                <a:ln w="12700">
                  <a:noFill/>
                  <a:round/>
                  <a:headEnd/>
                  <a:tailEnd/>
                </a:ln>
              </p:spPr>
              <p:txBody>
                <a:bodyPr wrap="none" anchor="ctr"/>
                <a:lstStyle/>
                <a:p>
                  <a:endParaRPr lang="zh-CN" altLang="en-US"/>
                </a:p>
              </p:txBody>
            </p:sp>
            <p:sp>
              <p:nvSpPr>
                <p:cNvPr id="57456" name="Oval 51"/>
                <p:cNvSpPr>
                  <a:spLocks noChangeArrowheads="1"/>
                </p:cNvSpPr>
                <p:nvPr/>
              </p:nvSpPr>
              <p:spPr bwMode="auto">
                <a:xfrm>
                  <a:off x="3388" y="2015"/>
                  <a:ext cx="217" cy="98"/>
                </a:xfrm>
                <a:prstGeom prst="ellipse">
                  <a:avLst/>
                </a:prstGeom>
                <a:solidFill>
                  <a:srgbClr val="000000"/>
                </a:solidFill>
                <a:ln w="12700">
                  <a:noFill/>
                  <a:round/>
                  <a:headEnd/>
                  <a:tailEnd/>
                </a:ln>
              </p:spPr>
              <p:txBody>
                <a:bodyPr wrap="none" anchor="ctr"/>
                <a:lstStyle/>
                <a:p>
                  <a:endParaRPr lang="zh-CN" altLang="en-US"/>
                </a:p>
              </p:txBody>
            </p:sp>
            <p:sp>
              <p:nvSpPr>
                <p:cNvPr id="57457" name="Oval 52"/>
                <p:cNvSpPr>
                  <a:spLocks noChangeArrowheads="1"/>
                </p:cNvSpPr>
                <p:nvPr/>
              </p:nvSpPr>
              <p:spPr bwMode="auto">
                <a:xfrm>
                  <a:off x="3556" y="2027"/>
                  <a:ext cx="329" cy="118"/>
                </a:xfrm>
                <a:prstGeom prst="ellipse">
                  <a:avLst/>
                </a:prstGeom>
                <a:solidFill>
                  <a:srgbClr val="000000"/>
                </a:solidFill>
                <a:ln w="12700">
                  <a:noFill/>
                  <a:round/>
                  <a:headEnd/>
                  <a:tailEnd/>
                </a:ln>
              </p:spPr>
              <p:txBody>
                <a:bodyPr wrap="none" anchor="ctr"/>
                <a:lstStyle/>
                <a:p>
                  <a:endParaRPr lang="zh-CN" altLang="en-US"/>
                </a:p>
              </p:txBody>
            </p:sp>
            <p:sp>
              <p:nvSpPr>
                <p:cNvPr id="57458" name="Oval 53"/>
                <p:cNvSpPr>
                  <a:spLocks noChangeArrowheads="1"/>
                </p:cNvSpPr>
                <p:nvPr/>
              </p:nvSpPr>
              <p:spPr bwMode="auto">
                <a:xfrm>
                  <a:off x="3773" y="1902"/>
                  <a:ext cx="208" cy="80"/>
                </a:xfrm>
                <a:prstGeom prst="ellipse">
                  <a:avLst/>
                </a:prstGeom>
                <a:solidFill>
                  <a:srgbClr val="000000"/>
                </a:solidFill>
                <a:ln w="12700">
                  <a:noFill/>
                  <a:round/>
                  <a:headEnd/>
                  <a:tailEnd/>
                </a:ln>
              </p:spPr>
              <p:txBody>
                <a:bodyPr wrap="none" anchor="ctr"/>
                <a:lstStyle/>
                <a:p>
                  <a:endParaRPr lang="zh-CN" altLang="en-US"/>
                </a:p>
              </p:txBody>
            </p:sp>
            <p:sp>
              <p:nvSpPr>
                <p:cNvPr id="57459" name="Oval 54"/>
                <p:cNvSpPr>
                  <a:spLocks noChangeArrowheads="1"/>
                </p:cNvSpPr>
                <p:nvPr/>
              </p:nvSpPr>
              <p:spPr bwMode="auto">
                <a:xfrm>
                  <a:off x="3810" y="1962"/>
                  <a:ext cx="207" cy="84"/>
                </a:xfrm>
                <a:prstGeom prst="ellipse">
                  <a:avLst/>
                </a:prstGeom>
                <a:solidFill>
                  <a:srgbClr val="000000"/>
                </a:solidFill>
                <a:ln w="12700">
                  <a:noFill/>
                  <a:round/>
                  <a:headEnd/>
                  <a:tailEnd/>
                </a:ln>
              </p:spPr>
              <p:txBody>
                <a:bodyPr wrap="none" anchor="ctr"/>
                <a:lstStyle/>
                <a:p>
                  <a:endParaRPr lang="zh-CN" altLang="en-US"/>
                </a:p>
              </p:txBody>
            </p:sp>
            <p:sp>
              <p:nvSpPr>
                <p:cNvPr id="57460" name="Oval 55"/>
                <p:cNvSpPr>
                  <a:spLocks noChangeArrowheads="1"/>
                </p:cNvSpPr>
                <p:nvPr/>
              </p:nvSpPr>
              <p:spPr bwMode="auto">
                <a:xfrm>
                  <a:off x="3792" y="1982"/>
                  <a:ext cx="197" cy="144"/>
                </a:xfrm>
                <a:prstGeom prst="ellipse">
                  <a:avLst/>
                </a:prstGeom>
                <a:solidFill>
                  <a:srgbClr val="000000"/>
                </a:solidFill>
                <a:ln w="12700">
                  <a:noFill/>
                  <a:round/>
                  <a:headEnd/>
                  <a:tailEnd/>
                </a:ln>
              </p:spPr>
              <p:txBody>
                <a:bodyPr wrap="none" anchor="ctr"/>
                <a:lstStyle/>
                <a:p>
                  <a:endParaRPr lang="zh-CN" altLang="en-US"/>
                </a:p>
              </p:txBody>
            </p:sp>
            <p:sp>
              <p:nvSpPr>
                <p:cNvPr id="57461" name="Oval 56"/>
                <p:cNvSpPr>
                  <a:spLocks noChangeArrowheads="1"/>
                </p:cNvSpPr>
                <p:nvPr/>
              </p:nvSpPr>
              <p:spPr bwMode="auto">
                <a:xfrm>
                  <a:off x="3463" y="1935"/>
                  <a:ext cx="433" cy="144"/>
                </a:xfrm>
                <a:prstGeom prst="ellipse">
                  <a:avLst/>
                </a:prstGeom>
                <a:solidFill>
                  <a:srgbClr val="000000"/>
                </a:solidFill>
                <a:ln w="12700">
                  <a:noFill/>
                  <a:round/>
                  <a:headEnd/>
                  <a:tailEnd/>
                </a:ln>
              </p:spPr>
              <p:txBody>
                <a:bodyPr wrap="none" anchor="ctr"/>
                <a:lstStyle/>
                <a:p>
                  <a:endParaRPr lang="zh-CN" altLang="en-US"/>
                </a:p>
              </p:txBody>
            </p:sp>
          </p:grpSp>
          <p:grpSp>
            <p:nvGrpSpPr>
              <p:cNvPr id="5" name="Group 57"/>
              <p:cNvGrpSpPr>
                <a:grpSpLocks/>
              </p:cNvGrpSpPr>
              <p:nvPr/>
            </p:nvGrpSpPr>
            <p:grpSpPr bwMode="auto">
              <a:xfrm>
                <a:off x="3331" y="1857"/>
                <a:ext cx="666" cy="283"/>
                <a:chOff x="3331" y="1857"/>
                <a:chExt cx="666" cy="283"/>
              </a:xfrm>
            </p:grpSpPr>
            <p:sp>
              <p:nvSpPr>
                <p:cNvPr id="57444" name="Oval 58"/>
                <p:cNvSpPr>
                  <a:spLocks noChangeArrowheads="1"/>
                </p:cNvSpPr>
                <p:nvPr/>
              </p:nvSpPr>
              <p:spPr bwMode="auto">
                <a:xfrm>
                  <a:off x="3567" y="1857"/>
                  <a:ext cx="282" cy="112"/>
                </a:xfrm>
                <a:prstGeom prst="ellipse">
                  <a:avLst/>
                </a:prstGeom>
                <a:solidFill>
                  <a:srgbClr val="CEDADB"/>
                </a:solidFill>
                <a:ln w="12700">
                  <a:noFill/>
                  <a:round/>
                  <a:headEnd/>
                  <a:tailEnd/>
                </a:ln>
              </p:spPr>
              <p:txBody>
                <a:bodyPr wrap="none" anchor="ctr"/>
                <a:lstStyle/>
                <a:p>
                  <a:endParaRPr lang="zh-CN" altLang="en-US"/>
                </a:p>
              </p:txBody>
            </p:sp>
            <p:sp>
              <p:nvSpPr>
                <p:cNvPr id="57445" name="Oval 59"/>
                <p:cNvSpPr>
                  <a:spLocks noChangeArrowheads="1"/>
                </p:cNvSpPr>
                <p:nvPr/>
              </p:nvSpPr>
              <p:spPr bwMode="auto">
                <a:xfrm>
                  <a:off x="3407" y="1890"/>
                  <a:ext cx="204" cy="111"/>
                </a:xfrm>
                <a:prstGeom prst="ellipse">
                  <a:avLst/>
                </a:prstGeom>
                <a:solidFill>
                  <a:srgbClr val="CEDADB"/>
                </a:solidFill>
                <a:ln w="12700">
                  <a:noFill/>
                  <a:round/>
                  <a:headEnd/>
                  <a:tailEnd/>
                </a:ln>
              </p:spPr>
              <p:txBody>
                <a:bodyPr wrap="none" anchor="ctr"/>
                <a:lstStyle/>
                <a:p>
                  <a:endParaRPr lang="zh-CN" altLang="en-US"/>
                </a:p>
              </p:txBody>
            </p:sp>
            <p:sp>
              <p:nvSpPr>
                <p:cNvPr id="57446" name="Oval 60"/>
                <p:cNvSpPr>
                  <a:spLocks noChangeArrowheads="1"/>
                </p:cNvSpPr>
                <p:nvPr/>
              </p:nvSpPr>
              <p:spPr bwMode="auto">
                <a:xfrm>
                  <a:off x="3331" y="1962"/>
                  <a:ext cx="141" cy="84"/>
                </a:xfrm>
                <a:prstGeom prst="ellipse">
                  <a:avLst/>
                </a:prstGeom>
                <a:solidFill>
                  <a:srgbClr val="CEDADB"/>
                </a:solidFill>
                <a:ln w="12700">
                  <a:noFill/>
                  <a:round/>
                  <a:headEnd/>
                  <a:tailEnd/>
                </a:ln>
              </p:spPr>
              <p:txBody>
                <a:bodyPr wrap="none" anchor="ctr"/>
                <a:lstStyle/>
                <a:p>
                  <a:endParaRPr lang="zh-CN" altLang="en-US"/>
                </a:p>
              </p:txBody>
            </p:sp>
            <p:sp>
              <p:nvSpPr>
                <p:cNvPr id="57447" name="Oval 61"/>
                <p:cNvSpPr>
                  <a:spLocks noChangeArrowheads="1"/>
                </p:cNvSpPr>
                <p:nvPr/>
              </p:nvSpPr>
              <p:spPr bwMode="auto">
                <a:xfrm>
                  <a:off x="3379" y="2007"/>
                  <a:ext cx="216" cy="92"/>
                </a:xfrm>
                <a:prstGeom prst="ellipse">
                  <a:avLst/>
                </a:prstGeom>
                <a:solidFill>
                  <a:srgbClr val="CEDADB"/>
                </a:solidFill>
                <a:ln w="12700">
                  <a:noFill/>
                  <a:round/>
                  <a:headEnd/>
                  <a:tailEnd/>
                </a:ln>
              </p:spPr>
              <p:txBody>
                <a:bodyPr wrap="none" anchor="ctr"/>
                <a:lstStyle/>
                <a:p>
                  <a:endParaRPr lang="zh-CN" altLang="en-US"/>
                </a:p>
              </p:txBody>
            </p:sp>
            <p:sp>
              <p:nvSpPr>
                <p:cNvPr id="57448" name="Oval 62"/>
                <p:cNvSpPr>
                  <a:spLocks noChangeArrowheads="1"/>
                </p:cNvSpPr>
                <p:nvPr/>
              </p:nvSpPr>
              <p:spPr bwMode="auto">
                <a:xfrm>
                  <a:off x="3539" y="2020"/>
                  <a:ext cx="337" cy="120"/>
                </a:xfrm>
                <a:prstGeom prst="ellipse">
                  <a:avLst/>
                </a:prstGeom>
                <a:solidFill>
                  <a:srgbClr val="CEDADB"/>
                </a:solidFill>
                <a:ln w="12700">
                  <a:noFill/>
                  <a:round/>
                  <a:headEnd/>
                  <a:tailEnd/>
                </a:ln>
              </p:spPr>
              <p:txBody>
                <a:bodyPr wrap="none" anchor="ctr"/>
                <a:lstStyle/>
                <a:p>
                  <a:endParaRPr lang="zh-CN" altLang="en-US"/>
                </a:p>
              </p:txBody>
            </p:sp>
            <p:sp>
              <p:nvSpPr>
                <p:cNvPr id="57449" name="Oval 63"/>
                <p:cNvSpPr>
                  <a:spLocks noChangeArrowheads="1"/>
                </p:cNvSpPr>
                <p:nvPr/>
              </p:nvSpPr>
              <p:spPr bwMode="auto">
                <a:xfrm>
                  <a:off x="3764" y="1890"/>
                  <a:ext cx="205" cy="84"/>
                </a:xfrm>
                <a:prstGeom prst="ellipse">
                  <a:avLst/>
                </a:prstGeom>
                <a:solidFill>
                  <a:srgbClr val="CEDADB"/>
                </a:solidFill>
                <a:ln w="12700">
                  <a:noFill/>
                  <a:round/>
                  <a:headEnd/>
                  <a:tailEnd/>
                </a:ln>
              </p:spPr>
              <p:txBody>
                <a:bodyPr wrap="none" anchor="ctr"/>
                <a:lstStyle/>
                <a:p>
                  <a:endParaRPr lang="zh-CN" altLang="en-US"/>
                </a:p>
              </p:txBody>
            </p:sp>
            <p:sp>
              <p:nvSpPr>
                <p:cNvPr id="57450" name="Oval 64"/>
                <p:cNvSpPr>
                  <a:spLocks noChangeArrowheads="1"/>
                </p:cNvSpPr>
                <p:nvPr/>
              </p:nvSpPr>
              <p:spPr bwMode="auto">
                <a:xfrm>
                  <a:off x="3792" y="1955"/>
                  <a:ext cx="205" cy="86"/>
                </a:xfrm>
                <a:prstGeom prst="ellipse">
                  <a:avLst/>
                </a:prstGeom>
                <a:solidFill>
                  <a:srgbClr val="CEDADB"/>
                </a:solidFill>
                <a:ln w="12700">
                  <a:noFill/>
                  <a:round/>
                  <a:headEnd/>
                  <a:tailEnd/>
                </a:ln>
              </p:spPr>
              <p:txBody>
                <a:bodyPr wrap="none" anchor="ctr"/>
                <a:lstStyle/>
                <a:p>
                  <a:endParaRPr lang="zh-CN" altLang="en-US"/>
                </a:p>
              </p:txBody>
            </p:sp>
            <p:sp>
              <p:nvSpPr>
                <p:cNvPr id="57451" name="Oval 65"/>
                <p:cNvSpPr>
                  <a:spLocks noChangeArrowheads="1"/>
                </p:cNvSpPr>
                <p:nvPr/>
              </p:nvSpPr>
              <p:spPr bwMode="auto">
                <a:xfrm>
                  <a:off x="3773" y="1974"/>
                  <a:ext cx="208" cy="145"/>
                </a:xfrm>
                <a:prstGeom prst="ellipse">
                  <a:avLst/>
                </a:prstGeom>
                <a:solidFill>
                  <a:srgbClr val="CEDADB"/>
                </a:solidFill>
                <a:ln w="12700">
                  <a:noFill/>
                  <a:round/>
                  <a:headEnd/>
                  <a:tailEnd/>
                </a:ln>
              </p:spPr>
              <p:txBody>
                <a:bodyPr wrap="none" anchor="ctr"/>
                <a:lstStyle/>
                <a:p>
                  <a:endParaRPr lang="zh-CN" altLang="en-US"/>
                </a:p>
              </p:txBody>
            </p:sp>
            <p:sp>
              <p:nvSpPr>
                <p:cNvPr id="57452" name="Oval 66"/>
                <p:cNvSpPr>
                  <a:spLocks noChangeArrowheads="1"/>
                </p:cNvSpPr>
                <p:nvPr/>
              </p:nvSpPr>
              <p:spPr bwMode="auto">
                <a:xfrm>
                  <a:off x="3453" y="1923"/>
                  <a:ext cx="432" cy="145"/>
                </a:xfrm>
                <a:prstGeom prst="ellipse">
                  <a:avLst/>
                </a:prstGeom>
                <a:solidFill>
                  <a:srgbClr val="CEDADB"/>
                </a:solidFill>
                <a:ln w="12700">
                  <a:noFill/>
                  <a:round/>
                  <a:headEnd/>
                  <a:tailEnd/>
                </a:ln>
              </p:spPr>
              <p:txBody>
                <a:bodyPr wrap="none" anchor="ctr"/>
                <a:lstStyle/>
                <a:p>
                  <a:endParaRPr lang="zh-CN" altLang="en-US"/>
                </a:p>
              </p:txBody>
            </p:sp>
          </p:grpSp>
        </p:grpSp>
        <p:pic>
          <p:nvPicPr>
            <p:cNvPr id="57399" name="Picture 67"/>
            <p:cNvPicPr>
              <a:picLocks noChangeArrowheads="1"/>
            </p:cNvPicPr>
            <p:nvPr/>
          </p:nvPicPr>
          <p:blipFill>
            <a:blip r:embed="rId2" cstate="print"/>
            <a:srcRect/>
            <a:stretch>
              <a:fillRect/>
            </a:stretch>
          </p:blipFill>
          <p:spPr bwMode="auto">
            <a:xfrm>
              <a:off x="4992" y="3600"/>
              <a:ext cx="336" cy="321"/>
            </a:xfrm>
            <a:prstGeom prst="rect">
              <a:avLst/>
            </a:prstGeom>
            <a:noFill/>
            <a:ln w="12700">
              <a:noFill/>
              <a:miter lim="800000"/>
              <a:headEnd/>
              <a:tailEnd/>
            </a:ln>
          </p:spPr>
        </p:pic>
        <p:sp>
          <p:nvSpPr>
            <p:cNvPr id="57400" name="Rectangle 68"/>
            <p:cNvSpPr>
              <a:spLocks noChangeArrowheads="1"/>
            </p:cNvSpPr>
            <p:nvPr/>
          </p:nvSpPr>
          <p:spPr bwMode="auto">
            <a:xfrm>
              <a:off x="2304" y="3456"/>
              <a:ext cx="192" cy="24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7401" name="Rectangle 69"/>
            <p:cNvSpPr>
              <a:spLocks noChangeArrowheads="1"/>
            </p:cNvSpPr>
            <p:nvPr/>
          </p:nvSpPr>
          <p:spPr bwMode="auto">
            <a:xfrm>
              <a:off x="3216" y="3408"/>
              <a:ext cx="192" cy="24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7402" name="Rectangle 70"/>
            <p:cNvSpPr>
              <a:spLocks noChangeArrowheads="1"/>
            </p:cNvSpPr>
            <p:nvPr/>
          </p:nvSpPr>
          <p:spPr bwMode="auto">
            <a:xfrm>
              <a:off x="2736" y="3696"/>
              <a:ext cx="192" cy="24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7403" name="Line 71"/>
            <p:cNvSpPr>
              <a:spLocks noChangeShapeType="1"/>
            </p:cNvSpPr>
            <p:nvPr/>
          </p:nvSpPr>
          <p:spPr bwMode="auto">
            <a:xfrm flipV="1">
              <a:off x="1056" y="3600"/>
              <a:ext cx="1248" cy="48"/>
            </a:xfrm>
            <a:prstGeom prst="line">
              <a:avLst/>
            </a:prstGeom>
            <a:noFill/>
            <a:ln w="9525">
              <a:solidFill>
                <a:schemeClr val="tx1"/>
              </a:solidFill>
              <a:round/>
              <a:headEnd/>
              <a:tailEnd/>
            </a:ln>
          </p:spPr>
          <p:txBody>
            <a:bodyPr wrap="none" anchor="ctr"/>
            <a:lstStyle/>
            <a:p>
              <a:endParaRPr lang="zh-CN" altLang="en-US"/>
            </a:p>
          </p:txBody>
        </p:sp>
        <p:sp>
          <p:nvSpPr>
            <p:cNvPr id="57404" name="Line 72"/>
            <p:cNvSpPr>
              <a:spLocks noChangeShapeType="1"/>
            </p:cNvSpPr>
            <p:nvPr/>
          </p:nvSpPr>
          <p:spPr bwMode="auto">
            <a:xfrm>
              <a:off x="2496" y="3552"/>
              <a:ext cx="720" cy="0"/>
            </a:xfrm>
            <a:prstGeom prst="line">
              <a:avLst/>
            </a:prstGeom>
            <a:noFill/>
            <a:ln w="9525">
              <a:solidFill>
                <a:schemeClr val="tx1"/>
              </a:solidFill>
              <a:round/>
              <a:headEnd/>
              <a:tailEnd/>
            </a:ln>
          </p:spPr>
          <p:txBody>
            <a:bodyPr wrap="none" anchor="ctr"/>
            <a:lstStyle/>
            <a:p>
              <a:endParaRPr lang="zh-CN" altLang="en-US"/>
            </a:p>
          </p:txBody>
        </p:sp>
        <p:sp>
          <p:nvSpPr>
            <p:cNvPr id="57405" name="Line 73"/>
            <p:cNvSpPr>
              <a:spLocks noChangeShapeType="1"/>
            </p:cNvSpPr>
            <p:nvPr/>
          </p:nvSpPr>
          <p:spPr bwMode="auto">
            <a:xfrm>
              <a:off x="3408" y="3504"/>
              <a:ext cx="1584" cy="240"/>
            </a:xfrm>
            <a:prstGeom prst="line">
              <a:avLst/>
            </a:prstGeom>
            <a:noFill/>
            <a:ln w="9525">
              <a:solidFill>
                <a:schemeClr val="tx1"/>
              </a:solidFill>
              <a:round/>
              <a:headEnd/>
              <a:tailEnd/>
            </a:ln>
          </p:spPr>
          <p:txBody>
            <a:bodyPr wrap="none" anchor="ctr"/>
            <a:lstStyle/>
            <a:p>
              <a:endParaRPr lang="zh-CN" altLang="en-US"/>
            </a:p>
          </p:txBody>
        </p:sp>
        <p:sp>
          <p:nvSpPr>
            <p:cNvPr id="57406" name="Line 74"/>
            <p:cNvSpPr>
              <a:spLocks noChangeShapeType="1"/>
            </p:cNvSpPr>
            <p:nvPr/>
          </p:nvSpPr>
          <p:spPr bwMode="auto">
            <a:xfrm>
              <a:off x="2448" y="3696"/>
              <a:ext cx="288" cy="96"/>
            </a:xfrm>
            <a:prstGeom prst="line">
              <a:avLst/>
            </a:prstGeom>
            <a:noFill/>
            <a:ln w="9525">
              <a:solidFill>
                <a:schemeClr val="tx1"/>
              </a:solidFill>
              <a:round/>
              <a:headEnd/>
              <a:tailEnd/>
            </a:ln>
          </p:spPr>
          <p:txBody>
            <a:bodyPr wrap="none" anchor="ctr"/>
            <a:lstStyle/>
            <a:p>
              <a:endParaRPr lang="zh-CN" altLang="en-US"/>
            </a:p>
          </p:txBody>
        </p:sp>
        <p:sp>
          <p:nvSpPr>
            <p:cNvPr id="57407" name="Line 75"/>
            <p:cNvSpPr>
              <a:spLocks noChangeShapeType="1"/>
            </p:cNvSpPr>
            <p:nvPr/>
          </p:nvSpPr>
          <p:spPr bwMode="auto">
            <a:xfrm flipV="1">
              <a:off x="2928" y="3648"/>
              <a:ext cx="288" cy="144"/>
            </a:xfrm>
            <a:prstGeom prst="line">
              <a:avLst/>
            </a:prstGeom>
            <a:noFill/>
            <a:ln w="9525">
              <a:solidFill>
                <a:schemeClr val="tx1"/>
              </a:solidFill>
              <a:round/>
              <a:headEnd/>
              <a:tailEnd/>
            </a:ln>
          </p:spPr>
          <p:txBody>
            <a:bodyPr wrap="none" anchor="ctr"/>
            <a:lstStyle/>
            <a:p>
              <a:endParaRPr lang="zh-CN" altLang="en-US"/>
            </a:p>
          </p:txBody>
        </p:sp>
        <p:grpSp>
          <p:nvGrpSpPr>
            <p:cNvPr id="6" name="Group 76"/>
            <p:cNvGrpSpPr>
              <a:grpSpLocks/>
            </p:cNvGrpSpPr>
            <p:nvPr/>
          </p:nvGrpSpPr>
          <p:grpSpPr bwMode="auto">
            <a:xfrm>
              <a:off x="672" y="638"/>
              <a:ext cx="841" cy="2050"/>
              <a:chOff x="672" y="446"/>
              <a:chExt cx="841" cy="2050"/>
            </a:xfrm>
          </p:grpSpPr>
          <p:sp>
            <p:nvSpPr>
              <p:cNvPr id="57435" name="Text Box 77"/>
              <p:cNvSpPr txBox="1">
                <a:spLocks noChangeArrowheads="1"/>
              </p:cNvSpPr>
              <p:nvPr/>
            </p:nvSpPr>
            <p:spPr bwMode="auto">
              <a:xfrm>
                <a:off x="768" y="446"/>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应用层</a:t>
                </a:r>
              </a:p>
            </p:txBody>
          </p:sp>
          <p:sp>
            <p:nvSpPr>
              <p:cNvPr id="57436" name="Text Box 78"/>
              <p:cNvSpPr txBox="1">
                <a:spLocks noChangeArrowheads="1"/>
              </p:cNvSpPr>
              <p:nvPr/>
            </p:nvSpPr>
            <p:spPr bwMode="auto">
              <a:xfrm>
                <a:off x="768" y="769"/>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表示层</a:t>
                </a:r>
              </a:p>
            </p:txBody>
          </p:sp>
          <p:sp>
            <p:nvSpPr>
              <p:cNvPr id="57437" name="Text Box 79"/>
              <p:cNvSpPr txBox="1">
                <a:spLocks noChangeArrowheads="1"/>
              </p:cNvSpPr>
              <p:nvPr/>
            </p:nvSpPr>
            <p:spPr bwMode="auto">
              <a:xfrm>
                <a:off x="768" y="1065"/>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会话层</a:t>
                </a:r>
              </a:p>
            </p:txBody>
          </p:sp>
          <p:sp>
            <p:nvSpPr>
              <p:cNvPr id="57438" name="Text Box 80"/>
              <p:cNvSpPr txBox="1">
                <a:spLocks noChangeArrowheads="1"/>
              </p:cNvSpPr>
              <p:nvPr/>
            </p:nvSpPr>
            <p:spPr bwMode="auto">
              <a:xfrm>
                <a:off x="768" y="1353"/>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运输层</a:t>
                </a:r>
              </a:p>
            </p:txBody>
          </p:sp>
          <p:sp>
            <p:nvSpPr>
              <p:cNvPr id="57439" name="Text Box 81"/>
              <p:cNvSpPr txBox="1">
                <a:spLocks noChangeArrowheads="1"/>
              </p:cNvSpPr>
              <p:nvPr/>
            </p:nvSpPr>
            <p:spPr bwMode="auto">
              <a:xfrm>
                <a:off x="768" y="1641"/>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网络层</a:t>
                </a:r>
              </a:p>
            </p:txBody>
          </p:sp>
          <p:sp>
            <p:nvSpPr>
              <p:cNvPr id="57440" name="Text Box 82"/>
              <p:cNvSpPr txBox="1">
                <a:spLocks noChangeArrowheads="1"/>
              </p:cNvSpPr>
              <p:nvPr/>
            </p:nvSpPr>
            <p:spPr bwMode="auto">
              <a:xfrm>
                <a:off x="672" y="1929"/>
                <a:ext cx="841" cy="231"/>
              </a:xfrm>
              <a:prstGeom prst="rect">
                <a:avLst/>
              </a:prstGeom>
              <a:noFill/>
              <a:ln w="9525">
                <a:noFill/>
                <a:miter lim="800000"/>
                <a:headEnd/>
                <a:tailEnd/>
              </a:ln>
            </p:spPr>
            <p:txBody>
              <a:bodyPr wrap="none">
                <a:spAutoFit/>
              </a:bodyPr>
              <a:lstStyle/>
              <a:p>
                <a:r>
                  <a:rPr lang="zh-CN" altLang="en-US" sz="1800" b="1">
                    <a:latin typeface="宋体" pitchFamily="2" charset="-122"/>
                  </a:rPr>
                  <a:t>数据链路层</a:t>
                </a:r>
              </a:p>
            </p:txBody>
          </p:sp>
          <p:sp>
            <p:nvSpPr>
              <p:cNvPr id="57441" name="Text Box 83"/>
              <p:cNvSpPr txBox="1">
                <a:spLocks noChangeArrowheads="1"/>
              </p:cNvSpPr>
              <p:nvPr/>
            </p:nvSpPr>
            <p:spPr bwMode="auto">
              <a:xfrm>
                <a:off x="768" y="2265"/>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物理层</a:t>
                </a:r>
              </a:p>
            </p:txBody>
          </p:sp>
        </p:grpSp>
        <p:sp>
          <p:nvSpPr>
            <p:cNvPr id="57409" name="Text Box 84"/>
            <p:cNvSpPr txBox="1">
              <a:spLocks noChangeArrowheads="1"/>
            </p:cNvSpPr>
            <p:nvPr/>
          </p:nvSpPr>
          <p:spPr bwMode="auto">
            <a:xfrm>
              <a:off x="2496" y="576"/>
              <a:ext cx="1711" cy="231"/>
            </a:xfrm>
            <a:prstGeom prst="rect">
              <a:avLst/>
            </a:prstGeom>
            <a:noFill/>
            <a:ln w="9525">
              <a:noFill/>
              <a:miter lim="800000"/>
              <a:headEnd/>
              <a:tailEnd/>
            </a:ln>
          </p:spPr>
          <p:txBody>
            <a:bodyPr wrap="none">
              <a:spAutoFit/>
            </a:bodyPr>
            <a:lstStyle/>
            <a:p>
              <a:r>
                <a:rPr lang="zh-CN" altLang="en-US" sz="1800" b="1">
                  <a:latin typeface="宋体" pitchFamily="2" charset="-122"/>
                </a:rPr>
                <a:t>应用层协议（应用服务）</a:t>
              </a:r>
            </a:p>
          </p:txBody>
        </p:sp>
        <p:sp>
          <p:nvSpPr>
            <p:cNvPr id="57410" name="Text Box 85"/>
            <p:cNvSpPr txBox="1">
              <a:spLocks noChangeArrowheads="1"/>
            </p:cNvSpPr>
            <p:nvPr/>
          </p:nvSpPr>
          <p:spPr bwMode="auto">
            <a:xfrm>
              <a:off x="2496" y="864"/>
              <a:ext cx="1711" cy="231"/>
            </a:xfrm>
            <a:prstGeom prst="rect">
              <a:avLst/>
            </a:prstGeom>
            <a:noFill/>
            <a:ln w="9525">
              <a:noFill/>
              <a:miter lim="800000"/>
              <a:headEnd/>
              <a:tailEnd/>
            </a:ln>
          </p:spPr>
          <p:txBody>
            <a:bodyPr wrap="none">
              <a:spAutoFit/>
            </a:bodyPr>
            <a:lstStyle/>
            <a:p>
              <a:r>
                <a:rPr lang="zh-CN" altLang="en-US" sz="1800" b="1">
                  <a:latin typeface="宋体" pitchFamily="2" charset="-122"/>
                </a:rPr>
                <a:t>表示层协议（信息表示）</a:t>
              </a:r>
            </a:p>
          </p:txBody>
        </p:sp>
        <p:sp>
          <p:nvSpPr>
            <p:cNvPr id="57411" name="Text Box 86"/>
            <p:cNvSpPr txBox="1">
              <a:spLocks noChangeArrowheads="1"/>
            </p:cNvSpPr>
            <p:nvPr/>
          </p:nvSpPr>
          <p:spPr bwMode="auto">
            <a:xfrm>
              <a:off x="2496" y="1152"/>
              <a:ext cx="1711" cy="231"/>
            </a:xfrm>
            <a:prstGeom prst="rect">
              <a:avLst/>
            </a:prstGeom>
            <a:noFill/>
            <a:ln w="9525">
              <a:noFill/>
              <a:miter lim="800000"/>
              <a:headEnd/>
              <a:tailEnd/>
            </a:ln>
          </p:spPr>
          <p:txBody>
            <a:bodyPr wrap="none">
              <a:spAutoFit/>
            </a:bodyPr>
            <a:lstStyle/>
            <a:p>
              <a:r>
                <a:rPr lang="zh-CN" altLang="en-US" sz="1800" b="1">
                  <a:latin typeface="宋体" pitchFamily="2" charset="-122"/>
                </a:rPr>
                <a:t>会话层协议（会话控制）</a:t>
              </a:r>
            </a:p>
          </p:txBody>
        </p:sp>
        <p:sp>
          <p:nvSpPr>
            <p:cNvPr id="57412" name="Text Box 87"/>
            <p:cNvSpPr txBox="1">
              <a:spLocks noChangeArrowheads="1"/>
            </p:cNvSpPr>
            <p:nvPr/>
          </p:nvSpPr>
          <p:spPr bwMode="auto">
            <a:xfrm>
              <a:off x="2496" y="1449"/>
              <a:ext cx="1711" cy="231"/>
            </a:xfrm>
            <a:prstGeom prst="rect">
              <a:avLst/>
            </a:prstGeom>
            <a:noFill/>
            <a:ln w="9525">
              <a:noFill/>
              <a:miter lim="800000"/>
              <a:headEnd/>
              <a:tailEnd/>
            </a:ln>
          </p:spPr>
          <p:txBody>
            <a:bodyPr wrap="none">
              <a:spAutoFit/>
            </a:bodyPr>
            <a:lstStyle/>
            <a:p>
              <a:r>
                <a:rPr lang="zh-CN" altLang="en-US" sz="1800" b="1">
                  <a:latin typeface="宋体" pitchFamily="2" charset="-122"/>
                </a:rPr>
                <a:t>运输层协议（适应需求）</a:t>
              </a:r>
            </a:p>
          </p:txBody>
        </p:sp>
        <p:sp>
          <p:nvSpPr>
            <p:cNvPr id="57413" name="Text Box 88"/>
            <p:cNvSpPr txBox="1">
              <a:spLocks noChangeArrowheads="1"/>
            </p:cNvSpPr>
            <p:nvPr/>
          </p:nvSpPr>
          <p:spPr bwMode="auto">
            <a:xfrm>
              <a:off x="4770" y="638"/>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应用层</a:t>
              </a:r>
            </a:p>
          </p:txBody>
        </p:sp>
        <p:sp>
          <p:nvSpPr>
            <p:cNvPr id="57414" name="Text Box 89"/>
            <p:cNvSpPr txBox="1">
              <a:spLocks noChangeArrowheads="1"/>
            </p:cNvSpPr>
            <p:nvPr/>
          </p:nvSpPr>
          <p:spPr bwMode="auto">
            <a:xfrm>
              <a:off x="4770" y="961"/>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表示层</a:t>
              </a:r>
            </a:p>
          </p:txBody>
        </p:sp>
        <p:sp>
          <p:nvSpPr>
            <p:cNvPr id="57415" name="Text Box 90"/>
            <p:cNvSpPr txBox="1">
              <a:spLocks noChangeArrowheads="1"/>
            </p:cNvSpPr>
            <p:nvPr/>
          </p:nvSpPr>
          <p:spPr bwMode="auto">
            <a:xfrm>
              <a:off x="4770" y="1257"/>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会话层</a:t>
              </a:r>
            </a:p>
          </p:txBody>
        </p:sp>
        <p:sp>
          <p:nvSpPr>
            <p:cNvPr id="57416" name="Text Box 91"/>
            <p:cNvSpPr txBox="1">
              <a:spLocks noChangeArrowheads="1"/>
            </p:cNvSpPr>
            <p:nvPr/>
          </p:nvSpPr>
          <p:spPr bwMode="auto">
            <a:xfrm>
              <a:off x="4770" y="1545"/>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运输层</a:t>
              </a:r>
            </a:p>
          </p:txBody>
        </p:sp>
        <p:grpSp>
          <p:nvGrpSpPr>
            <p:cNvPr id="7" name="Group 92"/>
            <p:cNvGrpSpPr>
              <a:grpSpLocks/>
            </p:cNvGrpSpPr>
            <p:nvPr/>
          </p:nvGrpSpPr>
          <p:grpSpPr bwMode="auto">
            <a:xfrm>
              <a:off x="4674" y="1833"/>
              <a:ext cx="841" cy="855"/>
              <a:chOff x="4674" y="1641"/>
              <a:chExt cx="841" cy="855"/>
            </a:xfrm>
          </p:grpSpPr>
          <p:sp>
            <p:nvSpPr>
              <p:cNvPr id="57432" name="Text Box 93"/>
              <p:cNvSpPr txBox="1">
                <a:spLocks noChangeArrowheads="1"/>
              </p:cNvSpPr>
              <p:nvPr/>
            </p:nvSpPr>
            <p:spPr bwMode="auto">
              <a:xfrm>
                <a:off x="4770" y="1641"/>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网络层</a:t>
                </a:r>
              </a:p>
            </p:txBody>
          </p:sp>
          <p:sp>
            <p:nvSpPr>
              <p:cNvPr id="57433" name="Text Box 94"/>
              <p:cNvSpPr txBox="1">
                <a:spLocks noChangeArrowheads="1"/>
              </p:cNvSpPr>
              <p:nvPr/>
            </p:nvSpPr>
            <p:spPr bwMode="auto">
              <a:xfrm>
                <a:off x="4674" y="1929"/>
                <a:ext cx="841" cy="231"/>
              </a:xfrm>
              <a:prstGeom prst="rect">
                <a:avLst/>
              </a:prstGeom>
              <a:noFill/>
              <a:ln w="9525">
                <a:noFill/>
                <a:miter lim="800000"/>
                <a:headEnd/>
                <a:tailEnd/>
              </a:ln>
            </p:spPr>
            <p:txBody>
              <a:bodyPr wrap="none">
                <a:spAutoFit/>
              </a:bodyPr>
              <a:lstStyle/>
              <a:p>
                <a:r>
                  <a:rPr lang="zh-CN" altLang="en-US" sz="1800" b="1">
                    <a:latin typeface="宋体" pitchFamily="2" charset="-122"/>
                  </a:rPr>
                  <a:t>数据链路层</a:t>
                </a:r>
              </a:p>
            </p:txBody>
          </p:sp>
          <p:sp>
            <p:nvSpPr>
              <p:cNvPr id="57434" name="Text Box 95"/>
              <p:cNvSpPr txBox="1">
                <a:spLocks noChangeArrowheads="1"/>
              </p:cNvSpPr>
              <p:nvPr/>
            </p:nvSpPr>
            <p:spPr bwMode="auto">
              <a:xfrm>
                <a:off x="4770" y="2265"/>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物理层</a:t>
                </a:r>
              </a:p>
            </p:txBody>
          </p:sp>
        </p:grpSp>
        <p:grpSp>
          <p:nvGrpSpPr>
            <p:cNvPr id="8" name="Group 96"/>
            <p:cNvGrpSpPr>
              <a:grpSpLocks/>
            </p:cNvGrpSpPr>
            <p:nvPr/>
          </p:nvGrpSpPr>
          <p:grpSpPr bwMode="auto">
            <a:xfrm>
              <a:off x="3120" y="1872"/>
              <a:ext cx="841" cy="855"/>
              <a:chOff x="4674" y="1641"/>
              <a:chExt cx="841" cy="855"/>
            </a:xfrm>
          </p:grpSpPr>
          <p:sp>
            <p:nvSpPr>
              <p:cNvPr id="57429" name="Text Box 97"/>
              <p:cNvSpPr txBox="1">
                <a:spLocks noChangeArrowheads="1"/>
              </p:cNvSpPr>
              <p:nvPr/>
            </p:nvSpPr>
            <p:spPr bwMode="auto">
              <a:xfrm>
                <a:off x="4770" y="1641"/>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网络层</a:t>
                </a:r>
              </a:p>
            </p:txBody>
          </p:sp>
          <p:sp>
            <p:nvSpPr>
              <p:cNvPr id="57430" name="Text Box 98"/>
              <p:cNvSpPr txBox="1">
                <a:spLocks noChangeArrowheads="1"/>
              </p:cNvSpPr>
              <p:nvPr/>
            </p:nvSpPr>
            <p:spPr bwMode="auto">
              <a:xfrm>
                <a:off x="4674" y="1929"/>
                <a:ext cx="841" cy="231"/>
              </a:xfrm>
              <a:prstGeom prst="rect">
                <a:avLst/>
              </a:prstGeom>
              <a:noFill/>
              <a:ln w="9525">
                <a:noFill/>
                <a:miter lim="800000"/>
                <a:headEnd/>
                <a:tailEnd/>
              </a:ln>
            </p:spPr>
            <p:txBody>
              <a:bodyPr wrap="none">
                <a:spAutoFit/>
              </a:bodyPr>
              <a:lstStyle/>
              <a:p>
                <a:r>
                  <a:rPr lang="zh-CN" altLang="en-US" sz="1800" b="1">
                    <a:latin typeface="宋体" pitchFamily="2" charset="-122"/>
                  </a:rPr>
                  <a:t>数据链路层</a:t>
                </a:r>
              </a:p>
            </p:txBody>
          </p:sp>
          <p:sp>
            <p:nvSpPr>
              <p:cNvPr id="57431" name="Text Box 99"/>
              <p:cNvSpPr txBox="1">
                <a:spLocks noChangeArrowheads="1"/>
              </p:cNvSpPr>
              <p:nvPr/>
            </p:nvSpPr>
            <p:spPr bwMode="auto">
              <a:xfrm>
                <a:off x="4770" y="2265"/>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物理层</a:t>
                </a:r>
              </a:p>
            </p:txBody>
          </p:sp>
        </p:grpSp>
        <p:grpSp>
          <p:nvGrpSpPr>
            <p:cNvPr id="9" name="Group 100"/>
            <p:cNvGrpSpPr>
              <a:grpSpLocks/>
            </p:cNvGrpSpPr>
            <p:nvPr/>
          </p:nvGrpSpPr>
          <p:grpSpPr bwMode="auto">
            <a:xfrm>
              <a:off x="1968" y="1872"/>
              <a:ext cx="841" cy="855"/>
              <a:chOff x="4674" y="1641"/>
              <a:chExt cx="841" cy="855"/>
            </a:xfrm>
          </p:grpSpPr>
          <p:sp>
            <p:nvSpPr>
              <p:cNvPr id="57426" name="Text Box 101"/>
              <p:cNvSpPr txBox="1">
                <a:spLocks noChangeArrowheads="1"/>
              </p:cNvSpPr>
              <p:nvPr/>
            </p:nvSpPr>
            <p:spPr bwMode="auto">
              <a:xfrm>
                <a:off x="4770" y="1641"/>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网络层</a:t>
                </a:r>
              </a:p>
            </p:txBody>
          </p:sp>
          <p:sp>
            <p:nvSpPr>
              <p:cNvPr id="57427" name="Text Box 102"/>
              <p:cNvSpPr txBox="1">
                <a:spLocks noChangeArrowheads="1"/>
              </p:cNvSpPr>
              <p:nvPr/>
            </p:nvSpPr>
            <p:spPr bwMode="auto">
              <a:xfrm>
                <a:off x="4674" y="1929"/>
                <a:ext cx="841" cy="231"/>
              </a:xfrm>
              <a:prstGeom prst="rect">
                <a:avLst/>
              </a:prstGeom>
              <a:noFill/>
              <a:ln w="9525">
                <a:noFill/>
                <a:miter lim="800000"/>
                <a:headEnd/>
                <a:tailEnd/>
              </a:ln>
            </p:spPr>
            <p:txBody>
              <a:bodyPr wrap="none">
                <a:spAutoFit/>
              </a:bodyPr>
              <a:lstStyle/>
              <a:p>
                <a:r>
                  <a:rPr lang="zh-CN" altLang="en-US" sz="1800" b="1">
                    <a:latin typeface="宋体" pitchFamily="2" charset="-122"/>
                  </a:rPr>
                  <a:t>数据链路层</a:t>
                </a:r>
              </a:p>
            </p:txBody>
          </p:sp>
          <p:sp>
            <p:nvSpPr>
              <p:cNvPr id="57428" name="Text Box 103"/>
              <p:cNvSpPr txBox="1">
                <a:spLocks noChangeArrowheads="1"/>
              </p:cNvSpPr>
              <p:nvPr/>
            </p:nvSpPr>
            <p:spPr bwMode="auto">
              <a:xfrm>
                <a:off x="4770" y="2265"/>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物理层</a:t>
                </a:r>
              </a:p>
            </p:txBody>
          </p:sp>
        </p:grpSp>
        <p:sp>
          <p:nvSpPr>
            <p:cNvPr id="57420" name="Text Box 104"/>
            <p:cNvSpPr txBox="1">
              <a:spLocks noChangeArrowheads="1"/>
            </p:cNvSpPr>
            <p:nvPr/>
          </p:nvSpPr>
          <p:spPr bwMode="auto">
            <a:xfrm>
              <a:off x="1286" y="2688"/>
              <a:ext cx="696" cy="231"/>
            </a:xfrm>
            <a:prstGeom prst="rect">
              <a:avLst/>
            </a:prstGeom>
            <a:noFill/>
            <a:ln w="9525">
              <a:noFill/>
              <a:miter lim="800000"/>
              <a:headEnd/>
              <a:tailEnd/>
            </a:ln>
          </p:spPr>
          <p:txBody>
            <a:bodyPr wrap="none">
              <a:spAutoFit/>
            </a:bodyPr>
            <a:lstStyle/>
            <a:p>
              <a:r>
                <a:rPr lang="zh-CN" altLang="en-US" sz="1800" b="1"/>
                <a:t>传输媒体</a:t>
              </a:r>
            </a:p>
          </p:txBody>
        </p:sp>
        <p:sp>
          <p:nvSpPr>
            <p:cNvPr id="57421" name="Text Box 105"/>
            <p:cNvSpPr txBox="1">
              <a:spLocks noChangeArrowheads="1"/>
            </p:cNvSpPr>
            <p:nvPr/>
          </p:nvSpPr>
          <p:spPr bwMode="auto">
            <a:xfrm>
              <a:off x="3984" y="2688"/>
              <a:ext cx="696" cy="231"/>
            </a:xfrm>
            <a:prstGeom prst="rect">
              <a:avLst/>
            </a:prstGeom>
            <a:noFill/>
            <a:ln w="9525">
              <a:noFill/>
              <a:miter lim="800000"/>
              <a:headEnd/>
              <a:tailEnd/>
            </a:ln>
          </p:spPr>
          <p:txBody>
            <a:bodyPr wrap="none">
              <a:spAutoFit/>
            </a:bodyPr>
            <a:lstStyle/>
            <a:p>
              <a:r>
                <a:rPr lang="zh-CN" altLang="en-US" sz="1800" b="1"/>
                <a:t>传输媒体</a:t>
              </a:r>
            </a:p>
          </p:txBody>
        </p:sp>
        <p:sp>
          <p:nvSpPr>
            <p:cNvPr id="57422" name="Text Box 106"/>
            <p:cNvSpPr txBox="1">
              <a:spLocks noChangeArrowheads="1"/>
            </p:cNvSpPr>
            <p:nvPr/>
          </p:nvSpPr>
          <p:spPr bwMode="auto">
            <a:xfrm>
              <a:off x="2592" y="2688"/>
              <a:ext cx="696" cy="231"/>
            </a:xfrm>
            <a:prstGeom prst="rect">
              <a:avLst/>
            </a:prstGeom>
            <a:noFill/>
            <a:ln w="9525">
              <a:noFill/>
              <a:miter lim="800000"/>
              <a:headEnd/>
              <a:tailEnd/>
            </a:ln>
          </p:spPr>
          <p:txBody>
            <a:bodyPr wrap="none">
              <a:spAutoFit/>
            </a:bodyPr>
            <a:lstStyle/>
            <a:p>
              <a:r>
                <a:rPr lang="zh-CN" altLang="en-US" sz="1800" b="1"/>
                <a:t>传输媒体</a:t>
              </a:r>
            </a:p>
          </p:txBody>
        </p:sp>
        <p:sp>
          <p:nvSpPr>
            <p:cNvPr id="57423" name="Text Box 107"/>
            <p:cNvSpPr txBox="1">
              <a:spLocks noChangeArrowheads="1"/>
            </p:cNvSpPr>
            <p:nvPr/>
          </p:nvSpPr>
          <p:spPr bwMode="auto">
            <a:xfrm>
              <a:off x="816" y="3273"/>
              <a:ext cx="478" cy="231"/>
            </a:xfrm>
            <a:prstGeom prst="rect">
              <a:avLst/>
            </a:prstGeom>
            <a:noFill/>
            <a:ln w="9525">
              <a:noFill/>
              <a:miter lim="800000"/>
              <a:headEnd/>
              <a:tailEnd/>
            </a:ln>
          </p:spPr>
          <p:txBody>
            <a:bodyPr wrap="none">
              <a:spAutoFit/>
            </a:bodyPr>
            <a:lstStyle/>
            <a:p>
              <a:r>
                <a:rPr lang="zh-CN" altLang="en-US" sz="1800" b="1">
                  <a:latin typeface="宋体" pitchFamily="2" charset="-122"/>
                </a:rPr>
                <a:t>主机</a:t>
              </a:r>
              <a:r>
                <a:rPr lang="en-US" altLang="zh-CN" sz="1800" b="1">
                  <a:latin typeface="宋体" pitchFamily="2" charset="-122"/>
                </a:rPr>
                <a:t>A</a:t>
              </a:r>
            </a:p>
          </p:txBody>
        </p:sp>
        <p:sp>
          <p:nvSpPr>
            <p:cNvPr id="57424" name="Text Box 108"/>
            <p:cNvSpPr txBox="1">
              <a:spLocks noChangeArrowheads="1"/>
            </p:cNvSpPr>
            <p:nvPr/>
          </p:nvSpPr>
          <p:spPr bwMode="auto">
            <a:xfrm>
              <a:off x="4896" y="3273"/>
              <a:ext cx="478" cy="231"/>
            </a:xfrm>
            <a:prstGeom prst="rect">
              <a:avLst/>
            </a:prstGeom>
            <a:noFill/>
            <a:ln w="9525">
              <a:noFill/>
              <a:miter lim="800000"/>
              <a:headEnd/>
              <a:tailEnd/>
            </a:ln>
          </p:spPr>
          <p:txBody>
            <a:bodyPr wrap="none">
              <a:spAutoFit/>
            </a:bodyPr>
            <a:lstStyle/>
            <a:p>
              <a:r>
                <a:rPr lang="zh-CN" altLang="en-US" sz="1800" b="1">
                  <a:latin typeface="宋体" pitchFamily="2" charset="-122"/>
                </a:rPr>
                <a:t>主机</a:t>
              </a:r>
              <a:r>
                <a:rPr lang="en-US" altLang="zh-CN" sz="1800" b="1">
                  <a:latin typeface="宋体" pitchFamily="2" charset="-122"/>
                </a:rPr>
                <a:t>B</a:t>
              </a:r>
            </a:p>
          </p:txBody>
        </p:sp>
        <p:sp>
          <p:nvSpPr>
            <p:cNvPr id="57425" name="Text Box 109"/>
            <p:cNvSpPr txBox="1">
              <a:spLocks noChangeArrowheads="1"/>
            </p:cNvSpPr>
            <p:nvPr/>
          </p:nvSpPr>
          <p:spPr bwMode="auto">
            <a:xfrm>
              <a:off x="2534" y="3278"/>
              <a:ext cx="696" cy="231"/>
            </a:xfrm>
            <a:prstGeom prst="rect">
              <a:avLst/>
            </a:prstGeom>
            <a:noFill/>
            <a:ln w="9525">
              <a:noFill/>
              <a:miter lim="800000"/>
              <a:headEnd/>
              <a:tailEnd/>
            </a:ln>
          </p:spPr>
          <p:txBody>
            <a:bodyPr wrap="none">
              <a:spAutoFit/>
            </a:bodyPr>
            <a:lstStyle/>
            <a:p>
              <a:r>
                <a:rPr lang="zh-CN" altLang="en-US" sz="1800" b="1"/>
                <a:t>中继系统</a:t>
              </a:r>
            </a:p>
          </p:txBody>
        </p:sp>
      </p:grpSp>
      <p:sp>
        <p:nvSpPr>
          <p:cNvPr id="840814" name="Rectangle 110"/>
          <p:cNvSpPr>
            <a:spLocks noChangeArrowheads="1"/>
          </p:cNvSpPr>
          <p:nvPr/>
        </p:nvSpPr>
        <p:spPr bwMode="auto">
          <a:xfrm>
            <a:off x="228600" y="6159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57350" name="Text Box 112"/>
          <p:cNvSpPr txBox="1">
            <a:spLocks noChangeArrowheads="1"/>
          </p:cNvSpPr>
          <p:nvPr/>
        </p:nvSpPr>
        <p:spPr bwMode="auto">
          <a:xfrm>
            <a:off x="179388" y="101600"/>
            <a:ext cx="5905500" cy="519113"/>
          </a:xfrm>
          <a:prstGeom prst="rect">
            <a:avLst/>
          </a:prstGeom>
          <a:noFill/>
          <a:ln w="9525">
            <a:noFill/>
            <a:miter lim="800000"/>
            <a:headEnd/>
            <a:tailEnd/>
          </a:ln>
        </p:spPr>
        <p:txBody>
          <a:bodyPr>
            <a:spAutoFit/>
          </a:bodyPr>
          <a:lstStyle/>
          <a:p>
            <a:pPr>
              <a:spcBef>
                <a:spcPct val="20000"/>
              </a:spcBef>
            </a:pPr>
            <a:r>
              <a:rPr lang="en-US" altLang="zh-CN" b="1">
                <a:solidFill>
                  <a:srgbClr val="FF0000"/>
                </a:solidFill>
                <a:latin typeface="宋体" pitchFamily="2" charset="-122"/>
              </a:rPr>
              <a:t>★</a:t>
            </a:r>
            <a:r>
              <a:rPr lang="en-US" altLang="zh-CN" sz="2800" b="1">
                <a:solidFill>
                  <a:srgbClr val="FF0000"/>
                </a:solidFill>
                <a:latin typeface="宋体" pitchFamily="2" charset="-122"/>
              </a:rPr>
              <a:t> </a:t>
            </a:r>
            <a:r>
              <a:rPr lang="en-US" altLang="zh-CN" sz="2800" b="1">
                <a:latin typeface="宋体" pitchFamily="2" charset="-122"/>
              </a:rPr>
              <a:t>OSI/</a:t>
            </a:r>
            <a:r>
              <a:rPr lang="en-US" altLang="zh-CN" sz="2800" b="1">
                <a:solidFill>
                  <a:srgbClr val="FF0000"/>
                </a:solidFill>
                <a:latin typeface="宋体" pitchFamily="2" charset="-122"/>
              </a:rPr>
              <a:t>RM</a:t>
            </a:r>
            <a:r>
              <a:rPr lang="zh-CN" altLang="en-US" sz="2800" b="1">
                <a:latin typeface="宋体" pitchFamily="2" charset="-122"/>
              </a:rPr>
              <a:t>的层次</a:t>
            </a:r>
            <a:r>
              <a:rPr lang="en-US" altLang="zh-CN" sz="2800" b="1">
                <a:latin typeface="Roman 10cpi"/>
              </a:rPr>
              <a:t>——</a:t>
            </a:r>
            <a:r>
              <a:rPr lang="zh-CN" altLang="en-US" b="1">
                <a:latin typeface="宋体" pitchFamily="2" charset="-122"/>
              </a:rPr>
              <a:t>七层体系结构：</a:t>
            </a:r>
          </a:p>
        </p:txBody>
      </p:sp>
      <p:sp>
        <p:nvSpPr>
          <p:cNvPr id="57351" name="Rectangle 113"/>
          <p:cNvSpPr>
            <a:spLocks noChangeArrowheads="1"/>
          </p:cNvSpPr>
          <p:nvPr/>
        </p:nvSpPr>
        <p:spPr bwMode="auto">
          <a:xfrm>
            <a:off x="755650" y="2062163"/>
            <a:ext cx="8137525" cy="1295400"/>
          </a:xfrm>
          <a:prstGeom prst="rect">
            <a:avLst/>
          </a:prstGeom>
          <a:solidFill>
            <a:schemeClr val="accent1"/>
          </a:solidFill>
          <a:ln w="9525">
            <a:solidFill>
              <a:schemeClr val="tx1"/>
            </a:solidFill>
            <a:miter lim="800000"/>
            <a:headEnd/>
            <a:tailEnd/>
          </a:ln>
        </p:spPr>
        <p:txBody>
          <a:bodyPr wrap="none" anchor="ctr"/>
          <a:lstStyle/>
          <a:p>
            <a:r>
              <a:rPr lang="zh-CN" altLang="en-US" b="1">
                <a:solidFill>
                  <a:srgbClr val="FF0000"/>
                </a:solidFill>
              </a:rPr>
              <a:t>数据链路层</a:t>
            </a:r>
            <a:r>
              <a:rPr lang="zh-CN" altLang="en-US" b="1"/>
              <a:t>（</a:t>
            </a:r>
            <a:r>
              <a:rPr lang="en-US" altLang="zh-CN" b="1"/>
              <a:t>DL</a:t>
            </a:r>
            <a:r>
              <a:rPr lang="zh-CN" altLang="en-US" b="1"/>
              <a:t>），</a:t>
            </a:r>
          </a:p>
          <a:p>
            <a:r>
              <a:rPr lang="zh-CN" altLang="en-US" b="1"/>
              <a:t>        利用差错处理技术，提供高可靠传输的数据链路；</a:t>
            </a:r>
          </a:p>
        </p:txBody>
      </p:sp>
      <p:sp>
        <p:nvSpPr>
          <p:cNvPr id="57352" name="Line 114"/>
          <p:cNvSpPr>
            <a:spLocks noChangeShapeType="1"/>
          </p:cNvSpPr>
          <p:nvPr/>
        </p:nvSpPr>
        <p:spPr bwMode="auto">
          <a:xfrm>
            <a:off x="1331913" y="2997200"/>
            <a:ext cx="503237" cy="2736850"/>
          </a:xfrm>
          <a:prstGeom prst="line">
            <a:avLst/>
          </a:prstGeom>
          <a:noFill/>
          <a:ln w="28575">
            <a:solidFill>
              <a:srgbClr val="FF0000"/>
            </a:solidFill>
            <a:prstDash val="dash"/>
            <a:round/>
            <a:headEnd/>
            <a:tailEnd type="triangle" w="med" len="med"/>
          </a:ln>
        </p:spPr>
        <p:txBody>
          <a:bodyPr/>
          <a:lstStyle/>
          <a:p>
            <a:endParaRPr lang="zh-CN" altLang="en-US"/>
          </a:p>
        </p:txBody>
      </p:sp>
      <p:sp>
        <p:nvSpPr>
          <p:cNvPr id="57353" name="Line 115"/>
          <p:cNvSpPr>
            <a:spLocks noChangeShapeType="1"/>
          </p:cNvSpPr>
          <p:nvPr/>
        </p:nvSpPr>
        <p:spPr bwMode="auto">
          <a:xfrm>
            <a:off x="1763713" y="3068638"/>
            <a:ext cx="1800225" cy="2520950"/>
          </a:xfrm>
          <a:prstGeom prst="line">
            <a:avLst/>
          </a:prstGeom>
          <a:noFill/>
          <a:ln w="28575">
            <a:solidFill>
              <a:srgbClr val="FF0000"/>
            </a:solidFill>
            <a:prstDash val="dash"/>
            <a:round/>
            <a:headEnd/>
            <a:tailEnd type="triangle" w="med" len="med"/>
          </a:ln>
        </p:spPr>
        <p:txBody>
          <a:bodyPr/>
          <a:lstStyle/>
          <a:p>
            <a:endParaRPr lang="zh-CN" altLang="en-US"/>
          </a:p>
        </p:txBody>
      </p:sp>
      <p:sp>
        <p:nvSpPr>
          <p:cNvPr id="57354" name="Line 116"/>
          <p:cNvSpPr>
            <a:spLocks noChangeShapeType="1"/>
          </p:cNvSpPr>
          <p:nvPr/>
        </p:nvSpPr>
        <p:spPr bwMode="auto">
          <a:xfrm flipV="1">
            <a:off x="1835150" y="5805488"/>
            <a:ext cx="1728788" cy="71437"/>
          </a:xfrm>
          <a:prstGeom prst="line">
            <a:avLst/>
          </a:prstGeom>
          <a:noFill/>
          <a:ln w="28575">
            <a:solidFill>
              <a:srgbClr val="FF0000"/>
            </a:solidFill>
            <a:round/>
            <a:headEnd/>
            <a:tailEnd/>
          </a:ln>
        </p:spPr>
        <p:txBody>
          <a:bodyPr/>
          <a:lstStyle/>
          <a:p>
            <a:endParaRPr lang="zh-CN" altLang="en-US"/>
          </a:p>
        </p:txBody>
      </p:sp>
      <p:sp>
        <p:nvSpPr>
          <p:cNvPr id="118" name="Text Box 115"/>
          <p:cNvSpPr txBox="1">
            <a:spLocks noChangeArrowheads="1"/>
          </p:cNvSpPr>
          <p:nvPr/>
        </p:nvSpPr>
        <p:spPr bwMode="auto">
          <a:xfrm>
            <a:off x="8572528" y="117475"/>
            <a:ext cx="338554" cy="461665"/>
          </a:xfrm>
          <a:prstGeom prst="rect">
            <a:avLst/>
          </a:prstGeom>
          <a:noFill/>
          <a:ln w="12700">
            <a:noFill/>
            <a:miter lim="800000"/>
            <a:headEnd/>
            <a:tailEnd/>
          </a:ln>
        </p:spPr>
        <p:txBody>
          <a:bodyPr wrap="none">
            <a:spAutoFit/>
          </a:bodyPr>
          <a:lstStyle/>
          <a:p>
            <a:pPr eaLnBrk="0" hangingPunct="0"/>
            <a:r>
              <a:rPr lang="en-US" altLang="zh-CN" dirty="0" smtClean="0"/>
              <a:t>4</a:t>
            </a:r>
            <a:endParaRPr lang="en-US"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17"/>
          <p:cNvSpPr>
            <a:spLocks noChangeArrowheads="1"/>
          </p:cNvSpPr>
          <p:nvPr/>
        </p:nvSpPr>
        <p:spPr bwMode="auto">
          <a:xfrm>
            <a:off x="1042988" y="2852738"/>
            <a:ext cx="7632700" cy="431800"/>
          </a:xfrm>
          <a:prstGeom prst="rect">
            <a:avLst/>
          </a:prstGeom>
          <a:solidFill>
            <a:srgbClr val="FFFF00"/>
          </a:solidFill>
          <a:ln w="9525">
            <a:noFill/>
            <a:miter lim="800000"/>
            <a:headEnd/>
            <a:tailEnd/>
          </a:ln>
        </p:spPr>
        <p:txBody>
          <a:bodyPr wrap="none" anchor="ctr"/>
          <a:lstStyle/>
          <a:p>
            <a:endParaRPr lang="zh-CN" altLang="en-US"/>
          </a:p>
        </p:txBody>
      </p:sp>
      <p:grpSp>
        <p:nvGrpSpPr>
          <p:cNvPr id="2" name="Group 2"/>
          <p:cNvGrpSpPr>
            <a:grpSpLocks/>
          </p:cNvGrpSpPr>
          <p:nvPr/>
        </p:nvGrpSpPr>
        <p:grpSpPr bwMode="auto">
          <a:xfrm>
            <a:off x="1066800" y="914400"/>
            <a:ext cx="7688263" cy="5410200"/>
            <a:chOff x="672" y="576"/>
            <a:chExt cx="4843" cy="3408"/>
          </a:xfrm>
        </p:grpSpPr>
        <p:sp>
          <p:nvSpPr>
            <p:cNvPr id="58379" name="Rectangle 3"/>
            <p:cNvSpPr>
              <a:spLocks noChangeArrowheads="1"/>
            </p:cNvSpPr>
            <p:nvPr/>
          </p:nvSpPr>
          <p:spPr bwMode="auto">
            <a:xfrm>
              <a:off x="672" y="576"/>
              <a:ext cx="779" cy="2128"/>
            </a:xfrm>
            <a:prstGeom prst="rect">
              <a:avLst/>
            </a:prstGeom>
            <a:noFill/>
            <a:ln w="9525">
              <a:solidFill>
                <a:srgbClr val="000000"/>
              </a:solidFill>
              <a:miter lim="800000"/>
              <a:headEnd/>
              <a:tailEnd/>
            </a:ln>
          </p:spPr>
          <p:txBody>
            <a:bodyPr/>
            <a:lstStyle/>
            <a:p>
              <a:endParaRPr lang="zh-CN" altLang="en-US"/>
            </a:p>
          </p:txBody>
        </p:sp>
        <p:sp>
          <p:nvSpPr>
            <p:cNvPr id="58380" name="Rectangle 4"/>
            <p:cNvSpPr>
              <a:spLocks noChangeArrowheads="1"/>
            </p:cNvSpPr>
            <p:nvPr/>
          </p:nvSpPr>
          <p:spPr bwMode="auto">
            <a:xfrm>
              <a:off x="4693" y="576"/>
              <a:ext cx="779" cy="2128"/>
            </a:xfrm>
            <a:prstGeom prst="rect">
              <a:avLst/>
            </a:prstGeom>
            <a:noFill/>
            <a:ln w="9525">
              <a:solidFill>
                <a:srgbClr val="000000"/>
              </a:solidFill>
              <a:miter lim="800000"/>
              <a:headEnd/>
              <a:tailEnd/>
            </a:ln>
          </p:spPr>
          <p:txBody>
            <a:bodyPr/>
            <a:lstStyle/>
            <a:p>
              <a:endParaRPr lang="zh-CN" altLang="en-US"/>
            </a:p>
          </p:txBody>
        </p:sp>
        <p:sp>
          <p:nvSpPr>
            <p:cNvPr id="58381" name="Rectangle 5"/>
            <p:cNvSpPr>
              <a:spLocks noChangeArrowheads="1"/>
            </p:cNvSpPr>
            <p:nvPr/>
          </p:nvSpPr>
          <p:spPr bwMode="auto">
            <a:xfrm>
              <a:off x="1969" y="1792"/>
              <a:ext cx="779" cy="912"/>
            </a:xfrm>
            <a:prstGeom prst="rect">
              <a:avLst/>
            </a:prstGeom>
            <a:noFill/>
            <a:ln w="9525">
              <a:solidFill>
                <a:srgbClr val="000000"/>
              </a:solidFill>
              <a:miter lim="800000"/>
              <a:headEnd/>
              <a:tailEnd/>
            </a:ln>
          </p:spPr>
          <p:txBody>
            <a:bodyPr/>
            <a:lstStyle/>
            <a:p>
              <a:endParaRPr lang="zh-CN" altLang="en-US"/>
            </a:p>
          </p:txBody>
        </p:sp>
        <p:sp>
          <p:nvSpPr>
            <p:cNvPr id="58382" name="Rectangle 6"/>
            <p:cNvSpPr>
              <a:spLocks noChangeArrowheads="1"/>
            </p:cNvSpPr>
            <p:nvPr/>
          </p:nvSpPr>
          <p:spPr bwMode="auto">
            <a:xfrm>
              <a:off x="3136" y="1792"/>
              <a:ext cx="780" cy="912"/>
            </a:xfrm>
            <a:prstGeom prst="rect">
              <a:avLst/>
            </a:prstGeom>
            <a:noFill/>
            <a:ln w="9525">
              <a:solidFill>
                <a:srgbClr val="000000"/>
              </a:solidFill>
              <a:miter lim="800000"/>
              <a:headEnd/>
              <a:tailEnd/>
            </a:ln>
          </p:spPr>
          <p:txBody>
            <a:bodyPr/>
            <a:lstStyle/>
            <a:p>
              <a:endParaRPr lang="zh-CN" altLang="en-US"/>
            </a:p>
          </p:txBody>
        </p:sp>
        <p:sp>
          <p:nvSpPr>
            <p:cNvPr id="58383" name="Line 7"/>
            <p:cNvSpPr>
              <a:spLocks noChangeShapeType="1"/>
            </p:cNvSpPr>
            <p:nvPr/>
          </p:nvSpPr>
          <p:spPr bwMode="auto">
            <a:xfrm>
              <a:off x="672" y="880"/>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8384" name="Line 8"/>
            <p:cNvSpPr>
              <a:spLocks noChangeShapeType="1"/>
            </p:cNvSpPr>
            <p:nvPr/>
          </p:nvSpPr>
          <p:spPr bwMode="auto">
            <a:xfrm>
              <a:off x="672" y="1184"/>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8385" name="Line 9"/>
            <p:cNvSpPr>
              <a:spLocks noChangeShapeType="1"/>
            </p:cNvSpPr>
            <p:nvPr/>
          </p:nvSpPr>
          <p:spPr bwMode="auto">
            <a:xfrm>
              <a:off x="672" y="1488"/>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8386" name="Line 10"/>
            <p:cNvSpPr>
              <a:spLocks noChangeShapeType="1"/>
            </p:cNvSpPr>
            <p:nvPr/>
          </p:nvSpPr>
          <p:spPr bwMode="auto">
            <a:xfrm>
              <a:off x="672" y="1792"/>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8387" name="Line 11"/>
            <p:cNvSpPr>
              <a:spLocks noChangeShapeType="1"/>
            </p:cNvSpPr>
            <p:nvPr/>
          </p:nvSpPr>
          <p:spPr bwMode="auto">
            <a:xfrm>
              <a:off x="672" y="2095"/>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8388" name="Line 12"/>
            <p:cNvSpPr>
              <a:spLocks noChangeShapeType="1"/>
            </p:cNvSpPr>
            <p:nvPr/>
          </p:nvSpPr>
          <p:spPr bwMode="auto">
            <a:xfrm>
              <a:off x="672" y="2399"/>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8389" name="Line 13"/>
            <p:cNvSpPr>
              <a:spLocks noChangeShapeType="1"/>
            </p:cNvSpPr>
            <p:nvPr/>
          </p:nvSpPr>
          <p:spPr bwMode="auto">
            <a:xfrm>
              <a:off x="1969" y="2095"/>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8390" name="Line 14"/>
            <p:cNvSpPr>
              <a:spLocks noChangeShapeType="1"/>
            </p:cNvSpPr>
            <p:nvPr/>
          </p:nvSpPr>
          <p:spPr bwMode="auto">
            <a:xfrm>
              <a:off x="1969" y="2399"/>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8391" name="Line 15"/>
            <p:cNvSpPr>
              <a:spLocks noChangeShapeType="1"/>
            </p:cNvSpPr>
            <p:nvPr/>
          </p:nvSpPr>
          <p:spPr bwMode="auto">
            <a:xfrm>
              <a:off x="3136" y="2095"/>
              <a:ext cx="780" cy="1"/>
            </a:xfrm>
            <a:prstGeom prst="line">
              <a:avLst/>
            </a:prstGeom>
            <a:noFill/>
            <a:ln w="12700">
              <a:solidFill>
                <a:srgbClr val="000000"/>
              </a:solidFill>
              <a:round/>
              <a:headEnd type="none" w="sm" len="sm"/>
              <a:tailEnd type="none" w="sm" len="sm"/>
            </a:ln>
          </p:spPr>
          <p:txBody>
            <a:bodyPr/>
            <a:lstStyle/>
            <a:p>
              <a:endParaRPr lang="zh-CN" altLang="en-US"/>
            </a:p>
          </p:txBody>
        </p:sp>
        <p:sp>
          <p:nvSpPr>
            <p:cNvPr id="58392" name="Line 16"/>
            <p:cNvSpPr>
              <a:spLocks noChangeShapeType="1"/>
            </p:cNvSpPr>
            <p:nvPr/>
          </p:nvSpPr>
          <p:spPr bwMode="auto">
            <a:xfrm>
              <a:off x="3136" y="2399"/>
              <a:ext cx="780" cy="1"/>
            </a:xfrm>
            <a:prstGeom prst="line">
              <a:avLst/>
            </a:prstGeom>
            <a:noFill/>
            <a:ln w="12700">
              <a:solidFill>
                <a:srgbClr val="000000"/>
              </a:solidFill>
              <a:round/>
              <a:headEnd type="none" w="sm" len="sm"/>
              <a:tailEnd type="none" w="sm" len="sm"/>
            </a:ln>
          </p:spPr>
          <p:txBody>
            <a:bodyPr/>
            <a:lstStyle/>
            <a:p>
              <a:endParaRPr lang="zh-CN" altLang="en-US"/>
            </a:p>
          </p:txBody>
        </p:sp>
        <p:sp>
          <p:nvSpPr>
            <p:cNvPr id="58393" name="Line 17"/>
            <p:cNvSpPr>
              <a:spLocks noChangeShapeType="1"/>
            </p:cNvSpPr>
            <p:nvPr/>
          </p:nvSpPr>
          <p:spPr bwMode="auto">
            <a:xfrm>
              <a:off x="4693" y="880"/>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8394" name="Line 18"/>
            <p:cNvSpPr>
              <a:spLocks noChangeShapeType="1"/>
            </p:cNvSpPr>
            <p:nvPr/>
          </p:nvSpPr>
          <p:spPr bwMode="auto">
            <a:xfrm>
              <a:off x="4693" y="1184"/>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8395" name="Line 19"/>
            <p:cNvSpPr>
              <a:spLocks noChangeShapeType="1"/>
            </p:cNvSpPr>
            <p:nvPr/>
          </p:nvSpPr>
          <p:spPr bwMode="auto">
            <a:xfrm>
              <a:off x="4693" y="1488"/>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8396" name="Line 20"/>
            <p:cNvSpPr>
              <a:spLocks noChangeShapeType="1"/>
            </p:cNvSpPr>
            <p:nvPr/>
          </p:nvSpPr>
          <p:spPr bwMode="auto">
            <a:xfrm>
              <a:off x="4693" y="1792"/>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8397" name="Line 21"/>
            <p:cNvSpPr>
              <a:spLocks noChangeShapeType="1"/>
            </p:cNvSpPr>
            <p:nvPr/>
          </p:nvSpPr>
          <p:spPr bwMode="auto">
            <a:xfrm>
              <a:off x="4693" y="2095"/>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8398" name="Line 22"/>
            <p:cNvSpPr>
              <a:spLocks noChangeShapeType="1"/>
            </p:cNvSpPr>
            <p:nvPr/>
          </p:nvSpPr>
          <p:spPr bwMode="auto">
            <a:xfrm>
              <a:off x="4693" y="2399"/>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8399" name="Line 23"/>
            <p:cNvSpPr>
              <a:spLocks noChangeShapeType="1"/>
            </p:cNvSpPr>
            <p:nvPr/>
          </p:nvSpPr>
          <p:spPr bwMode="auto">
            <a:xfrm>
              <a:off x="1450" y="779"/>
              <a:ext cx="3244" cy="1"/>
            </a:xfrm>
            <a:prstGeom prst="line">
              <a:avLst/>
            </a:prstGeom>
            <a:noFill/>
            <a:ln w="6350">
              <a:solidFill>
                <a:srgbClr val="000000"/>
              </a:solidFill>
              <a:prstDash val="sysDot"/>
              <a:round/>
              <a:headEnd type="arrow" w="sm" len="sm"/>
              <a:tailEnd type="arrow" w="sm" len="sm"/>
            </a:ln>
          </p:spPr>
          <p:txBody>
            <a:bodyPr/>
            <a:lstStyle/>
            <a:p>
              <a:endParaRPr lang="zh-CN" altLang="en-US"/>
            </a:p>
          </p:txBody>
        </p:sp>
        <p:sp>
          <p:nvSpPr>
            <p:cNvPr id="58400" name="Line 24"/>
            <p:cNvSpPr>
              <a:spLocks noChangeShapeType="1"/>
            </p:cNvSpPr>
            <p:nvPr/>
          </p:nvSpPr>
          <p:spPr bwMode="auto">
            <a:xfrm>
              <a:off x="1450" y="1082"/>
              <a:ext cx="3244"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8401" name="Line 25"/>
            <p:cNvSpPr>
              <a:spLocks noChangeShapeType="1"/>
            </p:cNvSpPr>
            <p:nvPr/>
          </p:nvSpPr>
          <p:spPr bwMode="auto">
            <a:xfrm>
              <a:off x="1450" y="1386"/>
              <a:ext cx="3244"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8402" name="Line 26"/>
            <p:cNvSpPr>
              <a:spLocks noChangeShapeType="1"/>
            </p:cNvSpPr>
            <p:nvPr/>
          </p:nvSpPr>
          <p:spPr bwMode="auto">
            <a:xfrm>
              <a:off x="1450" y="1690"/>
              <a:ext cx="3244"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8403" name="Line 27"/>
            <p:cNvSpPr>
              <a:spLocks noChangeShapeType="1"/>
            </p:cNvSpPr>
            <p:nvPr/>
          </p:nvSpPr>
          <p:spPr bwMode="auto">
            <a:xfrm>
              <a:off x="1450" y="1994"/>
              <a:ext cx="52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8404" name="Line 28"/>
            <p:cNvSpPr>
              <a:spLocks noChangeShapeType="1"/>
            </p:cNvSpPr>
            <p:nvPr/>
          </p:nvSpPr>
          <p:spPr bwMode="auto">
            <a:xfrm>
              <a:off x="1450" y="2298"/>
              <a:ext cx="52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8405" name="Line 29"/>
            <p:cNvSpPr>
              <a:spLocks noChangeShapeType="1"/>
            </p:cNvSpPr>
            <p:nvPr/>
          </p:nvSpPr>
          <p:spPr bwMode="auto">
            <a:xfrm>
              <a:off x="1450" y="2602"/>
              <a:ext cx="520" cy="1"/>
            </a:xfrm>
            <a:prstGeom prst="line">
              <a:avLst/>
            </a:prstGeom>
            <a:noFill/>
            <a:ln w="12700">
              <a:solidFill>
                <a:srgbClr val="000000"/>
              </a:solidFill>
              <a:prstDash val="sysDot"/>
              <a:round/>
              <a:headEnd type="triangle" w="sm" len="sm"/>
              <a:tailEnd type="triangle" w="sm" len="sm"/>
            </a:ln>
          </p:spPr>
          <p:txBody>
            <a:bodyPr/>
            <a:lstStyle/>
            <a:p>
              <a:endParaRPr lang="zh-CN" altLang="en-US"/>
            </a:p>
          </p:txBody>
        </p:sp>
        <p:sp>
          <p:nvSpPr>
            <p:cNvPr id="58406" name="Line 30"/>
            <p:cNvSpPr>
              <a:spLocks noChangeShapeType="1"/>
            </p:cNvSpPr>
            <p:nvPr/>
          </p:nvSpPr>
          <p:spPr bwMode="auto">
            <a:xfrm>
              <a:off x="2747" y="1994"/>
              <a:ext cx="39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8407" name="Line 31"/>
            <p:cNvSpPr>
              <a:spLocks noChangeShapeType="1"/>
            </p:cNvSpPr>
            <p:nvPr/>
          </p:nvSpPr>
          <p:spPr bwMode="auto">
            <a:xfrm>
              <a:off x="2747" y="2298"/>
              <a:ext cx="39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8408" name="Line 32"/>
            <p:cNvSpPr>
              <a:spLocks noChangeShapeType="1"/>
            </p:cNvSpPr>
            <p:nvPr/>
          </p:nvSpPr>
          <p:spPr bwMode="auto">
            <a:xfrm>
              <a:off x="2747" y="2602"/>
              <a:ext cx="39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8409" name="Line 33"/>
            <p:cNvSpPr>
              <a:spLocks noChangeShapeType="1"/>
            </p:cNvSpPr>
            <p:nvPr/>
          </p:nvSpPr>
          <p:spPr bwMode="auto">
            <a:xfrm>
              <a:off x="3914" y="1994"/>
              <a:ext cx="78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8410" name="Line 34"/>
            <p:cNvSpPr>
              <a:spLocks noChangeShapeType="1"/>
            </p:cNvSpPr>
            <p:nvPr/>
          </p:nvSpPr>
          <p:spPr bwMode="auto">
            <a:xfrm>
              <a:off x="3914" y="2298"/>
              <a:ext cx="78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8411" name="Line 35"/>
            <p:cNvSpPr>
              <a:spLocks noChangeShapeType="1"/>
            </p:cNvSpPr>
            <p:nvPr/>
          </p:nvSpPr>
          <p:spPr bwMode="auto">
            <a:xfrm>
              <a:off x="3914" y="2602"/>
              <a:ext cx="78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8412" name="Line 36"/>
            <p:cNvSpPr>
              <a:spLocks noChangeShapeType="1"/>
            </p:cNvSpPr>
            <p:nvPr/>
          </p:nvSpPr>
          <p:spPr bwMode="auto">
            <a:xfrm>
              <a:off x="1061" y="2703"/>
              <a:ext cx="1" cy="204"/>
            </a:xfrm>
            <a:prstGeom prst="line">
              <a:avLst/>
            </a:prstGeom>
            <a:noFill/>
            <a:ln w="28575">
              <a:solidFill>
                <a:srgbClr val="FF0000"/>
              </a:solidFill>
              <a:round/>
              <a:headEnd type="none" w="sm" len="sm"/>
              <a:tailEnd type="none" w="sm" len="sm"/>
            </a:ln>
          </p:spPr>
          <p:txBody>
            <a:bodyPr/>
            <a:lstStyle/>
            <a:p>
              <a:endParaRPr lang="zh-CN" altLang="en-US"/>
            </a:p>
          </p:txBody>
        </p:sp>
        <p:sp>
          <p:nvSpPr>
            <p:cNvPr id="58413" name="Line 37"/>
            <p:cNvSpPr>
              <a:spLocks noChangeShapeType="1"/>
            </p:cNvSpPr>
            <p:nvPr/>
          </p:nvSpPr>
          <p:spPr bwMode="auto">
            <a:xfrm>
              <a:off x="1056" y="2928"/>
              <a:ext cx="1169" cy="1"/>
            </a:xfrm>
            <a:prstGeom prst="line">
              <a:avLst/>
            </a:prstGeom>
            <a:noFill/>
            <a:ln w="28575">
              <a:solidFill>
                <a:srgbClr val="FF0000"/>
              </a:solidFill>
              <a:round/>
              <a:headEnd type="none" w="sm" len="sm"/>
              <a:tailEnd type="none" w="sm" len="sm"/>
            </a:ln>
          </p:spPr>
          <p:txBody>
            <a:bodyPr/>
            <a:lstStyle/>
            <a:p>
              <a:endParaRPr lang="zh-CN" altLang="en-US"/>
            </a:p>
          </p:txBody>
        </p:sp>
        <p:sp>
          <p:nvSpPr>
            <p:cNvPr id="58414" name="Line 38"/>
            <p:cNvSpPr>
              <a:spLocks noChangeShapeType="1"/>
            </p:cNvSpPr>
            <p:nvPr/>
          </p:nvSpPr>
          <p:spPr bwMode="auto">
            <a:xfrm>
              <a:off x="2228" y="2703"/>
              <a:ext cx="2" cy="204"/>
            </a:xfrm>
            <a:prstGeom prst="line">
              <a:avLst/>
            </a:prstGeom>
            <a:noFill/>
            <a:ln w="28575">
              <a:solidFill>
                <a:srgbClr val="FF0000"/>
              </a:solidFill>
              <a:round/>
              <a:headEnd type="none" w="sm" len="sm"/>
              <a:tailEnd type="none" w="sm" len="sm"/>
            </a:ln>
          </p:spPr>
          <p:txBody>
            <a:bodyPr/>
            <a:lstStyle/>
            <a:p>
              <a:endParaRPr lang="zh-CN" altLang="en-US"/>
            </a:p>
          </p:txBody>
        </p:sp>
        <p:sp>
          <p:nvSpPr>
            <p:cNvPr id="58415" name="Line 39"/>
            <p:cNvSpPr>
              <a:spLocks noChangeShapeType="1"/>
            </p:cNvSpPr>
            <p:nvPr/>
          </p:nvSpPr>
          <p:spPr bwMode="auto">
            <a:xfrm>
              <a:off x="2488" y="2703"/>
              <a:ext cx="1" cy="204"/>
            </a:xfrm>
            <a:prstGeom prst="line">
              <a:avLst/>
            </a:prstGeom>
            <a:noFill/>
            <a:ln w="28575">
              <a:solidFill>
                <a:srgbClr val="FF0000"/>
              </a:solidFill>
              <a:round/>
              <a:headEnd type="none" w="sm" len="sm"/>
              <a:tailEnd type="none" w="sm" len="sm"/>
            </a:ln>
          </p:spPr>
          <p:txBody>
            <a:bodyPr/>
            <a:lstStyle/>
            <a:p>
              <a:endParaRPr lang="zh-CN" altLang="en-US"/>
            </a:p>
          </p:txBody>
        </p:sp>
        <p:sp>
          <p:nvSpPr>
            <p:cNvPr id="58416" name="Line 40"/>
            <p:cNvSpPr>
              <a:spLocks noChangeShapeType="1"/>
            </p:cNvSpPr>
            <p:nvPr/>
          </p:nvSpPr>
          <p:spPr bwMode="auto">
            <a:xfrm>
              <a:off x="2496" y="2927"/>
              <a:ext cx="909" cy="1"/>
            </a:xfrm>
            <a:prstGeom prst="line">
              <a:avLst/>
            </a:prstGeom>
            <a:noFill/>
            <a:ln w="28575">
              <a:solidFill>
                <a:srgbClr val="FF0000"/>
              </a:solidFill>
              <a:round/>
              <a:headEnd type="none" w="sm" len="sm"/>
              <a:tailEnd type="none" w="sm" len="sm"/>
            </a:ln>
          </p:spPr>
          <p:txBody>
            <a:bodyPr/>
            <a:lstStyle/>
            <a:p>
              <a:endParaRPr lang="zh-CN" altLang="en-US"/>
            </a:p>
          </p:txBody>
        </p:sp>
        <p:sp>
          <p:nvSpPr>
            <p:cNvPr id="58417" name="Line 41"/>
            <p:cNvSpPr>
              <a:spLocks noChangeShapeType="1"/>
            </p:cNvSpPr>
            <p:nvPr/>
          </p:nvSpPr>
          <p:spPr bwMode="auto">
            <a:xfrm>
              <a:off x="3396" y="2703"/>
              <a:ext cx="1" cy="204"/>
            </a:xfrm>
            <a:prstGeom prst="line">
              <a:avLst/>
            </a:prstGeom>
            <a:noFill/>
            <a:ln w="28575">
              <a:solidFill>
                <a:srgbClr val="FF0000"/>
              </a:solidFill>
              <a:round/>
              <a:headEnd type="none" w="sm" len="sm"/>
              <a:tailEnd type="none" w="sm" len="sm"/>
            </a:ln>
          </p:spPr>
          <p:txBody>
            <a:bodyPr/>
            <a:lstStyle/>
            <a:p>
              <a:endParaRPr lang="zh-CN" altLang="en-US"/>
            </a:p>
          </p:txBody>
        </p:sp>
        <p:sp>
          <p:nvSpPr>
            <p:cNvPr id="58418" name="Line 42"/>
            <p:cNvSpPr>
              <a:spLocks noChangeShapeType="1"/>
            </p:cNvSpPr>
            <p:nvPr/>
          </p:nvSpPr>
          <p:spPr bwMode="auto">
            <a:xfrm>
              <a:off x="3792" y="2688"/>
              <a:ext cx="1" cy="204"/>
            </a:xfrm>
            <a:prstGeom prst="line">
              <a:avLst/>
            </a:prstGeom>
            <a:noFill/>
            <a:ln w="28575">
              <a:solidFill>
                <a:srgbClr val="FF0000"/>
              </a:solidFill>
              <a:round/>
              <a:headEnd type="none" w="sm" len="sm"/>
              <a:tailEnd type="none" w="sm" len="sm"/>
            </a:ln>
          </p:spPr>
          <p:txBody>
            <a:bodyPr/>
            <a:lstStyle/>
            <a:p>
              <a:endParaRPr lang="zh-CN" altLang="en-US"/>
            </a:p>
          </p:txBody>
        </p:sp>
        <p:sp>
          <p:nvSpPr>
            <p:cNvPr id="58419" name="Line 43"/>
            <p:cNvSpPr>
              <a:spLocks noChangeShapeType="1"/>
            </p:cNvSpPr>
            <p:nvPr/>
          </p:nvSpPr>
          <p:spPr bwMode="auto">
            <a:xfrm>
              <a:off x="3785" y="2906"/>
              <a:ext cx="1168" cy="1"/>
            </a:xfrm>
            <a:prstGeom prst="line">
              <a:avLst/>
            </a:prstGeom>
            <a:noFill/>
            <a:ln w="28575">
              <a:solidFill>
                <a:srgbClr val="FF0000"/>
              </a:solidFill>
              <a:round/>
              <a:headEnd type="none" w="sm" len="sm"/>
              <a:tailEnd type="none" w="sm" len="sm"/>
            </a:ln>
          </p:spPr>
          <p:txBody>
            <a:bodyPr/>
            <a:lstStyle/>
            <a:p>
              <a:endParaRPr lang="zh-CN" altLang="en-US"/>
            </a:p>
          </p:txBody>
        </p:sp>
        <p:sp>
          <p:nvSpPr>
            <p:cNvPr id="58420" name="Line 44"/>
            <p:cNvSpPr>
              <a:spLocks noChangeShapeType="1"/>
            </p:cNvSpPr>
            <p:nvPr/>
          </p:nvSpPr>
          <p:spPr bwMode="auto">
            <a:xfrm>
              <a:off x="4952" y="2703"/>
              <a:ext cx="1" cy="204"/>
            </a:xfrm>
            <a:prstGeom prst="line">
              <a:avLst/>
            </a:prstGeom>
            <a:noFill/>
            <a:ln w="28575">
              <a:solidFill>
                <a:srgbClr val="FF0000"/>
              </a:solidFill>
              <a:round/>
              <a:headEnd type="none" w="sm" len="sm"/>
              <a:tailEnd type="none" w="sm" len="sm"/>
            </a:ln>
          </p:spPr>
          <p:txBody>
            <a:bodyPr/>
            <a:lstStyle/>
            <a:p>
              <a:endParaRPr lang="zh-CN" altLang="en-US"/>
            </a:p>
          </p:txBody>
        </p:sp>
        <p:pic>
          <p:nvPicPr>
            <p:cNvPr id="58421" name="Picture 45"/>
            <p:cNvPicPr>
              <a:picLocks noChangeArrowheads="1"/>
            </p:cNvPicPr>
            <p:nvPr/>
          </p:nvPicPr>
          <p:blipFill>
            <a:blip r:embed="rId2" cstate="print"/>
            <a:srcRect/>
            <a:stretch>
              <a:fillRect/>
            </a:stretch>
          </p:blipFill>
          <p:spPr bwMode="auto">
            <a:xfrm>
              <a:off x="864" y="3552"/>
              <a:ext cx="336" cy="321"/>
            </a:xfrm>
            <a:prstGeom prst="rect">
              <a:avLst/>
            </a:prstGeom>
            <a:noFill/>
            <a:ln w="12700">
              <a:noFill/>
              <a:miter lim="800000"/>
              <a:headEnd/>
              <a:tailEnd/>
            </a:ln>
          </p:spPr>
        </p:pic>
        <p:grpSp>
          <p:nvGrpSpPr>
            <p:cNvPr id="3" name="Group 46"/>
            <p:cNvGrpSpPr>
              <a:grpSpLocks/>
            </p:cNvGrpSpPr>
            <p:nvPr/>
          </p:nvGrpSpPr>
          <p:grpSpPr bwMode="auto">
            <a:xfrm>
              <a:off x="1872" y="3312"/>
              <a:ext cx="2112" cy="672"/>
              <a:chOff x="3331" y="1857"/>
              <a:chExt cx="686" cy="288"/>
            </a:xfrm>
          </p:grpSpPr>
          <p:grpSp>
            <p:nvGrpSpPr>
              <p:cNvPr id="4" name="Group 47"/>
              <p:cNvGrpSpPr>
                <a:grpSpLocks/>
              </p:cNvGrpSpPr>
              <p:nvPr/>
            </p:nvGrpSpPr>
            <p:grpSpPr bwMode="auto">
              <a:xfrm>
                <a:off x="3340" y="1870"/>
                <a:ext cx="677" cy="275"/>
                <a:chOff x="3340" y="1870"/>
                <a:chExt cx="677" cy="275"/>
              </a:xfrm>
            </p:grpSpPr>
            <p:sp>
              <p:nvSpPr>
                <p:cNvPr id="58477" name="Oval 48"/>
                <p:cNvSpPr>
                  <a:spLocks noChangeArrowheads="1"/>
                </p:cNvSpPr>
                <p:nvPr/>
              </p:nvSpPr>
              <p:spPr bwMode="auto">
                <a:xfrm>
                  <a:off x="3575" y="1870"/>
                  <a:ext cx="292" cy="104"/>
                </a:xfrm>
                <a:prstGeom prst="ellipse">
                  <a:avLst/>
                </a:prstGeom>
                <a:solidFill>
                  <a:srgbClr val="000000"/>
                </a:solidFill>
                <a:ln w="12700">
                  <a:noFill/>
                  <a:round/>
                  <a:headEnd/>
                  <a:tailEnd/>
                </a:ln>
              </p:spPr>
              <p:txBody>
                <a:bodyPr wrap="none" anchor="ctr"/>
                <a:lstStyle/>
                <a:p>
                  <a:endParaRPr lang="zh-CN" altLang="en-US"/>
                </a:p>
              </p:txBody>
            </p:sp>
            <p:sp>
              <p:nvSpPr>
                <p:cNvPr id="58478" name="Oval 49"/>
                <p:cNvSpPr>
                  <a:spLocks noChangeArrowheads="1"/>
                </p:cNvSpPr>
                <p:nvPr/>
              </p:nvSpPr>
              <p:spPr bwMode="auto">
                <a:xfrm>
                  <a:off x="3416" y="1897"/>
                  <a:ext cx="207" cy="110"/>
                </a:xfrm>
                <a:prstGeom prst="ellipse">
                  <a:avLst/>
                </a:prstGeom>
                <a:solidFill>
                  <a:srgbClr val="000000"/>
                </a:solidFill>
                <a:ln w="12700">
                  <a:noFill/>
                  <a:round/>
                  <a:headEnd/>
                  <a:tailEnd/>
                </a:ln>
              </p:spPr>
              <p:txBody>
                <a:bodyPr wrap="none" anchor="ctr"/>
                <a:lstStyle/>
                <a:p>
                  <a:endParaRPr lang="zh-CN" altLang="en-US"/>
                </a:p>
              </p:txBody>
            </p:sp>
            <p:sp>
              <p:nvSpPr>
                <p:cNvPr id="58479" name="Oval 50"/>
                <p:cNvSpPr>
                  <a:spLocks noChangeArrowheads="1"/>
                </p:cNvSpPr>
                <p:nvPr/>
              </p:nvSpPr>
              <p:spPr bwMode="auto">
                <a:xfrm>
                  <a:off x="3340" y="1969"/>
                  <a:ext cx="142" cy="85"/>
                </a:xfrm>
                <a:prstGeom prst="ellipse">
                  <a:avLst/>
                </a:prstGeom>
                <a:solidFill>
                  <a:srgbClr val="000000"/>
                </a:solidFill>
                <a:ln w="12700">
                  <a:noFill/>
                  <a:round/>
                  <a:headEnd/>
                  <a:tailEnd/>
                </a:ln>
              </p:spPr>
              <p:txBody>
                <a:bodyPr wrap="none" anchor="ctr"/>
                <a:lstStyle/>
                <a:p>
                  <a:endParaRPr lang="zh-CN" altLang="en-US"/>
                </a:p>
              </p:txBody>
            </p:sp>
            <p:sp>
              <p:nvSpPr>
                <p:cNvPr id="58480" name="Oval 51"/>
                <p:cNvSpPr>
                  <a:spLocks noChangeArrowheads="1"/>
                </p:cNvSpPr>
                <p:nvPr/>
              </p:nvSpPr>
              <p:spPr bwMode="auto">
                <a:xfrm>
                  <a:off x="3388" y="2015"/>
                  <a:ext cx="217" cy="98"/>
                </a:xfrm>
                <a:prstGeom prst="ellipse">
                  <a:avLst/>
                </a:prstGeom>
                <a:solidFill>
                  <a:srgbClr val="000000"/>
                </a:solidFill>
                <a:ln w="12700">
                  <a:noFill/>
                  <a:round/>
                  <a:headEnd/>
                  <a:tailEnd/>
                </a:ln>
              </p:spPr>
              <p:txBody>
                <a:bodyPr wrap="none" anchor="ctr"/>
                <a:lstStyle/>
                <a:p>
                  <a:endParaRPr lang="zh-CN" altLang="en-US"/>
                </a:p>
              </p:txBody>
            </p:sp>
            <p:sp>
              <p:nvSpPr>
                <p:cNvPr id="58481" name="Oval 52"/>
                <p:cNvSpPr>
                  <a:spLocks noChangeArrowheads="1"/>
                </p:cNvSpPr>
                <p:nvPr/>
              </p:nvSpPr>
              <p:spPr bwMode="auto">
                <a:xfrm>
                  <a:off x="3556" y="2027"/>
                  <a:ext cx="329" cy="118"/>
                </a:xfrm>
                <a:prstGeom prst="ellipse">
                  <a:avLst/>
                </a:prstGeom>
                <a:solidFill>
                  <a:srgbClr val="000000"/>
                </a:solidFill>
                <a:ln w="12700">
                  <a:noFill/>
                  <a:round/>
                  <a:headEnd/>
                  <a:tailEnd/>
                </a:ln>
              </p:spPr>
              <p:txBody>
                <a:bodyPr wrap="none" anchor="ctr"/>
                <a:lstStyle/>
                <a:p>
                  <a:endParaRPr lang="zh-CN" altLang="en-US"/>
                </a:p>
              </p:txBody>
            </p:sp>
            <p:sp>
              <p:nvSpPr>
                <p:cNvPr id="58482" name="Oval 53"/>
                <p:cNvSpPr>
                  <a:spLocks noChangeArrowheads="1"/>
                </p:cNvSpPr>
                <p:nvPr/>
              </p:nvSpPr>
              <p:spPr bwMode="auto">
                <a:xfrm>
                  <a:off x="3773" y="1902"/>
                  <a:ext cx="208" cy="80"/>
                </a:xfrm>
                <a:prstGeom prst="ellipse">
                  <a:avLst/>
                </a:prstGeom>
                <a:solidFill>
                  <a:srgbClr val="000000"/>
                </a:solidFill>
                <a:ln w="12700">
                  <a:noFill/>
                  <a:round/>
                  <a:headEnd/>
                  <a:tailEnd/>
                </a:ln>
              </p:spPr>
              <p:txBody>
                <a:bodyPr wrap="none" anchor="ctr"/>
                <a:lstStyle/>
                <a:p>
                  <a:endParaRPr lang="zh-CN" altLang="en-US"/>
                </a:p>
              </p:txBody>
            </p:sp>
            <p:sp>
              <p:nvSpPr>
                <p:cNvPr id="58483" name="Oval 54"/>
                <p:cNvSpPr>
                  <a:spLocks noChangeArrowheads="1"/>
                </p:cNvSpPr>
                <p:nvPr/>
              </p:nvSpPr>
              <p:spPr bwMode="auto">
                <a:xfrm>
                  <a:off x="3810" y="1962"/>
                  <a:ext cx="207" cy="84"/>
                </a:xfrm>
                <a:prstGeom prst="ellipse">
                  <a:avLst/>
                </a:prstGeom>
                <a:solidFill>
                  <a:srgbClr val="000000"/>
                </a:solidFill>
                <a:ln w="12700">
                  <a:noFill/>
                  <a:round/>
                  <a:headEnd/>
                  <a:tailEnd/>
                </a:ln>
              </p:spPr>
              <p:txBody>
                <a:bodyPr wrap="none" anchor="ctr"/>
                <a:lstStyle/>
                <a:p>
                  <a:endParaRPr lang="zh-CN" altLang="en-US"/>
                </a:p>
              </p:txBody>
            </p:sp>
            <p:sp>
              <p:nvSpPr>
                <p:cNvPr id="58484" name="Oval 55"/>
                <p:cNvSpPr>
                  <a:spLocks noChangeArrowheads="1"/>
                </p:cNvSpPr>
                <p:nvPr/>
              </p:nvSpPr>
              <p:spPr bwMode="auto">
                <a:xfrm>
                  <a:off x="3792" y="1982"/>
                  <a:ext cx="197" cy="144"/>
                </a:xfrm>
                <a:prstGeom prst="ellipse">
                  <a:avLst/>
                </a:prstGeom>
                <a:solidFill>
                  <a:srgbClr val="000000"/>
                </a:solidFill>
                <a:ln w="12700">
                  <a:noFill/>
                  <a:round/>
                  <a:headEnd/>
                  <a:tailEnd/>
                </a:ln>
              </p:spPr>
              <p:txBody>
                <a:bodyPr wrap="none" anchor="ctr"/>
                <a:lstStyle/>
                <a:p>
                  <a:endParaRPr lang="zh-CN" altLang="en-US"/>
                </a:p>
              </p:txBody>
            </p:sp>
            <p:sp>
              <p:nvSpPr>
                <p:cNvPr id="58485" name="Oval 56"/>
                <p:cNvSpPr>
                  <a:spLocks noChangeArrowheads="1"/>
                </p:cNvSpPr>
                <p:nvPr/>
              </p:nvSpPr>
              <p:spPr bwMode="auto">
                <a:xfrm>
                  <a:off x="3463" y="1935"/>
                  <a:ext cx="433" cy="144"/>
                </a:xfrm>
                <a:prstGeom prst="ellipse">
                  <a:avLst/>
                </a:prstGeom>
                <a:solidFill>
                  <a:srgbClr val="000000"/>
                </a:solidFill>
                <a:ln w="12700">
                  <a:noFill/>
                  <a:round/>
                  <a:headEnd/>
                  <a:tailEnd/>
                </a:ln>
              </p:spPr>
              <p:txBody>
                <a:bodyPr wrap="none" anchor="ctr"/>
                <a:lstStyle/>
                <a:p>
                  <a:endParaRPr lang="zh-CN" altLang="en-US"/>
                </a:p>
              </p:txBody>
            </p:sp>
          </p:grpSp>
          <p:grpSp>
            <p:nvGrpSpPr>
              <p:cNvPr id="5" name="Group 57"/>
              <p:cNvGrpSpPr>
                <a:grpSpLocks/>
              </p:cNvGrpSpPr>
              <p:nvPr/>
            </p:nvGrpSpPr>
            <p:grpSpPr bwMode="auto">
              <a:xfrm>
                <a:off x="3331" y="1857"/>
                <a:ext cx="666" cy="283"/>
                <a:chOff x="3331" y="1857"/>
                <a:chExt cx="666" cy="283"/>
              </a:xfrm>
            </p:grpSpPr>
            <p:sp>
              <p:nvSpPr>
                <p:cNvPr id="58468" name="Oval 58"/>
                <p:cNvSpPr>
                  <a:spLocks noChangeArrowheads="1"/>
                </p:cNvSpPr>
                <p:nvPr/>
              </p:nvSpPr>
              <p:spPr bwMode="auto">
                <a:xfrm>
                  <a:off x="3567" y="1857"/>
                  <a:ext cx="282" cy="112"/>
                </a:xfrm>
                <a:prstGeom prst="ellipse">
                  <a:avLst/>
                </a:prstGeom>
                <a:solidFill>
                  <a:srgbClr val="CEDADB"/>
                </a:solidFill>
                <a:ln w="12700">
                  <a:noFill/>
                  <a:round/>
                  <a:headEnd/>
                  <a:tailEnd/>
                </a:ln>
              </p:spPr>
              <p:txBody>
                <a:bodyPr wrap="none" anchor="ctr"/>
                <a:lstStyle/>
                <a:p>
                  <a:endParaRPr lang="zh-CN" altLang="en-US"/>
                </a:p>
              </p:txBody>
            </p:sp>
            <p:sp>
              <p:nvSpPr>
                <p:cNvPr id="58469" name="Oval 59"/>
                <p:cNvSpPr>
                  <a:spLocks noChangeArrowheads="1"/>
                </p:cNvSpPr>
                <p:nvPr/>
              </p:nvSpPr>
              <p:spPr bwMode="auto">
                <a:xfrm>
                  <a:off x="3407" y="1890"/>
                  <a:ext cx="204" cy="111"/>
                </a:xfrm>
                <a:prstGeom prst="ellipse">
                  <a:avLst/>
                </a:prstGeom>
                <a:solidFill>
                  <a:srgbClr val="CEDADB"/>
                </a:solidFill>
                <a:ln w="12700">
                  <a:noFill/>
                  <a:round/>
                  <a:headEnd/>
                  <a:tailEnd/>
                </a:ln>
              </p:spPr>
              <p:txBody>
                <a:bodyPr wrap="none" anchor="ctr"/>
                <a:lstStyle/>
                <a:p>
                  <a:endParaRPr lang="zh-CN" altLang="en-US"/>
                </a:p>
              </p:txBody>
            </p:sp>
            <p:sp>
              <p:nvSpPr>
                <p:cNvPr id="58470" name="Oval 60"/>
                <p:cNvSpPr>
                  <a:spLocks noChangeArrowheads="1"/>
                </p:cNvSpPr>
                <p:nvPr/>
              </p:nvSpPr>
              <p:spPr bwMode="auto">
                <a:xfrm>
                  <a:off x="3331" y="1962"/>
                  <a:ext cx="141" cy="84"/>
                </a:xfrm>
                <a:prstGeom prst="ellipse">
                  <a:avLst/>
                </a:prstGeom>
                <a:solidFill>
                  <a:srgbClr val="CEDADB"/>
                </a:solidFill>
                <a:ln w="12700">
                  <a:noFill/>
                  <a:round/>
                  <a:headEnd/>
                  <a:tailEnd/>
                </a:ln>
              </p:spPr>
              <p:txBody>
                <a:bodyPr wrap="none" anchor="ctr"/>
                <a:lstStyle/>
                <a:p>
                  <a:endParaRPr lang="zh-CN" altLang="en-US"/>
                </a:p>
              </p:txBody>
            </p:sp>
            <p:sp>
              <p:nvSpPr>
                <p:cNvPr id="58471" name="Oval 61"/>
                <p:cNvSpPr>
                  <a:spLocks noChangeArrowheads="1"/>
                </p:cNvSpPr>
                <p:nvPr/>
              </p:nvSpPr>
              <p:spPr bwMode="auto">
                <a:xfrm>
                  <a:off x="3379" y="2007"/>
                  <a:ext cx="216" cy="92"/>
                </a:xfrm>
                <a:prstGeom prst="ellipse">
                  <a:avLst/>
                </a:prstGeom>
                <a:solidFill>
                  <a:srgbClr val="CEDADB"/>
                </a:solidFill>
                <a:ln w="12700">
                  <a:noFill/>
                  <a:round/>
                  <a:headEnd/>
                  <a:tailEnd/>
                </a:ln>
              </p:spPr>
              <p:txBody>
                <a:bodyPr wrap="none" anchor="ctr"/>
                <a:lstStyle/>
                <a:p>
                  <a:endParaRPr lang="zh-CN" altLang="en-US"/>
                </a:p>
              </p:txBody>
            </p:sp>
            <p:sp>
              <p:nvSpPr>
                <p:cNvPr id="58472" name="Oval 62"/>
                <p:cNvSpPr>
                  <a:spLocks noChangeArrowheads="1"/>
                </p:cNvSpPr>
                <p:nvPr/>
              </p:nvSpPr>
              <p:spPr bwMode="auto">
                <a:xfrm>
                  <a:off x="3539" y="2020"/>
                  <a:ext cx="337" cy="120"/>
                </a:xfrm>
                <a:prstGeom prst="ellipse">
                  <a:avLst/>
                </a:prstGeom>
                <a:solidFill>
                  <a:srgbClr val="CEDADB"/>
                </a:solidFill>
                <a:ln w="12700">
                  <a:noFill/>
                  <a:round/>
                  <a:headEnd/>
                  <a:tailEnd/>
                </a:ln>
              </p:spPr>
              <p:txBody>
                <a:bodyPr wrap="none" anchor="ctr"/>
                <a:lstStyle/>
                <a:p>
                  <a:endParaRPr lang="zh-CN" altLang="en-US"/>
                </a:p>
              </p:txBody>
            </p:sp>
            <p:sp>
              <p:nvSpPr>
                <p:cNvPr id="58473" name="Oval 63"/>
                <p:cNvSpPr>
                  <a:spLocks noChangeArrowheads="1"/>
                </p:cNvSpPr>
                <p:nvPr/>
              </p:nvSpPr>
              <p:spPr bwMode="auto">
                <a:xfrm>
                  <a:off x="3764" y="1890"/>
                  <a:ext cx="205" cy="84"/>
                </a:xfrm>
                <a:prstGeom prst="ellipse">
                  <a:avLst/>
                </a:prstGeom>
                <a:solidFill>
                  <a:srgbClr val="CEDADB"/>
                </a:solidFill>
                <a:ln w="12700">
                  <a:noFill/>
                  <a:round/>
                  <a:headEnd/>
                  <a:tailEnd/>
                </a:ln>
              </p:spPr>
              <p:txBody>
                <a:bodyPr wrap="none" anchor="ctr"/>
                <a:lstStyle/>
                <a:p>
                  <a:endParaRPr lang="zh-CN" altLang="en-US"/>
                </a:p>
              </p:txBody>
            </p:sp>
            <p:sp>
              <p:nvSpPr>
                <p:cNvPr id="58474" name="Oval 64"/>
                <p:cNvSpPr>
                  <a:spLocks noChangeArrowheads="1"/>
                </p:cNvSpPr>
                <p:nvPr/>
              </p:nvSpPr>
              <p:spPr bwMode="auto">
                <a:xfrm>
                  <a:off x="3792" y="1955"/>
                  <a:ext cx="205" cy="86"/>
                </a:xfrm>
                <a:prstGeom prst="ellipse">
                  <a:avLst/>
                </a:prstGeom>
                <a:solidFill>
                  <a:srgbClr val="CEDADB"/>
                </a:solidFill>
                <a:ln w="12700">
                  <a:noFill/>
                  <a:round/>
                  <a:headEnd/>
                  <a:tailEnd/>
                </a:ln>
              </p:spPr>
              <p:txBody>
                <a:bodyPr wrap="none" anchor="ctr"/>
                <a:lstStyle/>
                <a:p>
                  <a:endParaRPr lang="zh-CN" altLang="en-US"/>
                </a:p>
              </p:txBody>
            </p:sp>
            <p:sp>
              <p:nvSpPr>
                <p:cNvPr id="58475" name="Oval 65"/>
                <p:cNvSpPr>
                  <a:spLocks noChangeArrowheads="1"/>
                </p:cNvSpPr>
                <p:nvPr/>
              </p:nvSpPr>
              <p:spPr bwMode="auto">
                <a:xfrm>
                  <a:off x="3773" y="1974"/>
                  <a:ext cx="208" cy="145"/>
                </a:xfrm>
                <a:prstGeom prst="ellipse">
                  <a:avLst/>
                </a:prstGeom>
                <a:solidFill>
                  <a:srgbClr val="CEDADB"/>
                </a:solidFill>
                <a:ln w="12700">
                  <a:noFill/>
                  <a:round/>
                  <a:headEnd/>
                  <a:tailEnd/>
                </a:ln>
              </p:spPr>
              <p:txBody>
                <a:bodyPr wrap="none" anchor="ctr"/>
                <a:lstStyle/>
                <a:p>
                  <a:endParaRPr lang="zh-CN" altLang="en-US"/>
                </a:p>
              </p:txBody>
            </p:sp>
            <p:sp>
              <p:nvSpPr>
                <p:cNvPr id="58476" name="Oval 66"/>
                <p:cNvSpPr>
                  <a:spLocks noChangeArrowheads="1"/>
                </p:cNvSpPr>
                <p:nvPr/>
              </p:nvSpPr>
              <p:spPr bwMode="auto">
                <a:xfrm>
                  <a:off x="3453" y="1923"/>
                  <a:ext cx="432" cy="145"/>
                </a:xfrm>
                <a:prstGeom prst="ellipse">
                  <a:avLst/>
                </a:prstGeom>
                <a:solidFill>
                  <a:srgbClr val="CEDADB"/>
                </a:solidFill>
                <a:ln w="12700">
                  <a:noFill/>
                  <a:round/>
                  <a:headEnd/>
                  <a:tailEnd/>
                </a:ln>
              </p:spPr>
              <p:txBody>
                <a:bodyPr wrap="none" anchor="ctr"/>
                <a:lstStyle/>
                <a:p>
                  <a:endParaRPr lang="zh-CN" altLang="en-US"/>
                </a:p>
              </p:txBody>
            </p:sp>
          </p:grpSp>
        </p:grpSp>
        <p:pic>
          <p:nvPicPr>
            <p:cNvPr id="58423" name="Picture 67"/>
            <p:cNvPicPr>
              <a:picLocks noChangeArrowheads="1"/>
            </p:cNvPicPr>
            <p:nvPr/>
          </p:nvPicPr>
          <p:blipFill>
            <a:blip r:embed="rId2" cstate="print"/>
            <a:srcRect/>
            <a:stretch>
              <a:fillRect/>
            </a:stretch>
          </p:blipFill>
          <p:spPr bwMode="auto">
            <a:xfrm>
              <a:off x="4992" y="3600"/>
              <a:ext cx="336" cy="321"/>
            </a:xfrm>
            <a:prstGeom prst="rect">
              <a:avLst/>
            </a:prstGeom>
            <a:noFill/>
            <a:ln w="12700">
              <a:noFill/>
              <a:miter lim="800000"/>
              <a:headEnd/>
              <a:tailEnd/>
            </a:ln>
          </p:spPr>
        </p:pic>
        <p:sp>
          <p:nvSpPr>
            <p:cNvPr id="58424" name="Rectangle 68"/>
            <p:cNvSpPr>
              <a:spLocks noChangeArrowheads="1"/>
            </p:cNvSpPr>
            <p:nvPr/>
          </p:nvSpPr>
          <p:spPr bwMode="auto">
            <a:xfrm>
              <a:off x="2304" y="3456"/>
              <a:ext cx="192" cy="24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8425" name="Rectangle 69"/>
            <p:cNvSpPr>
              <a:spLocks noChangeArrowheads="1"/>
            </p:cNvSpPr>
            <p:nvPr/>
          </p:nvSpPr>
          <p:spPr bwMode="auto">
            <a:xfrm>
              <a:off x="3216" y="3408"/>
              <a:ext cx="192" cy="24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8426" name="Rectangle 70"/>
            <p:cNvSpPr>
              <a:spLocks noChangeArrowheads="1"/>
            </p:cNvSpPr>
            <p:nvPr/>
          </p:nvSpPr>
          <p:spPr bwMode="auto">
            <a:xfrm>
              <a:off x="2736" y="3696"/>
              <a:ext cx="192" cy="24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8427" name="Line 71"/>
            <p:cNvSpPr>
              <a:spLocks noChangeShapeType="1"/>
            </p:cNvSpPr>
            <p:nvPr/>
          </p:nvSpPr>
          <p:spPr bwMode="auto">
            <a:xfrm flipV="1">
              <a:off x="1056" y="3600"/>
              <a:ext cx="1248" cy="48"/>
            </a:xfrm>
            <a:prstGeom prst="line">
              <a:avLst/>
            </a:prstGeom>
            <a:noFill/>
            <a:ln w="9525">
              <a:solidFill>
                <a:schemeClr val="tx1"/>
              </a:solidFill>
              <a:round/>
              <a:headEnd/>
              <a:tailEnd/>
            </a:ln>
          </p:spPr>
          <p:txBody>
            <a:bodyPr wrap="none" anchor="ctr"/>
            <a:lstStyle/>
            <a:p>
              <a:endParaRPr lang="zh-CN" altLang="en-US"/>
            </a:p>
          </p:txBody>
        </p:sp>
        <p:sp>
          <p:nvSpPr>
            <p:cNvPr id="58428" name="Line 72"/>
            <p:cNvSpPr>
              <a:spLocks noChangeShapeType="1"/>
            </p:cNvSpPr>
            <p:nvPr/>
          </p:nvSpPr>
          <p:spPr bwMode="auto">
            <a:xfrm>
              <a:off x="2496" y="3552"/>
              <a:ext cx="720" cy="0"/>
            </a:xfrm>
            <a:prstGeom prst="line">
              <a:avLst/>
            </a:prstGeom>
            <a:noFill/>
            <a:ln w="9525">
              <a:solidFill>
                <a:schemeClr val="tx1"/>
              </a:solidFill>
              <a:round/>
              <a:headEnd/>
              <a:tailEnd/>
            </a:ln>
          </p:spPr>
          <p:txBody>
            <a:bodyPr wrap="none" anchor="ctr"/>
            <a:lstStyle/>
            <a:p>
              <a:endParaRPr lang="zh-CN" altLang="en-US"/>
            </a:p>
          </p:txBody>
        </p:sp>
        <p:sp>
          <p:nvSpPr>
            <p:cNvPr id="58429" name="Line 73"/>
            <p:cNvSpPr>
              <a:spLocks noChangeShapeType="1"/>
            </p:cNvSpPr>
            <p:nvPr/>
          </p:nvSpPr>
          <p:spPr bwMode="auto">
            <a:xfrm>
              <a:off x="3408" y="3504"/>
              <a:ext cx="1584" cy="240"/>
            </a:xfrm>
            <a:prstGeom prst="line">
              <a:avLst/>
            </a:prstGeom>
            <a:noFill/>
            <a:ln w="9525">
              <a:solidFill>
                <a:schemeClr val="tx1"/>
              </a:solidFill>
              <a:round/>
              <a:headEnd/>
              <a:tailEnd/>
            </a:ln>
          </p:spPr>
          <p:txBody>
            <a:bodyPr wrap="none" anchor="ctr"/>
            <a:lstStyle/>
            <a:p>
              <a:endParaRPr lang="zh-CN" altLang="en-US"/>
            </a:p>
          </p:txBody>
        </p:sp>
        <p:sp>
          <p:nvSpPr>
            <p:cNvPr id="58430" name="Line 74"/>
            <p:cNvSpPr>
              <a:spLocks noChangeShapeType="1"/>
            </p:cNvSpPr>
            <p:nvPr/>
          </p:nvSpPr>
          <p:spPr bwMode="auto">
            <a:xfrm>
              <a:off x="2448" y="3696"/>
              <a:ext cx="288" cy="96"/>
            </a:xfrm>
            <a:prstGeom prst="line">
              <a:avLst/>
            </a:prstGeom>
            <a:noFill/>
            <a:ln w="9525">
              <a:solidFill>
                <a:schemeClr val="tx1"/>
              </a:solidFill>
              <a:round/>
              <a:headEnd/>
              <a:tailEnd/>
            </a:ln>
          </p:spPr>
          <p:txBody>
            <a:bodyPr wrap="none" anchor="ctr"/>
            <a:lstStyle/>
            <a:p>
              <a:endParaRPr lang="zh-CN" altLang="en-US"/>
            </a:p>
          </p:txBody>
        </p:sp>
        <p:sp>
          <p:nvSpPr>
            <p:cNvPr id="58431" name="Line 75"/>
            <p:cNvSpPr>
              <a:spLocks noChangeShapeType="1"/>
            </p:cNvSpPr>
            <p:nvPr/>
          </p:nvSpPr>
          <p:spPr bwMode="auto">
            <a:xfrm flipV="1">
              <a:off x="2928" y="3648"/>
              <a:ext cx="288" cy="144"/>
            </a:xfrm>
            <a:prstGeom prst="line">
              <a:avLst/>
            </a:prstGeom>
            <a:noFill/>
            <a:ln w="9525">
              <a:solidFill>
                <a:schemeClr val="tx1"/>
              </a:solidFill>
              <a:round/>
              <a:headEnd/>
              <a:tailEnd/>
            </a:ln>
          </p:spPr>
          <p:txBody>
            <a:bodyPr wrap="none" anchor="ctr"/>
            <a:lstStyle/>
            <a:p>
              <a:endParaRPr lang="zh-CN" altLang="en-US"/>
            </a:p>
          </p:txBody>
        </p:sp>
        <p:grpSp>
          <p:nvGrpSpPr>
            <p:cNvPr id="6" name="Group 76"/>
            <p:cNvGrpSpPr>
              <a:grpSpLocks/>
            </p:cNvGrpSpPr>
            <p:nvPr/>
          </p:nvGrpSpPr>
          <p:grpSpPr bwMode="auto">
            <a:xfrm>
              <a:off x="672" y="638"/>
              <a:ext cx="841" cy="2050"/>
              <a:chOff x="672" y="446"/>
              <a:chExt cx="841" cy="2050"/>
            </a:xfrm>
          </p:grpSpPr>
          <p:sp>
            <p:nvSpPr>
              <p:cNvPr id="58459" name="Text Box 77"/>
              <p:cNvSpPr txBox="1">
                <a:spLocks noChangeArrowheads="1"/>
              </p:cNvSpPr>
              <p:nvPr/>
            </p:nvSpPr>
            <p:spPr bwMode="auto">
              <a:xfrm>
                <a:off x="768" y="446"/>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应用层</a:t>
                </a:r>
              </a:p>
            </p:txBody>
          </p:sp>
          <p:sp>
            <p:nvSpPr>
              <p:cNvPr id="58460" name="Text Box 78"/>
              <p:cNvSpPr txBox="1">
                <a:spLocks noChangeArrowheads="1"/>
              </p:cNvSpPr>
              <p:nvPr/>
            </p:nvSpPr>
            <p:spPr bwMode="auto">
              <a:xfrm>
                <a:off x="768" y="769"/>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表示层</a:t>
                </a:r>
              </a:p>
            </p:txBody>
          </p:sp>
          <p:sp>
            <p:nvSpPr>
              <p:cNvPr id="58461" name="Text Box 79"/>
              <p:cNvSpPr txBox="1">
                <a:spLocks noChangeArrowheads="1"/>
              </p:cNvSpPr>
              <p:nvPr/>
            </p:nvSpPr>
            <p:spPr bwMode="auto">
              <a:xfrm>
                <a:off x="768" y="1065"/>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会话层</a:t>
                </a:r>
              </a:p>
            </p:txBody>
          </p:sp>
          <p:sp>
            <p:nvSpPr>
              <p:cNvPr id="58462" name="Text Box 80"/>
              <p:cNvSpPr txBox="1">
                <a:spLocks noChangeArrowheads="1"/>
              </p:cNvSpPr>
              <p:nvPr/>
            </p:nvSpPr>
            <p:spPr bwMode="auto">
              <a:xfrm>
                <a:off x="768" y="1353"/>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运输层</a:t>
                </a:r>
              </a:p>
            </p:txBody>
          </p:sp>
          <p:sp>
            <p:nvSpPr>
              <p:cNvPr id="58463" name="Text Box 81"/>
              <p:cNvSpPr txBox="1">
                <a:spLocks noChangeArrowheads="1"/>
              </p:cNvSpPr>
              <p:nvPr/>
            </p:nvSpPr>
            <p:spPr bwMode="auto">
              <a:xfrm>
                <a:off x="768" y="1641"/>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网络层</a:t>
                </a:r>
              </a:p>
            </p:txBody>
          </p:sp>
          <p:sp>
            <p:nvSpPr>
              <p:cNvPr id="58464" name="Text Box 82"/>
              <p:cNvSpPr txBox="1">
                <a:spLocks noChangeArrowheads="1"/>
              </p:cNvSpPr>
              <p:nvPr/>
            </p:nvSpPr>
            <p:spPr bwMode="auto">
              <a:xfrm>
                <a:off x="672" y="1929"/>
                <a:ext cx="841" cy="231"/>
              </a:xfrm>
              <a:prstGeom prst="rect">
                <a:avLst/>
              </a:prstGeom>
              <a:noFill/>
              <a:ln w="9525">
                <a:noFill/>
                <a:miter lim="800000"/>
                <a:headEnd/>
                <a:tailEnd/>
              </a:ln>
            </p:spPr>
            <p:txBody>
              <a:bodyPr wrap="none">
                <a:spAutoFit/>
              </a:bodyPr>
              <a:lstStyle/>
              <a:p>
                <a:r>
                  <a:rPr lang="zh-CN" altLang="en-US" sz="1800" b="1">
                    <a:latin typeface="宋体" pitchFamily="2" charset="-122"/>
                  </a:rPr>
                  <a:t>数据链路层</a:t>
                </a:r>
              </a:p>
            </p:txBody>
          </p:sp>
          <p:sp>
            <p:nvSpPr>
              <p:cNvPr id="58465" name="Text Box 83"/>
              <p:cNvSpPr txBox="1">
                <a:spLocks noChangeArrowheads="1"/>
              </p:cNvSpPr>
              <p:nvPr/>
            </p:nvSpPr>
            <p:spPr bwMode="auto">
              <a:xfrm>
                <a:off x="768" y="2265"/>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物理层</a:t>
                </a:r>
              </a:p>
            </p:txBody>
          </p:sp>
        </p:grpSp>
        <p:sp>
          <p:nvSpPr>
            <p:cNvPr id="58433" name="Text Box 84"/>
            <p:cNvSpPr txBox="1">
              <a:spLocks noChangeArrowheads="1"/>
            </p:cNvSpPr>
            <p:nvPr/>
          </p:nvSpPr>
          <p:spPr bwMode="auto">
            <a:xfrm>
              <a:off x="2496" y="576"/>
              <a:ext cx="1711" cy="231"/>
            </a:xfrm>
            <a:prstGeom prst="rect">
              <a:avLst/>
            </a:prstGeom>
            <a:noFill/>
            <a:ln w="9525">
              <a:noFill/>
              <a:miter lim="800000"/>
              <a:headEnd/>
              <a:tailEnd/>
            </a:ln>
          </p:spPr>
          <p:txBody>
            <a:bodyPr wrap="none">
              <a:spAutoFit/>
            </a:bodyPr>
            <a:lstStyle/>
            <a:p>
              <a:r>
                <a:rPr lang="zh-CN" altLang="en-US" sz="1800" b="1">
                  <a:latin typeface="宋体" pitchFamily="2" charset="-122"/>
                </a:rPr>
                <a:t>应用层协议（应用服务）</a:t>
              </a:r>
            </a:p>
          </p:txBody>
        </p:sp>
        <p:sp>
          <p:nvSpPr>
            <p:cNvPr id="58434" name="Text Box 85"/>
            <p:cNvSpPr txBox="1">
              <a:spLocks noChangeArrowheads="1"/>
            </p:cNvSpPr>
            <p:nvPr/>
          </p:nvSpPr>
          <p:spPr bwMode="auto">
            <a:xfrm>
              <a:off x="2496" y="864"/>
              <a:ext cx="1711" cy="231"/>
            </a:xfrm>
            <a:prstGeom prst="rect">
              <a:avLst/>
            </a:prstGeom>
            <a:noFill/>
            <a:ln w="9525">
              <a:noFill/>
              <a:miter lim="800000"/>
              <a:headEnd/>
              <a:tailEnd/>
            </a:ln>
          </p:spPr>
          <p:txBody>
            <a:bodyPr wrap="none">
              <a:spAutoFit/>
            </a:bodyPr>
            <a:lstStyle/>
            <a:p>
              <a:r>
                <a:rPr lang="zh-CN" altLang="en-US" sz="1800" b="1">
                  <a:latin typeface="宋体" pitchFamily="2" charset="-122"/>
                </a:rPr>
                <a:t>表示层协议（信息表示）</a:t>
              </a:r>
            </a:p>
          </p:txBody>
        </p:sp>
        <p:sp>
          <p:nvSpPr>
            <p:cNvPr id="58435" name="Text Box 86"/>
            <p:cNvSpPr txBox="1">
              <a:spLocks noChangeArrowheads="1"/>
            </p:cNvSpPr>
            <p:nvPr/>
          </p:nvSpPr>
          <p:spPr bwMode="auto">
            <a:xfrm>
              <a:off x="2496" y="1152"/>
              <a:ext cx="1711" cy="231"/>
            </a:xfrm>
            <a:prstGeom prst="rect">
              <a:avLst/>
            </a:prstGeom>
            <a:noFill/>
            <a:ln w="9525">
              <a:noFill/>
              <a:miter lim="800000"/>
              <a:headEnd/>
              <a:tailEnd/>
            </a:ln>
          </p:spPr>
          <p:txBody>
            <a:bodyPr wrap="none">
              <a:spAutoFit/>
            </a:bodyPr>
            <a:lstStyle/>
            <a:p>
              <a:r>
                <a:rPr lang="zh-CN" altLang="en-US" sz="1800" b="1">
                  <a:latin typeface="宋体" pitchFamily="2" charset="-122"/>
                </a:rPr>
                <a:t>会话层协议（会话控制）</a:t>
              </a:r>
            </a:p>
          </p:txBody>
        </p:sp>
        <p:sp>
          <p:nvSpPr>
            <p:cNvPr id="58436" name="Text Box 87"/>
            <p:cNvSpPr txBox="1">
              <a:spLocks noChangeArrowheads="1"/>
            </p:cNvSpPr>
            <p:nvPr/>
          </p:nvSpPr>
          <p:spPr bwMode="auto">
            <a:xfrm>
              <a:off x="2496" y="1449"/>
              <a:ext cx="1711" cy="231"/>
            </a:xfrm>
            <a:prstGeom prst="rect">
              <a:avLst/>
            </a:prstGeom>
            <a:noFill/>
            <a:ln w="9525">
              <a:noFill/>
              <a:miter lim="800000"/>
              <a:headEnd/>
              <a:tailEnd/>
            </a:ln>
          </p:spPr>
          <p:txBody>
            <a:bodyPr wrap="none">
              <a:spAutoFit/>
            </a:bodyPr>
            <a:lstStyle/>
            <a:p>
              <a:r>
                <a:rPr lang="zh-CN" altLang="en-US" sz="1800" b="1">
                  <a:latin typeface="宋体" pitchFamily="2" charset="-122"/>
                </a:rPr>
                <a:t>运输层协议（适应需求）</a:t>
              </a:r>
            </a:p>
          </p:txBody>
        </p:sp>
        <p:sp>
          <p:nvSpPr>
            <p:cNvPr id="58437" name="Text Box 88"/>
            <p:cNvSpPr txBox="1">
              <a:spLocks noChangeArrowheads="1"/>
            </p:cNvSpPr>
            <p:nvPr/>
          </p:nvSpPr>
          <p:spPr bwMode="auto">
            <a:xfrm>
              <a:off x="4770" y="638"/>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应用层</a:t>
              </a:r>
            </a:p>
          </p:txBody>
        </p:sp>
        <p:sp>
          <p:nvSpPr>
            <p:cNvPr id="58438" name="Text Box 89"/>
            <p:cNvSpPr txBox="1">
              <a:spLocks noChangeArrowheads="1"/>
            </p:cNvSpPr>
            <p:nvPr/>
          </p:nvSpPr>
          <p:spPr bwMode="auto">
            <a:xfrm>
              <a:off x="4770" y="961"/>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表示层</a:t>
              </a:r>
            </a:p>
          </p:txBody>
        </p:sp>
        <p:sp>
          <p:nvSpPr>
            <p:cNvPr id="58439" name="Text Box 90"/>
            <p:cNvSpPr txBox="1">
              <a:spLocks noChangeArrowheads="1"/>
            </p:cNvSpPr>
            <p:nvPr/>
          </p:nvSpPr>
          <p:spPr bwMode="auto">
            <a:xfrm>
              <a:off x="4770" y="1257"/>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会话层</a:t>
              </a:r>
            </a:p>
          </p:txBody>
        </p:sp>
        <p:sp>
          <p:nvSpPr>
            <p:cNvPr id="58440" name="Text Box 91"/>
            <p:cNvSpPr txBox="1">
              <a:spLocks noChangeArrowheads="1"/>
            </p:cNvSpPr>
            <p:nvPr/>
          </p:nvSpPr>
          <p:spPr bwMode="auto">
            <a:xfrm>
              <a:off x="4770" y="1545"/>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运输层</a:t>
              </a:r>
            </a:p>
          </p:txBody>
        </p:sp>
        <p:grpSp>
          <p:nvGrpSpPr>
            <p:cNvPr id="7" name="Group 92"/>
            <p:cNvGrpSpPr>
              <a:grpSpLocks/>
            </p:cNvGrpSpPr>
            <p:nvPr/>
          </p:nvGrpSpPr>
          <p:grpSpPr bwMode="auto">
            <a:xfrm>
              <a:off x="4674" y="1833"/>
              <a:ext cx="841" cy="855"/>
              <a:chOff x="4674" y="1641"/>
              <a:chExt cx="841" cy="855"/>
            </a:xfrm>
          </p:grpSpPr>
          <p:sp>
            <p:nvSpPr>
              <p:cNvPr id="58456" name="Text Box 93"/>
              <p:cNvSpPr txBox="1">
                <a:spLocks noChangeArrowheads="1"/>
              </p:cNvSpPr>
              <p:nvPr/>
            </p:nvSpPr>
            <p:spPr bwMode="auto">
              <a:xfrm>
                <a:off x="4770" y="1641"/>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网络层</a:t>
                </a:r>
              </a:p>
            </p:txBody>
          </p:sp>
          <p:sp>
            <p:nvSpPr>
              <p:cNvPr id="58457" name="Text Box 94"/>
              <p:cNvSpPr txBox="1">
                <a:spLocks noChangeArrowheads="1"/>
              </p:cNvSpPr>
              <p:nvPr/>
            </p:nvSpPr>
            <p:spPr bwMode="auto">
              <a:xfrm>
                <a:off x="4674" y="1929"/>
                <a:ext cx="841" cy="231"/>
              </a:xfrm>
              <a:prstGeom prst="rect">
                <a:avLst/>
              </a:prstGeom>
              <a:noFill/>
              <a:ln w="9525">
                <a:noFill/>
                <a:miter lim="800000"/>
                <a:headEnd/>
                <a:tailEnd/>
              </a:ln>
            </p:spPr>
            <p:txBody>
              <a:bodyPr wrap="none">
                <a:spAutoFit/>
              </a:bodyPr>
              <a:lstStyle/>
              <a:p>
                <a:r>
                  <a:rPr lang="zh-CN" altLang="en-US" sz="1800" b="1">
                    <a:latin typeface="宋体" pitchFamily="2" charset="-122"/>
                  </a:rPr>
                  <a:t>数据链路层</a:t>
                </a:r>
              </a:p>
            </p:txBody>
          </p:sp>
          <p:sp>
            <p:nvSpPr>
              <p:cNvPr id="58458" name="Text Box 95"/>
              <p:cNvSpPr txBox="1">
                <a:spLocks noChangeArrowheads="1"/>
              </p:cNvSpPr>
              <p:nvPr/>
            </p:nvSpPr>
            <p:spPr bwMode="auto">
              <a:xfrm>
                <a:off x="4770" y="2265"/>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物理层</a:t>
                </a:r>
              </a:p>
            </p:txBody>
          </p:sp>
        </p:grpSp>
        <p:grpSp>
          <p:nvGrpSpPr>
            <p:cNvPr id="8" name="Group 96"/>
            <p:cNvGrpSpPr>
              <a:grpSpLocks/>
            </p:cNvGrpSpPr>
            <p:nvPr/>
          </p:nvGrpSpPr>
          <p:grpSpPr bwMode="auto">
            <a:xfrm>
              <a:off x="3120" y="1872"/>
              <a:ext cx="841" cy="855"/>
              <a:chOff x="4674" y="1641"/>
              <a:chExt cx="841" cy="855"/>
            </a:xfrm>
          </p:grpSpPr>
          <p:sp>
            <p:nvSpPr>
              <p:cNvPr id="58453" name="Text Box 97"/>
              <p:cNvSpPr txBox="1">
                <a:spLocks noChangeArrowheads="1"/>
              </p:cNvSpPr>
              <p:nvPr/>
            </p:nvSpPr>
            <p:spPr bwMode="auto">
              <a:xfrm>
                <a:off x="4770" y="1641"/>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网络层</a:t>
                </a:r>
              </a:p>
            </p:txBody>
          </p:sp>
          <p:sp>
            <p:nvSpPr>
              <p:cNvPr id="58454" name="Text Box 98"/>
              <p:cNvSpPr txBox="1">
                <a:spLocks noChangeArrowheads="1"/>
              </p:cNvSpPr>
              <p:nvPr/>
            </p:nvSpPr>
            <p:spPr bwMode="auto">
              <a:xfrm>
                <a:off x="4674" y="1929"/>
                <a:ext cx="841" cy="231"/>
              </a:xfrm>
              <a:prstGeom prst="rect">
                <a:avLst/>
              </a:prstGeom>
              <a:noFill/>
              <a:ln w="9525">
                <a:noFill/>
                <a:miter lim="800000"/>
                <a:headEnd/>
                <a:tailEnd/>
              </a:ln>
            </p:spPr>
            <p:txBody>
              <a:bodyPr wrap="none">
                <a:spAutoFit/>
              </a:bodyPr>
              <a:lstStyle/>
              <a:p>
                <a:r>
                  <a:rPr lang="zh-CN" altLang="en-US" sz="1800" b="1">
                    <a:latin typeface="宋体" pitchFamily="2" charset="-122"/>
                  </a:rPr>
                  <a:t>数据链路层</a:t>
                </a:r>
              </a:p>
            </p:txBody>
          </p:sp>
          <p:sp>
            <p:nvSpPr>
              <p:cNvPr id="58455" name="Text Box 99"/>
              <p:cNvSpPr txBox="1">
                <a:spLocks noChangeArrowheads="1"/>
              </p:cNvSpPr>
              <p:nvPr/>
            </p:nvSpPr>
            <p:spPr bwMode="auto">
              <a:xfrm>
                <a:off x="4770" y="2265"/>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物理层</a:t>
                </a:r>
              </a:p>
            </p:txBody>
          </p:sp>
        </p:grpSp>
        <p:grpSp>
          <p:nvGrpSpPr>
            <p:cNvPr id="9" name="Group 100"/>
            <p:cNvGrpSpPr>
              <a:grpSpLocks/>
            </p:cNvGrpSpPr>
            <p:nvPr/>
          </p:nvGrpSpPr>
          <p:grpSpPr bwMode="auto">
            <a:xfrm>
              <a:off x="1968" y="1872"/>
              <a:ext cx="841" cy="855"/>
              <a:chOff x="4674" y="1641"/>
              <a:chExt cx="841" cy="855"/>
            </a:xfrm>
          </p:grpSpPr>
          <p:sp>
            <p:nvSpPr>
              <p:cNvPr id="58450" name="Text Box 101"/>
              <p:cNvSpPr txBox="1">
                <a:spLocks noChangeArrowheads="1"/>
              </p:cNvSpPr>
              <p:nvPr/>
            </p:nvSpPr>
            <p:spPr bwMode="auto">
              <a:xfrm>
                <a:off x="4770" y="1641"/>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网络层</a:t>
                </a:r>
              </a:p>
            </p:txBody>
          </p:sp>
          <p:sp>
            <p:nvSpPr>
              <p:cNvPr id="58451" name="Text Box 102"/>
              <p:cNvSpPr txBox="1">
                <a:spLocks noChangeArrowheads="1"/>
              </p:cNvSpPr>
              <p:nvPr/>
            </p:nvSpPr>
            <p:spPr bwMode="auto">
              <a:xfrm>
                <a:off x="4674" y="1929"/>
                <a:ext cx="841" cy="231"/>
              </a:xfrm>
              <a:prstGeom prst="rect">
                <a:avLst/>
              </a:prstGeom>
              <a:noFill/>
              <a:ln w="9525">
                <a:noFill/>
                <a:miter lim="800000"/>
                <a:headEnd/>
                <a:tailEnd/>
              </a:ln>
            </p:spPr>
            <p:txBody>
              <a:bodyPr wrap="none">
                <a:spAutoFit/>
              </a:bodyPr>
              <a:lstStyle/>
              <a:p>
                <a:r>
                  <a:rPr lang="zh-CN" altLang="en-US" sz="1800" b="1">
                    <a:latin typeface="宋体" pitchFamily="2" charset="-122"/>
                  </a:rPr>
                  <a:t>数据链路层</a:t>
                </a:r>
              </a:p>
            </p:txBody>
          </p:sp>
          <p:sp>
            <p:nvSpPr>
              <p:cNvPr id="58452" name="Text Box 103"/>
              <p:cNvSpPr txBox="1">
                <a:spLocks noChangeArrowheads="1"/>
              </p:cNvSpPr>
              <p:nvPr/>
            </p:nvSpPr>
            <p:spPr bwMode="auto">
              <a:xfrm>
                <a:off x="4770" y="2265"/>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物理层</a:t>
                </a:r>
              </a:p>
            </p:txBody>
          </p:sp>
        </p:grpSp>
        <p:sp>
          <p:nvSpPr>
            <p:cNvPr id="58444" name="Text Box 104"/>
            <p:cNvSpPr txBox="1">
              <a:spLocks noChangeArrowheads="1"/>
            </p:cNvSpPr>
            <p:nvPr/>
          </p:nvSpPr>
          <p:spPr bwMode="auto">
            <a:xfrm>
              <a:off x="1286" y="2688"/>
              <a:ext cx="696" cy="231"/>
            </a:xfrm>
            <a:prstGeom prst="rect">
              <a:avLst/>
            </a:prstGeom>
            <a:noFill/>
            <a:ln w="9525">
              <a:noFill/>
              <a:miter lim="800000"/>
              <a:headEnd/>
              <a:tailEnd/>
            </a:ln>
          </p:spPr>
          <p:txBody>
            <a:bodyPr wrap="none">
              <a:spAutoFit/>
            </a:bodyPr>
            <a:lstStyle/>
            <a:p>
              <a:r>
                <a:rPr lang="zh-CN" altLang="en-US" sz="1800" b="1"/>
                <a:t>传输媒体</a:t>
              </a:r>
            </a:p>
          </p:txBody>
        </p:sp>
        <p:sp>
          <p:nvSpPr>
            <p:cNvPr id="58445" name="Text Box 105"/>
            <p:cNvSpPr txBox="1">
              <a:spLocks noChangeArrowheads="1"/>
            </p:cNvSpPr>
            <p:nvPr/>
          </p:nvSpPr>
          <p:spPr bwMode="auto">
            <a:xfrm>
              <a:off x="3984" y="2688"/>
              <a:ext cx="696" cy="231"/>
            </a:xfrm>
            <a:prstGeom prst="rect">
              <a:avLst/>
            </a:prstGeom>
            <a:noFill/>
            <a:ln w="9525">
              <a:noFill/>
              <a:miter lim="800000"/>
              <a:headEnd/>
              <a:tailEnd/>
            </a:ln>
          </p:spPr>
          <p:txBody>
            <a:bodyPr wrap="none">
              <a:spAutoFit/>
            </a:bodyPr>
            <a:lstStyle/>
            <a:p>
              <a:r>
                <a:rPr lang="zh-CN" altLang="en-US" sz="1800" b="1"/>
                <a:t>传输媒体</a:t>
              </a:r>
            </a:p>
          </p:txBody>
        </p:sp>
        <p:sp>
          <p:nvSpPr>
            <p:cNvPr id="58446" name="Text Box 106"/>
            <p:cNvSpPr txBox="1">
              <a:spLocks noChangeArrowheads="1"/>
            </p:cNvSpPr>
            <p:nvPr/>
          </p:nvSpPr>
          <p:spPr bwMode="auto">
            <a:xfrm>
              <a:off x="2592" y="2688"/>
              <a:ext cx="696" cy="231"/>
            </a:xfrm>
            <a:prstGeom prst="rect">
              <a:avLst/>
            </a:prstGeom>
            <a:noFill/>
            <a:ln w="9525">
              <a:noFill/>
              <a:miter lim="800000"/>
              <a:headEnd/>
              <a:tailEnd/>
            </a:ln>
          </p:spPr>
          <p:txBody>
            <a:bodyPr wrap="none">
              <a:spAutoFit/>
            </a:bodyPr>
            <a:lstStyle/>
            <a:p>
              <a:r>
                <a:rPr lang="zh-CN" altLang="en-US" sz="1800" b="1"/>
                <a:t>传输媒体</a:t>
              </a:r>
            </a:p>
          </p:txBody>
        </p:sp>
        <p:sp>
          <p:nvSpPr>
            <p:cNvPr id="58447" name="Text Box 107"/>
            <p:cNvSpPr txBox="1">
              <a:spLocks noChangeArrowheads="1"/>
            </p:cNvSpPr>
            <p:nvPr/>
          </p:nvSpPr>
          <p:spPr bwMode="auto">
            <a:xfrm>
              <a:off x="816" y="3273"/>
              <a:ext cx="478" cy="231"/>
            </a:xfrm>
            <a:prstGeom prst="rect">
              <a:avLst/>
            </a:prstGeom>
            <a:noFill/>
            <a:ln w="9525">
              <a:noFill/>
              <a:miter lim="800000"/>
              <a:headEnd/>
              <a:tailEnd/>
            </a:ln>
          </p:spPr>
          <p:txBody>
            <a:bodyPr wrap="none">
              <a:spAutoFit/>
            </a:bodyPr>
            <a:lstStyle/>
            <a:p>
              <a:r>
                <a:rPr lang="zh-CN" altLang="en-US" sz="1800" b="1">
                  <a:latin typeface="宋体" pitchFamily="2" charset="-122"/>
                </a:rPr>
                <a:t>主机</a:t>
              </a:r>
              <a:r>
                <a:rPr lang="en-US" altLang="zh-CN" sz="1800" b="1">
                  <a:latin typeface="宋体" pitchFamily="2" charset="-122"/>
                </a:rPr>
                <a:t>A</a:t>
              </a:r>
            </a:p>
          </p:txBody>
        </p:sp>
        <p:sp>
          <p:nvSpPr>
            <p:cNvPr id="58448" name="Text Box 108"/>
            <p:cNvSpPr txBox="1">
              <a:spLocks noChangeArrowheads="1"/>
            </p:cNvSpPr>
            <p:nvPr/>
          </p:nvSpPr>
          <p:spPr bwMode="auto">
            <a:xfrm>
              <a:off x="4896" y="3273"/>
              <a:ext cx="478" cy="231"/>
            </a:xfrm>
            <a:prstGeom prst="rect">
              <a:avLst/>
            </a:prstGeom>
            <a:noFill/>
            <a:ln w="9525">
              <a:noFill/>
              <a:miter lim="800000"/>
              <a:headEnd/>
              <a:tailEnd/>
            </a:ln>
          </p:spPr>
          <p:txBody>
            <a:bodyPr wrap="none">
              <a:spAutoFit/>
            </a:bodyPr>
            <a:lstStyle/>
            <a:p>
              <a:r>
                <a:rPr lang="zh-CN" altLang="en-US" sz="1800" b="1">
                  <a:latin typeface="宋体" pitchFamily="2" charset="-122"/>
                </a:rPr>
                <a:t>主机</a:t>
              </a:r>
              <a:r>
                <a:rPr lang="en-US" altLang="zh-CN" sz="1800" b="1">
                  <a:latin typeface="宋体" pitchFamily="2" charset="-122"/>
                </a:rPr>
                <a:t>B</a:t>
              </a:r>
            </a:p>
          </p:txBody>
        </p:sp>
        <p:sp>
          <p:nvSpPr>
            <p:cNvPr id="58449" name="Text Box 109"/>
            <p:cNvSpPr txBox="1">
              <a:spLocks noChangeArrowheads="1"/>
            </p:cNvSpPr>
            <p:nvPr/>
          </p:nvSpPr>
          <p:spPr bwMode="auto">
            <a:xfrm>
              <a:off x="2534" y="3278"/>
              <a:ext cx="696" cy="231"/>
            </a:xfrm>
            <a:prstGeom prst="rect">
              <a:avLst/>
            </a:prstGeom>
            <a:noFill/>
            <a:ln w="9525">
              <a:noFill/>
              <a:miter lim="800000"/>
              <a:headEnd/>
              <a:tailEnd/>
            </a:ln>
          </p:spPr>
          <p:txBody>
            <a:bodyPr wrap="none">
              <a:spAutoFit/>
            </a:bodyPr>
            <a:lstStyle/>
            <a:p>
              <a:r>
                <a:rPr lang="zh-CN" altLang="en-US" sz="1800" b="1"/>
                <a:t>中继系统</a:t>
              </a:r>
            </a:p>
          </p:txBody>
        </p:sp>
      </p:grpSp>
      <p:sp>
        <p:nvSpPr>
          <p:cNvPr id="841838" name="Rectangle 110"/>
          <p:cNvSpPr>
            <a:spLocks noChangeArrowheads="1"/>
          </p:cNvSpPr>
          <p:nvPr/>
        </p:nvSpPr>
        <p:spPr bwMode="auto">
          <a:xfrm>
            <a:off x="228600" y="6159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58374" name="Text Box 112"/>
          <p:cNvSpPr txBox="1">
            <a:spLocks noChangeArrowheads="1"/>
          </p:cNvSpPr>
          <p:nvPr/>
        </p:nvSpPr>
        <p:spPr bwMode="auto">
          <a:xfrm>
            <a:off x="179388" y="101600"/>
            <a:ext cx="5905500" cy="519113"/>
          </a:xfrm>
          <a:prstGeom prst="rect">
            <a:avLst/>
          </a:prstGeom>
          <a:noFill/>
          <a:ln w="9525">
            <a:noFill/>
            <a:miter lim="800000"/>
            <a:headEnd/>
            <a:tailEnd/>
          </a:ln>
        </p:spPr>
        <p:txBody>
          <a:bodyPr>
            <a:spAutoFit/>
          </a:bodyPr>
          <a:lstStyle/>
          <a:p>
            <a:pPr>
              <a:spcBef>
                <a:spcPct val="20000"/>
              </a:spcBef>
            </a:pPr>
            <a:r>
              <a:rPr lang="en-US" altLang="zh-CN" b="1">
                <a:solidFill>
                  <a:srgbClr val="FF0000"/>
                </a:solidFill>
                <a:latin typeface="宋体" pitchFamily="2" charset="-122"/>
              </a:rPr>
              <a:t>★</a:t>
            </a:r>
            <a:r>
              <a:rPr lang="en-US" altLang="zh-CN" sz="2800" b="1">
                <a:solidFill>
                  <a:srgbClr val="FF0000"/>
                </a:solidFill>
                <a:latin typeface="宋体" pitchFamily="2" charset="-122"/>
              </a:rPr>
              <a:t> </a:t>
            </a:r>
            <a:r>
              <a:rPr lang="en-US" altLang="zh-CN" sz="2800" b="1">
                <a:latin typeface="宋体" pitchFamily="2" charset="-122"/>
              </a:rPr>
              <a:t>OSI/</a:t>
            </a:r>
            <a:r>
              <a:rPr lang="en-US" altLang="zh-CN" sz="2800" b="1">
                <a:solidFill>
                  <a:srgbClr val="FF0000"/>
                </a:solidFill>
                <a:latin typeface="宋体" pitchFamily="2" charset="-122"/>
              </a:rPr>
              <a:t>RM</a:t>
            </a:r>
            <a:r>
              <a:rPr lang="zh-CN" altLang="en-US" sz="2800" b="1">
                <a:latin typeface="宋体" pitchFamily="2" charset="-122"/>
              </a:rPr>
              <a:t>的层次</a:t>
            </a:r>
            <a:r>
              <a:rPr lang="en-US" altLang="zh-CN" sz="2800" b="1">
                <a:latin typeface="Roman 10cpi"/>
              </a:rPr>
              <a:t>——</a:t>
            </a:r>
            <a:r>
              <a:rPr lang="zh-CN" altLang="en-US" b="1">
                <a:latin typeface="宋体" pitchFamily="2" charset="-122"/>
              </a:rPr>
              <a:t>七层体系结构：</a:t>
            </a:r>
          </a:p>
        </p:txBody>
      </p:sp>
      <p:sp>
        <p:nvSpPr>
          <p:cNvPr id="58375" name="Rectangle 113"/>
          <p:cNvSpPr>
            <a:spLocks noChangeArrowheads="1"/>
          </p:cNvSpPr>
          <p:nvPr/>
        </p:nvSpPr>
        <p:spPr bwMode="auto">
          <a:xfrm>
            <a:off x="755650" y="1484313"/>
            <a:ext cx="8137525" cy="1295400"/>
          </a:xfrm>
          <a:prstGeom prst="rect">
            <a:avLst/>
          </a:prstGeom>
          <a:solidFill>
            <a:schemeClr val="accent1"/>
          </a:solidFill>
          <a:ln w="9525">
            <a:solidFill>
              <a:schemeClr val="tx1"/>
            </a:solidFill>
            <a:miter lim="800000"/>
            <a:headEnd/>
            <a:tailEnd/>
          </a:ln>
        </p:spPr>
        <p:txBody>
          <a:bodyPr wrap="none" anchor="ctr"/>
          <a:lstStyle/>
          <a:p>
            <a:r>
              <a:rPr lang="zh-CN" altLang="en-US" b="1">
                <a:solidFill>
                  <a:srgbClr val="FF0000"/>
                </a:solidFill>
              </a:rPr>
              <a:t>网络层</a:t>
            </a:r>
            <a:r>
              <a:rPr lang="zh-CN" altLang="en-US" b="1"/>
              <a:t>（</a:t>
            </a:r>
            <a:r>
              <a:rPr lang="en-US" altLang="zh-CN" b="1"/>
              <a:t>N</a:t>
            </a:r>
            <a:r>
              <a:rPr lang="zh-CN" altLang="en-US" b="1"/>
              <a:t>）：</a:t>
            </a:r>
          </a:p>
          <a:p>
            <a:r>
              <a:rPr lang="zh-CN" altLang="en-US" b="1"/>
              <a:t>       利用路由技术，实现用户数据的端－端传输；</a:t>
            </a:r>
          </a:p>
        </p:txBody>
      </p:sp>
      <p:sp>
        <p:nvSpPr>
          <p:cNvPr id="58376" name="Line 114"/>
          <p:cNvSpPr>
            <a:spLocks noChangeShapeType="1"/>
          </p:cNvSpPr>
          <p:nvPr/>
        </p:nvSpPr>
        <p:spPr bwMode="auto">
          <a:xfrm>
            <a:off x="1331913" y="2419350"/>
            <a:ext cx="2232025" cy="2954338"/>
          </a:xfrm>
          <a:prstGeom prst="line">
            <a:avLst/>
          </a:prstGeom>
          <a:noFill/>
          <a:ln w="28575">
            <a:solidFill>
              <a:srgbClr val="FF0000"/>
            </a:solidFill>
            <a:prstDash val="dash"/>
            <a:round/>
            <a:headEnd/>
            <a:tailEnd type="triangle" w="med" len="med"/>
          </a:ln>
        </p:spPr>
        <p:txBody>
          <a:bodyPr/>
          <a:lstStyle/>
          <a:p>
            <a:endParaRPr lang="zh-CN" altLang="en-US"/>
          </a:p>
        </p:txBody>
      </p:sp>
      <p:sp>
        <p:nvSpPr>
          <p:cNvPr id="58377" name="Line 115"/>
          <p:cNvSpPr>
            <a:spLocks noChangeShapeType="1"/>
          </p:cNvSpPr>
          <p:nvPr/>
        </p:nvSpPr>
        <p:spPr bwMode="auto">
          <a:xfrm>
            <a:off x="1763713" y="2490788"/>
            <a:ext cx="3384550" cy="2809875"/>
          </a:xfrm>
          <a:prstGeom prst="line">
            <a:avLst/>
          </a:prstGeom>
          <a:noFill/>
          <a:ln w="28575">
            <a:solidFill>
              <a:srgbClr val="FF0000"/>
            </a:solidFill>
            <a:prstDash val="dash"/>
            <a:round/>
            <a:headEnd/>
            <a:tailEnd type="triangle" w="med" len="med"/>
          </a:ln>
        </p:spPr>
        <p:txBody>
          <a:bodyPr/>
          <a:lstStyle/>
          <a:p>
            <a:endParaRPr lang="zh-CN" altLang="en-US"/>
          </a:p>
        </p:txBody>
      </p:sp>
      <p:sp>
        <p:nvSpPr>
          <p:cNvPr id="58378" name="Line 116"/>
          <p:cNvSpPr>
            <a:spLocks noChangeShapeType="1"/>
          </p:cNvSpPr>
          <p:nvPr/>
        </p:nvSpPr>
        <p:spPr bwMode="auto">
          <a:xfrm>
            <a:off x="1763713" y="5876925"/>
            <a:ext cx="5976937" cy="144463"/>
          </a:xfrm>
          <a:prstGeom prst="line">
            <a:avLst/>
          </a:prstGeom>
          <a:noFill/>
          <a:ln w="28575">
            <a:solidFill>
              <a:srgbClr val="FF0000"/>
            </a:solidFill>
            <a:prstDash val="dash"/>
            <a:round/>
            <a:headEnd/>
            <a:tailEnd/>
          </a:ln>
        </p:spPr>
        <p:txBody>
          <a:bodyPr/>
          <a:lstStyle/>
          <a:p>
            <a:endParaRPr lang="zh-CN" altLang="en-US"/>
          </a:p>
        </p:txBody>
      </p:sp>
      <p:sp>
        <p:nvSpPr>
          <p:cNvPr id="118" name="Text Box 115"/>
          <p:cNvSpPr txBox="1">
            <a:spLocks noChangeArrowheads="1"/>
          </p:cNvSpPr>
          <p:nvPr/>
        </p:nvSpPr>
        <p:spPr bwMode="auto">
          <a:xfrm>
            <a:off x="8572528" y="117475"/>
            <a:ext cx="338554" cy="461665"/>
          </a:xfrm>
          <a:prstGeom prst="rect">
            <a:avLst/>
          </a:prstGeom>
          <a:noFill/>
          <a:ln w="12700">
            <a:noFill/>
            <a:miter lim="800000"/>
            <a:headEnd/>
            <a:tailEnd/>
          </a:ln>
        </p:spPr>
        <p:txBody>
          <a:bodyPr wrap="none">
            <a:spAutoFit/>
          </a:bodyPr>
          <a:lstStyle/>
          <a:p>
            <a:pPr eaLnBrk="0" hangingPunct="0"/>
            <a:r>
              <a:rPr lang="en-US" altLang="zh-CN" dirty="0" smtClean="0"/>
              <a:t>4</a:t>
            </a:r>
            <a:endParaRPr lang="en-US" altLang="zh-C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13"/>
          <p:cNvSpPr>
            <a:spLocks noChangeArrowheads="1"/>
          </p:cNvSpPr>
          <p:nvPr/>
        </p:nvSpPr>
        <p:spPr bwMode="auto">
          <a:xfrm>
            <a:off x="1042988" y="2276475"/>
            <a:ext cx="7632700" cy="576263"/>
          </a:xfrm>
          <a:prstGeom prst="rect">
            <a:avLst/>
          </a:prstGeom>
          <a:solidFill>
            <a:srgbClr val="FFFF00"/>
          </a:solidFill>
          <a:ln w="9525">
            <a:noFill/>
            <a:miter lim="800000"/>
            <a:headEnd/>
            <a:tailEnd/>
          </a:ln>
        </p:spPr>
        <p:txBody>
          <a:bodyPr wrap="none" anchor="ctr"/>
          <a:lstStyle/>
          <a:p>
            <a:endParaRPr lang="zh-CN" altLang="en-US"/>
          </a:p>
        </p:txBody>
      </p:sp>
      <p:grpSp>
        <p:nvGrpSpPr>
          <p:cNvPr id="2" name="Group 2"/>
          <p:cNvGrpSpPr>
            <a:grpSpLocks/>
          </p:cNvGrpSpPr>
          <p:nvPr/>
        </p:nvGrpSpPr>
        <p:grpSpPr bwMode="auto">
          <a:xfrm>
            <a:off x="1066800" y="914400"/>
            <a:ext cx="7688263" cy="5410200"/>
            <a:chOff x="672" y="576"/>
            <a:chExt cx="4843" cy="3408"/>
          </a:xfrm>
        </p:grpSpPr>
        <p:sp>
          <p:nvSpPr>
            <p:cNvPr id="59403" name="Rectangle 3"/>
            <p:cNvSpPr>
              <a:spLocks noChangeArrowheads="1"/>
            </p:cNvSpPr>
            <p:nvPr/>
          </p:nvSpPr>
          <p:spPr bwMode="auto">
            <a:xfrm>
              <a:off x="672" y="576"/>
              <a:ext cx="779" cy="2128"/>
            </a:xfrm>
            <a:prstGeom prst="rect">
              <a:avLst/>
            </a:prstGeom>
            <a:noFill/>
            <a:ln w="9525">
              <a:solidFill>
                <a:srgbClr val="000000"/>
              </a:solidFill>
              <a:miter lim="800000"/>
              <a:headEnd/>
              <a:tailEnd/>
            </a:ln>
          </p:spPr>
          <p:txBody>
            <a:bodyPr/>
            <a:lstStyle/>
            <a:p>
              <a:endParaRPr lang="zh-CN" altLang="en-US"/>
            </a:p>
          </p:txBody>
        </p:sp>
        <p:sp>
          <p:nvSpPr>
            <p:cNvPr id="59404" name="Rectangle 4"/>
            <p:cNvSpPr>
              <a:spLocks noChangeArrowheads="1"/>
            </p:cNvSpPr>
            <p:nvPr/>
          </p:nvSpPr>
          <p:spPr bwMode="auto">
            <a:xfrm>
              <a:off x="4693" y="576"/>
              <a:ext cx="779" cy="2128"/>
            </a:xfrm>
            <a:prstGeom prst="rect">
              <a:avLst/>
            </a:prstGeom>
            <a:noFill/>
            <a:ln w="9525">
              <a:solidFill>
                <a:srgbClr val="000000"/>
              </a:solidFill>
              <a:miter lim="800000"/>
              <a:headEnd/>
              <a:tailEnd/>
            </a:ln>
          </p:spPr>
          <p:txBody>
            <a:bodyPr/>
            <a:lstStyle/>
            <a:p>
              <a:endParaRPr lang="zh-CN" altLang="en-US"/>
            </a:p>
          </p:txBody>
        </p:sp>
        <p:sp>
          <p:nvSpPr>
            <p:cNvPr id="59405" name="Rectangle 5"/>
            <p:cNvSpPr>
              <a:spLocks noChangeArrowheads="1"/>
            </p:cNvSpPr>
            <p:nvPr/>
          </p:nvSpPr>
          <p:spPr bwMode="auto">
            <a:xfrm>
              <a:off x="1969" y="1792"/>
              <a:ext cx="779" cy="912"/>
            </a:xfrm>
            <a:prstGeom prst="rect">
              <a:avLst/>
            </a:prstGeom>
            <a:noFill/>
            <a:ln w="9525">
              <a:solidFill>
                <a:srgbClr val="000000"/>
              </a:solidFill>
              <a:miter lim="800000"/>
              <a:headEnd/>
              <a:tailEnd/>
            </a:ln>
          </p:spPr>
          <p:txBody>
            <a:bodyPr/>
            <a:lstStyle/>
            <a:p>
              <a:endParaRPr lang="zh-CN" altLang="en-US"/>
            </a:p>
          </p:txBody>
        </p:sp>
        <p:sp>
          <p:nvSpPr>
            <p:cNvPr id="59406" name="Rectangle 6"/>
            <p:cNvSpPr>
              <a:spLocks noChangeArrowheads="1"/>
            </p:cNvSpPr>
            <p:nvPr/>
          </p:nvSpPr>
          <p:spPr bwMode="auto">
            <a:xfrm>
              <a:off x="3136" y="1792"/>
              <a:ext cx="780" cy="912"/>
            </a:xfrm>
            <a:prstGeom prst="rect">
              <a:avLst/>
            </a:prstGeom>
            <a:noFill/>
            <a:ln w="9525">
              <a:solidFill>
                <a:srgbClr val="000000"/>
              </a:solidFill>
              <a:miter lim="800000"/>
              <a:headEnd/>
              <a:tailEnd/>
            </a:ln>
          </p:spPr>
          <p:txBody>
            <a:bodyPr/>
            <a:lstStyle/>
            <a:p>
              <a:endParaRPr lang="zh-CN" altLang="en-US"/>
            </a:p>
          </p:txBody>
        </p:sp>
        <p:sp>
          <p:nvSpPr>
            <p:cNvPr id="59407" name="Line 7"/>
            <p:cNvSpPr>
              <a:spLocks noChangeShapeType="1"/>
            </p:cNvSpPr>
            <p:nvPr/>
          </p:nvSpPr>
          <p:spPr bwMode="auto">
            <a:xfrm>
              <a:off x="672" y="880"/>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9408" name="Line 8"/>
            <p:cNvSpPr>
              <a:spLocks noChangeShapeType="1"/>
            </p:cNvSpPr>
            <p:nvPr/>
          </p:nvSpPr>
          <p:spPr bwMode="auto">
            <a:xfrm>
              <a:off x="672" y="1184"/>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9409" name="Line 9"/>
            <p:cNvSpPr>
              <a:spLocks noChangeShapeType="1"/>
            </p:cNvSpPr>
            <p:nvPr/>
          </p:nvSpPr>
          <p:spPr bwMode="auto">
            <a:xfrm>
              <a:off x="672" y="1488"/>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9410" name="Line 10"/>
            <p:cNvSpPr>
              <a:spLocks noChangeShapeType="1"/>
            </p:cNvSpPr>
            <p:nvPr/>
          </p:nvSpPr>
          <p:spPr bwMode="auto">
            <a:xfrm>
              <a:off x="672" y="1792"/>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9411" name="Line 11"/>
            <p:cNvSpPr>
              <a:spLocks noChangeShapeType="1"/>
            </p:cNvSpPr>
            <p:nvPr/>
          </p:nvSpPr>
          <p:spPr bwMode="auto">
            <a:xfrm>
              <a:off x="672" y="2095"/>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9412" name="Line 12"/>
            <p:cNvSpPr>
              <a:spLocks noChangeShapeType="1"/>
            </p:cNvSpPr>
            <p:nvPr/>
          </p:nvSpPr>
          <p:spPr bwMode="auto">
            <a:xfrm>
              <a:off x="672" y="2399"/>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9413" name="Line 13"/>
            <p:cNvSpPr>
              <a:spLocks noChangeShapeType="1"/>
            </p:cNvSpPr>
            <p:nvPr/>
          </p:nvSpPr>
          <p:spPr bwMode="auto">
            <a:xfrm>
              <a:off x="1969" y="2095"/>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9414" name="Line 14"/>
            <p:cNvSpPr>
              <a:spLocks noChangeShapeType="1"/>
            </p:cNvSpPr>
            <p:nvPr/>
          </p:nvSpPr>
          <p:spPr bwMode="auto">
            <a:xfrm>
              <a:off x="1969" y="2399"/>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9415" name="Line 15"/>
            <p:cNvSpPr>
              <a:spLocks noChangeShapeType="1"/>
            </p:cNvSpPr>
            <p:nvPr/>
          </p:nvSpPr>
          <p:spPr bwMode="auto">
            <a:xfrm>
              <a:off x="3136" y="2095"/>
              <a:ext cx="780" cy="1"/>
            </a:xfrm>
            <a:prstGeom prst="line">
              <a:avLst/>
            </a:prstGeom>
            <a:noFill/>
            <a:ln w="12700">
              <a:solidFill>
                <a:srgbClr val="000000"/>
              </a:solidFill>
              <a:round/>
              <a:headEnd type="none" w="sm" len="sm"/>
              <a:tailEnd type="none" w="sm" len="sm"/>
            </a:ln>
          </p:spPr>
          <p:txBody>
            <a:bodyPr/>
            <a:lstStyle/>
            <a:p>
              <a:endParaRPr lang="zh-CN" altLang="en-US"/>
            </a:p>
          </p:txBody>
        </p:sp>
        <p:sp>
          <p:nvSpPr>
            <p:cNvPr id="59416" name="Line 16"/>
            <p:cNvSpPr>
              <a:spLocks noChangeShapeType="1"/>
            </p:cNvSpPr>
            <p:nvPr/>
          </p:nvSpPr>
          <p:spPr bwMode="auto">
            <a:xfrm>
              <a:off x="3136" y="2399"/>
              <a:ext cx="780" cy="1"/>
            </a:xfrm>
            <a:prstGeom prst="line">
              <a:avLst/>
            </a:prstGeom>
            <a:noFill/>
            <a:ln w="12700">
              <a:solidFill>
                <a:srgbClr val="000000"/>
              </a:solidFill>
              <a:round/>
              <a:headEnd type="none" w="sm" len="sm"/>
              <a:tailEnd type="none" w="sm" len="sm"/>
            </a:ln>
          </p:spPr>
          <p:txBody>
            <a:bodyPr/>
            <a:lstStyle/>
            <a:p>
              <a:endParaRPr lang="zh-CN" altLang="en-US"/>
            </a:p>
          </p:txBody>
        </p:sp>
        <p:sp>
          <p:nvSpPr>
            <p:cNvPr id="59417" name="Line 17"/>
            <p:cNvSpPr>
              <a:spLocks noChangeShapeType="1"/>
            </p:cNvSpPr>
            <p:nvPr/>
          </p:nvSpPr>
          <p:spPr bwMode="auto">
            <a:xfrm>
              <a:off x="4693" y="880"/>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9418" name="Line 18"/>
            <p:cNvSpPr>
              <a:spLocks noChangeShapeType="1"/>
            </p:cNvSpPr>
            <p:nvPr/>
          </p:nvSpPr>
          <p:spPr bwMode="auto">
            <a:xfrm>
              <a:off x="4693" y="1184"/>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9419" name="Line 19"/>
            <p:cNvSpPr>
              <a:spLocks noChangeShapeType="1"/>
            </p:cNvSpPr>
            <p:nvPr/>
          </p:nvSpPr>
          <p:spPr bwMode="auto">
            <a:xfrm>
              <a:off x="4693" y="1488"/>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9420" name="Line 20"/>
            <p:cNvSpPr>
              <a:spLocks noChangeShapeType="1"/>
            </p:cNvSpPr>
            <p:nvPr/>
          </p:nvSpPr>
          <p:spPr bwMode="auto">
            <a:xfrm>
              <a:off x="4693" y="1792"/>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9421" name="Line 21"/>
            <p:cNvSpPr>
              <a:spLocks noChangeShapeType="1"/>
            </p:cNvSpPr>
            <p:nvPr/>
          </p:nvSpPr>
          <p:spPr bwMode="auto">
            <a:xfrm>
              <a:off x="4693" y="2095"/>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9422" name="Line 22"/>
            <p:cNvSpPr>
              <a:spLocks noChangeShapeType="1"/>
            </p:cNvSpPr>
            <p:nvPr/>
          </p:nvSpPr>
          <p:spPr bwMode="auto">
            <a:xfrm>
              <a:off x="4693" y="2399"/>
              <a:ext cx="779" cy="1"/>
            </a:xfrm>
            <a:prstGeom prst="line">
              <a:avLst/>
            </a:prstGeom>
            <a:noFill/>
            <a:ln w="12700">
              <a:solidFill>
                <a:srgbClr val="000000"/>
              </a:solidFill>
              <a:round/>
              <a:headEnd type="none" w="sm" len="sm"/>
              <a:tailEnd type="none" w="sm" len="sm"/>
            </a:ln>
          </p:spPr>
          <p:txBody>
            <a:bodyPr/>
            <a:lstStyle/>
            <a:p>
              <a:endParaRPr lang="zh-CN" altLang="en-US"/>
            </a:p>
          </p:txBody>
        </p:sp>
        <p:sp>
          <p:nvSpPr>
            <p:cNvPr id="59423" name="Line 23"/>
            <p:cNvSpPr>
              <a:spLocks noChangeShapeType="1"/>
            </p:cNvSpPr>
            <p:nvPr/>
          </p:nvSpPr>
          <p:spPr bwMode="auto">
            <a:xfrm>
              <a:off x="1450" y="779"/>
              <a:ext cx="3244" cy="1"/>
            </a:xfrm>
            <a:prstGeom prst="line">
              <a:avLst/>
            </a:prstGeom>
            <a:noFill/>
            <a:ln w="6350">
              <a:solidFill>
                <a:srgbClr val="000000"/>
              </a:solidFill>
              <a:prstDash val="sysDot"/>
              <a:round/>
              <a:headEnd type="arrow" w="sm" len="sm"/>
              <a:tailEnd type="arrow" w="sm" len="sm"/>
            </a:ln>
          </p:spPr>
          <p:txBody>
            <a:bodyPr/>
            <a:lstStyle/>
            <a:p>
              <a:endParaRPr lang="zh-CN" altLang="en-US"/>
            </a:p>
          </p:txBody>
        </p:sp>
        <p:sp>
          <p:nvSpPr>
            <p:cNvPr id="59424" name="Line 24"/>
            <p:cNvSpPr>
              <a:spLocks noChangeShapeType="1"/>
            </p:cNvSpPr>
            <p:nvPr/>
          </p:nvSpPr>
          <p:spPr bwMode="auto">
            <a:xfrm>
              <a:off x="1450" y="1082"/>
              <a:ext cx="3244"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9425" name="Line 25"/>
            <p:cNvSpPr>
              <a:spLocks noChangeShapeType="1"/>
            </p:cNvSpPr>
            <p:nvPr/>
          </p:nvSpPr>
          <p:spPr bwMode="auto">
            <a:xfrm>
              <a:off x="1450" y="1386"/>
              <a:ext cx="3244"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9426" name="Line 26"/>
            <p:cNvSpPr>
              <a:spLocks noChangeShapeType="1"/>
            </p:cNvSpPr>
            <p:nvPr/>
          </p:nvSpPr>
          <p:spPr bwMode="auto">
            <a:xfrm>
              <a:off x="1450" y="1690"/>
              <a:ext cx="3244"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9427" name="Line 27"/>
            <p:cNvSpPr>
              <a:spLocks noChangeShapeType="1"/>
            </p:cNvSpPr>
            <p:nvPr/>
          </p:nvSpPr>
          <p:spPr bwMode="auto">
            <a:xfrm>
              <a:off x="1450" y="1994"/>
              <a:ext cx="52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9428" name="Line 28"/>
            <p:cNvSpPr>
              <a:spLocks noChangeShapeType="1"/>
            </p:cNvSpPr>
            <p:nvPr/>
          </p:nvSpPr>
          <p:spPr bwMode="auto">
            <a:xfrm>
              <a:off x="1450" y="2298"/>
              <a:ext cx="52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9429" name="Line 29"/>
            <p:cNvSpPr>
              <a:spLocks noChangeShapeType="1"/>
            </p:cNvSpPr>
            <p:nvPr/>
          </p:nvSpPr>
          <p:spPr bwMode="auto">
            <a:xfrm>
              <a:off x="1450" y="2602"/>
              <a:ext cx="520" cy="1"/>
            </a:xfrm>
            <a:prstGeom prst="line">
              <a:avLst/>
            </a:prstGeom>
            <a:noFill/>
            <a:ln w="12700">
              <a:solidFill>
                <a:srgbClr val="000000"/>
              </a:solidFill>
              <a:prstDash val="sysDot"/>
              <a:round/>
              <a:headEnd type="triangle" w="sm" len="sm"/>
              <a:tailEnd type="triangle" w="sm" len="sm"/>
            </a:ln>
          </p:spPr>
          <p:txBody>
            <a:bodyPr/>
            <a:lstStyle/>
            <a:p>
              <a:endParaRPr lang="zh-CN" altLang="en-US"/>
            </a:p>
          </p:txBody>
        </p:sp>
        <p:sp>
          <p:nvSpPr>
            <p:cNvPr id="59430" name="Line 30"/>
            <p:cNvSpPr>
              <a:spLocks noChangeShapeType="1"/>
            </p:cNvSpPr>
            <p:nvPr/>
          </p:nvSpPr>
          <p:spPr bwMode="auto">
            <a:xfrm>
              <a:off x="2747" y="1994"/>
              <a:ext cx="39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9431" name="Line 31"/>
            <p:cNvSpPr>
              <a:spLocks noChangeShapeType="1"/>
            </p:cNvSpPr>
            <p:nvPr/>
          </p:nvSpPr>
          <p:spPr bwMode="auto">
            <a:xfrm>
              <a:off x="2747" y="2298"/>
              <a:ext cx="39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9432" name="Line 32"/>
            <p:cNvSpPr>
              <a:spLocks noChangeShapeType="1"/>
            </p:cNvSpPr>
            <p:nvPr/>
          </p:nvSpPr>
          <p:spPr bwMode="auto">
            <a:xfrm>
              <a:off x="2747" y="2602"/>
              <a:ext cx="39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9433" name="Line 33"/>
            <p:cNvSpPr>
              <a:spLocks noChangeShapeType="1"/>
            </p:cNvSpPr>
            <p:nvPr/>
          </p:nvSpPr>
          <p:spPr bwMode="auto">
            <a:xfrm>
              <a:off x="3914" y="1994"/>
              <a:ext cx="78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9434" name="Line 34"/>
            <p:cNvSpPr>
              <a:spLocks noChangeShapeType="1"/>
            </p:cNvSpPr>
            <p:nvPr/>
          </p:nvSpPr>
          <p:spPr bwMode="auto">
            <a:xfrm>
              <a:off x="3914" y="2298"/>
              <a:ext cx="78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9435" name="Line 35"/>
            <p:cNvSpPr>
              <a:spLocks noChangeShapeType="1"/>
            </p:cNvSpPr>
            <p:nvPr/>
          </p:nvSpPr>
          <p:spPr bwMode="auto">
            <a:xfrm>
              <a:off x="3914" y="2602"/>
              <a:ext cx="780" cy="1"/>
            </a:xfrm>
            <a:prstGeom prst="line">
              <a:avLst/>
            </a:prstGeom>
            <a:noFill/>
            <a:ln w="6350">
              <a:solidFill>
                <a:srgbClr val="000000"/>
              </a:solidFill>
              <a:prstDash val="sysDot"/>
              <a:round/>
              <a:headEnd type="triangle" w="sm" len="sm"/>
              <a:tailEnd type="triangle" w="sm" len="sm"/>
            </a:ln>
          </p:spPr>
          <p:txBody>
            <a:bodyPr/>
            <a:lstStyle/>
            <a:p>
              <a:endParaRPr lang="zh-CN" altLang="en-US"/>
            </a:p>
          </p:txBody>
        </p:sp>
        <p:sp>
          <p:nvSpPr>
            <p:cNvPr id="59436" name="Line 36"/>
            <p:cNvSpPr>
              <a:spLocks noChangeShapeType="1"/>
            </p:cNvSpPr>
            <p:nvPr/>
          </p:nvSpPr>
          <p:spPr bwMode="auto">
            <a:xfrm>
              <a:off x="1061" y="2703"/>
              <a:ext cx="1" cy="204"/>
            </a:xfrm>
            <a:prstGeom prst="line">
              <a:avLst/>
            </a:prstGeom>
            <a:noFill/>
            <a:ln w="28575">
              <a:solidFill>
                <a:srgbClr val="FF0000"/>
              </a:solidFill>
              <a:round/>
              <a:headEnd type="none" w="sm" len="sm"/>
              <a:tailEnd type="none" w="sm" len="sm"/>
            </a:ln>
          </p:spPr>
          <p:txBody>
            <a:bodyPr/>
            <a:lstStyle/>
            <a:p>
              <a:endParaRPr lang="zh-CN" altLang="en-US"/>
            </a:p>
          </p:txBody>
        </p:sp>
        <p:sp>
          <p:nvSpPr>
            <p:cNvPr id="59437" name="Line 37"/>
            <p:cNvSpPr>
              <a:spLocks noChangeShapeType="1"/>
            </p:cNvSpPr>
            <p:nvPr/>
          </p:nvSpPr>
          <p:spPr bwMode="auto">
            <a:xfrm>
              <a:off x="1056" y="2928"/>
              <a:ext cx="1169" cy="1"/>
            </a:xfrm>
            <a:prstGeom prst="line">
              <a:avLst/>
            </a:prstGeom>
            <a:noFill/>
            <a:ln w="28575">
              <a:solidFill>
                <a:srgbClr val="FF0000"/>
              </a:solidFill>
              <a:round/>
              <a:headEnd type="none" w="sm" len="sm"/>
              <a:tailEnd type="none" w="sm" len="sm"/>
            </a:ln>
          </p:spPr>
          <p:txBody>
            <a:bodyPr/>
            <a:lstStyle/>
            <a:p>
              <a:endParaRPr lang="zh-CN" altLang="en-US"/>
            </a:p>
          </p:txBody>
        </p:sp>
        <p:sp>
          <p:nvSpPr>
            <p:cNvPr id="59438" name="Line 38"/>
            <p:cNvSpPr>
              <a:spLocks noChangeShapeType="1"/>
            </p:cNvSpPr>
            <p:nvPr/>
          </p:nvSpPr>
          <p:spPr bwMode="auto">
            <a:xfrm>
              <a:off x="2228" y="2703"/>
              <a:ext cx="2" cy="204"/>
            </a:xfrm>
            <a:prstGeom prst="line">
              <a:avLst/>
            </a:prstGeom>
            <a:noFill/>
            <a:ln w="28575">
              <a:solidFill>
                <a:srgbClr val="FF0000"/>
              </a:solidFill>
              <a:round/>
              <a:headEnd type="none" w="sm" len="sm"/>
              <a:tailEnd type="none" w="sm" len="sm"/>
            </a:ln>
          </p:spPr>
          <p:txBody>
            <a:bodyPr/>
            <a:lstStyle/>
            <a:p>
              <a:endParaRPr lang="zh-CN" altLang="en-US"/>
            </a:p>
          </p:txBody>
        </p:sp>
        <p:sp>
          <p:nvSpPr>
            <p:cNvPr id="59439" name="Line 39"/>
            <p:cNvSpPr>
              <a:spLocks noChangeShapeType="1"/>
            </p:cNvSpPr>
            <p:nvPr/>
          </p:nvSpPr>
          <p:spPr bwMode="auto">
            <a:xfrm>
              <a:off x="2488" y="2703"/>
              <a:ext cx="1" cy="204"/>
            </a:xfrm>
            <a:prstGeom prst="line">
              <a:avLst/>
            </a:prstGeom>
            <a:noFill/>
            <a:ln w="28575">
              <a:solidFill>
                <a:srgbClr val="FF0000"/>
              </a:solidFill>
              <a:round/>
              <a:headEnd type="none" w="sm" len="sm"/>
              <a:tailEnd type="none" w="sm" len="sm"/>
            </a:ln>
          </p:spPr>
          <p:txBody>
            <a:bodyPr/>
            <a:lstStyle/>
            <a:p>
              <a:endParaRPr lang="zh-CN" altLang="en-US"/>
            </a:p>
          </p:txBody>
        </p:sp>
        <p:sp>
          <p:nvSpPr>
            <p:cNvPr id="59440" name="Line 40"/>
            <p:cNvSpPr>
              <a:spLocks noChangeShapeType="1"/>
            </p:cNvSpPr>
            <p:nvPr/>
          </p:nvSpPr>
          <p:spPr bwMode="auto">
            <a:xfrm>
              <a:off x="2496" y="2927"/>
              <a:ext cx="909" cy="1"/>
            </a:xfrm>
            <a:prstGeom prst="line">
              <a:avLst/>
            </a:prstGeom>
            <a:noFill/>
            <a:ln w="28575">
              <a:solidFill>
                <a:srgbClr val="FF0000"/>
              </a:solidFill>
              <a:round/>
              <a:headEnd type="none" w="sm" len="sm"/>
              <a:tailEnd type="none" w="sm" len="sm"/>
            </a:ln>
          </p:spPr>
          <p:txBody>
            <a:bodyPr/>
            <a:lstStyle/>
            <a:p>
              <a:endParaRPr lang="zh-CN" altLang="en-US"/>
            </a:p>
          </p:txBody>
        </p:sp>
        <p:sp>
          <p:nvSpPr>
            <p:cNvPr id="59441" name="Line 41"/>
            <p:cNvSpPr>
              <a:spLocks noChangeShapeType="1"/>
            </p:cNvSpPr>
            <p:nvPr/>
          </p:nvSpPr>
          <p:spPr bwMode="auto">
            <a:xfrm>
              <a:off x="3396" y="2703"/>
              <a:ext cx="1" cy="204"/>
            </a:xfrm>
            <a:prstGeom prst="line">
              <a:avLst/>
            </a:prstGeom>
            <a:noFill/>
            <a:ln w="28575">
              <a:solidFill>
                <a:srgbClr val="FF0000"/>
              </a:solidFill>
              <a:round/>
              <a:headEnd type="none" w="sm" len="sm"/>
              <a:tailEnd type="none" w="sm" len="sm"/>
            </a:ln>
          </p:spPr>
          <p:txBody>
            <a:bodyPr/>
            <a:lstStyle/>
            <a:p>
              <a:endParaRPr lang="zh-CN" altLang="en-US"/>
            </a:p>
          </p:txBody>
        </p:sp>
        <p:sp>
          <p:nvSpPr>
            <p:cNvPr id="59442" name="Line 42"/>
            <p:cNvSpPr>
              <a:spLocks noChangeShapeType="1"/>
            </p:cNvSpPr>
            <p:nvPr/>
          </p:nvSpPr>
          <p:spPr bwMode="auto">
            <a:xfrm>
              <a:off x="3792" y="2688"/>
              <a:ext cx="1" cy="204"/>
            </a:xfrm>
            <a:prstGeom prst="line">
              <a:avLst/>
            </a:prstGeom>
            <a:noFill/>
            <a:ln w="28575">
              <a:solidFill>
                <a:srgbClr val="FF0000"/>
              </a:solidFill>
              <a:round/>
              <a:headEnd type="none" w="sm" len="sm"/>
              <a:tailEnd type="none" w="sm" len="sm"/>
            </a:ln>
          </p:spPr>
          <p:txBody>
            <a:bodyPr/>
            <a:lstStyle/>
            <a:p>
              <a:endParaRPr lang="zh-CN" altLang="en-US"/>
            </a:p>
          </p:txBody>
        </p:sp>
        <p:sp>
          <p:nvSpPr>
            <p:cNvPr id="59443" name="Line 43"/>
            <p:cNvSpPr>
              <a:spLocks noChangeShapeType="1"/>
            </p:cNvSpPr>
            <p:nvPr/>
          </p:nvSpPr>
          <p:spPr bwMode="auto">
            <a:xfrm>
              <a:off x="3785" y="2906"/>
              <a:ext cx="1168" cy="1"/>
            </a:xfrm>
            <a:prstGeom prst="line">
              <a:avLst/>
            </a:prstGeom>
            <a:noFill/>
            <a:ln w="28575">
              <a:solidFill>
                <a:srgbClr val="FF0000"/>
              </a:solidFill>
              <a:round/>
              <a:headEnd type="none" w="sm" len="sm"/>
              <a:tailEnd type="none" w="sm" len="sm"/>
            </a:ln>
          </p:spPr>
          <p:txBody>
            <a:bodyPr/>
            <a:lstStyle/>
            <a:p>
              <a:endParaRPr lang="zh-CN" altLang="en-US"/>
            </a:p>
          </p:txBody>
        </p:sp>
        <p:sp>
          <p:nvSpPr>
            <p:cNvPr id="59444" name="Line 44"/>
            <p:cNvSpPr>
              <a:spLocks noChangeShapeType="1"/>
            </p:cNvSpPr>
            <p:nvPr/>
          </p:nvSpPr>
          <p:spPr bwMode="auto">
            <a:xfrm>
              <a:off x="4952" y="2703"/>
              <a:ext cx="1" cy="204"/>
            </a:xfrm>
            <a:prstGeom prst="line">
              <a:avLst/>
            </a:prstGeom>
            <a:noFill/>
            <a:ln w="28575">
              <a:solidFill>
                <a:srgbClr val="FF0000"/>
              </a:solidFill>
              <a:round/>
              <a:headEnd type="none" w="sm" len="sm"/>
              <a:tailEnd type="none" w="sm" len="sm"/>
            </a:ln>
          </p:spPr>
          <p:txBody>
            <a:bodyPr/>
            <a:lstStyle/>
            <a:p>
              <a:endParaRPr lang="zh-CN" altLang="en-US"/>
            </a:p>
          </p:txBody>
        </p:sp>
        <p:pic>
          <p:nvPicPr>
            <p:cNvPr id="59445" name="Picture 45"/>
            <p:cNvPicPr>
              <a:picLocks noChangeArrowheads="1"/>
            </p:cNvPicPr>
            <p:nvPr/>
          </p:nvPicPr>
          <p:blipFill>
            <a:blip r:embed="rId2" cstate="print"/>
            <a:srcRect/>
            <a:stretch>
              <a:fillRect/>
            </a:stretch>
          </p:blipFill>
          <p:spPr bwMode="auto">
            <a:xfrm>
              <a:off x="864" y="3552"/>
              <a:ext cx="336" cy="321"/>
            </a:xfrm>
            <a:prstGeom prst="rect">
              <a:avLst/>
            </a:prstGeom>
            <a:noFill/>
            <a:ln w="12700">
              <a:noFill/>
              <a:miter lim="800000"/>
              <a:headEnd/>
              <a:tailEnd/>
            </a:ln>
          </p:spPr>
        </p:pic>
        <p:grpSp>
          <p:nvGrpSpPr>
            <p:cNvPr id="3" name="Group 46"/>
            <p:cNvGrpSpPr>
              <a:grpSpLocks/>
            </p:cNvGrpSpPr>
            <p:nvPr/>
          </p:nvGrpSpPr>
          <p:grpSpPr bwMode="auto">
            <a:xfrm>
              <a:off x="1872" y="3312"/>
              <a:ext cx="2112" cy="672"/>
              <a:chOff x="3331" y="1857"/>
              <a:chExt cx="686" cy="288"/>
            </a:xfrm>
          </p:grpSpPr>
          <p:grpSp>
            <p:nvGrpSpPr>
              <p:cNvPr id="4" name="Group 47"/>
              <p:cNvGrpSpPr>
                <a:grpSpLocks/>
              </p:cNvGrpSpPr>
              <p:nvPr/>
            </p:nvGrpSpPr>
            <p:grpSpPr bwMode="auto">
              <a:xfrm>
                <a:off x="3340" y="1870"/>
                <a:ext cx="677" cy="275"/>
                <a:chOff x="3340" y="1870"/>
                <a:chExt cx="677" cy="275"/>
              </a:xfrm>
            </p:grpSpPr>
            <p:sp>
              <p:nvSpPr>
                <p:cNvPr id="59501" name="Oval 48"/>
                <p:cNvSpPr>
                  <a:spLocks noChangeArrowheads="1"/>
                </p:cNvSpPr>
                <p:nvPr/>
              </p:nvSpPr>
              <p:spPr bwMode="auto">
                <a:xfrm>
                  <a:off x="3575" y="1870"/>
                  <a:ext cx="292" cy="104"/>
                </a:xfrm>
                <a:prstGeom prst="ellipse">
                  <a:avLst/>
                </a:prstGeom>
                <a:solidFill>
                  <a:srgbClr val="000000"/>
                </a:solidFill>
                <a:ln w="12700">
                  <a:noFill/>
                  <a:round/>
                  <a:headEnd/>
                  <a:tailEnd/>
                </a:ln>
              </p:spPr>
              <p:txBody>
                <a:bodyPr wrap="none" anchor="ctr"/>
                <a:lstStyle/>
                <a:p>
                  <a:endParaRPr lang="zh-CN" altLang="en-US"/>
                </a:p>
              </p:txBody>
            </p:sp>
            <p:sp>
              <p:nvSpPr>
                <p:cNvPr id="59502" name="Oval 49"/>
                <p:cNvSpPr>
                  <a:spLocks noChangeArrowheads="1"/>
                </p:cNvSpPr>
                <p:nvPr/>
              </p:nvSpPr>
              <p:spPr bwMode="auto">
                <a:xfrm>
                  <a:off x="3416" y="1897"/>
                  <a:ext cx="207" cy="110"/>
                </a:xfrm>
                <a:prstGeom prst="ellipse">
                  <a:avLst/>
                </a:prstGeom>
                <a:solidFill>
                  <a:srgbClr val="000000"/>
                </a:solidFill>
                <a:ln w="12700">
                  <a:noFill/>
                  <a:round/>
                  <a:headEnd/>
                  <a:tailEnd/>
                </a:ln>
              </p:spPr>
              <p:txBody>
                <a:bodyPr wrap="none" anchor="ctr"/>
                <a:lstStyle/>
                <a:p>
                  <a:endParaRPr lang="zh-CN" altLang="en-US"/>
                </a:p>
              </p:txBody>
            </p:sp>
            <p:sp>
              <p:nvSpPr>
                <p:cNvPr id="59503" name="Oval 50"/>
                <p:cNvSpPr>
                  <a:spLocks noChangeArrowheads="1"/>
                </p:cNvSpPr>
                <p:nvPr/>
              </p:nvSpPr>
              <p:spPr bwMode="auto">
                <a:xfrm>
                  <a:off x="3340" y="1969"/>
                  <a:ext cx="142" cy="85"/>
                </a:xfrm>
                <a:prstGeom prst="ellipse">
                  <a:avLst/>
                </a:prstGeom>
                <a:solidFill>
                  <a:srgbClr val="000000"/>
                </a:solidFill>
                <a:ln w="12700">
                  <a:noFill/>
                  <a:round/>
                  <a:headEnd/>
                  <a:tailEnd/>
                </a:ln>
              </p:spPr>
              <p:txBody>
                <a:bodyPr wrap="none" anchor="ctr"/>
                <a:lstStyle/>
                <a:p>
                  <a:endParaRPr lang="zh-CN" altLang="en-US"/>
                </a:p>
              </p:txBody>
            </p:sp>
            <p:sp>
              <p:nvSpPr>
                <p:cNvPr id="59504" name="Oval 51"/>
                <p:cNvSpPr>
                  <a:spLocks noChangeArrowheads="1"/>
                </p:cNvSpPr>
                <p:nvPr/>
              </p:nvSpPr>
              <p:spPr bwMode="auto">
                <a:xfrm>
                  <a:off x="3388" y="2015"/>
                  <a:ext cx="217" cy="98"/>
                </a:xfrm>
                <a:prstGeom prst="ellipse">
                  <a:avLst/>
                </a:prstGeom>
                <a:solidFill>
                  <a:srgbClr val="000000"/>
                </a:solidFill>
                <a:ln w="12700">
                  <a:noFill/>
                  <a:round/>
                  <a:headEnd/>
                  <a:tailEnd/>
                </a:ln>
              </p:spPr>
              <p:txBody>
                <a:bodyPr wrap="none" anchor="ctr"/>
                <a:lstStyle/>
                <a:p>
                  <a:endParaRPr lang="zh-CN" altLang="en-US"/>
                </a:p>
              </p:txBody>
            </p:sp>
            <p:sp>
              <p:nvSpPr>
                <p:cNvPr id="59505" name="Oval 52"/>
                <p:cNvSpPr>
                  <a:spLocks noChangeArrowheads="1"/>
                </p:cNvSpPr>
                <p:nvPr/>
              </p:nvSpPr>
              <p:spPr bwMode="auto">
                <a:xfrm>
                  <a:off x="3556" y="2027"/>
                  <a:ext cx="329" cy="118"/>
                </a:xfrm>
                <a:prstGeom prst="ellipse">
                  <a:avLst/>
                </a:prstGeom>
                <a:solidFill>
                  <a:srgbClr val="000000"/>
                </a:solidFill>
                <a:ln w="12700">
                  <a:noFill/>
                  <a:round/>
                  <a:headEnd/>
                  <a:tailEnd/>
                </a:ln>
              </p:spPr>
              <p:txBody>
                <a:bodyPr wrap="none" anchor="ctr"/>
                <a:lstStyle/>
                <a:p>
                  <a:endParaRPr lang="zh-CN" altLang="en-US"/>
                </a:p>
              </p:txBody>
            </p:sp>
            <p:sp>
              <p:nvSpPr>
                <p:cNvPr id="59506" name="Oval 53"/>
                <p:cNvSpPr>
                  <a:spLocks noChangeArrowheads="1"/>
                </p:cNvSpPr>
                <p:nvPr/>
              </p:nvSpPr>
              <p:spPr bwMode="auto">
                <a:xfrm>
                  <a:off x="3773" y="1902"/>
                  <a:ext cx="208" cy="80"/>
                </a:xfrm>
                <a:prstGeom prst="ellipse">
                  <a:avLst/>
                </a:prstGeom>
                <a:solidFill>
                  <a:srgbClr val="000000"/>
                </a:solidFill>
                <a:ln w="12700">
                  <a:noFill/>
                  <a:round/>
                  <a:headEnd/>
                  <a:tailEnd/>
                </a:ln>
              </p:spPr>
              <p:txBody>
                <a:bodyPr wrap="none" anchor="ctr"/>
                <a:lstStyle/>
                <a:p>
                  <a:endParaRPr lang="zh-CN" altLang="en-US"/>
                </a:p>
              </p:txBody>
            </p:sp>
            <p:sp>
              <p:nvSpPr>
                <p:cNvPr id="59507" name="Oval 54"/>
                <p:cNvSpPr>
                  <a:spLocks noChangeArrowheads="1"/>
                </p:cNvSpPr>
                <p:nvPr/>
              </p:nvSpPr>
              <p:spPr bwMode="auto">
                <a:xfrm>
                  <a:off x="3810" y="1962"/>
                  <a:ext cx="207" cy="84"/>
                </a:xfrm>
                <a:prstGeom prst="ellipse">
                  <a:avLst/>
                </a:prstGeom>
                <a:solidFill>
                  <a:srgbClr val="000000"/>
                </a:solidFill>
                <a:ln w="12700">
                  <a:noFill/>
                  <a:round/>
                  <a:headEnd/>
                  <a:tailEnd/>
                </a:ln>
              </p:spPr>
              <p:txBody>
                <a:bodyPr wrap="none" anchor="ctr"/>
                <a:lstStyle/>
                <a:p>
                  <a:endParaRPr lang="zh-CN" altLang="en-US"/>
                </a:p>
              </p:txBody>
            </p:sp>
            <p:sp>
              <p:nvSpPr>
                <p:cNvPr id="59508" name="Oval 55"/>
                <p:cNvSpPr>
                  <a:spLocks noChangeArrowheads="1"/>
                </p:cNvSpPr>
                <p:nvPr/>
              </p:nvSpPr>
              <p:spPr bwMode="auto">
                <a:xfrm>
                  <a:off x="3792" y="1982"/>
                  <a:ext cx="197" cy="144"/>
                </a:xfrm>
                <a:prstGeom prst="ellipse">
                  <a:avLst/>
                </a:prstGeom>
                <a:solidFill>
                  <a:srgbClr val="000000"/>
                </a:solidFill>
                <a:ln w="12700">
                  <a:noFill/>
                  <a:round/>
                  <a:headEnd/>
                  <a:tailEnd/>
                </a:ln>
              </p:spPr>
              <p:txBody>
                <a:bodyPr wrap="none" anchor="ctr"/>
                <a:lstStyle/>
                <a:p>
                  <a:endParaRPr lang="zh-CN" altLang="en-US"/>
                </a:p>
              </p:txBody>
            </p:sp>
            <p:sp>
              <p:nvSpPr>
                <p:cNvPr id="59509" name="Oval 56"/>
                <p:cNvSpPr>
                  <a:spLocks noChangeArrowheads="1"/>
                </p:cNvSpPr>
                <p:nvPr/>
              </p:nvSpPr>
              <p:spPr bwMode="auto">
                <a:xfrm>
                  <a:off x="3463" y="1935"/>
                  <a:ext cx="433" cy="144"/>
                </a:xfrm>
                <a:prstGeom prst="ellipse">
                  <a:avLst/>
                </a:prstGeom>
                <a:solidFill>
                  <a:srgbClr val="000000"/>
                </a:solidFill>
                <a:ln w="12700">
                  <a:noFill/>
                  <a:round/>
                  <a:headEnd/>
                  <a:tailEnd/>
                </a:ln>
              </p:spPr>
              <p:txBody>
                <a:bodyPr wrap="none" anchor="ctr"/>
                <a:lstStyle/>
                <a:p>
                  <a:endParaRPr lang="zh-CN" altLang="en-US"/>
                </a:p>
              </p:txBody>
            </p:sp>
          </p:grpSp>
          <p:grpSp>
            <p:nvGrpSpPr>
              <p:cNvPr id="5" name="Group 57"/>
              <p:cNvGrpSpPr>
                <a:grpSpLocks/>
              </p:cNvGrpSpPr>
              <p:nvPr/>
            </p:nvGrpSpPr>
            <p:grpSpPr bwMode="auto">
              <a:xfrm>
                <a:off x="3331" y="1857"/>
                <a:ext cx="666" cy="283"/>
                <a:chOff x="3331" y="1857"/>
                <a:chExt cx="666" cy="283"/>
              </a:xfrm>
            </p:grpSpPr>
            <p:sp>
              <p:nvSpPr>
                <p:cNvPr id="59492" name="Oval 58"/>
                <p:cNvSpPr>
                  <a:spLocks noChangeArrowheads="1"/>
                </p:cNvSpPr>
                <p:nvPr/>
              </p:nvSpPr>
              <p:spPr bwMode="auto">
                <a:xfrm>
                  <a:off x="3567" y="1857"/>
                  <a:ext cx="282" cy="112"/>
                </a:xfrm>
                <a:prstGeom prst="ellipse">
                  <a:avLst/>
                </a:prstGeom>
                <a:solidFill>
                  <a:srgbClr val="CEDADB"/>
                </a:solidFill>
                <a:ln w="12700">
                  <a:noFill/>
                  <a:round/>
                  <a:headEnd/>
                  <a:tailEnd/>
                </a:ln>
              </p:spPr>
              <p:txBody>
                <a:bodyPr wrap="none" anchor="ctr"/>
                <a:lstStyle/>
                <a:p>
                  <a:endParaRPr lang="zh-CN" altLang="en-US"/>
                </a:p>
              </p:txBody>
            </p:sp>
            <p:sp>
              <p:nvSpPr>
                <p:cNvPr id="59493" name="Oval 59"/>
                <p:cNvSpPr>
                  <a:spLocks noChangeArrowheads="1"/>
                </p:cNvSpPr>
                <p:nvPr/>
              </p:nvSpPr>
              <p:spPr bwMode="auto">
                <a:xfrm>
                  <a:off x="3407" y="1890"/>
                  <a:ext cx="204" cy="111"/>
                </a:xfrm>
                <a:prstGeom prst="ellipse">
                  <a:avLst/>
                </a:prstGeom>
                <a:solidFill>
                  <a:srgbClr val="CEDADB"/>
                </a:solidFill>
                <a:ln w="12700">
                  <a:noFill/>
                  <a:round/>
                  <a:headEnd/>
                  <a:tailEnd/>
                </a:ln>
              </p:spPr>
              <p:txBody>
                <a:bodyPr wrap="none" anchor="ctr"/>
                <a:lstStyle/>
                <a:p>
                  <a:endParaRPr lang="zh-CN" altLang="en-US"/>
                </a:p>
              </p:txBody>
            </p:sp>
            <p:sp>
              <p:nvSpPr>
                <p:cNvPr id="59494" name="Oval 60"/>
                <p:cNvSpPr>
                  <a:spLocks noChangeArrowheads="1"/>
                </p:cNvSpPr>
                <p:nvPr/>
              </p:nvSpPr>
              <p:spPr bwMode="auto">
                <a:xfrm>
                  <a:off x="3331" y="1962"/>
                  <a:ext cx="141" cy="84"/>
                </a:xfrm>
                <a:prstGeom prst="ellipse">
                  <a:avLst/>
                </a:prstGeom>
                <a:solidFill>
                  <a:srgbClr val="CEDADB"/>
                </a:solidFill>
                <a:ln w="12700">
                  <a:noFill/>
                  <a:round/>
                  <a:headEnd/>
                  <a:tailEnd/>
                </a:ln>
              </p:spPr>
              <p:txBody>
                <a:bodyPr wrap="none" anchor="ctr"/>
                <a:lstStyle/>
                <a:p>
                  <a:endParaRPr lang="zh-CN" altLang="en-US"/>
                </a:p>
              </p:txBody>
            </p:sp>
            <p:sp>
              <p:nvSpPr>
                <p:cNvPr id="59495" name="Oval 61"/>
                <p:cNvSpPr>
                  <a:spLocks noChangeArrowheads="1"/>
                </p:cNvSpPr>
                <p:nvPr/>
              </p:nvSpPr>
              <p:spPr bwMode="auto">
                <a:xfrm>
                  <a:off x="3379" y="2007"/>
                  <a:ext cx="216" cy="92"/>
                </a:xfrm>
                <a:prstGeom prst="ellipse">
                  <a:avLst/>
                </a:prstGeom>
                <a:solidFill>
                  <a:srgbClr val="CEDADB"/>
                </a:solidFill>
                <a:ln w="12700">
                  <a:noFill/>
                  <a:round/>
                  <a:headEnd/>
                  <a:tailEnd/>
                </a:ln>
              </p:spPr>
              <p:txBody>
                <a:bodyPr wrap="none" anchor="ctr"/>
                <a:lstStyle/>
                <a:p>
                  <a:endParaRPr lang="zh-CN" altLang="en-US"/>
                </a:p>
              </p:txBody>
            </p:sp>
            <p:sp>
              <p:nvSpPr>
                <p:cNvPr id="59496" name="Oval 62"/>
                <p:cNvSpPr>
                  <a:spLocks noChangeArrowheads="1"/>
                </p:cNvSpPr>
                <p:nvPr/>
              </p:nvSpPr>
              <p:spPr bwMode="auto">
                <a:xfrm>
                  <a:off x="3539" y="2020"/>
                  <a:ext cx="337" cy="120"/>
                </a:xfrm>
                <a:prstGeom prst="ellipse">
                  <a:avLst/>
                </a:prstGeom>
                <a:solidFill>
                  <a:srgbClr val="CEDADB"/>
                </a:solidFill>
                <a:ln w="12700">
                  <a:noFill/>
                  <a:round/>
                  <a:headEnd/>
                  <a:tailEnd/>
                </a:ln>
              </p:spPr>
              <p:txBody>
                <a:bodyPr wrap="none" anchor="ctr"/>
                <a:lstStyle/>
                <a:p>
                  <a:endParaRPr lang="zh-CN" altLang="en-US"/>
                </a:p>
              </p:txBody>
            </p:sp>
            <p:sp>
              <p:nvSpPr>
                <p:cNvPr id="59497" name="Oval 63"/>
                <p:cNvSpPr>
                  <a:spLocks noChangeArrowheads="1"/>
                </p:cNvSpPr>
                <p:nvPr/>
              </p:nvSpPr>
              <p:spPr bwMode="auto">
                <a:xfrm>
                  <a:off x="3764" y="1890"/>
                  <a:ext cx="205" cy="84"/>
                </a:xfrm>
                <a:prstGeom prst="ellipse">
                  <a:avLst/>
                </a:prstGeom>
                <a:solidFill>
                  <a:srgbClr val="CEDADB"/>
                </a:solidFill>
                <a:ln w="12700">
                  <a:noFill/>
                  <a:round/>
                  <a:headEnd/>
                  <a:tailEnd/>
                </a:ln>
              </p:spPr>
              <p:txBody>
                <a:bodyPr wrap="none" anchor="ctr"/>
                <a:lstStyle/>
                <a:p>
                  <a:endParaRPr lang="zh-CN" altLang="en-US"/>
                </a:p>
              </p:txBody>
            </p:sp>
            <p:sp>
              <p:nvSpPr>
                <p:cNvPr id="59498" name="Oval 64"/>
                <p:cNvSpPr>
                  <a:spLocks noChangeArrowheads="1"/>
                </p:cNvSpPr>
                <p:nvPr/>
              </p:nvSpPr>
              <p:spPr bwMode="auto">
                <a:xfrm>
                  <a:off x="3792" y="1955"/>
                  <a:ext cx="205" cy="86"/>
                </a:xfrm>
                <a:prstGeom prst="ellipse">
                  <a:avLst/>
                </a:prstGeom>
                <a:solidFill>
                  <a:srgbClr val="CEDADB"/>
                </a:solidFill>
                <a:ln w="12700">
                  <a:noFill/>
                  <a:round/>
                  <a:headEnd/>
                  <a:tailEnd/>
                </a:ln>
              </p:spPr>
              <p:txBody>
                <a:bodyPr wrap="none" anchor="ctr"/>
                <a:lstStyle/>
                <a:p>
                  <a:endParaRPr lang="zh-CN" altLang="en-US"/>
                </a:p>
              </p:txBody>
            </p:sp>
            <p:sp>
              <p:nvSpPr>
                <p:cNvPr id="59499" name="Oval 65"/>
                <p:cNvSpPr>
                  <a:spLocks noChangeArrowheads="1"/>
                </p:cNvSpPr>
                <p:nvPr/>
              </p:nvSpPr>
              <p:spPr bwMode="auto">
                <a:xfrm>
                  <a:off x="3773" y="1974"/>
                  <a:ext cx="208" cy="145"/>
                </a:xfrm>
                <a:prstGeom prst="ellipse">
                  <a:avLst/>
                </a:prstGeom>
                <a:solidFill>
                  <a:srgbClr val="CEDADB"/>
                </a:solidFill>
                <a:ln w="12700">
                  <a:noFill/>
                  <a:round/>
                  <a:headEnd/>
                  <a:tailEnd/>
                </a:ln>
              </p:spPr>
              <p:txBody>
                <a:bodyPr wrap="none" anchor="ctr"/>
                <a:lstStyle/>
                <a:p>
                  <a:endParaRPr lang="zh-CN" altLang="en-US"/>
                </a:p>
              </p:txBody>
            </p:sp>
            <p:sp>
              <p:nvSpPr>
                <p:cNvPr id="59500" name="Oval 66"/>
                <p:cNvSpPr>
                  <a:spLocks noChangeArrowheads="1"/>
                </p:cNvSpPr>
                <p:nvPr/>
              </p:nvSpPr>
              <p:spPr bwMode="auto">
                <a:xfrm>
                  <a:off x="3453" y="1923"/>
                  <a:ext cx="432" cy="145"/>
                </a:xfrm>
                <a:prstGeom prst="ellipse">
                  <a:avLst/>
                </a:prstGeom>
                <a:solidFill>
                  <a:srgbClr val="CEDADB"/>
                </a:solidFill>
                <a:ln w="12700">
                  <a:noFill/>
                  <a:round/>
                  <a:headEnd/>
                  <a:tailEnd/>
                </a:ln>
              </p:spPr>
              <p:txBody>
                <a:bodyPr wrap="none" anchor="ctr"/>
                <a:lstStyle/>
                <a:p>
                  <a:endParaRPr lang="zh-CN" altLang="en-US"/>
                </a:p>
              </p:txBody>
            </p:sp>
          </p:grpSp>
        </p:grpSp>
        <p:pic>
          <p:nvPicPr>
            <p:cNvPr id="59447" name="Picture 67"/>
            <p:cNvPicPr>
              <a:picLocks noChangeArrowheads="1"/>
            </p:cNvPicPr>
            <p:nvPr/>
          </p:nvPicPr>
          <p:blipFill>
            <a:blip r:embed="rId2" cstate="print"/>
            <a:srcRect/>
            <a:stretch>
              <a:fillRect/>
            </a:stretch>
          </p:blipFill>
          <p:spPr bwMode="auto">
            <a:xfrm>
              <a:off x="4992" y="3600"/>
              <a:ext cx="336" cy="321"/>
            </a:xfrm>
            <a:prstGeom prst="rect">
              <a:avLst/>
            </a:prstGeom>
            <a:noFill/>
            <a:ln w="12700">
              <a:noFill/>
              <a:miter lim="800000"/>
              <a:headEnd/>
              <a:tailEnd/>
            </a:ln>
          </p:spPr>
        </p:pic>
        <p:sp>
          <p:nvSpPr>
            <p:cNvPr id="59448" name="Rectangle 68"/>
            <p:cNvSpPr>
              <a:spLocks noChangeArrowheads="1"/>
            </p:cNvSpPr>
            <p:nvPr/>
          </p:nvSpPr>
          <p:spPr bwMode="auto">
            <a:xfrm>
              <a:off x="2304" y="3456"/>
              <a:ext cx="192" cy="24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9449" name="Rectangle 69"/>
            <p:cNvSpPr>
              <a:spLocks noChangeArrowheads="1"/>
            </p:cNvSpPr>
            <p:nvPr/>
          </p:nvSpPr>
          <p:spPr bwMode="auto">
            <a:xfrm>
              <a:off x="3216" y="3408"/>
              <a:ext cx="192" cy="24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9450" name="Rectangle 70"/>
            <p:cNvSpPr>
              <a:spLocks noChangeArrowheads="1"/>
            </p:cNvSpPr>
            <p:nvPr/>
          </p:nvSpPr>
          <p:spPr bwMode="auto">
            <a:xfrm>
              <a:off x="2736" y="3696"/>
              <a:ext cx="192" cy="24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9451" name="Line 71"/>
            <p:cNvSpPr>
              <a:spLocks noChangeShapeType="1"/>
            </p:cNvSpPr>
            <p:nvPr/>
          </p:nvSpPr>
          <p:spPr bwMode="auto">
            <a:xfrm flipV="1">
              <a:off x="1056" y="3600"/>
              <a:ext cx="1248" cy="48"/>
            </a:xfrm>
            <a:prstGeom prst="line">
              <a:avLst/>
            </a:prstGeom>
            <a:noFill/>
            <a:ln w="9525">
              <a:solidFill>
                <a:schemeClr val="tx1"/>
              </a:solidFill>
              <a:round/>
              <a:headEnd/>
              <a:tailEnd/>
            </a:ln>
          </p:spPr>
          <p:txBody>
            <a:bodyPr wrap="none" anchor="ctr"/>
            <a:lstStyle/>
            <a:p>
              <a:endParaRPr lang="zh-CN" altLang="en-US"/>
            </a:p>
          </p:txBody>
        </p:sp>
        <p:sp>
          <p:nvSpPr>
            <p:cNvPr id="59452" name="Line 72"/>
            <p:cNvSpPr>
              <a:spLocks noChangeShapeType="1"/>
            </p:cNvSpPr>
            <p:nvPr/>
          </p:nvSpPr>
          <p:spPr bwMode="auto">
            <a:xfrm>
              <a:off x="2496" y="3552"/>
              <a:ext cx="720" cy="0"/>
            </a:xfrm>
            <a:prstGeom prst="line">
              <a:avLst/>
            </a:prstGeom>
            <a:noFill/>
            <a:ln w="9525">
              <a:solidFill>
                <a:schemeClr val="tx1"/>
              </a:solidFill>
              <a:round/>
              <a:headEnd/>
              <a:tailEnd/>
            </a:ln>
          </p:spPr>
          <p:txBody>
            <a:bodyPr wrap="none" anchor="ctr"/>
            <a:lstStyle/>
            <a:p>
              <a:endParaRPr lang="zh-CN" altLang="en-US"/>
            </a:p>
          </p:txBody>
        </p:sp>
        <p:sp>
          <p:nvSpPr>
            <p:cNvPr id="59453" name="Line 73"/>
            <p:cNvSpPr>
              <a:spLocks noChangeShapeType="1"/>
            </p:cNvSpPr>
            <p:nvPr/>
          </p:nvSpPr>
          <p:spPr bwMode="auto">
            <a:xfrm>
              <a:off x="3408" y="3504"/>
              <a:ext cx="1584" cy="240"/>
            </a:xfrm>
            <a:prstGeom prst="line">
              <a:avLst/>
            </a:prstGeom>
            <a:noFill/>
            <a:ln w="9525">
              <a:solidFill>
                <a:schemeClr val="tx1"/>
              </a:solidFill>
              <a:round/>
              <a:headEnd/>
              <a:tailEnd/>
            </a:ln>
          </p:spPr>
          <p:txBody>
            <a:bodyPr wrap="none" anchor="ctr"/>
            <a:lstStyle/>
            <a:p>
              <a:endParaRPr lang="zh-CN" altLang="en-US"/>
            </a:p>
          </p:txBody>
        </p:sp>
        <p:sp>
          <p:nvSpPr>
            <p:cNvPr id="59454" name="Line 74"/>
            <p:cNvSpPr>
              <a:spLocks noChangeShapeType="1"/>
            </p:cNvSpPr>
            <p:nvPr/>
          </p:nvSpPr>
          <p:spPr bwMode="auto">
            <a:xfrm>
              <a:off x="2448" y="3696"/>
              <a:ext cx="288" cy="96"/>
            </a:xfrm>
            <a:prstGeom prst="line">
              <a:avLst/>
            </a:prstGeom>
            <a:noFill/>
            <a:ln w="9525">
              <a:solidFill>
                <a:schemeClr val="tx1"/>
              </a:solidFill>
              <a:round/>
              <a:headEnd/>
              <a:tailEnd/>
            </a:ln>
          </p:spPr>
          <p:txBody>
            <a:bodyPr wrap="none" anchor="ctr"/>
            <a:lstStyle/>
            <a:p>
              <a:endParaRPr lang="zh-CN" altLang="en-US"/>
            </a:p>
          </p:txBody>
        </p:sp>
        <p:sp>
          <p:nvSpPr>
            <p:cNvPr id="59455" name="Line 75"/>
            <p:cNvSpPr>
              <a:spLocks noChangeShapeType="1"/>
            </p:cNvSpPr>
            <p:nvPr/>
          </p:nvSpPr>
          <p:spPr bwMode="auto">
            <a:xfrm flipV="1">
              <a:off x="2928" y="3648"/>
              <a:ext cx="288" cy="144"/>
            </a:xfrm>
            <a:prstGeom prst="line">
              <a:avLst/>
            </a:prstGeom>
            <a:noFill/>
            <a:ln w="9525">
              <a:solidFill>
                <a:schemeClr val="tx1"/>
              </a:solidFill>
              <a:round/>
              <a:headEnd/>
              <a:tailEnd/>
            </a:ln>
          </p:spPr>
          <p:txBody>
            <a:bodyPr wrap="none" anchor="ctr"/>
            <a:lstStyle/>
            <a:p>
              <a:endParaRPr lang="zh-CN" altLang="en-US"/>
            </a:p>
          </p:txBody>
        </p:sp>
        <p:grpSp>
          <p:nvGrpSpPr>
            <p:cNvPr id="6" name="Group 76"/>
            <p:cNvGrpSpPr>
              <a:grpSpLocks/>
            </p:cNvGrpSpPr>
            <p:nvPr/>
          </p:nvGrpSpPr>
          <p:grpSpPr bwMode="auto">
            <a:xfrm>
              <a:off x="672" y="638"/>
              <a:ext cx="841" cy="2050"/>
              <a:chOff x="672" y="446"/>
              <a:chExt cx="841" cy="2050"/>
            </a:xfrm>
          </p:grpSpPr>
          <p:sp>
            <p:nvSpPr>
              <p:cNvPr id="59483" name="Text Box 77"/>
              <p:cNvSpPr txBox="1">
                <a:spLocks noChangeArrowheads="1"/>
              </p:cNvSpPr>
              <p:nvPr/>
            </p:nvSpPr>
            <p:spPr bwMode="auto">
              <a:xfrm>
                <a:off x="768" y="446"/>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应用层</a:t>
                </a:r>
              </a:p>
            </p:txBody>
          </p:sp>
          <p:sp>
            <p:nvSpPr>
              <p:cNvPr id="59484" name="Text Box 78"/>
              <p:cNvSpPr txBox="1">
                <a:spLocks noChangeArrowheads="1"/>
              </p:cNvSpPr>
              <p:nvPr/>
            </p:nvSpPr>
            <p:spPr bwMode="auto">
              <a:xfrm>
                <a:off x="768" y="769"/>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表示层</a:t>
                </a:r>
              </a:p>
            </p:txBody>
          </p:sp>
          <p:sp>
            <p:nvSpPr>
              <p:cNvPr id="59485" name="Text Box 79"/>
              <p:cNvSpPr txBox="1">
                <a:spLocks noChangeArrowheads="1"/>
              </p:cNvSpPr>
              <p:nvPr/>
            </p:nvSpPr>
            <p:spPr bwMode="auto">
              <a:xfrm>
                <a:off x="768" y="1065"/>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会话层</a:t>
                </a:r>
              </a:p>
            </p:txBody>
          </p:sp>
          <p:sp>
            <p:nvSpPr>
              <p:cNvPr id="59486" name="Text Box 80"/>
              <p:cNvSpPr txBox="1">
                <a:spLocks noChangeArrowheads="1"/>
              </p:cNvSpPr>
              <p:nvPr/>
            </p:nvSpPr>
            <p:spPr bwMode="auto">
              <a:xfrm>
                <a:off x="768" y="1353"/>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运输层</a:t>
                </a:r>
              </a:p>
            </p:txBody>
          </p:sp>
          <p:sp>
            <p:nvSpPr>
              <p:cNvPr id="59487" name="Text Box 81"/>
              <p:cNvSpPr txBox="1">
                <a:spLocks noChangeArrowheads="1"/>
              </p:cNvSpPr>
              <p:nvPr/>
            </p:nvSpPr>
            <p:spPr bwMode="auto">
              <a:xfrm>
                <a:off x="768" y="1641"/>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网络层</a:t>
                </a:r>
              </a:p>
            </p:txBody>
          </p:sp>
          <p:sp>
            <p:nvSpPr>
              <p:cNvPr id="59488" name="Text Box 82"/>
              <p:cNvSpPr txBox="1">
                <a:spLocks noChangeArrowheads="1"/>
              </p:cNvSpPr>
              <p:nvPr/>
            </p:nvSpPr>
            <p:spPr bwMode="auto">
              <a:xfrm>
                <a:off x="672" y="1929"/>
                <a:ext cx="841" cy="231"/>
              </a:xfrm>
              <a:prstGeom prst="rect">
                <a:avLst/>
              </a:prstGeom>
              <a:noFill/>
              <a:ln w="9525">
                <a:noFill/>
                <a:miter lim="800000"/>
                <a:headEnd/>
                <a:tailEnd/>
              </a:ln>
            </p:spPr>
            <p:txBody>
              <a:bodyPr wrap="none">
                <a:spAutoFit/>
              </a:bodyPr>
              <a:lstStyle/>
              <a:p>
                <a:r>
                  <a:rPr lang="zh-CN" altLang="en-US" sz="1800" b="1">
                    <a:latin typeface="宋体" pitchFamily="2" charset="-122"/>
                  </a:rPr>
                  <a:t>数据链路层</a:t>
                </a:r>
              </a:p>
            </p:txBody>
          </p:sp>
          <p:sp>
            <p:nvSpPr>
              <p:cNvPr id="59489" name="Text Box 83"/>
              <p:cNvSpPr txBox="1">
                <a:spLocks noChangeArrowheads="1"/>
              </p:cNvSpPr>
              <p:nvPr/>
            </p:nvSpPr>
            <p:spPr bwMode="auto">
              <a:xfrm>
                <a:off x="768" y="2265"/>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物理层</a:t>
                </a:r>
              </a:p>
            </p:txBody>
          </p:sp>
        </p:grpSp>
        <p:sp>
          <p:nvSpPr>
            <p:cNvPr id="59457" name="Text Box 84"/>
            <p:cNvSpPr txBox="1">
              <a:spLocks noChangeArrowheads="1"/>
            </p:cNvSpPr>
            <p:nvPr/>
          </p:nvSpPr>
          <p:spPr bwMode="auto">
            <a:xfrm>
              <a:off x="2496" y="576"/>
              <a:ext cx="1711" cy="231"/>
            </a:xfrm>
            <a:prstGeom prst="rect">
              <a:avLst/>
            </a:prstGeom>
            <a:noFill/>
            <a:ln w="9525">
              <a:noFill/>
              <a:miter lim="800000"/>
              <a:headEnd/>
              <a:tailEnd/>
            </a:ln>
          </p:spPr>
          <p:txBody>
            <a:bodyPr wrap="none">
              <a:spAutoFit/>
            </a:bodyPr>
            <a:lstStyle/>
            <a:p>
              <a:r>
                <a:rPr lang="zh-CN" altLang="en-US" sz="1800" b="1">
                  <a:latin typeface="宋体" pitchFamily="2" charset="-122"/>
                </a:rPr>
                <a:t>应用层协议（应用服务）</a:t>
              </a:r>
            </a:p>
          </p:txBody>
        </p:sp>
        <p:sp>
          <p:nvSpPr>
            <p:cNvPr id="59458" name="Text Box 85"/>
            <p:cNvSpPr txBox="1">
              <a:spLocks noChangeArrowheads="1"/>
            </p:cNvSpPr>
            <p:nvPr/>
          </p:nvSpPr>
          <p:spPr bwMode="auto">
            <a:xfrm>
              <a:off x="2496" y="864"/>
              <a:ext cx="1711" cy="231"/>
            </a:xfrm>
            <a:prstGeom prst="rect">
              <a:avLst/>
            </a:prstGeom>
            <a:noFill/>
            <a:ln w="9525">
              <a:noFill/>
              <a:miter lim="800000"/>
              <a:headEnd/>
              <a:tailEnd/>
            </a:ln>
          </p:spPr>
          <p:txBody>
            <a:bodyPr wrap="none">
              <a:spAutoFit/>
            </a:bodyPr>
            <a:lstStyle/>
            <a:p>
              <a:r>
                <a:rPr lang="zh-CN" altLang="en-US" sz="1800" b="1">
                  <a:latin typeface="宋体" pitchFamily="2" charset="-122"/>
                </a:rPr>
                <a:t>表示层协议（信息表示）</a:t>
              </a:r>
            </a:p>
          </p:txBody>
        </p:sp>
        <p:sp>
          <p:nvSpPr>
            <p:cNvPr id="59459" name="Text Box 86"/>
            <p:cNvSpPr txBox="1">
              <a:spLocks noChangeArrowheads="1"/>
            </p:cNvSpPr>
            <p:nvPr/>
          </p:nvSpPr>
          <p:spPr bwMode="auto">
            <a:xfrm>
              <a:off x="2496" y="1152"/>
              <a:ext cx="1711" cy="231"/>
            </a:xfrm>
            <a:prstGeom prst="rect">
              <a:avLst/>
            </a:prstGeom>
            <a:noFill/>
            <a:ln w="9525">
              <a:noFill/>
              <a:miter lim="800000"/>
              <a:headEnd/>
              <a:tailEnd/>
            </a:ln>
          </p:spPr>
          <p:txBody>
            <a:bodyPr wrap="none">
              <a:spAutoFit/>
            </a:bodyPr>
            <a:lstStyle/>
            <a:p>
              <a:r>
                <a:rPr lang="zh-CN" altLang="en-US" sz="1800" b="1">
                  <a:latin typeface="宋体" pitchFamily="2" charset="-122"/>
                </a:rPr>
                <a:t>会话层协议（会话控制）</a:t>
              </a:r>
            </a:p>
          </p:txBody>
        </p:sp>
        <p:sp>
          <p:nvSpPr>
            <p:cNvPr id="59460" name="Text Box 87"/>
            <p:cNvSpPr txBox="1">
              <a:spLocks noChangeArrowheads="1"/>
            </p:cNvSpPr>
            <p:nvPr/>
          </p:nvSpPr>
          <p:spPr bwMode="auto">
            <a:xfrm>
              <a:off x="2496" y="1449"/>
              <a:ext cx="1711" cy="231"/>
            </a:xfrm>
            <a:prstGeom prst="rect">
              <a:avLst/>
            </a:prstGeom>
            <a:noFill/>
            <a:ln w="9525">
              <a:noFill/>
              <a:miter lim="800000"/>
              <a:headEnd/>
              <a:tailEnd/>
            </a:ln>
          </p:spPr>
          <p:txBody>
            <a:bodyPr wrap="none">
              <a:spAutoFit/>
            </a:bodyPr>
            <a:lstStyle/>
            <a:p>
              <a:r>
                <a:rPr lang="zh-CN" altLang="en-US" sz="1800" b="1">
                  <a:latin typeface="宋体" pitchFamily="2" charset="-122"/>
                </a:rPr>
                <a:t>运输层协议（适应需求）</a:t>
              </a:r>
            </a:p>
          </p:txBody>
        </p:sp>
        <p:sp>
          <p:nvSpPr>
            <p:cNvPr id="59461" name="Text Box 88"/>
            <p:cNvSpPr txBox="1">
              <a:spLocks noChangeArrowheads="1"/>
            </p:cNvSpPr>
            <p:nvPr/>
          </p:nvSpPr>
          <p:spPr bwMode="auto">
            <a:xfrm>
              <a:off x="4770" y="638"/>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应用层</a:t>
              </a:r>
            </a:p>
          </p:txBody>
        </p:sp>
        <p:sp>
          <p:nvSpPr>
            <p:cNvPr id="59462" name="Text Box 89"/>
            <p:cNvSpPr txBox="1">
              <a:spLocks noChangeArrowheads="1"/>
            </p:cNvSpPr>
            <p:nvPr/>
          </p:nvSpPr>
          <p:spPr bwMode="auto">
            <a:xfrm>
              <a:off x="4770" y="961"/>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表示层</a:t>
              </a:r>
            </a:p>
          </p:txBody>
        </p:sp>
        <p:sp>
          <p:nvSpPr>
            <p:cNvPr id="59463" name="Text Box 90"/>
            <p:cNvSpPr txBox="1">
              <a:spLocks noChangeArrowheads="1"/>
            </p:cNvSpPr>
            <p:nvPr/>
          </p:nvSpPr>
          <p:spPr bwMode="auto">
            <a:xfrm>
              <a:off x="4770" y="1257"/>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会话层</a:t>
              </a:r>
            </a:p>
          </p:txBody>
        </p:sp>
        <p:sp>
          <p:nvSpPr>
            <p:cNvPr id="59464" name="Text Box 91"/>
            <p:cNvSpPr txBox="1">
              <a:spLocks noChangeArrowheads="1"/>
            </p:cNvSpPr>
            <p:nvPr/>
          </p:nvSpPr>
          <p:spPr bwMode="auto">
            <a:xfrm>
              <a:off x="4770" y="1545"/>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运输层</a:t>
              </a:r>
            </a:p>
          </p:txBody>
        </p:sp>
        <p:grpSp>
          <p:nvGrpSpPr>
            <p:cNvPr id="7" name="Group 92"/>
            <p:cNvGrpSpPr>
              <a:grpSpLocks/>
            </p:cNvGrpSpPr>
            <p:nvPr/>
          </p:nvGrpSpPr>
          <p:grpSpPr bwMode="auto">
            <a:xfrm>
              <a:off x="4674" y="1833"/>
              <a:ext cx="841" cy="855"/>
              <a:chOff x="4674" y="1641"/>
              <a:chExt cx="841" cy="855"/>
            </a:xfrm>
          </p:grpSpPr>
          <p:sp>
            <p:nvSpPr>
              <p:cNvPr id="59480" name="Text Box 93"/>
              <p:cNvSpPr txBox="1">
                <a:spLocks noChangeArrowheads="1"/>
              </p:cNvSpPr>
              <p:nvPr/>
            </p:nvSpPr>
            <p:spPr bwMode="auto">
              <a:xfrm>
                <a:off x="4770" y="1641"/>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网络层</a:t>
                </a:r>
              </a:p>
            </p:txBody>
          </p:sp>
          <p:sp>
            <p:nvSpPr>
              <p:cNvPr id="59481" name="Text Box 94"/>
              <p:cNvSpPr txBox="1">
                <a:spLocks noChangeArrowheads="1"/>
              </p:cNvSpPr>
              <p:nvPr/>
            </p:nvSpPr>
            <p:spPr bwMode="auto">
              <a:xfrm>
                <a:off x="4674" y="1929"/>
                <a:ext cx="841" cy="231"/>
              </a:xfrm>
              <a:prstGeom prst="rect">
                <a:avLst/>
              </a:prstGeom>
              <a:noFill/>
              <a:ln w="9525">
                <a:noFill/>
                <a:miter lim="800000"/>
                <a:headEnd/>
                <a:tailEnd/>
              </a:ln>
            </p:spPr>
            <p:txBody>
              <a:bodyPr wrap="none">
                <a:spAutoFit/>
              </a:bodyPr>
              <a:lstStyle/>
              <a:p>
                <a:r>
                  <a:rPr lang="zh-CN" altLang="en-US" sz="1800" b="1">
                    <a:latin typeface="宋体" pitchFamily="2" charset="-122"/>
                  </a:rPr>
                  <a:t>数据链路层</a:t>
                </a:r>
              </a:p>
            </p:txBody>
          </p:sp>
          <p:sp>
            <p:nvSpPr>
              <p:cNvPr id="59482" name="Text Box 95"/>
              <p:cNvSpPr txBox="1">
                <a:spLocks noChangeArrowheads="1"/>
              </p:cNvSpPr>
              <p:nvPr/>
            </p:nvSpPr>
            <p:spPr bwMode="auto">
              <a:xfrm>
                <a:off x="4770" y="2265"/>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物理层</a:t>
                </a:r>
              </a:p>
            </p:txBody>
          </p:sp>
        </p:grpSp>
        <p:grpSp>
          <p:nvGrpSpPr>
            <p:cNvPr id="8" name="Group 96"/>
            <p:cNvGrpSpPr>
              <a:grpSpLocks/>
            </p:cNvGrpSpPr>
            <p:nvPr/>
          </p:nvGrpSpPr>
          <p:grpSpPr bwMode="auto">
            <a:xfrm>
              <a:off x="3120" y="1872"/>
              <a:ext cx="841" cy="855"/>
              <a:chOff x="4674" y="1641"/>
              <a:chExt cx="841" cy="855"/>
            </a:xfrm>
          </p:grpSpPr>
          <p:sp>
            <p:nvSpPr>
              <p:cNvPr id="59477" name="Text Box 97"/>
              <p:cNvSpPr txBox="1">
                <a:spLocks noChangeArrowheads="1"/>
              </p:cNvSpPr>
              <p:nvPr/>
            </p:nvSpPr>
            <p:spPr bwMode="auto">
              <a:xfrm>
                <a:off x="4770" y="1641"/>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网络层</a:t>
                </a:r>
              </a:p>
            </p:txBody>
          </p:sp>
          <p:sp>
            <p:nvSpPr>
              <p:cNvPr id="59478" name="Text Box 98"/>
              <p:cNvSpPr txBox="1">
                <a:spLocks noChangeArrowheads="1"/>
              </p:cNvSpPr>
              <p:nvPr/>
            </p:nvSpPr>
            <p:spPr bwMode="auto">
              <a:xfrm>
                <a:off x="4674" y="1929"/>
                <a:ext cx="841" cy="231"/>
              </a:xfrm>
              <a:prstGeom prst="rect">
                <a:avLst/>
              </a:prstGeom>
              <a:noFill/>
              <a:ln w="9525">
                <a:noFill/>
                <a:miter lim="800000"/>
                <a:headEnd/>
                <a:tailEnd/>
              </a:ln>
            </p:spPr>
            <p:txBody>
              <a:bodyPr wrap="none">
                <a:spAutoFit/>
              </a:bodyPr>
              <a:lstStyle/>
              <a:p>
                <a:r>
                  <a:rPr lang="zh-CN" altLang="en-US" sz="1800" b="1">
                    <a:latin typeface="宋体" pitchFamily="2" charset="-122"/>
                  </a:rPr>
                  <a:t>数据链路层</a:t>
                </a:r>
              </a:p>
            </p:txBody>
          </p:sp>
          <p:sp>
            <p:nvSpPr>
              <p:cNvPr id="59479" name="Text Box 99"/>
              <p:cNvSpPr txBox="1">
                <a:spLocks noChangeArrowheads="1"/>
              </p:cNvSpPr>
              <p:nvPr/>
            </p:nvSpPr>
            <p:spPr bwMode="auto">
              <a:xfrm>
                <a:off x="4770" y="2265"/>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物理层</a:t>
                </a:r>
              </a:p>
            </p:txBody>
          </p:sp>
        </p:grpSp>
        <p:grpSp>
          <p:nvGrpSpPr>
            <p:cNvPr id="9" name="Group 100"/>
            <p:cNvGrpSpPr>
              <a:grpSpLocks/>
            </p:cNvGrpSpPr>
            <p:nvPr/>
          </p:nvGrpSpPr>
          <p:grpSpPr bwMode="auto">
            <a:xfrm>
              <a:off x="1968" y="1872"/>
              <a:ext cx="841" cy="855"/>
              <a:chOff x="4674" y="1641"/>
              <a:chExt cx="841" cy="855"/>
            </a:xfrm>
          </p:grpSpPr>
          <p:sp>
            <p:nvSpPr>
              <p:cNvPr id="59474" name="Text Box 101"/>
              <p:cNvSpPr txBox="1">
                <a:spLocks noChangeArrowheads="1"/>
              </p:cNvSpPr>
              <p:nvPr/>
            </p:nvSpPr>
            <p:spPr bwMode="auto">
              <a:xfrm>
                <a:off x="4770" y="1641"/>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网络层</a:t>
                </a:r>
              </a:p>
            </p:txBody>
          </p:sp>
          <p:sp>
            <p:nvSpPr>
              <p:cNvPr id="59475" name="Text Box 102"/>
              <p:cNvSpPr txBox="1">
                <a:spLocks noChangeArrowheads="1"/>
              </p:cNvSpPr>
              <p:nvPr/>
            </p:nvSpPr>
            <p:spPr bwMode="auto">
              <a:xfrm>
                <a:off x="4674" y="1929"/>
                <a:ext cx="841" cy="231"/>
              </a:xfrm>
              <a:prstGeom prst="rect">
                <a:avLst/>
              </a:prstGeom>
              <a:noFill/>
              <a:ln w="9525">
                <a:noFill/>
                <a:miter lim="800000"/>
                <a:headEnd/>
                <a:tailEnd/>
              </a:ln>
            </p:spPr>
            <p:txBody>
              <a:bodyPr wrap="none">
                <a:spAutoFit/>
              </a:bodyPr>
              <a:lstStyle/>
              <a:p>
                <a:r>
                  <a:rPr lang="zh-CN" altLang="en-US" sz="1800" b="1">
                    <a:latin typeface="宋体" pitchFamily="2" charset="-122"/>
                  </a:rPr>
                  <a:t>数据链路层</a:t>
                </a:r>
              </a:p>
            </p:txBody>
          </p:sp>
          <p:sp>
            <p:nvSpPr>
              <p:cNvPr id="59476" name="Text Box 103"/>
              <p:cNvSpPr txBox="1">
                <a:spLocks noChangeArrowheads="1"/>
              </p:cNvSpPr>
              <p:nvPr/>
            </p:nvSpPr>
            <p:spPr bwMode="auto">
              <a:xfrm>
                <a:off x="4770" y="2265"/>
                <a:ext cx="551" cy="231"/>
              </a:xfrm>
              <a:prstGeom prst="rect">
                <a:avLst/>
              </a:prstGeom>
              <a:noFill/>
              <a:ln w="9525">
                <a:noFill/>
                <a:miter lim="800000"/>
                <a:headEnd/>
                <a:tailEnd/>
              </a:ln>
            </p:spPr>
            <p:txBody>
              <a:bodyPr wrap="none">
                <a:spAutoFit/>
              </a:bodyPr>
              <a:lstStyle/>
              <a:p>
                <a:r>
                  <a:rPr lang="zh-CN" altLang="en-US" sz="1800" b="1">
                    <a:latin typeface="宋体" pitchFamily="2" charset="-122"/>
                  </a:rPr>
                  <a:t>物理层</a:t>
                </a:r>
              </a:p>
            </p:txBody>
          </p:sp>
        </p:grpSp>
        <p:sp>
          <p:nvSpPr>
            <p:cNvPr id="59468" name="Text Box 104"/>
            <p:cNvSpPr txBox="1">
              <a:spLocks noChangeArrowheads="1"/>
            </p:cNvSpPr>
            <p:nvPr/>
          </p:nvSpPr>
          <p:spPr bwMode="auto">
            <a:xfrm>
              <a:off x="1286" y="2688"/>
              <a:ext cx="696" cy="231"/>
            </a:xfrm>
            <a:prstGeom prst="rect">
              <a:avLst/>
            </a:prstGeom>
            <a:noFill/>
            <a:ln w="9525">
              <a:noFill/>
              <a:miter lim="800000"/>
              <a:headEnd/>
              <a:tailEnd/>
            </a:ln>
          </p:spPr>
          <p:txBody>
            <a:bodyPr wrap="none">
              <a:spAutoFit/>
            </a:bodyPr>
            <a:lstStyle/>
            <a:p>
              <a:r>
                <a:rPr lang="zh-CN" altLang="en-US" sz="1800" b="1"/>
                <a:t>传输媒体</a:t>
              </a:r>
            </a:p>
          </p:txBody>
        </p:sp>
        <p:sp>
          <p:nvSpPr>
            <p:cNvPr id="59469" name="Text Box 105"/>
            <p:cNvSpPr txBox="1">
              <a:spLocks noChangeArrowheads="1"/>
            </p:cNvSpPr>
            <p:nvPr/>
          </p:nvSpPr>
          <p:spPr bwMode="auto">
            <a:xfrm>
              <a:off x="3984" y="2688"/>
              <a:ext cx="696" cy="231"/>
            </a:xfrm>
            <a:prstGeom prst="rect">
              <a:avLst/>
            </a:prstGeom>
            <a:noFill/>
            <a:ln w="9525">
              <a:noFill/>
              <a:miter lim="800000"/>
              <a:headEnd/>
              <a:tailEnd/>
            </a:ln>
          </p:spPr>
          <p:txBody>
            <a:bodyPr wrap="none">
              <a:spAutoFit/>
            </a:bodyPr>
            <a:lstStyle/>
            <a:p>
              <a:r>
                <a:rPr lang="zh-CN" altLang="en-US" sz="1800" b="1"/>
                <a:t>传输媒体</a:t>
              </a:r>
            </a:p>
          </p:txBody>
        </p:sp>
        <p:sp>
          <p:nvSpPr>
            <p:cNvPr id="59470" name="Text Box 106"/>
            <p:cNvSpPr txBox="1">
              <a:spLocks noChangeArrowheads="1"/>
            </p:cNvSpPr>
            <p:nvPr/>
          </p:nvSpPr>
          <p:spPr bwMode="auto">
            <a:xfrm>
              <a:off x="2592" y="2688"/>
              <a:ext cx="696" cy="231"/>
            </a:xfrm>
            <a:prstGeom prst="rect">
              <a:avLst/>
            </a:prstGeom>
            <a:noFill/>
            <a:ln w="9525">
              <a:noFill/>
              <a:miter lim="800000"/>
              <a:headEnd/>
              <a:tailEnd/>
            </a:ln>
          </p:spPr>
          <p:txBody>
            <a:bodyPr wrap="none">
              <a:spAutoFit/>
            </a:bodyPr>
            <a:lstStyle/>
            <a:p>
              <a:r>
                <a:rPr lang="zh-CN" altLang="en-US" sz="1800" b="1"/>
                <a:t>传输媒体</a:t>
              </a:r>
            </a:p>
          </p:txBody>
        </p:sp>
        <p:sp>
          <p:nvSpPr>
            <p:cNvPr id="59471" name="Text Box 107"/>
            <p:cNvSpPr txBox="1">
              <a:spLocks noChangeArrowheads="1"/>
            </p:cNvSpPr>
            <p:nvPr/>
          </p:nvSpPr>
          <p:spPr bwMode="auto">
            <a:xfrm>
              <a:off x="816" y="3273"/>
              <a:ext cx="478" cy="231"/>
            </a:xfrm>
            <a:prstGeom prst="rect">
              <a:avLst/>
            </a:prstGeom>
            <a:noFill/>
            <a:ln w="9525">
              <a:noFill/>
              <a:miter lim="800000"/>
              <a:headEnd/>
              <a:tailEnd/>
            </a:ln>
          </p:spPr>
          <p:txBody>
            <a:bodyPr wrap="none">
              <a:spAutoFit/>
            </a:bodyPr>
            <a:lstStyle/>
            <a:p>
              <a:r>
                <a:rPr lang="zh-CN" altLang="en-US" sz="1800" b="1">
                  <a:latin typeface="宋体" pitchFamily="2" charset="-122"/>
                </a:rPr>
                <a:t>主机</a:t>
              </a:r>
              <a:r>
                <a:rPr lang="en-US" altLang="zh-CN" sz="1800" b="1">
                  <a:latin typeface="宋体" pitchFamily="2" charset="-122"/>
                </a:rPr>
                <a:t>A</a:t>
              </a:r>
            </a:p>
          </p:txBody>
        </p:sp>
        <p:sp>
          <p:nvSpPr>
            <p:cNvPr id="59472" name="Text Box 108"/>
            <p:cNvSpPr txBox="1">
              <a:spLocks noChangeArrowheads="1"/>
            </p:cNvSpPr>
            <p:nvPr/>
          </p:nvSpPr>
          <p:spPr bwMode="auto">
            <a:xfrm>
              <a:off x="4896" y="3273"/>
              <a:ext cx="478" cy="231"/>
            </a:xfrm>
            <a:prstGeom prst="rect">
              <a:avLst/>
            </a:prstGeom>
            <a:noFill/>
            <a:ln w="9525">
              <a:noFill/>
              <a:miter lim="800000"/>
              <a:headEnd/>
              <a:tailEnd/>
            </a:ln>
          </p:spPr>
          <p:txBody>
            <a:bodyPr wrap="none">
              <a:spAutoFit/>
            </a:bodyPr>
            <a:lstStyle/>
            <a:p>
              <a:r>
                <a:rPr lang="zh-CN" altLang="en-US" sz="1800" b="1">
                  <a:latin typeface="宋体" pitchFamily="2" charset="-122"/>
                </a:rPr>
                <a:t>主机</a:t>
              </a:r>
              <a:r>
                <a:rPr lang="en-US" altLang="zh-CN" sz="1800" b="1">
                  <a:latin typeface="宋体" pitchFamily="2" charset="-122"/>
                </a:rPr>
                <a:t>B</a:t>
              </a:r>
            </a:p>
          </p:txBody>
        </p:sp>
        <p:sp>
          <p:nvSpPr>
            <p:cNvPr id="59473" name="Text Box 109"/>
            <p:cNvSpPr txBox="1">
              <a:spLocks noChangeArrowheads="1"/>
            </p:cNvSpPr>
            <p:nvPr/>
          </p:nvSpPr>
          <p:spPr bwMode="auto">
            <a:xfrm>
              <a:off x="2534" y="3278"/>
              <a:ext cx="696" cy="231"/>
            </a:xfrm>
            <a:prstGeom prst="rect">
              <a:avLst/>
            </a:prstGeom>
            <a:noFill/>
            <a:ln w="9525">
              <a:noFill/>
              <a:miter lim="800000"/>
              <a:headEnd/>
              <a:tailEnd/>
            </a:ln>
          </p:spPr>
          <p:txBody>
            <a:bodyPr wrap="none">
              <a:spAutoFit/>
            </a:bodyPr>
            <a:lstStyle/>
            <a:p>
              <a:r>
                <a:rPr lang="zh-CN" altLang="en-US" sz="1800" b="1"/>
                <a:t>中继系统</a:t>
              </a:r>
            </a:p>
          </p:txBody>
        </p:sp>
      </p:grpSp>
      <p:sp>
        <p:nvSpPr>
          <p:cNvPr id="842862" name="Rectangle 110"/>
          <p:cNvSpPr>
            <a:spLocks noChangeArrowheads="1"/>
          </p:cNvSpPr>
          <p:nvPr/>
        </p:nvSpPr>
        <p:spPr bwMode="auto">
          <a:xfrm>
            <a:off x="228600" y="6159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59398" name="Text Box 112"/>
          <p:cNvSpPr txBox="1">
            <a:spLocks noChangeArrowheads="1"/>
          </p:cNvSpPr>
          <p:nvPr/>
        </p:nvSpPr>
        <p:spPr bwMode="auto">
          <a:xfrm>
            <a:off x="179388" y="101600"/>
            <a:ext cx="5905500" cy="519113"/>
          </a:xfrm>
          <a:prstGeom prst="rect">
            <a:avLst/>
          </a:prstGeom>
          <a:noFill/>
          <a:ln w="9525">
            <a:noFill/>
            <a:miter lim="800000"/>
            <a:headEnd/>
            <a:tailEnd/>
          </a:ln>
        </p:spPr>
        <p:txBody>
          <a:bodyPr>
            <a:spAutoFit/>
          </a:bodyPr>
          <a:lstStyle/>
          <a:p>
            <a:pPr>
              <a:spcBef>
                <a:spcPct val="20000"/>
              </a:spcBef>
            </a:pPr>
            <a:r>
              <a:rPr lang="en-US" altLang="zh-CN" b="1">
                <a:solidFill>
                  <a:srgbClr val="FF0000"/>
                </a:solidFill>
                <a:latin typeface="宋体" pitchFamily="2" charset="-122"/>
              </a:rPr>
              <a:t>★</a:t>
            </a:r>
            <a:r>
              <a:rPr lang="en-US" altLang="zh-CN" sz="2800" b="1">
                <a:solidFill>
                  <a:srgbClr val="FF0000"/>
                </a:solidFill>
                <a:latin typeface="宋体" pitchFamily="2" charset="-122"/>
              </a:rPr>
              <a:t> </a:t>
            </a:r>
            <a:r>
              <a:rPr lang="en-US" altLang="zh-CN" sz="2800" b="1">
                <a:latin typeface="宋体" pitchFamily="2" charset="-122"/>
              </a:rPr>
              <a:t>OSI/</a:t>
            </a:r>
            <a:r>
              <a:rPr lang="en-US" altLang="zh-CN" sz="2800" b="1">
                <a:solidFill>
                  <a:srgbClr val="FF0000"/>
                </a:solidFill>
                <a:latin typeface="宋体" pitchFamily="2" charset="-122"/>
              </a:rPr>
              <a:t>RM</a:t>
            </a:r>
            <a:r>
              <a:rPr lang="zh-CN" altLang="en-US" sz="2800" b="1">
                <a:latin typeface="宋体" pitchFamily="2" charset="-122"/>
              </a:rPr>
              <a:t>的层次</a:t>
            </a:r>
            <a:r>
              <a:rPr lang="en-US" altLang="zh-CN" sz="2800" b="1">
                <a:latin typeface="Roman 10cpi"/>
              </a:rPr>
              <a:t>——</a:t>
            </a:r>
            <a:r>
              <a:rPr lang="zh-CN" altLang="en-US" b="1">
                <a:latin typeface="宋体" pitchFamily="2" charset="-122"/>
              </a:rPr>
              <a:t>七层体系结构：</a:t>
            </a:r>
          </a:p>
        </p:txBody>
      </p:sp>
      <p:sp>
        <p:nvSpPr>
          <p:cNvPr id="59399" name="Rectangle 114"/>
          <p:cNvSpPr>
            <a:spLocks noChangeArrowheads="1"/>
          </p:cNvSpPr>
          <p:nvPr/>
        </p:nvSpPr>
        <p:spPr bwMode="auto">
          <a:xfrm>
            <a:off x="755650" y="981075"/>
            <a:ext cx="8137525" cy="1295400"/>
          </a:xfrm>
          <a:prstGeom prst="rect">
            <a:avLst/>
          </a:prstGeom>
          <a:solidFill>
            <a:schemeClr val="accent1"/>
          </a:solidFill>
          <a:ln w="9525">
            <a:solidFill>
              <a:schemeClr val="tx1"/>
            </a:solidFill>
            <a:miter lim="800000"/>
            <a:headEnd/>
            <a:tailEnd/>
          </a:ln>
        </p:spPr>
        <p:txBody>
          <a:bodyPr wrap="none" anchor="ctr"/>
          <a:lstStyle/>
          <a:p>
            <a:pPr>
              <a:lnSpc>
                <a:spcPct val="120000"/>
              </a:lnSpc>
            </a:pPr>
            <a:r>
              <a:rPr lang="zh-CN" altLang="en-US" b="1">
                <a:solidFill>
                  <a:srgbClr val="FF0000"/>
                </a:solidFill>
              </a:rPr>
              <a:t>运输层</a:t>
            </a:r>
            <a:r>
              <a:rPr lang="zh-CN" altLang="en-US" b="1"/>
              <a:t>（</a:t>
            </a:r>
            <a:r>
              <a:rPr lang="en-US" altLang="zh-CN" b="1"/>
              <a:t>T</a:t>
            </a:r>
            <a:r>
              <a:rPr lang="zh-CN" altLang="en-US" b="1"/>
              <a:t>）</a:t>
            </a:r>
            <a:r>
              <a:rPr lang="en-US" altLang="zh-CN" b="1"/>
              <a:t>:</a:t>
            </a:r>
          </a:p>
          <a:p>
            <a:r>
              <a:rPr lang="en-US" altLang="zh-CN" b="1"/>
              <a:t>        </a:t>
            </a:r>
            <a:r>
              <a:rPr lang="zh-CN" altLang="en-US" b="1"/>
              <a:t>屏蔽通信子网差异，以及用户要求和网络服务</a:t>
            </a:r>
          </a:p>
          <a:p>
            <a:r>
              <a:rPr lang="zh-CN" altLang="en-US" b="1"/>
              <a:t>        之间的差异；</a:t>
            </a:r>
          </a:p>
        </p:txBody>
      </p:sp>
      <p:sp>
        <p:nvSpPr>
          <p:cNvPr id="59400" name="Line 115"/>
          <p:cNvSpPr>
            <a:spLocks noChangeShapeType="1"/>
          </p:cNvSpPr>
          <p:nvPr/>
        </p:nvSpPr>
        <p:spPr bwMode="auto">
          <a:xfrm>
            <a:off x="1331913" y="1916113"/>
            <a:ext cx="503237" cy="3817937"/>
          </a:xfrm>
          <a:prstGeom prst="line">
            <a:avLst/>
          </a:prstGeom>
          <a:noFill/>
          <a:ln w="28575">
            <a:solidFill>
              <a:srgbClr val="FF0000"/>
            </a:solidFill>
            <a:prstDash val="dash"/>
            <a:round/>
            <a:headEnd/>
            <a:tailEnd type="triangle" w="med" len="med"/>
          </a:ln>
        </p:spPr>
        <p:txBody>
          <a:bodyPr/>
          <a:lstStyle/>
          <a:p>
            <a:endParaRPr lang="zh-CN" altLang="en-US"/>
          </a:p>
        </p:txBody>
      </p:sp>
      <p:sp>
        <p:nvSpPr>
          <p:cNvPr id="59401" name="Line 116"/>
          <p:cNvSpPr>
            <a:spLocks noChangeShapeType="1"/>
          </p:cNvSpPr>
          <p:nvPr/>
        </p:nvSpPr>
        <p:spPr bwMode="auto">
          <a:xfrm>
            <a:off x="1763713" y="1989138"/>
            <a:ext cx="6192837" cy="3744912"/>
          </a:xfrm>
          <a:prstGeom prst="line">
            <a:avLst/>
          </a:prstGeom>
          <a:noFill/>
          <a:ln w="28575">
            <a:solidFill>
              <a:srgbClr val="FF0000"/>
            </a:solidFill>
            <a:prstDash val="dash"/>
            <a:round/>
            <a:headEnd/>
            <a:tailEnd type="triangle" w="med" len="med"/>
          </a:ln>
        </p:spPr>
        <p:txBody>
          <a:bodyPr/>
          <a:lstStyle/>
          <a:p>
            <a:endParaRPr lang="zh-CN" altLang="en-US"/>
          </a:p>
        </p:txBody>
      </p:sp>
      <p:sp>
        <p:nvSpPr>
          <p:cNvPr id="59402" name="Line 117"/>
          <p:cNvSpPr>
            <a:spLocks noChangeShapeType="1"/>
          </p:cNvSpPr>
          <p:nvPr/>
        </p:nvSpPr>
        <p:spPr bwMode="auto">
          <a:xfrm>
            <a:off x="1763713" y="5876925"/>
            <a:ext cx="5976937" cy="144463"/>
          </a:xfrm>
          <a:prstGeom prst="line">
            <a:avLst/>
          </a:prstGeom>
          <a:noFill/>
          <a:ln w="28575">
            <a:solidFill>
              <a:srgbClr val="FF0000"/>
            </a:solidFill>
            <a:round/>
            <a:headEnd/>
            <a:tailEnd/>
          </a:ln>
        </p:spPr>
        <p:txBody>
          <a:bodyPr/>
          <a:lstStyle/>
          <a:p>
            <a:endParaRPr lang="zh-CN" altLang="en-US"/>
          </a:p>
        </p:txBody>
      </p:sp>
      <p:sp>
        <p:nvSpPr>
          <p:cNvPr id="118" name="Text Box 115"/>
          <p:cNvSpPr txBox="1">
            <a:spLocks noChangeArrowheads="1"/>
          </p:cNvSpPr>
          <p:nvPr/>
        </p:nvSpPr>
        <p:spPr bwMode="auto">
          <a:xfrm>
            <a:off x="8572528" y="117475"/>
            <a:ext cx="338554" cy="461665"/>
          </a:xfrm>
          <a:prstGeom prst="rect">
            <a:avLst/>
          </a:prstGeom>
          <a:noFill/>
          <a:ln w="12700">
            <a:noFill/>
            <a:miter lim="800000"/>
            <a:headEnd/>
            <a:tailEnd/>
          </a:ln>
        </p:spPr>
        <p:txBody>
          <a:bodyPr wrap="none">
            <a:spAutoFit/>
          </a:bodyPr>
          <a:lstStyle/>
          <a:p>
            <a:pPr eaLnBrk="0" hangingPunct="0"/>
            <a:r>
              <a:rPr lang="en-US" altLang="zh-CN" dirty="0" smtClean="0"/>
              <a:t>4</a:t>
            </a:r>
            <a:endParaRPr lang="en-US" altLang="zh-C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5058</TotalTime>
  <Words>5715</Words>
  <Application>Microsoft Office PowerPoint</Application>
  <PresentationFormat>全屏显示(4:3)</PresentationFormat>
  <Paragraphs>1134</Paragraphs>
  <Slides>56</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56</vt:i4>
      </vt:variant>
    </vt:vector>
  </HeadingPairs>
  <TitlesOfParts>
    <vt:vector size="59" baseType="lpstr">
      <vt:lpstr>默认设计模板</vt:lpstr>
      <vt:lpstr>BMP 图象</vt:lpstr>
      <vt:lpstr>Image</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vector>
  </TitlesOfParts>
  <Company>Southeast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 guoxin</dc:creator>
  <cp:lastModifiedBy>吴国新</cp:lastModifiedBy>
  <cp:revision>252</cp:revision>
  <dcterms:created xsi:type="dcterms:W3CDTF">2005-02-22T02:46:21Z</dcterms:created>
  <dcterms:modified xsi:type="dcterms:W3CDTF">2020-03-12T13:27:54Z</dcterms:modified>
</cp:coreProperties>
</file>