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97" r:id="rId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52579"/>
    <a:srgbClr val="FF0000"/>
    <a:srgbClr val="000099"/>
    <a:srgbClr val="6699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0" autoAdjust="0"/>
    <p:restoredTop sz="94869" autoAdjust="0"/>
  </p:normalViewPr>
  <p:slideViewPr>
    <p:cSldViewPr>
      <p:cViewPr varScale="1">
        <p:scale>
          <a:sx n="110" d="100"/>
          <a:sy n="110" d="100"/>
        </p:scale>
        <p:origin x="7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7D534BC6-D81B-41C4-8483-CD1EDE43DB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122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72A91D2-81B6-4DCC-A480-0463E1E4D996}" type="datetimeFigureOut">
              <a:rPr lang="zh-CN" altLang="en-US"/>
              <a:pPr>
                <a:defRPr/>
              </a:pPr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5B97A1-D49F-4B81-86E1-9B24844CDD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6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AD92F-4851-4D9A-A258-56F98B2AF5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78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CB733-C4D1-4618-9F13-25BAA4045F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8D5C87-771D-48F3-BCDE-C565646214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001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0CA74-DB46-4DC3-A467-8CFAD8CF3B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99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42464C-8D27-47A4-8F8E-48ADBC191A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522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7A197-BF99-43AB-AC55-046025FFD6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83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7ED019-EAA1-4136-B00D-2D160F4ABC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194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C0D70-3657-44E4-B3BC-2648564D55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04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8C954-B86C-43F7-8A64-78CFE30E1C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3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CC4EA-431B-4C88-BF89-452B250496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89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E6276-34B9-476F-8A44-3753F55911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3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5379B-8DE5-4C48-A011-8AAFC33CBD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41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1A693-11F9-4CD9-B4DB-F17ED9E186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47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6B5004-D403-40AD-A96A-3F589E612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9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FAE3C-AFBA-4B5D-9014-40A8937539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04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C19E28-CEE7-40FE-B948-B2EAF6F315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84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D55018-F5BE-400A-808A-50B7C5DFCA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004-D403-40AD-A96A-3F589E61292D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04800" y="28829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smtClean="0"/>
              <a:t>作业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304800" y="1219200"/>
                <a:ext cx="8305800" cy="542607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indent="-457200" algn="just">
                  <a:lnSpc>
                    <a:spcPts val="3600"/>
                  </a:lnSpc>
                  <a:buFontTx/>
                  <a:buAutoNum type="arabicPeriod"/>
                </a:pPr>
                <a:r>
                  <a:rPr lang="zh-CN" altLang="en-US" sz="2400" b="1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</a:t>
                </a:r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并联谐振回路的中心频率为</a:t>
                </a:r>
                <a:r>
                  <a:rPr lang="en-US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10MHz</a:t>
                </a:r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C=56pF</a:t>
                </a:r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，通频带</a:t>
                </a:r>
                <a:r>
                  <a:rPr lang="en-US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BW</a:t>
                </a:r>
                <a:r>
                  <a:rPr lang="en-US" altLang="zh-CN" sz="2400" b="1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3dB</a:t>
                </a:r>
                <a:r>
                  <a:rPr lang="en-US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=150kHz,</a:t>
                </a:r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求谐振谐振回路的电感值</a:t>
                </a:r>
                <a:r>
                  <a:rPr lang="en-US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值及对</a:t>
                </a:r>
                <a:r>
                  <a:rPr lang="el-GR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f=600kHz</a:t>
                </a:r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处的信号选择性。</a:t>
                </a:r>
                <a:endParaRPr lang="en-US" altLang="zh-CN" sz="2400" b="1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ts val="4600"/>
                  </a:lnSpc>
                  <a:buFontTx/>
                  <a:buAutoNum type="arabicPeriod"/>
                </a:pPr>
                <a:r>
                  <a:rPr lang="zh-CN" altLang="zh-CN" sz="2400" b="1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</a:t>
                </a:r>
                <a:r>
                  <a:rPr lang="zh-CN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图所示放大器及输入信号，设放大器的带宽</a:t>
                </a:r>
                <a:r>
                  <a:rPr lang="en-US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B=200kHz,</a:t>
                </a:r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试求</a:t>
                </a:r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：（</a:t>
                </a:r>
                <a:r>
                  <a:rPr lang="en-US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）</a:t>
                </a:r>
                <a:r>
                  <a:rPr lang="zh-CN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输入信噪比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1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1" i="1" ker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1" i="1" ker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400" b="1" i="1" ker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 ker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；（</a:t>
                </a:r>
                <a:r>
                  <a:rPr lang="en-US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</a:t>
                </a:r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出信号功率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1" i="1" ker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 ker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；（</a:t>
                </a:r>
                <a:r>
                  <a:rPr lang="en-US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</a:t>
                </a:r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出噪声功率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1" i="1" ker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 ker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；（</a:t>
                </a:r>
                <a:r>
                  <a:rPr lang="en-US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</a:t>
                </a:r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出</a:t>
                </a:r>
                <a:r>
                  <a:rPr lang="zh-CN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信噪比</a:t>
                </a:r>
                <a:r>
                  <a:rPr lang="en-US" altLang="zh-CN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1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1" i="1" ker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1" i="1" ker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400" b="1" i="1" ker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 ker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zh-CN" altLang="en-US" sz="24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zh-CN" sz="2400" b="1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Tx/>
                  <a:buAutoNum type="arabicPeriod"/>
                </a:pPr>
                <a:endParaRPr lang="zh-CN" altLang="zh-CN" sz="2400" b="1" kern="0" dirty="0">
                  <a:latin typeface="楷体_GB2312" pitchFamily="1" charset="-122"/>
                </a:endParaRPr>
              </a:p>
              <a:p>
                <a:pPr marL="0" indent="0" algn="just">
                  <a:buFontTx/>
                  <a:buNone/>
                </a:pPr>
                <a:endParaRPr lang="zh-CN" altLang="zh-CN" sz="2400" b="1" kern="0" dirty="0">
                  <a:latin typeface="楷体_GB2312" pitchFamily="1" charset="-122"/>
                </a:endParaRPr>
              </a:p>
              <a:p>
                <a:pPr marL="457200" indent="-457200" algn="just">
                  <a:buFontTx/>
                  <a:buAutoNum type="arabicPeriod"/>
                </a:pP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Tx/>
                  <a:buAutoNum type="arabicPeriod"/>
                </a:pPr>
                <a:endParaRPr lang="zh-CN" altLang="en-US" sz="24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19200"/>
                <a:ext cx="8305800" cy="5426075"/>
              </a:xfrm>
              <a:prstGeom prst="rect">
                <a:avLst/>
              </a:prstGeom>
              <a:blipFill>
                <a:blip r:embed="rId2"/>
                <a:stretch>
                  <a:fillRect l="-954" t="-449" r="-1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048" y="4677077"/>
            <a:ext cx="3048000" cy="140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2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16833</TotalTime>
  <Words>61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楷体_GB2312</vt:lpstr>
      <vt:lpstr>宋体</vt:lpstr>
      <vt:lpstr>Arial</vt:lpstr>
      <vt:lpstr>Calibri</vt:lpstr>
      <vt:lpstr>Cambria Math</vt:lpstr>
      <vt:lpstr>Times New Roman</vt:lpstr>
      <vt:lpstr>Wingdings</vt:lpstr>
      <vt:lpstr>默认设计模板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用户</cp:lastModifiedBy>
  <cp:revision>566</cp:revision>
  <cp:lastPrinted>1601-01-01T00:00:00Z</cp:lastPrinted>
  <dcterms:created xsi:type="dcterms:W3CDTF">1601-01-01T00:00:00Z</dcterms:created>
  <dcterms:modified xsi:type="dcterms:W3CDTF">2020-12-01T14:52:50Z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