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349" r:id="rId2"/>
    <p:sldId id="350" r:id="rId3"/>
    <p:sldId id="352" r:id="rId4"/>
    <p:sldId id="281" r:id="rId5"/>
    <p:sldId id="353" r:id="rId6"/>
    <p:sldId id="3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7" userDrawn="1">
          <p15:clr>
            <a:srgbClr val="A4A3A4"/>
          </p15:clr>
        </p15:guide>
        <p15:guide id="3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2F"/>
    <a:srgbClr val="31353D"/>
    <a:srgbClr val="1C1D21"/>
    <a:srgbClr val="046380"/>
    <a:srgbClr val="EFECCA"/>
    <a:srgbClr val="A7A37E"/>
    <a:srgbClr val="E6E2AF"/>
    <a:srgbClr val="1E2E39"/>
    <a:srgbClr val="1E4349"/>
    <a:srgbClr val="225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6408" autoAdjust="0"/>
  </p:normalViewPr>
  <p:slideViewPr>
    <p:cSldViewPr snapToGrid="0" showGuides="1">
      <p:cViewPr varScale="1">
        <p:scale>
          <a:sx n="83" d="100"/>
          <a:sy n="83" d="100"/>
        </p:scale>
        <p:origin x="595" y="77"/>
      </p:cViewPr>
      <p:guideLst>
        <p:guide orient="horz" pos="3884"/>
        <p:guide pos="7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531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70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58CF37C-84D2-4FE7-83D7-2C5A7E018E8E}"/>
              </a:ext>
            </a:extLst>
          </p:cNvPr>
          <p:cNvSpPr/>
          <p:nvPr userDrawn="1"/>
        </p:nvSpPr>
        <p:spPr>
          <a:xfrm rot="16514274">
            <a:off x="6692874" y="965726"/>
            <a:ext cx="6957625" cy="4683965"/>
          </a:xfrm>
          <a:custGeom>
            <a:avLst/>
            <a:gdLst>
              <a:gd name="connsiteX0" fmla="*/ 6585692 w 6957625"/>
              <a:gd name="connsiteY0" fmla="*/ 0 h 4683965"/>
              <a:gd name="connsiteX1" fmla="*/ 6957625 w 6957625"/>
              <a:gd name="connsiteY1" fmla="*/ 4057120 h 4683965"/>
              <a:gd name="connsiteX2" fmla="*/ 119871 w 6957625"/>
              <a:gd name="connsiteY2" fmla="*/ 4683965 h 4683965"/>
              <a:gd name="connsiteX3" fmla="*/ 0 w 6957625"/>
              <a:gd name="connsiteY3" fmla="*/ 3376396 h 46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625" h="4683965">
                <a:moveTo>
                  <a:pt x="6585692" y="0"/>
                </a:moveTo>
                <a:lnTo>
                  <a:pt x="6957625" y="4057120"/>
                </a:lnTo>
                <a:lnTo>
                  <a:pt x="119871" y="4683965"/>
                </a:lnTo>
                <a:lnTo>
                  <a:pt x="0" y="33763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A2F9B19-B20C-4D69-8D74-12C80F6E297E}"/>
              </a:ext>
            </a:extLst>
          </p:cNvPr>
          <p:cNvSpPr/>
          <p:nvPr userDrawn="1"/>
        </p:nvSpPr>
        <p:spPr>
          <a:xfrm rot="18458202" flipH="1" flipV="1">
            <a:off x="-1571775" y="1796772"/>
            <a:ext cx="4630119" cy="5467317"/>
          </a:xfrm>
          <a:custGeom>
            <a:avLst/>
            <a:gdLst>
              <a:gd name="connsiteX0" fmla="*/ 0 w 4630119"/>
              <a:gd name="connsiteY0" fmla="*/ 5467317 h 5467317"/>
              <a:gd name="connsiteX1" fmla="*/ 3167359 w 4630119"/>
              <a:gd name="connsiteY1" fmla="*/ 0 h 5467317"/>
              <a:gd name="connsiteX2" fmla="*/ 4630119 w 4630119"/>
              <a:gd name="connsiteY2" fmla="*/ 1896918 h 54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119" h="5467317">
                <a:moveTo>
                  <a:pt x="0" y="5467317"/>
                </a:moveTo>
                <a:lnTo>
                  <a:pt x="3167359" y="0"/>
                </a:lnTo>
                <a:lnTo>
                  <a:pt x="4630119" y="18969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3" name="Our mission Triangle">
            <a:extLst>
              <a:ext uri="{FF2B5EF4-FFF2-40B4-BE49-F238E27FC236}">
                <a16:creationId xmlns:a16="http://schemas.microsoft.com/office/drawing/2014/main" id="{58D94D49-C8E9-4A7D-9D67-D39DDCFB5D5C}"/>
              </a:ext>
            </a:extLst>
          </p:cNvPr>
          <p:cNvSpPr/>
          <p:nvPr userDrawn="1"/>
        </p:nvSpPr>
        <p:spPr>
          <a:xfrm flipH="1" flipV="1">
            <a:off x="4594043" y="224972"/>
            <a:ext cx="5417114" cy="4806560"/>
          </a:xfrm>
          <a:prstGeom prst="triangle">
            <a:avLst>
              <a:gd name="adj" fmla="val 48828"/>
            </a:avLst>
          </a:prstGeom>
          <a:solidFill>
            <a:schemeClr val="accent2"/>
          </a:solidFill>
          <a:ln>
            <a:noFill/>
          </a:ln>
          <a:scene3d>
            <a:camera prst="orthographicFront"/>
            <a:lightRig rig="flood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2130A5D-4F86-4883-A6B2-DD69D23A1A33}"/>
              </a:ext>
            </a:extLst>
          </p:cNvPr>
          <p:cNvSpPr/>
          <p:nvPr userDrawn="1"/>
        </p:nvSpPr>
        <p:spPr>
          <a:xfrm>
            <a:off x="7369205" y="0"/>
            <a:ext cx="4837567" cy="5911290"/>
          </a:xfrm>
          <a:custGeom>
            <a:avLst/>
            <a:gdLst>
              <a:gd name="connsiteX0" fmla="*/ 3265810 w 4837567"/>
              <a:gd name="connsiteY0" fmla="*/ 0 h 5911290"/>
              <a:gd name="connsiteX1" fmla="*/ 4837567 w 4837567"/>
              <a:gd name="connsiteY1" fmla="*/ 0 h 5911290"/>
              <a:gd name="connsiteX2" fmla="*/ 4837567 w 4837567"/>
              <a:gd name="connsiteY2" fmla="*/ 5911290 h 5911290"/>
              <a:gd name="connsiteX3" fmla="*/ 0 w 4837567"/>
              <a:gd name="connsiteY3" fmla="*/ 5911290 h 59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7567" h="5911290">
                <a:moveTo>
                  <a:pt x="3265810" y="0"/>
                </a:moveTo>
                <a:lnTo>
                  <a:pt x="4837567" y="0"/>
                </a:lnTo>
                <a:lnTo>
                  <a:pt x="4837567" y="5911290"/>
                </a:lnTo>
                <a:lnTo>
                  <a:pt x="0" y="59112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E9DF3658-B9A6-4414-AE57-80BE76D37B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61337"/>
            <a:ext cx="10011157" cy="3111573"/>
          </a:xfrm>
          <a:custGeom>
            <a:avLst/>
            <a:gdLst>
              <a:gd name="connsiteX0" fmla="*/ 0 w 10175450"/>
              <a:gd name="connsiteY0" fmla="*/ 0 h 3111573"/>
              <a:gd name="connsiteX1" fmla="*/ 10175450 w 10175450"/>
              <a:gd name="connsiteY1" fmla="*/ 0 h 3111573"/>
              <a:gd name="connsiteX2" fmla="*/ 8452510 w 10175450"/>
              <a:gd name="connsiteY2" fmla="*/ 3111573 h 3111573"/>
              <a:gd name="connsiteX3" fmla="*/ 0 w 10175450"/>
              <a:gd name="connsiteY3" fmla="*/ 3111573 h 3111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75450" h="3111573">
                <a:moveTo>
                  <a:pt x="0" y="0"/>
                </a:moveTo>
                <a:lnTo>
                  <a:pt x="10175450" y="0"/>
                </a:lnTo>
                <a:lnTo>
                  <a:pt x="8452510" y="3111573"/>
                </a:lnTo>
                <a:lnTo>
                  <a:pt x="0" y="31115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BAE5CB2A-F5D0-4A00-AE4D-E91809507A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3666" y="3544492"/>
            <a:ext cx="3599544" cy="2017713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80" name="Text Placeholder 78">
            <a:extLst>
              <a:ext uri="{FF2B5EF4-FFF2-40B4-BE49-F238E27FC236}">
                <a16:creationId xmlns:a16="http://schemas.microsoft.com/office/drawing/2014/main" id="{B62A0F7B-AC4B-4B4B-B69F-85B0378E7B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7206" y="3884148"/>
            <a:ext cx="4020735" cy="133840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Descriptive text</a:t>
            </a:r>
          </a:p>
        </p:txBody>
      </p:sp>
    </p:spTree>
    <p:extLst>
      <p:ext uri="{BB962C8B-B14F-4D97-AF65-F5344CB8AC3E}">
        <p14:creationId xmlns:p14="http://schemas.microsoft.com/office/powerpoint/2010/main" val="35405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verview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lette green">
            <a:extLst>
              <a:ext uri="{FF2B5EF4-FFF2-40B4-BE49-F238E27FC236}">
                <a16:creationId xmlns:a16="http://schemas.microsoft.com/office/drawing/2014/main" id="{F1DE2607-089F-4835-8538-EEDD08205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43916" y="-1803698"/>
            <a:ext cx="3400425" cy="657225"/>
          </a:xfrm>
          <a:prstGeom prst="rect">
            <a:avLst/>
          </a:prstGeom>
        </p:spPr>
      </p:pic>
      <p:sp>
        <p:nvSpPr>
          <p:cNvPr id="17" name="Trapezoid 16">
            <a:extLst>
              <a:ext uri="{FF2B5EF4-FFF2-40B4-BE49-F238E27FC236}">
                <a16:creationId xmlns:a16="http://schemas.microsoft.com/office/drawing/2014/main" id="{D87FCA35-97C2-4AB1-A27F-2B3AF4BBE051}"/>
              </a:ext>
            </a:extLst>
          </p:cNvPr>
          <p:cNvSpPr/>
          <p:nvPr userDrawn="1"/>
        </p:nvSpPr>
        <p:spPr>
          <a:xfrm>
            <a:off x="13716471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rgbClr val="72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45DC2-0602-4461-BC0D-0400D51A3C91}"/>
              </a:ext>
            </a:extLst>
          </p:cNvPr>
          <p:cNvSpPr txBox="1"/>
          <p:nvPr userDrawn="1"/>
        </p:nvSpPr>
        <p:spPr>
          <a:xfrm>
            <a:off x="14132262" y="3577970"/>
            <a:ext cx="442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Pioneers </a:t>
            </a:r>
          </a:p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in Biotech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4B6F7-CAA4-4346-844F-0717B6A1DFA7}"/>
              </a:ext>
            </a:extLst>
          </p:cNvPr>
          <p:cNvSpPr txBox="1"/>
          <p:nvPr userDrawn="1"/>
        </p:nvSpPr>
        <p:spPr>
          <a:xfrm>
            <a:off x="15374007" y="5406877"/>
            <a:ext cx="31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1E2E38"/>
                </a:solidFill>
                <a:latin typeface="+mj-lt"/>
              </a:rPr>
              <a:t>For the growth of your business</a:t>
            </a:r>
          </a:p>
        </p:txBody>
      </p:sp>
      <p:grpSp>
        <p:nvGrpSpPr>
          <p:cNvPr id="30" name="Research icon">
            <a:extLst>
              <a:ext uri="{FF2B5EF4-FFF2-40B4-BE49-F238E27FC236}">
                <a16:creationId xmlns:a16="http://schemas.microsoft.com/office/drawing/2014/main" id="{8B6DC057-CE6B-4892-B6F2-012A4FC60613}"/>
              </a:ext>
            </a:extLst>
          </p:cNvPr>
          <p:cNvGrpSpPr/>
          <p:nvPr userDrawn="1"/>
        </p:nvGrpSpPr>
        <p:grpSpPr>
          <a:xfrm>
            <a:off x="17760609" y="625515"/>
            <a:ext cx="1779809" cy="1422843"/>
            <a:chOff x="1740917" y="4710311"/>
            <a:chExt cx="1209045" cy="9665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A847B5-748A-4755-ACDF-CA056D53B0A1}"/>
                </a:ext>
              </a:extLst>
            </p:cNvPr>
            <p:cNvSpPr/>
            <p:nvPr/>
          </p:nvSpPr>
          <p:spPr>
            <a:xfrm>
              <a:off x="1740917" y="471031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6EC0A6BB-1C84-4406-ACAE-EEFA52CA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16499">
              <a:off x="1966070" y="4933779"/>
              <a:ext cx="510557" cy="510557"/>
            </a:xfrm>
            <a:prstGeom prst="rect">
              <a:avLst/>
            </a:prstGeom>
          </p:spPr>
        </p:pic>
      </p:grpSp>
      <p:grpSp>
        <p:nvGrpSpPr>
          <p:cNvPr id="33" name="Product icon">
            <a:extLst>
              <a:ext uri="{FF2B5EF4-FFF2-40B4-BE49-F238E27FC236}">
                <a16:creationId xmlns:a16="http://schemas.microsoft.com/office/drawing/2014/main" id="{D24D7BEC-FB8A-464F-AE4E-A93A4F307B68}"/>
              </a:ext>
            </a:extLst>
          </p:cNvPr>
          <p:cNvGrpSpPr/>
          <p:nvPr userDrawn="1"/>
        </p:nvGrpSpPr>
        <p:grpSpPr>
          <a:xfrm>
            <a:off x="19265339" y="4031431"/>
            <a:ext cx="1779809" cy="1422843"/>
            <a:chOff x="2098093" y="5810621"/>
            <a:chExt cx="1209045" cy="96655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2EFEBA-0302-4253-82EC-7F4747CC9C18}"/>
                </a:ext>
              </a:extLst>
            </p:cNvPr>
            <p:cNvSpPr/>
            <p:nvPr/>
          </p:nvSpPr>
          <p:spPr>
            <a:xfrm rot="219317">
              <a:off x="2098093" y="581062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5" name="Graphic 34" descr="Medicine">
              <a:extLst>
                <a:ext uri="{FF2B5EF4-FFF2-40B4-BE49-F238E27FC236}">
                  <a16:creationId xmlns:a16="http://schemas.microsoft.com/office/drawing/2014/main" id="{7511DBB2-55AC-4932-88C1-D607AD63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2812" y="6014048"/>
              <a:ext cx="528569" cy="528567"/>
            </a:xfrm>
            <a:prstGeom prst="rect">
              <a:avLst/>
            </a:prstGeom>
          </p:spPr>
        </p:pic>
      </p:grpSp>
      <p:grpSp>
        <p:nvGrpSpPr>
          <p:cNvPr id="36" name="Testing icon">
            <a:extLst>
              <a:ext uri="{FF2B5EF4-FFF2-40B4-BE49-F238E27FC236}">
                <a16:creationId xmlns:a16="http://schemas.microsoft.com/office/drawing/2014/main" id="{7609AA43-CBD8-49C4-8926-8858E71817F8}"/>
              </a:ext>
            </a:extLst>
          </p:cNvPr>
          <p:cNvGrpSpPr/>
          <p:nvPr userDrawn="1"/>
        </p:nvGrpSpPr>
        <p:grpSpPr>
          <a:xfrm>
            <a:off x="18488186" y="2307214"/>
            <a:ext cx="1779809" cy="1422843"/>
            <a:chOff x="1214154" y="3695596"/>
            <a:chExt cx="1209045" cy="96655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E41B76-A3B1-4A54-A7F2-C7F896677670}"/>
                </a:ext>
              </a:extLst>
            </p:cNvPr>
            <p:cNvSpPr/>
            <p:nvPr/>
          </p:nvSpPr>
          <p:spPr>
            <a:xfrm>
              <a:off x="1214154" y="3695596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8" name="Graphic 37" descr="Microscope">
              <a:extLst>
                <a:ext uri="{FF2B5EF4-FFF2-40B4-BE49-F238E27FC236}">
                  <a16:creationId xmlns:a16="http://schemas.microsoft.com/office/drawing/2014/main" id="{A13759DC-B979-400C-AEED-D16CDD34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2320" y="3827229"/>
              <a:ext cx="595821" cy="595821"/>
            </a:xfrm>
            <a:prstGeom prst="rect">
              <a:avLst/>
            </a:prstGeom>
          </p:spPr>
        </p:pic>
      </p:grpSp>
      <p:sp>
        <p:nvSpPr>
          <p:cNvPr id="58" name="Previous button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BCB26CB-D32B-47CC-A668-B0442FB9A0AA}"/>
              </a:ext>
            </a:extLst>
          </p:cNvPr>
          <p:cNvSpPr/>
          <p:nvPr userDrawn="1"/>
        </p:nvSpPr>
        <p:spPr>
          <a:xfrm rot="16200000">
            <a:off x="746222" y="6265068"/>
            <a:ext cx="487495" cy="418230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Nex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0B8945-C412-4700-99A5-E09A4AA474E8}"/>
              </a:ext>
            </a:extLst>
          </p:cNvPr>
          <p:cNvSpPr/>
          <p:nvPr userDrawn="1"/>
        </p:nvSpPr>
        <p:spPr>
          <a:xfrm rot="5400000">
            <a:off x="1282015" y="6265495"/>
            <a:ext cx="487490" cy="418225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76E3311-60EE-4FB9-9E20-BBB563E4B2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71239" y="6306091"/>
            <a:ext cx="543135" cy="345642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7FE2B8B-2DB9-4604-BDC3-AC47AD0AF8D3}"/>
              </a:ext>
            </a:extLst>
          </p:cNvPr>
          <p:cNvSpPr/>
          <p:nvPr userDrawn="1"/>
        </p:nvSpPr>
        <p:spPr>
          <a:xfrm rot="16514274">
            <a:off x="6692874" y="965726"/>
            <a:ext cx="6957625" cy="4683965"/>
          </a:xfrm>
          <a:custGeom>
            <a:avLst/>
            <a:gdLst>
              <a:gd name="connsiteX0" fmla="*/ 6585692 w 6957625"/>
              <a:gd name="connsiteY0" fmla="*/ 0 h 4683965"/>
              <a:gd name="connsiteX1" fmla="*/ 6957625 w 6957625"/>
              <a:gd name="connsiteY1" fmla="*/ 4057120 h 4683965"/>
              <a:gd name="connsiteX2" fmla="*/ 119871 w 6957625"/>
              <a:gd name="connsiteY2" fmla="*/ 4683965 h 4683965"/>
              <a:gd name="connsiteX3" fmla="*/ 0 w 6957625"/>
              <a:gd name="connsiteY3" fmla="*/ 3376396 h 46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625" h="4683965">
                <a:moveTo>
                  <a:pt x="6585692" y="0"/>
                </a:moveTo>
                <a:lnTo>
                  <a:pt x="6957625" y="4057120"/>
                </a:lnTo>
                <a:lnTo>
                  <a:pt x="119871" y="4683965"/>
                </a:lnTo>
                <a:lnTo>
                  <a:pt x="0" y="33763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367A8E5-924C-4A57-832D-C281F4A88B2B}"/>
              </a:ext>
            </a:extLst>
          </p:cNvPr>
          <p:cNvSpPr/>
          <p:nvPr userDrawn="1"/>
        </p:nvSpPr>
        <p:spPr>
          <a:xfrm rot="18458202" flipH="1" flipV="1">
            <a:off x="-1571775" y="1796772"/>
            <a:ext cx="4630119" cy="5467317"/>
          </a:xfrm>
          <a:custGeom>
            <a:avLst/>
            <a:gdLst>
              <a:gd name="connsiteX0" fmla="*/ 0 w 4630119"/>
              <a:gd name="connsiteY0" fmla="*/ 5467317 h 5467317"/>
              <a:gd name="connsiteX1" fmla="*/ 3167359 w 4630119"/>
              <a:gd name="connsiteY1" fmla="*/ 0 h 5467317"/>
              <a:gd name="connsiteX2" fmla="*/ 4630119 w 4630119"/>
              <a:gd name="connsiteY2" fmla="*/ 1896918 h 54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119" h="5467317">
                <a:moveTo>
                  <a:pt x="0" y="5467317"/>
                </a:moveTo>
                <a:lnTo>
                  <a:pt x="3167359" y="0"/>
                </a:lnTo>
                <a:lnTo>
                  <a:pt x="4630119" y="18969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C243CD1C-DCCA-4F8C-A836-F4CC95DC97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3649" y="134349"/>
            <a:ext cx="3600978" cy="980589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tx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776D-8591-4BA3-A6AA-2D551524FB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85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504479A-CE1F-45CB-8A5A-BEB168364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41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0157295-854E-4F97-95B9-FB9DC4E7A8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797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9135CD-9A2D-4CF1-8CCB-87CC0C502D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85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1645B95-BB55-4946-B9E8-76B0EF8CD5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841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4E36338-69F1-451F-B36F-8677BE277F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97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5710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verview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alette green">
            <a:extLst>
              <a:ext uri="{FF2B5EF4-FFF2-40B4-BE49-F238E27FC236}">
                <a16:creationId xmlns:a16="http://schemas.microsoft.com/office/drawing/2014/main" id="{F1DE2607-089F-4835-8538-EEDD08205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43916" y="-1803698"/>
            <a:ext cx="3400425" cy="657225"/>
          </a:xfrm>
          <a:prstGeom prst="rect">
            <a:avLst/>
          </a:prstGeom>
        </p:spPr>
      </p:pic>
      <p:sp>
        <p:nvSpPr>
          <p:cNvPr id="17" name="Trapezoid 16">
            <a:extLst>
              <a:ext uri="{FF2B5EF4-FFF2-40B4-BE49-F238E27FC236}">
                <a16:creationId xmlns:a16="http://schemas.microsoft.com/office/drawing/2014/main" id="{D87FCA35-97C2-4AB1-A27F-2B3AF4BBE051}"/>
              </a:ext>
            </a:extLst>
          </p:cNvPr>
          <p:cNvSpPr/>
          <p:nvPr userDrawn="1"/>
        </p:nvSpPr>
        <p:spPr>
          <a:xfrm>
            <a:off x="13716471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rgbClr val="72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45DC2-0602-4461-BC0D-0400D51A3C91}"/>
              </a:ext>
            </a:extLst>
          </p:cNvPr>
          <p:cNvSpPr txBox="1"/>
          <p:nvPr userDrawn="1"/>
        </p:nvSpPr>
        <p:spPr>
          <a:xfrm>
            <a:off x="14132262" y="3577970"/>
            <a:ext cx="442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Pioneers </a:t>
            </a:r>
          </a:p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in Biotech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4B6F7-CAA4-4346-844F-0717B6A1DFA7}"/>
              </a:ext>
            </a:extLst>
          </p:cNvPr>
          <p:cNvSpPr txBox="1"/>
          <p:nvPr userDrawn="1"/>
        </p:nvSpPr>
        <p:spPr>
          <a:xfrm>
            <a:off x="15374007" y="5406877"/>
            <a:ext cx="31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1E2E38"/>
                </a:solidFill>
                <a:latin typeface="+mj-lt"/>
              </a:rPr>
              <a:t>For the growth of your business</a:t>
            </a:r>
          </a:p>
        </p:txBody>
      </p:sp>
      <p:grpSp>
        <p:nvGrpSpPr>
          <p:cNvPr id="30" name="Research icon">
            <a:extLst>
              <a:ext uri="{FF2B5EF4-FFF2-40B4-BE49-F238E27FC236}">
                <a16:creationId xmlns:a16="http://schemas.microsoft.com/office/drawing/2014/main" id="{8B6DC057-CE6B-4892-B6F2-012A4FC60613}"/>
              </a:ext>
            </a:extLst>
          </p:cNvPr>
          <p:cNvGrpSpPr/>
          <p:nvPr userDrawn="1"/>
        </p:nvGrpSpPr>
        <p:grpSpPr>
          <a:xfrm>
            <a:off x="17760609" y="625515"/>
            <a:ext cx="1779809" cy="1422843"/>
            <a:chOff x="1740917" y="4710311"/>
            <a:chExt cx="1209045" cy="9665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A847B5-748A-4755-ACDF-CA056D53B0A1}"/>
                </a:ext>
              </a:extLst>
            </p:cNvPr>
            <p:cNvSpPr/>
            <p:nvPr/>
          </p:nvSpPr>
          <p:spPr>
            <a:xfrm>
              <a:off x="1740917" y="471031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6EC0A6BB-1C84-4406-ACAE-EEFA52CA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16499">
              <a:off x="1966070" y="4933779"/>
              <a:ext cx="510557" cy="510557"/>
            </a:xfrm>
            <a:prstGeom prst="rect">
              <a:avLst/>
            </a:prstGeom>
          </p:spPr>
        </p:pic>
      </p:grpSp>
      <p:grpSp>
        <p:nvGrpSpPr>
          <p:cNvPr id="33" name="Product icon">
            <a:extLst>
              <a:ext uri="{FF2B5EF4-FFF2-40B4-BE49-F238E27FC236}">
                <a16:creationId xmlns:a16="http://schemas.microsoft.com/office/drawing/2014/main" id="{D24D7BEC-FB8A-464F-AE4E-A93A4F307B68}"/>
              </a:ext>
            </a:extLst>
          </p:cNvPr>
          <p:cNvGrpSpPr/>
          <p:nvPr userDrawn="1"/>
        </p:nvGrpSpPr>
        <p:grpSpPr>
          <a:xfrm>
            <a:off x="19265339" y="4031431"/>
            <a:ext cx="1779809" cy="1422843"/>
            <a:chOff x="2098093" y="5810621"/>
            <a:chExt cx="1209045" cy="96655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2EFEBA-0302-4253-82EC-7F4747CC9C18}"/>
                </a:ext>
              </a:extLst>
            </p:cNvPr>
            <p:cNvSpPr/>
            <p:nvPr/>
          </p:nvSpPr>
          <p:spPr>
            <a:xfrm rot="219317">
              <a:off x="2098093" y="581062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5" name="Graphic 34" descr="Medicine">
              <a:extLst>
                <a:ext uri="{FF2B5EF4-FFF2-40B4-BE49-F238E27FC236}">
                  <a16:creationId xmlns:a16="http://schemas.microsoft.com/office/drawing/2014/main" id="{7511DBB2-55AC-4932-88C1-D607AD63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2812" y="6014048"/>
              <a:ext cx="528569" cy="528567"/>
            </a:xfrm>
            <a:prstGeom prst="rect">
              <a:avLst/>
            </a:prstGeom>
          </p:spPr>
        </p:pic>
      </p:grpSp>
      <p:grpSp>
        <p:nvGrpSpPr>
          <p:cNvPr id="36" name="Testing icon">
            <a:extLst>
              <a:ext uri="{FF2B5EF4-FFF2-40B4-BE49-F238E27FC236}">
                <a16:creationId xmlns:a16="http://schemas.microsoft.com/office/drawing/2014/main" id="{7609AA43-CBD8-49C4-8926-8858E71817F8}"/>
              </a:ext>
            </a:extLst>
          </p:cNvPr>
          <p:cNvGrpSpPr/>
          <p:nvPr userDrawn="1"/>
        </p:nvGrpSpPr>
        <p:grpSpPr>
          <a:xfrm>
            <a:off x="18488186" y="2307214"/>
            <a:ext cx="1779809" cy="1422843"/>
            <a:chOff x="1214154" y="3695596"/>
            <a:chExt cx="1209045" cy="96655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E41B76-A3B1-4A54-A7F2-C7F896677670}"/>
                </a:ext>
              </a:extLst>
            </p:cNvPr>
            <p:cNvSpPr/>
            <p:nvPr/>
          </p:nvSpPr>
          <p:spPr>
            <a:xfrm>
              <a:off x="1214154" y="3695596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8" name="Graphic 37" descr="Microscope">
              <a:extLst>
                <a:ext uri="{FF2B5EF4-FFF2-40B4-BE49-F238E27FC236}">
                  <a16:creationId xmlns:a16="http://schemas.microsoft.com/office/drawing/2014/main" id="{A13759DC-B979-400C-AEED-D16CDD34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2320" y="3827229"/>
              <a:ext cx="595821" cy="595821"/>
            </a:xfrm>
            <a:prstGeom prst="rect">
              <a:avLst/>
            </a:prstGeom>
          </p:spPr>
        </p:pic>
      </p:grpSp>
      <p:sp>
        <p:nvSpPr>
          <p:cNvPr id="58" name="Previous button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BCB26CB-D32B-47CC-A668-B0442FB9A0AA}"/>
              </a:ext>
            </a:extLst>
          </p:cNvPr>
          <p:cNvSpPr/>
          <p:nvPr userDrawn="1"/>
        </p:nvSpPr>
        <p:spPr>
          <a:xfrm rot="16200000">
            <a:off x="746222" y="6265068"/>
            <a:ext cx="487495" cy="418230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Nex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0B8945-C412-4700-99A5-E09A4AA474E8}"/>
              </a:ext>
            </a:extLst>
          </p:cNvPr>
          <p:cNvSpPr/>
          <p:nvPr userDrawn="1"/>
        </p:nvSpPr>
        <p:spPr>
          <a:xfrm rot="5400000">
            <a:off x="1282015" y="6265495"/>
            <a:ext cx="487490" cy="418225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76E3311-60EE-4FB9-9E20-BBB563E4B2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71239" y="6306091"/>
            <a:ext cx="543135" cy="345642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7FE2B8B-2DB9-4604-BDC3-AC47AD0AF8D3}"/>
              </a:ext>
            </a:extLst>
          </p:cNvPr>
          <p:cNvSpPr/>
          <p:nvPr userDrawn="1"/>
        </p:nvSpPr>
        <p:spPr>
          <a:xfrm rot="16514274">
            <a:off x="6692874" y="965726"/>
            <a:ext cx="6957625" cy="4683965"/>
          </a:xfrm>
          <a:custGeom>
            <a:avLst/>
            <a:gdLst>
              <a:gd name="connsiteX0" fmla="*/ 6585692 w 6957625"/>
              <a:gd name="connsiteY0" fmla="*/ 0 h 4683965"/>
              <a:gd name="connsiteX1" fmla="*/ 6957625 w 6957625"/>
              <a:gd name="connsiteY1" fmla="*/ 4057120 h 4683965"/>
              <a:gd name="connsiteX2" fmla="*/ 119871 w 6957625"/>
              <a:gd name="connsiteY2" fmla="*/ 4683965 h 4683965"/>
              <a:gd name="connsiteX3" fmla="*/ 0 w 6957625"/>
              <a:gd name="connsiteY3" fmla="*/ 3376396 h 46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625" h="4683965">
                <a:moveTo>
                  <a:pt x="6585692" y="0"/>
                </a:moveTo>
                <a:lnTo>
                  <a:pt x="6957625" y="4057120"/>
                </a:lnTo>
                <a:lnTo>
                  <a:pt x="119871" y="4683965"/>
                </a:lnTo>
                <a:lnTo>
                  <a:pt x="0" y="33763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367A8E5-924C-4A57-832D-C281F4A88B2B}"/>
              </a:ext>
            </a:extLst>
          </p:cNvPr>
          <p:cNvSpPr/>
          <p:nvPr userDrawn="1"/>
        </p:nvSpPr>
        <p:spPr>
          <a:xfrm rot="18458202" flipH="1" flipV="1">
            <a:off x="-1571775" y="1796772"/>
            <a:ext cx="4630119" cy="5467317"/>
          </a:xfrm>
          <a:custGeom>
            <a:avLst/>
            <a:gdLst>
              <a:gd name="connsiteX0" fmla="*/ 0 w 4630119"/>
              <a:gd name="connsiteY0" fmla="*/ 5467317 h 5467317"/>
              <a:gd name="connsiteX1" fmla="*/ 3167359 w 4630119"/>
              <a:gd name="connsiteY1" fmla="*/ 0 h 5467317"/>
              <a:gd name="connsiteX2" fmla="*/ 4630119 w 4630119"/>
              <a:gd name="connsiteY2" fmla="*/ 1896918 h 54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119" h="5467317">
                <a:moveTo>
                  <a:pt x="0" y="5467317"/>
                </a:moveTo>
                <a:lnTo>
                  <a:pt x="3167359" y="0"/>
                </a:lnTo>
                <a:lnTo>
                  <a:pt x="4630119" y="18969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C243CD1C-DCCA-4F8C-A836-F4CC95DC97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3649" y="134349"/>
            <a:ext cx="3600978" cy="980589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7776D-8591-4BA3-A6AA-2D551524FB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885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504479A-CE1F-45CB-8A5A-BEB168364E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41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0157295-854E-4F97-95B9-FB9DC4E7A8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79776" y="1794358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9135CD-9A2D-4CF1-8CCB-87CC0C502D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885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1645B95-BB55-4946-B9E8-76B0EF8CD5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841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4E36338-69F1-451F-B36F-8677BE277F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9776" y="4465937"/>
            <a:ext cx="1555340" cy="508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Name </a:t>
            </a:r>
          </a:p>
          <a:p>
            <a:pPr lvl="0"/>
            <a:r>
              <a:rPr lang="nl-NL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94948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268424-98FD-45FF-BF3A-0F4C97FF1CB0}"/>
              </a:ext>
            </a:extLst>
          </p:cNvPr>
          <p:cNvGrpSpPr/>
          <p:nvPr userDrawn="1"/>
        </p:nvGrpSpPr>
        <p:grpSpPr>
          <a:xfrm>
            <a:off x="1520378" y="2030855"/>
            <a:ext cx="1062878" cy="798341"/>
            <a:chOff x="1520378" y="2030855"/>
            <a:chExt cx="1062878" cy="798341"/>
          </a:xfrm>
          <a:solidFill>
            <a:schemeClr val="accent3">
              <a:alpha val="36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400E94-28CF-4DA4-AF4F-CCDFED7C9AB3}"/>
                </a:ext>
              </a:extLst>
            </p:cNvPr>
            <p:cNvSpPr/>
            <p:nvPr userDrawn="1"/>
          </p:nvSpPr>
          <p:spPr>
            <a:xfrm>
              <a:off x="1520378" y="2045635"/>
              <a:ext cx="455770" cy="783561"/>
            </a:xfrm>
            <a:custGeom>
              <a:avLst/>
              <a:gdLst>
                <a:gd name="connsiteX0" fmla="*/ 209158 w 495300"/>
                <a:gd name="connsiteY0" fmla="*/ 0 h 851520"/>
                <a:gd name="connsiteX1" fmla="*/ 302728 w 495300"/>
                <a:gd name="connsiteY1" fmla="*/ 156565 h 851520"/>
                <a:gd name="connsiteX2" fmla="*/ 190534 w 495300"/>
                <a:gd name="connsiteY2" fmla="*/ 296551 h 851520"/>
                <a:gd name="connsiteX3" fmla="*/ 182451 w 495300"/>
                <a:gd name="connsiteY3" fmla="*/ 356220 h 851520"/>
                <a:gd name="connsiteX4" fmla="*/ 495300 w 495300"/>
                <a:gd name="connsiteY4" fmla="*/ 356220 h 851520"/>
                <a:gd name="connsiteX5" fmla="*/ 495300 w 495300"/>
                <a:gd name="connsiteY5" fmla="*/ 851520 h 851520"/>
                <a:gd name="connsiteX6" fmla="*/ 0 w 495300"/>
                <a:gd name="connsiteY6" fmla="*/ 851520 h 851520"/>
                <a:gd name="connsiteX7" fmla="*/ 0 w 495300"/>
                <a:gd name="connsiteY7" fmla="*/ 356220 h 851520"/>
                <a:gd name="connsiteX8" fmla="*/ 88 w 495300"/>
                <a:gd name="connsiteY8" fmla="*/ 356220 h 851520"/>
                <a:gd name="connsiteX9" fmla="*/ 3521 w 495300"/>
                <a:gd name="connsiteY9" fmla="*/ 302989 h 851520"/>
                <a:gd name="connsiteX10" fmla="*/ 209158 w 495300"/>
                <a:gd name="connsiteY10" fmla="*/ 0 h 85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300" h="851520">
                  <a:moveTo>
                    <a:pt x="209158" y="0"/>
                  </a:moveTo>
                  <a:lnTo>
                    <a:pt x="302728" y="156565"/>
                  </a:lnTo>
                  <a:cubicBezTo>
                    <a:pt x="246699" y="187449"/>
                    <a:pt x="206842" y="238205"/>
                    <a:pt x="190534" y="296551"/>
                  </a:cubicBezTo>
                  <a:lnTo>
                    <a:pt x="182451" y="356220"/>
                  </a:lnTo>
                  <a:lnTo>
                    <a:pt x="495300" y="356220"/>
                  </a:lnTo>
                  <a:lnTo>
                    <a:pt x="495300" y="851520"/>
                  </a:lnTo>
                  <a:lnTo>
                    <a:pt x="0" y="851520"/>
                  </a:lnTo>
                  <a:lnTo>
                    <a:pt x="0" y="356220"/>
                  </a:lnTo>
                  <a:lnTo>
                    <a:pt x="88" y="356220"/>
                  </a:lnTo>
                  <a:lnTo>
                    <a:pt x="3521" y="302989"/>
                  </a:lnTo>
                  <a:cubicBezTo>
                    <a:pt x="20227" y="177348"/>
                    <a:pt x="95454" y="64930"/>
                    <a:pt x="2091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019AF-BD21-420B-864E-7C98E1F4C267}"/>
                </a:ext>
              </a:extLst>
            </p:cNvPr>
            <p:cNvSpPr/>
            <p:nvPr userDrawn="1"/>
          </p:nvSpPr>
          <p:spPr>
            <a:xfrm>
              <a:off x="2127486" y="2030855"/>
              <a:ext cx="455770" cy="783561"/>
            </a:xfrm>
            <a:custGeom>
              <a:avLst/>
              <a:gdLst>
                <a:gd name="connsiteX0" fmla="*/ 209158 w 495300"/>
                <a:gd name="connsiteY0" fmla="*/ 0 h 851520"/>
                <a:gd name="connsiteX1" fmla="*/ 302728 w 495300"/>
                <a:gd name="connsiteY1" fmla="*/ 156565 h 851520"/>
                <a:gd name="connsiteX2" fmla="*/ 190534 w 495300"/>
                <a:gd name="connsiteY2" fmla="*/ 296551 h 851520"/>
                <a:gd name="connsiteX3" fmla="*/ 182451 w 495300"/>
                <a:gd name="connsiteY3" fmla="*/ 356220 h 851520"/>
                <a:gd name="connsiteX4" fmla="*/ 495300 w 495300"/>
                <a:gd name="connsiteY4" fmla="*/ 356220 h 851520"/>
                <a:gd name="connsiteX5" fmla="*/ 495300 w 495300"/>
                <a:gd name="connsiteY5" fmla="*/ 851520 h 851520"/>
                <a:gd name="connsiteX6" fmla="*/ 0 w 495300"/>
                <a:gd name="connsiteY6" fmla="*/ 851520 h 851520"/>
                <a:gd name="connsiteX7" fmla="*/ 0 w 495300"/>
                <a:gd name="connsiteY7" fmla="*/ 356220 h 851520"/>
                <a:gd name="connsiteX8" fmla="*/ 88 w 495300"/>
                <a:gd name="connsiteY8" fmla="*/ 356220 h 851520"/>
                <a:gd name="connsiteX9" fmla="*/ 3521 w 495300"/>
                <a:gd name="connsiteY9" fmla="*/ 302989 h 851520"/>
                <a:gd name="connsiteX10" fmla="*/ 209158 w 495300"/>
                <a:gd name="connsiteY10" fmla="*/ 0 h 85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300" h="851520">
                  <a:moveTo>
                    <a:pt x="209158" y="0"/>
                  </a:moveTo>
                  <a:lnTo>
                    <a:pt x="302728" y="156565"/>
                  </a:lnTo>
                  <a:cubicBezTo>
                    <a:pt x="246699" y="187449"/>
                    <a:pt x="206842" y="238205"/>
                    <a:pt x="190534" y="296551"/>
                  </a:cubicBezTo>
                  <a:lnTo>
                    <a:pt x="182451" y="356220"/>
                  </a:lnTo>
                  <a:lnTo>
                    <a:pt x="495300" y="356220"/>
                  </a:lnTo>
                  <a:lnTo>
                    <a:pt x="495300" y="851520"/>
                  </a:lnTo>
                  <a:lnTo>
                    <a:pt x="0" y="851520"/>
                  </a:lnTo>
                  <a:lnTo>
                    <a:pt x="0" y="356220"/>
                  </a:lnTo>
                  <a:lnTo>
                    <a:pt x="88" y="356220"/>
                  </a:lnTo>
                  <a:lnTo>
                    <a:pt x="3521" y="302989"/>
                  </a:lnTo>
                  <a:cubicBezTo>
                    <a:pt x="20227" y="177348"/>
                    <a:pt x="95454" y="64930"/>
                    <a:pt x="2091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9" name="Palette green">
            <a:extLst>
              <a:ext uri="{FF2B5EF4-FFF2-40B4-BE49-F238E27FC236}">
                <a16:creationId xmlns:a16="http://schemas.microsoft.com/office/drawing/2014/main" id="{F1DE2607-089F-4835-8538-EEDD08205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43916" y="-1803698"/>
            <a:ext cx="3400425" cy="657225"/>
          </a:xfrm>
          <a:prstGeom prst="rect">
            <a:avLst/>
          </a:prstGeom>
        </p:spPr>
      </p:pic>
      <p:sp>
        <p:nvSpPr>
          <p:cNvPr id="17" name="Trapezoid 16">
            <a:extLst>
              <a:ext uri="{FF2B5EF4-FFF2-40B4-BE49-F238E27FC236}">
                <a16:creationId xmlns:a16="http://schemas.microsoft.com/office/drawing/2014/main" id="{D87FCA35-97C2-4AB1-A27F-2B3AF4BBE051}"/>
              </a:ext>
            </a:extLst>
          </p:cNvPr>
          <p:cNvSpPr/>
          <p:nvPr userDrawn="1"/>
        </p:nvSpPr>
        <p:spPr>
          <a:xfrm>
            <a:off x="13716471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rgbClr val="72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45DC2-0602-4461-BC0D-0400D51A3C91}"/>
              </a:ext>
            </a:extLst>
          </p:cNvPr>
          <p:cNvSpPr txBox="1"/>
          <p:nvPr userDrawn="1"/>
        </p:nvSpPr>
        <p:spPr>
          <a:xfrm>
            <a:off x="14132262" y="3577970"/>
            <a:ext cx="442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Pioneers </a:t>
            </a:r>
          </a:p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in Biotech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4B6F7-CAA4-4346-844F-0717B6A1DFA7}"/>
              </a:ext>
            </a:extLst>
          </p:cNvPr>
          <p:cNvSpPr txBox="1"/>
          <p:nvPr userDrawn="1"/>
        </p:nvSpPr>
        <p:spPr>
          <a:xfrm>
            <a:off x="15374007" y="5406877"/>
            <a:ext cx="31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1E2E38"/>
                </a:solidFill>
                <a:latin typeface="+mj-lt"/>
              </a:rPr>
              <a:t>For the growth of your business</a:t>
            </a:r>
          </a:p>
        </p:txBody>
      </p:sp>
      <p:grpSp>
        <p:nvGrpSpPr>
          <p:cNvPr id="30" name="Research icon">
            <a:extLst>
              <a:ext uri="{FF2B5EF4-FFF2-40B4-BE49-F238E27FC236}">
                <a16:creationId xmlns:a16="http://schemas.microsoft.com/office/drawing/2014/main" id="{8B6DC057-CE6B-4892-B6F2-012A4FC60613}"/>
              </a:ext>
            </a:extLst>
          </p:cNvPr>
          <p:cNvGrpSpPr/>
          <p:nvPr userDrawn="1"/>
        </p:nvGrpSpPr>
        <p:grpSpPr>
          <a:xfrm>
            <a:off x="17760609" y="625515"/>
            <a:ext cx="1779809" cy="1422843"/>
            <a:chOff x="1740917" y="4710311"/>
            <a:chExt cx="1209045" cy="9665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A847B5-748A-4755-ACDF-CA056D53B0A1}"/>
                </a:ext>
              </a:extLst>
            </p:cNvPr>
            <p:cNvSpPr/>
            <p:nvPr/>
          </p:nvSpPr>
          <p:spPr>
            <a:xfrm>
              <a:off x="1740917" y="471031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6EC0A6BB-1C84-4406-ACAE-EEFA52CA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16499">
              <a:off x="1966070" y="4933779"/>
              <a:ext cx="510557" cy="510557"/>
            </a:xfrm>
            <a:prstGeom prst="rect">
              <a:avLst/>
            </a:prstGeom>
          </p:spPr>
        </p:pic>
      </p:grpSp>
      <p:grpSp>
        <p:nvGrpSpPr>
          <p:cNvPr id="33" name="Product icon">
            <a:extLst>
              <a:ext uri="{FF2B5EF4-FFF2-40B4-BE49-F238E27FC236}">
                <a16:creationId xmlns:a16="http://schemas.microsoft.com/office/drawing/2014/main" id="{D24D7BEC-FB8A-464F-AE4E-A93A4F307B68}"/>
              </a:ext>
            </a:extLst>
          </p:cNvPr>
          <p:cNvGrpSpPr/>
          <p:nvPr userDrawn="1"/>
        </p:nvGrpSpPr>
        <p:grpSpPr>
          <a:xfrm>
            <a:off x="19265339" y="4031431"/>
            <a:ext cx="1779809" cy="1422843"/>
            <a:chOff x="2098093" y="5810621"/>
            <a:chExt cx="1209045" cy="96655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2EFEBA-0302-4253-82EC-7F4747CC9C18}"/>
                </a:ext>
              </a:extLst>
            </p:cNvPr>
            <p:cNvSpPr/>
            <p:nvPr/>
          </p:nvSpPr>
          <p:spPr>
            <a:xfrm rot="219317">
              <a:off x="2098093" y="581062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5" name="Graphic 34" descr="Medicine">
              <a:extLst>
                <a:ext uri="{FF2B5EF4-FFF2-40B4-BE49-F238E27FC236}">
                  <a16:creationId xmlns:a16="http://schemas.microsoft.com/office/drawing/2014/main" id="{7511DBB2-55AC-4932-88C1-D607AD63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2812" y="6014048"/>
              <a:ext cx="528569" cy="528567"/>
            </a:xfrm>
            <a:prstGeom prst="rect">
              <a:avLst/>
            </a:prstGeom>
          </p:spPr>
        </p:pic>
      </p:grpSp>
      <p:grpSp>
        <p:nvGrpSpPr>
          <p:cNvPr id="36" name="Testing icon">
            <a:extLst>
              <a:ext uri="{FF2B5EF4-FFF2-40B4-BE49-F238E27FC236}">
                <a16:creationId xmlns:a16="http://schemas.microsoft.com/office/drawing/2014/main" id="{7609AA43-CBD8-49C4-8926-8858E71817F8}"/>
              </a:ext>
            </a:extLst>
          </p:cNvPr>
          <p:cNvGrpSpPr/>
          <p:nvPr userDrawn="1"/>
        </p:nvGrpSpPr>
        <p:grpSpPr>
          <a:xfrm>
            <a:off x="18488186" y="2307214"/>
            <a:ext cx="1779809" cy="1422843"/>
            <a:chOff x="1214154" y="3695596"/>
            <a:chExt cx="1209045" cy="96655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E41B76-A3B1-4A54-A7F2-C7F896677670}"/>
                </a:ext>
              </a:extLst>
            </p:cNvPr>
            <p:cNvSpPr/>
            <p:nvPr/>
          </p:nvSpPr>
          <p:spPr>
            <a:xfrm>
              <a:off x="1214154" y="3695596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8" name="Graphic 37" descr="Microscope">
              <a:extLst>
                <a:ext uri="{FF2B5EF4-FFF2-40B4-BE49-F238E27FC236}">
                  <a16:creationId xmlns:a16="http://schemas.microsoft.com/office/drawing/2014/main" id="{A13759DC-B979-400C-AEED-D16CDD34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2320" y="3827229"/>
              <a:ext cx="595821" cy="595821"/>
            </a:xfrm>
            <a:prstGeom prst="rect">
              <a:avLst/>
            </a:prstGeom>
          </p:spPr>
        </p:pic>
      </p:grpSp>
      <p:sp>
        <p:nvSpPr>
          <p:cNvPr id="58" name="Previous button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BCB26CB-D32B-47CC-A668-B0442FB9A0AA}"/>
              </a:ext>
            </a:extLst>
          </p:cNvPr>
          <p:cNvSpPr/>
          <p:nvPr userDrawn="1"/>
        </p:nvSpPr>
        <p:spPr>
          <a:xfrm rot="16200000">
            <a:off x="746222" y="6265068"/>
            <a:ext cx="487495" cy="418230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Nex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0B8945-C412-4700-99A5-E09A4AA474E8}"/>
              </a:ext>
            </a:extLst>
          </p:cNvPr>
          <p:cNvSpPr/>
          <p:nvPr userDrawn="1"/>
        </p:nvSpPr>
        <p:spPr>
          <a:xfrm rot="5400000">
            <a:off x="1282015" y="6265495"/>
            <a:ext cx="487490" cy="418225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76E3311-60EE-4FB9-9E20-BBB563E4B2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71239" y="6306091"/>
            <a:ext cx="543135" cy="345642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7FE2B8B-2DB9-4604-BDC3-AC47AD0AF8D3}"/>
              </a:ext>
            </a:extLst>
          </p:cNvPr>
          <p:cNvSpPr/>
          <p:nvPr userDrawn="1"/>
        </p:nvSpPr>
        <p:spPr>
          <a:xfrm rot="16514274">
            <a:off x="6692874" y="965726"/>
            <a:ext cx="6957625" cy="4683965"/>
          </a:xfrm>
          <a:custGeom>
            <a:avLst/>
            <a:gdLst>
              <a:gd name="connsiteX0" fmla="*/ 6585692 w 6957625"/>
              <a:gd name="connsiteY0" fmla="*/ 0 h 4683965"/>
              <a:gd name="connsiteX1" fmla="*/ 6957625 w 6957625"/>
              <a:gd name="connsiteY1" fmla="*/ 4057120 h 4683965"/>
              <a:gd name="connsiteX2" fmla="*/ 119871 w 6957625"/>
              <a:gd name="connsiteY2" fmla="*/ 4683965 h 4683965"/>
              <a:gd name="connsiteX3" fmla="*/ 0 w 6957625"/>
              <a:gd name="connsiteY3" fmla="*/ 3376396 h 46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625" h="4683965">
                <a:moveTo>
                  <a:pt x="6585692" y="0"/>
                </a:moveTo>
                <a:lnTo>
                  <a:pt x="6957625" y="4057120"/>
                </a:lnTo>
                <a:lnTo>
                  <a:pt x="119871" y="4683965"/>
                </a:lnTo>
                <a:lnTo>
                  <a:pt x="0" y="33763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367A8E5-924C-4A57-832D-C281F4A88B2B}"/>
              </a:ext>
            </a:extLst>
          </p:cNvPr>
          <p:cNvSpPr/>
          <p:nvPr userDrawn="1"/>
        </p:nvSpPr>
        <p:spPr>
          <a:xfrm rot="18458202" flipH="1" flipV="1">
            <a:off x="-1571775" y="1796772"/>
            <a:ext cx="4630119" cy="5467317"/>
          </a:xfrm>
          <a:custGeom>
            <a:avLst/>
            <a:gdLst>
              <a:gd name="connsiteX0" fmla="*/ 0 w 4630119"/>
              <a:gd name="connsiteY0" fmla="*/ 5467317 h 5467317"/>
              <a:gd name="connsiteX1" fmla="*/ 3167359 w 4630119"/>
              <a:gd name="connsiteY1" fmla="*/ 0 h 5467317"/>
              <a:gd name="connsiteX2" fmla="*/ 4630119 w 4630119"/>
              <a:gd name="connsiteY2" fmla="*/ 1896918 h 54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119" h="5467317">
                <a:moveTo>
                  <a:pt x="0" y="5467317"/>
                </a:moveTo>
                <a:lnTo>
                  <a:pt x="3167359" y="0"/>
                </a:lnTo>
                <a:lnTo>
                  <a:pt x="4630119" y="18969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C243CD1C-DCCA-4F8C-A836-F4CC95DC97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3649" y="134349"/>
            <a:ext cx="3600978" cy="980589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tx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0157295-854E-4F97-95B9-FB9DC4E7A8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5586" y="723622"/>
            <a:ext cx="6195414" cy="18671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i="1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9135CD-9A2D-4CF1-8CCB-87CC0C502D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5586" y="3529632"/>
            <a:ext cx="6195414" cy="224657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262031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268424-98FD-45FF-BF3A-0F4C97FF1CB0}"/>
              </a:ext>
            </a:extLst>
          </p:cNvPr>
          <p:cNvGrpSpPr/>
          <p:nvPr userDrawn="1"/>
        </p:nvGrpSpPr>
        <p:grpSpPr>
          <a:xfrm>
            <a:off x="1520378" y="2030855"/>
            <a:ext cx="1062878" cy="798341"/>
            <a:chOff x="1520378" y="2030855"/>
            <a:chExt cx="1062878" cy="798341"/>
          </a:xfrm>
          <a:solidFill>
            <a:schemeClr val="accent3">
              <a:alpha val="63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400E94-28CF-4DA4-AF4F-CCDFED7C9AB3}"/>
                </a:ext>
              </a:extLst>
            </p:cNvPr>
            <p:cNvSpPr/>
            <p:nvPr userDrawn="1"/>
          </p:nvSpPr>
          <p:spPr>
            <a:xfrm>
              <a:off x="1520378" y="2045635"/>
              <a:ext cx="455770" cy="783561"/>
            </a:xfrm>
            <a:custGeom>
              <a:avLst/>
              <a:gdLst>
                <a:gd name="connsiteX0" fmla="*/ 209158 w 495300"/>
                <a:gd name="connsiteY0" fmla="*/ 0 h 851520"/>
                <a:gd name="connsiteX1" fmla="*/ 302728 w 495300"/>
                <a:gd name="connsiteY1" fmla="*/ 156565 h 851520"/>
                <a:gd name="connsiteX2" fmla="*/ 190534 w 495300"/>
                <a:gd name="connsiteY2" fmla="*/ 296551 h 851520"/>
                <a:gd name="connsiteX3" fmla="*/ 182451 w 495300"/>
                <a:gd name="connsiteY3" fmla="*/ 356220 h 851520"/>
                <a:gd name="connsiteX4" fmla="*/ 495300 w 495300"/>
                <a:gd name="connsiteY4" fmla="*/ 356220 h 851520"/>
                <a:gd name="connsiteX5" fmla="*/ 495300 w 495300"/>
                <a:gd name="connsiteY5" fmla="*/ 851520 h 851520"/>
                <a:gd name="connsiteX6" fmla="*/ 0 w 495300"/>
                <a:gd name="connsiteY6" fmla="*/ 851520 h 851520"/>
                <a:gd name="connsiteX7" fmla="*/ 0 w 495300"/>
                <a:gd name="connsiteY7" fmla="*/ 356220 h 851520"/>
                <a:gd name="connsiteX8" fmla="*/ 88 w 495300"/>
                <a:gd name="connsiteY8" fmla="*/ 356220 h 851520"/>
                <a:gd name="connsiteX9" fmla="*/ 3521 w 495300"/>
                <a:gd name="connsiteY9" fmla="*/ 302989 h 851520"/>
                <a:gd name="connsiteX10" fmla="*/ 209158 w 495300"/>
                <a:gd name="connsiteY10" fmla="*/ 0 h 85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300" h="851520">
                  <a:moveTo>
                    <a:pt x="209158" y="0"/>
                  </a:moveTo>
                  <a:lnTo>
                    <a:pt x="302728" y="156565"/>
                  </a:lnTo>
                  <a:cubicBezTo>
                    <a:pt x="246699" y="187449"/>
                    <a:pt x="206842" y="238205"/>
                    <a:pt x="190534" y="296551"/>
                  </a:cubicBezTo>
                  <a:lnTo>
                    <a:pt x="182451" y="356220"/>
                  </a:lnTo>
                  <a:lnTo>
                    <a:pt x="495300" y="356220"/>
                  </a:lnTo>
                  <a:lnTo>
                    <a:pt x="495300" y="851520"/>
                  </a:lnTo>
                  <a:lnTo>
                    <a:pt x="0" y="851520"/>
                  </a:lnTo>
                  <a:lnTo>
                    <a:pt x="0" y="356220"/>
                  </a:lnTo>
                  <a:lnTo>
                    <a:pt x="88" y="356220"/>
                  </a:lnTo>
                  <a:lnTo>
                    <a:pt x="3521" y="302989"/>
                  </a:lnTo>
                  <a:cubicBezTo>
                    <a:pt x="20227" y="177348"/>
                    <a:pt x="95454" y="64930"/>
                    <a:pt x="2091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F019AF-BD21-420B-864E-7C98E1F4C267}"/>
                </a:ext>
              </a:extLst>
            </p:cNvPr>
            <p:cNvSpPr/>
            <p:nvPr userDrawn="1"/>
          </p:nvSpPr>
          <p:spPr>
            <a:xfrm>
              <a:off x="2127486" y="2030855"/>
              <a:ext cx="455770" cy="783561"/>
            </a:xfrm>
            <a:custGeom>
              <a:avLst/>
              <a:gdLst>
                <a:gd name="connsiteX0" fmla="*/ 209158 w 495300"/>
                <a:gd name="connsiteY0" fmla="*/ 0 h 851520"/>
                <a:gd name="connsiteX1" fmla="*/ 302728 w 495300"/>
                <a:gd name="connsiteY1" fmla="*/ 156565 h 851520"/>
                <a:gd name="connsiteX2" fmla="*/ 190534 w 495300"/>
                <a:gd name="connsiteY2" fmla="*/ 296551 h 851520"/>
                <a:gd name="connsiteX3" fmla="*/ 182451 w 495300"/>
                <a:gd name="connsiteY3" fmla="*/ 356220 h 851520"/>
                <a:gd name="connsiteX4" fmla="*/ 495300 w 495300"/>
                <a:gd name="connsiteY4" fmla="*/ 356220 h 851520"/>
                <a:gd name="connsiteX5" fmla="*/ 495300 w 495300"/>
                <a:gd name="connsiteY5" fmla="*/ 851520 h 851520"/>
                <a:gd name="connsiteX6" fmla="*/ 0 w 495300"/>
                <a:gd name="connsiteY6" fmla="*/ 851520 h 851520"/>
                <a:gd name="connsiteX7" fmla="*/ 0 w 495300"/>
                <a:gd name="connsiteY7" fmla="*/ 356220 h 851520"/>
                <a:gd name="connsiteX8" fmla="*/ 88 w 495300"/>
                <a:gd name="connsiteY8" fmla="*/ 356220 h 851520"/>
                <a:gd name="connsiteX9" fmla="*/ 3521 w 495300"/>
                <a:gd name="connsiteY9" fmla="*/ 302989 h 851520"/>
                <a:gd name="connsiteX10" fmla="*/ 209158 w 495300"/>
                <a:gd name="connsiteY10" fmla="*/ 0 h 85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300" h="851520">
                  <a:moveTo>
                    <a:pt x="209158" y="0"/>
                  </a:moveTo>
                  <a:lnTo>
                    <a:pt x="302728" y="156565"/>
                  </a:lnTo>
                  <a:cubicBezTo>
                    <a:pt x="246699" y="187449"/>
                    <a:pt x="206842" y="238205"/>
                    <a:pt x="190534" y="296551"/>
                  </a:cubicBezTo>
                  <a:lnTo>
                    <a:pt x="182451" y="356220"/>
                  </a:lnTo>
                  <a:lnTo>
                    <a:pt x="495300" y="356220"/>
                  </a:lnTo>
                  <a:lnTo>
                    <a:pt x="495300" y="851520"/>
                  </a:lnTo>
                  <a:lnTo>
                    <a:pt x="0" y="851520"/>
                  </a:lnTo>
                  <a:lnTo>
                    <a:pt x="0" y="356220"/>
                  </a:lnTo>
                  <a:lnTo>
                    <a:pt x="88" y="356220"/>
                  </a:lnTo>
                  <a:lnTo>
                    <a:pt x="3521" y="302989"/>
                  </a:lnTo>
                  <a:cubicBezTo>
                    <a:pt x="20227" y="177348"/>
                    <a:pt x="95454" y="64930"/>
                    <a:pt x="2091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9" name="Palette green">
            <a:extLst>
              <a:ext uri="{FF2B5EF4-FFF2-40B4-BE49-F238E27FC236}">
                <a16:creationId xmlns:a16="http://schemas.microsoft.com/office/drawing/2014/main" id="{F1DE2607-089F-4835-8538-EEDD08205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43916" y="-1803698"/>
            <a:ext cx="3400425" cy="657225"/>
          </a:xfrm>
          <a:prstGeom prst="rect">
            <a:avLst/>
          </a:prstGeom>
        </p:spPr>
      </p:pic>
      <p:sp>
        <p:nvSpPr>
          <p:cNvPr id="17" name="Trapezoid 16">
            <a:extLst>
              <a:ext uri="{FF2B5EF4-FFF2-40B4-BE49-F238E27FC236}">
                <a16:creationId xmlns:a16="http://schemas.microsoft.com/office/drawing/2014/main" id="{D87FCA35-97C2-4AB1-A27F-2B3AF4BBE051}"/>
              </a:ext>
            </a:extLst>
          </p:cNvPr>
          <p:cNvSpPr/>
          <p:nvPr userDrawn="1"/>
        </p:nvSpPr>
        <p:spPr>
          <a:xfrm>
            <a:off x="13716471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rgbClr val="72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45DC2-0602-4461-BC0D-0400D51A3C91}"/>
              </a:ext>
            </a:extLst>
          </p:cNvPr>
          <p:cNvSpPr txBox="1"/>
          <p:nvPr userDrawn="1"/>
        </p:nvSpPr>
        <p:spPr>
          <a:xfrm>
            <a:off x="14132262" y="3577970"/>
            <a:ext cx="4421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Pioneers </a:t>
            </a:r>
          </a:p>
          <a:p>
            <a:pPr algn="r"/>
            <a:r>
              <a:rPr lang="nl-NL" sz="6000" dirty="0">
                <a:solidFill>
                  <a:srgbClr val="1E2E39"/>
                </a:solidFill>
                <a:latin typeface="Montserrat" panose="00000500000000000000" pitchFamily="50" charset="0"/>
              </a:rPr>
              <a:t>in Biotech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44B6F7-CAA4-4346-844F-0717B6A1DFA7}"/>
              </a:ext>
            </a:extLst>
          </p:cNvPr>
          <p:cNvSpPr txBox="1"/>
          <p:nvPr userDrawn="1"/>
        </p:nvSpPr>
        <p:spPr>
          <a:xfrm>
            <a:off x="15374007" y="5406877"/>
            <a:ext cx="318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1E2E38"/>
                </a:solidFill>
                <a:latin typeface="+mj-lt"/>
              </a:rPr>
              <a:t>For the growth of your business</a:t>
            </a:r>
          </a:p>
        </p:txBody>
      </p:sp>
      <p:grpSp>
        <p:nvGrpSpPr>
          <p:cNvPr id="30" name="Research icon">
            <a:extLst>
              <a:ext uri="{FF2B5EF4-FFF2-40B4-BE49-F238E27FC236}">
                <a16:creationId xmlns:a16="http://schemas.microsoft.com/office/drawing/2014/main" id="{8B6DC057-CE6B-4892-B6F2-012A4FC60613}"/>
              </a:ext>
            </a:extLst>
          </p:cNvPr>
          <p:cNvGrpSpPr/>
          <p:nvPr userDrawn="1"/>
        </p:nvGrpSpPr>
        <p:grpSpPr>
          <a:xfrm>
            <a:off x="17760609" y="625515"/>
            <a:ext cx="1779809" cy="1422843"/>
            <a:chOff x="1740917" y="4710311"/>
            <a:chExt cx="1209045" cy="96655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A847B5-748A-4755-ACDF-CA056D53B0A1}"/>
                </a:ext>
              </a:extLst>
            </p:cNvPr>
            <p:cNvSpPr/>
            <p:nvPr/>
          </p:nvSpPr>
          <p:spPr>
            <a:xfrm>
              <a:off x="1740917" y="471031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6EC0A6BB-1C84-4406-ACAE-EEFA52CA7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16499">
              <a:off x="1966070" y="4933779"/>
              <a:ext cx="510557" cy="510557"/>
            </a:xfrm>
            <a:prstGeom prst="rect">
              <a:avLst/>
            </a:prstGeom>
          </p:spPr>
        </p:pic>
      </p:grpSp>
      <p:grpSp>
        <p:nvGrpSpPr>
          <p:cNvPr id="33" name="Product icon">
            <a:extLst>
              <a:ext uri="{FF2B5EF4-FFF2-40B4-BE49-F238E27FC236}">
                <a16:creationId xmlns:a16="http://schemas.microsoft.com/office/drawing/2014/main" id="{D24D7BEC-FB8A-464F-AE4E-A93A4F307B68}"/>
              </a:ext>
            </a:extLst>
          </p:cNvPr>
          <p:cNvGrpSpPr/>
          <p:nvPr userDrawn="1"/>
        </p:nvGrpSpPr>
        <p:grpSpPr>
          <a:xfrm>
            <a:off x="19265339" y="4031431"/>
            <a:ext cx="1779809" cy="1422843"/>
            <a:chOff x="2098093" y="5810621"/>
            <a:chExt cx="1209045" cy="96655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12EFEBA-0302-4253-82EC-7F4747CC9C18}"/>
                </a:ext>
              </a:extLst>
            </p:cNvPr>
            <p:cNvSpPr/>
            <p:nvPr/>
          </p:nvSpPr>
          <p:spPr>
            <a:xfrm rot="219317">
              <a:off x="2098093" y="5810621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5" name="Graphic 34" descr="Medicine">
              <a:extLst>
                <a:ext uri="{FF2B5EF4-FFF2-40B4-BE49-F238E27FC236}">
                  <a16:creationId xmlns:a16="http://schemas.microsoft.com/office/drawing/2014/main" id="{7511DBB2-55AC-4932-88C1-D607AD63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2812" y="6014048"/>
              <a:ext cx="528569" cy="528567"/>
            </a:xfrm>
            <a:prstGeom prst="rect">
              <a:avLst/>
            </a:prstGeom>
          </p:spPr>
        </p:pic>
      </p:grpSp>
      <p:grpSp>
        <p:nvGrpSpPr>
          <p:cNvPr id="36" name="Testing icon">
            <a:extLst>
              <a:ext uri="{FF2B5EF4-FFF2-40B4-BE49-F238E27FC236}">
                <a16:creationId xmlns:a16="http://schemas.microsoft.com/office/drawing/2014/main" id="{7609AA43-CBD8-49C4-8926-8858E71817F8}"/>
              </a:ext>
            </a:extLst>
          </p:cNvPr>
          <p:cNvGrpSpPr/>
          <p:nvPr userDrawn="1"/>
        </p:nvGrpSpPr>
        <p:grpSpPr>
          <a:xfrm>
            <a:off x="18488186" y="2307214"/>
            <a:ext cx="1779809" cy="1422843"/>
            <a:chOff x="1214154" y="3695596"/>
            <a:chExt cx="1209045" cy="96655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CE41B76-A3B1-4A54-A7F2-C7F896677670}"/>
                </a:ext>
              </a:extLst>
            </p:cNvPr>
            <p:cNvSpPr/>
            <p:nvPr/>
          </p:nvSpPr>
          <p:spPr>
            <a:xfrm>
              <a:off x="1214154" y="3695596"/>
              <a:ext cx="1209045" cy="966554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8" name="Graphic 37" descr="Microscope">
              <a:extLst>
                <a:ext uri="{FF2B5EF4-FFF2-40B4-BE49-F238E27FC236}">
                  <a16:creationId xmlns:a16="http://schemas.microsoft.com/office/drawing/2014/main" id="{A13759DC-B979-400C-AEED-D16CDD34C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82320" y="3827229"/>
              <a:ext cx="595821" cy="595821"/>
            </a:xfrm>
            <a:prstGeom prst="rect">
              <a:avLst/>
            </a:prstGeom>
          </p:spPr>
        </p:pic>
      </p:grpSp>
      <p:sp>
        <p:nvSpPr>
          <p:cNvPr id="58" name="Previous button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BCB26CB-D32B-47CC-A668-B0442FB9A0AA}"/>
              </a:ext>
            </a:extLst>
          </p:cNvPr>
          <p:cNvSpPr/>
          <p:nvPr userDrawn="1"/>
        </p:nvSpPr>
        <p:spPr>
          <a:xfrm rot="16200000">
            <a:off x="746222" y="6265068"/>
            <a:ext cx="487495" cy="418230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Next button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0B8945-C412-4700-99A5-E09A4AA474E8}"/>
              </a:ext>
            </a:extLst>
          </p:cNvPr>
          <p:cNvSpPr/>
          <p:nvPr userDrawn="1"/>
        </p:nvSpPr>
        <p:spPr>
          <a:xfrm rot="5400000">
            <a:off x="1282015" y="6265495"/>
            <a:ext cx="487490" cy="418225"/>
          </a:xfrm>
          <a:prstGeom prst="triangle">
            <a:avLst/>
          </a:prstGeom>
          <a:solidFill>
            <a:srgbClr val="1E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76E3311-60EE-4FB9-9E20-BBB563E4B2A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171239" y="6306091"/>
            <a:ext cx="543135" cy="345642"/>
          </a:xfrm>
          <a:prstGeom prst="rect">
            <a:avLst/>
          </a:pr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7FE2B8B-2DB9-4604-BDC3-AC47AD0AF8D3}"/>
              </a:ext>
            </a:extLst>
          </p:cNvPr>
          <p:cNvSpPr/>
          <p:nvPr userDrawn="1"/>
        </p:nvSpPr>
        <p:spPr>
          <a:xfrm rot="16514274">
            <a:off x="6692874" y="965726"/>
            <a:ext cx="6957625" cy="4683965"/>
          </a:xfrm>
          <a:custGeom>
            <a:avLst/>
            <a:gdLst>
              <a:gd name="connsiteX0" fmla="*/ 6585692 w 6957625"/>
              <a:gd name="connsiteY0" fmla="*/ 0 h 4683965"/>
              <a:gd name="connsiteX1" fmla="*/ 6957625 w 6957625"/>
              <a:gd name="connsiteY1" fmla="*/ 4057120 h 4683965"/>
              <a:gd name="connsiteX2" fmla="*/ 119871 w 6957625"/>
              <a:gd name="connsiteY2" fmla="*/ 4683965 h 4683965"/>
              <a:gd name="connsiteX3" fmla="*/ 0 w 6957625"/>
              <a:gd name="connsiteY3" fmla="*/ 3376396 h 468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7625" h="4683965">
                <a:moveTo>
                  <a:pt x="6585692" y="0"/>
                </a:moveTo>
                <a:lnTo>
                  <a:pt x="6957625" y="4057120"/>
                </a:lnTo>
                <a:lnTo>
                  <a:pt x="119871" y="4683965"/>
                </a:lnTo>
                <a:lnTo>
                  <a:pt x="0" y="33763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367A8E5-924C-4A57-832D-C281F4A88B2B}"/>
              </a:ext>
            </a:extLst>
          </p:cNvPr>
          <p:cNvSpPr/>
          <p:nvPr userDrawn="1"/>
        </p:nvSpPr>
        <p:spPr>
          <a:xfrm rot="18458202" flipH="1" flipV="1">
            <a:off x="-1571775" y="1796772"/>
            <a:ext cx="4630119" cy="5467317"/>
          </a:xfrm>
          <a:custGeom>
            <a:avLst/>
            <a:gdLst>
              <a:gd name="connsiteX0" fmla="*/ 0 w 4630119"/>
              <a:gd name="connsiteY0" fmla="*/ 5467317 h 5467317"/>
              <a:gd name="connsiteX1" fmla="*/ 3167359 w 4630119"/>
              <a:gd name="connsiteY1" fmla="*/ 0 h 5467317"/>
              <a:gd name="connsiteX2" fmla="*/ 4630119 w 4630119"/>
              <a:gd name="connsiteY2" fmla="*/ 1896918 h 546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0119" h="5467317">
                <a:moveTo>
                  <a:pt x="0" y="5467317"/>
                </a:moveTo>
                <a:lnTo>
                  <a:pt x="3167359" y="0"/>
                </a:lnTo>
                <a:lnTo>
                  <a:pt x="4630119" y="18969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C243CD1C-DCCA-4F8C-A836-F4CC95DC97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3649" y="134349"/>
            <a:ext cx="3600978" cy="980589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0157295-854E-4F97-95B9-FB9DC4E7A8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05586" y="723622"/>
            <a:ext cx="6195414" cy="186717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Quote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99135CD-9A2D-4CF1-8CCB-87CC0C502DA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5586" y="3529632"/>
            <a:ext cx="6195414" cy="224657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348401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27354957-679C-45F9-A77B-A87D159898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" y="617106"/>
            <a:ext cx="6138966" cy="5060316"/>
          </a:xfrm>
          <a:custGeom>
            <a:avLst/>
            <a:gdLst>
              <a:gd name="connsiteX0" fmla="*/ 849486 w 6138966"/>
              <a:gd name="connsiteY0" fmla="*/ 247491 h 5060316"/>
              <a:gd name="connsiteX1" fmla="*/ 5618336 w 6138966"/>
              <a:gd name="connsiteY1" fmla="*/ 590391 h 5060316"/>
              <a:gd name="connsiteX2" fmla="*/ 4024486 w 6138966"/>
              <a:gd name="connsiteY2" fmla="*/ 2901791 h 5060316"/>
              <a:gd name="connsiteX3" fmla="*/ 6138966 w 6138966"/>
              <a:gd name="connsiteY3" fmla="*/ 0 h 5060316"/>
              <a:gd name="connsiteX4" fmla="*/ 5702172 w 6138966"/>
              <a:gd name="connsiteY4" fmla="*/ 4527544 h 5060316"/>
              <a:gd name="connsiteX5" fmla="*/ 6088236 w 6138966"/>
              <a:gd name="connsiteY5" fmla="*/ 4857591 h 5060316"/>
              <a:gd name="connsiteX6" fmla="*/ 5679572 w 6138966"/>
              <a:gd name="connsiteY6" fmla="*/ 4761804 h 5060316"/>
              <a:gd name="connsiteX7" fmla="*/ 5650773 w 6138966"/>
              <a:gd name="connsiteY7" fmla="*/ 5060316 h 5060316"/>
              <a:gd name="connsiteX8" fmla="*/ 4790104 w 6138966"/>
              <a:gd name="connsiteY8" fmla="*/ 4553322 h 5060316"/>
              <a:gd name="connsiteX9" fmla="*/ 0 w 6138966"/>
              <a:gd name="connsiteY9" fmla="*/ 3430569 h 5060316"/>
              <a:gd name="connsiteX10" fmla="*/ 0 w 6138966"/>
              <a:gd name="connsiteY10" fmla="*/ 2532587 h 5060316"/>
              <a:gd name="connsiteX11" fmla="*/ 1230486 w 6138966"/>
              <a:gd name="connsiteY11" fmla="*/ 704691 h 5060316"/>
              <a:gd name="connsiteX12" fmla="*/ 4089927 w 6138966"/>
              <a:gd name="connsiteY12" fmla="*/ 3149233 h 506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38966" h="5060316">
                <a:moveTo>
                  <a:pt x="849486" y="247491"/>
                </a:moveTo>
                <a:lnTo>
                  <a:pt x="5618336" y="590391"/>
                </a:lnTo>
                <a:lnTo>
                  <a:pt x="4024486" y="2901791"/>
                </a:lnTo>
                <a:close/>
                <a:moveTo>
                  <a:pt x="6138966" y="0"/>
                </a:moveTo>
                <a:lnTo>
                  <a:pt x="5702172" y="4527544"/>
                </a:lnTo>
                <a:lnTo>
                  <a:pt x="6088236" y="4857591"/>
                </a:lnTo>
                <a:lnTo>
                  <a:pt x="5679572" y="4761804"/>
                </a:lnTo>
                <a:lnTo>
                  <a:pt x="5650773" y="5060316"/>
                </a:lnTo>
                <a:lnTo>
                  <a:pt x="4790104" y="4553322"/>
                </a:lnTo>
                <a:lnTo>
                  <a:pt x="0" y="3430569"/>
                </a:lnTo>
                <a:lnTo>
                  <a:pt x="0" y="2532587"/>
                </a:lnTo>
                <a:lnTo>
                  <a:pt x="1230486" y="704691"/>
                </a:lnTo>
                <a:lnTo>
                  <a:pt x="4089927" y="31492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C217-07CE-4ECE-AFDA-80A772D50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90988" y="282781"/>
            <a:ext cx="4902200" cy="957263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D7A21E-0C4F-4932-BB16-B6B70631D9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1350" y="1866900"/>
            <a:ext cx="4902200" cy="1562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E9E0A22C-4F95-4EB5-9AA2-FDDDF0D5D5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3400" y="3860800"/>
            <a:ext cx="3739788" cy="8255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6E2F51A4-7C23-4B6F-90CA-1F5F2B8ED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53400" y="5118100"/>
            <a:ext cx="3739788" cy="8255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201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83DED23-5A5C-4FC7-B9BA-B512227EE9EC}"/>
              </a:ext>
            </a:extLst>
          </p:cNvPr>
          <p:cNvSpPr/>
          <p:nvPr userDrawn="1"/>
        </p:nvSpPr>
        <p:spPr>
          <a:xfrm rot="5400000">
            <a:off x="1277149" y="1274193"/>
            <a:ext cx="5476386" cy="4721023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991939-1D91-44EB-AAE0-077007767E62}"/>
              </a:ext>
            </a:extLst>
          </p:cNvPr>
          <p:cNvSpPr/>
          <p:nvPr userDrawn="1"/>
        </p:nvSpPr>
        <p:spPr>
          <a:xfrm rot="16200000">
            <a:off x="4060517" y="2853320"/>
            <a:ext cx="1944624" cy="1676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26B03B0-9CF0-4AB2-BB22-46DDA9317334}"/>
              </a:ext>
            </a:extLst>
          </p:cNvPr>
          <p:cNvSpPr/>
          <p:nvPr userDrawn="1"/>
        </p:nvSpPr>
        <p:spPr>
          <a:xfrm rot="5400000">
            <a:off x="4473151" y="1937290"/>
            <a:ext cx="1445290" cy="12459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45B8E02-4F28-4FDE-BD4E-B71E001DCDB2}"/>
              </a:ext>
            </a:extLst>
          </p:cNvPr>
          <p:cNvSpPr/>
          <p:nvPr userDrawn="1"/>
        </p:nvSpPr>
        <p:spPr>
          <a:xfrm rot="5400000">
            <a:off x="1598009" y="5750870"/>
            <a:ext cx="687343" cy="582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63D4BF-5B71-43C6-8EA6-C9D13FC43461}"/>
              </a:ext>
            </a:extLst>
          </p:cNvPr>
          <p:cNvSpPr/>
          <p:nvPr userDrawn="1"/>
        </p:nvSpPr>
        <p:spPr>
          <a:xfrm rot="16200000">
            <a:off x="1783601" y="5134715"/>
            <a:ext cx="756980" cy="65256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8DBC641-03B8-44D5-9C53-3816A3EAD410}"/>
              </a:ext>
            </a:extLst>
          </p:cNvPr>
          <p:cNvSpPr/>
          <p:nvPr userDrawn="1"/>
        </p:nvSpPr>
        <p:spPr>
          <a:xfrm rot="5400000">
            <a:off x="666217" y="3444228"/>
            <a:ext cx="2339177" cy="201653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74265C3-5177-44F6-A07E-912B91202ABB}"/>
              </a:ext>
            </a:extLst>
          </p:cNvPr>
          <p:cNvSpPr/>
          <p:nvPr userDrawn="1"/>
        </p:nvSpPr>
        <p:spPr>
          <a:xfrm rot="16200000">
            <a:off x="87893" y="3401333"/>
            <a:ext cx="673229" cy="5803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7F90FB1-0112-44A2-82A9-C5F8E470CD87}"/>
              </a:ext>
            </a:extLst>
          </p:cNvPr>
          <p:cNvSpPr/>
          <p:nvPr userDrawn="1"/>
        </p:nvSpPr>
        <p:spPr>
          <a:xfrm rot="16200000">
            <a:off x="1598010" y="5407198"/>
            <a:ext cx="687343" cy="58227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2C1CB-0223-4AD1-B608-3864C5BDBE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86600" y="464711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9EF5C90-09EC-4985-A27C-D60F1BFFB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1350" y="1866900"/>
            <a:ext cx="4902200" cy="15621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91FB7A1-0C0D-420E-A229-69CCF67DCA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1240" y="117850"/>
            <a:ext cx="5041835" cy="5945134"/>
          </a:xfrm>
          <a:custGeom>
            <a:avLst/>
            <a:gdLst>
              <a:gd name="connsiteX0" fmla="*/ 0 w 5041835"/>
              <a:gd name="connsiteY0" fmla="*/ 0 h 5945134"/>
              <a:gd name="connsiteX1" fmla="*/ 5041835 w 5041835"/>
              <a:gd name="connsiteY1" fmla="*/ 2972567 h 5945134"/>
              <a:gd name="connsiteX2" fmla="*/ 0 w 5041835"/>
              <a:gd name="connsiteY2" fmla="*/ 5945134 h 594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1835" h="5945134">
                <a:moveTo>
                  <a:pt x="0" y="0"/>
                </a:moveTo>
                <a:lnTo>
                  <a:pt x="5041835" y="2972567"/>
                </a:lnTo>
                <a:lnTo>
                  <a:pt x="0" y="59451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097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83DED23-5A5C-4FC7-B9BA-B512227EE9EC}"/>
              </a:ext>
            </a:extLst>
          </p:cNvPr>
          <p:cNvSpPr/>
          <p:nvPr userDrawn="1"/>
        </p:nvSpPr>
        <p:spPr>
          <a:xfrm rot="5400000">
            <a:off x="1264449" y="1274193"/>
            <a:ext cx="5476386" cy="472102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7991939-1D91-44EB-AAE0-077007767E62}"/>
              </a:ext>
            </a:extLst>
          </p:cNvPr>
          <p:cNvSpPr/>
          <p:nvPr userDrawn="1"/>
        </p:nvSpPr>
        <p:spPr>
          <a:xfrm rot="16200000">
            <a:off x="4060517" y="2853320"/>
            <a:ext cx="1944624" cy="16764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26B03B0-9CF0-4AB2-BB22-46DDA9317334}"/>
              </a:ext>
            </a:extLst>
          </p:cNvPr>
          <p:cNvSpPr/>
          <p:nvPr userDrawn="1"/>
        </p:nvSpPr>
        <p:spPr>
          <a:xfrm rot="5400000">
            <a:off x="4473151" y="1937290"/>
            <a:ext cx="1445290" cy="124594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45B8E02-4F28-4FDE-BD4E-B71E001DCDB2}"/>
              </a:ext>
            </a:extLst>
          </p:cNvPr>
          <p:cNvSpPr/>
          <p:nvPr userDrawn="1"/>
        </p:nvSpPr>
        <p:spPr>
          <a:xfrm rot="5400000">
            <a:off x="1598009" y="5750870"/>
            <a:ext cx="687343" cy="58227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063D4BF-5B71-43C6-8EA6-C9D13FC43461}"/>
              </a:ext>
            </a:extLst>
          </p:cNvPr>
          <p:cNvSpPr/>
          <p:nvPr userDrawn="1"/>
        </p:nvSpPr>
        <p:spPr>
          <a:xfrm rot="16200000">
            <a:off x="1783601" y="5134715"/>
            <a:ext cx="756980" cy="65256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C8DBC641-03B8-44D5-9C53-3816A3EAD410}"/>
              </a:ext>
            </a:extLst>
          </p:cNvPr>
          <p:cNvSpPr/>
          <p:nvPr userDrawn="1"/>
        </p:nvSpPr>
        <p:spPr>
          <a:xfrm rot="5400000">
            <a:off x="666217" y="3444228"/>
            <a:ext cx="2339177" cy="201653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74265C3-5177-44F6-A07E-912B91202ABB}"/>
              </a:ext>
            </a:extLst>
          </p:cNvPr>
          <p:cNvSpPr/>
          <p:nvPr userDrawn="1"/>
        </p:nvSpPr>
        <p:spPr>
          <a:xfrm rot="16200000">
            <a:off x="87893" y="3401333"/>
            <a:ext cx="673229" cy="58037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7F90FB1-0112-44A2-82A9-C5F8E470CD87}"/>
              </a:ext>
            </a:extLst>
          </p:cNvPr>
          <p:cNvSpPr/>
          <p:nvPr userDrawn="1"/>
        </p:nvSpPr>
        <p:spPr>
          <a:xfrm rot="16200000">
            <a:off x="1598010" y="5407198"/>
            <a:ext cx="687343" cy="58227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FE899A2-25EB-4731-91B6-A5810036F3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86600" y="464711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D24FE63-A86D-4275-9E3C-25F182DFA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600" y="1850315"/>
            <a:ext cx="4876800" cy="15621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692BBD1-0580-41BE-BD0B-8FD784B564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31240" y="117850"/>
            <a:ext cx="5041835" cy="5945134"/>
          </a:xfrm>
          <a:custGeom>
            <a:avLst/>
            <a:gdLst>
              <a:gd name="connsiteX0" fmla="*/ 0 w 5041835"/>
              <a:gd name="connsiteY0" fmla="*/ 0 h 5945134"/>
              <a:gd name="connsiteX1" fmla="*/ 5041835 w 5041835"/>
              <a:gd name="connsiteY1" fmla="*/ 2972567 h 5945134"/>
              <a:gd name="connsiteX2" fmla="*/ 0 w 5041835"/>
              <a:gd name="connsiteY2" fmla="*/ 5945134 h 594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1835" h="5945134">
                <a:moveTo>
                  <a:pt x="0" y="0"/>
                </a:moveTo>
                <a:lnTo>
                  <a:pt x="5041835" y="2972567"/>
                </a:lnTo>
                <a:lnTo>
                  <a:pt x="0" y="59451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32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3746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 Pattern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67A52C50-7276-4DFD-8631-ECF68A9670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8527" y="156530"/>
            <a:ext cx="4417780" cy="3304143"/>
          </a:xfrm>
          <a:custGeom>
            <a:avLst/>
            <a:gdLst>
              <a:gd name="connsiteX0" fmla="*/ 3337210 w 4417780"/>
              <a:gd name="connsiteY0" fmla="*/ 2323690 h 3304143"/>
              <a:gd name="connsiteX1" fmla="*/ 4417780 w 4417780"/>
              <a:gd name="connsiteY1" fmla="*/ 2323690 h 3304143"/>
              <a:gd name="connsiteX2" fmla="*/ 3877495 w 4417780"/>
              <a:gd name="connsiteY2" fmla="*/ 3290116 h 3304143"/>
              <a:gd name="connsiteX3" fmla="*/ 2262067 w 4417780"/>
              <a:gd name="connsiteY3" fmla="*/ 642267 h 3304143"/>
              <a:gd name="connsiteX4" fmla="*/ 3750201 w 4417780"/>
              <a:gd name="connsiteY4" fmla="*/ 3304143 h 3304143"/>
              <a:gd name="connsiteX5" fmla="*/ 773932 w 4417780"/>
              <a:gd name="connsiteY5" fmla="*/ 3304143 h 3304143"/>
              <a:gd name="connsiteX6" fmla="*/ 811530 w 4417780"/>
              <a:gd name="connsiteY6" fmla="*/ 0 h 3304143"/>
              <a:gd name="connsiteX7" fmla="*/ 1623060 w 4417780"/>
              <a:gd name="connsiteY7" fmla="*/ 1451610 h 3304143"/>
              <a:gd name="connsiteX8" fmla="*/ 0 w 4417780"/>
              <a:gd name="connsiteY8" fmla="*/ 1451610 h 330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7780" h="3304143">
                <a:moveTo>
                  <a:pt x="3337210" y="2323690"/>
                </a:moveTo>
                <a:lnTo>
                  <a:pt x="4417780" y="2323690"/>
                </a:lnTo>
                <a:lnTo>
                  <a:pt x="3877495" y="3290116"/>
                </a:lnTo>
                <a:close/>
                <a:moveTo>
                  <a:pt x="2262067" y="642267"/>
                </a:moveTo>
                <a:lnTo>
                  <a:pt x="3750201" y="3304143"/>
                </a:lnTo>
                <a:lnTo>
                  <a:pt x="773932" y="3304143"/>
                </a:lnTo>
                <a:close/>
                <a:moveTo>
                  <a:pt x="811530" y="0"/>
                </a:moveTo>
                <a:lnTo>
                  <a:pt x="1623060" y="1451610"/>
                </a:lnTo>
                <a:lnTo>
                  <a:pt x="0" y="14516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DEFB49-95F2-4633-AFA0-C952B0713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1070" y="1774553"/>
            <a:ext cx="2811382" cy="4638947"/>
          </a:xfrm>
          <a:custGeom>
            <a:avLst/>
            <a:gdLst>
              <a:gd name="connsiteX0" fmla="*/ 606338 w 2811382"/>
              <a:gd name="connsiteY0" fmla="*/ 2669949 h 4638947"/>
              <a:gd name="connsiteX1" fmla="*/ 2807893 w 2811382"/>
              <a:gd name="connsiteY1" fmla="*/ 2669949 h 4638947"/>
              <a:gd name="connsiteX2" fmla="*/ 1707115 w 2811382"/>
              <a:gd name="connsiteY2" fmla="*/ 4638947 h 4638947"/>
              <a:gd name="connsiteX3" fmla="*/ 1405691 w 2811382"/>
              <a:gd name="connsiteY3" fmla="*/ 0 h 4638947"/>
              <a:gd name="connsiteX4" fmla="*/ 2811382 w 2811382"/>
              <a:gd name="connsiteY4" fmla="*/ 2514407 h 4638947"/>
              <a:gd name="connsiteX5" fmla="*/ 0 w 2811382"/>
              <a:gd name="connsiteY5" fmla="*/ 2514407 h 463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1382" h="4638947">
                <a:moveTo>
                  <a:pt x="606338" y="2669949"/>
                </a:moveTo>
                <a:lnTo>
                  <a:pt x="2807893" y="2669949"/>
                </a:lnTo>
                <a:lnTo>
                  <a:pt x="1707115" y="4638947"/>
                </a:lnTo>
                <a:close/>
                <a:moveTo>
                  <a:pt x="1405691" y="0"/>
                </a:moveTo>
                <a:lnTo>
                  <a:pt x="2811382" y="2514407"/>
                </a:lnTo>
                <a:lnTo>
                  <a:pt x="0" y="2514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46B0676-AD3D-43B7-BD20-D9E5561C2AB4}"/>
              </a:ext>
            </a:extLst>
          </p:cNvPr>
          <p:cNvSpPr/>
          <p:nvPr userDrawn="1"/>
        </p:nvSpPr>
        <p:spPr>
          <a:xfrm>
            <a:off x="3897630" y="3801199"/>
            <a:ext cx="1684020" cy="150613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30CD285-F95A-4B66-AB3A-B9FFA84D2B67}"/>
              </a:ext>
            </a:extLst>
          </p:cNvPr>
          <p:cNvSpPr/>
          <p:nvPr userDrawn="1"/>
        </p:nvSpPr>
        <p:spPr>
          <a:xfrm>
            <a:off x="2651017" y="4576511"/>
            <a:ext cx="1080570" cy="966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BCB69DF-BFBA-4D7B-9879-E9AF1E15AA42}"/>
              </a:ext>
            </a:extLst>
          </p:cNvPr>
          <p:cNvSpPr/>
          <p:nvPr userDrawn="1"/>
        </p:nvSpPr>
        <p:spPr>
          <a:xfrm>
            <a:off x="4017645" y="5813469"/>
            <a:ext cx="1080570" cy="966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0F793F0-DC7B-43CD-83F6-FC33E1901614}"/>
              </a:ext>
            </a:extLst>
          </p:cNvPr>
          <p:cNvSpPr/>
          <p:nvPr userDrawn="1"/>
        </p:nvSpPr>
        <p:spPr>
          <a:xfrm rot="10800000">
            <a:off x="2796527" y="3593602"/>
            <a:ext cx="1916135" cy="17137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A069C3-5633-45AB-B97F-A0525535F117}"/>
              </a:ext>
            </a:extLst>
          </p:cNvPr>
          <p:cNvSpPr/>
          <p:nvPr userDrawn="1"/>
        </p:nvSpPr>
        <p:spPr>
          <a:xfrm rot="10800000">
            <a:off x="1787185" y="1731738"/>
            <a:ext cx="1916135" cy="17137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95B011A-C72C-4277-9DAF-7A11E1E0208E}"/>
              </a:ext>
            </a:extLst>
          </p:cNvPr>
          <p:cNvSpPr/>
          <p:nvPr userDrawn="1"/>
        </p:nvSpPr>
        <p:spPr>
          <a:xfrm rot="10800000">
            <a:off x="4501080" y="5447074"/>
            <a:ext cx="1080570" cy="966426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E4BD898-D469-4345-BD90-F6A0E379E7CE}"/>
              </a:ext>
            </a:extLst>
          </p:cNvPr>
          <p:cNvSpPr/>
          <p:nvPr userDrawn="1"/>
        </p:nvSpPr>
        <p:spPr>
          <a:xfrm rot="10800000">
            <a:off x="1706625" y="156529"/>
            <a:ext cx="1080570" cy="966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60E0B15-DE5D-4CB8-95AC-6FD2D1AB96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09460" y="247541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DC9F87A7-A8B8-4002-82AD-CE4880FE84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9460" y="3669416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452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le Pattern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67A52C50-7276-4DFD-8631-ECF68A9670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08527" y="156530"/>
            <a:ext cx="4417780" cy="3304143"/>
          </a:xfrm>
          <a:custGeom>
            <a:avLst/>
            <a:gdLst>
              <a:gd name="connsiteX0" fmla="*/ 3337210 w 4417780"/>
              <a:gd name="connsiteY0" fmla="*/ 2323690 h 3304143"/>
              <a:gd name="connsiteX1" fmla="*/ 4417780 w 4417780"/>
              <a:gd name="connsiteY1" fmla="*/ 2323690 h 3304143"/>
              <a:gd name="connsiteX2" fmla="*/ 3877495 w 4417780"/>
              <a:gd name="connsiteY2" fmla="*/ 3290116 h 3304143"/>
              <a:gd name="connsiteX3" fmla="*/ 2262067 w 4417780"/>
              <a:gd name="connsiteY3" fmla="*/ 642267 h 3304143"/>
              <a:gd name="connsiteX4" fmla="*/ 3750201 w 4417780"/>
              <a:gd name="connsiteY4" fmla="*/ 3304143 h 3304143"/>
              <a:gd name="connsiteX5" fmla="*/ 773932 w 4417780"/>
              <a:gd name="connsiteY5" fmla="*/ 3304143 h 3304143"/>
              <a:gd name="connsiteX6" fmla="*/ 811530 w 4417780"/>
              <a:gd name="connsiteY6" fmla="*/ 0 h 3304143"/>
              <a:gd name="connsiteX7" fmla="*/ 1623060 w 4417780"/>
              <a:gd name="connsiteY7" fmla="*/ 1451610 h 3304143"/>
              <a:gd name="connsiteX8" fmla="*/ 0 w 4417780"/>
              <a:gd name="connsiteY8" fmla="*/ 1451610 h 330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17780" h="3304143">
                <a:moveTo>
                  <a:pt x="3337210" y="2323690"/>
                </a:moveTo>
                <a:lnTo>
                  <a:pt x="4417780" y="2323690"/>
                </a:lnTo>
                <a:lnTo>
                  <a:pt x="3877495" y="3290116"/>
                </a:lnTo>
                <a:close/>
                <a:moveTo>
                  <a:pt x="2262067" y="642267"/>
                </a:moveTo>
                <a:lnTo>
                  <a:pt x="3750201" y="3304143"/>
                </a:lnTo>
                <a:lnTo>
                  <a:pt x="773932" y="3304143"/>
                </a:lnTo>
                <a:close/>
                <a:moveTo>
                  <a:pt x="811530" y="0"/>
                </a:moveTo>
                <a:lnTo>
                  <a:pt x="1623060" y="1451610"/>
                </a:lnTo>
                <a:lnTo>
                  <a:pt x="0" y="14516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DEFB49-95F2-4633-AFA0-C952B0713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1070" y="1774553"/>
            <a:ext cx="2811382" cy="4638947"/>
          </a:xfrm>
          <a:custGeom>
            <a:avLst/>
            <a:gdLst>
              <a:gd name="connsiteX0" fmla="*/ 606338 w 2811382"/>
              <a:gd name="connsiteY0" fmla="*/ 2669949 h 4638947"/>
              <a:gd name="connsiteX1" fmla="*/ 2807893 w 2811382"/>
              <a:gd name="connsiteY1" fmla="*/ 2669949 h 4638947"/>
              <a:gd name="connsiteX2" fmla="*/ 1707115 w 2811382"/>
              <a:gd name="connsiteY2" fmla="*/ 4638947 h 4638947"/>
              <a:gd name="connsiteX3" fmla="*/ 1405691 w 2811382"/>
              <a:gd name="connsiteY3" fmla="*/ 0 h 4638947"/>
              <a:gd name="connsiteX4" fmla="*/ 2811382 w 2811382"/>
              <a:gd name="connsiteY4" fmla="*/ 2514407 h 4638947"/>
              <a:gd name="connsiteX5" fmla="*/ 0 w 2811382"/>
              <a:gd name="connsiteY5" fmla="*/ 2514407 h 463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1382" h="4638947">
                <a:moveTo>
                  <a:pt x="606338" y="2669949"/>
                </a:moveTo>
                <a:lnTo>
                  <a:pt x="2807893" y="2669949"/>
                </a:lnTo>
                <a:lnTo>
                  <a:pt x="1707115" y="4638947"/>
                </a:lnTo>
                <a:close/>
                <a:moveTo>
                  <a:pt x="1405691" y="0"/>
                </a:moveTo>
                <a:lnTo>
                  <a:pt x="2811382" y="2514407"/>
                </a:lnTo>
                <a:lnTo>
                  <a:pt x="0" y="25144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46B0676-AD3D-43B7-BD20-D9E5561C2AB4}"/>
              </a:ext>
            </a:extLst>
          </p:cNvPr>
          <p:cNvSpPr/>
          <p:nvPr userDrawn="1"/>
        </p:nvSpPr>
        <p:spPr>
          <a:xfrm>
            <a:off x="3897630" y="3801199"/>
            <a:ext cx="1684020" cy="1506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30CD285-F95A-4B66-AB3A-B9FFA84D2B67}"/>
              </a:ext>
            </a:extLst>
          </p:cNvPr>
          <p:cNvSpPr/>
          <p:nvPr userDrawn="1"/>
        </p:nvSpPr>
        <p:spPr>
          <a:xfrm>
            <a:off x="2651017" y="4576511"/>
            <a:ext cx="1080570" cy="9664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BCB69DF-BFBA-4D7B-9879-E9AF1E15AA42}"/>
              </a:ext>
            </a:extLst>
          </p:cNvPr>
          <p:cNvSpPr/>
          <p:nvPr userDrawn="1"/>
        </p:nvSpPr>
        <p:spPr>
          <a:xfrm>
            <a:off x="4017645" y="5813469"/>
            <a:ext cx="1080570" cy="9664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0F793F0-DC7B-43CD-83F6-FC33E1901614}"/>
              </a:ext>
            </a:extLst>
          </p:cNvPr>
          <p:cNvSpPr/>
          <p:nvPr userDrawn="1"/>
        </p:nvSpPr>
        <p:spPr>
          <a:xfrm rot="10800000">
            <a:off x="2796527" y="3593602"/>
            <a:ext cx="1916135" cy="171372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A069C3-5633-45AB-B97F-A0525535F117}"/>
              </a:ext>
            </a:extLst>
          </p:cNvPr>
          <p:cNvSpPr/>
          <p:nvPr userDrawn="1"/>
        </p:nvSpPr>
        <p:spPr>
          <a:xfrm rot="10800000">
            <a:off x="1787185" y="1731738"/>
            <a:ext cx="1916135" cy="17137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895B011A-C72C-4277-9DAF-7A11E1E0208E}"/>
              </a:ext>
            </a:extLst>
          </p:cNvPr>
          <p:cNvSpPr/>
          <p:nvPr userDrawn="1"/>
        </p:nvSpPr>
        <p:spPr>
          <a:xfrm rot="10800000">
            <a:off x="4501080" y="5447074"/>
            <a:ext cx="1080570" cy="966426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E4BD898-D469-4345-BD90-F6A0E379E7CE}"/>
              </a:ext>
            </a:extLst>
          </p:cNvPr>
          <p:cNvSpPr/>
          <p:nvPr userDrawn="1"/>
        </p:nvSpPr>
        <p:spPr>
          <a:xfrm rot="10800000">
            <a:off x="1706625" y="156529"/>
            <a:ext cx="1080570" cy="966426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F015E0-4A3B-4C69-B0CD-00078E59F1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09460" y="247541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B18CF1C-A16F-4FC6-9C08-EAF86EA03E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09460" y="3669416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121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C90D806-2BE8-4676-98F0-19B70D555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14" y="0"/>
            <a:ext cx="6554787" cy="6858000"/>
          </a:xfrm>
          <a:custGeom>
            <a:avLst/>
            <a:gdLst>
              <a:gd name="connsiteX0" fmla="*/ 0 w 6554787"/>
              <a:gd name="connsiteY0" fmla="*/ 0 h 6858000"/>
              <a:gd name="connsiteX1" fmla="*/ 6554787 w 6554787"/>
              <a:gd name="connsiteY1" fmla="*/ 6858000 h 6858000"/>
              <a:gd name="connsiteX2" fmla="*/ 0 w 6554787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4787" h="6858000">
                <a:moveTo>
                  <a:pt x="0" y="0"/>
                </a:moveTo>
                <a:lnTo>
                  <a:pt x="65547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C86548-1649-4068-9AB8-3E55B642C343}"/>
              </a:ext>
            </a:extLst>
          </p:cNvPr>
          <p:cNvSpPr/>
          <p:nvPr userDrawn="1"/>
        </p:nvSpPr>
        <p:spPr>
          <a:xfrm>
            <a:off x="2728913" y="1830630"/>
            <a:ext cx="2122487" cy="2220670"/>
          </a:xfrm>
          <a:prstGeom prst="triangle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ECBAA8-584B-4203-B517-B68DF60314BA}"/>
              </a:ext>
            </a:extLst>
          </p:cNvPr>
          <p:cNvSpPr/>
          <p:nvPr userDrawn="1"/>
        </p:nvSpPr>
        <p:spPr>
          <a:xfrm>
            <a:off x="10287000" y="5289550"/>
            <a:ext cx="1739900" cy="140970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2F8D9AB-6509-46A7-93FA-5C661B5B4D95}"/>
              </a:ext>
            </a:extLst>
          </p:cNvPr>
          <p:cNvSpPr/>
          <p:nvPr userDrawn="1"/>
        </p:nvSpPr>
        <p:spPr>
          <a:xfrm>
            <a:off x="11256033" y="5099050"/>
            <a:ext cx="770867" cy="69850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C1B4385-B6E3-4C32-8981-2412F60DAEC6}"/>
              </a:ext>
            </a:extLst>
          </p:cNvPr>
          <p:cNvSpPr/>
          <p:nvPr userDrawn="1"/>
        </p:nvSpPr>
        <p:spPr>
          <a:xfrm flipH="1" flipV="1">
            <a:off x="9283700" y="1863295"/>
            <a:ext cx="2122487" cy="2220670"/>
          </a:xfrm>
          <a:prstGeom prst="triangle">
            <a:avLst>
              <a:gd name="adj" fmla="val 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E00839-D54A-46EE-843E-2356AF053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89288" y="2719705"/>
            <a:ext cx="5865812" cy="846455"/>
          </a:xfrm>
        </p:spPr>
        <p:txBody>
          <a:bodyPr>
            <a:noAutofit/>
          </a:bodyPr>
          <a:lstStyle>
            <a:lvl1pPr marL="0" indent="0">
              <a:buNone/>
              <a:defRPr sz="88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C21509C-8A40-4E22-9F4A-07036EF9E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3851237"/>
            <a:ext cx="5865812" cy="84645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Placeholder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68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C90D806-2BE8-4676-98F0-19B70D555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14" y="0"/>
            <a:ext cx="6554787" cy="6858000"/>
          </a:xfrm>
          <a:custGeom>
            <a:avLst/>
            <a:gdLst>
              <a:gd name="connsiteX0" fmla="*/ 0 w 6554787"/>
              <a:gd name="connsiteY0" fmla="*/ 0 h 6858000"/>
              <a:gd name="connsiteX1" fmla="*/ 6554787 w 6554787"/>
              <a:gd name="connsiteY1" fmla="*/ 6858000 h 6858000"/>
              <a:gd name="connsiteX2" fmla="*/ 0 w 6554787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4787" h="6858000">
                <a:moveTo>
                  <a:pt x="0" y="0"/>
                </a:moveTo>
                <a:lnTo>
                  <a:pt x="6554787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1C86548-1649-4068-9AB8-3E55B642C343}"/>
              </a:ext>
            </a:extLst>
          </p:cNvPr>
          <p:cNvSpPr/>
          <p:nvPr userDrawn="1"/>
        </p:nvSpPr>
        <p:spPr>
          <a:xfrm>
            <a:off x="2728913" y="1830630"/>
            <a:ext cx="2122487" cy="2220670"/>
          </a:xfrm>
          <a:prstGeom prst="triangle">
            <a:avLst>
              <a:gd name="adj" fmla="val 0"/>
            </a:avLst>
          </a:prstGeom>
          <a:solidFill>
            <a:schemeClr val="accent3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4ECBAA8-584B-4203-B517-B68DF60314BA}"/>
              </a:ext>
            </a:extLst>
          </p:cNvPr>
          <p:cNvSpPr/>
          <p:nvPr userDrawn="1"/>
        </p:nvSpPr>
        <p:spPr>
          <a:xfrm>
            <a:off x="10287000" y="5289550"/>
            <a:ext cx="1739900" cy="14097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2F8D9AB-6509-46A7-93FA-5C661B5B4D95}"/>
              </a:ext>
            </a:extLst>
          </p:cNvPr>
          <p:cNvSpPr/>
          <p:nvPr userDrawn="1"/>
        </p:nvSpPr>
        <p:spPr>
          <a:xfrm>
            <a:off x="11256033" y="5099050"/>
            <a:ext cx="770867" cy="69850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C1B4385-B6E3-4C32-8981-2412F60DAEC6}"/>
              </a:ext>
            </a:extLst>
          </p:cNvPr>
          <p:cNvSpPr/>
          <p:nvPr userDrawn="1"/>
        </p:nvSpPr>
        <p:spPr>
          <a:xfrm flipH="1" flipV="1">
            <a:off x="9283700" y="1863295"/>
            <a:ext cx="2122487" cy="2220670"/>
          </a:xfrm>
          <a:prstGeom prst="triangle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CE00839-D54A-46EE-843E-2356AF0536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89288" y="2719705"/>
            <a:ext cx="5865812" cy="846455"/>
          </a:xfrm>
        </p:spPr>
        <p:txBody>
          <a:bodyPr>
            <a:noAutofit/>
          </a:bodyPr>
          <a:lstStyle>
            <a:lvl1pPr marL="0" indent="0">
              <a:buNone/>
              <a:defRPr sz="88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C21509C-8A40-4E22-9F4A-07036EF9E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3851237"/>
            <a:ext cx="5865812" cy="84645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29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02544E-6863-4C4E-85BD-7B630F4367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DDCA9D-2F79-4730-A2EC-3424CD95D6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2788" y="1572078"/>
            <a:ext cx="2566425" cy="2685143"/>
          </a:xfrm>
          <a:custGeom>
            <a:avLst/>
            <a:gdLst>
              <a:gd name="connsiteX0" fmla="*/ 0 w 2566425"/>
              <a:gd name="connsiteY0" fmla="*/ 0 h 2685143"/>
              <a:gd name="connsiteX1" fmla="*/ 2566425 w 2566425"/>
              <a:gd name="connsiteY1" fmla="*/ 2685143 h 2685143"/>
              <a:gd name="connsiteX2" fmla="*/ 0 w 2566425"/>
              <a:gd name="connsiteY2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425" h="2685143">
                <a:moveTo>
                  <a:pt x="0" y="0"/>
                </a:moveTo>
                <a:lnTo>
                  <a:pt x="2566425" y="2685143"/>
                </a:lnTo>
                <a:lnTo>
                  <a:pt x="0" y="2685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0195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02544E-6863-4C4E-85BD-7B630F4367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DDCA9D-2F79-4730-A2EC-3424CD95D6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2788" y="1572078"/>
            <a:ext cx="2566425" cy="2685143"/>
          </a:xfrm>
          <a:custGeom>
            <a:avLst/>
            <a:gdLst>
              <a:gd name="connsiteX0" fmla="*/ 0 w 2566425"/>
              <a:gd name="connsiteY0" fmla="*/ 0 h 2685143"/>
              <a:gd name="connsiteX1" fmla="*/ 2566425 w 2566425"/>
              <a:gd name="connsiteY1" fmla="*/ 2685143 h 2685143"/>
              <a:gd name="connsiteX2" fmla="*/ 0 w 2566425"/>
              <a:gd name="connsiteY2" fmla="*/ 2685143 h 268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6425" h="2685143">
                <a:moveTo>
                  <a:pt x="0" y="0"/>
                </a:moveTo>
                <a:lnTo>
                  <a:pt x="2566425" y="2685143"/>
                </a:lnTo>
                <a:lnTo>
                  <a:pt x="0" y="26851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772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Photo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5D797D-601A-4866-AED0-EC36E33573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6027" y="951262"/>
            <a:ext cx="7199419" cy="4642950"/>
          </a:xfrm>
          <a:custGeom>
            <a:avLst/>
            <a:gdLst>
              <a:gd name="connsiteX0" fmla="*/ 1905787 w 7199419"/>
              <a:gd name="connsiteY0" fmla="*/ 2568105 h 4642950"/>
              <a:gd name="connsiteX1" fmla="*/ 6508633 w 7199419"/>
              <a:gd name="connsiteY1" fmla="*/ 4547086 h 4642950"/>
              <a:gd name="connsiteX2" fmla="*/ 0 w 7199419"/>
              <a:gd name="connsiteY2" fmla="*/ 4531819 h 4642950"/>
              <a:gd name="connsiteX3" fmla="*/ 3087529 w 7199419"/>
              <a:gd name="connsiteY3" fmla="*/ 0 h 4642950"/>
              <a:gd name="connsiteX4" fmla="*/ 7199419 w 7199419"/>
              <a:gd name="connsiteY4" fmla="*/ 4642950 h 4642950"/>
              <a:gd name="connsiteX5" fmla="*/ 2725657 w 7199419"/>
              <a:gd name="connsiteY5" fmla="*/ 2730201 h 46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9419" h="4642950">
                <a:moveTo>
                  <a:pt x="1905787" y="2568105"/>
                </a:moveTo>
                <a:lnTo>
                  <a:pt x="6508633" y="4547086"/>
                </a:lnTo>
                <a:lnTo>
                  <a:pt x="0" y="4531819"/>
                </a:lnTo>
                <a:close/>
                <a:moveTo>
                  <a:pt x="3087529" y="0"/>
                </a:moveTo>
                <a:lnTo>
                  <a:pt x="7199419" y="4642950"/>
                </a:lnTo>
                <a:lnTo>
                  <a:pt x="2725657" y="27302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E4B88E-F068-422C-8F08-090DEB3B97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215" y="316262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E68CDA-8C38-4A6D-935A-50B853DC08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215" y="1422640"/>
            <a:ext cx="4876800" cy="238848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1370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+ Photo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F5D797D-601A-4866-AED0-EC36E33573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6027" y="951262"/>
            <a:ext cx="7199419" cy="4642950"/>
          </a:xfrm>
          <a:custGeom>
            <a:avLst/>
            <a:gdLst>
              <a:gd name="connsiteX0" fmla="*/ 1905787 w 7199419"/>
              <a:gd name="connsiteY0" fmla="*/ 2568105 h 4642950"/>
              <a:gd name="connsiteX1" fmla="*/ 6508633 w 7199419"/>
              <a:gd name="connsiteY1" fmla="*/ 4547086 h 4642950"/>
              <a:gd name="connsiteX2" fmla="*/ 0 w 7199419"/>
              <a:gd name="connsiteY2" fmla="*/ 4531819 h 4642950"/>
              <a:gd name="connsiteX3" fmla="*/ 3087529 w 7199419"/>
              <a:gd name="connsiteY3" fmla="*/ 0 h 4642950"/>
              <a:gd name="connsiteX4" fmla="*/ 7199419 w 7199419"/>
              <a:gd name="connsiteY4" fmla="*/ 4642950 h 4642950"/>
              <a:gd name="connsiteX5" fmla="*/ 2725657 w 7199419"/>
              <a:gd name="connsiteY5" fmla="*/ 2730201 h 46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99419" h="4642950">
                <a:moveTo>
                  <a:pt x="1905787" y="2568105"/>
                </a:moveTo>
                <a:lnTo>
                  <a:pt x="6508633" y="4547086"/>
                </a:lnTo>
                <a:lnTo>
                  <a:pt x="0" y="4531819"/>
                </a:lnTo>
                <a:close/>
                <a:moveTo>
                  <a:pt x="3087529" y="0"/>
                </a:moveTo>
                <a:lnTo>
                  <a:pt x="7199419" y="4642950"/>
                </a:lnTo>
                <a:lnTo>
                  <a:pt x="2725657" y="27302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6E4B88E-F068-422C-8F08-090DEB3B97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215" y="316262"/>
            <a:ext cx="4876800" cy="635000"/>
          </a:xfrm>
        </p:spPr>
        <p:txBody>
          <a:bodyPr>
            <a:normAutofit/>
          </a:bodyPr>
          <a:lstStyle>
            <a:lvl1pPr marL="0" indent="0" algn="r">
              <a:buNone/>
              <a:defRPr sz="36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CE68CDA-8C38-4A6D-935A-50B853DC08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215" y="1422640"/>
            <a:ext cx="4876800" cy="238848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9056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3E792E-95DF-463D-9004-C71733F60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831" y="355600"/>
            <a:ext cx="4424269" cy="3814026"/>
          </a:xfrm>
          <a:custGeom>
            <a:avLst/>
            <a:gdLst>
              <a:gd name="connsiteX0" fmla="*/ 2212135 w 4424269"/>
              <a:gd name="connsiteY0" fmla="*/ 0 h 3814026"/>
              <a:gd name="connsiteX1" fmla="*/ 4424269 w 4424269"/>
              <a:gd name="connsiteY1" fmla="*/ 3814026 h 3814026"/>
              <a:gd name="connsiteX2" fmla="*/ 0 w 4424269"/>
              <a:gd name="connsiteY2" fmla="*/ 3814026 h 381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269" h="3814026">
                <a:moveTo>
                  <a:pt x="2212135" y="0"/>
                </a:moveTo>
                <a:lnTo>
                  <a:pt x="4424269" y="3814026"/>
                </a:lnTo>
                <a:lnTo>
                  <a:pt x="0" y="3814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D80891-0959-43D8-B322-DCE501C12B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9999" y="355600"/>
            <a:ext cx="2682039" cy="2312102"/>
          </a:xfrm>
          <a:custGeom>
            <a:avLst/>
            <a:gdLst>
              <a:gd name="connsiteX0" fmla="*/ 0 w 2682039"/>
              <a:gd name="connsiteY0" fmla="*/ 0 h 2312102"/>
              <a:gd name="connsiteX1" fmla="*/ 2682039 w 2682039"/>
              <a:gd name="connsiteY1" fmla="*/ 0 h 2312102"/>
              <a:gd name="connsiteX2" fmla="*/ 1341019 w 2682039"/>
              <a:gd name="connsiteY2" fmla="*/ 2312102 h 23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039" h="2312102">
                <a:moveTo>
                  <a:pt x="0" y="0"/>
                </a:moveTo>
                <a:lnTo>
                  <a:pt x="2682039" y="0"/>
                </a:lnTo>
                <a:lnTo>
                  <a:pt x="1341019" y="23121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84D386F-7A27-4111-BE40-4A33CEB977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90061" y="4337443"/>
            <a:ext cx="2682039" cy="2312102"/>
          </a:xfrm>
          <a:custGeom>
            <a:avLst/>
            <a:gdLst>
              <a:gd name="connsiteX0" fmla="*/ 0 w 2682039"/>
              <a:gd name="connsiteY0" fmla="*/ 0 h 2312102"/>
              <a:gd name="connsiteX1" fmla="*/ 2682039 w 2682039"/>
              <a:gd name="connsiteY1" fmla="*/ 0 h 2312102"/>
              <a:gd name="connsiteX2" fmla="*/ 1341019 w 2682039"/>
              <a:gd name="connsiteY2" fmla="*/ 2312102 h 23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039" h="2312102">
                <a:moveTo>
                  <a:pt x="0" y="0"/>
                </a:moveTo>
                <a:lnTo>
                  <a:pt x="2682039" y="0"/>
                </a:lnTo>
                <a:lnTo>
                  <a:pt x="1341019" y="23121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15C9AF6-E840-49A6-BFA4-F0B4AF22F48D}"/>
              </a:ext>
            </a:extLst>
          </p:cNvPr>
          <p:cNvSpPr/>
          <p:nvPr userDrawn="1"/>
        </p:nvSpPr>
        <p:spPr>
          <a:xfrm>
            <a:off x="431060" y="2927350"/>
            <a:ext cx="1766314" cy="1522684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2D966C-18D6-4A8D-9427-7217383D83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3618495">
            <a:off x="3109278" y="2183787"/>
            <a:ext cx="3587471" cy="571933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753321A-6C81-4456-9509-189676A46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0822" y="106837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3BC0846-3148-4083-AEBB-5EE7C0BDE6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0822" y="3949457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8147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53E792E-95DF-463D-9004-C71733F602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7831" y="355600"/>
            <a:ext cx="4424269" cy="3814026"/>
          </a:xfrm>
          <a:custGeom>
            <a:avLst/>
            <a:gdLst>
              <a:gd name="connsiteX0" fmla="*/ 2212135 w 4424269"/>
              <a:gd name="connsiteY0" fmla="*/ 0 h 3814026"/>
              <a:gd name="connsiteX1" fmla="*/ 4424269 w 4424269"/>
              <a:gd name="connsiteY1" fmla="*/ 3814026 h 3814026"/>
              <a:gd name="connsiteX2" fmla="*/ 0 w 4424269"/>
              <a:gd name="connsiteY2" fmla="*/ 3814026 h 381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24269" h="3814026">
                <a:moveTo>
                  <a:pt x="2212135" y="0"/>
                </a:moveTo>
                <a:lnTo>
                  <a:pt x="4424269" y="3814026"/>
                </a:lnTo>
                <a:lnTo>
                  <a:pt x="0" y="38140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0D80891-0959-43D8-B322-DCE501C12B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9999" y="355600"/>
            <a:ext cx="2682039" cy="2312102"/>
          </a:xfrm>
          <a:custGeom>
            <a:avLst/>
            <a:gdLst>
              <a:gd name="connsiteX0" fmla="*/ 0 w 2682039"/>
              <a:gd name="connsiteY0" fmla="*/ 0 h 2312102"/>
              <a:gd name="connsiteX1" fmla="*/ 2682039 w 2682039"/>
              <a:gd name="connsiteY1" fmla="*/ 0 h 2312102"/>
              <a:gd name="connsiteX2" fmla="*/ 1341019 w 2682039"/>
              <a:gd name="connsiteY2" fmla="*/ 2312102 h 23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039" h="2312102">
                <a:moveTo>
                  <a:pt x="0" y="0"/>
                </a:moveTo>
                <a:lnTo>
                  <a:pt x="2682039" y="0"/>
                </a:lnTo>
                <a:lnTo>
                  <a:pt x="1341019" y="23121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84D386F-7A27-4111-BE40-4A33CEB977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90061" y="4337443"/>
            <a:ext cx="2682039" cy="2312102"/>
          </a:xfrm>
          <a:custGeom>
            <a:avLst/>
            <a:gdLst>
              <a:gd name="connsiteX0" fmla="*/ 0 w 2682039"/>
              <a:gd name="connsiteY0" fmla="*/ 0 h 2312102"/>
              <a:gd name="connsiteX1" fmla="*/ 2682039 w 2682039"/>
              <a:gd name="connsiteY1" fmla="*/ 0 h 2312102"/>
              <a:gd name="connsiteX2" fmla="*/ 1341019 w 2682039"/>
              <a:gd name="connsiteY2" fmla="*/ 2312102 h 231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039" h="2312102">
                <a:moveTo>
                  <a:pt x="0" y="0"/>
                </a:moveTo>
                <a:lnTo>
                  <a:pt x="2682039" y="0"/>
                </a:lnTo>
                <a:lnTo>
                  <a:pt x="1341019" y="23121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15C9AF6-E840-49A6-BFA4-F0B4AF22F48D}"/>
              </a:ext>
            </a:extLst>
          </p:cNvPr>
          <p:cNvSpPr/>
          <p:nvPr userDrawn="1"/>
        </p:nvSpPr>
        <p:spPr>
          <a:xfrm>
            <a:off x="431060" y="2927350"/>
            <a:ext cx="1766314" cy="1522684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D2D966C-18D6-4A8D-9427-7217383D83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3618495">
            <a:off x="3109278" y="2183787"/>
            <a:ext cx="3587471" cy="571933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753321A-6C81-4456-9509-189676A46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0822" y="106837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3BC0846-3148-4083-AEBB-5EE7C0BDE6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0822" y="3949457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981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5708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012A189-38B5-4F92-A93A-00D3E8CFF0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0"/>
            <a:ext cx="5003800" cy="3932622"/>
          </a:xfrm>
          <a:custGeom>
            <a:avLst/>
            <a:gdLst>
              <a:gd name="connsiteX0" fmla="*/ 0 w 5003800"/>
              <a:gd name="connsiteY0" fmla="*/ 0 h 3932622"/>
              <a:gd name="connsiteX1" fmla="*/ 5003800 w 5003800"/>
              <a:gd name="connsiteY1" fmla="*/ 0 h 3932622"/>
              <a:gd name="connsiteX2" fmla="*/ 2501900 w 5003800"/>
              <a:gd name="connsiteY2" fmla="*/ 3932622 h 39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800" h="3932622">
                <a:moveTo>
                  <a:pt x="0" y="0"/>
                </a:moveTo>
                <a:lnTo>
                  <a:pt x="5003800" y="0"/>
                </a:lnTo>
                <a:lnTo>
                  <a:pt x="2501900" y="39326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F44EF5-6811-4FE0-A3F9-3F8D669688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925378"/>
            <a:ext cx="5003800" cy="3932622"/>
          </a:xfrm>
          <a:custGeom>
            <a:avLst/>
            <a:gdLst>
              <a:gd name="connsiteX0" fmla="*/ 2501900 w 5003800"/>
              <a:gd name="connsiteY0" fmla="*/ 0 h 3932622"/>
              <a:gd name="connsiteX1" fmla="*/ 5003800 w 5003800"/>
              <a:gd name="connsiteY1" fmla="*/ 3932622 h 3932622"/>
              <a:gd name="connsiteX2" fmla="*/ 0 w 5003800"/>
              <a:gd name="connsiteY2" fmla="*/ 3932622 h 39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800" h="3932622">
                <a:moveTo>
                  <a:pt x="2501900" y="0"/>
                </a:moveTo>
                <a:lnTo>
                  <a:pt x="5003800" y="3932622"/>
                </a:lnTo>
                <a:lnTo>
                  <a:pt x="0" y="39326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ECC937-3668-4988-A38D-1558EEA86B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63900" y="3922112"/>
            <a:ext cx="3708399" cy="2946399"/>
          </a:xfrm>
          <a:custGeom>
            <a:avLst/>
            <a:gdLst>
              <a:gd name="connsiteX0" fmla="*/ 0 w 3708399"/>
              <a:gd name="connsiteY0" fmla="*/ 0 h 2946399"/>
              <a:gd name="connsiteX1" fmla="*/ 3708399 w 3708399"/>
              <a:gd name="connsiteY1" fmla="*/ 0 h 2946399"/>
              <a:gd name="connsiteX2" fmla="*/ 1854199 w 3708399"/>
              <a:gd name="connsiteY2" fmla="*/ 2946399 h 294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399" h="2946399">
                <a:moveTo>
                  <a:pt x="0" y="0"/>
                </a:moveTo>
                <a:lnTo>
                  <a:pt x="3708399" y="0"/>
                </a:lnTo>
                <a:lnTo>
                  <a:pt x="1854199" y="29463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E4365F3-91F2-4723-AB31-1C728CC3EA39}"/>
              </a:ext>
            </a:extLst>
          </p:cNvPr>
          <p:cNvSpPr/>
          <p:nvPr userDrawn="1"/>
        </p:nvSpPr>
        <p:spPr>
          <a:xfrm>
            <a:off x="956840" y="2153524"/>
            <a:ext cx="1766314" cy="1522684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92254B-5D6F-47ED-B8B2-A9D456DF2A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0822" y="1068371"/>
            <a:ext cx="4876800" cy="213928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DE44936-A886-4D28-82AA-5EEA1679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8229" y="3372582"/>
            <a:ext cx="3587471" cy="57193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53519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012A189-38B5-4F92-A93A-00D3E8CFF0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0"/>
            <a:ext cx="5003800" cy="3932622"/>
          </a:xfrm>
          <a:custGeom>
            <a:avLst/>
            <a:gdLst>
              <a:gd name="connsiteX0" fmla="*/ 0 w 5003800"/>
              <a:gd name="connsiteY0" fmla="*/ 0 h 3932622"/>
              <a:gd name="connsiteX1" fmla="*/ 5003800 w 5003800"/>
              <a:gd name="connsiteY1" fmla="*/ 0 h 3932622"/>
              <a:gd name="connsiteX2" fmla="*/ 2501900 w 5003800"/>
              <a:gd name="connsiteY2" fmla="*/ 3932622 h 39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800" h="3932622">
                <a:moveTo>
                  <a:pt x="0" y="0"/>
                </a:moveTo>
                <a:lnTo>
                  <a:pt x="5003800" y="0"/>
                </a:lnTo>
                <a:lnTo>
                  <a:pt x="2501900" y="39326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F44EF5-6811-4FE0-A3F9-3F8D669688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925378"/>
            <a:ext cx="5003800" cy="3932622"/>
          </a:xfrm>
          <a:custGeom>
            <a:avLst/>
            <a:gdLst>
              <a:gd name="connsiteX0" fmla="*/ 2501900 w 5003800"/>
              <a:gd name="connsiteY0" fmla="*/ 0 h 3932622"/>
              <a:gd name="connsiteX1" fmla="*/ 5003800 w 5003800"/>
              <a:gd name="connsiteY1" fmla="*/ 3932622 h 3932622"/>
              <a:gd name="connsiteX2" fmla="*/ 0 w 5003800"/>
              <a:gd name="connsiteY2" fmla="*/ 3932622 h 393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3800" h="3932622">
                <a:moveTo>
                  <a:pt x="2501900" y="0"/>
                </a:moveTo>
                <a:lnTo>
                  <a:pt x="5003800" y="3932622"/>
                </a:lnTo>
                <a:lnTo>
                  <a:pt x="0" y="39326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ECC937-3668-4988-A38D-1558EEA86B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263900" y="3922112"/>
            <a:ext cx="3708399" cy="2946399"/>
          </a:xfrm>
          <a:custGeom>
            <a:avLst/>
            <a:gdLst>
              <a:gd name="connsiteX0" fmla="*/ 0 w 3708399"/>
              <a:gd name="connsiteY0" fmla="*/ 0 h 2946399"/>
              <a:gd name="connsiteX1" fmla="*/ 3708399 w 3708399"/>
              <a:gd name="connsiteY1" fmla="*/ 0 h 2946399"/>
              <a:gd name="connsiteX2" fmla="*/ 1854199 w 3708399"/>
              <a:gd name="connsiteY2" fmla="*/ 2946399 h 294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8399" h="2946399">
                <a:moveTo>
                  <a:pt x="0" y="0"/>
                </a:moveTo>
                <a:lnTo>
                  <a:pt x="3708399" y="0"/>
                </a:lnTo>
                <a:lnTo>
                  <a:pt x="1854199" y="29463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E4365F3-91F2-4723-AB31-1C728CC3EA39}"/>
              </a:ext>
            </a:extLst>
          </p:cNvPr>
          <p:cNvSpPr/>
          <p:nvPr userDrawn="1"/>
        </p:nvSpPr>
        <p:spPr>
          <a:xfrm>
            <a:off x="956840" y="2153524"/>
            <a:ext cx="1766314" cy="1522684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92254B-5D6F-47ED-B8B2-A9D456DF2A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40822" y="1068371"/>
            <a:ext cx="4876800" cy="213928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7F85D7BC-B30E-4731-A167-EF9D34D146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18229" y="3372582"/>
            <a:ext cx="3587471" cy="571933"/>
          </a:xfr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055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4D6A04-036D-4541-A02F-C7AEB1024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8462" y="305372"/>
            <a:ext cx="3841064" cy="6501454"/>
          </a:xfrm>
          <a:custGeom>
            <a:avLst/>
            <a:gdLst>
              <a:gd name="connsiteX0" fmla="*/ 0 w 3841064"/>
              <a:gd name="connsiteY0" fmla="*/ 0 h 6501454"/>
              <a:gd name="connsiteX1" fmla="*/ 3841064 w 3841064"/>
              <a:gd name="connsiteY1" fmla="*/ 1206485 h 6501454"/>
              <a:gd name="connsiteX2" fmla="*/ 1981360 w 3841064"/>
              <a:gd name="connsiteY2" fmla="*/ 6501454 h 650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064" h="6501454">
                <a:moveTo>
                  <a:pt x="0" y="0"/>
                </a:moveTo>
                <a:lnTo>
                  <a:pt x="3841064" y="1206485"/>
                </a:lnTo>
                <a:lnTo>
                  <a:pt x="1981360" y="65014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98FE4E-8695-4161-8697-FD6A05BC91A1}"/>
              </a:ext>
            </a:extLst>
          </p:cNvPr>
          <p:cNvSpPr/>
          <p:nvPr userDrawn="1"/>
        </p:nvSpPr>
        <p:spPr>
          <a:xfrm rot="10215770">
            <a:off x="776678" y="745244"/>
            <a:ext cx="5319322" cy="2391346"/>
          </a:xfrm>
          <a:prstGeom prst="triangle">
            <a:avLst>
              <a:gd name="adj" fmla="val 826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98BD9E-4065-4E39-AE18-8BC1E5E233DE}"/>
              </a:ext>
            </a:extLst>
          </p:cNvPr>
          <p:cNvSpPr/>
          <p:nvPr userDrawn="1"/>
        </p:nvSpPr>
        <p:spPr>
          <a:xfrm rot="16200000">
            <a:off x="1672203" y="4325135"/>
            <a:ext cx="2052468" cy="1156137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565529E-3DC3-4AED-B062-2426B7D2E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8208" y="312643"/>
            <a:ext cx="3587471" cy="571933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F01B68C-055D-4947-90FD-D5F76ECE82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879" y="406660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14693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4D6A04-036D-4541-A02F-C7AEB1024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18462" y="305372"/>
            <a:ext cx="3841064" cy="6501454"/>
          </a:xfrm>
          <a:custGeom>
            <a:avLst/>
            <a:gdLst>
              <a:gd name="connsiteX0" fmla="*/ 0 w 3841064"/>
              <a:gd name="connsiteY0" fmla="*/ 0 h 6501454"/>
              <a:gd name="connsiteX1" fmla="*/ 3841064 w 3841064"/>
              <a:gd name="connsiteY1" fmla="*/ 1206485 h 6501454"/>
              <a:gd name="connsiteX2" fmla="*/ 1981360 w 3841064"/>
              <a:gd name="connsiteY2" fmla="*/ 6501454 h 650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1064" h="6501454">
                <a:moveTo>
                  <a:pt x="0" y="0"/>
                </a:moveTo>
                <a:lnTo>
                  <a:pt x="3841064" y="1206485"/>
                </a:lnTo>
                <a:lnTo>
                  <a:pt x="1981360" y="65014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B98FE4E-8695-4161-8697-FD6A05BC91A1}"/>
              </a:ext>
            </a:extLst>
          </p:cNvPr>
          <p:cNvSpPr/>
          <p:nvPr userDrawn="1"/>
        </p:nvSpPr>
        <p:spPr>
          <a:xfrm rot="10215770">
            <a:off x="776678" y="745244"/>
            <a:ext cx="5319322" cy="2391346"/>
          </a:xfrm>
          <a:prstGeom prst="triangle">
            <a:avLst>
              <a:gd name="adj" fmla="val 826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298BD9E-4065-4E39-AE18-8BC1E5E233DE}"/>
              </a:ext>
            </a:extLst>
          </p:cNvPr>
          <p:cNvSpPr/>
          <p:nvPr userDrawn="1"/>
        </p:nvSpPr>
        <p:spPr>
          <a:xfrm rot="16200000">
            <a:off x="1672203" y="4325135"/>
            <a:ext cx="2052468" cy="1156137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C565529E-3DC3-4AED-B062-2426B7D2E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8208" y="312643"/>
            <a:ext cx="3587471" cy="571933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F01B68C-055D-4947-90FD-D5F76ECE82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879" y="406660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209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D7EC1-10BE-408D-A12C-78E898B04C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AB2EE7-D3FC-4C7F-B35B-89831D0B73D8}"/>
              </a:ext>
            </a:extLst>
          </p:cNvPr>
          <p:cNvSpPr/>
          <p:nvPr userDrawn="1"/>
        </p:nvSpPr>
        <p:spPr>
          <a:xfrm rot="4383064">
            <a:off x="1206331" y="-404013"/>
            <a:ext cx="6142382" cy="6227614"/>
          </a:xfrm>
          <a:prstGeom prst="triangle">
            <a:avLst>
              <a:gd name="adj" fmla="val 33455"/>
            </a:avLst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2EE2899-D98E-4DDA-AD3D-F7D83EB514DF}"/>
              </a:ext>
            </a:extLst>
          </p:cNvPr>
          <p:cNvSpPr/>
          <p:nvPr userDrawn="1"/>
        </p:nvSpPr>
        <p:spPr>
          <a:xfrm rot="12049429">
            <a:off x="317016" y="1289684"/>
            <a:ext cx="6340945" cy="5040183"/>
          </a:xfrm>
          <a:prstGeom prst="triangle">
            <a:avLst>
              <a:gd name="adj" fmla="val 82008"/>
            </a:avLst>
          </a:prstGeom>
          <a:solidFill>
            <a:schemeClr val="accent3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E674CCA2-7942-45C6-9207-8A37995E61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8592480">
            <a:off x="1907530" y="4974877"/>
            <a:ext cx="3587471" cy="571933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9CDF31-C534-49AA-AE87-7F1FCAB166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879" y="406660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24354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D7EC1-10BE-408D-A12C-78E898B04C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nl-NL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AB2EE7-D3FC-4C7F-B35B-89831D0B73D8}"/>
              </a:ext>
            </a:extLst>
          </p:cNvPr>
          <p:cNvSpPr/>
          <p:nvPr userDrawn="1"/>
        </p:nvSpPr>
        <p:spPr>
          <a:xfrm rot="4383064">
            <a:off x="1206331" y="-404013"/>
            <a:ext cx="6142382" cy="6227614"/>
          </a:xfrm>
          <a:prstGeom prst="triangle">
            <a:avLst>
              <a:gd name="adj" fmla="val 33455"/>
            </a:avLst>
          </a:prstGeom>
          <a:solidFill>
            <a:schemeClr val="accent4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2EE2899-D98E-4DDA-AD3D-F7D83EB514DF}"/>
              </a:ext>
            </a:extLst>
          </p:cNvPr>
          <p:cNvSpPr/>
          <p:nvPr userDrawn="1"/>
        </p:nvSpPr>
        <p:spPr>
          <a:xfrm rot="12049429">
            <a:off x="317016" y="1289684"/>
            <a:ext cx="6340945" cy="5040183"/>
          </a:xfrm>
          <a:prstGeom prst="triangle">
            <a:avLst>
              <a:gd name="adj" fmla="val 82008"/>
            </a:avLst>
          </a:prstGeom>
          <a:solidFill>
            <a:schemeClr val="accent2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E674CCA2-7942-45C6-9207-8A37995E61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8592480">
            <a:off x="1907530" y="4974877"/>
            <a:ext cx="3587471" cy="571933"/>
          </a:xfr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9CDF31-C534-49AA-AE87-7F1FCAB166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8879" y="4066601"/>
            <a:ext cx="4876800" cy="2388484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>
                <a:latin typeface="Montserrat" panose="00000500000000000000" pitchFamily="50" charset="0"/>
              </a:rPr>
              <a:t>Text box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880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center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9A259DD-0BC4-4A04-9909-934FEA9B2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220450" cy="6858000"/>
          </a:xfrm>
          <a:custGeom>
            <a:avLst/>
            <a:gdLst>
              <a:gd name="connsiteX0" fmla="*/ 0 w 11220450"/>
              <a:gd name="connsiteY0" fmla="*/ 0 h 6858000"/>
              <a:gd name="connsiteX1" fmla="*/ 11220450 w 11220450"/>
              <a:gd name="connsiteY1" fmla="*/ 0 h 6858000"/>
              <a:gd name="connsiteX2" fmla="*/ 11220450 w 11220450"/>
              <a:gd name="connsiteY2" fmla="*/ 0 h 6858000"/>
              <a:gd name="connsiteX3" fmla="*/ 8108600 w 11220450"/>
              <a:gd name="connsiteY3" fmla="*/ 0 h 6858000"/>
              <a:gd name="connsiteX4" fmla="*/ 10866292 w 11220450"/>
              <a:gd name="connsiteY4" fmla="*/ 6858000 h 6858000"/>
              <a:gd name="connsiteX5" fmla="*/ 2392665 w 11220450"/>
              <a:gd name="connsiteY5" fmla="*/ 6858000 h 6858000"/>
              <a:gd name="connsiteX6" fmla="*/ 0 w 11220450"/>
              <a:gd name="connsiteY6" fmla="*/ 10178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20450" h="6858000">
                <a:moveTo>
                  <a:pt x="0" y="0"/>
                </a:moveTo>
                <a:lnTo>
                  <a:pt x="11220450" y="0"/>
                </a:lnTo>
                <a:lnTo>
                  <a:pt x="11220450" y="0"/>
                </a:lnTo>
                <a:lnTo>
                  <a:pt x="8108600" y="0"/>
                </a:lnTo>
                <a:lnTo>
                  <a:pt x="10866292" y="6858000"/>
                </a:lnTo>
                <a:lnTo>
                  <a:pt x="2392665" y="6858000"/>
                </a:lnTo>
                <a:lnTo>
                  <a:pt x="0" y="10178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nl-NL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3DF869B-1388-4BB8-8843-156ED0B158ED}"/>
              </a:ext>
            </a:extLst>
          </p:cNvPr>
          <p:cNvSpPr/>
          <p:nvPr userDrawn="1"/>
        </p:nvSpPr>
        <p:spPr>
          <a:xfrm rot="16514274">
            <a:off x="6675370" y="959274"/>
            <a:ext cx="6950388" cy="4692424"/>
          </a:xfrm>
          <a:custGeom>
            <a:avLst/>
            <a:gdLst>
              <a:gd name="connsiteX0" fmla="*/ 6577609 w 6950388"/>
              <a:gd name="connsiteY0" fmla="*/ 0 h 4692424"/>
              <a:gd name="connsiteX1" fmla="*/ 6950388 w 6950388"/>
              <a:gd name="connsiteY1" fmla="*/ 4066348 h 4692424"/>
              <a:gd name="connsiteX2" fmla="*/ 121025 w 6950388"/>
              <a:gd name="connsiteY2" fmla="*/ 4692424 h 4692424"/>
              <a:gd name="connsiteX3" fmla="*/ 0 w 6950388"/>
              <a:gd name="connsiteY3" fmla="*/ 3372253 h 469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0388" h="4692424">
                <a:moveTo>
                  <a:pt x="6577609" y="0"/>
                </a:moveTo>
                <a:lnTo>
                  <a:pt x="6950388" y="4066348"/>
                </a:lnTo>
                <a:lnTo>
                  <a:pt x="121025" y="4692424"/>
                </a:lnTo>
                <a:lnTo>
                  <a:pt x="0" y="33722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FE44B4-DE04-4D54-A204-F3CBD5679DF0}"/>
              </a:ext>
            </a:extLst>
          </p:cNvPr>
          <p:cNvSpPr/>
          <p:nvPr userDrawn="1"/>
        </p:nvSpPr>
        <p:spPr>
          <a:xfrm rot="18458202" flipH="1" flipV="1">
            <a:off x="-1574562" y="1788301"/>
            <a:ext cx="4628219" cy="5465073"/>
          </a:xfrm>
          <a:custGeom>
            <a:avLst/>
            <a:gdLst>
              <a:gd name="connsiteX0" fmla="*/ 0 w 4628219"/>
              <a:gd name="connsiteY0" fmla="*/ 5465073 h 5465073"/>
              <a:gd name="connsiteX1" fmla="*/ 3166059 w 4628219"/>
              <a:gd name="connsiteY1" fmla="*/ 0 h 5465073"/>
              <a:gd name="connsiteX2" fmla="*/ 4628219 w 4628219"/>
              <a:gd name="connsiteY2" fmla="*/ 1896140 h 5465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8219" h="5465073">
                <a:moveTo>
                  <a:pt x="0" y="5465073"/>
                </a:moveTo>
                <a:lnTo>
                  <a:pt x="3166059" y="0"/>
                </a:lnTo>
                <a:lnTo>
                  <a:pt x="4628219" y="18961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4ACC80B-F9D4-4F6D-9E74-506D75D70CB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29650" y="152400"/>
            <a:ext cx="3562350" cy="1866900"/>
          </a:xfrm>
        </p:spPr>
        <p:txBody>
          <a:bodyPr>
            <a:normAutofit/>
          </a:bodyPr>
          <a:lstStyle>
            <a:lvl1pPr marL="0" indent="0" algn="r">
              <a:buNone/>
              <a:defRPr sz="60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23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rope map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83CD57-708C-4AF8-91CB-8DBBA69A8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133350"/>
            <a:ext cx="4724400" cy="127635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pic>
        <p:nvPicPr>
          <p:cNvPr id="388" name="Picture 387">
            <a:extLst>
              <a:ext uri="{FF2B5EF4-FFF2-40B4-BE49-F238E27FC236}">
                <a16:creationId xmlns:a16="http://schemas.microsoft.com/office/drawing/2014/main" id="{E442D19A-328A-438D-ABAA-B171BFB97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4970" y="6966418"/>
            <a:ext cx="2808279" cy="26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149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rope Map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83CD57-708C-4AF8-91CB-8DBBA69A8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133350"/>
            <a:ext cx="4724400" cy="127635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2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34A27-934D-42AB-B186-DB1D0F2D7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4970" y="6966418"/>
            <a:ext cx="2808279" cy="26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877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A map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83CD57-708C-4AF8-91CB-8DBBA69A8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133350"/>
            <a:ext cx="4724400" cy="127635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A2452-23B9-4C31-8C27-DF38E07057AA}"/>
              </a:ext>
            </a:extLst>
          </p:cNvPr>
          <p:cNvSpPr txBox="1"/>
          <p:nvPr userDrawn="1"/>
        </p:nvSpPr>
        <p:spPr>
          <a:xfrm>
            <a:off x="9114155" y="6858000"/>
            <a:ext cx="3182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Created by Katemangostar – Freepik.com</a:t>
            </a:r>
          </a:p>
        </p:txBody>
      </p:sp>
    </p:spTree>
    <p:extLst>
      <p:ext uri="{BB962C8B-B14F-4D97-AF65-F5344CB8AC3E}">
        <p14:creationId xmlns:p14="http://schemas.microsoft.com/office/powerpoint/2010/main" val="184193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95443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A Map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83CD57-708C-4AF8-91CB-8DBBA69A8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133350"/>
            <a:ext cx="4724400" cy="1276350"/>
          </a:xfrm>
        </p:spPr>
        <p:txBody>
          <a:bodyPr>
            <a:normAutofit/>
          </a:bodyPr>
          <a:lstStyle>
            <a:lvl1pPr marL="0" indent="0">
              <a:buNone/>
              <a:defRPr sz="4800">
                <a:solidFill>
                  <a:schemeClr val="accent2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335B4-853B-4C5F-B3F6-DCC3DCC97A24}"/>
              </a:ext>
            </a:extLst>
          </p:cNvPr>
          <p:cNvSpPr txBox="1"/>
          <p:nvPr userDrawn="1"/>
        </p:nvSpPr>
        <p:spPr>
          <a:xfrm>
            <a:off x="9009910" y="6858000"/>
            <a:ext cx="3182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Created by Katemangostar – Freepik.com</a:t>
            </a:r>
          </a:p>
        </p:txBody>
      </p:sp>
    </p:spTree>
    <p:extLst>
      <p:ext uri="{BB962C8B-B14F-4D97-AF65-F5344CB8AC3E}">
        <p14:creationId xmlns:p14="http://schemas.microsoft.com/office/powerpoint/2010/main" val="28046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untry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83CD57-708C-4AF8-91CB-8DBBA69A8C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6837" y="180658"/>
            <a:ext cx="5429251" cy="779144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Country Name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46B17-D79E-4920-82E2-47130B25C753}"/>
              </a:ext>
            </a:extLst>
          </p:cNvPr>
          <p:cNvSpPr txBox="1"/>
          <p:nvPr userDrawn="1"/>
        </p:nvSpPr>
        <p:spPr>
          <a:xfrm>
            <a:off x="9098280" y="6969760"/>
            <a:ext cx="322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World map designed by "Designed by Layerace / Freepik"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57825AF0-57A6-4334-9694-A8CB26C00D3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446838" y="2960688"/>
            <a:ext cx="5429250" cy="3633787"/>
          </a:xfrm>
        </p:spPr>
        <p:txBody>
          <a:bodyPr/>
          <a:lstStyle/>
          <a:p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B6D7F-126E-4F14-9E2E-8FB3EC192B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6837" y="1234440"/>
            <a:ext cx="5429251" cy="145161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5"/>
                </a:solidFill>
                <a:latin typeface="Montserrat" panose="00000500000000000000" pitchFamily="50" charset="0"/>
              </a:defRPr>
            </a:lvl1pPr>
            <a:lvl2pPr>
              <a:defRPr>
                <a:latin typeface="Montserrat" panose="00000500000000000000" pitchFamily="50" charset="0"/>
              </a:defRPr>
            </a:lvl2pPr>
            <a:lvl3pPr>
              <a:defRPr>
                <a:latin typeface="Montserrat" panose="00000500000000000000" pitchFamily="50" charset="0"/>
              </a:defRPr>
            </a:lvl3pPr>
            <a:lvl4pPr>
              <a:defRPr>
                <a:latin typeface="Montserrat" panose="00000500000000000000" pitchFamily="50" charset="0"/>
              </a:defRPr>
            </a:lvl4pPr>
            <a:lvl5pPr>
              <a:defRPr>
                <a:latin typeface="Montserrat" panose="00000500000000000000" pitchFamily="50" charset="0"/>
              </a:defRPr>
            </a:lvl5pPr>
          </a:lstStyle>
          <a:p>
            <a:pPr lvl="0"/>
            <a:r>
              <a:rPr lang="nl-NL" dirty="0"/>
              <a:t>Chart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3657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untry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BBEB961-DBD4-4070-8E99-224497C2DD31}"/>
              </a:ext>
            </a:extLst>
          </p:cNvPr>
          <p:cNvSpPr/>
          <p:nvPr userDrawn="1"/>
        </p:nvSpPr>
        <p:spPr>
          <a:xfrm rot="16514274">
            <a:off x="2238604" y="-3058167"/>
            <a:ext cx="7730999" cy="12764109"/>
          </a:xfrm>
          <a:custGeom>
            <a:avLst/>
            <a:gdLst>
              <a:gd name="connsiteX0" fmla="*/ 6618255 w 7730999"/>
              <a:gd name="connsiteY0" fmla="*/ 0 h 12764109"/>
              <a:gd name="connsiteX1" fmla="*/ 7730999 w 7730999"/>
              <a:gd name="connsiteY1" fmla="*/ 12138034 h 12764109"/>
              <a:gd name="connsiteX2" fmla="*/ 901637 w 7730999"/>
              <a:gd name="connsiteY2" fmla="*/ 12764109 h 12764109"/>
              <a:gd name="connsiteX3" fmla="*/ 151094 w 7730999"/>
              <a:gd name="connsiteY3" fmla="*/ 4577034 h 12764109"/>
              <a:gd name="connsiteX4" fmla="*/ 151093 w 7730999"/>
              <a:gd name="connsiteY4" fmla="*/ 4577034 h 12764109"/>
              <a:gd name="connsiteX5" fmla="*/ 0 w 7730999"/>
              <a:gd name="connsiteY5" fmla="*/ 2928879 h 12764109"/>
              <a:gd name="connsiteX6" fmla="*/ 5515643 w 7730999"/>
              <a:gd name="connsiteY6" fmla="*/ 101081 h 12764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0999" h="12764109">
                <a:moveTo>
                  <a:pt x="6618255" y="0"/>
                </a:moveTo>
                <a:lnTo>
                  <a:pt x="7730999" y="12138034"/>
                </a:lnTo>
                <a:lnTo>
                  <a:pt x="901637" y="12764109"/>
                </a:lnTo>
                <a:lnTo>
                  <a:pt x="151094" y="4577034"/>
                </a:lnTo>
                <a:lnTo>
                  <a:pt x="151093" y="4577034"/>
                </a:lnTo>
                <a:lnTo>
                  <a:pt x="0" y="2928879"/>
                </a:lnTo>
                <a:lnTo>
                  <a:pt x="5515643" y="10108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CFE1-4DAB-4D25-A246-7DAB4CE2E738}"/>
              </a:ext>
            </a:extLst>
          </p:cNvPr>
          <p:cNvSpPr txBox="1"/>
          <p:nvPr userDrawn="1"/>
        </p:nvSpPr>
        <p:spPr>
          <a:xfrm>
            <a:off x="9060180" y="6969760"/>
            <a:ext cx="32232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World map designed by "Designed by Layerace / Freepik"</a:t>
            </a:r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B26B0C2E-4D0B-49C3-A9A7-7ECCFD1D5F5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446838" y="2960688"/>
            <a:ext cx="5429250" cy="3633787"/>
          </a:xfrm>
        </p:spPr>
        <p:txBody>
          <a:bodyPr/>
          <a:lstStyle/>
          <a:p>
            <a:endParaRPr lang="nl-NL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6B10BE2-7BCD-4CF1-95D8-76487C3601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6837" y="180658"/>
            <a:ext cx="5429251" cy="779144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en-US" dirty="0"/>
              <a:t>Country Name</a:t>
            </a:r>
            <a:endParaRPr lang="nl-NL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89552D7-22DB-43A3-A19A-7017985A1B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46837" y="1234440"/>
            <a:ext cx="5429251" cy="145161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  <a:lvl2pPr>
              <a:defRPr>
                <a:latin typeface="Montserrat" panose="00000500000000000000" pitchFamily="50" charset="0"/>
              </a:defRPr>
            </a:lvl2pPr>
            <a:lvl3pPr>
              <a:defRPr>
                <a:latin typeface="Montserrat" panose="00000500000000000000" pitchFamily="50" charset="0"/>
              </a:defRPr>
            </a:lvl3pPr>
            <a:lvl4pPr>
              <a:defRPr>
                <a:latin typeface="Montserrat" panose="00000500000000000000" pitchFamily="50" charset="0"/>
              </a:defRPr>
            </a:lvl4pPr>
            <a:lvl5pPr>
              <a:defRPr>
                <a:latin typeface="Montserrat" panose="00000500000000000000" pitchFamily="50" charset="0"/>
              </a:defRPr>
            </a:lvl5pPr>
          </a:lstStyle>
          <a:p>
            <a:pPr lvl="0"/>
            <a:r>
              <a:rPr lang="nl-NL" dirty="0"/>
              <a:t>Chart Description</a:t>
            </a:r>
          </a:p>
        </p:txBody>
      </p:sp>
    </p:spTree>
    <p:extLst>
      <p:ext uri="{BB962C8B-B14F-4D97-AF65-F5344CB8AC3E}">
        <p14:creationId xmlns:p14="http://schemas.microsoft.com/office/powerpoint/2010/main" val="86513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Layout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3DEB5E-72B0-4B4F-8324-830C4FDDD78D}"/>
              </a:ext>
            </a:extLst>
          </p:cNvPr>
          <p:cNvSpPr/>
          <p:nvPr userDrawn="1"/>
        </p:nvSpPr>
        <p:spPr>
          <a:xfrm rot="10800000">
            <a:off x="9925952" y="-1"/>
            <a:ext cx="2450299" cy="2018800"/>
          </a:xfrm>
          <a:custGeom>
            <a:avLst/>
            <a:gdLst>
              <a:gd name="connsiteX0" fmla="*/ 2450299 w 2450299"/>
              <a:gd name="connsiteY0" fmla="*/ 2018800 h 2018800"/>
              <a:gd name="connsiteX1" fmla="*/ 0 w 2450299"/>
              <a:gd name="connsiteY1" fmla="*/ 2018800 h 2018800"/>
              <a:gd name="connsiteX2" fmla="*/ 0 w 2450299"/>
              <a:gd name="connsiteY2" fmla="*/ 2018800 h 2018800"/>
              <a:gd name="connsiteX3" fmla="*/ 184251 w 2450299"/>
              <a:gd name="connsiteY3" fmla="*/ 2018800 h 2018800"/>
              <a:gd name="connsiteX4" fmla="*/ 184251 w 2450299"/>
              <a:gd name="connsiteY4" fmla="*/ 1715191 h 2018800"/>
              <a:gd name="connsiteX5" fmla="*/ 1225150 w 2450299"/>
              <a:gd name="connsiteY5" fmla="*/ 0 h 20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0299" h="2018800">
                <a:moveTo>
                  <a:pt x="2450299" y="2018800"/>
                </a:moveTo>
                <a:lnTo>
                  <a:pt x="0" y="2018800"/>
                </a:lnTo>
                <a:lnTo>
                  <a:pt x="0" y="2018800"/>
                </a:lnTo>
                <a:lnTo>
                  <a:pt x="184251" y="2018800"/>
                </a:lnTo>
                <a:lnTo>
                  <a:pt x="184251" y="1715191"/>
                </a:lnTo>
                <a:lnTo>
                  <a:pt x="12251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57D7CB-12FE-44DA-90CA-10EF1A0BE9E5}"/>
              </a:ext>
            </a:extLst>
          </p:cNvPr>
          <p:cNvSpPr/>
          <p:nvPr userDrawn="1"/>
        </p:nvSpPr>
        <p:spPr>
          <a:xfrm>
            <a:off x="1915551" y="2079849"/>
            <a:ext cx="5799435" cy="4778151"/>
          </a:xfrm>
          <a:custGeom>
            <a:avLst/>
            <a:gdLst>
              <a:gd name="connsiteX0" fmla="*/ 2899718 w 5799435"/>
              <a:gd name="connsiteY0" fmla="*/ 0 h 4778151"/>
              <a:gd name="connsiteX1" fmla="*/ 5799435 w 5799435"/>
              <a:gd name="connsiteY1" fmla="*/ 4778151 h 4778151"/>
              <a:gd name="connsiteX2" fmla="*/ 0 w 5799435"/>
              <a:gd name="connsiteY2" fmla="*/ 4778151 h 477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9435" h="4778151">
                <a:moveTo>
                  <a:pt x="2899718" y="0"/>
                </a:moveTo>
                <a:lnTo>
                  <a:pt x="5799435" y="4778151"/>
                </a:lnTo>
                <a:lnTo>
                  <a:pt x="0" y="4778151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2D60FB-6B13-4CE6-85F4-2BEED5000ACA}"/>
              </a:ext>
            </a:extLst>
          </p:cNvPr>
          <p:cNvSpPr/>
          <p:nvPr userDrawn="1"/>
        </p:nvSpPr>
        <p:spPr>
          <a:xfrm rot="10800000">
            <a:off x="4815268" y="3170866"/>
            <a:ext cx="2390775" cy="1969758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D0D5E8-BA9C-4008-A9E3-E444E9646BED}"/>
              </a:ext>
            </a:extLst>
          </p:cNvPr>
          <p:cNvSpPr/>
          <p:nvPr userDrawn="1"/>
        </p:nvSpPr>
        <p:spPr>
          <a:xfrm>
            <a:off x="1603818" y="5551174"/>
            <a:ext cx="1077469" cy="887726"/>
          </a:xfrm>
          <a:custGeom>
            <a:avLst/>
            <a:gdLst>
              <a:gd name="connsiteX0" fmla="*/ 538735 w 1077469"/>
              <a:gd name="connsiteY0" fmla="*/ 0 h 887726"/>
              <a:gd name="connsiteX1" fmla="*/ 1077469 w 1077469"/>
              <a:gd name="connsiteY1" fmla="*/ 887726 h 887726"/>
              <a:gd name="connsiteX2" fmla="*/ 0 w 1077469"/>
              <a:gd name="connsiteY2" fmla="*/ 887726 h 8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469" h="887726">
                <a:moveTo>
                  <a:pt x="538735" y="0"/>
                </a:moveTo>
                <a:lnTo>
                  <a:pt x="1077469" y="887726"/>
                </a:lnTo>
                <a:lnTo>
                  <a:pt x="0" y="8877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61A7D7-D85B-48C9-B643-8494FE94A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5900" y="3505200"/>
            <a:ext cx="6515100" cy="2933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Montserrat" panose="00000500000000000000" pitchFamily="50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CC1F-AE30-400B-8677-37EE2BED5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200650" cy="2073275"/>
          </a:xfrm>
        </p:spPr>
        <p:txBody>
          <a:bodyPr>
            <a:normAutofit/>
          </a:bodyPr>
          <a:lstStyle>
            <a:lvl1pPr algn="l">
              <a:defRPr sz="5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21ADBE-9AAC-45E2-BDFB-1EAC2DEB04D4}"/>
              </a:ext>
            </a:extLst>
          </p:cNvPr>
          <p:cNvSpPr/>
          <p:nvPr userDrawn="1"/>
        </p:nvSpPr>
        <p:spPr>
          <a:xfrm>
            <a:off x="8687841" y="102676"/>
            <a:ext cx="2272260" cy="1872114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7417720-C692-4D12-9B85-5CF9000417FA}"/>
              </a:ext>
            </a:extLst>
          </p:cNvPr>
          <p:cNvSpPr/>
          <p:nvPr userDrawn="1"/>
        </p:nvSpPr>
        <p:spPr>
          <a:xfrm rot="10800000">
            <a:off x="8299935" y="263016"/>
            <a:ext cx="3048073" cy="25113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2F8458D-6118-450E-B562-C50041043151}"/>
              </a:ext>
            </a:extLst>
          </p:cNvPr>
          <p:cNvSpPr/>
          <p:nvPr userDrawn="1"/>
        </p:nvSpPr>
        <p:spPr>
          <a:xfrm rot="10800000" flipH="1">
            <a:off x="9823971" y="2079850"/>
            <a:ext cx="715393" cy="5894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2261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 Layout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3DEB5E-72B0-4B4F-8324-830C4FDDD78D}"/>
              </a:ext>
            </a:extLst>
          </p:cNvPr>
          <p:cNvSpPr/>
          <p:nvPr userDrawn="1"/>
        </p:nvSpPr>
        <p:spPr>
          <a:xfrm rot="10800000">
            <a:off x="9925952" y="-1"/>
            <a:ext cx="2450299" cy="2018800"/>
          </a:xfrm>
          <a:custGeom>
            <a:avLst/>
            <a:gdLst>
              <a:gd name="connsiteX0" fmla="*/ 2450299 w 2450299"/>
              <a:gd name="connsiteY0" fmla="*/ 2018800 h 2018800"/>
              <a:gd name="connsiteX1" fmla="*/ 0 w 2450299"/>
              <a:gd name="connsiteY1" fmla="*/ 2018800 h 2018800"/>
              <a:gd name="connsiteX2" fmla="*/ 0 w 2450299"/>
              <a:gd name="connsiteY2" fmla="*/ 2018800 h 2018800"/>
              <a:gd name="connsiteX3" fmla="*/ 184251 w 2450299"/>
              <a:gd name="connsiteY3" fmla="*/ 2018800 h 2018800"/>
              <a:gd name="connsiteX4" fmla="*/ 184251 w 2450299"/>
              <a:gd name="connsiteY4" fmla="*/ 1715191 h 2018800"/>
              <a:gd name="connsiteX5" fmla="*/ 1225150 w 2450299"/>
              <a:gd name="connsiteY5" fmla="*/ 0 h 201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0299" h="2018800">
                <a:moveTo>
                  <a:pt x="2450299" y="2018800"/>
                </a:moveTo>
                <a:lnTo>
                  <a:pt x="0" y="2018800"/>
                </a:lnTo>
                <a:lnTo>
                  <a:pt x="0" y="2018800"/>
                </a:lnTo>
                <a:lnTo>
                  <a:pt x="184251" y="2018800"/>
                </a:lnTo>
                <a:lnTo>
                  <a:pt x="184251" y="1715191"/>
                </a:lnTo>
                <a:lnTo>
                  <a:pt x="122515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57D7CB-12FE-44DA-90CA-10EF1A0BE9E5}"/>
              </a:ext>
            </a:extLst>
          </p:cNvPr>
          <p:cNvSpPr/>
          <p:nvPr userDrawn="1"/>
        </p:nvSpPr>
        <p:spPr>
          <a:xfrm>
            <a:off x="1915551" y="2079849"/>
            <a:ext cx="5799435" cy="4778151"/>
          </a:xfrm>
          <a:custGeom>
            <a:avLst/>
            <a:gdLst>
              <a:gd name="connsiteX0" fmla="*/ 2899718 w 5799435"/>
              <a:gd name="connsiteY0" fmla="*/ 0 h 4778151"/>
              <a:gd name="connsiteX1" fmla="*/ 5799435 w 5799435"/>
              <a:gd name="connsiteY1" fmla="*/ 4778151 h 4778151"/>
              <a:gd name="connsiteX2" fmla="*/ 0 w 5799435"/>
              <a:gd name="connsiteY2" fmla="*/ 4778151 h 477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9435" h="4778151">
                <a:moveTo>
                  <a:pt x="2899718" y="0"/>
                </a:moveTo>
                <a:lnTo>
                  <a:pt x="5799435" y="4778151"/>
                </a:lnTo>
                <a:lnTo>
                  <a:pt x="0" y="4778151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A2D60FB-6B13-4CE6-85F4-2BEED5000ACA}"/>
              </a:ext>
            </a:extLst>
          </p:cNvPr>
          <p:cNvSpPr/>
          <p:nvPr userDrawn="1"/>
        </p:nvSpPr>
        <p:spPr>
          <a:xfrm rot="10800000">
            <a:off x="4815268" y="3170866"/>
            <a:ext cx="2390775" cy="196975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D0D5E8-BA9C-4008-A9E3-E444E9646BED}"/>
              </a:ext>
            </a:extLst>
          </p:cNvPr>
          <p:cNvSpPr/>
          <p:nvPr userDrawn="1"/>
        </p:nvSpPr>
        <p:spPr>
          <a:xfrm>
            <a:off x="1603818" y="5551174"/>
            <a:ext cx="1077469" cy="887726"/>
          </a:xfrm>
          <a:custGeom>
            <a:avLst/>
            <a:gdLst>
              <a:gd name="connsiteX0" fmla="*/ 538735 w 1077469"/>
              <a:gd name="connsiteY0" fmla="*/ 0 h 887726"/>
              <a:gd name="connsiteX1" fmla="*/ 1077469 w 1077469"/>
              <a:gd name="connsiteY1" fmla="*/ 887726 h 887726"/>
              <a:gd name="connsiteX2" fmla="*/ 0 w 1077469"/>
              <a:gd name="connsiteY2" fmla="*/ 887726 h 88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469" h="887726">
                <a:moveTo>
                  <a:pt x="538735" y="0"/>
                </a:moveTo>
                <a:lnTo>
                  <a:pt x="1077469" y="887726"/>
                </a:lnTo>
                <a:lnTo>
                  <a:pt x="0" y="88772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61A7D7-D85B-48C9-B643-8494FE94A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5900" y="3505200"/>
            <a:ext cx="6515100" cy="29337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  <a:latin typeface="Montserrat" panose="00000500000000000000" pitchFamily="50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5CC1F-AE30-400B-8677-37EE2BED5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200650" cy="2073275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r>
              <a:rPr lang="en-US" dirty="0"/>
              <a:t>Slide Title</a:t>
            </a:r>
            <a:endParaRPr lang="nl-NL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A21ADBE-9AAC-45E2-BDFB-1EAC2DEB04D4}"/>
              </a:ext>
            </a:extLst>
          </p:cNvPr>
          <p:cNvSpPr/>
          <p:nvPr userDrawn="1"/>
        </p:nvSpPr>
        <p:spPr>
          <a:xfrm>
            <a:off x="8687841" y="102676"/>
            <a:ext cx="2272260" cy="1872114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7417720-C692-4D12-9B85-5CF9000417FA}"/>
              </a:ext>
            </a:extLst>
          </p:cNvPr>
          <p:cNvSpPr/>
          <p:nvPr userDrawn="1"/>
        </p:nvSpPr>
        <p:spPr>
          <a:xfrm rot="10800000">
            <a:off x="8299935" y="263016"/>
            <a:ext cx="3048073" cy="2511305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52F8458D-6118-450E-B562-C50041043151}"/>
              </a:ext>
            </a:extLst>
          </p:cNvPr>
          <p:cNvSpPr/>
          <p:nvPr userDrawn="1"/>
        </p:nvSpPr>
        <p:spPr>
          <a:xfrm rot="10800000" flipH="1">
            <a:off x="9823971" y="2079850"/>
            <a:ext cx="715393" cy="58941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4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BB755A-4B7F-4A38-BAF7-EA3584655F9E}"/>
              </a:ext>
            </a:extLst>
          </p:cNvPr>
          <p:cNvSpPr/>
          <p:nvPr userDrawn="1"/>
        </p:nvSpPr>
        <p:spPr>
          <a:xfrm rot="10800000">
            <a:off x="6889670" y="1351830"/>
            <a:ext cx="1708343" cy="147271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6760EA-123F-4AFB-B9E0-BFE3D0AFCBF0}"/>
              </a:ext>
            </a:extLst>
          </p:cNvPr>
          <p:cNvSpPr/>
          <p:nvPr userDrawn="1"/>
        </p:nvSpPr>
        <p:spPr>
          <a:xfrm rot="10800000">
            <a:off x="10025041" y="2127456"/>
            <a:ext cx="1930569" cy="166428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59FB439-E75B-4C10-9074-630E046E3E8B}"/>
              </a:ext>
            </a:extLst>
          </p:cNvPr>
          <p:cNvSpPr/>
          <p:nvPr userDrawn="1"/>
        </p:nvSpPr>
        <p:spPr>
          <a:xfrm rot="10800000">
            <a:off x="2187334" y="4929416"/>
            <a:ext cx="1708343" cy="147271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F162F26-BE30-4EF5-9C1A-E22922FC052D}"/>
              </a:ext>
            </a:extLst>
          </p:cNvPr>
          <p:cNvSpPr/>
          <p:nvPr userDrawn="1"/>
        </p:nvSpPr>
        <p:spPr>
          <a:xfrm>
            <a:off x="7071108" y="3534503"/>
            <a:ext cx="3092875" cy="2666272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A71E3C6-0C95-486A-AA0D-01B5F57BEF63}"/>
              </a:ext>
            </a:extLst>
          </p:cNvPr>
          <p:cNvSpPr/>
          <p:nvPr userDrawn="1"/>
        </p:nvSpPr>
        <p:spPr>
          <a:xfrm rot="10800000">
            <a:off x="2877625" y="200017"/>
            <a:ext cx="2402282" cy="207093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B508EB5-56F4-4A11-94CF-2899DB426E36}"/>
              </a:ext>
            </a:extLst>
          </p:cNvPr>
          <p:cNvSpPr/>
          <p:nvPr userDrawn="1"/>
        </p:nvSpPr>
        <p:spPr>
          <a:xfrm>
            <a:off x="4107312" y="1176436"/>
            <a:ext cx="824991" cy="71119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7718071-C914-4119-B64F-B9016E81BD13}"/>
              </a:ext>
            </a:extLst>
          </p:cNvPr>
          <p:cNvSpPr/>
          <p:nvPr userDrawn="1"/>
        </p:nvSpPr>
        <p:spPr>
          <a:xfrm rot="10800000">
            <a:off x="7703758" y="4061755"/>
            <a:ext cx="824991" cy="71119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4D3EC69-A287-40C5-BD26-4508F62D1FC4}"/>
              </a:ext>
            </a:extLst>
          </p:cNvPr>
          <p:cNvSpPr/>
          <p:nvPr userDrawn="1"/>
        </p:nvSpPr>
        <p:spPr>
          <a:xfrm rot="10800000">
            <a:off x="3121221" y="116917"/>
            <a:ext cx="1708343" cy="147271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E6C09B6-FFC2-4FF6-A48A-3EFDF5712805}"/>
              </a:ext>
            </a:extLst>
          </p:cNvPr>
          <p:cNvSpPr/>
          <p:nvPr userDrawn="1"/>
        </p:nvSpPr>
        <p:spPr>
          <a:xfrm rot="10800000">
            <a:off x="7396752" y="3791740"/>
            <a:ext cx="1708343" cy="147271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4258B5C-56BB-4081-8853-4AA5F4A53F4F}"/>
              </a:ext>
            </a:extLst>
          </p:cNvPr>
          <p:cNvSpPr/>
          <p:nvPr userDrawn="1"/>
        </p:nvSpPr>
        <p:spPr>
          <a:xfrm>
            <a:off x="6989472" y="131986"/>
            <a:ext cx="2440076" cy="210351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E4A32A2-1603-47B8-9D89-7E0F7691D769}"/>
              </a:ext>
            </a:extLst>
          </p:cNvPr>
          <p:cNvSpPr/>
          <p:nvPr userDrawn="1"/>
        </p:nvSpPr>
        <p:spPr>
          <a:xfrm rot="10800000">
            <a:off x="7952337" y="1802256"/>
            <a:ext cx="824991" cy="711199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103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4BB755A-4B7F-4A38-BAF7-EA3584655F9E}"/>
              </a:ext>
            </a:extLst>
          </p:cNvPr>
          <p:cNvSpPr/>
          <p:nvPr userDrawn="1"/>
        </p:nvSpPr>
        <p:spPr>
          <a:xfrm rot="10800000">
            <a:off x="6889670" y="1351830"/>
            <a:ext cx="1708343" cy="1472710"/>
          </a:xfrm>
          <a:prstGeom prst="triangl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96760EA-123F-4AFB-B9E0-BFE3D0AFCBF0}"/>
              </a:ext>
            </a:extLst>
          </p:cNvPr>
          <p:cNvSpPr/>
          <p:nvPr userDrawn="1"/>
        </p:nvSpPr>
        <p:spPr>
          <a:xfrm rot="10800000">
            <a:off x="10025041" y="2127456"/>
            <a:ext cx="1930569" cy="166428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59FB439-E75B-4C10-9074-630E046E3E8B}"/>
              </a:ext>
            </a:extLst>
          </p:cNvPr>
          <p:cNvSpPr/>
          <p:nvPr userDrawn="1"/>
        </p:nvSpPr>
        <p:spPr>
          <a:xfrm rot="10800000">
            <a:off x="2187334" y="4929416"/>
            <a:ext cx="1708343" cy="147271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F162F26-BE30-4EF5-9C1A-E22922FC052D}"/>
              </a:ext>
            </a:extLst>
          </p:cNvPr>
          <p:cNvSpPr/>
          <p:nvPr userDrawn="1"/>
        </p:nvSpPr>
        <p:spPr>
          <a:xfrm>
            <a:off x="7071108" y="3534503"/>
            <a:ext cx="3092875" cy="266627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A71E3C6-0C95-486A-AA0D-01B5F57BEF63}"/>
              </a:ext>
            </a:extLst>
          </p:cNvPr>
          <p:cNvSpPr/>
          <p:nvPr userDrawn="1"/>
        </p:nvSpPr>
        <p:spPr>
          <a:xfrm rot="10800000">
            <a:off x="2877625" y="200017"/>
            <a:ext cx="2402282" cy="207093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B508EB5-56F4-4A11-94CF-2899DB426E36}"/>
              </a:ext>
            </a:extLst>
          </p:cNvPr>
          <p:cNvSpPr/>
          <p:nvPr userDrawn="1"/>
        </p:nvSpPr>
        <p:spPr>
          <a:xfrm>
            <a:off x="4107312" y="1176436"/>
            <a:ext cx="824991" cy="7111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7718071-C914-4119-B64F-B9016E81BD13}"/>
              </a:ext>
            </a:extLst>
          </p:cNvPr>
          <p:cNvSpPr/>
          <p:nvPr userDrawn="1"/>
        </p:nvSpPr>
        <p:spPr>
          <a:xfrm rot="10800000">
            <a:off x="7703758" y="4061755"/>
            <a:ext cx="824991" cy="7111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4D3EC69-A287-40C5-BD26-4508F62D1FC4}"/>
              </a:ext>
            </a:extLst>
          </p:cNvPr>
          <p:cNvSpPr/>
          <p:nvPr userDrawn="1"/>
        </p:nvSpPr>
        <p:spPr>
          <a:xfrm rot="10800000">
            <a:off x="3121221" y="116917"/>
            <a:ext cx="1708343" cy="147271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E6C09B6-FFC2-4FF6-A48A-3EFDF5712805}"/>
              </a:ext>
            </a:extLst>
          </p:cNvPr>
          <p:cNvSpPr/>
          <p:nvPr userDrawn="1"/>
        </p:nvSpPr>
        <p:spPr>
          <a:xfrm rot="10800000">
            <a:off x="7396752" y="3791740"/>
            <a:ext cx="1708343" cy="1472710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F1A9FD18-5DED-43BA-BF42-37E71E751B96}"/>
              </a:ext>
            </a:extLst>
          </p:cNvPr>
          <p:cNvSpPr/>
          <p:nvPr userDrawn="1"/>
        </p:nvSpPr>
        <p:spPr>
          <a:xfrm>
            <a:off x="169661" y="3860892"/>
            <a:ext cx="1708343" cy="1472710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4258B5C-56BB-4081-8853-4AA5F4A53F4F}"/>
              </a:ext>
            </a:extLst>
          </p:cNvPr>
          <p:cNvSpPr/>
          <p:nvPr userDrawn="1"/>
        </p:nvSpPr>
        <p:spPr>
          <a:xfrm>
            <a:off x="6989472" y="131986"/>
            <a:ext cx="2440076" cy="210351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8E4A32A2-1603-47B8-9D89-7E0F7691D769}"/>
              </a:ext>
            </a:extLst>
          </p:cNvPr>
          <p:cNvSpPr/>
          <p:nvPr userDrawn="1"/>
        </p:nvSpPr>
        <p:spPr>
          <a:xfrm rot="10800000">
            <a:off x="7952337" y="1802256"/>
            <a:ext cx="824991" cy="71119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96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D088A0-1965-4F79-9ECC-EFB9F356CE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97153" y="207264"/>
            <a:ext cx="3316942" cy="572666"/>
          </a:xfrm>
        </p:spPr>
        <p:txBody>
          <a:bodyPr>
            <a:noAutofit/>
          </a:bodyPr>
          <a:lstStyle>
            <a:lvl1pPr marL="0" indent="0" algn="r">
              <a:buNone/>
              <a:defRPr sz="40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Slide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6D8F6A-5822-4974-BAC1-0A3FB27EBF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7370" y="2103120"/>
            <a:ext cx="4276725" cy="18764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Tekst box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5109855-DE18-46BA-8E7A-5EAF0B0712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7369" y="4383563"/>
            <a:ext cx="4276725" cy="18764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Montserrat" panose="00000500000000000000" pitchFamily="50" charset="0"/>
              </a:defRPr>
            </a:lvl1pPr>
          </a:lstStyle>
          <a:p>
            <a:pPr lvl="0"/>
            <a:r>
              <a:rPr lang="nl-NL" dirty="0"/>
              <a:t>Tekst box</a:t>
            </a:r>
          </a:p>
        </p:txBody>
      </p:sp>
    </p:spTree>
    <p:extLst>
      <p:ext uri="{BB962C8B-B14F-4D97-AF65-F5344CB8AC3E}">
        <p14:creationId xmlns:p14="http://schemas.microsoft.com/office/powerpoint/2010/main" val="6183326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nes Mockup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olo isoscele 6">
            <a:extLst>
              <a:ext uri="{FF2B5EF4-FFF2-40B4-BE49-F238E27FC236}">
                <a16:creationId xmlns:a16="http://schemas.microsoft.com/office/drawing/2014/main" id="{69A8F8AB-1E19-40B3-A92D-0187AB293394}"/>
              </a:ext>
            </a:extLst>
          </p:cNvPr>
          <p:cNvSpPr/>
          <p:nvPr userDrawn="1"/>
        </p:nvSpPr>
        <p:spPr>
          <a:xfrm rot="10041531">
            <a:off x="1331035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riangolo isoscele 7">
            <a:extLst>
              <a:ext uri="{FF2B5EF4-FFF2-40B4-BE49-F238E27FC236}">
                <a16:creationId xmlns:a16="http://schemas.microsoft.com/office/drawing/2014/main" id="{5F325328-866D-45F0-A97E-1BDCD8A1D6A4}"/>
              </a:ext>
            </a:extLst>
          </p:cNvPr>
          <p:cNvSpPr/>
          <p:nvPr userDrawn="1"/>
        </p:nvSpPr>
        <p:spPr>
          <a:xfrm rot="10041531">
            <a:off x="5006680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3">
            <a:extLst>
              <a:ext uri="{FF2B5EF4-FFF2-40B4-BE49-F238E27FC236}">
                <a16:creationId xmlns:a16="http://schemas.microsoft.com/office/drawing/2014/main" id="{7B36B804-8A21-4533-8E69-5F445C4126A6}"/>
              </a:ext>
            </a:extLst>
          </p:cNvPr>
          <p:cNvSpPr/>
          <p:nvPr userDrawn="1"/>
        </p:nvSpPr>
        <p:spPr>
          <a:xfrm>
            <a:off x="606425" y="1162050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E7FB2320-7BE1-47E1-84AB-6C29EE15A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1125584" y="998920"/>
            <a:ext cx="2798011" cy="5027197"/>
          </a:xfrm>
          <a:prstGeom prst="rect">
            <a:avLst/>
          </a:prstGeom>
          <a:noFill/>
        </p:spPr>
      </p:pic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C6CF8955-8949-4474-AA68-1B838BCFFBB3}"/>
              </a:ext>
            </a:extLst>
          </p:cNvPr>
          <p:cNvSpPr/>
          <p:nvPr userDrawn="1"/>
        </p:nvSpPr>
        <p:spPr>
          <a:xfrm>
            <a:off x="606425" y="1158875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9DDF583-6AE6-4743-84D8-2EAAE298FE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4800" y="1797050"/>
            <a:ext cx="1924050" cy="340995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17B356B-3B56-40A8-B9E9-8A4D030364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5900" y="1885950"/>
            <a:ext cx="1879600" cy="3321050"/>
          </a:xfrm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EE90F-FD94-4F89-A9EA-17E58D267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833" y="130997"/>
            <a:ext cx="7529512" cy="652774"/>
          </a:xfrm>
        </p:spPr>
        <p:txBody>
          <a:bodyPr>
            <a:noAutofit/>
          </a:bodyPr>
          <a:lstStyle>
            <a:lvl1pPr marL="0" indent="0">
              <a:buNone/>
              <a:defRPr sz="4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Phone Mockup Slide</a:t>
            </a:r>
          </a:p>
        </p:txBody>
      </p:sp>
      <p:sp>
        <p:nvSpPr>
          <p:cNvPr id="23" name="Figura a mano libera 13">
            <a:extLst>
              <a:ext uri="{FF2B5EF4-FFF2-40B4-BE49-F238E27FC236}">
                <a16:creationId xmlns:a16="http://schemas.microsoft.com/office/drawing/2014/main" id="{B7B7D5A9-2148-48DF-9BAB-CC80E91D244B}"/>
              </a:ext>
            </a:extLst>
          </p:cNvPr>
          <p:cNvSpPr/>
          <p:nvPr userDrawn="1"/>
        </p:nvSpPr>
        <p:spPr>
          <a:xfrm>
            <a:off x="4273250" y="1095375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https://mockuphone.com/static/images/devices/apple-iphone7-jetblack-portrait.png">
            <a:extLst>
              <a:ext uri="{FF2B5EF4-FFF2-40B4-BE49-F238E27FC236}">
                <a16:creationId xmlns:a16="http://schemas.microsoft.com/office/drawing/2014/main" id="{57942BC0-665B-4C20-AD98-448E68CB9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1D2129"/>
              </a:clrFrom>
              <a:clrTo>
                <a:srgbClr val="1D2129">
                  <a:alpha val="0"/>
                </a:srgbClr>
              </a:clrTo>
            </a:clrChange>
          </a:blip>
          <a:srcRect l="26042" t="5128" r="26458" b="6838"/>
          <a:stretch>
            <a:fillRect/>
          </a:stretch>
        </p:blipFill>
        <p:spPr bwMode="auto">
          <a:xfrm>
            <a:off x="4946245" y="1158875"/>
            <a:ext cx="2532259" cy="4680536"/>
          </a:xfrm>
          <a:prstGeom prst="rect">
            <a:avLst/>
          </a:prstGeom>
          <a:noFill/>
        </p:spPr>
      </p:pic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C07528E6-F73E-4459-9CB2-7F818D8F6430}"/>
              </a:ext>
            </a:extLst>
          </p:cNvPr>
          <p:cNvSpPr/>
          <p:nvPr userDrawn="1"/>
        </p:nvSpPr>
        <p:spPr>
          <a:xfrm>
            <a:off x="4273250" y="1092200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6">
            <a:extLst>
              <a:ext uri="{FF2B5EF4-FFF2-40B4-BE49-F238E27FC236}">
                <a16:creationId xmlns:a16="http://schemas.microsoft.com/office/drawing/2014/main" id="{E05D76D7-0FBB-4ECC-BCC6-8967A64EE4E2}"/>
              </a:ext>
            </a:extLst>
          </p:cNvPr>
          <p:cNvSpPr/>
          <p:nvPr userDrawn="1"/>
        </p:nvSpPr>
        <p:spPr>
          <a:xfrm rot="10041531">
            <a:off x="8782452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igura a mano libera 13">
            <a:extLst>
              <a:ext uri="{FF2B5EF4-FFF2-40B4-BE49-F238E27FC236}">
                <a16:creationId xmlns:a16="http://schemas.microsoft.com/office/drawing/2014/main" id="{DB864994-3FC0-44C5-A1CC-4837BF16B8E8}"/>
              </a:ext>
            </a:extLst>
          </p:cNvPr>
          <p:cNvSpPr/>
          <p:nvPr userDrawn="1"/>
        </p:nvSpPr>
        <p:spPr>
          <a:xfrm>
            <a:off x="8057842" y="1162050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AF7C506A-F762-46C4-93B7-B2DEB190F6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8577001" y="998920"/>
            <a:ext cx="2798011" cy="5027197"/>
          </a:xfrm>
          <a:prstGeom prst="rect">
            <a:avLst/>
          </a:prstGeom>
          <a:noFill/>
        </p:spPr>
      </p:pic>
      <p:sp>
        <p:nvSpPr>
          <p:cNvPr id="30" name="Figura a mano libera 12">
            <a:extLst>
              <a:ext uri="{FF2B5EF4-FFF2-40B4-BE49-F238E27FC236}">
                <a16:creationId xmlns:a16="http://schemas.microsoft.com/office/drawing/2014/main" id="{DE97A428-1718-44C0-9429-B1EE4A0EFC02}"/>
              </a:ext>
            </a:extLst>
          </p:cNvPr>
          <p:cNvSpPr/>
          <p:nvPr userDrawn="1"/>
        </p:nvSpPr>
        <p:spPr>
          <a:xfrm>
            <a:off x="8057842" y="1158875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6C2BAA28-4E21-4412-8B0F-0DB5F60BEA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6217" y="1797050"/>
            <a:ext cx="1924050" cy="340995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33918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nes Mockup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olo isoscele 6">
            <a:extLst>
              <a:ext uri="{FF2B5EF4-FFF2-40B4-BE49-F238E27FC236}">
                <a16:creationId xmlns:a16="http://schemas.microsoft.com/office/drawing/2014/main" id="{69A8F8AB-1E19-40B3-A92D-0187AB293394}"/>
              </a:ext>
            </a:extLst>
          </p:cNvPr>
          <p:cNvSpPr/>
          <p:nvPr userDrawn="1"/>
        </p:nvSpPr>
        <p:spPr>
          <a:xfrm rot="10041531">
            <a:off x="1331035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riangolo isoscele 7">
            <a:extLst>
              <a:ext uri="{FF2B5EF4-FFF2-40B4-BE49-F238E27FC236}">
                <a16:creationId xmlns:a16="http://schemas.microsoft.com/office/drawing/2014/main" id="{5F325328-866D-45F0-A97E-1BDCD8A1D6A4}"/>
              </a:ext>
            </a:extLst>
          </p:cNvPr>
          <p:cNvSpPr/>
          <p:nvPr userDrawn="1"/>
        </p:nvSpPr>
        <p:spPr>
          <a:xfrm rot="10041531">
            <a:off x="5006680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igura a mano libera 13">
            <a:extLst>
              <a:ext uri="{FF2B5EF4-FFF2-40B4-BE49-F238E27FC236}">
                <a16:creationId xmlns:a16="http://schemas.microsoft.com/office/drawing/2014/main" id="{7B36B804-8A21-4533-8E69-5F445C4126A6}"/>
              </a:ext>
            </a:extLst>
          </p:cNvPr>
          <p:cNvSpPr/>
          <p:nvPr userDrawn="1"/>
        </p:nvSpPr>
        <p:spPr>
          <a:xfrm>
            <a:off x="606425" y="1162050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E7FB2320-7BE1-47E1-84AB-6C29EE15A5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1125584" y="998920"/>
            <a:ext cx="2798011" cy="5027197"/>
          </a:xfrm>
          <a:prstGeom prst="rect">
            <a:avLst/>
          </a:prstGeom>
          <a:noFill/>
        </p:spPr>
      </p:pic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C6CF8955-8949-4474-AA68-1B838BCFFBB3}"/>
              </a:ext>
            </a:extLst>
          </p:cNvPr>
          <p:cNvSpPr/>
          <p:nvPr userDrawn="1"/>
        </p:nvSpPr>
        <p:spPr>
          <a:xfrm>
            <a:off x="606425" y="1158875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9DDF583-6AE6-4743-84D8-2EAAE298FE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4800" y="1797050"/>
            <a:ext cx="1924050" cy="340995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C17B356B-3B56-40A8-B9E9-8A4D030364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5900" y="1885950"/>
            <a:ext cx="1879600" cy="3321050"/>
          </a:xfrm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3CEE90F-FD94-4F89-A9EA-17E58D267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833" y="130997"/>
            <a:ext cx="7529512" cy="65277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Phone Mockup Slide</a:t>
            </a:r>
          </a:p>
        </p:txBody>
      </p:sp>
      <p:sp>
        <p:nvSpPr>
          <p:cNvPr id="23" name="Figura a mano libera 13">
            <a:extLst>
              <a:ext uri="{FF2B5EF4-FFF2-40B4-BE49-F238E27FC236}">
                <a16:creationId xmlns:a16="http://schemas.microsoft.com/office/drawing/2014/main" id="{B7B7D5A9-2148-48DF-9BAB-CC80E91D244B}"/>
              </a:ext>
            </a:extLst>
          </p:cNvPr>
          <p:cNvSpPr/>
          <p:nvPr userDrawn="1"/>
        </p:nvSpPr>
        <p:spPr>
          <a:xfrm>
            <a:off x="4273250" y="1095375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https://mockuphone.com/static/images/devices/apple-iphone7-jetblack-portrait.png">
            <a:extLst>
              <a:ext uri="{FF2B5EF4-FFF2-40B4-BE49-F238E27FC236}">
                <a16:creationId xmlns:a16="http://schemas.microsoft.com/office/drawing/2014/main" id="{57942BC0-665B-4C20-AD98-448E68CB9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1D2129"/>
              </a:clrFrom>
              <a:clrTo>
                <a:srgbClr val="1D2129">
                  <a:alpha val="0"/>
                </a:srgbClr>
              </a:clrTo>
            </a:clrChange>
          </a:blip>
          <a:srcRect l="26042" t="5128" r="26458" b="6838"/>
          <a:stretch>
            <a:fillRect/>
          </a:stretch>
        </p:blipFill>
        <p:spPr bwMode="auto">
          <a:xfrm>
            <a:off x="4946245" y="1158875"/>
            <a:ext cx="2532259" cy="4680536"/>
          </a:xfrm>
          <a:prstGeom prst="rect">
            <a:avLst/>
          </a:prstGeom>
          <a:noFill/>
        </p:spPr>
      </p:pic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C07528E6-F73E-4459-9CB2-7F818D8F6430}"/>
              </a:ext>
            </a:extLst>
          </p:cNvPr>
          <p:cNvSpPr/>
          <p:nvPr userDrawn="1"/>
        </p:nvSpPr>
        <p:spPr>
          <a:xfrm>
            <a:off x="4273250" y="1092200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riangolo isoscele 6">
            <a:extLst>
              <a:ext uri="{FF2B5EF4-FFF2-40B4-BE49-F238E27FC236}">
                <a16:creationId xmlns:a16="http://schemas.microsoft.com/office/drawing/2014/main" id="{E05D76D7-0FBB-4ECC-BCC6-8967A64EE4E2}"/>
              </a:ext>
            </a:extLst>
          </p:cNvPr>
          <p:cNvSpPr/>
          <p:nvPr userDrawn="1"/>
        </p:nvSpPr>
        <p:spPr>
          <a:xfrm rot="10041531">
            <a:off x="8782452" y="1418428"/>
            <a:ext cx="2722732" cy="4852161"/>
          </a:xfrm>
          <a:prstGeom prst="triangle">
            <a:avLst>
              <a:gd name="adj" fmla="val 7276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igura a mano libera 13">
            <a:extLst>
              <a:ext uri="{FF2B5EF4-FFF2-40B4-BE49-F238E27FC236}">
                <a16:creationId xmlns:a16="http://schemas.microsoft.com/office/drawing/2014/main" id="{DB864994-3FC0-44C5-A1CC-4837BF16B8E8}"/>
              </a:ext>
            </a:extLst>
          </p:cNvPr>
          <p:cNvSpPr/>
          <p:nvPr userDrawn="1"/>
        </p:nvSpPr>
        <p:spPr>
          <a:xfrm>
            <a:off x="8057842" y="1162050"/>
            <a:ext cx="2257425" cy="1822450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AF7C506A-F762-46C4-93B7-B2DEB190F6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8577001" y="998920"/>
            <a:ext cx="2798011" cy="5027197"/>
          </a:xfrm>
          <a:prstGeom prst="rect">
            <a:avLst/>
          </a:prstGeom>
          <a:noFill/>
        </p:spPr>
      </p:pic>
      <p:sp>
        <p:nvSpPr>
          <p:cNvPr id="30" name="Figura a mano libera 12">
            <a:extLst>
              <a:ext uri="{FF2B5EF4-FFF2-40B4-BE49-F238E27FC236}">
                <a16:creationId xmlns:a16="http://schemas.microsoft.com/office/drawing/2014/main" id="{DE97A428-1718-44C0-9429-B1EE4A0EFC02}"/>
              </a:ext>
            </a:extLst>
          </p:cNvPr>
          <p:cNvSpPr/>
          <p:nvPr userDrawn="1"/>
        </p:nvSpPr>
        <p:spPr>
          <a:xfrm>
            <a:off x="8057842" y="1158875"/>
            <a:ext cx="2257425" cy="847725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6C2BAA28-4E21-4412-8B0F-0DB5F60BEA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26217" y="1797050"/>
            <a:ext cx="1924050" cy="3409950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97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24984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ne Mochup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olo isoscele 6">
            <a:extLst>
              <a:ext uri="{FF2B5EF4-FFF2-40B4-BE49-F238E27FC236}">
                <a16:creationId xmlns:a16="http://schemas.microsoft.com/office/drawing/2014/main" id="{5B7A4CE2-F432-41E4-8101-D281BAD88EFF}"/>
              </a:ext>
            </a:extLst>
          </p:cNvPr>
          <p:cNvSpPr/>
          <p:nvPr userDrawn="1"/>
        </p:nvSpPr>
        <p:spPr>
          <a:xfrm rot="10041531">
            <a:off x="1098297" y="620689"/>
            <a:ext cx="3336103" cy="5945245"/>
          </a:xfrm>
          <a:prstGeom prst="triangle">
            <a:avLst>
              <a:gd name="adj" fmla="val 727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 13">
            <a:extLst>
              <a:ext uri="{FF2B5EF4-FFF2-40B4-BE49-F238E27FC236}">
                <a16:creationId xmlns:a16="http://schemas.microsoft.com/office/drawing/2014/main" id="{42A19080-16E9-426B-8AB0-32DEE512F398}"/>
              </a:ext>
            </a:extLst>
          </p:cNvPr>
          <p:cNvSpPr/>
          <p:nvPr userDrawn="1"/>
        </p:nvSpPr>
        <p:spPr>
          <a:xfrm>
            <a:off x="365692" y="207716"/>
            <a:ext cx="3211434" cy="2592634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85C48262-558B-41B6-9A5D-B2048C580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939799" y="203199"/>
            <a:ext cx="3530601" cy="6343444"/>
          </a:xfrm>
          <a:prstGeom prst="rect">
            <a:avLst/>
          </a:prstGeom>
          <a:noFill/>
        </p:spPr>
      </p:pic>
      <p:sp>
        <p:nvSpPr>
          <p:cNvPr id="11" name="Figura a mano libera 12">
            <a:extLst>
              <a:ext uri="{FF2B5EF4-FFF2-40B4-BE49-F238E27FC236}">
                <a16:creationId xmlns:a16="http://schemas.microsoft.com/office/drawing/2014/main" id="{C8F048FB-5F89-4675-90FB-AF6C78730D24}"/>
              </a:ext>
            </a:extLst>
          </p:cNvPr>
          <p:cNvSpPr/>
          <p:nvPr userDrawn="1"/>
        </p:nvSpPr>
        <p:spPr>
          <a:xfrm>
            <a:off x="365692" y="203199"/>
            <a:ext cx="3211434" cy="1205981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41D4C87-5829-415C-AC4F-D0BA9052BE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35625" y="327025"/>
            <a:ext cx="5726113" cy="65595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Feature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4121CCE-9705-4DE5-9E20-FA086779F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625" y="1256665"/>
            <a:ext cx="5726113" cy="168084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Feature Name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51CA9-933A-4B96-AB59-3527D6E8D0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8125" y="1257300"/>
            <a:ext cx="2435225" cy="4251325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9800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hone Mochup Ligh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angolo isoscele 6">
            <a:extLst>
              <a:ext uri="{FF2B5EF4-FFF2-40B4-BE49-F238E27FC236}">
                <a16:creationId xmlns:a16="http://schemas.microsoft.com/office/drawing/2014/main" id="{5B7A4CE2-F432-41E4-8101-D281BAD88EFF}"/>
              </a:ext>
            </a:extLst>
          </p:cNvPr>
          <p:cNvSpPr/>
          <p:nvPr userDrawn="1"/>
        </p:nvSpPr>
        <p:spPr>
          <a:xfrm rot="10041531">
            <a:off x="1098297" y="620689"/>
            <a:ext cx="3336103" cy="5945245"/>
          </a:xfrm>
          <a:prstGeom prst="triangle">
            <a:avLst>
              <a:gd name="adj" fmla="val 7276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igura a mano libera 13">
            <a:extLst>
              <a:ext uri="{FF2B5EF4-FFF2-40B4-BE49-F238E27FC236}">
                <a16:creationId xmlns:a16="http://schemas.microsoft.com/office/drawing/2014/main" id="{42A19080-16E9-426B-8AB0-32DEE512F398}"/>
              </a:ext>
            </a:extLst>
          </p:cNvPr>
          <p:cNvSpPr/>
          <p:nvPr userDrawn="1"/>
        </p:nvSpPr>
        <p:spPr>
          <a:xfrm>
            <a:off x="365692" y="207716"/>
            <a:ext cx="3211434" cy="2592634"/>
          </a:xfrm>
          <a:custGeom>
            <a:avLst/>
            <a:gdLst>
              <a:gd name="connsiteX0" fmla="*/ 0 w 2257425"/>
              <a:gd name="connsiteY0" fmla="*/ 844550 h 1822450"/>
              <a:gd name="connsiteX1" fmla="*/ 815975 w 2257425"/>
              <a:gd name="connsiteY1" fmla="*/ 1822450 h 1822450"/>
              <a:gd name="connsiteX2" fmla="*/ 2257425 w 2257425"/>
              <a:gd name="connsiteY2" fmla="*/ 0 h 1822450"/>
              <a:gd name="connsiteX3" fmla="*/ 2257425 w 2257425"/>
              <a:gd name="connsiteY3" fmla="*/ 0 h 182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25" h="1822450">
                <a:moveTo>
                  <a:pt x="0" y="844550"/>
                </a:moveTo>
                <a:lnTo>
                  <a:pt x="815975" y="1822450"/>
                </a:ln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https://mockuphone.com/static/images/devices/apple-iphone6plus-gold-portrait.png">
            <a:extLst>
              <a:ext uri="{FF2B5EF4-FFF2-40B4-BE49-F238E27FC236}">
                <a16:creationId xmlns:a16="http://schemas.microsoft.com/office/drawing/2014/main" id="{85C48262-558B-41B6-9A5D-B2048C5807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21942" r="22401"/>
          <a:stretch>
            <a:fillRect/>
          </a:stretch>
        </p:blipFill>
        <p:spPr bwMode="auto">
          <a:xfrm>
            <a:off x="939799" y="203199"/>
            <a:ext cx="3530601" cy="6343444"/>
          </a:xfrm>
          <a:prstGeom prst="rect">
            <a:avLst/>
          </a:prstGeom>
          <a:noFill/>
        </p:spPr>
      </p:pic>
      <p:sp>
        <p:nvSpPr>
          <p:cNvPr id="11" name="Figura a mano libera 12">
            <a:extLst>
              <a:ext uri="{FF2B5EF4-FFF2-40B4-BE49-F238E27FC236}">
                <a16:creationId xmlns:a16="http://schemas.microsoft.com/office/drawing/2014/main" id="{C8F048FB-5F89-4675-90FB-AF6C78730D24}"/>
              </a:ext>
            </a:extLst>
          </p:cNvPr>
          <p:cNvSpPr/>
          <p:nvPr userDrawn="1"/>
        </p:nvSpPr>
        <p:spPr>
          <a:xfrm>
            <a:off x="365692" y="203199"/>
            <a:ext cx="3211434" cy="1205981"/>
          </a:xfrm>
          <a:custGeom>
            <a:avLst/>
            <a:gdLst>
              <a:gd name="connsiteX0" fmla="*/ 0 w 2257425"/>
              <a:gd name="connsiteY0" fmla="*/ 847725 h 847725"/>
              <a:gd name="connsiteX1" fmla="*/ 2257425 w 2257425"/>
              <a:gd name="connsiteY1" fmla="*/ 0 h 847725"/>
              <a:gd name="connsiteX2" fmla="*/ 2257425 w 2257425"/>
              <a:gd name="connsiteY2" fmla="*/ 0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7425" h="847725">
                <a:moveTo>
                  <a:pt x="0" y="847725"/>
                </a:moveTo>
                <a:lnTo>
                  <a:pt x="2257425" y="0"/>
                </a:lnTo>
                <a:lnTo>
                  <a:pt x="2257425" y="0"/>
                </a:lnTo>
              </a:path>
            </a:pathLst>
          </a:cu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41D4C87-5829-415C-AC4F-D0BA9052BE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35625" y="327025"/>
            <a:ext cx="5726113" cy="65595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Feature Name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64121CCE-9705-4DE5-9E20-FA086779F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5625" y="1256665"/>
            <a:ext cx="5726113" cy="168084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Feature Name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51CA9-933A-4B96-AB59-3527D6E8D0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8125" y="1257300"/>
            <a:ext cx="2435225" cy="4251325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7231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Triangles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706DB92-EDD5-45F0-ADC9-7459EFE2C543}"/>
              </a:ext>
            </a:extLst>
          </p:cNvPr>
          <p:cNvSpPr/>
          <p:nvPr userDrawn="1"/>
        </p:nvSpPr>
        <p:spPr>
          <a:xfrm>
            <a:off x="5402637" y="1862598"/>
            <a:ext cx="3719558" cy="32065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6D18AFF-0033-498D-9350-267B6C109B08}"/>
              </a:ext>
            </a:extLst>
          </p:cNvPr>
          <p:cNvSpPr/>
          <p:nvPr userDrawn="1"/>
        </p:nvSpPr>
        <p:spPr>
          <a:xfrm rot="10800000">
            <a:off x="3058614" y="1862597"/>
            <a:ext cx="3719558" cy="32065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9125B6B-6D92-4450-8603-22A25A6ECD79}"/>
              </a:ext>
            </a:extLst>
          </p:cNvPr>
          <p:cNvSpPr/>
          <p:nvPr userDrawn="1"/>
        </p:nvSpPr>
        <p:spPr>
          <a:xfrm rot="10800000">
            <a:off x="7746662" y="1862597"/>
            <a:ext cx="3719558" cy="32065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AB3C2B1-A2EF-4BA5-8D68-E9E4B84625ED}"/>
              </a:ext>
            </a:extLst>
          </p:cNvPr>
          <p:cNvSpPr/>
          <p:nvPr userDrawn="1"/>
        </p:nvSpPr>
        <p:spPr>
          <a:xfrm>
            <a:off x="714589" y="1862597"/>
            <a:ext cx="3719558" cy="320651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680578-9C80-4C0C-9509-8ACC95ABDE1E}"/>
              </a:ext>
            </a:extLst>
          </p:cNvPr>
          <p:cNvSpPr/>
          <p:nvPr userDrawn="1"/>
        </p:nvSpPr>
        <p:spPr>
          <a:xfrm>
            <a:off x="398779" y="3862255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31C327-4EBE-4383-9666-0BB3EDBA2571}"/>
              </a:ext>
            </a:extLst>
          </p:cNvPr>
          <p:cNvSpPr/>
          <p:nvPr userDrawn="1"/>
        </p:nvSpPr>
        <p:spPr>
          <a:xfrm rot="10800000">
            <a:off x="2753331" y="1687872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DB6EC57-D3E9-47B4-BCED-C414B361F51A}"/>
              </a:ext>
            </a:extLst>
          </p:cNvPr>
          <p:cNvSpPr/>
          <p:nvPr userDrawn="1"/>
        </p:nvSpPr>
        <p:spPr>
          <a:xfrm>
            <a:off x="7858950" y="3862254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DA7E750-9940-4F68-8657-8251DA28D7F6}"/>
              </a:ext>
            </a:extLst>
          </p:cNvPr>
          <p:cNvSpPr/>
          <p:nvPr userDrawn="1"/>
        </p:nvSpPr>
        <p:spPr>
          <a:xfrm rot="10800000">
            <a:off x="10217009" y="1687872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D407B04-6CB5-40A4-926B-D81B7E1C1E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4833" y="130997"/>
            <a:ext cx="7529512" cy="652774"/>
          </a:xfrm>
        </p:spPr>
        <p:txBody>
          <a:bodyPr>
            <a:noAutofit/>
          </a:bodyPr>
          <a:lstStyle>
            <a:lvl1pPr marL="0" indent="0">
              <a:buNone/>
              <a:defRPr sz="4400"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32717654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Trianglles Ligh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706DB92-EDD5-45F0-ADC9-7459EFE2C543}"/>
              </a:ext>
            </a:extLst>
          </p:cNvPr>
          <p:cNvSpPr/>
          <p:nvPr userDrawn="1"/>
        </p:nvSpPr>
        <p:spPr>
          <a:xfrm>
            <a:off x="5402637" y="1862598"/>
            <a:ext cx="3719558" cy="32065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6D18AFF-0033-498D-9350-267B6C109B08}"/>
              </a:ext>
            </a:extLst>
          </p:cNvPr>
          <p:cNvSpPr/>
          <p:nvPr userDrawn="1"/>
        </p:nvSpPr>
        <p:spPr>
          <a:xfrm rot="10800000">
            <a:off x="3058614" y="1862597"/>
            <a:ext cx="3719558" cy="32065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9125B6B-6D92-4450-8603-22A25A6ECD79}"/>
              </a:ext>
            </a:extLst>
          </p:cNvPr>
          <p:cNvSpPr/>
          <p:nvPr userDrawn="1"/>
        </p:nvSpPr>
        <p:spPr>
          <a:xfrm rot="10800000">
            <a:off x="7746662" y="1862597"/>
            <a:ext cx="3719558" cy="32065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AB3C2B1-A2EF-4BA5-8D68-E9E4B84625ED}"/>
              </a:ext>
            </a:extLst>
          </p:cNvPr>
          <p:cNvSpPr/>
          <p:nvPr userDrawn="1"/>
        </p:nvSpPr>
        <p:spPr>
          <a:xfrm>
            <a:off x="714589" y="1862597"/>
            <a:ext cx="3719558" cy="3206516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1680578-9C80-4C0C-9509-8ACC95ABDE1E}"/>
              </a:ext>
            </a:extLst>
          </p:cNvPr>
          <p:cNvSpPr/>
          <p:nvPr userDrawn="1"/>
        </p:nvSpPr>
        <p:spPr>
          <a:xfrm>
            <a:off x="398779" y="3862255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931C327-4EBE-4383-9666-0BB3EDBA2571}"/>
              </a:ext>
            </a:extLst>
          </p:cNvPr>
          <p:cNvSpPr/>
          <p:nvPr userDrawn="1"/>
        </p:nvSpPr>
        <p:spPr>
          <a:xfrm rot="10800000">
            <a:off x="2753331" y="1687872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DB6EC57-D3E9-47B4-BCED-C414B361F51A}"/>
              </a:ext>
            </a:extLst>
          </p:cNvPr>
          <p:cNvSpPr/>
          <p:nvPr userDrawn="1"/>
        </p:nvSpPr>
        <p:spPr>
          <a:xfrm>
            <a:off x="7858950" y="3862254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DA7E750-9940-4F68-8657-8251DA28D7F6}"/>
              </a:ext>
            </a:extLst>
          </p:cNvPr>
          <p:cNvSpPr/>
          <p:nvPr userDrawn="1"/>
        </p:nvSpPr>
        <p:spPr>
          <a:xfrm rot="10800000">
            <a:off x="10217009" y="1687872"/>
            <a:ext cx="1579055" cy="1361254"/>
          </a:xfrm>
          <a:prstGeom prst="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AD407B04-6CB5-40A4-926B-D81B7E1C1EC4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4833" y="130997"/>
            <a:ext cx="7529512" cy="652774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accent1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</a:lstStyle>
          <a:p>
            <a:pPr lvl="0"/>
            <a:r>
              <a:rPr lang="nl-NL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22057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62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76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0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6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BC2E-7719-46E1-BA4D-F51A44B72029}" type="datetimeFigureOut">
              <a:rPr lang="nl-NL" smtClean="0"/>
              <a:pPr/>
              <a:t>5-1-2021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BD569-4AC5-43E3-95BD-D4A0B370FD6E}" type="slidenum">
              <a:rPr lang="nl-NL" smtClean="0"/>
              <a:pPr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8741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50" r:id="rId12"/>
    <p:sldLayoutId id="2147483727" r:id="rId13"/>
    <p:sldLayoutId id="2147483735" r:id="rId14"/>
    <p:sldLayoutId id="2147483728" r:id="rId15"/>
    <p:sldLayoutId id="2147483736" r:id="rId16"/>
    <p:sldLayoutId id="2147483721" r:id="rId17"/>
    <p:sldLayoutId id="2147483730" r:id="rId18"/>
    <p:sldLayoutId id="2147483739" r:id="rId19"/>
    <p:sldLayoutId id="2147483751" r:id="rId20"/>
    <p:sldLayoutId id="2147483753" r:id="rId21"/>
    <p:sldLayoutId id="2147483752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  <p:sldLayoutId id="2147483765" r:id="rId34"/>
    <p:sldLayoutId id="2147483766" r:id="rId35"/>
    <p:sldLayoutId id="2147483749" r:id="rId36"/>
    <p:sldLayoutId id="2147483768" r:id="rId37"/>
    <p:sldLayoutId id="2147483769" r:id="rId38"/>
    <p:sldLayoutId id="2147483770" r:id="rId39"/>
    <p:sldLayoutId id="2147483771" r:id="rId40"/>
    <p:sldLayoutId id="2147483744" r:id="rId41"/>
    <p:sldLayoutId id="2147483745" r:id="rId42"/>
    <p:sldLayoutId id="2147483737" r:id="rId43"/>
    <p:sldLayoutId id="2147483738" r:id="rId44"/>
    <p:sldLayoutId id="2147483740" r:id="rId45"/>
    <p:sldLayoutId id="2147483741" r:id="rId46"/>
    <p:sldLayoutId id="2147483732" r:id="rId47"/>
    <p:sldLayoutId id="2147483742" r:id="rId48"/>
    <p:sldLayoutId id="2147483743" r:id="rId49"/>
    <p:sldLayoutId id="2147483747" r:id="rId50"/>
    <p:sldLayoutId id="2147483748" r:id="rId51"/>
    <p:sldLayoutId id="2147483733" r:id="rId52"/>
    <p:sldLayoutId id="2147483746" r:id="rId5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World Background">
            <a:extLst>
              <a:ext uri="{FF2B5EF4-FFF2-40B4-BE49-F238E27FC236}">
                <a16:creationId xmlns:a16="http://schemas.microsoft.com/office/drawing/2014/main" id="{AFEE68D5-DEC8-49FD-BBF9-83B761981586}"/>
              </a:ext>
            </a:extLst>
          </p:cNvPr>
          <p:cNvSpPr/>
          <p:nvPr/>
        </p:nvSpPr>
        <p:spPr>
          <a:xfrm>
            <a:off x="12192000" y="-7767"/>
            <a:ext cx="12180887" cy="6865767"/>
          </a:xfrm>
          <a:prstGeom prst="rect">
            <a:avLst/>
          </a:prstGeom>
          <a:solidFill>
            <a:srgbClr val="1E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riangle right">
            <a:extLst>
              <a:ext uri="{FF2B5EF4-FFF2-40B4-BE49-F238E27FC236}">
                <a16:creationId xmlns:a16="http://schemas.microsoft.com/office/drawing/2014/main" id="{E037E689-FC75-4665-9AC1-7540DB5BC331}"/>
              </a:ext>
            </a:extLst>
          </p:cNvPr>
          <p:cNvSpPr/>
          <p:nvPr/>
        </p:nvSpPr>
        <p:spPr>
          <a:xfrm rot="16514274">
            <a:off x="3740689" y="920471"/>
            <a:ext cx="12664512" cy="5456072"/>
          </a:xfrm>
          <a:prstGeom prst="triangle">
            <a:avLst>
              <a:gd name="adj" fmla="val 84031"/>
            </a:avLst>
          </a:pr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riangle left">
            <a:extLst>
              <a:ext uri="{FF2B5EF4-FFF2-40B4-BE49-F238E27FC236}">
                <a16:creationId xmlns:a16="http://schemas.microsoft.com/office/drawing/2014/main" id="{48925D12-C728-4712-95B0-9A826E84E682}"/>
              </a:ext>
            </a:extLst>
          </p:cNvPr>
          <p:cNvSpPr/>
          <p:nvPr/>
        </p:nvSpPr>
        <p:spPr>
          <a:xfrm rot="18458202" flipH="1" flipV="1">
            <a:off x="-1542954" y="1298192"/>
            <a:ext cx="6228987" cy="9184251"/>
          </a:xfrm>
          <a:prstGeom prst="triangle">
            <a:avLst>
              <a:gd name="adj" fmla="val 85418"/>
            </a:avLst>
          </a:prstGeom>
          <a:solidFill>
            <a:schemeClr val="accent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5" name="Long mission text">
            <a:extLst>
              <a:ext uri="{FF2B5EF4-FFF2-40B4-BE49-F238E27FC236}">
                <a16:creationId xmlns:a16="http://schemas.microsoft.com/office/drawing/2014/main" id="{60BC866D-F9DD-4E1A-AD8D-423A632894AA}"/>
              </a:ext>
            </a:extLst>
          </p:cNvPr>
          <p:cNvGrpSpPr/>
          <p:nvPr/>
        </p:nvGrpSpPr>
        <p:grpSpPr>
          <a:xfrm>
            <a:off x="8974503" y="433315"/>
            <a:ext cx="11387353" cy="3111573"/>
            <a:chOff x="11793793" y="393659"/>
            <a:chExt cx="11387353" cy="3111573"/>
          </a:xfrm>
        </p:grpSpPr>
        <p:sp>
          <p:nvSpPr>
            <p:cNvPr id="16" name="Our mission rectangle">
              <a:extLst>
                <a:ext uri="{FF2B5EF4-FFF2-40B4-BE49-F238E27FC236}">
                  <a16:creationId xmlns:a16="http://schemas.microsoft.com/office/drawing/2014/main" id="{2AFEB0F4-DA4A-4014-9D77-5D52E833B79B}"/>
                </a:ext>
              </a:extLst>
            </p:cNvPr>
            <p:cNvSpPr/>
            <p:nvPr/>
          </p:nvSpPr>
          <p:spPr>
            <a:xfrm rot="10800000" flipH="1" flipV="1">
              <a:off x="11793793" y="393659"/>
              <a:ext cx="11387353" cy="3111573"/>
            </a:xfrm>
            <a:prstGeom prst="parallelogram">
              <a:avLst>
                <a:gd name="adj" fmla="val 553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" name="Mission text">
              <a:extLst>
                <a:ext uri="{FF2B5EF4-FFF2-40B4-BE49-F238E27FC236}">
                  <a16:creationId xmlns:a16="http://schemas.microsoft.com/office/drawing/2014/main" id="{B559D005-635D-4FCE-926D-B5FA074BE28B}"/>
                </a:ext>
              </a:extLst>
            </p:cNvPr>
            <p:cNvSpPr txBox="1"/>
            <p:nvPr/>
          </p:nvSpPr>
          <p:spPr>
            <a:xfrm>
              <a:off x="13704789" y="443264"/>
              <a:ext cx="5460422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kern="0" spc="130" dirty="0">
                  <a:solidFill>
                    <a:schemeClr val="accent5"/>
                  </a:solidFill>
                  <a:latin typeface="Montserrat" panose="00000500000000000000" pitchFamily="50" charset="0"/>
                  <a:ea typeface="Droid Serif" panose="02020600060500020200" pitchFamily="18" charset="0"/>
                  <a:cs typeface="Droid Serif" panose="02020600060500020200" pitchFamily="18" charset="0"/>
                </a:rPr>
                <a:t>Support the development </a:t>
              </a:r>
            </a:p>
            <a:p>
              <a:pPr>
                <a:lnSpc>
                  <a:spcPct val="150000"/>
                </a:lnSpc>
              </a:pPr>
              <a:r>
                <a:rPr lang="en-US" sz="2400" kern="0" spc="130" dirty="0">
                  <a:solidFill>
                    <a:schemeClr val="accent5"/>
                  </a:solidFill>
                  <a:latin typeface="Montserrat" panose="00000500000000000000" pitchFamily="50" charset="0"/>
                  <a:ea typeface="Droid Serif" panose="02020600060500020200" pitchFamily="18" charset="0"/>
                  <a:cs typeface="Droid Serif" panose="02020600060500020200" pitchFamily="18" charset="0"/>
                </a:rPr>
                <a:t>of pharmaceutical product </a:t>
              </a:r>
            </a:p>
            <a:p>
              <a:pPr>
                <a:lnSpc>
                  <a:spcPct val="150000"/>
                </a:lnSpc>
              </a:pPr>
              <a:r>
                <a:rPr lang="en-US" sz="2400" kern="0" spc="130" dirty="0">
                  <a:solidFill>
                    <a:schemeClr val="accent5"/>
                  </a:solidFill>
                  <a:latin typeface="Montserrat" panose="00000500000000000000" pitchFamily="50" charset="0"/>
                  <a:ea typeface="Droid Serif" panose="02020600060500020200" pitchFamily="18" charset="0"/>
                  <a:cs typeface="Droid Serif" panose="02020600060500020200" pitchFamily="18" charset="0"/>
                </a:rPr>
                <a:t>candidates from discovery to </a:t>
              </a:r>
            </a:p>
            <a:p>
              <a:pPr>
                <a:lnSpc>
                  <a:spcPct val="150000"/>
                </a:lnSpc>
              </a:pPr>
              <a:r>
                <a:rPr lang="en-US" sz="2400" kern="0" spc="130" dirty="0">
                  <a:solidFill>
                    <a:schemeClr val="accent5"/>
                  </a:solidFill>
                  <a:latin typeface="Montserrat" panose="00000500000000000000" pitchFamily="50" charset="0"/>
                  <a:ea typeface="Droid Serif" panose="02020600060500020200" pitchFamily="18" charset="0"/>
                  <a:cs typeface="Droid Serif" panose="02020600060500020200" pitchFamily="18" charset="0"/>
                </a:rPr>
                <a:t>the patient with high success </a:t>
              </a:r>
            </a:p>
            <a:p>
              <a:pPr>
                <a:lnSpc>
                  <a:spcPct val="150000"/>
                </a:lnSpc>
              </a:pPr>
              <a:r>
                <a:rPr lang="en-US" sz="2400" kern="0" spc="130" dirty="0">
                  <a:solidFill>
                    <a:schemeClr val="accent5"/>
                  </a:solidFill>
                  <a:latin typeface="Montserrat" panose="00000500000000000000" pitchFamily="50" charset="0"/>
                  <a:ea typeface="Droid Serif" panose="02020600060500020200" pitchFamily="18" charset="0"/>
                  <a:cs typeface="Droid Serif" panose="02020600060500020200" pitchFamily="18" charset="0"/>
                </a:rPr>
                <a:t>rates at a competitive cost.</a:t>
              </a:r>
              <a:endParaRPr lang="nl-NL" sz="2400" kern="0" spc="130" dirty="0">
                <a:solidFill>
                  <a:schemeClr val="accent5"/>
                </a:solidFill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  <p:sp>
        <p:nvSpPr>
          <p:cNvPr id="11" name="Our mission Triangle">
            <a:extLst>
              <a:ext uri="{FF2B5EF4-FFF2-40B4-BE49-F238E27FC236}">
                <a16:creationId xmlns:a16="http://schemas.microsoft.com/office/drawing/2014/main" id="{D49B0EE1-4234-4FEB-8DF9-06C475C0E645}"/>
              </a:ext>
            </a:extLst>
          </p:cNvPr>
          <p:cNvSpPr/>
          <p:nvPr/>
        </p:nvSpPr>
        <p:spPr>
          <a:xfrm flipH="1" flipV="1">
            <a:off x="4594043" y="224972"/>
            <a:ext cx="5417114" cy="4806560"/>
          </a:xfrm>
          <a:prstGeom prst="triangle">
            <a:avLst>
              <a:gd name="adj" fmla="val 48828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flood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25B93E12-CE0A-43F2-AE91-8235B0D8D271}"/>
              </a:ext>
            </a:extLst>
          </p:cNvPr>
          <p:cNvSpPr/>
          <p:nvPr/>
        </p:nvSpPr>
        <p:spPr>
          <a:xfrm>
            <a:off x="7345165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7" name="The team">
            <a:extLst>
              <a:ext uri="{FF2B5EF4-FFF2-40B4-BE49-F238E27FC236}">
                <a16:creationId xmlns:a16="http://schemas.microsoft.com/office/drawing/2014/main" id="{7A6B44B7-63D0-4FF5-BB7A-CB558EC1C24F}"/>
              </a:ext>
            </a:extLst>
          </p:cNvPr>
          <p:cNvGrpSpPr/>
          <p:nvPr/>
        </p:nvGrpSpPr>
        <p:grpSpPr>
          <a:xfrm>
            <a:off x="-3970796" y="4747413"/>
            <a:ext cx="1366142" cy="1014046"/>
            <a:chOff x="1303684" y="4741169"/>
            <a:chExt cx="1366142" cy="101404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1077855-969D-47D8-A515-3E5DE3DD2356}"/>
                </a:ext>
              </a:extLst>
            </p:cNvPr>
            <p:cNvSpPr/>
            <p:nvPr/>
          </p:nvSpPr>
          <p:spPr>
            <a:xfrm rot="219317">
              <a:off x="1303684" y="4741169"/>
              <a:ext cx="1366142" cy="1014046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9" name="Graphic 8" descr="Team">
              <a:extLst>
                <a:ext uri="{FF2B5EF4-FFF2-40B4-BE49-F238E27FC236}">
                  <a16:creationId xmlns:a16="http://schemas.microsoft.com/office/drawing/2014/main" id="{27EEE14A-F7D5-40DF-BEB1-D74B1A1D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7210" y="4960344"/>
              <a:ext cx="575695" cy="575695"/>
            </a:xfrm>
            <a:prstGeom prst="rect">
              <a:avLst/>
            </a:prstGeom>
          </p:spPr>
        </p:pic>
      </p:grpSp>
      <p:grpSp>
        <p:nvGrpSpPr>
          <p:cNvPr id="28" name="Our services">
            <a:extLst>
              <a:ext uri="{FF2B5EF4-FFF2-40B4-BE49-F238E27FC236}">
                <a16:creationId xmlns:a16="http://schemas.microsoft.com/office/drawing/2014/main" id="{FDEBF8E7-C87A-4CB9-AB4A-973B4DCF1533}"/>
              </a:ext>
            </a:extLst>
          </p:cNvPr>
          <p:cNvGrpSpPr/>
          <p:nvPr/>
        </p:nvGrpSpPr>
        <p:grpSpPr>
          <a:xfrm>
            <a:off x="-2570928" y="5809204"/>
            <a:ext cx="1366142" cy="1014046"/>
            <a:chOff x="1831898" y="5765670"/>
            <a:chExt cx="1366142" cy="101404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749134-CC56-4821-975F-E862510F77A0}"/>
                </a:ext>
              </a:extLst>
            </p:cNvPr>
            <p:cNvSpPr/>
            <p:nvPr/>
          </p:nvSpPr>
          <p:spPr>
            <a:xfrm rot="219317">
              <a:off x="1831898" y="5765670"/>
              <a:ext cx="1366142" cy="1014046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2" name="Graphic 11" descr="Flask">
              <a:extLst>
                <a:ext uri="{FF2B5EF4-FFF2-40B4-BE49-F238E27FC236}">
                  <a16:creationId xmlns:a16="http://schemas.microsoft.com/office/drawing/2014/main" id="{FB3155B5-3737-4DE9-AF1D-EE24726D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0215" y="5860086"/>
              <a:ext cx="700454" cy="700454"/>
            </a:xfrm>
            <a:prstGeom prst="rect">
              <a:avLst/>
            </a:prstGeom>
          </p:spPr>
        </p:pic>
      </p:grpSp>
      <p:grpSp>
        <p:nvGrpSpPr>
          <p:cNvPr id="25" name="About us">
            <a:extLst>
              <a:ext uri="{FF2B5EF4-FFF2-40B4-BE49-F238E27FC236}">
                <a16:creationId xmlns:a16="http://schemas.microsoft.com/office/drawing/2014/main" id="{85B0D60C-7609-43E5-ACE6-7FA34259A1F3}"/>
              </a:ext>
            </a:extLst>
          </p:cNvPr>
          <p:cNvGrpSpPr/>
          <p:nvPr/>
        </p:nvGrpSpPr>
        <p:grpSpPr>
          <a:xfrm>
            <a:off x="-5262606" y="3684437"/>
            <a:ext cx="1366142" cy="1014046"/>
            <a:chOff x="838415" y="3642089"/>
            <a:chExt cx="1366142" cy="101404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D8E1B64-B0AA-40CB-9D22-5E1D27D15CF2}"/>
                </a:ext>
              </a:extLst>
            </p:cNvPr>
            <p:cNvSpPr/>
            <p:nvPr/>
          </p:nvSpPr>
          <p:spPr>
            <a:xfrm rot="219317">
              <a:off x="838415" y="3642089"/>
              <a:ext cx="1366142" cy="1014046"/>
            </a:xfrm>
            <a:custGeom>
              <a:avLst/>
              <a:gdLst>
                <a:gd name="connsiteX0" fmla="*/ 0 w 1200150"/>
                <a:gd name="connsiteY0" fmla="*/ 647700 h 647700"/>
                <a:gd name="connsiteX1" fmla="*/ 390525 w 1200150"/>
                <a:gd name="connsiteY1" fmla="*/ 0 h 647700"/>
                <a:gd name="connsiteX2" fmla="*/ 1200150 w 1200150"/>
                <a:gd name="connsiteY2" fmla="*/ 390525 h 647700"/>
                <a:gd name="connsiteX3" fmla="*/ 0 w 120015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647700">
                  <a:moveTo>
                    <a:pt x="0" y="647700"/>
                  </a:moveTo>
                  <a:lnTo>
                    <a:pt x="390525" y="0"/>
                  </a:lnTo>
                  <a:lnTo>
                    <a:pt x="1200150" y="390525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72A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Graphic 22" descr="Building">
              <a:extLst>
                <a:ext uri="{FF2B5EF4-FFF2-40B4-BE49-F238E27FC236}">
                  <a16:creationId xmlns:a16="http://schemas.microsoft.com/office/drawing/2014/main" id="{14E6F416-9DD4-4557-9F31-4E6203A36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36019" y="3814096"/>
              <a:ext cx="575401" cy="57540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D0BBCE-EC57-4168-A806-6C89FA4A1364}"/>
              </a:ext>
            </a:extLst>
          </p:cNvPr>
          <p:cNvSpPr txBox="1"/>
          <p:nvPr/>
        </p:nvSpPr>
        <p:spPr>
          <a:xfrm>
            <a:off x="7855433" y="3764210"/>
            <a:ext cx="46981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>
                <a:solidFill>
                  <a:srgbClr val="1E2E39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   </a:t>
            </a:r>
            <a:r>
              <a:rPr lang="nl-NL" sz="6600" dirty="0" err="1">
                <a:solidFill>
                  <a:srgbClr val="1E2E39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Algorithme</a:t>
            </a:r>
            <a:endParaRPr lang="nl-NL" sz="6600" dirty="0">
              <a:solidFill>
                <a:srgbClr val="1E2E39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  <a:p>
            <a:r>
              <a:rPr lang="nl-NL" sz="6600" dirty="0" err="1">
                <a:solidFill>
                  <a:srgbClr val="1E2E39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Culturel</a:t>
            </a:r>
            <a:endParaRPr lang="nl-NL" sz="6600" dirty="0">
              <a:solidFill>
                <a:srgbClr val="1E2E39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AB46B-E100-42F6-AA1F-7D7BBF19E752}"/>
              </a:ext>
            </a:extLst>
          </p:cNvPr>
          <p:cNvSpPr txBox="1"/>
          <p:nvPr/>
        </p:nvSpPr>
        <p:spPr>
          <a:xfrm>
            <a:off x="1717518" y="3844581"/>
            <a:ext cx="3577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Réalisé par :</a:t>
            </a:r>
          </a:p>
          <a:p>
            <a:r>
              <a:rPr lang="fr-FR" sz="2000" dirty="0"/>
              <a:t>  Mohamed Ali </a:t>
            </a:r>
            <a:r>
              <a:rPr lang="fr-FR" sz="2000" dirty="0" err="1"/>
              <a:t>Jaziri</a:t>
            </a:r>
            <a:r>
              <a:rPr lang="fr-FR" sz="2000" dirty="0"/>
              <a:t> </a:t>
            </a:r>
          </a:p>
          <a:p>
            <a:r>
              <a:rPr lang="fr-FR" sz="2000" dirty="0"/>
              <a:t>  Asma </a:t>
            </a:r>
            <a:r>
              <a:rPr lang="fr-FR" sz="2000" dirty="0" err="1"/>
              <a:t>Skhiri</a:t>
            </a:r>
            <a:endParaRPr lang="fr-FR" sz="2000" dirty="0"/>
          </a:p>
          <a:p>
            <a:r>
              <a:rPr lang="fr-FR" sz="2000" dirty="0"/>
              <a:t>  Mohamed Ben Amor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8AC8A3-ABC2-400A-B6CB-D81CB1F73C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4" y="731180"/>
            <a:ext cx="2219674" cy="236580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F626990-37DA-4D16-AA22-B0966337666B}"/>
              </a:ext>
            </a:extLst>
          </p:cNvPr>
          <p:cNvSpPr txBox="1"/>
          <p:nvPr/>
        </p:nvSpPr>
        <p:spPr>
          <a:xfrm>
            <a:off x="1717518" y="2964823"/>
            <a:ext cx="357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Encadré par :</a:t>
            </a:r>
          </a:p>
          <a:p>
            <a:r>
              <a:rPr lang="fr-FR" sz="2400" dirty="0"/>
              <a:t>  Pr. Walid CHAINBI</a:t>
            </a:r>
          </a:p>
        </p:txBody>
      </p:sp>
    </p:spTree>
    <p:extLst>
      <p:ext uri="{BB962C8B-B14F-4D97-AF65-F5344CB8AC3E}">
        <p14:creationId xmlns:p14="http://schemas.microsoft.com/office/powerpoint/2010/main" val="41648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0"/>
    </mc:Choice>
    <mc:Fallback xmlns="">
      <p:transition spd="slow" advTm="23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World Background">
            <a:extLst>
              <a:ext uri="{FF2B5EF4-FFF2-40B4-BE49-F238E27FC236}">
                <a16:creationId xmlns:a16="http://schemas.microsoft.com/office/drawing/2014/main" id="{AFEE68D5-DEC8-49FD-BBF9-83B761981586}"/>
              </a:ext>
            </a:extLst>
          </p:cNvPr>
          <p:cNvSpPr/>
          <p:nvPr/>
        </p:nvSpPr>
        <p:spPr>
          <a:xfrm>
            <a:off x="12145189" y="-18351"/>
            <a:ext cx="12180887" cy="6865767"/>
          </a:xfrm>
          <a:prstGeom prst="rect">
            <a:avLst/>
          </a:prstGeom>
          <a:solidFill>
            <a:srgbClr val="1E2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riangle right">
            <a:extLst>
              <a:ext uri="{FF2B5EF4-FFF2-40B4-BE49-F238E27FC236}">
                <a16:creationId xmlns:a16="http://schemas.microsoft.com/office/drawing/2014/main" id="{E037E689-FC75-4665-9AC1-7540DB5BC331}"/>
              </a:ext>
            </a:extLst>
          </p:cNvPr>
          <p:cNvSpPr/>
          <p:nvPr/>
        </p:nvSpPr>
        <p:spPr>
          <a:xfrm rot="16514274">
            <a:off x="3740689" y="920471"/>
            <a:ext cx="12664512" cy="5456072"/>
          </a:xfrm>
          <a:prstGeom prst="triangle">
            <a:avLst>
              <a:gd name="adj" fmla="val 84031"/>
            </a:avLst>
          </a:prstGeom>
          <a:solidFill>
            <a:srgbClr val="1E2E39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riangle left">
            <a:extLst>
              <a:ext uri="{FF2B5EF4-FFF2-40B4-BE49-F238E27FC236}">
                <a16:creationId xmlns:a16="http://schemas.microsoft.com/office/drawing/2014/main" id="{48925D12-C728-4712-95B0-9A826E84E682}"/>
              </a:ext>
            </a:extLst>
          </p:cNvPr>
          <p:cNvSpPr/>
          <p:nvPr/>
        </p:nvSpPr>
        <p:spPr>
          <a:xfrm rot="18458202" flipH="1" flipV="1">
            <a:off x="-1542954" y="1298192"/>
            <a:ext cx="6228987" cy="9184251"/>
          </a:xfrm>
          <a:prstGeom prst="triangle">
            <a:avLst>
              <a:gd name="adj" fmla="val 85418"/>
            </a:avLst>
          </a:prstGeom>
          <a:solidFill>
            <a:srgbClr val="1E2E38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5" name="Long mission text">
            <a:extLst>
              <a:ext uri="{FF2B5EF4-FFF2-40B4-BE49-F238E27FC236}">
                <a16:creationId xmlns:a16="http://schemas.microsoft.com/office/drawing/2014/main" id="{60BC866D-F9DD-4E1A-AD8D-423A632894AA}"/>
              </a:ext>
            </a:extLst>
          </p:cNvPr>
          <p:cNvGrpSpPr/>
          <p:nvPr/>
        </p:nvGrpSpPr>
        <p:grpSpPr>
          <a:xfrm>
            <a:off x="-1739756" y="405920"/>
            <a:ext cx="11387353" cy="3111573"/>
            <a:chOff x="11793793" y="393659"/>
            <a:chExt cx="11387353" cy="3111573"/>
          </a:xfrm>
        </p:grpSpPr>
        <p:sp>
          <p:nvSpPr>
            <p:cNvPr id="16" name="Our mission rectangle">
              <a:extLst>
                <a:ext uri="{FF2B5EF4-FFF2-40B4-BE49-F238E27FC236}">
                  <a16:creationId xmlns:a16="http://schemas.microsoft.com/office/drawing/2014/main" id="{2AFEB0F4-DA4A-4014-9D77-5D52E833B79B}"/>
                </a:ext>
              </a:extLst>
            </p:cNvPr>
            <p:cNvSpPr/>
            <p:nvPr/>
          </p:nvSpPr>
          <p:spPr>
            <a:xfrm rot="10800000" flipH="1" flipV="1">
              <a:off x="11793793" y="393659"/>
              <a:ext cx="11387353" cy="3111573"/>
            </a:xfrm>
            <a:prstGeom prst="parallelogram">
              <a:avLst>
                <a:gd name="adj" fmla="val 5537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4" name="Mission text">
              <a:extLst>
                <a:ext uri="{FF2B5EF4-FFF2-40B4-BE49-F238E27FC236}">
                  <a16:creationId xmlns:a16="http://schemas.microsoft.com/office/drawing/2014/main" id="{B559D005-635D-4FCE-926D-B5FA074BE28B}"/>
                </a:ext>
              </a:extLst>
            </p:cNvPr>
            <p:cNvSpPr txBox="1"/>
            <p:nvPr/>
          </p:nvSpPr>
          <p:spPr>
            <a:xfrm>
              <a:off x="13704789" y="443264"/>
              <a:ext cx="5460422" cy="58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nl-NL" sz="2400" kern="0" spc="130" dirty="0">
                <a:solidFill>
                  <a:schemeClr val="accent5"/>
                </a:solidFill>
                <a:latin typeface="Montserrat" panose="00000500000000000000" pitchFamily="50" charset="0"/>
                <a:ea typeface="Droid Serif" panose="02020600060500020200" pitchFamily="18" charset="0"/>
                <a:cs typeface="Droid Serif" panose="02020600060500020200" pitchFamily="18" charset="0"/>
              </a:endParaRPr>
            </a:p>
          </p:txBody>
        </p:sp>
      </p:grpSp>
      <p:sp>
        <p:nvSpPr>
          <p:cNvPr id="11" name="Our mission Triangle">
            <a:extLst>
              <a:ext uri="{FF2B5EF4-FFF2-40B4-BE49-F238E27FC236}">
                <a16:creationId xmlns:a16="http://schemas.microsoft.com/office/drawing/2014/main" id="{D49B0EE1-4234-4FEB-8DF9-06C475C0E645}"/>
              </a:ext>
            </a:extLst>
          </p:cNvPr>
          <p:cNvSpPr/>
          <p:nvPr/>
        </p:nvSpPr>
        <p:spPr>
          <a:xfrm flipH="1" flipV="1">
            <a:off x="4594043" y="224972"/>
            <a:ext cx="5417114" cy="4806560"/>
          </a:xfrm>
          <a:prstGeom prst="triangle">
            <a:avLst>
              <a:gd name="adj" fmla="val 48828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flood" dir="t"/>
          </a:scene3d>
          <a:sp3d extrusionH="6350" prstMaterial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C40C98-E360-4C59-9CD6-67E07CA5E9C9}"/>
              </a:ext>
            </a:extLst>
          </p:cNvPr>
          <p:cNvSpPr/>
          <p:nvPr/>
        </p:nvSpPr>
        <p:spPr>
          <a:xfrm>
            <a:off x="6282804" y="1224966"/>
            <a:ext cx="34821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0" dirty="0">
                <a:solidFill>
                  <a:srgbClr val="1E2E39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Plan</a:t>
            </a:r>
            <a:endParaRPr lang="nl-NL" sz="6600" dirty="0">
              <a:solidFill>
                <a:srgbClr val="1E2E39"/>
              </a:solidFill>
              <a:latin typeface="Droid Serif" panose="02020600060500020200" pitchFamily="18" charset="0"/>
              <a:ea typeface="Droid Serif" panose="02020600060500020200" pitchFamily="18" charset="0"/>
              <a:cs typeface="Droid Serif" panose="02020600060500020200" pitchFamily="18" charset="0"/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25B93E12-CE0A-43F2-AE91-8235B0D8D271}"/>
              </a:ext>
            </a:extLst>
          </p:cNvPr>
          <p:cNvSpPr/>
          <p:nvPr/>
        </p:nvSpPr>
        <p:spPr>
          <a:xfrm>
            <a:off x="13716471" y="-1194360"/>
            <a:ext cx="10365658" cy="7105650"/>
          </a:xfrm>
          <a:prstGeom prst="trapezoid">
            <a:avLst>
              <a:gd name="adj" fmla="val 552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Image placeholder">
            <a:extLst>
              <a:ext uri="{FF2B5EF4-FFF2-40B4-BE49-F238E27FC236}">
                <a16:creationId xmlns:a16="http://schemas.microsoft.com/office/drawing/2014/main" id="{D8C0C22F-F8B4-454B-A4CF-452513F6BCD9}"/>
              </a:ext>
            </a:extLst>
          </p:cNvPr>
          <p:cNvSpPr/>
          <p:nvPr/>
        </p:nvSpPr>
        <p:spPr>
          <a:xfrm rot="10800000" flipH="1" flipV="1">
            <a:off x="-15701599" y="455525"/>
            <a:ext cx="15328860" cy="3111573"/>
          </a:xfrm>
          <a:prstGeom prst="parallelogram">
            <a:avLst>
              <a:gd name="adj" fmla="val 55372"/>
            </a:avLst>
          </a:prstGeom>
          <a:blipFill dpi="0" rotWithShape="1">
            <a:blip r:embed="rId2"/>
            <a:srcRect/>
            <a:stretch>
              <a:fillRect l="33210" r="122" b="-581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1077855-969D-47D8-A515-3E5DE3DD2356}"/>
              </a:ext>
            </a:extLst>
          </p:cNvPr>
          <p:cNvSpPr/>
          <p:nvPr/>
        </p:nvSpPr>
        <p:spPr>
          <a:xfrm rot="219317">
            <a:off x="1247819" y="4719937"/>
            <a:ext cx="1366142" cy="1014046"/>
          </a:xfrm>
          <a:custGeom>
            <a:avLst/>
            <a:gdLst>
              <a:gd name="connsiteX0" fmla="*/ 0 w 1200150"/>
              <a:gd name="connsiteY0" fmla="*/ 647700 h 647700"/>
              <a:gd name="connsiteX1" fmla="*/ 390525 w 1200150"/>
              <a:gd name="connsiteY1" fmla="*/ 0 h 647700"/>
              <a:gd name="connsiteX2" fmla="*/ 1200150 w 1200150"/>
              <a:gd name="connsiteY2" fmla="*/ 390525 h 647700"/>
              <a:gd name="connsiteX3" fmla="*/ 0 w 1200150"/>
              <a:gd name="connsiteY3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647700">
                <a:moveTo>
                  <a:pt x="0" y="647700"/>
                </a:moveTo>
                <a:lnTo>
                  <a:pt x="390525" y="0"/>
                </a:lnTo>
                <a:lnTo>
                  <a:pt x="1200150" y="390525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Freeform: Shape 43">
            <a:hlinkClick r:id="rId3" action="ppaction://hlinksldjump"/>
            <a:extLst>
              <a:ext uri="{FF2B5EF4-FFF2-40B4-BE49-F238E27FC236}">
                <a16:creationId xmlns:a16="http://schemas.microsoft.com/office/drawing/2014/main" id="{B3749134-CC56-4821-975F-E862510F77A0}"/>
              </a:ext>
            </a:extLst>
          </p:cNvPr>
          <p:cNvSpPr/>
          <p:nvPr/>
        </p:nvSpPr>
        <p:spPr>
          <a:xfrm rot="219317">
            <a:off x="1713218" y="5776209"/>
            <a:ext cx="1366142" cy="1014046"/>
          </a:xfrm>
          <a:custGeom>
            <a:avLst/>
            <a:gdLst>
              <a:gd name="connsiteX0" fmla="*/ 0 w 1200150"/>
              <a:gd name="connsiteY0" fmla="*/ 647700 h 647700"/>
              <a:gd name="connsiteX1" fmla="*/ 390525 w 1200150"/>
              <a:gd name="connsiteY1" fmla="*/ 0 h 647700"/>
              <a:gd name="connsiteX2" fmla="*/ 1200150 w 1200150"/>
              <a:gd name="connsiteY2" fmla="*/ 390525 h 647700"/>
              <a:gd name="connsiteX3" fmla="*/ 0 w 1200150"/>
              <a:gd name="connsiteY3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647700">
                <a:moveTo>
                  <a:pt x="0" y="647700"/>
                </a:moveTo>
                <a:lnTo>
                  <a:pt x="390525" y="0"/>
                </a:lnTo>
                <a:lnTo>
                  <a:pt x="1200150" y="390525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1" name="Freeform: Shape 4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8E1B64-B0AA-40CB-9D22-5E1D27D15CF2}"/>
              </a:ext>
            </a:extLst>
          </p:cNvPr>
          <p:cNvSpPr/>
          <p:nvPr/>
        </p:nvSpPr>
        <p:spPr>
          <a:xfrm rot="219317">
            <a:off x="781674" y="3681730"/>
            <a:ext cx="1366142" cy="1014046"/>
          </a:xfrm>
          <a:custGeom>
            <a:avLst/>
            <a:gdLst>
              <a:gd name="connsiteX0" fmla="*/ 0 w 1200150"/>
              <a:gd name="connsiteY0" fmla="*/ 647700 h 647700"/>
              <a:gd name="connsiteX1" fmla="*/ 390525 w 1200150"/>
              <a:gd name="connsiteY1" fmla="*/ 0 h 647700"/>
              <a:gd name="connsiteX2" fmla="*/ 1200150 w 1200150"/>
              <a:gd name="connsiteY2" fmla="*/ 390525 h 647700"/>
              <a:gd name="connsiteX3" fmla="*/ 0 w 1200150"/>
              <a:gd name="connsiteY3" fmla="*/ 6477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0150" h="647700">
                <a:moveTo>
                  <a:pt x="0" y="647700"/>
                </a:moveTo>
                <a:lnTo>
                  <a:pt x="390525" y="0"/>
                </a:lnTo>
                <a:lnTo>
                  <a:pt x="1200150" y="390525"/>
                </a:lnTo>
                <a:lnTo>
                  <a:pt x="0" y="6477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02BAC-50E9-415E-9126-63E574F95A9A}"/>
              </a:ext>
            </a:extLst>
          </p:cNvPr>
          <p:cNvSpPr txBox="1"/>
          <p:nvPr/>
        </p:nvSpPr>
        <p:spPr>
          <a:xfrm>
            <a:off x="2070470" y="366726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5"/>
                </a:solidFill>
                <a:latin typeface="Montserrat SemiBold" panose="00000700000000000000" pitchFamily="50" charset="0"/>
              </a:rPr>
              <a:t>Introduction</a:t>
            </a:r>
            <a:endParaRPr lang="nl-NL" dirty="0">
              <a:solidFill>
                <a:schemeClr val="accent5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48CC9A-B664-4456-91EF-53E678FEE455}"/>
              </a:ext>
            </a:extLst>
          </p:cNvPr>
          <p:cNvSpPr txBox="1"/>
          <p:nvPr/>
        </p:nvSpPr>
        <p:spPr>
          <a:xfrm>
            <a:off x="2508711" y="464830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5"/>
                </a:solidFill>
                <a:latin typeface="Montserrat SemiBold" panose="00000700000000000000" pitchFamily="50" charset="0"/>
              </a:rPr>
              <a:t>Algorithme</a:t>
            </a:r>
            <a:r>
              <a:rPr lang="nl-NL" dirty="0">
                <a:solidFill>
                  <a:schemeClr val="accent5"/>
                </a:solidFill>
                <a:latin typeface="Montserrat SemiBold" panose="00000700000000000000" pitchFamily="50" charset="0"/>
              </a:rPr>
              <a:t> </a:t>
            </a:r>
            <a:r>
              <a:rPr lang="nl-NL" dirty="0" err="1">
                <a:solidFill>
                  <a:schemeClr val="accent5"/>
                </a:solidFill>
                <a:latin typeface="Montserrat SemiBold" panose="00000700000000000000" pitchFamily="50" charset="0"/>
              </a:rPr>
              <a:t>culturel</a:t>
            </a:r>
            <a:endParaRPr lang="nl-NL" dirty="0">
              <a:solidFill>
                <a:schemeClr val="accent5"/>
              </a:solidFill>
              <a:latin typeface="Montserrat SemiBold" panose="00000700000000000000" pitchFamily="50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9C5105-BB97-40CC-A43A-FBDD358F6693}"/>
              </a:ext>
            </a:extLst>
          </p:cNvPr>
          <p:cNvSpPr txBox="1"/>
          <p:nvPr/>
        </p:nvSpPr>
        <p:spPr>
          <a:xfrm>
            <a:off x="2991171" y="561263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accent5"/>
                </a:solidFill>
                <a:latin typeface="Montserrat SemiBold" panose="00000700000000000000" pitchFamily="50" charset="0"/>
              </a:rPr>
              <a:t>Application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FC491-05C7-48EC-8BD4-7958AC48DA57}"/>
              </a:ext>
            </a:extLst>
          </p:cNvPr>
          <p:cNvSpPr txBox="1"/>
          <p:nvPr/>
        </p:nvSpPr>
        <p:spPr>
          <a:xfrm>
            <a:off x="14144481" y="4873973"/>
            <a:ext cx="4421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6600" dirty="0">
                <a:solidFill>
                  <a:srgbClr val="1E2E39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rPr>
              <a:t>Slide Title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F4F71-35E2-47D7-9F7D-8E3F82A6E837}"/>
              </a:ext>
            </a:extLst>
          </p:cNvPr>
          <p:cNvSpPr txBox="1"/>
          <p:nvPr/>
        </p:nvSpPr>
        <p:spPr>
          <a:xfrm>
            <a:off x="15112807" y="4585394"/>
            <a:ext cx="39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1E2E38"/>
                </a:solidFill>
                <a:latin typeface="Montserrat" panose="00000500000000000000" pitchFamily="50" charset="0"/>
              </a:rPr>
              <a:t>Lorem ipsum dolor sit amet</a:t>
            </a:r>
          </a:p>
        </p:txBody>
      </p:sp>
    </p:spTree>
    <p:extLst>
      <p:ext uri="{BB962C8B-B14F-4D97-AF65-F5344CB8AC3E}">
        <p14:creationId xmlns:p14="http://schemas.microsoft.com/office/powerpoint/2010/main" val="307226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130">
        <p159:morph option="byObject"/>
      </p:transition>
    </mc:Choice>
    <mc:Fallback xmlns="">
      <p:transition spd="slow" advTm="713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3694-CD2E-471F-80D9-BD7CD214F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590" y="540192"/>
            <a:ext cx="4992542" cy="1307028"/>
          </a:xfrm>
        </p:spPr>
        <p:txBody>
          <a:bodyPr>
            <a:normAutofit/>
          </a:bodyPr>
          <a:lstStyle/>
          <a:p>
            <a:pPr algn="l"/>
            <a:r>
              <a:rPr lang="nl-NL" sz="4800" dirty="0" err="1">
                <a:latin typeface="Montserrat SemiBold" panose="00000700000000000000" pitchFamily="50" charset="0"/>
              </a:rPr>
              <a:t>Introduction</a:t>
            </a:r>
            <a:endParaRPr lang="nl-NL" sz="4800" dirty="0">
              <a:latin typeface="Montserrat SemiBold" panose="00000700000000000000" pitchFamily="50" charset="0"/>
            </a:endParaRPr>
          </a:p>
          <a:p>
            <a:pPr algn="l"/>
            <a:endParaRPr lang="nl-NL" sz="4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D2F9253-12D5-45C2-81EB-5C8AB32839A4}"/>
              </a:ext>
            </a:extLst>
          </p:cNvPr>
          <p:cNvSpPr/>
          <p:nvPr/>
        </p:nvSpPr>
        <p:spPr>
          <a:xfrm rot="5400000">
            <a:off x="1707324" y="-990627"/>
            <a:ext cx="2875275" cy="5665932"/>
          </a:xfrm>
          <a:prstGeom prst="triangle">
            <a:avLst>
              <a:gd name="adj" fmla="val 0"/>
            </a:avLst>
          </a:prstGeom>
          <a:solidFill>
            <a:schemeClr val="accent5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FEB8C-5420-4F4B-95C0-76FD9F148863}"/>
              </a:ext>
            </a:extLst>
          </p:cNvPr>
          <p:cNvSpPr/>
          <p:nvPr/>
        </p:nvSpPr>
        <p:spPr>
          <a:xfrm>
            <a:off x="1149752" y="3252012"/>
            <a:ext cx="1054067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calcul évolutif est l'utilisation métaphorique de concepts, de principes et de mécanismes extraits de notre compréhension de la façon dont les systèmes naturels évoluent pour aider à résoudre des problèmes de calcul complexes. Actuellement, une grande partie de ces travaux s'est concentrée sur les processus de sélection naturelle et de génétique. Cependant, il a souvent été suggéré que l'évolution culturelle permet aux sociétés d'évoluer ou de s'adapter à leur environnement à des taux qui dépassent celui de l'évolution biologique basée sur le seul héritage génétique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7EC22-2359-4118-9D65-7E6DBD084739}"/>
              </a:ext>
            </a:extLst>
          </p:cNvPr>
          <p:cNvSpPr/>
          <p:nvPr/>
        </p:nvSpPr>
        <p:spPr>
          <a:xfrm>
            <a:off x="2145175" y="3947747"/>
            <a:ext cx="7901650" cy="1655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 algorithme culturel est une technique d'optimisation basée sur l'évolution culturelle des populations.  Cet algorithme est adapté à l'optimisation globale des fonctions avec contraintes.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8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3694-CD2E-471F-80D9-BD7CD214F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216" y="639711"/>
            <a:ext cx="4992542" cy="130702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nl-NL" sz="6400" dirty="0" err="1">
                <a:latin typeface="Montserrat SemiBold" panose="00000700000000000000" pitchFamily="50" charset="0"/>
              </a:rPr>
              <a:t>Algorithme</a:t>
            </a:r>
            <a:r>
              <a:rPr lang="nl-NL" sz="6400" dirty="0">
                <a:latin typeface="Montserrat SemiBold" panose="00000700000000000000" pitchFamily="50" charset="0"/>
              </a:rPr>
              <a:t> </a:t>
            </a:r>
            <a:r>
              <a:rPr lang="nl-NL" sz="6400" dirty="0" err="1">
                <a:latin typeface="Montserrat SemiBold" panose="00000700000000000000" pitchFamily="50" charset="0"/>
              </a:rPr>
              <a:t>culturel</a:t>
            </a:r>
            <a:endParaRPr lang="nl-NL" sz="6400" dirty="0">
              <a:latin typeface="Montserrat SemiBold" panose="00000700000000000000" pitchFamily="50" charset="0"/>
            </a:endParaRPr>
          </a:p>
          <a:p>
            <a:pPr algn="l"/>
            <a:endParaRPr lang="nl-NL" sz="4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D2F9253-12D5-45C2-81EB-5C8AB32839A4}"/>
              </a:ext>
            </a:extLst>
          </p:cNvPr>
          <p:cNvSpPr/>
          <p:nvPr/>
        </p:nvSpPr>
        <p:spPr>
          <a:xfrm rot="5400000">
            <a:off x="1825396" y="-923317"/>
            <a:ext cx="2875275" cy="5665932"/>
          </a:xfrm>
          <a:prstGeom prst="triangle">
            <a:avLst>
              <a:gd name="adj" fmla="val 0"/>
            </a:avLst>
          </a:prstGeom>
          <a:solidFill>
            <a:schemeClr val="accent5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413A98-1A0A-48AF-813A-8596B825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6" y="639711"/>
            <a:ext cx="4170744" cy="2539876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A0E8C1-8D4F-40D4-8545-6BC7ADF74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824" y="381980"/>
            <a:ext cx="3904147" cy="28752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360F9FC-7BB1-412F-84B3-5F7C1185E3AD}"/>
              </a:ext>
            </a:extLst>
          </p:cNvPr>
          <p:cNvSpPr/>
          <p:nvPr/>
        </p:nvSpPr>
        <p:spPr>
          <a:xfrm>
            <a:off x="1111169" y="3380366"/>
            <a:ext cx="105760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solidFill>
                  <a:srgbClr val="FFFFFF"/>
                </a:solidFill>
                <a:latin typeface="Segoe UI Historic" panose="020B0502040204020203" pitchFamily="34" charset="0"/>
              </a:rPr>
              <a:t>	Les algorithmes culturels sont des techniques évolutives modélisant l’évolution culturelle des populations. Ces algorithmes supportent les mécanismes de base de changement culturel . Certains sociologues ont proposé des modèles où les cultures peuvent être codées et transmises à l'intérieur et entre les populations. En se basant sur cette idée, Reynolds a développé un modèle évolutif dans lequel l'évolution culturelle est considérée comme un processus d'héritage qui agit sur deux niveaux évolutifs différents : le niveau </a:t>
            </a:r>
            <a:r>
              <a:rPr lang="fr-FR" sz="2000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microévolutif</a:t>
            </a:r>
            <a:r>
              <a:rPr lang="fr-FR" sz="2000" dirty="0">
                <a:solidFill>
                  <a:srgbClr val="FFFFFF"/>
                </a:solidFill>
                <a:latin typeface="Segoe UI Historic" panose="020B0502040204020203" pitchFamily="34" charset="0"/>
              </a:rPr>
              <a:t> (espace population) et le niveau </a:t>
            </a:r>
            <a:r>
              <a:rPr lang="fr-FR" sz="2000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macroévolutif</a:t>
            </a:r>
            <a:r>
              <a:rPr lang="fr-FR" sz="2000" dirty="0">
                <a:solidFill>
                  <a:srgbClr val="FFFFFF"/>
                </a:solidFill>
                <a:latin typeface="Segoe UI Historic" panose="020B0502040204020203" pitchFamily="34" charset="0"/>
              </a:rPr>
              <a:t> (espace de connaissance).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0E13BF-4237-4C0B-8DB9-60CF62D41242}"/>
              </a:ext>
            </a:extLst>
          </p:cNvPr>
          <p:cNvSpPr/>
          <p:nvPr/>
        </p:nvSpPr>
        <p:spPr>
          <a:xfrm>
            <a:off x="1609282" y="3626587"/>
            <a:ext cx="993195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Ces algorithmes agissent donc sur deux espaces</a:t>
            </a:r>
          </a:p>
          <a:p>
            <a:pPr algn="just"/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	* </a:t>
            </a:r>
            <a:r>
              <a:rPr lang="fr-FR" b="1" dirty="0">
                <a:solidFill>
                  <a:srgbClr val="FFFFFF"/>
                </a:solidFill>
                <a:latin typeface="Segoe UI Historic" panose="020B0502040204020203" pitchFamily="34" charset="0"/>
              </a:rPr>
              <a:t>L’espace de population : 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qui contient un ensemble d’individus qui ´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evoluent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graˆce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a` un</a:t>
            </a:r>
          </a:p>
          <a:p>
            <a:pPr algn="just"/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mod`ele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´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evolutif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.</a:t>
            </a:r>
          </a:p>
          <a:p>
            <a:pPr algn="just"/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	* </a:t>
            </a:r>
            <a:r>
              <a:rPr lang="fr-FR" b="1" dirty="0">
                <a:solidFill>
                  <a:srgbClr val="FFFFFF"/>
                </a:solidFill>
                <a:latin typeface="Segoe UI Historic" panose="020B0502040204020203" pitchFamily="34" charset="0"/>
              </a:rPr>
              <a:t>L’espace de connaissances : 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qui contient les informations et les connaissances,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sp´eciﬁques</a:t>
            </a:r>
            <a:endParaRPr lang="fr-FR" dirty="0">
              <a:solidFill>
                <a:srgbClr val="FFFFFF"/>
              </a:solidFill>
              <a:latin typeface="Segoe UI Historic" panose="020B0502040204020203" pitchFamily="34" charset="0"/>
            </a:endParaRPr>
          </a:p>
          <a:p>
            <a:pPr algn="just"/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au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probl`eme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`a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r´esoudre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,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utilis´ees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pour guider et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inﬂuencer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l’´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evolution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 des individus des</a:t>
            </a:r>
          </a:p>
          <a:p>
            <a:pPr algn="just"/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populations au cours des </a:t>
            </a:r>
            <a:r>
              <a:rPr lang="fr-FR" dirty="0" err="1">
                <a:solidFill>
                  <a:srgbClr val="FFFFFF"/>
                </a:solidFill>
                <a:latin typeface="Segoe UI Historic" panose="020B0502040204020203" pitchFamily="34" charset="0"/>
              </a:rPr>
              <a:t>g´en´erations</a:t>
            </a:r>
            <a:r>
              <a:rPr lang="fr-FR" dirty="0">
                <a:solidFill>
                  <a:srgbClr val="FFFFFF"/>
                </a:solidFill>
                <a:latin typeface="Segoe UI Historic" panose="020B050204020402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21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D2F9253-12D5-45C2-81EB-5C8AB32839A4}"/>
              </a:ext>
            </a:extLst>
          </p:cNvPr>
          <p:cNvSpPr/>
          <p:nvPr/>
        </p:nvSpPr>
        <p:spPr>
          <a:xfrm rot="5400000">
            <a:off x="1648243" y="-1013348"/>
            <a:ext cx="2875275" cy="5665932"/>
          </a:xfrm>
          <a:prstGeom prst="triangle">
            <a:avLst>
              <a:gd name="adj" fmla="val 0"/>
            </a:avLst>
          </a:prstGeom>
          <a:solidFill>
            <a:schemeClr val="accent5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3DF7287-B712-484E-B590-18F083289AAB}"/>
              </a:ext>
            </a:extLst>
          </p:cNvPr>
          <p:cNvSpPr txBox="1">
            <a:spLocks/>
          </p:cNvSpPr>
          <p:nvPr/>
        </p:nvSpPr>
        <p:spPr>
          <a:xfrm>
            <a:off x="298812" y="639711"/>
            <a:ext cx="4992542" cy="1307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kern="1200">
                <a:solidFill>
                  <a:schemeClr val="accent5"/>
                </a:solidFill>
                <a:latin typeface="Droid Serif" panose="02020600060500020200" pitchFamily="18" charset="0"/>
                <a:ea typeface="Droid Serif" panose="02020600060500020200" pitchFamily="18" charset="0"/>
                <a:cs typeface="Droid Serif" panose="02020600060500020200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4800" dirty="0">
                <a:latin typeface="Montserrat SemiBold" panose="00000700000000000000" pitchFamily="50" charset="0"/>
              </a:rPr>
              <a:t>Application</a:t>
            </a:r>
          </a:p>
          <a:p>
            <a:pPr algn="l"/>
            <a:endParaRPr lang="nl-NL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D2C91E-1452-4777-916D-306A1EF8E183}"/>
              </a:ext>
            </a:extLst>
          </p:cNvPr>
          <p:cNvSpPr/>
          <p:nvPr/>
        </p:nvSpPr>
        <p:spPr>
          <a:xfrm>
            <a:off x="2168322" y="3257256"/>
            <a:ext cx="90012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Pour </a:t>
            </a:r>
            <a:r>
              <a:rPr lang="en-US" sz="2400" dirty="0" err="1"/>
              <a:t>résoudre</a:t>
            </a:r>
            <a:r>
              <a:rPr lang="en-US" sz="2400" dirty="0"/>
              <a:t> des </a:t>
            </a:r>
            <a:r>
              <a:rPr lang="en-US" sz="2400" dirty="0" err="1"/>
              <a:t>problèmes</a:t>
            </a:r>
            <a:r>
              <a:rPr lang="en-US" sz="2400" dirty="0"/>
              <a:t> qui </a:t>
            </a:r>
            <a:r>
              <a:rPr lang="en-US" sz="2400" dirty="0" err="1"/>
              <a:t>nécessitent</a:t>
            </a:r>
            <a:r>
              <a:rPr lang="en-US" sz="2400" dirty="0"/>
              <a:t> des </a:t>
            </a:r>
            <a:r>
              <a:rPr lang="en-US" sz="2400" dirty="0" err="1"/>
              <a:t>grandes</a:t>
            </a:r>
            <a:r>
              <a:rPr lang="en-US" sz="2400" dirty="0"/>
              <a:t> </a:t>
            </a:r>
            <a:r>
              <a:rPr lang="en-US" sz="2400" dirty="0" err="1"/>
              <a:t>quantités</a:t>
            </a:r>
            <a:r>
              <a:rPr lang="en-US" sz="2400" dirty="0"/>
              <a:t> </a:t>
            </a:r>
            <a:r>
              <a:rPr lang="en-US" sz="2400" dirty="0" err="1"/>
              <a:t>d’information</a:t>
            </a:r>
            <a:r>
              <a:rPr lang="en-US" sz="2400" dirty="0"/>
              <a:t>, </a:t>
            </a:r>
            <a:r>
              <a:rPr lang="en-US" sz="2400" dirty="0" err="1"/>
              <a:t>l’algorithme</a:t>
            </a:r>
            <a:r>
              <a:rPr lang="en-US" sz="2400" dirty="0"/>
              <a:t> </a:t>
            </a:r>
            <a:r>
              <a:rPr lang="en-US" sz="2400" dirty="0" err="1"/>
              <a:t>culturel</a:t>
            </a:r>
            <a:r>
              <a:rPr lang="en-US" sz="2400" dirty="0"/>
              <a:t> </a:t>
            </a:r>
            <a:r>
              <a:rPr lang="en-US" sz="2400" dirty="0" err="1"/>
              <a:t>intervient</a:t>
            </a:r>
            <a:r>
              <a:rPr lang="en-US" sz="2400" dirty="0"/>
              <a:t> dans son cadre pour </a:t>
            </a:r>
            <a:r>
              <a:rPr lang="en-US" sz="2400" dirty="0" err="1"/>
              <a:t>résoudre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problèmes</a:t>
            </a:r>
            <a:r>
              <a:rPr lang="en-US" sz="2400" dirty="0"/>
              <a:t> dans </a:t>
            </a:r>
            <a:r>
              <a:rPr lang="en-US" sz="2400" dirty="0" err="1"/>
              <a:t>ce</a:t>
            </a:r>
            <a:r>
              <a:rPr lang="en-US" sz="2400" dirty="0"/>
              <a:t> genre. Il </a:t>
            </a:r>
            <a:r>
              <a:rPr lang="en-US" sz="2400" dirty="0" err="1"/>
              <a:t>s’agit</a:t>
            </a:r>
            <a:r>
              <a:rPr lang="en-US" sz="2400" dirty="0"/>
              <a:t> </a:t>
            </a:r>
            <a:r>
              <a:rPr lang="en-US" sz="2400" dirty="0" err="1"/>
              <a:t>d’une</a:t>
            </a:r>
            <a:r>
              <a:rPr lang="en-US" sz="2400" dirty="0"/>
              <a:t> </a:t>
            </a:r>
            <a:r>
              <a:rPr lang="en-US" sz="2400" dirty="0" err="1"/>
              <a:t>méthode</a:t>
            </a:r>
            <a:r>
              <a:rPr lang="en-US" sz="2400" dirty="0"/>
              <a:t> </a:t>
            </a:r>
            <a:r>
              <a:rPr lang="en-US" sz="2400" dirty="0" err="1"/>
              <a:t>d’étude</a:t>
            </a:r>
            <a:r>
              <a:rPr lang="en-US" sz="2400" dirty="0"/>
              <a:t> qui </a:t>
            </a:r>
            <a:r>
              <a:rPr lang="en-US" sz="2400" dirty="0" err="1"/>
              <a:t>simule</a:t>
            </a:r>
            <a:r>
              <a:rPr lang="en-US" sz="2400" dirty="0"/>
              <a:t> la </a:t>
            </a:r>
            <a:r>
              <a:rPr lang="en-US" sz="2400" dirty="0" err="1"/>
              <a:t>meilleure</a:t>
            </a:r>
            <a:r>
              <a:rPr lang="en-US" sz="2400" dirty="0"/>
              <a:t> </a:t>
            </a:r>
            <a:r>
              <a:rPr lang="en-US" sz="2400" dirty="0" err="1"/>
              <a:t>université</a:t>
            </a:r>
            <a:r>
              <a:rPr lang="en-US" sz="2400" dirty="0"/>
              <a:t> dans son </a:t>
            </a:r>
            <a:r>
              <a:rPr lang="en-US" sz="2400" dirty="0" err="1"/>
              <a:t>groupe</a:t>
            </a:r>
            <a:r>
              <a:rPr lang="en-US" sz="2400" dirty="0"/>
              <a:t>, </a:t>
            </a:r>
            <a:r>
              <a:rPr lang="en-US" sz="2400" dirty="0" err="1"/>
              <a:t>donc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prend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base de </a:t>
            </a:r>
            <a:r>
              <a:rPr lang="en-US" sz="2400" dirty="0" err="1"/>
              <a:t>données</a:t>
            </a:r>
            <a:r>
              <a:rPr lang="en-US" sz="2400" dirty="0"/>
              <a:t> qui </a:t>
            </a:r>
            <a:r>
              <a:rPr lang="en-US" sz="2400" dirty="0" err="1"/>
              <a:t>contient</a:t>
            </a:r>
            <a:r>
              <a:rPr lang="en-US" sz="2400" dirty="0"/>
              <a:t> </a:t>
            </a:r>
            <a:r>
              <a:rPr lang="en-US" sz="2400" dirty="0" err="1"/>
              <a:t>plusieurs</a:t>
            </a:r>
            <a:r>
              <a:rPr lang="en-US" sz="2400" dirty="0"/>
              <a:t> </a:t>
            </a:r>
            <a:r>
              <a:rPr lang="en-US" sz="2400" dirty="0" err="1"/>
              <a:t>universités</a:t>
            </a:r>
            <a:r>
              <a:rPr lang="en-US" sz="2400" dirty="0"/>
              <a:t> des </a:t>
            </a:r>
            <a:r>
              <a:rPr lang="en-US" sz="2400" dirty="0" err="1"/>
              <a:t>diﬀérentes</a:t>
            </a:r>
            <a:r>
              <a:rPr lang="en-US" sz="2400" dirty="0"/>
              <a:t> </a:t>
            </a:r>
            <a:r>
              <a:rPr lang="en-US" sz="2400" dirty="0" err="1"/>
              <a:t>régions</a:t>
            </a:r>
            <a:r>
              <a:rPr lang="en-US" sz="24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B5587-AB43-49CD-B947-CDF548E8D9A3}"/>
              </a:ext>
            </a:extLst>
          </p:cNvPr>
          <p:cNvSpPr/>
          <p:nvPr/>
        </p:nvSpPr>
        <p:spPr>
          <a:xfrm>
            <a:off x="2324381" y="2575139"/>
            <a:ext cx="88451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Nous </a:t>
            </a:r>
            <a:r>
              <a:rPr lang="en-US" sz="2400" dirty="0" err="1"/>
              <a:t>allons</a:t>
            </a:r>
            <a:r>
              <a:rPr lang="en-US" sz="2400" dirty="0"/>
              <a:t> appliquer </a:t>
            </a:r>
            <a:r>
              <a:rPr lang="en-US" sz="2400" dirty="0" err="1"/>
              <a:t>l’algorithme</a:t>
            </a:r>
            <a:r>
              <a:rPr lang="en-US" sz="2400" dirty="0"/>
              <a:t> </a:t>
            </a:r>
            <a:r>
              <a:rPr lang="en-US" sz="2400" dirty="0" err="1"/>
              <a:t>culturel</a:t>
            </a:r>
            <a:r>
              <a:rPr lang="en-US" sz="2400" dirty="0"/>
              <a:t> pour </a:t>
            </a:r>
            <a:r>
              <a:rPr lang="en-US" sz="2400" dirty="0" err="1"/>
              <a:t>simuler</a:t>
            </a:r>
            <a:r>
              <a:rPr lang="en-US" sz="2400" dirty="0"/>
              <a:t> </a:t>
            </a:r>
            <a:r>
              <a:rPr lang="en-US" sz="2400" dirty="0" err="1"/>
              <a:t>cette</a:t>
            </a:r>
            <a:r>
              <a:rPr lang="en-US" sz="2400" dirty="0"/>
              <a:t> </a:t>
            </a:r>
            <a:r>
              <a:rPr lang="en-US" sz="2400" dirty="0" err="1"/>
              <a:t>évolution</a:t>
            </a:r>
            <a:r>
              <a:rPr lang="en-US" sz="2400" dirty="0"/>
              <a:t>, </a:t>
            </a:r>
            <a:r>
              <a:rPr lang="en-US" sz="2400" dirty="0" err="1"/>
              <a:t>utilisant</a:t>
            </a:r>
            <a:r>
              <a:rPr lang="en-US" sz="2400" dirty="0"/>
              <a:t> le machine learning </a:t>
            </a:r>
            <a:r>
              <a:rPr lang="en-US" sz="2400" dirty="0" err="1"/>
              <a:t>précisément</a:t>
            </a:r>
            <a:r>
              <a:rPr lang="en-US" sz="2400" dirty="0"/>
              <a:t> le </a:t>
            </a:r>
            <a:r>
              <a:rPr lang="en-US" sz="2400" dirty="0" err="1"/>
              <a:t>principe</a:t>
            </a:r>
            <a:r>
              <a:rPr lang="en-US" sz="2400" dirty="0"/>
              <a:t> de K- Means clustering qui nous </a:t>
            </a:r>
            <a:r>
              <a:rPr lang="en-US" sz="2400" dirty="0" err="1"/>
              <a:t>donne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étude bien </a:t>
            </a:r>
            <a:r>
              <a:rPr lang="en-US" sz="2400" dirty="0" err="1"/>
              <a:t>déterminée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le </a:t>
            </a:r>
            <a:r>
              <a:rPr lang="en-US" sz="2400" dirty="0" err="1"/>
              <a:t>donnant</a:t>
            </a:r>
            <a:r>
              <a:rPr lang="en-US" sz="2400" dirty="0"/>
              <a:t> les </a:t>
            </a:r>
            <a:r>
              <a:rPr lang="en-US" sz="2400" dirty="0" err="1"/>
              <a:t>critères</a:t>
            </a:r>
            <a:r>
              <a:rPr lang="en-US" sz="2400" dirty="0"/>
              <a:t> que nous </a:t>
            </a:r>
            <a:r>
              <a:rPr lang="en-US" sz="2400" dirty="0" err="1"/>
              <a:t>allons</a:t>
            </a:r>
            <a:r>
              <a:rPr lang="en-US" sz="2400" dirty="0"/>
              <a:t> le </a:t>
            </a:r>
            <a:r>
              <a:rPr lang="en-US" sz="2400" dirty="0" err="1"/>
              <a:t>confédérer</a:t>
            </a:r>
            <a:r>
              <a:rPr lang="en-US" sz="2400" dirty="0"/>
              <a:t> </a:t>
            </a:r>
            <a:r>
              <a:rPr lang="en-US" sz="2400" dirty="0" err="1"/>
              <a:t>comme</a:t>
            </a:r>
            <a:r>
              <a:rPr lang="en-US" sz="2400" dirty="0"/>
              <a:t> des </a:t>
            </a:r>
            <a:r>
              <a:rPr lang="en-US" sz="2400" dirty="0" err="1"/>
              <a:t>critères</a:t>
            </a:r>
            <a:r>
              <a:rPr lang="en-US" sz="2400" dirty="0"/>
              <a:t> de </a:t>
            </a:r>
            <a:r>
              <a:rPr lang="en-US" sz="2400" dirty="0" err="1"/>
              <a:t>choix</a:t>
            </a:r>
            <a:r>
              <a:rPr lang="en-US" sz="2400" dirty="0"/>
              <a:t>, </a:t>
            </a:r>
            <a:r>
              <a:rPr lang="en-US" sz="2400" dirty="0" err="1"/>
              <a:t>il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grouperles</a:t>
            </a:r>
            <a:r>
              <a:rPr lang="en-US" sz="2400" dirty="0"/>
              <a:t> </a:t>
            </a:r>
            <a:r>
              <a:rPr lang="en-US" sz="2400" dirty="0" err="1"/>
              <a:t>universités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des </a:t>
            </a:r>
            <a:r>
              <a:rPr lang="en-US" sz="2400" dirty="0" err="1"/>
              <a:t>groupes</a:t>
            </a:r>
            <a:r>
              <a:rPr lang="en-US" sz="2400" dirty="0"/>
              <a:t> </a:t>
            </a:r>
            <a:r>
              <a:rPr lang="en-US" sz="2400" dirty="0" err="1"/>
              <a:t>qu’en</a:t>
            </a:r>
            <a:r>
              <a:rPr lang="en-US" sz="2400" dirty="0"/>
              <a:t> </a:t>
            </a:r>
            <a:r>
              <a:rPr lang="en-US" sz="2400" dirty="0" err="1"/>
              <a:t>peut</a:t>
            </a:r>
            <a:r>
              <a:rPr lang="en-US" sz="2400" dirty="0"/>
              <a:t> </a:t>
            </a:r>
            <a:r>
              <a:rPr lang="en-US" sz="2400" dirty="0" err="1"/>
              <a:t>aussi</a:t>
            </a:r>
            <a:r>
              <a:rPr lang="en-US" sz="2400" dirty="0"/>
              <a:t> </a:t>
            </a:r>
            <a:r>
              <a:rPr lang="en-US" sz="2400" dirty="0" err="1"/>
              <a:t>déterminer</a:t>
            </a:r>
            <a:r>
              <a:rPr lang="en-US" sz="2400" dirty="0"/>
              <a:t> le </a:t>
            </a:r>
            <a:r>
              <a:rPr lang="en-US" sz="2400" dirty="0" err="1"/>
              <a:t>nombre</a:t>
            </a:r>
            <a:r>
              <a:rPr lang="en-US" sz="2400" dirty="0"/>
              <a:t> de </a:t>
            </a:r>
            <a:r>
              <a:rPr lang="en-US" sz="2400" dirty="0" err="1"/>
              <a:t>groupe</a:t>
            </a:r>
            <a:r>
              <a:rPr lang="en-US" sz="2400" dirty="0"/>
              <a:t> </a:t>
            </a:r>
            <a:r>
              <a:rPr lang="en-US" sz="2400" dirty="0" err="1"/>
              <a:t>qu’il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générer</a:t>
            </a:r>
            <a:r>
              <a:rPr lang="en-US" sz="2400" dirty="0"/>
              <a:t>. Le </a:t>
            </a:r>
            <a:r>
              <a:rPr lang="en-US" sz="2400" dirty="0" err="1"/>
              <a:t>résultat</a:t>
            </a:r>
            <a:r>
              <a:rPr lang="en-US" sz="2400" dirty="0"/>
              <a:t> </a:t>
            </a:r>
            <a:r>
              <a:rPr lang="en-US" sz="2400" dirty="0" err="1"/>
              <a:t>donne</a:t>
            </a:r>
            <a:r>
              <a:rPr lang="en-US" sz="2400" dirty="0"/>
              <a:t> des </a:t>
            </a:r>
            <a:r>
              <a:rPr lang="en-US" sz="2400" dirty="0" err="1"/>
              <a:t>groupements</a:t>
            </a:r>
            <a:r>
              <a:rPr lang="en-US" sz="2400" dirty="0"/>
              <a:t> des </a:t>
            </a:r>
            <a:r>
              <a:rPr lang="en-US" sz="2400" dirty="0" err="1"/>
              <a:t>universitè</a:t>
            </a:r>
            <a:r>
              <a:rPr lang="en-US" sz="2400" dirty="0"/>
              <a:t> dans un </a:t>
            </a:r>
            <a:r>
              <a:rPr lang="en-US" sz="2400" dirty="0" err="1"/>
              <a:t>courbe</a:t>
            </a:r>
            <a:r>
              <a:rPr lang="en-US" sz="2400" dirty="0"/>
              <a:t> et avec </a:t>
            </a:r>
            <a:r>
              <a:rPr lang="en-US" sz="2400" dirty="0" err="1"/>
              <a:t>l’intervention</a:t>
            </a:r>
            <a:r>
              <a:rPr lang="en-US" sz="2400" dirty="0"/>
              <a:t> des gens </a:t>
            </a:r>
            <a:r>
              <a:rPr lang="en-US" sz="2400" dirty="0" err="1"/>
              <a:t>dont</a:t>
            </a:r>
            <a:r>
              <a:rPr lang="en-US" sz="2400" dirty="0"/>
              <a:t> </a:t>
            </a:r>
            <a:r>
              <a:rPr lang="en-US" sz="2400" dirty="0" err="1"/>
              <a:t>leur</a:t>
            </a:r>
            <a:r>
              <a:rPr lang="en-US" sz="2400" dirty="0"/>
              <a:t> mission </a:t>
            </a:r>
            <a:r>
              <a:rPr lang="en-US" sz="2400" dirty="0" err="1"/>
              <a:t>est</a:t>
            </a:r>
            <a:r>
              <a:rPr lang="en-US" sz="2400" dirty="0"/>
              <a:t> de </a:t>
            </a:r>
            <a:r>
              <a:rPr lang="en-US" sz="2400" dirty="0" err="1"/>
              <a:t>connaitre</a:t>
            </a:r>
            <a:r>
              <a:rPr lang="en-US" sz="2400" dirty="0"/>
              <a:t> qui </a:t>
            </a:r>
            <a:r>
              <a:rPr lang="en-US" sz="2400" dirty="0" err="1"/>
              <a:t>sont</a:t>
            </a:r>
            <a:r>
              <a:rPr lang="en-US" sz="2400" dirty="0"/>
              <a:t> les </a:t>
            </a:r>
            <a:r>
              <a:rPr lang="en-US" sz="2400" dirty="0" err="1"/>
              <a:t>meilleurs</a:t>
            </a:r>
            <a:r>
              <a:rPr lang="en-US" sz="2400" dirty="0"/>
              <a:t> model par rapport les </a:t>
            </a:r>
            <a:r>
              <a:rPr lang="en-US" sz="2400" dirty="0" err="1"/>
              <a:t>autres</a:t>
            </a:r>
            <a:r>
              <a:rPr lang="en-US" sz="2400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AA1603-3D12-4225-B8CD-E0A705B34CDB}"/>
              </a:ext>
            </a:extLst>
          </p:cNvPr>
          <p:cNvSpPr/>
          <p:nvPr/>
        </p:nvSpPr>
        <p:spPr>
          <a:xfrm>
            <a:off x="3085880" y="3313803"/>
            <a:ext cx="68427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Espace</a:t>
            </a:r>
            <a:r>
              <a:rPr lang="en-US" sz="2400" b="1" dirty="0"/>
              <a:t> de population : </a:t>
            </a:r>
            <a:r>
              <a:rPr lang="en-US" sz="2400" dirty="0"/>
              <a:t>les </a:t>
            </a:r>
            <a:r>
              <a:rPr lang="en-US" sz="2400" dirty="0" err="1"/>
              <a:t>individus</a:t>
            </a:r>
            <a:r>
              <a:rPr lang="en-US" sz="2400" dirty="0"/>
              <a:t> dans </a:t>
            </a:r>
            <a:r>
              <a:rPr lang="en-US" sz="2400" dirty="0" err="1"/>
              <a:t>notre</a:t>
            </a:r>
            <a:r>
              <a:rPr lang="en-US" sz="2400" dirty="0"/>
              <a:t> </a:t>
            </a:r>
            <a:r>
              <a:rPr lang="en-US" sz="2400" dirty="0" err="1"/>
              <a:t>cas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points </a:t>
            </a:r>
            <a:r>
              <a:rPr lang="en-US" sz="2400" dirty="0" err="1"/>
              <a:t>colorés</a:t>
            </a:r>
            <a:r>
              <a:rPr lang="en-US" sz="2400" dirty="0"/>
              <a:t> </a:t>
            </a:r>
            <a:r>
              <a:rPr lang="en-US" sz="2400" dirty="0" err="1"/>
              <a:t>sont</a:t>
            </a:r>
            <a:r>
              <a:rPr lang="en-US" sz="2400" dirty="0"/>
              <a:t> les </a:t>
            </a:r>
            <a:r>
              <a:rPr lang="en-US" sz="2400" dirty="0" err="1"/>
              <a:t>universités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 err="1"/>
              <a:t>Espace</a:t>
            </a:r>
            <a:r>
              <a:rPr lang="en-US" sz="2400" b="1" dirty="0"/>
              <a:t> de </a:t>
            </a:r>
            <a:r>
              <a:rPr lang="en-US" sz="2400" b="1" dirty="0" err="1"/>
              <a:t>Croyance</a:t>
            </a:r>
            <a:r>
              <a:rPr lang="en-US" sz="2400" b="1" dirty="0"/>
              <a:t> : </a:t>
            </a:r>
            <a:r>
              <a:rPr lang="en-US" sz="2400" dirty="0" err="1"/>
              <a:t>Représente</a:t>
            </a:r>
            <a:r>
              <a:rPr lang="en-US" sz="2400" dirty="0"/>
              <a:t> les </a:t>
            </a:r>
            <a:r>
              <a:rPr lang="en-US" sz="2400" dirty="0" err="1"/>
              <a:t>informations</a:t>
            </a:r>
            <a:r>
              <a:rPr lang="en-US" sz="2400" dirty="0"/>
              <a:t> qui </a:t>
            </a:r>
            <a:r>
              <a:rPr lang="en-US" sz="2400" dirty="0" err="1"/>
              <a:t>sont</a:t>
            </a:r>
            <a:r>
              <a:rPr lang="en-US" sz="2400" dirty="0"/>
              <a:t> </a:t>
            </a:r>
            <a:r>
              <a:rPr lang="en-US" sz="2400" dirty="0" err="1"/>
              <a:t>acquise</a:t>
            </a:r>
            <a:r>
              <a:rPr lang="en-US" sz="2400" dirty="0"/>
              <a:t> à </a:t>
            </a:r>
            <a:r>
              <a:rPr lang="en-US" sz="2400" dirty="0" err="1"/>
              <a:t>partir</a:t>
            </a:r>
            <a:r>
              <a:rPr lang="en-US" sz="2400" dirty="0"/>
              <a:t> de </a:t>
            </a:r>
            <a:r>
              <a:rPr lang="en-US" sz="2400" dirty="0" err="1"/>
              <a:t>chaque</a:t>
            </a:r>
            <a:r>
              <a:rPr lang="en-US" sz="2400" dirty="0"/>
              <a:t> </a:t>
            </a:r>
            <a:r>
              <a:rPr lang="en-US" sz="2400" dirty="0" err="1"/>
              <a:t>université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3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/>
      <p:bldP spid="14" grpId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53694-CD2E-471F-80D9-BD7CD214F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067" y="586872"/>
            <a:ext cx="4992542" cy="1307028"/>
          </a:xfrm>
        </p:spPr>
        <p:txBody>
          <a:bodyPr>
            <a:normAutofit/>
          </a:bodyPr>
          <a:lstStyle/>
          <a:p>
            <a:pPr algn="l"/>
            <a:r>
              <a:rPr lang="nl-NL" sz="4800" dirty="0">
                <a:latin typeface="Montserrat SemiBold" panose="00000700000000000000" pitchFamily="50" charset="0"/>
              </a:rPr>
              <a:t>Application</a:t>
            </a:r>
          </a:p>
          <a:p>
            <a:pPr algn="l"/>
            <a:endParaRPr lang="nl-NL" sz="400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D2F9253-12D5-45C2-81EB-5C8AB32839A4}"/>
              </a:ext>
            </a:extLst>
          </p:cNvPr>
          <p:cNvSpPr/>
          <p:nvPr/>
        </p:nvSpPr>
        <p:spPr>
          <a:xfrm rot="5400000">
            <a:off x="1660208" y="-884026"/>
            <a:ext cx="2875275" cy="5665932"/>
          </a:xfrm>
          <a:prstGeom prst="triangle">
            <a:avLst>
              <a:gd name="adj" fmla="val 0"/>
            </a:avLst>
          </a:prstGeom>
          <a:solidFill>
            <a:schemeClr val="accent5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2BA5A3-497F-47AF-A108-B15AD7746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30" y="2906386"/>
            <a:ext cx="10258770" cy="318186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26679F5-D631-4443-B241-FA619A57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925" y="1368033"/>
            <a:ext cx="5505752" cy="50676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6B4CB67-0B01-447A-96F0-AF3019F9D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309" y="1697612"/>
            <a:ext cx="8281812" cy="46204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447730A-52F0-4C19-B1CE-845B7BD3A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850" y="1132560"/>
            <a:ext cx="6769391" cy="55385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E857CA-1BC2-48A5-A830-81EAA63B5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609" y="1168828"/>
            <a:ext cx="5665933" cy="554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cqua">
      <a:dk1>
        <a:srgbClr val="1C1D21"/>
      </a:dk1>
      <a:lt1>
        <a:srgbClr val="EEEFF7"/>
      </a:lt1>
      <a:dk2>
        <a:srgbClr val="31353D"/>
      </a:dk2>
      <a:lt2>
        <a:srgbClr val="EEEFF9"/>
      </a:lt2>
      <a:accent1>
        <a:srgbClr val="1C1D21"/>
      </a:accent1>
      <a:accent2>
        <a:srgbClr val="31353D"/>
      </a:accent2>
      <a:accent3>
        <a:srgbClr val="445878"/>
      </a:accent3>
      <a:accent4>
        <a:srgbClr val="92CDCF"/>
      </a:accent4>
      <a:accent5>
        <a:srgbClr val="EEEFF7"/>
      </a:accent5>
      <a:accent6>
        <a:srgbClr val="E1EAF1"/>
      </a:accent6>
      <a:hlink>
        <a:srgbClr val="6A9ABC"/>
      </a:hlink>
      <a:folHlink>
        <a:srgbClr val="48A1FA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3791</TotalTime>
  <Words>537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Droid Serif</vt:lpstr>
      <vt:lpstr>Montserrat</vt:lpstr>
      <vt:lpstr>Montserrat SemiBold</vt:lpstr>
      <vt:lpstr>Segoe UI Historic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Romagnoli, Gabriele [JBVNL Non-J&amp;J]</dc:creator>
  <cp:lastModifiedBy>Mohamed BEN AMOR (ENISo_IA)</cp:lastModifiedBy>
  <cp:revision>198</cp:revision>
  <dcterms:created xsi:type="dcterms:W3CDTF">2017-11-09T13:33:53Z</dcterms:created>
  <dcterms:modified xsi:type="dcterms:W3CDTF">2021-01-05T12:36:21Z</dcterms:modified>
</cp:coreProperties>
</file>