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2000" y="6236677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Shahar@IShahar.ne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ishahar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כותרת</a:t>
            </a:r>
            <a:endParaRPr lang="en-US" alt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13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14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/>
              <a:t>שאילתות </a:t>
            </a:r>
            <a:r>
              <a:rPr lang="en-US" dirty="0"/>
              <a:t>SELECT</a:t>
            </a:r>
            <a:r>
              <a:rPr lang="he-IL" dirty="0"/>
              <a:t> בסיסיות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6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– שליפת כל המשתמשים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נרצה לשלוף את כל רשימת שמות המשתמשים ב- </a:t>
            </a:r>
            <a:r>
              <a:rPr lang="en-US" dirty="0" err="1"/>
              <a:t>StackOverflow</a:t>
            </a:r>
            <a:r>
              <a:rPr lang="he-IL" dirty="0"/>
              <a:t> ועבור כל משתמש שהזין מיקום - היכן הוא גר.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לאחר מכן, נרצה למיין לפי מקום המגורים.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ואז, נרצה להסתכל רק על משתמשים מישראל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57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– שליפת כל המשתמשים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הבא את כל המשתמשים שנרשמו בחודש יוני (לא משנה השנה)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עבור המשתמשים שנרשמו בחודש יוני, החזר את עשרת המשתמשים בעלי כמות הצפיות הכי גדולה בפרופיל שלהם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שלוף את המשתמשים שכתבו שבאו</a:t>
            </a:r>
            <a:r>
              <a:rPr lang="en-US" dirty="0"/>
              <a:t> </a:t>
            </a:r>
            <a:r>
              <a:rPr lang="he-IL" dirty="0"/>
              <a:t>מארה"ב, ופירסמו אי פעם שאלה באתר. מעבר לשם ולמיקום, הוסף עמודה שמציינת האם מס</a:t>
            </a:r>
            <a:r>
              <a:rPr lang="en-US" dirty="0"/>
              <a:t>'</a:t>
            </a:r>
            <a:r>
              <a:rPr lang="he-IL" dirty="0"/>
              <a:t> הצפיות בפרופיל של משתמש ספיציפי גדול מממוצע הצפיות בפרופילים של כלל המשתמשים באתר.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832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אז מה ראינו?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שאילתות </a:t>
            </a:r>
            <a:r>
              <a:rPr lang="en-US" dirty="0"/>
              <a:t>SELECT…FROM…WHERE</a:t>
            </a:r>
            <a:r>
              <a:rPr lang="he-IL" dirty="0"/>
              <a:t> פשוטות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תנאים שונים: השוואות </a:t>
            </a:r>
            <a:r>
              <a:rPr lang="en-US" dirty="0"/>
              <a:t>string</a:t>
            </a:r>
            <a:r>
              <a:rPr lang="he-IL" dirty="0"/>
              <a:t>-ים, </a:t>
            </a:r>
            <a:r>
              <a:rPr lang="en-US" dirty="0"/>
              <a:t>LIKE</a:t>
            </a:r>
            <a:r>
              <a:rPr lang="he-IL" dirty="0"/>
              <a:t>, </a:t>
            </a:r>
            <a:r>
              <a:rPr lang="en-US" dirty="0"/>
              <a:t>IS NOT NULL / IS NUL</a:t>
            </a:r>
            <a:r>
              <a:rPr lang="he-IL" dirty="0"/>
              <a:t>, גדול מ-, קטן מ-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שימוש בפונקציות סקלאריות, למשל </a:t>
            </a:r>
            <a:r>
              <a:rPr lang="en-US" dirty="0"/>
              <a:t>DATEPART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שימוש בפונקציות אגרגטיביות (</a:t>
            </a:r>
            <a:r>
              <a:rPr lang="en-US" dirty="0"/>
              <a:t>AVG</a:t>
            </a:r>
            <a:r>
              <a:rPr lang="he-IL" dirty="0"/>
              <a:t>, </a:t>
            </a:r>
            <a:r>
              <a:rPr lang="en-US" dirty="0"/>
              <a:t>MAX</a:t>
            </a:r>
            <a:r>
              <a:rPr lang="he-IL" dirty="0"/>
              <a:t>, </a:t>
            </a:r>
            <a:r>
              <a:rPr lang="en-US" dirty="0"/>
              <a:t>MIN</a:t>
            </a:r>
            <a:r>
              <a:rPr lang="he-IL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שאילתות </a:t>
            </a:r>
            <a:r>
              <a:rPr lang="en-US" dirty="0"/>
              <a:t>SELECT</a:t>
            </a:r>
            <a:r>
              <a:rPr lang="he-IL" dirty="0"/>
              <a:t> אגרגטיביות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שימוש ב- </a:t>
            </a:r>
            <a:r>
              <a:rPr lang="en-US" dirty="0"/>
              <a:t>nested queries</a:t>
            </a:r>
            <a:r>
              <a:rPr lang="he-IL" dirty="0"/>
              <a:t> ואופרטור </a:t>
            </a:r>
            <a:r>
              <a:rPr lang="en-US" dirty="0"/>
              <a:t>IN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41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השלב הבא?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אם עוד לא עשיתם את זה – תורידו </a:t>
            </a:r>
            <a:r>
              <a:rPr lang="en-US" dirty="0"/>
              <a:t>SQL Server 2016 + SQL Server Management Studio</a:t>
            </a:r>
            <a:r>
              <a:rPr lang="he-IL" dirty="0"/>
              <a:t> ותתקינו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תורידו את הדטאבייס לדוגמא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תעשו את התרגיל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341077"/>
            <a:ext cx="430550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/>
              <a:t>שאילתות </a:t>
            </a:r>
            <a:r>
              <a:rPr lang="en-US" dirty="0"/>
              <a:t>SELECT</a:t>
            </a:r>
            <a:r>
              <a:rPr lang="he-IL" dirty="0"/>
              <a:t> בסיסיות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006064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706</TotalTime>
  <Words>281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Sales training presentation</vt:lpstr>
      <vt:lpstr>SQL - כתיבת שאילתות למתחילים</vt:lpstr>
      <vt:lpstr>תרגיל – שליפת כל המשתמשים</vt:lpstr>
      <vt:lpstr>תרגיל – שליפת כל המשתמשים - המשך</vt:lpstr>
      <vt:lpstr>אז מה ראינו?</vt:lpstr>
      <vt:lpstr>מה השלב הבא?</vt:lpstr>
      <vt:lpstr>SQL - כתיבת שאילתות למתחילים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Gvirtz</dc:creator>
  <cp:keywords/>
  <cp:lastModifiedBy>Shahar Gvirtz</cp:lastModifiedBy>
  <cp:revision>50</cp:revision>
  <dcterms:created xsi:type="dcterms:W3CDTF">2017-02-26T11:41:38Z</dcterms:created>
  <dcterms:modified xsi:type="dcterms:W3CDTF">2017-03-05T18:12:01Z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