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8" r:id="rId4"/>
    <p:sldId id="259" r:id="rId5"/>
    <p:sldId id="263" r:id="rId6"/>
    <p:sldId id="262" r:id="rId7"/>
    <p:sldId id="260" r:id="rId8"/>
    <p:sldId id="264" r:id="rId9"/>
    <p:sldId id="265" r:id="rId10"/>
    <p:sldId id="266" r:id="rId11"/>
    <p:sldId id="267" r:id="rId12"/>
    <p:sldId id="268" r:id="rId13"/>
    <p:sldId id="257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155" autoAdjust="0"/>
  </p:normalViewPr>
  <p:slideViewPr>
    <p:cSldViewPr>
      <p:cViewPr varScale="1">
        <p:scale>
          <a:sx n="87" d="100"/>
          <a:sy n="87" d="100"/>
        </p:scale>
        <p:origin x="135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2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762000" y="6236677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Shahar@IShahar.net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ishahar.net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 dirty="0"/>
              <a:t>כותרת</a:t>
            </a:r>
            <a:endParaRPr lang="en-US" altLang="en-US" dirty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13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14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dt="0"/>
  <p:txStyles>
    <p:titleStyle>
      <a:lvl1pPr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r" rtl="1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r" rtl="1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r" rtl="1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r" rtl="1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sql.ishahar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he-IL" dirty="0"/>
              <a:t> - כתיבת שאילתות למתחילים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e-IL" dirty="0"/>
              <a:t>הרחבה על </a:t>
            </a:r>
            <a:r>
              <a:rPr lang="en-US" dirty="0"/>
              <a:t>FROM</a:t>
            </a:r>
          </a:p>
          <a:p>
            <a:pPr algn="ctr"/>
            <a:r>
              <a:rPr lang="en-US" dirty="0"/>
              <a:t>Nested Queries</a:t>
            </a:r>
          </a:p>
          <a:p>
            <a:pPr algn="ctr"/>
            <a:r>
              <a:rPr lang="en-US" dirty="0"/>
              <a:t>Common Table Expressions</a:t>
            </a:r>
            <a:endParaRPr lang="he-IL" dirty="0"/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2"/>
              </a:rPr>
              <a:t>http://LearnSQL.IShahar.net</a:t>
            </a:r>
            <a:endParaRPr lang="en-US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166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24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2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אז מה עשינו?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391400" cy="44116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חזרה נוספת על </a:t>
            </a:r>
            <a:r>
              <a:rPr lang="en-US" dirty="0"/>
              <a:t>Nested Query</a:t>
            </a:r>
            <a:r>
              <a:rPr lang="he-IL" dirty="0"/>
              <a:t> ב-</a:t>
            </a:r>
            <a:r>
              <a:rPr lang="en-US" dirty="0"/>
              <a:t>WHERE</a:t>
            </a:r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ראינו שימוש ב- </a:t>
            </a:r>
            <a:r>
              <a:rPr lang="en-US" dirty="0"/>
              <a:t>Nested Queries</a:t>
            </a:r>
            <a:r>
              <a:rPr lang="he-IL" dirty="0"/>
              <a:t> ב- </a:t>
            </a:r>
            <a:r>
              <a:rPr lang="en-US" dirty="0"/>
              <a:t>SELECT</a:t>
            </a:r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ראינו שאנחנו יכולים להתייחס לאותה טבלה כמה פעמים באותה השליפה, "בכובעים" שונים – באמצעות מתן </a:t>
            </a:r>
            <a:r>
              <a:rPr lang="en-US" dirty="0"/>
              <a:t>alias</a:t>
            </a:r>
            <a:r>
              <a:rPr lang="he-I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ראינו ש- </a:t>
            </a:r>
            <a:r>
              <a:rPr lang="en-US" dirty="0"/>
              <a:t>FROM</a:t>
            </a:r>
            <a:r>
              <a:rPr lang="he-IL" dirty="0"/>
              <a:t> יכול להכיל תתי שאילתות בתוכו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הכרנו את מונח ה- </a:t>
            </a:r>
            <a:r>
              <a:rPr lang="en-US" dirty="0"/>
              <a:t>CTE (Common Table Expression)</a:t>
            </a:r>
            <a:r>
              <a:rPr lang="he-IL" dirty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504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he-IL" dirty="0"/>
              <a:t> - כתיבת שאילתות למתחילים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e-IL" dirty="0"/>
              <a:t>הרחבה על </a:t>
            </a:r>
            <a:r>
              <a:rPr lang="en-US" dirty="0"/>
              <a:t>FROM</a:t>
            </a:r>
          </a:p>
          <a:p>
            <a:pPr algn="ctr"/>
            <a:r>
              <a:rPr lang="en-US" dirty="0"/>
              <a:t>Nested Queries</a:t>
            </a:r>
          </a:p>
          <a:p>
            <a:pPr algn="ctr"/>
            <a:r>
              <a:rPr lang="en-US" dirty="0"/>
              <a:t>Common Table Expressions</a:t>
            </a:r>
            <a:endParaRPr lang="he-IL" dirty="0"/>
          </a:p>
          <a:p>
            <a:pPr algn="ctr"/>
            <a:endParaRPr lang="he-IL" dirty="0"/>
          </a:p>
          <a:p>
            <a:pPr algn="ctr"/>
            <a:r>
              <a:rPr lang="he-IL" dirty="0"/>
              <a:t>שחר גבירץ</a:t>
            </a:r>
            <a:endParaRPr lang="en-US" dirty="0"/>
          </a:p>
          <a:p>
            <a:pPr algn="ctr"/>
            <a:r>
              <a:rPr lang="en-US" dirty="0"/>
              <a:t>http://ishahar.net</a:t>
            </a:r>
            <a:endParaRPr lang="he-IL" dirty="0"/>
          </a:p>
          <a:p>
            <a:pPr algn="ctr"/>
            <a:r>
              <a:rPr lang="en-US" dirty="0"/>
              <a:t>Shahar@IShahar.net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845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תזכורת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927838"/>
            <a:ext cx="2019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4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תזכורת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31" y="1600200"/>
            <a:ext cx="9144000" cy="1770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831" y="4495800"/>
            <a:ext cx="6848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9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1000"/>
            <a:ext cx="2228850" cy="3524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56" y="4038600"/>
            <a:ext cx="244792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2971800"/>
            <a:ext cx="1790700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038600"/>
            <a:ext cx="3057525" cy="485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9604" y="5410200"/>
            <a:ext cx="6848475" cy="752475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</p:cNvCxnSpPr>
          <p:nvPr/>
        </p:nvCxnSpPr>
        <p:spPr bwMode="auto">
          <a:xfrm flipV="1">
            <a:off x="0" y="4936331"/>
            <a:ext cx="9296400" cy="166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7632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כתוב שאילתה שמביאה לכל משתמש את שמו (</a:t>
            </a:r>
            <a:r>
              <a:rPr lang="en-US" dirty="0" err="1"/>
              <a:t>DisplayName</a:t>
            </a:r>
            <a:r>
              <a:rPr lang="he-IL" dirty="0"/>
              <a:t>) וה- </a:t>
            </a:r>
            <a:r>
              <a:rPr lang="en-US" dirty="0"/>
              <a:t>Id</a:t>
            </a:r>
            <a:r>
              <a:rPr lang="he-IL" dirty="0"/>
              <a:t> שלו וכן את השם של המשתמש הבא שנרשם אחריו לאתר (לפי הסדר של ה- </a:t>
            </a:r>
            <a:r>
              <a:rPr lang="en-US" dirty="0"/>
              <a:t>Id</a:t>
            </a:r>
            <a:r>
              <a:rPr lang="he-IL" dirty="0"/>
              <a:t>).</a:t>
            </a:r>
          </a:p>
          <a:p>
            <a:r>
              <a:rPr lang="he-IL" dirty="0"/>
              <a:t>מיין את התוצאות לפי ה- </a:t>
            </a:r>
            <a:r>
              <a:rPr lang="en-US" dirty="0"/>
              <a:t>Id</a:t>
            </a:r>
            <a:r>
              <a:rPr lang="he-IL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274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יכול להיות ב- </a:t>
            </a:r>
            <a:r>
              <a:rPr lang="en-US" dirty="0"/>
              <a:t>FROM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יכול להכיל שם של טבלה או </a:t>
            </a:r>
            <a:r>
              <a:rPr lang="en-US" dirty="0"/>
              <a:t>View</a:t>
            </a:r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אבל באופן כללי יותר - ה-</a:t>
            </a:r>
            <a:r>
              <a:rPr lang="en-US" dirty="0"/>
              <a:t>FROM</a:t>
            </a:r>
            <a:r>
              <a:rPr lang="he-IL" dirty="0"/>
              <a:t> צריך להכיל ביטוי שנותן </a:t>
            </a:r>
            <a:r>
              <a:rPr lang="he-IL" b="1" dirty="0"/>
              <a:t>תצוגת נתונים טבלאית</a:t>
            </a:r>
            <a:r>
              <a:rPr lang="he-IL" dirty="0"/>
              <a:t> ("מלבן" של נתונים)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יכול להכיל יותר מביטוי אחד</a:t>
            </a:r>
            <a:endParaRPr lang="en-US" dirty="0"/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אבל על השימושים של זה נדבר יותר לעומק בהרצאות הבאות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059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החזר עבור כל המשתמשים מ- </a:t>
            </a:r>
            <a:r>
              <a:rPr lang="en-US" dirty="0"/>
              <a:t>Israel</a:t>
            </a:r>
            <a:r>
              <a:rPr lang="he-IL" dirty="0"/>
              <a:t> את ה- </a:t>
            </a:r>
            <a:r>
              <a:rPr lang="en-US" dirty="0"/>
              <a:t>Id</a:t>
            </a:r>
            <a:r>
              <a:rPr lang="he-IL" dirty="0"/>
              <a:t> שלהם, ה- </a:t>
            </a:r>
            <a:r>
              <a:rPr lang="en-US" dirty="0" err="1"/>
              <a:t>DisplayName</a:t>
            </a:r>
            <a:r>
              <a:rPr lang="he-IL" dirty="0"/>
              <a:t> וכותרת השאלה האחרונה שהם פירסמו.</a:t>
            </a:r>
          </a:p>
          <a:p>
            <a:r>
              <a:rPr lang="he-IL" dirty="0"/>
              <a:t>החזר רק משתמשים שפירסמו שאלה אחת לפחות.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536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 (CTE)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מאפשר לנו לעטוף שאילתה כלשהי שמחזירה ערכים באיזשהו שם ולהתייחס אליה בתור "קופסא שחורה"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מאפשר שימוש חוזר (בתוך השאילתה)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תומך גם בשימוש רקורסיבי (למרות שלא נראה עכשיו)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78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43000" y="2114520"/>
            <a:ext cx="7391400" cy="323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68241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C5396D2-02D1-410F-9F0D-73F6F0F10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845</TotalTime>
  <Words>375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Sales training presentation</vt:lpstr>
      <vt:lpstr>SQL - כתיבת שאילתות למתחילים</vt:lpstr>
      <vt:lpstr>תזכורת</vt:lpstr>
      <vt:lpstr>תזכורת</vt:lpstr>
      <vt:lpstr>PowerPoint Presentation</vt:lpstr>
      <vt:lpstr>תרגיל</vt:lpstr>
      <vt:lpstr>מה יכול להיות ב- FROM?</vt:lpstr>
      <vt:lpstr>תרגיל</vt:lpstr>
      <vt:lpstr>Common Table Expression (CTE)</vt:lpstr>
      <vt:lpstr>CTE</vt:lpstr>
      <vt:lpstr>CTE</vt:lpstr>
      <vt:lpstr>אז מה עשינו?</vt:lpstr>
      <vt:lpstr>SQL - כתיבת שאילתות למתחילים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Gvirtz</dc:creator>
  <cp:keywords/>
  <cp:lastModifiedBy>Shahar Gvirtz</cp:lastModifiedBy>
  <cp:revision>66</cp:revision>
  <dcterms:created xsi:type="dcterms:W3CDTF">2017-02-26T11:41:38Z</dcterms:created>
  <dcterms:modified xsi:type="dcterms:W3CDTF">2017-03-06T20:18:43Z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