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55" autoAdjust="0"/>
  </p:normalViewPr>
  <p:slideViewPr>
    <p:cSldViewPr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62000" y="6236677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Shahar@IShahar.ne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ishahar.net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dirty="0"/>
              <a:t>כותרת</a:t>
            </a:r>
            <a:endParaRPr lang="en-US" alt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13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14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dt="0"/>
  <p:txStyles>
    <p:titleStyle>
      <a:lvl1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r" rtl="1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r" rtl="1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r" rtl="1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r" rtl="1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JOIN</a:t>
            </a:r>
            <a:endParaRPr lang="he-IL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166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JOIN</a:t>
            </a:r>
            <a:endParaRPr lang="he-IL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863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לשלוף מידע שמגיע מיותר מטבלה אחת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להביא מידע שהוא "חיתוך"</a:t>
            </a:r>
            <a:r>
              <a:rPr lang="en-US" dirty="0"/>
              <a:t> </a:t>
            </a:r>
            <a:r>
              <a:rPr lang="he-IL" dirty="0"/>
              <a:t>(הצלבה) של טבלה אחת או יותר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ועוד...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נתחיל מדוגמא!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935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  <a:r>
              <a:rPr lang="he-IL" dirty="0"/>
              <a:t> בכמה מילים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משמש לחבר מידע שמגיע מ-2 או יותר טבלאות (בכל מקום שאומרים טבלה, הכוונה היא גם ל- </a:t>
            </a:r>
            <a:r>
              <a:rPr lang="en-US" dirty="0"/>
              <a:t>nested query</a:t>
            </a:r>
            <a:r>
              <a:rPr lang="he-IL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יש כמה סוגי </a:t>
            </a:r>
            <a:r>
              <a:rPr lang="en-US" dirty="0"/>
              <a:t>JOIN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</a:t>
            </a:r>
            <a:r>
              <a:rPr lang="he-IL" dirty="0"/>
              <a:t> מורכב מכמה חלקים: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ה-</a:t>
            </a:r>
            <a:r>
              <a:rPr lang="en-US" dirty="0"/>
              <a:t>keyword</a:t>
            </a:r>
            <a:r>
              <a:rPr lang="he-IL" dirty="0"/>
              <a:t> עצמו (כולל הסוג)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שם הטבלה שאותה רוצים לצרף (+ כינוי)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  <a:endParaRPr lang="he-IL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התנאי לצירוף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66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נסתכל על המודל נתונים הבא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71600" y="1907921"/>
            <a:ext cx="6648450" cy="3990975"/>
            <a:chOff x="1371600" y="1907921"/>
            <a:chExt cx="6648450" cy="39909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1600" y="1907921"/>
              <a:ext cx="6648450" cy="38290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3525" y="2441321"/>
              <a:ext cx="1057275" cy="9810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1125" y="4955921"/>
              <a:ext cx="952500" cy="9429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67000" y="2879471"/>
              <a:ext cx="2466975" cy="942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11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מי האנשים שיש להם חיות, ומה שם וסוג סוג החיה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מי הן החיות, מה הסוג שלהן ומי האנשים שאליהן הן שייכות (אם הן שייכות)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57400" y="3505200"/>
            <a:ext cx="4343400" cy="2960077"/>
            <a:chOff x="1371600" y="1907921"/>
            <a:chExt cx="6648450" cy="39909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1600" y="1907921"/>
              <a:ext cx="6648450" cy="38290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3525" y="2441321"/>
              <a:ext cx="1057275" cy="9810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1125" y="4955921"/>
              <a:ext cx="952500" cy="9429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67000" y="2879471"/>
              <a:ext cx="2466975" cy="942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13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LEFT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599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RIGHT J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86200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875" y="64770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900" dirty="0"/>
              <a:t>Image source: https://www.w3schools.com/sql/sql_join.asp</a:t>
            </a:r>
          </a:p>
        </p:txBody>
      </p:sp>
    </p:spTree>
    <p:extLst>
      <p:ext uri="{BB962C8B-B14F-4D97-AF65-F5344CB8AC3E}">
        <p14:creationId xmlns:p14="http://schemas.microsoft.com/office/powerpoint/2010/main" val="78928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כמה מילים על איך נעשה </a:t>
            </a:r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מאחורי הקלעים, קיימים כמה אלגוריתמים שמאפשרים להשיג את התוצאה הרצוייה של ה- </a:t>
            </a:r>
            <a:r>
              <a:rPr lang="en-US" dirty="0"/>
              <a:t>JOIN</a:t>
            </a:r>
            <a:r>
              <a:rPr lang="he-IL" dirty="0"/>
              <a:t> (בין היתר </a:t>
            </a:r>
            <a:r>
              <a:rPr lang="en-US" dirty="0"/>
              <a:t>Loop Join</a:t>
            </a:r>
            <a:r>
              <a:rPr lang="he-IL" dirty="0"/>
              <a:t> [שגם יש כמה סוגים], </a:t>
            </a:r>
            <a:r>
              <a:rPr lang="en-US" dirty="0"/>
              <a:t>Merge Join</a:t>
            </a:r>
            <a:r>
              <a:rPr lang="he-IL" dirty="0"/>
              <a:t>, </a:t>
            </a:r>
            <a:r>
              <a:rPr lang="en-US" dirty="0"/>
              <a:t>Hash Join</a:t>
            </a:r>
            <a:r>
              <a:rPr lang="he-IL" dirty="0"/>
              <a:t> ועוד)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ההחלטה </a:t>
            </a:r>
            <a:r>
              <a:rPr lang="he-IL" b="1" dirty="0"/>
              <a:t>איך לבצע</a:t>
            </a:r>
            <a:r>
              <a:rPr lang="he-IL" dirty="0"/>
              <a:t> את ה- </a:t>
            </a:r>
            <a:r>
              <a:rPr lang="en-US" dirty="0"/>
              <a:t>JOIN</a:t>
            </a:r>
            <a:r>
              <a:rPr lang="he-IL" dirty="0"/>
              <a:t>, מושארת לידי המנוע של </a:t>
            </a:r>
            <a:r>
              <a:rPr lang="en-US" dirty="0"/>
              <a:t>SQL Server</a:t>
            </a:r>
            <a:r>
              <a:rPr lang="he-IL" dirty="0"/>
              <a:t>, שנעזר במידע על מה שיש לו (איזה אינדקסים קיימות, סטטיסטיקות לגבי התפלגות המידע) כדי להחליט מה להריץ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גם ב-</a:t>
            </a:r>
            <a:r>
              <a:rPr lang="en-US" dirty="0"/>
              <a:t>JOIN</a:t>
            </a:r>
            <a:r>
              <a:rPr lang="he-IL" dirty="0"/>
              <a:t>-ים, כמו ב-</a:t>
            </a:r>
            <a:r>
              <a:rPr lang="en-US" dirty="0"/>
              <a:t>SQL </a:t>
            </a:r>
            <a:r>
              <a:rPr lang="he-IL" dirty="0"/>
              <a:t> באופן כללי – אנחנו כותבים את ה-"</a:t>
            </a:r>
            <a:r>
              <a:rPr lang="he-IL" b="1" dirty="0"/>
              <a:t>מה</a:t>
            </a:r>
            <a:r>
              <a:rPr lang="he-IL" dirty="0"/>
              <a:t>"</a:t>
            </a:r>
            <a:r>
              <a:rPr lang="he-IL" b="1" dirty="0"/>
              <a:t> </a:t>
            </a:r>
            <a:r>
              <a:rPr lang="he-IL" dirty="0"/>
              <a:t>ולא את ה-"</a:t>
            </a:r>
            <a:r>
              <a:rPr lang="he-IL" b="1" dirty="0"/>
              <a:t>איך</a:t>
            </a:r>
            <a:r>
              <a:rPr lang="he-IL" dirty="0"/>
              <a:t>".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635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חזרה ל-</a:t>
            </a:r>
            <a:r>
              <a:rPr lang="en-US" dirty="0"/>
              <a:t>Stack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נרצה להציג עבור כל השאלות מחודש פברואר 2016 את הנתונים הבאים: כותרת השאלה, שם המשתמש של מי ששאל את השאלה, שם המשתמש של מי שענה (ואם אין תשובה, להציג </a:t>
            </a:r>
            <a:r>
              <a:rPr lang="en-US" dirty="0"/>
              <a:t>NULL</a:t>
            </a:r>
            <a:r>
              <a:rPr lang="he-IL" dirty="0"/>
              <a:t>) והתאריך שבו נכתבה התשובה שנענתה.</a:t>
            </a:r>
          </a:p>
          <a:p>
            <a:endParaRPr lang="he-IL" dirty="0"/>
          </a:p>
          <a:p>
            <a:r>
              <a:rPr lang="he-IL" dirty="0"/>
              <a:t>לאחר מכן נרצה לראות כמה שאלות מתוך כל השאלות הללו נענו </a:t>
            </a:r>
            <a:r>
              <a:rPr lang="he-IL" u="sng" dirty="0"/>
              <a:t>יותר מיומיים</a:t>
            </a:r>
            <a:r>
              <a:rPr lang="he-IL" dirty="0"/>
              <a:t> לאחר שנשאלו.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558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  <a:r>
              <a:rPr lang="he-IL" dirty="0"/>
              <a:t>: חיבור של מידע בין 2 טבלאות או יותר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סוגים שונים של </a:t>
            </a:r>
            <a:r>
              <a:rPr lang="en-US" dirty="0"/>
              <a:t>JOIN</a:t>
            </a:r>
            <a:r>
              <a:rPr lang="he-IL" dirty="0"/>
              <a:t> – מאפשרים לנו לבצע סוגים שונים של חיתוכים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אפשר לשים בתנאי של ה- </a:t>
            </a:r>
            <a:r>
              <a:rPr lang="en-US" dirty="0"/>
              <a:t>JOIN</a:t>
            </a:r>
            <a:r>
              <a:rPr lang="he-IL" dirty="0"/>
              <a:t> כל </a:t>
            </a:r>
            <a:r>
              <a:rPr lang="en-US" dirty="0"/>
              <a:t>predicate</a:t>
            </a:r>
            <a:r>
              <a:rPr lang="he-IL" dirty="0"/>
              <a:t> שנרצה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Self Join</a:t>
            </a:r>
            <a:r>
              <a:rPr lang="he-IL" dirty="0"/>
              <a:t> – לעשות </a:t>
            </a:r>
            <a:r>
              <a:rPr lang="en-US" dirty="0"/>
              <a:t>JOIN </a:t>
            </a:r>
            <a:r>
              <a:rPr lang="he-IL" dirty="0"/>
              <a:t> של טבלה על עצמה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572264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5396D2-02D1-410F-9F0D-73F6F0F10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1066</TotalTime>
  <Words>444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Sales training presentation</vt:lpstr>
      <vt:lpstr>SQL - כתיבת שאילתות למתחילים</vt:lpstr>
      <vt:lpstr>מוטיבציה</vt:lpstr>
      <vt:lpstr>JOIN בכמה מילים</vt:lpstr>
      <vt:lpstr>נסתכל על המודל נתונים הבא</vt:lpstr>
      <vt:lpstr>PowerPoint Presentation</vt:lpstr>
      <vt:lpstr>PowerPoint Presentation</vt:lpstr>
      <vt:lpstr>כמה מילים על איך נעשה JOIN</vt:lpstr>
      <vt:lpstr>חזרה ל-Stack Overflow</vt:lpstr>
      <vt:lpstr>סיכום</vt:lpstr>
      <vt:lpstr>SQL - כתיבת שאילתות למתחילים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Gvirtz</dc:creator>
  <cp:keywords/>
  <cp:lastModifiedBy>Shahar Gvirtz</cp:lastModifiedBy>
  <cp:revision>83</cp:revision>
  <dcterms:created xsi:type="dcterms:W3CDTF">2017-02-26T11:41:38Z</dcterms:created>
  <dcterms:modified xsi:type="dcterms:W3CDTF">2017-04-23T18:46:01Z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