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4" r:id="rId12"/>
    <p:sldId id="355" r:id="rId13"/>
    <p:sldId id="35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uthor" lastIdx="4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6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6395" autoAdjust="0"/>
  </p:normalViewPr>
  <p:slideViewPr>
    <p:cSldViewPr snapToGrid="0">
      <p:cViewPr varScale="1">
        <p:scale>
          <a:sx n="85" d="100"/>
          <a:sy n="85" d="100"/>
        </p:scale>
        <p:origin x="950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A9DE4-FC5C-495C-8228-F8CB9DB08A71}" type="datetimeFigureOut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80914-BA55-49E1-9D95-D0B8FDC1AF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55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C1AA-8AE8-4A8A-91FD-E6CA56988E65}" type="datetime1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8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C244-B894-4545-BFBA-22DB602355CA}" type="datetime1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5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05AE-E81D-4523-918B-AB98EF95DDD2}" type="datetime1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26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EBAC-75B0-4CA1-B9FE-E94EA145A865}" type="datetime1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17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B093-C51D-4C7C-AD4C-B159969EBE27}" type="datetime1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72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FC29-7668-457E-A114-EABE1353F349}" type="datetime1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52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F72F-1E2A-4EED-9691-CFFC339CF955}" type="datetime1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4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AAE6-0506-49DB-A498-C3432118E5F7}" type="datetime1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4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21BD-A2EB-4A84-839F-A3A7531D22C8}" type="datetime1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9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224-1872-4A99-B639-1928597B9410}" type="datetime1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59EB-5126-42C5-A163-6FF3D2CC1CD9}" type="datetime1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02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FC53-B40D-408F-AE6B-7BD5A7E4D1D3}" type="datetime1">
              <a:rPr lang="ko-KR" altLang="en-US" smtClean="0"/>
              <a:pPr/>
              <a:t>2024-10-21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0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tetoolkit.org/treeview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gasoftware.net/downloads/dload_win_gu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bi.ac.uk/jdispatcher/msa/mafft?stype=prote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42716" y="5065179"/>
            <a:ext cx="320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Dr Ange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Zoclanclounon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angez9914@gmail.com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C9B4A-8686-4BA2-9E24-54BBE6668CD5}"/>
              </a:ext>
            </a:extLst>
          </p:cNvPr>
          <p:cNvSpPr txBox="1"/>
          <p:nvPr/>
        </p:nvSpPr>
        <p:spPr>
          <a:xfrm>
            <a:off x="1555378" y="1756454"/>
            <a:ext cx="87047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GBIOS Training </a:t>
            </a:r>
          </a:p>
          <a:p>
            <a:pPr algn="ctr"/>
            <a:r>
              <a:rPr lang="fr-FR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Section 4</a:t>
            </a:r>
            <a:endParaRPr lang="en-US" altLang="ko-K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22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9699813" cy="326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03. How to visualise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phylogenetic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http://etetoolkit.org/treeview/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http://tree.bio.ed.ac.uk/software/figtree/</a:t>
            </a:r>
          </a:p>
        </p:txBody>
      </p:sp>
    </p:spTree>
    <p:extLst>
      <p:ext uri="{BB962C8B-B14F-4D97-AF65-F5344CB8AC3E}">
        <p14:creationId xmlns:p14="http://schemas.microsoft.com/office/powerpoint/2010/main" val="38552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FF75-5149-4BE5-9C68-0EBB9D8C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Study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2769-0205-4DF5-A9CD-319D67C4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https://www.tandfonline.com/doi/full/10.1080/03235408.2021.2019990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1DCF3-ED9B-453F-B18C-509ACFCB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487C0-5639-464D-9713-DB00001B7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33" r="1750" b="26667"/>
          <a:stretch/>
        </p:blipFill>
        <p:spPr>
          <a:xfrm>
            <a:off x="2042160" y="1776623"/>
            <a:ext cx="8488680" cy="165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4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FF75-5149-4BE5-9C68-0EBB9D8C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Study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1DCF3-ED9B-453F-B18C-509ACFCB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8652D-2551-4275-A2FA-71A997018653}"/>
              </a:ext>
            </a:extLst>
          </p:cNvPr>
          <p:cNvSpPr txBox="1"/>
          <p:nvPr/>
        </p:nvSpPr>
        <p:spPr>
          <a:xfrm>
            <a:off x="838200" y="1735098"/>
            <a:ext cx="9494520" cy="3434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Grab the sequence MT408911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Look for similar sequences in NCBI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 the MSA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 the tree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Visualize the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121DC-FA1F-4871-A0A9-854B05A1C69A}"/>
              </a:ext>
            </a:extLst>
          </p:cNvPr>
          <p:cNvSpPr txBox="1"/>
          <p:nvPr/>
        </p:nvSpPr>
        <p:spPr>
          <a:xfrm>
            <a:off x="5871882" y="913834"/>
            <a:ext cx="6096000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&gt;FR671158.1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&gt;HQ671187.1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&gt;HQ696878.1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&gt;JK747246.1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&gt;JX003859.1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&gt;KJ584541.1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&gt;KX463025.1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&gt;KX463032.1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&gt;MG734215.1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&gt;MG938643.1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&gt;MT196795.1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&gt;MT408911.1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&gt;MT447505.1</a:t>
            </a:r>
          </a:p>
        </p:txBody>
      </p:sp>
    </p:spTree>
    <p:extLst>
      <p:ext uri="{BB962C8B-B14F-4D97-AF65-F5344CB8AC3E}">
        <p14:creationId xmlns:p14="http://schemas.microsoft.com/office/powerpoint/2010/main" val="178940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D11D-D092-4B85-AFDC-E1AA56D3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4D0F-1B4B-4C27-A723-977ED6DC6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996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MEGA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https://www.megasoftware.net/downloads/dload_win_gui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PhyloSuite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https://dongzhang0725.github.io/installation/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3FC3E-742E-4BA5-A58D-BED45FD9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4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488140" y="1636842"/>
            <a:ext cx="9699813" cy="358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01. How to do a blast using NCBI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02. How to do a multiple sequence alignment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03. How to do a phylogenetic tree</a:t>
            </a:r>
          </a:p>
        </p:txBody>
      </p:sp>
    </p:spTree>
    <p:extLst>
      <p:ext uri="{BB962C8B-B14F-4D97-AF65-F5344CB8AC3E}">
        <p14:creationId xmlns:p14="http://schemas.microsoft.com/office/powerpoint/2010/main" val="15352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232644" y="967336"/>
            <a:ext cx="9888073" cy="575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01. How to use NCBI BLAST</a:t>
            </a:r>
          </a:p>
          <a:p>
            <a:pPr>
              <a:lnSpc>
                <a:spcPct val="30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NCBI BLAST (Basic Local Alignment Search Tool)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is a powerful bioinformatics tool used to compare a query sequence (e.g., a DNA or protein sequence) against a database of sequences to find similar sequences. </a:t>
            </a:r>
          </a:p>
          <a:p>
            <a:pPr>
              <a:lnSpc>
                <a:spcPct val="3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Here are the steps to use NCBI BLAST: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 the NCBI BLAST website: Visit the NCBI BLAST homepage at </a:t>
            </a:r>
          </a:p>
          <a:p>
            <a:pPr>
              <a:lnSpc>
                <a:spcPct val="30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https://blast.ncbi.nlm.nih.gov/Blast.cgi</a:t>
            </a:r>
            <a:endParaRPr lang="fr-FR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112520" y="1186814"/>
            <a:ext cx="10485120" cy="76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01. How to use NCBI BLAST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2784A01-3712-4256-B5BF-D57180ED9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58" y="2507501"/>
            <a:ext cx="11042446" cy="274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02.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the BLAST program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Choose the appropriate BLAST program based on your query sequence 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BLASTn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DNA/RNA sequences,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BLASTx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BLASTp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protein sequences).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03. Enter the query sequence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Copy and paste your query sequence into the search box.</a:t>
            </a:r>
          </a:p>
        </p:txBody>
      </p:sp>
    </p:spTree>
    <p:extLst>
      <p:ext uri="{BB962C8B-B14F-4D97-AF65-F5344CB8AC3E}">
        <p14:creationId xmlns:p14="http://schemas.microsoft.com/office/powerpoint/2010/main" val="66875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891986" y="1382927"/>
            <a:ext cx="10569390" cy="159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01. How to use NCBI BLAST</a:t>
            </a:r>
          </a:p>
          <a:p>
            <a:pPr>
              <a:lnSpc>
                <a:spcPct val="300000"/>
              </a:lnSpc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515A0E-0633-4EE2-84CC-5D8034B3F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2979207"/>
            <a:ext cx="10972985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04. Select the 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Choose the appropriate database to search, such as the non-redundant (nr) database for a comprehensive search.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05. Customize search parameters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Adjust search parameters such as the expected threshold, word size, and scoring matrix according to your specific needs.</a:t>
            </a:r>
          </a:p>
        </p:txBody>
      </p:sp>
    </p:spTree>
    <p:extLst>
      <p:ext uri="{BB962C8B-B14F-4D97-AF65-F5344CB8AC3E}">
        <p14:creationId xmlns:p14="http://schemas.microsoft.com/office/powerpoint/2010/main" val="315757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10728066" cy="159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01. How to use NCBI BLAST</a:t>
            </a:r>
          </a:p>
          <a:p>
            <a:pPr>
              <a:lnSpc>
                <a:spcPct val="300000"/>
              </a:lnSpc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C6F2524-AA1F-4FD4-B095-EED4CFAEA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" y="1952357"/>
            <a:ext cx="12145376" cy="343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06. Run the BLAST 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Click the "BLAST" button to start the search.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07. Analyze the results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BLAST results will display a list of similar sequences along with their alignment scores, 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e-values, and other relevant information. You can further analyze the results to identify potential homologs, 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domains, or evolutionary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9156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9699813" cy="390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How to use NCBI BLAST</a:t>
            </a:r>
          </a:p>
          <a:p>
            <a:pPr marL="342900" indent="-342900" algn="ctr">
              <a:lnSpc>
                <a:spcPct val="300000"/>
              </a:lnSpc>
              <a:buAutoNum type="arabicPeriod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turn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 !!!</a:t>
            </a:r>
          </a:p>
          <a:p>
            <a:pPr marL="342900" indent="-342900" algn="ctr">
              <a:lnSpc>
                <a:spcPct val="300000"/>
              </a:lnSpc>
              <a:buAutoNum type="arabicPeriod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9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9699813" cy="76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02. How to do a multiple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A41E2-390F-4AB0-B4FC-7A31650E1E71}"/>
              </a:ext>
            </a:extLst>
          </p:cNvPr>
          <p:cNvSpPr txBox="1"/>
          <p:nvPr/>
        </p:nvSpPr>
        <p:spPr>
          <a:xfrm>
            <a:off x="1203960" y="3105834"/>
            <a:ext cx="101498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MAFFT (Multiple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Fast Fourier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https://www.ebi.ac.uk/jdispatcher/msa/mafft?stype=protein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https://mafft.cbrc.jp/alignment/server/index.html</a:t>
            </a:r>
          </a:p>
        </p:txBody>
      </p:sp>
    </p:spTree>
    <p:extLst>
      <p:ext uri="{BB962C8B-B14F-4D97-AF65-F5344CB8AC3E}">
        <p14:creationId xmlns:p14="http://schemas.microsoft.com/office/powerpoint/2010/main" val="296970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9699813" cy="326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03. How to generate a phylogenetic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http://www.iqtree.org/</a:t>
            </a:r>
          </a:p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http://iqtree.cibiv.univie.ac.at/</a:t>
            </a:r>
          </a:p>
        </p:txBody>
      </p:sp>
    </p:spTree>
    <p:extLst>
      <p:ext uri="{BB962C8B-B14F-4D97-AF65-F5344CB8AC3E}">
        <p14:creationId xmlns:p14="http://schemas.microsoft.com/office/powerpoint/2010/main" val="249794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7464</TotalTime>
  <Words>560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Study case</vt:lpstr>
      <vt:lpstr>Study case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Author</cp:lastModifiedBy>
  <cp:revision>508</cp:revision>
  <dcterms:created xsi:type="dcterms:W3CDTF">2022-03-04T06:38:35Z</dcterms:created>
  <dcterms:modified xsi:type="dcterms:W3CDTF">2024-10-21T20:58:34Z</dcterms:modified>
</cp:coreProperties>
</file>