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uthor" lastIdx="4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96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9DE4-FC5C-495C-8228-F8CB9DB08A71}" type="datetimeFigureOut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80914-BA55-49E1-9D95-D0B8FDC1AF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1AA-8AE8-4A8A-91FD-E6CA56988E65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9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648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4453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692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4219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65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C244-B894-4545-BFBA-22DB602355CA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10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05AE-E81D-4523-918B-AB98EF95DDD2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EBAC-75B0-4CA1-B9FE-E94EA145A865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093-C51D-4C7C-AD4C-B159969EBE27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7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FC29-7668-457E-A114-EABE1353F349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F72F-1E2A-4EED-9691-CFFC339CF955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AE6-0506-49DB-A498-C3432118E5F7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21BD-A2EB-4A84-839F-A3A7531D22C8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224-1872-4A99-B639-1928597B9410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59EB-5126-42C5-A163-6FF3D2CC1CD9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9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tetoolkit.org/treevie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downloads/dload_win_gu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jdispatcher/msa/mafft?stype=prote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73849" y="4878913"/>
            <a:ext cx="320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Ange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Zoclanclounon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PhD</a:t>
            </a:r>
          </a:p>
          <a:p>
            <a:pPr algn="ctr"/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angez9914@gmail.com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C9B4A-8686-4BA2-9E24-54BBE6668CD5}"/>
              </a:ext>
            </a:extLst>
          </p:cNvPr>
          <p:cNvSpPr txBox="1"/>
          <p:nvPr/>
        </p:nvSpPr>
        <p:spPr>
          <a:xfrm>
            <a:off x="1521511" y="1180720"/>
            <a:ext cx="8704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GBIOS Training </a:t>
            </a:r>
          </a:p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Section 4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How to visualise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http://etetoolkit.org/treeview/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http://tree.bio.ed.ac.uk/software/figtree/</a:t>
            </a:r>
          </a:p>
        </p:txBody>
      </p:sp>
    </p:spTree>
    <p:extLst>
      <p:ext uri="{BB962C8B-B14F-4D97-AF65-F5344CB8AC3E}">
        <p14:creationId xmlns:p14="http://schemas.microsoft.com/office/powerpoint/2010/main" val="38552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769-0205-4DF5-A9CD-319D67C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https://www.tandfonline.com/doi/full/10.1080/03235408.2021.2019990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487C0-5639-464D-9713-DB00001B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33" r="1750" b="26667"/>
          <a:stretch/>
        </p:blipFill>
        <p:spPr>
          <a:xfrm>
            <a:off x="2042160" y="1776623"/>
            <a:ext cx="8488680" cy="16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8652D-2551-4275-A2FA-71A997018653}"/>
              </a:ext>
            </a:extLst>
          </p:cNvPr>
          <p:cNvSpPr txBox="1"/>
          <p:nvPr/>
        </p:nvSpPr>
        <p:spPr>
          <a:xfrm>
            <a:off x="838200" y="1735098"/>
            <a:ext cx="9494520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Grab the sequence MT408911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Look for similar sequences in NCBI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 the MSA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 the tree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Visualize the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21DC-FA1F-4871-A0A9-854B05A1C69A}"/>
              </a:ext>
            </a:extLst>
          </p:cNvPr>
          <p:cNvSpPr txBox="1"/>
          <p:nvPr/>
        </p:nvSpPr>
        <p:spPr>
          <a:xfrm>
            <a:off x="5871882" y="913834"/>
            <a:ext cx="60960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&gt;FR671158.1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&gt;HQ671187.1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&gt;HQ696878.1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&gt;JK747246.1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&gt;JX003859.1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&gt;KJ584541.1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&gt;KX463025.1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&gt;KX463032.1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&gt;MG734215.1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&gt;MG938643.1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&gt;MT196795.1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&gt;MT408911.1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&gt;MT447505.1</a:t>
            </a:r>
          </a:p>
        </p:txBody>
      </p:sp>
    </p:spTree>
    <p:extLst>
      <p:ext uri="{BB962C8B-B14F-4D97-AF65-F5344CB8AC3E}">
        <p14:creationId xmlns:p14="http://schemas.microsoft.com/office/powerpoint/2010/main" val="178940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D11D-D092-4B85-AFDC-E1AA56D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D0F-1B4B-4C27-A723-977ED6D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96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MEGA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https://www.megasoftware.net/downloads/dload_win_gui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PhyloSuite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https://dongzhang0725.github.io/installation/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FC3E-742E-4BA5-A58D-BED45FD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488140" y="1636842"/>
            <a:ext cx="9699813" cy="358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01. How to do a blast using NCBI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02. How to do a multiple sequence alignment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03. How to do a phylogenetic tree</a:t>
            </a:r>
          </a:p>
        </p:txBody>
      </p:sp>
    </p:spTree>
    <p:extLst>
      <p:ext uri="{BB962C8B-B14F-4D97-AF65-F5344CB8AC3E}">
        <p14:creationId xmlns:p14="http://schemas.microsoft.com/office/powerpoint/2010/main" val="1535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232644" y="967336"/>
            <a:ext cx="9888073" cy="575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NCBI BLAST (Basic Local Alignment Search Tool)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a powerful bioinformatics tool used to compare a query sequence (e.g., a DNA or protein sequence) against a database of sequences to find similar sequences. </a:t>
            </a:r>
          </a:p>
          <a:p>
            <a:pPr>
              <a:lnSpc>
                <a:spcPct val="3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Here are the steps to use NCBI BLAST: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the NCBI BLAST website: Visit the NCBI BLAST homepage at </a:t>
            </a: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https://blast.ncbi.nlm.nih.gov/Blast.cgi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112520" y="1186814"/>
            <a:ext cx="10485120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784A01-3712-4256-B5BF-D57180ED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8" y="2507501"/>
            <a:ext cx="11042446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02.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BLAST 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BLAST program based on your query sequence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DNA/RNA sequences,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protein sequences).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03. Enter the query sequence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Copy and paste your query sequence into the search box.</a:t>
            </a:r>
          </a:p>
        </p:txBody>
      </p:sp>
    </p:spTree>
    <p:extLst>
      <p:ext uri="{BB962C8B-B14F-4D97-AF65-F5344CB8AC3E}">
        <p14:creationId xmlns:p14="http://schemas.microsoft.com/office/powerpoint/2010/main" val="6687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891986" y="1382927"/>
            <a:ext cx="10569390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515A0E-0633-4EE2-84CC-5D8034B3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979207"/>
            <a:ext cx="1097298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04. Select the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database to search, such as the non-redundant (nr) database for a comprehensive search.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05. Customize search 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search parameters such as the expected threshold, word size, and scoring matrix according to your specific needs.</a:t>
            </a:r>
          </a:p>
        </p:txBody>
      </p:sp>
    </p:spTree>
    <p:extLst>
      <p:ext uri="{BB962C8B-B14F-4D97-AF65-F5344CB8AC3E}">
        <p14:creationId xmlns:p14="http://schemas.microsoft.com/office/powerpoint/2010/main" val="31575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10728066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6F2524-AA1F-4FD4-B095-EED4CFAE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1952357"/>
            <a:ext cx="12145376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06. Run the BLAST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Click the "BLAST" button to start the search.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07. Analyze the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BLAST results will display a list of similar sequences along with their alignment scores,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e-values, and other relevant information. You can further analyze the results to identify potential homologs,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domains, or evolutionary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915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90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How to use NCBI BLAST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!!!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02. How to do a multiple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A41E2-390F-4AB0-B4FC-7A31650E1E71}"/>
              </a:ext>
            </a:extLst>
          </p:cNvPr>
          <p:cNvSpPr txBox="1"/>
          <p:nvPr/>
        </p:nvSpPr>
        <p:spPr>
          <a:xfrm>
            <a:off x="1203960" y="3105834"/>
            <a:ext cx="10149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MAFFT (Multiple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Fast Fourier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https://www.ebi.ac.uk/jdispatcher/msa/mafft?stype=protein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https://mafft.cbrc.jp/alignment/server/index.html</a:t>
            </a:r>
          </a:p>
        </p:txBody>
      </p:sp>
    </p:spTree>
    <p:extLst>
      <p:ext uri="{BB962C8B-B14F-4D97-AF65-F5344CB8AC3E}">
        <p14:creationId xmlns:p14="http://schemas.microsoft.com/office/powerpoint/2010/main" val="29697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How to generate a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http://www.iqtree.org/</a:t>
            </a: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http://iqtree.cibiv.univie.ac.at/</a:t>
            </a:r>
          </a:p>
        </p:txBody>
      </p:sp>
    </p:spTree>
    <p:extLst>
      <p:ext uri="{BB962C8B-B14F-4D97-AF65-F5344CB8AC3E}">
        <p14:creationId xmlns:p14="http://schemas.microsoft.com/office/powerpoint/2010/main" val="2497949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7464</TotalTime>
  <Words>561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case</vt:lpstr>
      <vt:lpstr>Study case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Author</cp:lastModifiedBy>
  <cp:revision>509</cp:revision>
  <dcterms:created xsi:type="dcterms:W3CDTF">2022-03-04T06:38:35Z</dcterms:created>
  <dcterms:modified xsi:type="dcterms:W3CDTF">2024-10-31T15:10:01Z</dcterms:modified>
</cp:coreProperties>
</file>