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4" r:id="rId12"/>
    <p:sldId id="355" r:id="rId13"/>
    <p:sldId id="35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uthor" lastIdx="4" clrIdx="0">
    <p:extLst>
      <p:ext uri="{19B8F6BF-5375-455C-9EA6-DF929625EA0E}">
        <p15:presenceInfo xmlns:p15="http://schemas.microsoft.com/office/powerpoint/2012/main" userId="Auth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6395" autoAdjust="0"/>
  </p:normalViewPr>
  <p:slideViewPr>
    <p:cSldViewPr snapToGrid="0">
      <p:cViewPr varScale="1">
        <p:scale>
          <a:sx n="85" d="100"/>
          <a:sy n="85" d="100"/>
        </p:scale>
        <p:origin x="950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9DE4-FC5C-495C-8228-F8CB9DB08A71}" type="datetimeFigureOut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80914-BA55-49E1-9D95-D0B8FDC1AF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5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C1AA-8AE8-4A8A-91FD-E6CA56988E65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8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C244-B894-4545-BFBA-22DB602355CA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5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705AE-E81D-4523-918B-AB98EF95DDD2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6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EBAC-75B0-4CA1-B9FE-E94EA145A865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17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093-C51D-4C7C-AD4C-B159969EBE27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72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FC29-7668-457E-A114-EABE1353F349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2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1F72F-1E2A-4EED-9691-CFFC339CF955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4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AAE6-0506-49DB-A498-C3432118E5F7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4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21BD-A2EB-4A84-839F-A3A7531D22C8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9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AB224-1872-4A99-B639-1928597B9410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59EB-5126-42C5-A163-6FF3D2CC1CD9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02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FC53-B40D-408F-AE6B-7BD5A7E4D1D3}" type="datetime1">
              <a:rPr lang="ko-KR" altLang="en-US" smtClean="0"/>
              <a:pPr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PhD Defense | Yedomon Ange Bovys Zoclanclounon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43C8-FCB2-4CFF-B706-7EDFCF5B6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tetoolkit.org/treevie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gasoftware.net/downloads/dload_win_gu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bi.ac.uk/jdispatcher/msa/mafft?stype=prote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42716" y="5065179"/>
            <a:ext cx="320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Dr Ange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Zoclanclounon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angez9914@gmail.com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5C9B4A-8686-4BA2-9E24-54BBE6668CD5}"/>
              </a:ext>
            </a:extLst>
          </p:cNvPr>
          <p:cNvSpPr txBox="1"/>
          <p:nvPr/>
        </p:nvSpPr>
        <p:spPr>
          <a:xfrm>
            <a:off x="1555378" y="1756454"/>
            <a:ext cx="87047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GBIOS Training </a:t>
            </a:r>
          </a:p>
          <a:p>
            <a:pPr algn="ctr"/>
            <a:r>
              <a:rPr lang="fr-FR" altLang="ko-KR" sz="4400" b="1" dirty="0">
                <a:latin typeface="Arial" panose="020B0604020202020204" pitchFamily="34" charset="0"/>
                <a:cs typeface="Arial" panose="020B0604020202020204" pitchFamily="34" charset="0"/>
              </a:rPr>
              <a:t>Section 4</a:t>
            </a:r>
            <a:endParaRPr lang="en-US" altLang="ko-K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2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Travaux Pratiques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2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03. Comment visualiser votre arbre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phylogenetic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http://etetoolkit.org/treeview/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http://tree.bio.ed.ac.uk/software/figtree/</a:t>
            </a:r>
          </a:p>
        </p:txBody>
      </p:sp>
    </p:spTree>
    <p:extLst>
      <p:ext uri="{BB962C8B-B14F-4D97-AF65-F5344CB8AC3E}">
        <p14:creationId xmlns:p14="http://schemas.microsoft.com/office/powerpoint/2010/main" val="385529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F75-5149-4BE5-9C68-0EBB9D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2769-0205-4DF5-A9CD-319D67C41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https://www.tandfonline.com/doi/full/10.1080/03235408.2021.2019990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DCF3-ED9B-453F-B18C-509ACFC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3487C0-5639-464D-9713-DB00001B7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33" r="1750" b="26667"/>
          <a:stretch/>
        </p:blipFill>
        <p:spPr>
          <a:xfrm>
            <a:off x="2042160" y="1776623"/>
            <a:ext cx="8488680" cy="16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FF75-5149-4BE5-9C68-0EBB9D8C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DCF3-ED9B-453F-B18C-509ACFCB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8652D-2551-4275-A2FA-71A997018653}"/>
              </a:ext>
            </a:extLst>
          </p:cNvPr>
          <p:cNvSpPr txBox="1"/>
          <p:nvPr/>
        </p:nvSpPr>
        <p:spPr>
          <a:xfrm>
            <a:off x="838200" y="1735098"/>
            <a:ext cx="9494520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Grab the sequence MT408911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Look for similar sequences in NCBI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Do the MSA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Do the tree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Visualize the three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121DC-FA1F-4871-A0A9-854B05A1C69A}"/>
              </a:ext>
            </a:extLst>
          </p:cNvPr>
          <p:cNvSpPr txBox="1"/>
          <p:nvPr/>
        </p:nvSpPr>
        <p:spPr>
          <a:xfrm>
            <a:off x="5871882" y="913834"/>
            <a:ext cx="6096000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&gt;FR671158.1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&gt;HQ671187.1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&gt;HQ696878.1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&gt;JK747246.1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&gt;JX003859.1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&gt;KJ584541.1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&gt;KX463025.1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&gt;KX463032.1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&gt;MG734215.1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&gt;MG938643.1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&gt;MT196795.1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&gt;MT408911.1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&gt;MT447505.1</a:t>
            </a:r>
          </a:p>
        </p:txBody>
      </p:sp>
    </p:spTree>
    <p:extLst>
      <p:ext uri="{BB962C8B-B14F-4D97-AF65-F5344CB8AC3E}">
        <p14:creationId xmlns:p14="http://schemas.microsoft.com/office/powerpoint/2010/main" val="1789403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D11D-D092-4B85-AFDC-E1AA56D3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4D0F-1B4B-4C27-A723-977ED6DC6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996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MEGA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https://www.megasoftware.net/downloads/dload_win_gui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PhyloSuite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https://dongzhang0725.github.io/installation/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3FC3E-742E-4BA5-A58D-BED45FD9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94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Travaux Pratiques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488140" y="1636842"/>
            <a:ext cx="9699813" cy="358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01. How to do a blast using NCBI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02. How to do multiple sequence alignment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03. How to do phylogenetic tree</a:t>
            </a:r>
          </a:p>
        </p:txBody>
      </p:sp>
    </p:spTree>
    <p:extLst>
      <p:ext uri="{BB962C8B-B14F-4D97-AF65-F5344CB8AC3E}">
        <p14:creationId xmlns:p14="http://schemas.microsoft.com/office/powerpoint/2010/main" val="15352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Travaux Pratiques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993141"/>
            <a:ext cx="9699813" cy="5754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Comment utiliser NCBI BLAST</a:t>
            </a:r>
          </a:p>
          <a:p>
            <a:pPr>
              <a:lnSpc>
                <a:spcPct val="300000"/>
              </a:lnSpc>
            </a:pP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NCBI BLAST (Basic Local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Tool)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est un outil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bioinformatique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puissant utilisé pour comparer une séquence de requête (par exemple, une séquence d'ADN ou de protéines) à une base de données de séquences afin de trouver des séquences similaires. Voici les étapes à suivre pour utiliser NCBI BLAST :</a:t>
            </a:r>
          </a:p>
          <a:p>
            <a:pPr>
              <a:lnSpc>
                <a:spcPct val="3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Accédez au site web NCBI BLAST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Visitez la page d'accueil de NCBI BLAST sur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https://blast.ncbi.nlm.nih.gov/Blast.cgi.</a:t>
            </a:r>
          </a:p>
        </p:txBody>
      </p:sp>
    </p:spTree>
    <p:extLst>
      <p:ext uri="{BB962C8B-B14F-4D97-AF65-F5344CB8AC3E}">
        <p14:creationId xmlns:p14="http://schemas.microsoft.com/office/powerpoint/2010/main" val="50045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Travaux Pratiques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112520" y="1186814"/>
            <a:ext cx="10485120" cy="492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Comment utiliser NCBI BLAST</a:t>
            </a:r>
          </a:p>
          <a:p>
            <a:pPr>
              <a:lnSpc>
                <a:spcPct val="3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Sélectionnez le programme BLAST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Choisissez le programme BLAST approprié en fonction de votre séquence de requête (par exemple,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BLASTn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pour les séquences d'ADN/ARN,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BLASTx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BLASTp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pour les séquences de protéines).</a:t>
            </a:r>
          </a:p>
          <a:p>
            <a:pPr>
              <a:lnSpc>
                <a:spcPct val="3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Entrez la séquence de requête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: Copiez et collez votre séquence de requête dans la zone de recherche.</a:t>
            </a:r>
          </a:p>
        </p:txBody>
      </p:sp>
    </p:spTree>
    <p:extLst>
      <p:ext uri="{BB962C8B-B14F-4D97-AF65-F5344CB8AC3E}">
        <p14:creationId xmlns:p14="http://schemas.microsoft.com/office/powerpoint/2010/main" val="66875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Travaux Pratiques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891986" y="1382927"/>
            <a:ext cx="10569390" cy="409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Comment utiliser NCBI BLAST</a:t>
            </a:r>
          </a:p>
          <a:p>
            <a:pPr>
              <a:lnSpc>
                <a:spcPct val="3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Sélectionnez la base de données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: Choisissez la base de données appropriée à rechercher, comme la base de données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redondante (nr)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une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recherche exhaustive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Personnalisez les paramètres de recherche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: Ajustez les paramètres de recherche, comme le seuil attendu, la taille du mot et la matrice de score, en fonction de vos besoins spécifiques.</a:t>
            </a:r>
          </a:p>
        </p:txBody>
      </p:sp>
    </p:spTree>
    <p:extLst>
      <p:ext uri="{BB962C8B-B14F-4D97-AF65-F5344CB8AC3E}">
        <p14:creationId xmlns:p14="http://schemas.microsoft.com/office/powerpoint/2010/main" val="315757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Travaux Pratiques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10728066" cy="4923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01. Comment utiliser NCBI BLAST</a:t>
            </a:r>
          </a:p>
          <a:p>
            <a:pPr>
              <a:lnSpc>
                <a:spcPct val="3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Lancez la recherche BLAST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: Cliquez sur le bouton "BLAST" pour lancer la recherche.</a:t>
            </a:r>
          </a:p>
          <a:p>
            <a:pPr>
              <a:lnSpc>
                <a:spcPct val="300000"/>
              </a:lnSpc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Analysez les résultats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: Les résultats BLAST afficheront une liste de séquences similaires, ainsi que leurs scores d'alignement, leurs valeurs e et d'autres informations pertinentes. Vous pouvez approfondir l'analyse des résultats pour identifier des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homologues potentiels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des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domaines fonctionnels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 des 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 évolutives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6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Travaux Pratiques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300000"/>
              </a:lnSpc>
              <a:buAutoNum type="arabicPeriod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Comment utiliser NCBI BLAST</a:t>
            </a:r>
          </a:p>
          <a:p>
            <a:pPr marL="342900" indent="-342900" algn="ctr">
              <a:lnSpc>
                <a:spcPct val="300000"/>
              </a:lnSpc>
              <a:buAutoNum type="arabicPeriod"/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Pratique …</a:t>
            </a:r>
          </a:p>
        </p:txBody>
      </p:sp>
    </p:spTree>
    <p:extLst>
      <p:ext uri="{BB962C8B-B14F-4D97-AF65-F5344CB8AC3E}">
        <p14:creationId xmlns:p14="http://schemas.microsoft.com/office/powerpoint/2010/main" val="327859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Travaux Pratiques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76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02. Comment faire un alignement de plusieurs séquences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A41E2-390F-4AB0-B4FC-7A31650E1E71}"/>
              </a:ext>
            </a:extLst>
          </p:cNvPr>
          <p:cNvSpPr txBox="1"/>
          <p:nvPr/>
        </p:nvSpPr>
        <p:spPr>
          <a:xfrm>
            <a:off x="1203960" y="3105834"/>
            <a:ext cx="10149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MAFFT (Multiple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 Fast Fourier </a:t>
            </a:r>
            <a:r>
              <a:rPr lang="fr-FR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https://www.ebi.ac.uk/jdispatcher/msa/mafft?stype=protein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https://mafft.cbrc.jp/alignment/server/index.html</a:t>
            </a:r>
          </a:p>
        </p:txBody>
      </p:sp>
    </p:spTree>
    <p:extLst>
      <p:ext uri="{BB962C8B-B14F-4D97-AF65-F5344CB8AC3E}">
        <p14:creationId xmlns:p14="http://schemas.microsoft.com/office/powerpoint/2010/main" val="296970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4533-9129-49C4-93B7-B47A3D9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43C8-FCB2-4CFF-B706-7EDFCF5B615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0D7BE-A8E6-43F0-8BC7-BEBCAAF3375D}"/>
              </a:ext>
            </a:extLst>
          </p:cNvPr>
          <p:cNvSpPr txBox="1"/>
          <p:nvPr/>
        </p:nvSpPr>
        <p:spPr>
          <a:xfrm>
            <a:off x="457199" y="408366"/>
            <a:ext cx="11438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Travaux Pratiques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DA00A-F567-4706-A06A-D33FF8F6E43A}"/>
              </a:ext>
            </a:extLst>
          </p:cNvPr>
          <p:cNvSpPr txBox="1"/>
          <p:nvPr/>
        </p:nvSpPr>
        <p:spPr>
          <a:xfrm>
            <a:off x="1326774" y="1186814"/>
            <a:ext cx="9699813" cy="32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03. Comment faire un arbre </a:t>
            </a:r>
            <a:r>
              <a:rPr lang="fr-FR" b="1" dirty="0" err="1">
                <a:latin typeface="Arial" panose="020B0604020202020204" pitchFamily="34" charset="0"/>
                <a:cs typeface="Arial" panose="020B0604020202020204" pitchFamily="34" charset="0"/>
              </a:rPr>
              <a:t>phylogenetic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http://www.iqtree.org/</a:t>
            </a:r>
          </a:p>
          <a:p>
            <a:pPr algn="ctr">
              <a:lnSpc>
                <a:spcPct val="300000"/>
              </a:lnSpc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http://iqtree.cibiv.univie.ac.at/</a:t>
            </a:r>
          </a:p>
        </p:txBody>
      </p:sp>
    </p:spTree>
    <p:extLst>
      <p:ext uri="{BB962C8B-B14F-4D97-AF65-F5344CB8AC3E}">
        <p14:creationId xmlns:p14="http://schemas.microsoft.com/office/powerpoint/2010/main" val="249794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7403</TotalTime>
  <Words>587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</vt:lpstr>
      <vt:lpstr>Case Study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Author</cp:lastModifiedBy>
  <cp:revision>500</cp:revision>
  <dcterms:created xsi:type="dcterms:W3CDTF">2022-03-04T06:38:35Z</dcterms:created>
  <dcterms:modified xsi:type="dcterms:W3CDTF">2024-10-20T20:16:08Z</dcterms:modified>
</cp:coreProperties>
</file>