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56" y="-10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à coins arrondis 60"/>
          <p:cNvSpPr/>
          <p:nvPr/>
        </p:nvSpPr>
        <p:spPr>
          <a:xfrm>
            <a:off x="548680" y="8625408"/>
            <a:ext cx="5832648" cy="93610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8680" y="7041232"/>
            <a:ext cx="5760640" cy="100811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548680" y="3008784"/>
            <a:ext cx="5832648" cy="34563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48680" y="380568"/>
            <a:ext cx="5904656" cy="2016224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1340768" y="1172656"/>
            <a:ext cx="504000" cy="630000"/>
          </a:xfrm>
          <a:prstGeom prst="rect">
            <a:avLst/>
          </a:prstGeom>
        </p:spPr>
      </p:pic>
      <p:pic>
        <p:nvPicPr>
          <p:cNvPr id="8" name="Image 7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3501008" y="1316672"/>
            <a:ext cx="504000" cy="630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04864" y="199668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PHS Tolerant Material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92374" y="1996682"/>
            <a:ext cx="1003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PHS Susceptible</a:t>
            </a:r>
          </a:p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Material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 15" descr="png-clipart-blue-and-green-spiral-art-illustration-genetics-computer-icons-dna-laboratory-genetic-engineering-biology-miscellaneous-blue-thumbnail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5200" y="7185248"/>
            <a:ext cx="684000" cy="684000"/>
          </a:xfrm>
          <a:prstGeom prst="rect">
            <a:avLst/>
          </a:prstGeom>
        </p:spPr>
      </p:pic>
      <p:pic>
        <p:nvPicPr>
          <p:cNvPr id="19" name="Image 18" descr="sequencer-illumina-miniseq-removebg-preview.png"/>
          <p:cNvPicPr>
            <a:picLocks noChangeAspect="1"/>
          </p:cNvPicPr>
          <p:nvPr/>
        </p:nvPicPr>
        <p:blipFill>
          <a:blip r:embed="rId4" cstate="print"/>
          <a:srcRect l="8421" t="17011" r="8421" b="19760"/>
          <a:stretch>
            <a:fillRect/>
          </a:stretch>
        </p:blipFill>
        <p:spPr>
          <a:xfrm>
            <a:off x="2708920" y="567207"/>
            <a:ext cx="510246" cy="533441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517232" y="149262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Development of populations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Image 22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836712" y="1532696"/>
            <a:ext cx="504000" cy="630000"/>
          </a:xfrm>
          <a:prstGeom prst="rect">
            <a:avLst/>
          </a:prstGeom>
        </p:spPr>
      </p:pic>
      <p:pic>
        <p:nvPicPr>
          <p:cNvPr id="24" name="Image 23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980728" y="884624"/>
            <a:ext cx="504000" cy="630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692696" y="210876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Diversity panel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88840" y="174872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2636912" y="1316672"/>
            <a:ext cx="504000" cy="630000"/>
          </a:xfrm>
          <a:prstGeom prst="rect">
            <a:avLst/>
          </a:prstGeom>
        </p:spPr>
      </p:pic>
      <p:cxnSp>
        <p:nvCxnSpPr>
          <p:cNvPr id="29" name="Connecteur droit avec flèche 28"/>
          <p:cNvCxnSpPr/>
          <p:nvPr/>
        </p:nvCxnSpPr>
        <p:spPr>
          <a:xfrm>
            <a:off x="4941168" y="174872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3267008" y="2702800"/>
            <a:ext cx="468000" cy="0"/>
          </a:xfrm>
          <a:prstGeom prst="straightConnector1">
            <a:avLst/>
          </a:prstGeom>
          <a:ln w="3810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 descr="sequencing-icon-removebg-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0968" y="4341008"/>
            <a:ext cx="432000" cy="432000"/>
          </a:xfrm>
          <a:prstGeom prst="rect">
            <a:avLst/>
          </a:prstGeom>
        </p:spPr>
      </p:pic>
      <p:pic>
        <p:nvPicPr>
          <p:cNvPr id="37" name="Image 36" descr="12284_2019_285_Fig3_HTML.png"/>
          <p:cNvPicPr>
            <a:picLocks noChangeAspect="1"/>
          </p:cNvPicPr>
          <p:nvPr/>
        </p:nvPicPr>
        <p:blipFill>
          <a:blip r:embed="rId6" cstate="print"/>
          <a:srcRect l="2241" t="66885" r="26042"/>
          <a:stretch>
            <a:fillRect/>
          </a:stretch>
        </p:blipFill>
        <p:spPr>
          <a:xfrm>
            <a:off x="2564904" y="3368824"/>
            <a:ext cx="1512000" cy="4251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96752" y="516902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Locus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Image 39" descr="heatmap2_top20.png"/>
          <p:cNvPicPr>
            <a:picLocks noChangeAspect="1"/>
          </p:cNvPicPr>
          <p:nvPr/>
        </p:nvPicPr>
        <p:blipFill>
          <a:blip r:embed="rId7" cstate="print"/>
          <a:srcRect l="12748" t="20723" r="10557" b="8175"/>
          <a:stretch>
            <a:fillRect/>
          </a:stretch>
        </p:blipFill>
        <p:spPr>
          <a:xfrm>
            <a:off x="4725144" y="3800872"/>
            <a:ext cx="1368000" cy="132892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996952" y="3080792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GWAS</a:t>
            </a:r>
            <a:endParaRPr lang="fr-FR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4797152" y="3440832"/>
            <a:ext cx="1178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Transcriptomics</a:t>
            </a:r>
            <a:endParaRPr lang="fr-FR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1052736" y="3512840"/>
            <a:ext cx="95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QTLs detection</a:t>
            </a:r>
            <a:endParaRPr lang="fr-FR" sz="1000" b="1" dirty="0"/>
          </a:p>
        </p:txBody>
      </p:sp>
      <p:pic>
        <p:nvPicPr>
          <p:cNvPr id="45" name="Image 44" descr="qtl-removebg-preview.png"/>
          <p:cNvPicPr>
            <a:picLocks noChangeAspect="1"/>
          </p:cNvPicPr>
          <p:nvPr/>
        </p:nvPicPr>
        <p:blipFill>
          <a:blip r:embed="rId8" cstate="print"/>
          <a:srcRect l="14291" t="17655" r="71418" b="6944"/>
          <a:stretch>
            <a:fillRect/>
          </a:stretch>
        </p:blipFill>
        <p:spPr>
          <a:xfrm>
            <a:off x="1268760" y="3944888"/>
            <a:ext cx="191609" cy="1800200"/>
          </a:xfrm>
          <a:prstGeom prst="rect">
            <a:avLst/>
          </a:prstGeom>
        </p:spPr>
      </p:pic>
      <p:pic>
        <p:nvPicPr>
          <p:cNvPr id="47" name="Image 46" descr="png-clipart-green-gray-red-and-yellow-green-circuit-art-molecular-evolution-phylogenetic-tree-molecular-biology-phylogenetics-evolution-miscellaneous-text-thumbnail-removebg-preview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96952" y="5241032"/>
            <a:ext cx="828000" cy="82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196752" y="6111011"/>
            <a:ext cx="4844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Comparative genomics and genome-wide identification of PHS-related genes</a:t>
            </a:r>
            <a:endParaRPr lang="fr-FR" sz="1000" b="1" dirty="0"/>
          </a:p>
        </p:txBody>
      </p:sp>
      <p:pic>
        <p:nvPicPr>
          <p:cNvPr id="49" name="Image 48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4365104" y="1316672"/>
            <a:ext cx="504000" cy="6300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278125" y="1964744"/>
            <a:ext cx="8835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Wild Relatives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 rot="16200000">
            <a:off x="3212992" y="4016881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5400000">
            <a:off x="3212992" y="5025024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348880" y="7401272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Functional validation of genes 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348880" y="8955251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Release of designed PHS-tolerant materials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7" name="Image 56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4581128" y="8787496"/>
            <a:ext cx="504000" cy="630000"/>
          </a:xfrm>
          <a:prstGeom prst="rect">
            <a:avLst/>
          </a:prstGeom>
        </p:spPr>
      </p:pic>
      <p:cxnSp>
        <p:nvCxnSpPr>
          <p:cNvPr id="58" name="Connecteur droit avec flèche 57"/>
          <p:cNvCxnSpPr/>
          <p:nvPr/>
        </p:nvCxnSpPr>
        <p:spPr>
          <a:xfrm rot="10800000">
            <a:off x="2492928" y="4556880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3789072" y="4556880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èche vers le bas 61"/>
          <p:cNvSpPr/>
          <p:nvPr/>
        </p:nvSpPr>
        <p:spPr>
          <a:xfrm>
            <a:off x="3213008" y="2540776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bas 62"/>
          <p:cNvSpPr/>
          <p:nvPr/>
        </p:nvSpPr>
        <p:spPr>
          <a:xfrm>
            <a:off x="3284984" y="8157400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vers le bas 63"/>
          <p:cNvSpPr/>
          <p:nvPr/>
        </p:nvSpPr>
        <p:spPr>
          <a:xfrm>
            <a:off x="3284984" y="6609184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ric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31445" y="632656"/>
            <a:ext cx="401611" cy="395984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492896" y="350371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Genomic resources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Plus 64"/>
          <p:cNvSpPr/>
          <p:nvPr/>
        </p:nvSpPr>
        <p:spPr>
          <a:xfrm>
            <a:off x="3212976" y="1100688"/>
            <a:ext cx="288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</Words>
  <Application>Microsoft Office PowerPoint</Application>
  <PresentationFormat>Format A4 (210 x 297 mm)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Ange ZOCLANCLOUNON</dc:creator>
  <cp:lastModifiedBy>Ange ZOCLANCLOUNON</cp:lastModifiedBy>
  <cp:revision>39</cp:revision>
  <dcterms:created xsi:type="dcterms:W3CDTF">2021-09-12T14:48:18Z</dcterms:created>
  <dcterms:modified xsi:type="dcterms:W3CDTF">2021-09-12T17:14:42Z</dcterms:modified>
</cp:coreProperties>
</file>