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812" y="-7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à coins arrondis 60"/>
          <p:cNvSpPr/>
          <p:nvPr/>
        </p:nvSpPr>
        <p:spPr>
          <a:xfrm>
            <a:off x="548680" y="8301296"/>
            <a:ext cx="5832648" cy="93610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8680" y="6717120"/>
            <a:ext cx="5760640" cy="100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48680" y="2684672"/>
            <a:ext cx="5832648" cy="34563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48680" y="560512"/>
            <a:ext cx="5904656" cy="1512168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1340768" y="848544"/>
            <a:ext cx="504000" cy="630000"/>
          </a:xfrm>
          <a:prstGeom prst="rect">
            <a:avLst/>
          </a:prstGeom>
        </p:spPr>
      </p:pic>
      <p:pic>
        <p:nvPicPr>
          <p:cNvPr id="8" name="Image 7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3501008" y="992560"/>
            <a:ext cx="504000" cy="63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04864" y="167257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PHS Tolerant Material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3445" y="1672570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PHS Susceptible</a:t>
            </a:r>
          </a:p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Material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 15" descr="png-clipart-blue-and-green-spiral-art-illustration-genetics-computer-icons-dna-laboratory-genetic-engineering-biology-miscellaneous-blue-thumbnail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5200" y="6861136"/>
            <a:ext cx="684000" cy="684000"/>
          </a:xfrm>
          <a:prstGeom prst="rect">
            <a:avLst/>
          </a:prstGeom>
        </p:spPr>
      </p:pic>
      <p:pic>
        <p:nvPicPr>
          <p:cNvPr id="19" name="Image 18" descr="sequencer-illumina-miniseq-removebg-preview.png"/>
          <p:cNvPicPr>
            <a:picLocks noChangeAspect="1"/>
          </p:cNvPicPr>
          <p:nvPr/>
        </p:nvPicPr>
        <p:blipFill>
          <a:blip r:embed="rId4" cstate="print"/>
          <a:srcRect l="8421" t="17011" r="8421" b="19760"/>
          <a:stretch>
            <a:fillRect/>
          </a:stretch>
        </p:blipFill>
        <p:spPr>
          <a:xfrm>
            <a:off x="2996952" y="3836801"/>
            <a:ext cx="648000" cy="67745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517232" y="116851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Development of population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Image 22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836712" y="1208584"/>
            <a:ext cx="504000" cy="630000"/>
          </a:xfrm>
          <a:prstGeom prst="rect">
            <a:avLst/>
          </a:prstGeom>
        </p:spPr>
      </p:pic>
      <p:pic>
        <p:nvPicPr>
          <p:cNvPr id="24" name="Image 23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980728" y="560512"/>
            <a:ext cx="504000" cy="630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692696" y="178464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Diversity panel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88840" y="1424608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2636912" y="992560"/>
            <a:ext cx="504000" cy="630000"/>
          </a:xfrm>
          <a:prstGeom prst="rect">
            <a:avLst/>
          </a:prstGeom>
        </p:spPr>
      </p:pic>
      <p:cxnSp>
        <p:nvCxnSpPr>
          <p:cNvPr id="29" name="Connecteur droit avec flèche 28"/>
          <p:cNvCxnSpPr/>
          <p:nvPr/>
        </p:nvCxnSpPr>
        <p:spPr>
          <a:xfrm>
            <a:off x="4941168" y="1424608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3267008" y="2378688"/>
            <a:ext cx="468000" cy="0"/>
          </a:xfrm>
          <a:prstGeom prst="straightConnector1">
            <a:avLst/>
          </a:prstGeom>
          <a:ln w="3810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 descr="sequencing-icon-removebg-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3056" y="4916920"/>
            <a:ext cx="432000" cy="432000"/>
          </a:xfrm>
          <a:prstGeom prst="rect">
            <a:avLst/>
          </a:prstGeom>
        </p:spPr>
      </p:pic>
      <p:pic>
        <p:nvPicPr>
          <p:cNvPr id="37" name="Image 36" descr="12284_2019_285_Fig3_HTML.png"/>
          <p:cNvPicPr>
            <a:picLocks noChangeAspect="1"/>
          </p:cNvPicPr>
          <p:nvPr/>
        </p:nvPicPr>
        <p:blipFill>
          <a:blip r:embed="rId6" cstate="print"/>
          <a:srcRect l="2241" t="66885" r="26042"/>
          <a:stretch>
            <a:fillRect/>
          </a:stretch>
        </p:blipFill>
        <p:spPr>
          <a:xfrm>
            <a:off x="2564904" y="3044712"/>
            <a:ext cx="1512000" cy="4251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96752" y="48449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Locus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Image 39" descr="heatmap2_top20.png"/>
          <p:cNvPicPr>
            <a:picLocks noChangeAspect="1"/>
          </p:cNvPicPr>
          <p:nvPr/>
        </p:nvPicPr>
        <p:blipFill>
          <a:blip r:embed="rId7" cstate="print"/>
          <a:srcRect l="12748" t="20723" r="10557" b="8175"/>
          <a:stretch>
            <a:fillRect/>
          </a:stretch>
        </p:blipFill>
        <p:spPr>
          <a:xfrm>
            <a:off x="4725144" y="3476760"/>
            <a:ext cx="1368000" cy="132892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996952" y="2756680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GWAS</a:t>
            </a:r>
            <a:endParaRPr lang="fr-FR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4797152" y="3116720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Transcriptomics</a:t>
            </a:r>
            <a:endParaRPr lang="fr-FR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1052736" y="3188728"/>
            <a:ext cx="95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QTLs detection</a:t>
            </a:r>
            <a:endParaRPr lang="fr-FR" sz="1000" b="1" dirty="0"/>
          </a:p>
        </p:txBody>
      </p:sp>
      <p:pic>
        <p:nvPicPr>
          <p:cNvPr id="45" name="Image 44" descr="qtl-removebg-preview.png"/>
          <p:cNvPicPr>
            <a:picLocks noChangeAspect="1"/>
          </p:cNvPicPr>
          <p:nvPr/>
        </p:nvPicPr>
        <p:blipFill>
          <a:blip r:embed="rId8" cstate="print"/>
          <a:srcRect l="14291" t="17655" r="71418" b="6944"/>
          <a:stretch>
            <a:fillRect/>
          </a:stretch>
        </p:blipFill>
        <p:spPr>
          <a:xfrm>
            <a:off x="1268760" y="3620776"/>
            <a:ext cx="191609" cy="1800200"/>
          </a:xfrm>
          <a:prstGeom prst="rect">
            <a:avLst/>
          </a:prstGeom>
        </p:spPr>
      </p:pic>
      <p:pic>
        <p:nvPicPr>
          <p:cNvPr id="47" name="Image 46" descr="png-clipart-green-gray-red-and-yellow-green-circuit-art-molecular-evolution-phylogenetic-tree-molecular-biology-phylogenetics-evolution-miscellaneous-text-thumbnail-removebg-preview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68960" y="4916920"/>
            <a:ext cx="828000" cy="82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196752" y="5786899"/>
            <a:ext cx="4844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Comparative genomics and genome-wide identification of PHS-related genes</a:t>
            </a:r>
            <a:endParaRPr lang="fr-FR" sz="1000" b="1" dirty="0"/>
          </a:p>
        </p:txBody>
      </p:sp>
      <p:pic>
        <p:nvPicPr>
          <p:cNvPr id="49" name="Image 48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4365104" y="992560"/>
            <a:ext cx="504000" cy="6300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22020" y="1640632"/>
            <a:ext cx="995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Wild Relatives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 rot="16200000">
            <a:off x="3212992" y="3692769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>
            <a:off x="3212992" y="4700912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348880" y="7077160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Functional validation of genes 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348880" y="8631139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Released of PHS-tolerant material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7" name="Image 56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4581128" y="8463384"/>
            <a:ext cx="504000" cy="630000"/>
          </a:xfrm>
          <a:prstGeom prst="rect">
            <a:avLst/>
          </a:prstGeom>
        </p:spPr>
      </p:pic>
      <p:cxnSp>
        <p:nvCxnSpPr>
          <p:cNvPr id="58" name="Connecteur droit avec flèche 57"/>
          <p:cNvCxnSpPr/>
          <p:nvPr/>
        </p:nvCxnSpPr>
        <p:spPr>
          <a:xfrm rot="10800000">
            <a:off x="2492928" y="4232768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3789072" y="4232768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èche vers le bas 61"/>
          <p:cNvSpPr/>
          <p:nvPr/>
        </p:nvSpPr>
        <p:spPr>
          <a:xfrm>
            <a:off x="3213008" y="2216664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bas 62"/>
          <p:cNvSpPr/>
          <p:nvPr/>
        </p:nvSpPr>
        <p:spPr>
          <a:xfrm>
            <a:off x="3284984" y="7833288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vers le bas 63"/>
          <p:cNvSpPr/>
          <p:nvPr/>
        </p:nvSpPr>
        <p:spPr>
          <a:xfrm>
            <a:off x="3284984" y="6285072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34</Words>
  <Application>Microsoft Office PowerPoint</Application>
  <PresentationFormat>Format A4 (210 x 297 mm)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Ange ZOCLANCLOUNON</dc:creator>
  <cp:lastModifiedBy>Ange ZOCLANCLOUNON</cp:lastModifiedBy>
  <cp:revision>31</cp:revision>
  <dcterms:created xsi:type="dcterms:W3CDTF">2021-09-12T14:48:18Z</dcterms:created>
  <dcterms:modified xsi:type="dcterms:W3CDTF">2021-09-12T16:55:01Z</dcterms:modified>
</cp:coreProperties>
</file>