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454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14125"/>
            <a:ext cx="5829300" cy="300826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538401"/>
            <a:ext cx="5143500" cy="208618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98-7C1F-46F3-9B84-4AF4D77ABC3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38D8-3C39-4CFF-BB02-E28C6E4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8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98-7C1F-46F3-9B84-4AF4D77ABC3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38D8-3C39-4CFF-BB02-E28C6E4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60041"/>
            <a:ext cx="1478756" cy="7322647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60041"/>
            <a:ext cx="4350544" cy="7322647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98-7C1F-46F3-9B84-4AF4D77ABC3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38D8-3C39-4CFF-BB02-E28C6E4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39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98-7C1F-46F3-9B84-4AF4D77ABC3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38D8-3C39-4CFF-BB02-E28C6E4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23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54193"/>
            <a:ext cx="5915025" cy="359431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782513"/>
            <a:ext cx="5915025" cy="189016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98-7C1F-46F3-9B84-4AF4D77ABC3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38D8-3C39-4CFF-BB02-E28C6E4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9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00203"/>
            <a:ext cx="2914650" cy="5482485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00203"/>
            <a:ext cx="2914650" cy="5482485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98-7C1F-46F3-9B84-4AF4D77ABC3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38D8-3C39-4CFF-BB02-E28C6E4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1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60043"/>
            <a:ext cx="5915025" cy="1670148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118188"/>
            <a:ext cx="2901255" cy="103809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156278"/>
            <a:ext cx="2901255" cy="4642411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118188"/>
            <a:ext cx="2915543" cy="103809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156278"/>
            <a:ext cx="2915543" cy="4642411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98-7C1F-46F3-9B84-4AF4D77ABC3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38D8-3C39-4CFF-BB02-E28C6E4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98-7C1F-46F3-9B84-4AF4D77ABC3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38D8-3C39-4CFF-BB02-E28C6E4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4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98-7C1F-46F3-9B84-4AF4D77ABC3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38D8-3C39-4CFF-BB02-E28C6E4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72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6051"/>
            <a:ext cx="2211884" cy="2016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44112"/>
            <a:ext cx="3471863" cy="61405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92229"/>
            <a:ext cx="2211884" cy="48024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98-7C1F-46F3-9B84-4AF4D77ABC3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38D8-3C39-4CFF-BB02-E28C6E4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3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6051"/>
            <a:ext cx="2211884" cy="2016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44112"/>
            <a:ext cx="3471863" cy="61405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92229"/>
            <a:ext cx="2211884" cy="48024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98-7C1F-46F3-9B84-4AF4D77ABC3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38D8-3C39-4CFF-BB02-E28C6E4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1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60043"/>
            <a:ext cx="5915025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00203"/>
            <a:ext cx="5915025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008709"/>
            <a:ext cx="154305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C5F98-7C1F-46F3-9B84-4AF4D77ABC3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008709"/>
            <a:ext cx="231457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008709"/>
            <a:ext cx="154305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D38D8-3C39-4CFF-BB02-E28C6E4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1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64851" y="-22034"/>
            <a:ext cx="7160952" cy="8408718"/>
            <a:chOff x="-264851" y="-22034"/>
            <a:chExt cx="7160952" cy="840871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33"/>
            <a:stretch/>
          </p:blipFill>
          <p:spPr>
            <a:xfrm>
              <a:off x="3451861" y="4563637"/>
              <a:ext cx="3444239" cy="16092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72"/>
            <a:stretch/>
          </p:blipFill>
          <p:spPr>
            <a:xfrm>
              <a:off x="-2653" y="4553110"/>
              <a:ext cx="3416414" cy="16092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" y="2868479"/>
              <a:ext cx="3420000" cy="160847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236337"/>
              <a:ext cx="3424572" cy="16092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29"/>
            <a:stretch/>
          </p:blipFill>
          <p:spPr>
            <a:xfrm>
              <a:off x="3462672" y="6234980"/>
              <a:ext cx="3433428" cy="16092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2034"/>
              <a:ext cx="6858000" cy="284340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20"/>
            <a:stretch/>
          </p:blipFill>
          <p:spPr>
            <a:xfrm>
              <a:off x="3465433" y="2873358"/>
              <a:ext cx="3430668" cy="160920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1851660" y="8142796"/>
              <a:ext cx="180000" cy="180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09623" y="8136446"/>
              <a:ext cx="180000" cy="180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20900" y="8066596"/>
              <a:ext cx="908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Native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90085" y="8078907"/>
              <a:ext cx="1094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67069" y="2489880"/>
              <a:ext cx="1806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r>
                <a:rPr lang="en-US" altLang="ko-KR" sz="12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Sesamum indicum</a:t>
              </a:r>
              <a:endParaRPr lang="ko-KR" alt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-83466" y="4239121"/>
              <a:ext cx="21151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r>
                <a:rPr lang="en-US" altLang="ko-KR" sz="12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Sesamum radiatum</a:t>
              </a:r>
              <a:endParaRPr lang="ko-KR" alt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81375" y="4211909"/>
              <a:ext cx="215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r>
                <a:rPr lang="en-US" altLang="ko-KR" sz="12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Sesamum pedaloides</a:t>
              </a:r>
              <a:endParaRPr lang="ko-KR" alt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54705" y="5932353"/>
              <a:ext cx="1806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(E)</a:t>
              </a:r>
              <a:r>
                <a:rPr lang="en-US" altLang="ko-KR" sz="12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Sesamum alatum</a:t>
              </a:r>
              <a:endParaRPr lang="ko-KR" alt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93401" y="5906365"/>
              <a:ext cx="21250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  <a:r>
                <a:rPr lang="en-US" altLang="ko-KR" sz="12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Sesamum angolense</a:t>
              </a:r>
              <a:endParaRPr lang="ko-KR" alt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264851" y="7577662"/>
              <a:ext cx="2008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(F)</a:t>
              </a:r>
              <a:r>
                <a:rPr lang="en-US" altLang="ko-KR" sz="12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Ceratotheca triloba</a:t>
              </a:r>
              <a:endParaRPr lang="ko-KR" alt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28974" y="7591224"/>
              <a:ext cx="2433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(G)</a:t>
              </a:r>
              <a:r>
                <a:rPr lang="en-US" altLang="ko-KR" sz="12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Ceratotheca sesamoides</a:t>
              </a:r>
              <a:endParaRPr lang="ko-KR" alt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24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37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8</cp:revision>
  <dcterms:created xsi:type="dcterms:W3CDTF">2021-09-03T06:44:25Z</dcterms:created>
  <dcterms:modified xsi:type="dcterms:W3CDTF">2021-09-03T08:10:36Z</dcterms:modified>
</cp:coreProperties>
</file>