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12"/>
  </p:notesMasterIdLst>
  <p:sldIdLst>
    <p:sldId id="256" r:id="rId2"/>
    <p:sldId id="258" r:id="rId3"/>
    <p:sldId id="334" r:id="rId4"/>
    <p:sldId id="362" r:id="rId5"/>
    <p:sldId id="361" r:id="rId6"/>
    <p:sldId id="360" r:id="rId7"/>
    <p:sldId id="363" r:id="rId8"/>
    <p:sldId id="364" r:id="rId9"/>
    <p:sldId id="352" r:id="rId10"/>
    <p:sldId id="273" r:id="rId11"/>
  </p:sldIdLst>
  <p:sldSz cx="9144000" cy="5143500" type="screen16x9"/>
  <p:notesSz cx="6858000" cy="9144000"/>
  <p:embeddedFontLst>
    <p:embeddedFont>
      <p:font typeface="Bodoni" panose="020B0604020202020204" charset="0"/>
      <p:regular r:id="rId13"/>
      <p:bold r:id="rId14"/>
      <p:italic r:id="rId15"/>
      <p:boldItalic r:id="rId16"/>
    </p:embeddedFont>
    <p:embeddedFont>
      <p:font typeface="Open Sans" panose="020B0606030504020204" pitchFamily="34" charset="0"/>
      <p:regular r:id="rId17"/>
      <p:bold r:id="rId18"/>
      <p:italic r:id="rId19"/>
      <p:boldItalic r:id="rId20"/>
    </p:embeddedFont>
    <p:embeddedFont>
      <p:font typeface="Oswald" panose="00000500000000000000" pitchFamily="2" charset="0"/>
      <p:regular r:id="rId21"/>
      <p:bold r:id="rId22"/>
    </p:embeddedFont>
    <p:embeddedFont>
      <p:font typeface="Oswald Regular" panose="00000500000000000000"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576" userDrawn="1">
          <p15:clr>
            <a:srgbClr val="9AA0A6"/>
          </p15:clr>
        </p15:guide>
        <p15:guide id="2" orient="horz" pos="804" userDrawn="1">
          <p15:clr>
            <a:srgbClr val="9AA0A6"/>
          </p15:clr>
        </p15:guide>
        <p15:guide id="3" orient="horz" pos="1892">
          <p15:clr>
            <a:srgbClr val="9AA0A6"/>
          </p15:clr>
        </p15:guide>
        <p15:guide id="4" pos="2205">
          <p15:clr>
            <a:srgbClr val="9AA0A6"/>
          </p15:clr>
        </p15:guide>
        <p15:guide id="5" pos="521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82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3AFBDD-317C-4D01-9AA9-C8EFC31B36C3}">
  <a:tblStyle styleId="{183AFBDD-317C-4D01-9AA9-C8EFC31B36C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65EA4FB-F5B8-4457-BDD5-AD2403C41EE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629" y="72"/>
      </p:cViewPr>
      <p:guideLst>
        <p:guide pos="3576"/>
        <p:guide orient="horz" pos="804"/>
        <p:guide orient="horz" pos="1892"/>
        <p:guide pos="2205"/>
        <p:guide pos="52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a84bf27b05_0_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a84bf27b05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a84bf27b05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a84bf27b05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84bf27b05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a84bf27b05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7062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921BB9EA-83E3-C533-A88B-073444D1758F}"/>
            </a:ext>
          </a:extLst>
        </p:cNvPr>
        <p:cNvGrpSpPr/>
        <p:nvPr/>
      </p:nvGrpSpPr>
      <p:grpSpPr>
        <a:xfrm>
          <a:off x="0" y="0"/>
          <a:ext cx="0" cy="0"/>
          <a:chOff x="0" y="0"/>
          <a:chExt cx="0" cy="0"/>
        </a:xfrm>
      </p:grpSpPr>
      <p:sp>
        <p:nvSpPr>
          <p:cNvPr id="339" name="Google Shape;339;ga84bf27b05_0_300:notes">
            <a:extLst>
              <a:ext uri="{FF2B5EF4-FFF2-40B4-BE49-F238E27FC236}">
                <a16:creationId xmlns:a16="http://schemas.microsoft.com/office/drawing/2014/main" id="{A5846499-5CF4-21E1-95BB-ADD2B64AC1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a84bf27b05_0_300:notes">
            <a:extLst>
              <a:ext uri="{FF2B5EF4-FFF2-40B4-BE49-F238E27FC236}">
                <a16:creationId xmlns:a16="http://schemas.microsoft.com/office/drawing/2014/main" id="{7CEA3025-220E-8220-527E-2F31344E20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2280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B1E274A7-D451-F1C1-4008-B207FC14EF1B}"/>
            </a:ext>
          </a:extLst>
        </p:cNvPr>
        <p:cNvGrpSpPr/>
        <p:nvPr/>
      </p:nvGrpSpPr>
      <p:grpSpPr>
        <a:xfrm>
          <a:off x="0" y="0"/>
          <a:ext cx="0" cy="0"/>
          <a:chOff x="0" y="0"/>
          <a:chExt cx="0" cy="0"/>
        </a:xfrm>
      </p:grpSpPr>
      <p:sp>
        <p:nvSpPr>
          <p:cNvPr id="339" name="Google Shape;339;ga84bf27b05_0_300:notes">
            <a:extLst>
              <a:ext uri="{FF2B5EF4-FFF2-40B4-BE49-F238E27FC236}">
                <a16:creationId xmlns:a16="http://schemas.microsoft.com/office/drawing/2014/main" id="{C16D7A04-1F8B-5534-8CF7-CEF194EC45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a84bf27b05_0_300:notes">
            <a:extLst>
              <a:ext uri="{FF2B5EF4-FFF2-40B4-BE49-F238E27FC236}">
                <a16:creationId xmlns:a16="http://schemas.microsoft.com/office/drawing/2014/main" id="{5ABDA0DC-CF49-4708-FF6A-A8A9F2147F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3825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7BB8BF75-84C8-6699-F727-45C2BBB4C633}"/>
            </a:ext>
          </a:extLst>
        </p:cNvPr>
        <p:cNvGrpSpPr/>
        <p:nvPr/>
      </p:nvGrpSpPr>
      <p:grpSpPr>
        <a:xfrm>
          <a:off x="0" y="0"/>
          <a:ext cx="0" cy="0"/>
          <a:chOff x="0" y="0"/>
          <a:chExt cx="0" cy="0"/>
        </a:xfrm>
      </p:grpSpPr>
      <p:sp>
        <p:nvSpPr>
          <p:cNvPr id="339" name="Google Shape;339;ga84bf27b05_0_300:notes">
            <a:extLst>
              <a:ext uri="{FF2B5EF4-FFF2-40B4-BE49-F238E27FC236}">
                <a16:creationId xmlns:a16="http://schemas.microsoft.com/office/drawing/2014/main" id="{5E3E434F-9CCE-66ED-D508-5790975D93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a84bf27b05_0_300:notes">
            <a:extLst>
              <a:ext uri="{FF2B5EF4-FFF2-40B4-BE49-F238E27FC236}">
                <a16:creationId xmlns:a16="http://schemas.microsoft.com/office/drawing/2014/main" id="{0D6DD107-1D79-78AD-7C50-21B2A6B680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1618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7BB8BF75-84C8-6699-F727-45C2BBB4C633}"/>
            </a:ext>
          </a:extLst>
        </p:cNvPr>
        <p:cNvGrpSpPr/>
        <p:nvPr/>
      </p:nvGrpSpPr>
      <p:grpSpPr>
        <a:xfrm>
          <a:off x="0" y="0"/>
          <a:ext cx="0" cy="0"/>
          <a:chOff x="0" y="0"/>
          <a:chExt cx="0" cy="0"/>
        </a:xfrm>
      </p:grpSpPr>
      <p:sp>
        <p:nvSpPr>
          <p:cNvPr id="339" name="Google Shape;339;ga84bf27b05_0_300:notes">
            <a:extLst>
              <a:ext uri="{FF2B5EF4-FFF2-40B4-BE49-F238E27FC236}">
                <a16:creationId xmlns:a16="http://schemas.microsoft.com/office/drawing/2014/main" id="{5E3E434F-9CCE-66ED-D508-5790975D93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a84bf27b05_0_300:notes">
            <a:extLst>
              <a:ext uri="{FF2B5EF4-FFF2-40B4-BE49-F238E27FC236}">
                <a16:creationId xmlns:a16="http://schemas.microsoft.com/office/drawing/2014/main" id="{0D6DD107-1D79-78AD-7C50-21B2A6B680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6466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7BB8BF75-84C8-6699-F727-45C2BBB4C633}"/>
            </a:ext>
          </a:extLst>
        </p:cNvPr>
        <p:cNvGrpSpPr/>
        <p:nvPr/>
      </p:nvGrpSpPr>
      <p:grpSpPr>
        <a:xfrm>
          <a:off x="0" y="0"/>
          <a:ext cx="0" cy="0"/>
          <a:chOff x="0" y="0"/>
          <a:chExt cx="0" cy="0"/>
        </a:xfrm>
      </p:grpSpPr>
      <p:sp>
        <p:nvSpPr>
          <p:cNvPr id="339" name="Google Shape;339;ga84bf27b05_0_300:notes">
            <a:extLst>
              <a:ext uri="{FF2B5EF4-FFF2-40B4-BE49-F238E27FC236}">
                <a16:creationId xmlns:a16="http://schemas.microsoft.com/office/drawing/2014/main" id="{5E3E434F-9CCE-66ED-D508-5790975D93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a84bf27b05_0_300:notes">
            <a:extLst>
              <a:ext uri="{FF2B5EF4-FFF2-40B4-BE49-F238E27FC236}">
                <a16:creationId xmlns:a16="http://schemas.microsoft.com/office/drawing/2014/main" id="{0D6DD107-1D79-78AD-7C50-21B2A6B680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7037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a84bf27b05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a84bf27b05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0221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p:nvPr/>
        </p:nvSpPr>
        <p:spPr>
          <a:xfrm>
            <a:off x="5455800" y="0"/>
            <a:ext cx="2866800" cy="4271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2"/>
          <p:cNvSpPr/>
          <p:nvPr/>
        </p:nvSpPr>
        <p:spPr>
          <a:xfrm>
            <a:off x="5455800" y="0"/>
            <a:ext cx="2866800" cy="4271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5705850" y="1272425"/>
            <a:ext cx="2377500" cy="1516200"/>
          </a:xfrm>
          <a:prstGeom prst="rect">
            <a:avLst/>
          </a:prstGeom>
        </p:spPr>
        <p:txBody>
          <a:bodyPr spcFirstLastPara="1" wrap="square" lIns="0" tIns="0" rIns="0" bIns="0" anchor="b" anchorCtr="0">
            <a:noAutofit/>
          </a:bodyPr>
          <a:lstStyle>
            <a:lvl1pPr lvl="0">
              <a:spcBef>
                <a:spcPts val="0"/>
              </a:spcBef>
              <a:spcAft>
                <a:spcPts val="0"/>
              </a:spcAft>
              <a:buClr>
                <a:schemeClr val="dk2"/>
              </a:buClr>
              <a:buSzPts val="4000"/>
              <a:buNone/>
              <a:defRPr sz="4000">
                <a:solidFill>
                  <a:schemeClr val="lt2"/>
                </a:solidFill>
              </a:defRPr>
            </a:lvl1pPr>
            <a:lvl2pPr lvl="1" algn="ctr">
              <a:spcBef>
                <a:spcPts val="0"/>
              </a:spcBef>
              <a:spcAft>
                <a:spcPts val="0"/>
              </a:spcAft>
              <a:buClr>
                <a:schemeClr val="dk2"/>
              </a:buClr>
              <a:buSzPts val="5200"/>
              <a:buNone/>
              <a:defRPr sz="5200">
                <a:solidFill>
                  <a:schemeClr val="dk2"/>
                </a:solidFill>
              </a:defRPr>
            </a:lvl2pPr>
            <a:lvl3pPr lvl="2" algn="ctr">
              <a:spcBef>
                <a:spcPts val="0"/>
              </a:spcBef>
              <a:spcAft>
                <a:spcPts val="0"/>
              </a:spcAft>
              <a:buClr>
                <a:schemeClr val="dk2"/>
              </a:buClr>
              <a:buSzPts val="5200"/>
              <a:buNone/>
              <a:defRPr sz="5200">
                <a:solidFill>
                  <a:schemeClr val="dk2"/>
                </a:solidFill>
              </a:defRPr>
            </a:lvl3pPr>
            <a:lvl4pPr lvl="3" algn="ctr">
              <a:spcBef>
                <a:spcPts val="0"/>
              </a:spcBef>
              <a:spcAft>
                <a:spcPts val="0"/>
              </a:spcAft>
              <a:buClr>
                <a:schemeClr val="dk2"/>
              </a:buClr>
              <a:buSzPts val="5200"/>
              <a:buNone/>
              <a:defRPr sz="5200">
                <a:solidFill>
                  <a:schemeClr val="dk2"/>
                </a:solidFill>
              </a:defRPr>
            </a:lvl4pPr>
            <a:lvl5pPr lvl="4" algn="ctr">
              <a:spcBef>
                <a:spcPts val="0"/>
              </a:spcBef>
              <a:spcAft>
                <a:spcPts val="0"/>
              </a:spcAft>
              <a:buClr>
                <a:schemeClr val="dk2"/>
              </a:buClr>
              <a:buSzPts val="5200"/>
              <a:buNone/>
              <a:defRPr sz="5200">
                <a:solidFill>
                  <a:schemeClr val="dk2"/>
                </a:solidFill>
              </a:defRPr>
            </a:lvl5pPr>
            <a:lvl6pPr lvl="5" algn="ctr">
              <a:spcBef>
                <a:spcPts val="0"/>
              </a:spcBef>
              <a:spcAft>
                <a:spcPts val="0"/>
              </a:spcAft>
              <a:buClr>
                <a:schemeClr val="dk2"/>
              </a:buClr>
              <a:buSzPts val="5200"/>
              <a:buNone/>
              <a:defRPr sz="5200">
                <a:solidFill>
                  <a:schemeClr val="dk2"/>
                </a:solidFill>
              </a:defRPr>
            </a:lvl6pPr>
            <a:lvl7pPr lvl="6" algn="ctr">
              <a:spcBef>
                <a:spcPts val="0"/>
              </a:spcBef>
              <a:spcAft>
                <a:spcPts val="0"/>
              </a:spcAft>
              <a:buClr>
                <a:schemeClr val="dk2"/>
              </a:buClr>
              <a:buSzPts val="5200"/>
              <a:buNone/>
              <a:defRPr sz="5200">
                <a:solidFill>
                  <a:schemeClr val="dk2"/>
                </a:solidFill>
              </a:defRPr>
            </a:lvl7pPr>
            <a:lvl8pPr lvl="7" algn="ctr">
              <a:spcBef>
                <a:spcPts val="0"/>
              </a:spcBef>
              <a:spcAft>
                <a:spcPts val="0"/>
              </a:spcAft>
              <a:buClr>
                <a:schemeClr val="dk2"/>
              </a:buClr>
              <a:buSzPts val="5200"/>
              <a:buNone/>
              <a:defRPr sz="5200">
                <a:solidFill>
                  <a:schemeClr val="dk2"/>
                </a:solidFill>
              </a:defRPr>
            </a:lvl8pPr>
            <a:lvl9pPr lvl="8" algn="ctr">
              <a:spcBef>
                <a:spcPts val="0"/>
              </a:spcBef>
              <a:spcAft>
                <a:spcPts val="0"/>
              </a:spcAft>
              <a:buClr>
                <a:schemeClr val="dk2"/>
              </a:buClr>
              <a:buSzPts val="5200"/>
              <a:buNone/>
              <a:defRPr sz="5200">
                <a:solidFill>
                  <a:schemeClr val="dk2"/>
                </a:solidFill>
              </a:defRPr>
            </a:lvl9pPr>
          </a:lstStyle>
          <a:p>
            <a:endParaRPr/>
          </a:p>
        </p:txBody>
      </p:sp>
      <p:sp>
        <p:nvSpPr>
          <p:cNvPr id="11" name="Google Shape;11;p2"/>
          <p:cNvSpPr txBox="1">
            <a:spLocks noGrp="1"/>
          </p:cNvSpPr>
          <p:nvPr>
            <p:ph type="subTitle" idx="1"/>
          </p:nvPr>
        </p:nvSpPr>
        <p:spPr>
          <a:xfrm>
            <a:off x="5715000" y="3108950"/>
            <a:ext cx="2377500" cy="7131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chemeClr val="accent3"/>
              </a:buClr>
              <a:buSzPts val="1400"/>
              <a:buNone/>
              <a:defRPr>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713225" y="457200"/>
            <a:ext cx="7717500" cy="572700"/>
          </a:xfrm>
          <a:prstGeom prst="rect">
            <a:avLst/>
          </a:prstGeom>
        </p:spPr>
        <p:txBody>
          <a:bodyPr spcFirstLastPara="1" wrap="square" lIns="0" tIns="0" rIns="0" bIns="0" anchor="t" anchorCtr="0">
            <a:noAutofit/>
          </a:bodyPr>
          <a:lstStyle>
            <a:lvl1pPr lvl="0">
              <a:spcBef>
                <a:spcPts val="0"/>
              </a:spcBef>
              <a:spcAft>
                <a:spcPts val="0"/>
              </a:spcAft>
              <a:buSzPts val="24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sp>
        <p:nvSpPr>
          <p:cNvPr id="42" name="Google Shape;42;p7"/>
          <p:cNvSpPr/>
          <p:nvPr/>
        </p:nvSpPr>
        <p:spPr>
          <a:xfrm>
            <a:off x="713225" y="746725"/>
            <a:ext cx="7748400" cy="4039800"/>
          </a:xfrm>
          <a:prstGeom prst="rect">
            <a:avLst/>
          </a:prstGeom>
          <a:no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8255725" y="2934400"/>
            <a:ext cx="350100" cy="99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rot="5400000">
            <a:off x="1904025" y="73075"/>
            <a:ext cx="350100" cy="99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txBox="1">
            <a:spLocks noGrp="1"/>
          </p:cNvSpPr>
          <p:nvPr>
            <p:ph type="body" idx="1"/>
          </p:nvPr>
        </p:nvSpPr>
        <p:spPr>
          <a:xfrm>
            <a:off x="1520225" y="1939975"/>
            <a:ext cx="6012900" cy="1991700"/>
          </a:xfrm>
          <a:prstGeom prst="rect">
            <a:avLst/>
          </a:prstGeom>
          <a:noFill/>
          <a:ln>
            <a:noFill/>
          </a:ln>
        </p:spPr>
        <p:txBody>
          <a:bodyPr spcFirstLastPara="1" wrap="square" lIns="91425" tIns="91425" rIns="91425" bIns="91425" anchor="t" anchorCtr="0">
            <a:noAutofit/>
          </a:bodyPr>
          <a:lstStyle>
            <a:lvl1pPr marL="457200" lvl="0" indent="-330200" rtl="0">
              <a:spcBef>
                <a:spcPts val="0"/>
              </a:spcBef>
              <a:spcAft>
                <a:spcPts val="0"/>
              </a:spcAft>
              <a:buClr>
                <a:srgbClr val="999999"/>
              </a:buClr>
              <a:buSzPts val="1600"/>
              <a:buFont typeface="Open Sans"/>
              <a:buChar char="●"/>
              <a:defRPr>
                <a:latin typeface="Open Sans"/>
                <a:ea typeface="Open Sans"/>
                <a:cs typeface="Open Sans"/>
                <a:sym typeface="Open Sans"/>
              </a:defRPr>
            </a:lvl1pPr>
            <a:lvl2pPr marL="914400" lvl="1" indent="-330200" rtl="0">
              <a:spcBef>
                <a:spcPts val="0"/>
              </a:spcBef>
              <a:spcAft>
                <a:spcPts val="0"/>
              </a:spcAft>
              <a:buClr>
                <a:srgbClr val="999999"/>
              </a:buClr>
              <a:buSzPts val="1600"/>
              <a:buFont typeface="Open Sans"/>
              <a:buChar char="○"/>
              <a:defRPr/>
            </a:lvl2pPr>
            <a:lvl3pPr marL="1371600" lvl="2" indent="-323850" rtl="0">
              <a:spcBef>
                <a:spcPts val="0"/>
              </a:spcBef>
              <a:spcAft>
                <a:spcPts val="0"/>
              </a:spcAft>
              <a:buClr>
                <a:srgbClr val="999999"/>
              </a:buClr>
              <a:buSzPts val="1500"/>
              <a:buFont typeface="Open Sans"/>
              <a:buChar char="■"/>
              <a:defRPr/>
            </a:lvl3pPr>
            <a:lvl4pPr marL="1828800" lvl="3" indent="-323850" rtl="0">
              <a:spcBef>
                <a:spcPts val="0"/>
              </a:spcBef>
              <a:spcAft>
                <a:spcPts val="0"/>
              </a:spcAft>
              <a:buClr>
                <a:srgbClr val="999999"/>
              </a:buClr>
              <a:buSzPts val="1500"/>
              <a:buFont typeface="Open Sans"/>
              <a:buChar char="●"/>
              <a:defRPr/>
            </a:lvl4pPr>
            <a:lvl5pPr marL="2286000" lvl="4" indent="-317500" rtl="0">
              <a:spcBef>
                <a:spcPts val="0"/>
              </a:spcBef>
              <a:spcAft>
                <a:spcPts val="0"/>
              </a:spcAft>
              <a:buClr>
                <a:srgbClr val="999999"/>
              </a:buClr>
              <a:buSzPts val="1400"/>
              <a:buFont typeface="Open Sans"/>
              <a:buChar char="○"/>
              <a:defRPr/>
            </a:lvl5pPr>
            <a:lvl6pPr marL="2743200" lvl="5" indent="-317500" rtl="0">
              <a:spcBef>
                <a:spcPts val="0"/>
              </a:spcBef>
              <a:spcAft>
                <a:spcPts val="0"/>
              </a:spcAft>
              <a:buClr>
                <a:srgbClr val="999999"/>
              </a:buClr>
              <a:buSzPts val="1400"/>
              <a:buFont typeface="Open Sans"/>
              <a:buChar char="■"/>
              <a:defRPr/>
            </a:lvl6pPr>
            <a:lvl7pPr marL="3200400" lvl="6" indent="-311150" rtl="0">
              <a:spcBef>
                <a:spcPts val="0"/>
              </a:spcBef>
              <a:spcAft>
                <a:spcPts val="0"/>
              </a:spcAft>
              <a:buClr>
                <a:srgbClr val="999999"/>
              </a:buClr>
              <a:buSzPts val="1300"/>
              <a:buFont typeface="Open Sans"/>
              <a:buChar char="●"/>
              <a:defRPr/>
            </a:lvl7pPr>
            <a:lvl8pPr marL="3657600" lvl="7" indent="-311150" rtl="0">
              <a:spcBef>
                <a:spcPts val="0"/>
              </a:spcBef>
              <a:spcAft>
                <a:spcPts val="0"/>
              </a:spcAft>
              <a:buClr>
                <a:srgbClr val="999999"/>
              </a:buClr>
              <a:buSzPts val="1300"/>
              <a:buFont typeface="Open Sans"/>
              <a:buChar char="○"/>
              <a:defRPr/>
            </a:lvl8pPr>
            <a:lvl9pPr marL="4114800" lvl="8" indent="-304800" rtl="0">
              <a:spcBef>
                <a:spcPts val="0"/>
              </a:spcBef>
              <a:spcAft>
                <a:spcPts val="0"/>
              </a:spcAft>
              <a:buClr>
                <a:srgbClr val="999999"/>
              </a:buClr>
              <a:buSzPts val="1200"/>
              <a:buFont typeface="Open Sans"/>
              <a:buChar char="■"/>
              <a:defRPr/>
            </a:lvl9pPr>
          </a:lstStyle>
          <a:p>
            <a:endParaRPr/>
          </a:p>
        </p:txBody>
      </p:sp>
      <p:sp>
        <p:nvSpPr>
          <p:cNvPr id="46" name="Google Shape;46;p7"/>
          <p:cNvSpPr txBox="1">
            <a:spLocks noGrp="1"/>
          </p:cNvSpPr>
          <p:nvPr>
            <p:ph type="title"/>
          </p:nvPr>
        </p:nvSpPr>
        <p:spPr>
          <a:xfrm>
            <a:off x="1008075" y="502920"/>
            <a:ext cx="3596100" cy="457200"/>
          </a:xfrm>
          <a:prstGeom prst="rect">
            <a:avLst/>
          </a:prstGeom>
          <a:solidFill>
            <a:schemeClr val="lt1"/>
          </a:solidFill>
        </p:spPr>
        <p:txBody>
          <a:bodyPr spcFirstLastPara="1" wrap="square" lIns="0" tIns="0" rIns="0" bIns="0" anchor="t" anchorCtr="0">
            <a:noAutofit/>
          </a:bodyPr>
          <a:lstStyle>
            <a:lvl1pPr lvl="0" rtl="0">
              <a:lnSpc>
                <a:spcPct val="115000"/>
              </a:lnSpc>
              <a:spcBef>
                <a:spcPts val="0"/>
              </a:spcBef>
              <a:spcAft>
                <a:spcPts val="0"/>
              </a:spcAft>
              <a:buClr>
                <a:schemeClr val="lt2"/>
              </a:buClr>
              <a:buSzPts val="2400"/>
              <a:buNone/>
              <a:defRPr sz="2400">
                <a:solidFill>
                  <a:schemeClr val="lt2"/>
                </a:solidFill>
              </a:defRPr>
            </a:lvl1pPr>
            <a:lvl2pPr lvl="1" rtl="0">
              <a:spcBef>
                <a:spcPts val="0"/>
              </a:spcBef>
              <a:spcAft>
                <a:spcPts val="0"/>
              </a:spcAft>
              <a:buClr>
                <a:schemeClr val="lt2"/>
              </a:buClr>
              <a:buSzPts val="3600"/>
              <a:buFont typeface="Bodoni"/>
              <a:buNone/>
              <a:defRPr>
                <a:solidFill>
                  <a:schemeClr val="lt2"/>
                </a:solidFill>
                <a:latin typeface="Bodoni"/>
                <a:ea typeface="Bodoni"/>
                <a:cs typeface="Bodoni"/>
                <a:sym typeface="Bodoni"/>
              </a:defRPr>
            </a:lvl2pPr>
            <a:lvl3pPr lvl="2" rtl="0">
              <a:spcBef>
                <a:spcPts val="0"/>
              </a:spcBef>
              <a:spcAft>
                <a:spcPts val="0"/>
              </a:spcAft>
              <a:buClr>
                <a:schemeClr val="lt2"/>
              </a:buClr>
              <a:buSzPts val="3600"/>
              <a:buFont typeface="Bodoni"/>
              <a:buNone/>
              <a:defRPr>
                <a:solidFill>
                  <a:schemeClr val="lt2"/>
                </a:solidFill>
                <a:latin typeface="Bodoni"/>
                <a:ea typeface="Bodoni"/>
                <a:cs typeface="Bodoni"/>
                <a:sym typeface="Bodoni"/>
              </a:defRPr>
            </a:lvl3pPr>
            <a:lvl4pPr lvl="3" rtl="0">
              <a:spcBef>
                <a:spcPts val="0"/>
              </a:spcBef>
              <a:spcAft>
                <a:spcPts val="0"/>
              </a:spcAft>
              <a:buClr>
                <a:schemeClr val="lt2"/>
              </a:buClr>
              <a:buSzPts val="3600"/>
              <a:buFont typeface="Bodoni"/>
              <a:buNone/>
              <a:defRPr>
                <a:solidFill>
                  <a:schemeClr val="lt2"/>
                </a:solidFill>
                <a:latin typeface="Bodoni"/>
                <a:ea typeface="Bodoni"/>
                <a:cs typeface="Bodoni"/>
                <a:sym typeface="Bodoni"/>
              </a:defRPr>
            </a:lvl4pPr>
            <a:lvl5pPr lvl="4" rtl="0">
              <a:spcBef>
                <a:spcPts val="0"/>
              </a:spcBef>
              <a:spcAft>
                <a:spcPts val="0"/>
              </a:spcAft>
              <a:buClr>
                <a:schemeClr val="lt2"/>
              </a:buClr>
              <a:buSzPts val="3600"/>
              <a:buFont typeface="Bodoni"/>
              <a:buNone/>
              <a:defRPr>
                <a:solidFill>
                  <a:schemeClr val="lt2"/>
                </a:solidFill>
                <a:latin typeface="Bodoni"/>
                <a:ea typeface="Bodoni"/>
                <a:cs typeface="Bodoni"/>
                <a:sym typeface="Bodoni"/>
              </a:defRPr>
            </a:lvl5pPr>
            <a:lvl6pPr lvl="5" rtl="0">
              <a:spcBef>
                <a:spcPts val="0"/>
              </a:spcBef>
              <a:spcAft>
                <a:spcPts val="0"/>
              </a:spcAft>
              <a:buClr>
                <a:schemeClr val="lt2"/>
              </a:buClr>
              <a:buSzPts val="3600"/>
              <a:buFont typeface="Bodoni"/>
              <a:buNone/>
              <a:defRPr>
                <a:solidFill>
                  <a:schemeClr val="lt2"/>
                </a:solidFill>
                <a:latin typeface="Bodoni"/>
                <a:ea typeface="Bodoni"/>
                <a:cs typeface="Bodoni"/>
                <a:sym typeface="Bodoni"/>
              </a:defRPr>
            </a:lvl6pPr>
            <a:lvl7pPr lvl="6" rtl="0">
              <a:spcBef>
                <a:spcPts val="0"/>
              </a:spcBef>
              <a:spcAft>
                <a:spcPts val="0"/>
              </a:spcAft>
              <a:buClr>
                <a:schemeClr val="lt2"/>
              </a:buClr>
              <a:buSzPts val="3600"/>
              <a:buFont typeface="Bodoni"/>
              <a:buNone/>
              <a:defRPr>
                <a:solidFill>
                  <a:schemeClr val="lt2"/>
                </a:solidFill>
                <a:latin typeface="Bodoni"/>
                <a:ea typeface="Bodoni"/>
                <a:cs typeface="Bodoni"/>
                <a:sym typeface="Bodoni"/>
              </a:defRPr>
            </a:lvl7pPr>
            <a:lvl8pPr lvl="7" rtl="0">
              <a:spcBef>
                <a:spcPts val="0"/>
              </a:spcBef>
              <a:spcAft>
                <a:spcPts val="0"/>
              </a:spcAft>
              <a:buClr>
                <a:schemeClr val="lt2"/>
              </a:buClr>
              <a:buSzPts val="3600"/>
              <a:buFont typeface="Bodoni"/>
              <a:buNone/>
              <a:defRPr>
                <a:solidFill>
                  <a:schemeClr val="lt2"/>
                </a:solidFill>
                <a:latin typeface="Bodoni"/>
                <a:ea typeface="Bodoni"/>
                <a:cs typeface="Bodoni"/>
                <a:sym typeface="Bodoni"/>
              </a:defRPr>
            </a:lvl8pPr>
            <a:lvl9pPr lvl="8" rtl="0">
              <a:spcBef>
                <a:spcPts val="0"/>
              </a:spcBef>
              <a:spcAft>
                <a:spcPts val="0"/>
              </a:spcAft>
              <a:buClr>
                <a:schemeClr val="lt2"/>
              </a:buClr>
              <a:buSzPts val="3600"/>
              <a:buFont typeface="Bodoni"/>
              <a:buNone/>
              <a:defRPr>
                <a:solidFill>
                  <a:schemeClr val="lt2"/>
                </a:solidFill>
                <a:latin typeface="Bodoni"/>
                <a:ea typeface="Bodoni"/>
                <a:cs typeface="Bodoni"/>
                <a:sym typeface="Bodon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6"/>
        </a:solidFill>
        <a:effectLst/>
      </p:bgPr>
    </p:bg>
    <p:spTree>
      <p:nvGrpSpPr>
        <p:cNvPr id="1" name="Shape 56"/>
        <p:cNvGrpSpPr/>
        <p:nvPr/>
      </p:nvGrpSpPr>
      <p:grpSpPr>
        <a:xfrm>
          <a:off x="0" y="0"/>
          <a:ext cx="0" cy="0"/>
          <a:chOff x="0" y="0"/>
          <a:chExt cx="0" cy="0"/>
        </a:xfrm>
      </p:grpSpPr>
      <p:sp>
        <p:nvSpPr>
          <p:cNvPr id="57" name="Google Shape;57;p9"/>
          <p:cNvSpPr/>
          <p:nvPr/>
        </p:nvSpPr>
        <p:spPr>
          <a:xfrm flipH="1">
            <a:off x="-26" y="0"/>
            <a:ext cx="9144001" cy="5158126"/>
          </a:xfrm>
          <a:custGeom>
            <a:avLst/>
            <a:gdLst/>
            <a:ahLst/>
            <a:cxnLst/>
            <a:rect l="l" t="t" r="r" b="b"/>
            <a:pathLst>
              <a:path w="99597" h="68476" extrusionOk="0">
                <a:moveTo>
                  <a:pt x="99596" y="0"/>
                </a:moveTo>
                <a:lnTo>
                  <a:pt x="0" y="21"/>
                </a:lnTo>
                <a:lnTo>
                  <a:pt x="99596" y="68476"/>
                </a:lnTo>
                <a:lnTo>
                  <a:pt x="995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txBox="1">
            <a:spLocks noGrp="1"/>
          </p:cNvSpPr>
          <p:nvPr>
            <p:ph type="title"/>
          </p:nvPr>
        </p:nvSpPr>
        <p:spPr>
          <a:xfrm>
            <a:off x="715875" y="691900"/>
            <a:ext cx="2908200" cy="804600"/>
          </a:xfrm>
          <a:prstGeom prst="rect">
            <a:avLst/>
          </a:prstGeom>
        </p:spPr>
        <p:txBody>
          <a:bodyPr spcFirstLastPara="1" wrap="square" lIns="0" tIns="0" rIns="0" bIns="0" anchor="b" anchorCtr="0">
            <a:noAutofit/>
          </a:bodyPr>
          <a:lstStyle>
            <a:lvl1pPr lvl="0">
              <a:spcBef>
                <a:spcPts val="0"/>
              </a:spcBef>
              <a:spcAft>
                <a:spcPts val="0"/>
              </a:spcAft>
              <a:buClr>
                <a:schemeClr val="accent1"/>
              </a:buClr>
              <a:buSzPts val="4800"/>
              <a:buNone/>
              <a:defRPr sz="7200">
                <a:solidFill>
                  <a:schemeClr val="accen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9" name="Google Shape;59;p9"/>
          <p:cNvSpPr txBox="1">
            <a:spLocks noGrp="1"/>
          </p:cNvSpPr>
          <p:nvPr>
            <p:ph type="subTitle" idx="1"/>
          </p:nvPr>
        </p:nvSpPr>
        <p:spPr>
          <a:xfrm>
            <a:off x="715925" y="1463050"/>
            <a:ext cx="2413800" cy="1371600"/>
          </a:xfrm>
          <a:prstGeom prst="rect">
            <a:avLst/>
          </a:prstGeom>
        </p:spPr>
        <p:txBody>
          <a:bodyPr spcFirstLastPara="1" wrap="square" lIns="0" tIns="0" rIns="0" bIns="0" anchor="t" anchorCtr="0">
            <a:noAutofit/>
          </a:bodyPr>
          <a:lstStyle>
            <a:lvl1pPr lvl="0">
              <a:lnSpc>
                <a:spcPct val="115000"/>
              </a:lnSpc>
              <a:spcBef>
                <a:spcPts val="0"/>
              </a:spcBef>
              <a:spcAft>
                <a:spcPts val="0"/>
              </a:spcAft>
              <a:buSzPts val="1200"/>
              <a:buNone/>
              <a:defRPr/>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3"/>
        </a:solidFill>
        <a:effectLst/>
      </p:bgPr>
    </p:bg>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712500" y="4182225"/>
            <a:ext cx="7719000" cy="498000"/>
          </a:xfrm>
          <a:prstGeom prst="rect">
            <a:avLst/>
          </a:prstGeom>
          <a:noFill/>
        </p:spPr>
        <p:txBody>
          <a:bodyPr spcFirstLastPara="1" wrap="square" lIns="0" tIns="0" rIns="0" bIns="0" anchor="t" anchorCtr="0">
            <a:noAutofit/>
          </a:bodyPr>
          <a:lstStyle>
            <a:lvl1pPr lvl="0" algn="ctr" rtl="0">
              <a:spcBef>
                <a:spcPts val="0"/>
              </a:spcBef>
              <a:spcAft>
                <a:spcPts val="0"/>
              </a:spcAft>
              <a:buClr>
                <a:srgbClr val="FFFFFF"/>
              </a:buClr>
              <a:buSzPts val="2400"/>
              <a:buNone/>
              <a:defRPr>
                <a:solidFill>
                  <a:schemeClr val="lt1"/>
                </a:solidFill>
              </a:defRPr>
            </a:lvl1pPr>
            <a:lvl2pPr lvl="1" rtl="0">
              <a:spcBef>
                <a:spcPts val="0"/>
              </a:spcBef>
              <a:spcAft>
                <a:spcPts val="0"/>
              </a:spcAft>
              <a:buSzPts val="3600"/>
              <a:buFont typeface="Oswald Regular"/>
              <a:buNone/>
              <a:defRPr b="0">
                <a:latin typeface="Oswald Regular"/>
                <a:ea typeface="Oswald Regular"/>
                <a:cs typeface="Oswald Regular"/>
                <a:sym typeface="Oswald Regular"/>
              </a:defRPr>
            </a:lvl2pPr>
            <a:lvl3pPr lvl="2" rtl="0">
              <a:spcBef>
                <a:spcPts val="0"/>
              </a:spcBef>
              <a:spcAft>
                <a:spcPts val="0"/>
              </a:spcAft>
              <a:buSzPts val="3600"/>
              <a:buFont typeface="Oswald Regular"/>
              <a:buNone/>
              <a:defRPr b="0">
                <a:latin typeface="Oswald Regular"/>
                <a:ea typeface="Oswald Regular"/>
                <a:cs typeface="Oswald Regular"/>
                <a:sym typeface="Oswald Regular"/>
              </a:defRPr>
            </a:lvl3pPr>
            <a:lvl4pPr lvl="3" rtl="0">
              <a:spcBef>
                <a:spcPts val="0"/>
              </a:spcBef>
              <a:spcAft>
                <a:spcPts val="0"/>
              </a:spcAft>
              <a:buSzPts val="3600"/>
              <a:buFont typeface="Oswald Regular"/>
              <a:buNone/>
              <a:defRPr b="0">
                <a:latin typeface="Oswald Regular"/>
                <a:ea typeface="Oswald Regular"/>
                <a:cs typeface="Oswald Regular"/>
                <a:sym typeface="Oswald Regular"/>
              </a:defRPr>
            </a:lvl4pPr>
            <a:lvl5pPr lvl="4" rtl="0">
              <a:spcBef>
                <a:spcPts val="0"/>
              </a:spcBef>
              <a:spcAft>
                <a:spcPts val="0"/>
              </a:spcAft>
              <a:buSzPts val="3600"/>
              <a:buFont typeface="Oswald Regular"/>
              <a:buNone/>
              <a:defRPr b="0">
                <a:latin typeface="Oswald Regular"/>
                <a:ea typeface="Oswald Regular"/>
                <a:cs typeface="Oswald Regular"/>
                <a:sym typeface="Oswald Regular"/>
              </a:defRPr>
            </a:lvl5pPr>
            <a:lvl6pPr lvl="5" rtl="0">
              <a:spcBef>
                <a:spcPts val="0"/>
              </a:spcBef>
              <a:spcAft>
                <a:spcPts val="0"/>
              </a:spcAft>
              <a:buSzPts val="3600"/>
              <a:buFont typeface="Oswald Regular"/>
              <a:buNone/>
              <a:defRPr b="0">
                <a:latin typeface="Oswald Regular"/>
                <a:ea typeface="Oswald Regular"/>
                <a:cs typeface="Oswald Regular"/>
                <a:sym typeface="Oswald Regular"/>
              </a:defRPr>
            </a:lvl6pPr>
            <a:lvl7pPr lvl="6" rtl="0">
              <a:spcBef>
                <a:spcPts val="0"/>
              </a:spcBef>
              <a:spcAft>
                <a:spcPts val="0"/>
              </a:spcAft>
              <a:buSzPts val="3600"/>
              <a:buFont typeface="Oswald Regular"/>
              <a:buNone/>
              <a:defRPr b="0">
                <a:latin typeface="Oswald Regular"/>
                <a:ea typeface="Oswald Regular"/>
                <a:cs typeface="Oswald Regular"/>
                <a:sym typeface="Oswald Regular"/>
              </a:defRPr>
            </a:lvl7pPr>
            <a:lvl8pPr lvl="7" rtl="0">
              <a:spcBef>
                <a:spcPts val="0"/>
              </a:spcBef>
              <a:spcAft>
                <a:spcPts val="0"/>
              </a:spcAft>
              <a:buSzPts val="3600"/>
              <a:buFont typeface="Oswald Regular"/>
              <a:buNone/>
              <a:defRPr b="0">
                <a:latin typeface="Oswald Regular"/>
                <a:ea typeface="Oswald Regular"/>
                <a:cs typeface="Oswald Regular"/>
                <a:sym typeface="Oswald Regular"/>
              </a:defRPr>
            </a:lvl8pPr>
            <a:lvl9pPr lvl="8" rtl="0">
              <a:spcBef>
                <a:spcPts val="0"/>
              </a:spcBef>
              <a:spcAft>
                <a:spcPts val="0"/>
              </a:spcAft>
              <a:buSzPts val="3600"/>
              <a:buFont typeface="Oswald Regular"/>
              <a:buNone/>
              <a:defRPr b="0">
                <a:latin typeface="Oswald Regular"/>
                <a:ea typeface="Oswald Regular"/>
                <a:cs typeface="Oswald Regular"/>
                <a:sym typeface="Oswald Regul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CUSTOM_5">
    <p:bg>
      <p:bgPr>
        <a:solidFill>
          <a:schemeClr val="lt2"/>
        </a:solidFill>
        <a:effectLst/>
      </p:bgPr>
    </p:bg>
    <p:spTree>
      <p:nvGrpSpPr>
        <p:cNvPr id="1" name="Shape 86"/>
        <p:cNvGrpSpPr/>
        <p:nvPr/>
      </p:nvGrpSpPr>
      <p:grpSpPr>
        <a:xfrm>
          <a:off x="0" y="0"/>
          <a:ext cx="0" cy="0"/>
          <a:chOff x="0" y="0"/>
          <a:chExt cx="0" cy="0"/>
        </a:xfrm>
      </p:grpSpPr>
      <p:sp>
        <p:nvSpPr>
          <p:cNvPr id="87" name="Google Shape;87;p15"/>
          <p:cNvSpPr/>
          <p:nvPr/>
        </p:nvSpPr>
        <p:spPr>
          <a:xfrm>
            <a:off x="4108725" y="1467150"/>
            <a:ext cx="5313000" cy="2209200"/>
          </a:xfrm>
          <a:prstGeom prst="rect">
            <a:avLst/>
          </a:prstGeom>
          <a:solidFill>
            <a:schemeClr val="accent2"/>
          </a:solidFill>
          <a:ln w="762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txBox="1">
            <a:spLocks noGrp="1"/>
          </p:cNvSpPr>
          <p:nvPr>
            <p:ph type="title"/>
          </p:nvPr>
        </p:nvSpPr>
        <p:spPr>
          <a:xfrm>
            <a:off x="4572000" y="2073036"/>
            <a:ext cx="3418500" cy="446700"/>
          </a:xfrm>
          <a:prstGeom prst="rect">
            <a:avLst/>
          </a:prstGeom>
          <a:noFill/>
        </p:spPr>
        <p:txBody>
          <a:bodyPr spcFirstLastPara="1" wrap="square" lIns="0" tIns="0" rIns="0" bIns="0" anchor="t" anchorCtr="0">
            <a:noAutofit/>
          </a:bodyPr>
          <a:lstStyle>
            <a:lvl1pPr lvl="0" rtl="0">
              <a:spcBef>
                <a:spcPts val="0"/>
              </a:spcBef>
              <a:spcAft>
                <a:spcPts val="0"/>
              </a:spcAft>
              <a:buClr>
                <a:schemeClr val="accent1"/>
              </a:buClr>
              <a:buSzPts val="2400"/>
              <a:buNone/>
              <a:defRPr>
                <a:solidFill>
                  <a:schemeClr val="lt1"/>
                </a:solidFill>
              </a:defRPr>
            </a:lvl1pPr>
            <a:lvl2pPr lvl="1" rtl="0">
              <a:spcBef>
                <a:spcPts val="0"/>
              </a:spcBef>
              <a:spcAft>
                <a:spcPts val="0"/>
              </a:spcAft>
              <a:buClr>
                <a:schemeClr val="accent1"/>
              </a:buClr>
              <a:buSzPts val="4000"/>
              <a:buNone/>
              <a:defRPr sz="4000">
                <a:solidFill>
                  <a:schemeClr val="accent1"/>
                </a:solidFill>
              </a:defRPr>
            </a:lvl2pPr>
            <a:lvl3pPr lvl="2" rtl="0">
              <a:spcBef>
                <a:spcPts val="0"/>
              </a:spcBef>
              <a:spcAft>
                <a:spcPts val="0"/>
              </a:spcAft>
              <a:buClr>
                <a:schemeClr val="accent1"/>
              </a:buClr>
              <a:buSzPts val="4000"/>
              <a:buNone/>
              <a:defRPr sz="4000">
                <a:solidFill>
                  <a:schemeClr val="accent1"/>
                </a:solidFill>
              </a:defRPr>
            </a:lvl3pPr>
            <a:lvl4pPr lvl="3" rtl="0">
              <a:spcBef>
                <a:spcPts val="0"/>
              </a:spcBef>
              <a:spcAft>
                <a:spcPts val="0"/>
              </a:spcAft>
              <a:buClr>
                <a:schemeClr val="accent1"/>
              </a:buClr>
              <a:buSzPts val="4000"/>
              <a:buNone/>
              <a:defRPr sz="4000">
                <a:solidFill>
                  <a:schemeClr val="accent1"/>
                </a:solidFill>
              </a:defRPr>
            </a:lvl4pPr>
            <a:lvl5pPr lvl="4" rtl="0">
              <a:spcBef>
                <a:spcPts val="0"/>
              </a:spcBef>
              <a:spcAft>
                <a:spcPts val="0"/>
              </a:spcAft>
              <a:buClr>
                <a:schemeClr val="accent1"/>
              </a:buClr>
              <a:buSzPts val="4000"/>
              <a:buNone/>
              <a:defRPr sz="4000">
                <a:solidFill>
                  <a:schemeClr val="accent1"/>
                </a:solidFill>
              </a:defRPr>
            </a:lvl5pPr>
            <a:lvl6pPr lvl="5" rtl="0">
              <a:spcBef>
                <a:spcPts val="0"/>
              </a:spcBef>
              <a:spcAft>
                <a:spcPts val="0"/>
              </a:spcAft>
              <a:buClr>
                <a:schemeClr val="accent1"/>
              </a:buClr>
              <a:buSzPts val="4000"/>
              <a:buNone/>
              <a:defRPr sz="4000">
                <a:solidFill>
                  <a:schemeClr val="accent1"/>
                </a:solidFill>
              </a:defRPr>
            </a:lvl6pPr>
            <a:lvl7pPr lvl="6" rtl="0">
              <a:spcBef>
                <a:spcPts val="0"/>
              </a:spcBef>
              <a:spcAft>
                <a:spcPts val="0"/>
              </a:spcAft>
              <a:buClr>
                <a:schemeClr val="accent1"/>
              </a:buClr>
              <a:buSzPts val="4000"/>
              <a:buNone/>
              <a:defRPr sz="4000">
                <a:solidFill>
                  <a:schemeClr val="accent1"/>
                </a:solidFill>
              </a:defRPr>
            </a:lvl7pPr>
            <a:lvl8pPr lvl="7" rtl="0">
              <a:spcBef>
                <a:spcPts val="0"/>
              </a:spcBef>
              <a:spcAft>
                <a:spcPts val="0"/>
              </a:spcAft>
              <a:buClr>
                <a:schemeClr val="accent1"/>
              </a:buClr>
              <a:buSzPts val="4000"/>
              <a:buNone/>
              <a:defRPr sz="4000">
                <a:solidFill>
                  <a:schemeClr val="accent1"/>
                </a:solidFill>
              </a:defRPr>
            </a:lvl8pPr>
            <a:lvl9pPr lvl="8" rtl="0">
              <a:spcBef>
                <a:spcPts val="0"/>
              </a:spcBef>
              <a:spcAft>
                <a:spcPts val="0"/>
              </a:spcAft>
              <a:buClr>
                <a:schemeClr val="accent1"/>
              </a:buClr>
              <a:buSzPts val="4000"/>
              <a:buNone/>
              <a:defRPr sz="4000">
                <a:solidFill>
                  <a:schemeClr val="accent1"/>
                </a:solidFill>
              </a:defRPr>
            </a:lvl9pPr>
          </a:lstStyle>
          <a:p>
            <a:endParaRPr/>
          </a:p>
        </p:txBody>
      </p:sp>
      <p:sp>
        <p:nvSpPr>
          <p:cNvPr id="89" name="Google Shape;89;p15"/>
          <p:cNvSpPr txBox="1">
            <a:spLocks noGrp="1"/>
          </p:cNvSpPr>
          <p:nvPr>
            <p:ph type="subTitle" idx="1"/>
          </p:nvPr>
        </p:nvSpPr>
        <p:spPr>
          <a:xfrm>
            <a:off x="4572000" y="2550864"/>
            <a:ext cx="2380500" cy="519600"/>
          </a:xfrm>
          <a:prstGeom prst="rect">
            <a:avLst/>
          </a:prstGeom>
          <a:noFill/>
        </p:spPr>
        <p:txBody>
          <a:bodyPr spcFirstLastPara="1" wrap="square" lIns="0" tIns="0" rIns="0" bIns="0" anchor="t" anchorCtr="0">
            <a:noAutofit/>
          </a:bodyPr>
          <a:lstStyle>
            <a:lvl1pPr lvl="0" rtl="0">
              <a:lnSpc>
                <a:spcPct val="115000"/>
              </a:lnSpc>
              <a:spcBef>
                <a:spcPts val="0"/>
              </a:spcBef>
              <a:spcAft>
                <a:spcPts val="0"/>
              </a:spcAft>
              <a:buNone/>
              <a:defRPr>
                <a:solidFill>
                  <a:schemeClr val="lt1"/>
                </a:solidFill>
              </a:defRPr>
            </a:lvl1pPr>
            <a:lvl2pPr lvl="1" rtl="0">
              <a:lnSpc>
                <a:spcPct val="115000"/>
              </a:lnSpc>
              <a:spcBef>
                <a:spcPts val="0"/>
              </a:spcBef>
              <a:spcAft>
                <a:spcPts val="0"/>
              </a:spcAft>
              <a:buNone/>
              <a:defRPr>
                <a:solidFill>
                  <a:schemeClr val="lt1"/>
                </a:solidFill>
              </a:defRPr>
            </a:lvl2pPr>
            <a:lvl3pPr lvl="2" rtl="0">
              <a:lnSpc>
                <a:spcPct val="115000"/>
              </a:lnSpc>
              <a:spcBef>
                <a:spcPts val="0"/>
              </a:spcBef>
              <a:spcAft>
                <a:spcPts val="0"/>
              </a:spcAft>
              <a:buNone/>
              <a:defRPr>
                <a:solidFill>
                  <a:schemeClr val="lt1"/>
                </a:solidFill>
              </a:defRPr>
            </a:lvl3pPr>
            <a:lvl4pPr lvl="3" rtl="0">
              <a:lnSpc>
                <a:spcPct val="115000"/>
              </a:lnSpc>
              <a:spcBef>
                <a:spcPts val="0"/>
              </a:spcBef>
              <a:spcAft>
                <a:spcPts val="0"/>
              </a:spcAft>
              <a:buNone/>
              <a:defRPr>
                <a:solidFill>
                  <a:schemeClr val="lt1"/>
                </a:solidFill>
              </a:defRPr>
            </a:lvl4pPr>
            <a:lvl5pPr lvl="4" rtl="0">
              <a:lnSpc>
                <a:spcPct val="115000"/>
              </a:lnSpc>
              <a:spcBef>
                <a:spcPts val="0"/>
              </a:spcBef>
              <a:spcAft>
                <a:spcPts val="0"/>
              </a:spcAft>
              <a:buNone/>
              <a:defRPr>
                <a:solidFill>
                  <a:schemeClr val="lt1"/>
                </a:solidFill>
              </a:defRPr>
            </a:lvl5pPr>
            <a:lvl6pPr lvl="5" rtl="0">
              <a:lnSpc>
                <a:spcPct val="115000"/>
              </a:lnSpc>
              <a:spcBef>
                <a:spcPts val="0"/>
              </a:spcBef>
              <a:spcAft>
                <a:spcPts val="0"/>
              </a:spcAft>
              <a:buNone/>
              <a:defRPr>
                <a:solidFill>
                  <a:schemeClr val="lt1"/>
                </a:solidFill>
              </a:defRPr>
            </a:lvl6pPr>
            <a:lvl7pPr lvl="6" rtl="0">
              <a:lnSpc>
                <a:spcPct val="115000"/>
              </a:lnSpc>
              <a:spcBef>
                <a:spcPts val="0"/>
              </a:spcBef>
              <a:spcAft>
                <a:spcPts val="0"/>
              </a:spcAft>
              <a:buNone/>
              <a:defRPr>
                <a:solidFill>
                  <a:schemeClr val="lt1"/>
                </a:solidFill>
              </a:defRPr>
            </a:lvl7pPr>
            <a:lvl8pPr lvl="7" rtl="0">
              <a:lnSpc>
                <a:spcPct val="115000"/>
              </a:lnSpc>
              <a:spcBef>
                <a:spcPts val="0"/>
              </a:spcBef>
              <a:spcAft>
                <a:spcPts val="0"/>
              </a:spcAft>
              <a:buNone/>
              <a:defRPr>
                <a:solidFill>
                  <a:schemeClr val="lt1"/>
                </a:solidFill>
              </a:defRPr>
            </a:lvl8pPr>
            <a:lvl9pPr lvl="8" rtl="0">
              <a:lnSpc>
                <a:spcPct val="115000"/>
              </a:lnSpc>
              <a:spcBef>
                <a:spcPts val="0"/>
              </a:spcBef>
              <a:spcAft>
                <a:spcPts val="0"/>
              </a:spcAft>
              <a:buNone/>
              <a:defRPr>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one column">
  <p:cSld name="CUSTOM_11">
    <p:bg>
      <p:bgPr>
        <a:solidFill>
          <a:schemeClr val="accent2"/>
        </a:solidFill>
        <a:effectLst/>
      </p:bgPr>
    </p:bg>
    <p:spTree>
      <p:nvGrpSpPr>
        <p:cNvPr id="1" name="Shape 112"/>
        <p:cNvGrpSpPr/>
        <p:nvPr/>
      </p:nvGrpSpPr>
      <p:grpSpPr>
        <a:xfrm>
          <a:off x="0" y="0"/>
          <a:ext cx="0" cy="0"/>
          <a:chOff x="0" y="0"/>
          <a:chExt cx="0" cy="0"/>
        </a:xfrm>
      </p:grpSpPr>
      <p:sp>
        <p:nvSpPr>
          <p:cNvPr id="113" name="Google Shape;113;p18"/>
          <p:cNvSpPr/>
          <p:nvPr/>
        </p:nvSpPr>
        <p:spPr>
          <a:xfrm>
            <a:off x="5703450" y="539700"/>
            <a:ext cx="2727300" cy="4064100"/>
          </a:xfrm>
          <a:prstGeom prst="rect">
            <a:avLst/>
          </a:prstGeom>
          <a:no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txBox="1">
            <a:spLocks noGrp="1"/>
          </p:cNvSpPr>
          <p:nvPr>
            <p:ph type="title"/>
          </p:nvPr>
        </p:nvSpPr>
        <p:spPr>
          <a:xfrm>
            <a:off x="5029200" y="960120"/>
            <a:ext cx="3055500" cy="1113300"/>
          </a:xfrm>
          <a:prstGeom prst="rect">
            <a:avLst/>
          </a:prstGeom>
          <a:solidFill>
            <a:schemeClr val="accent2"/>
          </a:solidFill>
        </p:spPr>
        <p:txBody>
          <a:bodyPr spcFirstLastPara="1" wrap="square" lIns="0" tIns="0" rIns="0" bIns="0" anchor="ctr" anchorCtr="0">
            <a:noAutofit/>
          </a:bodyPr>
          <a:lstStyle>
            <a:lvl1pPr lvl="0" rtl="0">
              <a:lnSpc>
                <a:spcPct val="115000"/>
              </a:lnSpc>
              <a:spcBef>
                <a:spcPts val="0"/>
              </a:spcBef>
              <a:spcAft>
                <a:spcPts val="0"/>
              </a:spcAft>
              <a:buClr>
                <a:schemeClr val="accent5"/>
              </a:buClr>
              <a:buSzPts val="2400"/>
              <a:buNone/>
              <a:defRPr>
                <a:solidFill>
                  <a:schemeClr val="accent5"/>
                </a:solidFill>
              </a:defRPr>
            </a:lvl1pPr>
            <a:lvl2pPr lvl="1" rtl="0">
              <a:spcBef>
                <a:spcPts val="0"/>
              </a:spcBef>
              <a:spcAft>
                <a:spcPts val="0"/>
              </a:spcAft>
              <a:buClr>
                <a:schemeClr val="accent1"/>
              </a:buClr>
              <a:buSzPts val="4000"/>
              <a:buNone/>
              <a:defRPr sz="4000">
                <a:solidFill>
                  <a:schemeClr val="accent1"/>
                </a:solidFill>
              </a:defRPr>
            </a:lvl2pPr>
            <a:lvl3pPr lvl="2" rtl="0">
              <a:spcBef>
                <a:spcPts val="0"/>
              </a:spcBef>
              <a:spcAft>
                <a:spcPts val="0"/>
              </a:spcAft>
              <a:buClr>
                <a:schemeClr val="accent1"/>
              </a:buClr>
              <a:buSzPts val="4000"/>
              <a:buNone/>
              <a:defRPr sz="4000">
                <a:solidFill>
                  <a:schemeClr val="accent1"/>
                </a:solidFill>
              </a:defRPr>
            </a:lvl3pPr>
            <a:lvl4pPr lvl="3" rtl="0">
              <a:spcBef>
                <a:spcPts val="0"/>
              </a:spcBef>
              <a:spcAft>
                <a:spcPts val="0"/>
              </a:spcAft>
              <a:buClr>
                <a:schemeClr val="accent1"/>
              </a:buClr>
              <a:buSzPts val="4000"/>
              <a:buNone/>
              <a:defRPr sz="4000">
                <a:solidFill>
                  <a:schemeClr val="accent1"/>
                </a:solidFill>
              </a:defRPr>
            </a:lvl4pPr>
            <a:lvl5pPr lvl="4" rtl="0">
              <a:spcBef>
                <a:spcPts val="0"/>
              </a:spcBef>
              <a:spcAft>
                <a:spcPts val="0"/>
              </a:spcAft>
              <a:buClr>
                <a:schemeClr val="accent1"/>
              </a:buClr>
              <a:buSzPts val="4000"/>
              <a:buNone/>
              <a:defRPr sz="4000">
                <a:solidFill>
                  <a:schemeClr val="accent1"/>
                </a:solidFill>
              </a:defRPr>
            </a:lvl5pPr>
            <a:lvl6pPr lvl="5" rtl="0">
              <a:spcBef>
                <a:spcPts val="0"/>
              </a:spcBef>
              <a:spcAft>
                <a:spcPts val="0"/>
              </a:spcAft>
              <a:buClr>
                <a:schemeClr val="accent1"/>
              </a:buClr>
              <a:buSzPts val="4000"/>
              <a:buNone/>
              <a:defRPr sz="4000">
                <a:solidFill>
                  <a:schemeClr val="accent1"/>
                </a:solidFill>
              </a:defRPr>
            </a:lvl6pPr>
            <a:lvl7pPr lvl="6" rtl="0">
              <a:spcBef>
                <a:spcPts val="0"/>
              </a:spcBef>
              <a:spcAft>
                <a:spcPts val="0"/>
              </a:spcAft>
              <a:buClr>
                <a:schemeClr val="accent1"/>
              </a:buClr>
              <a:buSzPts val="4000"/>
              <a:buNone/>
              <a:defRPr sz="4000">
                <a:solidFill>
                  <a:schemeClr val="accent1"/>
                </a:solidFill>
              </a:defRPr>
            </a:lvl7pPr>
            <a:lvl8pPr lvl="7" rtl="0">
              <a:spcBef>
                <a:spcPts val="0"/>
              </a:spcBef>
              <a:spcAft>
                <a:spcPts val="0"/>
              </a:spcAft>
              <a:buClr>
                <a:schemeClr val="accent1"/>
              </a:buClr>
              <a:buSzPts val="4000"/>
              <a:buNone/>
              <a:defRPr sz="4000">
                <a:solidFill>
                  <a:schemeClr val="accent1"/>
                </a:solidFill>
              </a:defRPr>
            </a:lvl8pPr>
            <a:lvl9pPr lvl="8" rtl="0">
              <a:spcBef>
                <a:spcPts val="0"/>
              </a:spcBef>
              <a:spcAft>
                <a:spcPts val="0"/>
              </a:spcAft>
              <a:buClr>
                <a:schemeClr val="accent1"/>
              </a:buClr>
              <a:buSzPts val="4000"/>
              <a:buNone/>
              <a:defRPr sz="4000">
                <a:solidFill>
                  <a:schemeClr val="accent1"/>
                </a:solidFill>
              </a:defRPr>
            </a:lvl9pPr>
          </a:lstStyle>
          <a:p>
            <a:endParaRPr/>
          </a:p>
        </p:txBody>
      </p:sp>
      <p:sp>
        <p:nvSpPr>
          <p:cNvPr id="115" name="Google Shape;115;p18"/>
          <p:cNvSpPr txBox="1">
            <a:spLocks noGrp="1"/>
          </p:cNvSpPr>
          <p:nvPr>
            <p:ph type="subTitle" idx="1"/>
          </p:nvPr>
        </p:nvSpPr>
        <p:spPr>
          <a:xfrm>
            <a:off x="5059200" y="1920250"/>
            <a:ext cx="3054000" cy="1519800"/>
          </a:xfrm>
          <a:prstGeom prst="rect">
            <a:avLst/>
          </a:prstGeom>
          <a:solidFill>
            <a:schemeClr val="accent2"/>
          </a:solidFill>
        </p:spPr>
        <p:txBody>
          <a:bodyPr spcFirstLastPara="1" wrap="square" lIns="0" tIns="0" rIns="0" bIns="0"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1">
  <p:cSld name="CUSTOM_14">
    <p:bg>
      <p:bgPr>
        <a:solidFill>
          <a:schemeClr val="accent2"/>
        </a:solidFill>
        <a:effectLst/>
      </p:bgPr>
    </p:bg>
    <p:spTree>
      <p:nvGrpSpPr>
        <p:cNvPr id="1" name="Shape 118"/>
        <p:cNvGrpSpPr/>
        <p:nvPr/>
      </p:nvGrpSpPr>
      <p:grpSpPr>
        <a:xfrm>
          <a:off x="0" y="0"/>
          <a:ext cx="0" cy="0"/>
          <a:chOff x="0" y="0"/>
          <a:chExt cx="0" cy="0"/>
        </a:xfrm>
      </p:grpSpPr>
      <p:sp>
        <p:nvSpPr>
          <p:cNvPr id="119" name="Google Shape;119;p20"/>
          <p:cNvSpPr txBox="1">
            <a:spLocks noGrp="1"/>
          </p:cNvSpPr>
          <p:nvPr>
            <p:ph type="subTitle" idx="1"/>
          </p:nvPr>
        </p:nvSpPr>
        <p:spPr>
          <a:xfrm>
            <a:off x="2286000" y="2990088"/>
            <a:ext cx="4572000" cy="582000"/>
          </a:xfrm>
          <a:prstGeom prst="rect">
            <a:avLst/>
          </a:prstGeom>
        </p:spPr>
        <p:txBody>
          <a:bodyPr spcFirstLastPara="1" wrap="square" lIns="0" tIns="0" rIns="0" bIns="0" anchor="t" anchorCtr="0">
            <a:noAutofit/>
          </a:bodyPr>
          <a:lstStyle>
            <a:lvl1pPr lvl="0" algn="ctr" rtl="0">
              <a:lnSpc>
                <a:spcPct val="115000"/>
              </a:lnSpc>
              <a:spcBef>
                <a:spcPts val="0"/>
              </a:spcBef>
              <a:spcAft>
                <a:spcPts val="0"/>
              </a:spcAft>
              <a:buNone/>
              <a:defRPr sz="1400">
                <a:solidFill>
                  <a:schemeClr val="lt1"/>
                </a:solidFill>
              </a:defRPr>
            </a:lvl1pPr>
            <a:lvl2pPr lvl="1" algn="ctr" rtl="0">
              <a:lnSpc>
                <a:spcPct val="115000"/>
              </a:lnSpc>
              <a:spcBef>
                <a:spcPts val="0"/>
              </a:spcBef>
              <a:spcAft>
                <a:spcPts val="0"/>
              </a:spcAft>
              <a:buNone/>
              <a:defRPr sz="1400">
                <a:solidFill>
                  <a:schemeClr val="lt1"/>
                </a:solidFill>
              </a:defRPr>
            </a:lvl2pPr>
            <a:lvl3pPr lvl="2" algn="ctr" rtl="0">
              <a:lnSpc>
                <a:spcPct val="115000"/>
              </a:lnSpc>
              <a:spcBef>
                <a:spcPts val="0"/>
              </a:spcBef>
              <a:spcAft>
                <a:spcPts val="0"/>
              </a:spcAft>
              <a:buNone/>
              <a:defRPr sz="1400">
                <a:solidFill>
                  <a:schemeClr val="lt1"/>
                </a:solidFill>
              </a:defRPr>
            </a:lvl3pPr>
            <a:lvl4pPr lvl="3" algn="ctr" rtl="0">
              <a:lnSpc>
                <a:spcPct val="115000"/>
              </a:lnSpc>
              <a:spcBef>
                <a:spcPts val="0"/>
              </a:spcBef>
              <a:spcAft>
                <a:spcPts val="0"/>
              </a:spcAft>
              <a:buNone/>
              <a:defRPr sz="1400">
                <a:solidFill>
                  <a:schemeClr val="lt1"/>
                </a:solidFill>
              </a:defRPr>
            </a:lvl4pPr>
            <a:lvl5pPr lvl="4" algn="ctr" rtl="0">
              <a:lnSpc>
                <a:spcPct val="115000"/>
              </a:lnSpc>
              <a:spcBef>
                <a:spcPts val="0"/>
              </a:spcBef>
              <a:spcAft>
                <a:spcPts val="0"/>
              </a:spcAft>
              <a:buNone/>
              <a:defRPr sz="1400">
                <a:solidFill>
                  <a:schemeClr val="lt1"/>
                </a:solidFill>
              </a:defRPr>
            </a:lvl5pPr>
            <a:lvl6pPr lvl="5" algn="ctr" rtl="0">
              <a:lnSpc>
                <a:spcPct val="115000"/>
              </a:lnSpc>
              <a:spcBef>
                <a:spcPts val="0"/>
              </a:spcBef>
              <a:spcAft>
                <a:spcPts val="0"/>
              </a:spcAft>
              <a:buNone/>
              <a:defRPr sz="1400">
                <a:solidFill>
                  <a:schemeClr val="lt1"/>
                </a:solidFill>
              </a:defRPr>
            </a:lvl6pPr>
            <a:lvl7pPr lvl="6" algn="ctr" rtl="0">
              <a:lnSpc>
                <a:spcPct val="115000"/>
              </a:lnSpc>
              <a:spcBef>
                <a:spcPts val="0"/>
              </a:spcBef>
              <a:spcAft>
                <a:spcPts val="0"/>
              </a:spcAft>
              <a:buNone/>
              <a:defRPr sz="1400">
                <a:solidFill>
                  <a:schemeClr val="lt1"/>
                </a:solidFill>
              </a:defRPr>
            </a:lvl7pPr>
            <a:lvl8pPr lvl="7" algn="ctr" rtl="0">
              <a:lnSpc>
                <a:spcPct val="115000"/>
              </a:lnSpc>
              <a:spcBef>
                <a:spcPts val="0"/>
              </a:spcBef>
              <a:spcAft>
                <a:spcPts val="0"/>
              </a:spcAft>
              <a:buNone/>
              <a:defRPr sz="1400">
                <a:solidFill>
                  <a:schemeClr val="lt1"/>
                </a:solidFill>
              </a:defRPr>
            </a:lvl8pPr>
            <a:lvl9pPr lvl="8" algn="ctr" rtl="0">
              <a:lnSpc>
                <a:spcPct val="115000"/>
              </a:lnSpc>
              <a:spcBef>
                <a:spcPts val="0"/>
              </a:spcBef>
              <a:spcAft>
                <a:spcPts val="0"/>
              </a:spcAft>
              <a:buNone/>
              <a:defRPr sz="1400">
                <a:solidFill>
                  <a:schemeClr val="lt1"/>
                </a:solidFill>
              </a:defRPr>
            </a:lvl9pPr>
          </a:lstStyle>
          <a:p>
            <a:endParaRPr/>
          </a:p>
        </p:txBody>
      </p:sp>
      <p:grpSp>
        <p:nvGrpSpPr>
          <p:cNvPr id="120" name="Google Shape;120;p20"/>
          <p:cNvGrpSpPr/>
          <p:nvPr/>
        </p:nvGrpSpPr>
        <p:grpSpPr>
          <a:xfrm>
            <a:off x="7002322" y="4404609"/>
            <a:ext cx="2373931" cy="1056986"/>
            <a:chOff x="6388900" y="731750"/>
            <a:chExt cx="1276650" cy="568425"/>
          </a:xfrm>
        </p:grpSpPr>
        <p:sp>
          <p:nvSpPr>
            <p:cNvPr id="121" name="Google Shape;121;p20"/>
            <p:cNvSpPr/>
            <p:nvPr/>
          </p:nvSpPr>
          <p:spPr>
            <a:xfrm>
              <a:off x="7626775" y="1260625"/>
              <a:ext cx="38775" cy="39550"/>
            </a:xfrm>
            <a:custGeom>
              <a:avLst/>
              <a:gdLst/>
              <a:ahLst/>
              <a:cxnLst/>
              <a:rect l="l" t="t" r="r" b="b"/>
              <a:pathLst>
                <a:path w="1551" h="1582" extrusionOk="0">
                  <a:moveTo>
                    <a:pt x="760" y="1"/>
                  </a:moveTo>
                  <a:cubicBezTo>
                    <a:pt x="335" y="1"/>
                    <a:pt x="0" y="366"/>
                    <a:pt x="0" y="791"/>
                  </a:cubicBezTo>
                  <a:cubicBezTo>
                    <a:pt x="0" y="1217"/>
                    <a:pt x="335" y="1581"/>
                    <a:pt x="760" y="1581"/>
                  </a:cubicBezTo>
                  <a:cubicBezTo>
                    <a:pt x="1186" y="1581"/>
                    <a:pt x="1551" y="1217"/>
                    <a:pt x="1551" y="791"/>
                  </a:cubicBezTo>
                  <a:cubicBezTo>
                    <a:pt x="1551" y="366"/>
                    <a:pt x="1186" y="1"/>
                    <a:pt x="7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a:off x="7626775" y="1128400"/>
              <a:ext cx="38775" cy="38800"/>
            </a:xfrm>
            <a:custGeom>
              <a:avLst/>
              <a:gdLst/>
              <a:ahLst/>
              <a:cxnLst/>
              <a:rect l="l" t="t" r="r" b="b"/>
              <a:pathLst>
                <a:path w="1551" h="1552" extrusionOk="0">
                  <a:moveTo>
                    <a:pt x="760" y="1"/>
                  </a:moveTo>
                  <a:cubicBezTo>
                    <a:pt x="335" y="1"/>
                    <a:pt x="0" y="335"/>
                    <a:pt x="0" y="791"/>
                  </a:cubicBezTo>
                  <a:cubicBezTo>
                    <a:pt x="0" y="1217"/>
                    <a:pt x="335" y="1551"/>
                    <a:pt x="760" y="1551"/>
                  </a:cubicBezTo>
                  <a:cubicBezTo>
                    <a:pt x="1186" y="1551"/>
                    <a:pt x="1551" y="1217"/>
                    <a:pt x="1551" y="791"/>
                  </a:cubicBezTo>
                  <a:cubicBezTo>
                    <a:pt x="1551" y="335"/>
                    <a:pt x="1186" y="1"/>
                    <a:pt x="7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p:nvPr/>
          </p:nvSpPr>
          <p:spPr>
            <a:xfrm>
              <a:off x="7626775" y="996200"/>
              <a:ext cx="38775" cy="38775"/>
            </a:xfrm>
            <a:custGeom>
              <a:avLst/>
              <a:gdLst/>
              <a:ahLst/>
              <a:cxnLst/>
              <a:rect l="l" t="t" r="r" b="b"/>
              <a:pathLst>
                <a:path w="1551" h="1551" extrusionOk="0">
                  <a:moveTo>
                    <a:pt x="760" y="0"/>
                  </a:moveTo>
                  <a:cubicBezTo>
                    <a:pt x="335" y="0"/>
                    <a:pt x="0" y="335"/>
                    <a:pt x="0" y="790"/>
                  </a:cubicBezTo>
                  <a:cubicBezTo>
                    <a:pt x="0" y="1216"/>
                    <a:pt x="335" y="1550"/>
                    <a:pt x="760" y="1550"/>
                  </a:cubicBezTo>
                  <a:cubicBezTo>
                    <a:pt x="1186" y="1550"/>
                    <a:pt x="1551" y="1216"/>
                    <a:pt x="1551" y="790"/>
                  </a:cubicBezTo>
                  <a:cubicBezTo>
                    <a:pt x="1551" y="335"/>
                    <a:pt x="1186" y="0"/>
                    <a:pt x="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a:off x="7626775" y="863975"/>
              <a:ext cx="38775" cy="38775"/>
            </a:xfrm>
            <a:custGeom>
              <a:avLst/>
              <a:gdLst/>
              <a:ahLst/>
              <a:cxnLst/>
              <a:rect l="l" t="t" r="r" b="b"/>
              <a:pathLst>
                <a:path w="1551" h="1551" extrusionOk="0">
                  <a:moveTo>
                    <a:pt x="760" y="0"/>
                  </a:moveTo>
                  <a:cubicBezTo>
                    <a:pt x="335" y="0"/>
                    <a:pt x="0" y="335"/>
                    <a:pt x="0" y="760"/>
                  </a:cubicBezTo>
                  <a:cubicBezTo>
                    <a:pt x="0" y="1216"/>
                    <a:pt x="335" y="1550"/>
                    <a:pt x="760" y="1550"/>
                  </a:cubicBezTo>
                  <a:cubicBezTo>
                    <a:pt x="1186" y="1550"/>
                    <a:pt x="1551" y="1216"/>
                    <a:pt x="1551" y="760"/>
                  </a:cubicBezTo>
                  <a:cubicBezTo>
                    <a:pt x="1551" y="335"/>
                    <a:pt x="1186" y="0"/>
                    <a:pt x="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a:off x="7626775" y="731750"/>
              <a:ext cx="38775" cy="38775"/>
            </a:xfrm>
            <a:custGeom>
              <a:avLst/>
              <a:gdLst/>
              <a:ahLst/>
              <a:cxnLst/>
              <a:rect l="l" t="t" r="r" b="b"/>
              <a:pathLst>
                <a:path w="1551" h="1551" extrusionOk="0">
                  <a:moveTo>
                    <a:pt x="760" y="0"/>
                  </a:moveTo>
                  <a:cubicBezTo>
                    <a:pt x="335" y="0"/>
                    <a:pt x="0" y="335"/>
                    <a:pt x="0" y="760"/>
                  </a:cubicBezTo>
                  <a:cubicBezTo>
                    <a:pt x="0" y="1186"/>
                    <a:pt x="335" y="1551"/>
                    <a:pt x="760" y="1551"/>
                  </a:cubicBezTo>
                  <a:cubicBezTo>
                    <a:pt x="1186" y="1551"/>
                    <a:pt x="1551" y="1186"/>
                    <a:pt x="1551" y="760"/>
                  </a:cubicBezTo>
                  <a:cubicBezTo>
                    <a:pt x="1551" y="335"/>
                    <a:pt x="1186" y="0"/>
                    <a:pt x="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a:off x="7471750" y="1260625"/>
              <a:ext cx="38775" cy="39550"/>
            </a:xfrm>
            <a:custGeom>
              <a:avLst/>
              <a:gdLst/>
              <a:ahLst/>
              <a:cxnLst/>
              <a:rect l="l" t="t" r="r" b="b"/>
              <a:pathLst>
                <a:path w="1551" h="1582" extrusionOk="0">
                  <a:moveTo>
                    <a:pt x="791" y="1"/>
                  </a:moveTo>
                  <a:cubicBezTo>
                    <a:pt x="335" y="1"/>
                    <a:pt x="1" y="366"/>
                    <a:pt x="1" y="791"/>
                  </a:cubicBezTo>
                  <a:cubicBezTo>
                    <a:pt x="1" y="1217"/>
                    <a:pt x="335" y="1581"/>
                    <a:pt x="791" y="1581"/>
                  </a:cubicBezTo>
                  <a:cubicBezTo>
                    <a:pt x="1217" y="1581"/>
                    <a:pt x="1551" y="1217"/>
                    <a:pt x="1551" y="791"/>
                  </a:cubicBezTo>
                  <a:cubicBezTo>
                    <a:pt x="1551" y="366"/>
                    <a:pt x="1217" y="1"/>
                    <a:pt x="7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a:off x="7471750" y="1128400"/>
              <a:ext cx="38775" cy="38800"/>
            </a:xfrm>
            <a:custGeom>
              <a:avLst/>
              <a:gdLst/>
              <a:ahLst/>
              <a:cxnLst/>
              <a:rect l="l" t="t" r="r" b="b"/>
              <a:pathLst>
                <a:path w="1551" h="1552" extrusionOk="0">
                  <a:moveTo>
                    <a:pt x="791" y="1"/>
                  </a:moveTo>
                  <a:cubicBezTo>
                    <a:pt x="335" y="1"/>
                    <a:pt x="1" y="335"/>
                    <a:pt x="1" y="791"/>
                  </a:cubicBezTo>
                  <a:cubicBezTo>
                    <a:pt x="1" y="1217"/>
                    <a:pt x="335" y="1551"/>
                    <a:pt x="791" y="1551"/>
                  </a:cubicBezTo>
                  <a:cubicBezTo>
                    <a:pt x="1217" y="1551"/>
                    <a:pt x="1551" y="1217"/>
                    <a:pt x="1551" y="791"/>
                  </a:cubicBezTo>
                  <a:cubicBezTo>
                    <a:pt x="1551" y="335"/>
                    <a:pt x="1217" y="1"/>
                    <a:pt x="7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7471750" y="996200"/>
              <a:ext cx="38775" cy="38775"/>
            </a:xfrm>
            <a:custGeom>
              <a:avLst/>
              <a:gdLst/>
              <a:ahLst/>
              <a:cxnLst/>
              <a:rect l="l" t="t" r="r" b="b"/>
              <a:pathLst>
                <a:path w="1551" h="1551" extrusionOk="0">
                  <a:moveTo>
                    <a:pt x="791" y="0"/>
                  </a:moveTo>
                  <a:cubicBezTo>
                    <a:pt x="335" y="0"/>
                    <a:pt x="1" y="335"/>
                    <a:pt x="1" y="790"/>
                  </a:cubicBezTo>
                  <a:cubicBezTo>
                    <a:pt x="1" y="1216"/>
                    <a:pt x="335" y="1550"/>
                    <a:pt x="791" y="1550"/>
                  </a:cubicBezTo>
                  <a:cubicBezTo>
                    <a:pt x="1217" y="1550"/>
                    <a:pt x="1551" y="1216"/>
                    <a:pt x="1551" y="790"/>
                  </a:cubicBezTo>
                  <a:cubicBezTo>
                    <a:pt x="1551" y="335"/>
                    <a:pt x="1217" y="0"/>
                    <a:pt x="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a:off x="7471750" y="863975"/>
              <a:ext cx="38775" cy="38775"/>
            </a:xfrm>
            <a:custGeom>
              <a:avLst/>
              <a:gdLst/>
              <a:ahLst/>
              <a:cxnLst/>
              <a:rect l="l" t="t" r="r" b="b"/>
              <a:pathLst>
                <a:path w="1551" h="1551" extrusionOk="0">
                  <a:moveTo>
                    <a:pt x="791" y="0"/>
                  </a:moveTo>
                  <a:cubicBezTo>
                    <a:pt x="335" y="0"/>
                    <a:pt x="1" y="335"/>
                    <a:pt x="1" y="760"/>
                  </a:cubicBezTo>
                  <a:cubicBezTo>
                    <a:pt x="1" y="1216"/>
                    <a:pt x="335" y="1550"/>
                    <a:pt x="791" y="1550"/>
                  </a:cubicBezTo>
                  <a:cubicBezTo>
                    <a:pt x="1217" y="1550"/>
                    <a:pt x="1551" y="1216"/>
                    <a:pt x="1551" y="760"/>
                  </a:cubicBezTo>
                  <a:cubicBezTo>
                    <a:pt x="1551" y="335"/>
                    <a:pt x="1217" y="0"/>
                    <a:pt x="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a:off x="7471750" y="731750"/>
              <a:ext cx="38775" cy="38775"/>
            </a:xfrm>
            <a:custGeom>
              <a:avLst/>
              <a:gdLst/>
              <a:ahLst/>
              <a:cxnLst/>
              <a:rect l="l" t="t" r="r" b="b"/>
              <a:pathLst>
                <a:path w="1551" h="1551" extrusionOk="0">
                  <a:moveTo>
                    <a:pt x="791" y="0"/>
                  </a:moveTo>
                  <a:cubicBezTo>
                    <a:pt x="335" y="0"/>
                    <a:pt x="1" y="335"/>
                    <a:pt x="1" y="760"/>
                  </a:cubicBezTo>
                  <a:cubicBezTo>
                    <a:pt x="1" y="1186"/>
                    <a:pt x="335" y="1551"/>
                    <a:pt x="791" y="1551"/>
                  </a:cubicBezTo>
                  <a:cubicBezTo>
                    <a:pt x="1217" y="1551"/>
                    <a:pt x="1551" y="1186"/>
                    <a:pt x="1551" y="760"/>
                  </a:cubicBezTo>
                  <a:cubicBezTo>
                    <a:pt x="1551" y="335"/>
                    <a:pt x="1217" y="0"/>
                    <a:pt x="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p:nvPr/>
          </p:nvSpPr>
          <p:spPr>
            <a:xfrm>
              <a:off x="7316750" y="1260625"/>
              <a:ext cx="39525" cy="39550"/>
            </a:xfrm>
            <a:custGeom>
              <a:avLst/>
              <a:gdLst/>
              <a:ahLst/>
              <a:cxnLst/>
              <a:rect l="l" t="t" r="r" b="b"/>
              <a:pathLst>
                <a:path w="1581" h="1582" extrusionOk="0">
                  <a:moveTo>
                    <a:pt x="790" y="1"/>
                  </a:moveTo>
                  <a:cubicBezTo>
                    <a:pt x="365" y="1"/>
                    <a:pt x="0" y="366"/>
                    <a:pt x="0" y="791"/>
                  </a:cubicBezTo>
                  <a:cubicBezTo>
                    <a:pt x="0" y="1217"/>
                    <a:pt x="365" y="1581"/>
                    <a:pt x="790" y="1581"/>
                  </a:cubicBezTo>
                  <a:cubicBezTo>
                    <a:pt x="1216" y="1581"/>
                    <a:pt x="1581" y="1217"/>
                    <a:pt x="1581" y="791"/>
                  </a:cubicBezTo>
                  <a:cubicBezTo>
                    <a:pt x="1581" y="366"/>
                    <a:pt x="1216" y="1"/>
                    <a:pt x="7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a:off x="7316750" y="1128400"/>
              <a:ext cx="39525" cy="38800"/>
            </a:xfrm>
            <a:custGeom>
              <a:avLst/>
              <a:gdLst/>
              <a:ahLst/>
              <a:cxnLst/>
              <a:rect l="l" t="t" r="r" b="b"/>
              <a:pathLst>
                <a:path w="1581" h="1552" extrusionOk="0">
                  <a:moveTo>
                    <a:pt x="790" y="1"/>
                  </a:moveTo>
                  <a:cubicBezTo>
                    <a:pt x="365" y="1"/>
                    <a:pt x="0" y="335"/>
                    <a:pt x="0" y="791"/>
                  </a:cubicBezTo>
                  <a:cubicBezTo>
                    <a:pt x="0" y="1217"/>
                    <a:pt x="365" y="1551"/>
                    <a:pt x="790" y="1551"/>
                  </a:cubicBezTo>
                  <a:cubicBezTo>
                    <a:pt x="1216" y="1551"/>
                    <a:pt x="1581" y="1217"/>
                    <a:pt x="1581" y="791"/>
                  </a:cubicBezTo>
                  <a:cubicBezTo>
                    <a:pt x="1581" y="335"/>
                    <a:pt x="1216" y="1"/>
                    <a:pt x="7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7316750" y="996200"/>
              <a:ext cx="39525" cy="38775"/>
            </a:xfrm>
            <a:custGeom>
              <a:avLst/>
              <a:gdLst/>
              <a:ahLst/>
              <a:cxnLst/>
              <a:rect l="l" t="t" r="r" b="b"/>
              <a:pathLst>
                <a:path w="1581" h="1551" extrusionOk="0">
                  <a:moveTo>
                    <a:pt x="790" y="0"/>
                  </a:moveTo>
                  <a:cubicBezTo>
                    <a:pt x="365" y="0"/>
                    <a:pt x="0" y="335"/>
                    <a:pt x="0" y="790"/>
                  </a:cubicBezTo>
                  <a:cubicBezTo>
                    <a:pt x="0" y="1216"/>
                    <a:pt x="365" y="1550"/>
                    <a:pt x="790" y="1550"/>
                  </a:cubicBezTo>
                  <a:cubicBezTo>
                    <a:pt x="1216" y="1550"/>
                    <a:pt x="1581" y="1216"/>
                    <a:pt x="1581" y="790"/>
                  </a:cubicBezTo>
                  <a:cubicBezTo>
                    <a:pt x="1581" y="335"/>
                    <a:pt x="1216" y="0"/>
                    <a:pt x="7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a:off x="7316750" y="863975"/>
              <a:ext cx="39525" cy="38775"/>
            </a:xfrm>
            <a:custGeom>
              <a:avLst/>
              <a:gdLst/>
              <a:ahLst/>
              <a:cxnLst/>
              <a:rect l="l" t="t" r="r" b="b"/>
              <a:pathLst>
                <a:path w="1581" h="1551" extrusionOk="0">
                  <a:moveTo>
                    <a:pt x="790" y="0"/>
                  </a:moveTo>
                  <a:cubicBezTo>
                    <a:pt x="365" y="0"/>
                    <a:pt x="0" y="335"/>
                    <a:pt x="0" y="760"/>
                  </a:cubicBezTo>
                  <a:cubicBezTo>
                    <a:pt x="0" y="1216"/>
                    <a:pt x="365" y="1550"/>
                    <a:pt x="790" y="1550"/>
                  </a:cubicBezTo>
                  <a:cubicBezTo>
                    <a:pt x="1216" y="1550"/>
                    <a:pt x="1581" y="1216"/>
                    <a:pt x="1581" y="760"/>
                  </a:cubicBezTo>
                  <a:cubicBezTo>
                    <a:pt x="1581" y="335"/>
                    <a:pt x="1216" y="0"/>
                    <a:pt x="7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7316750" y="731750"/>
              <a:ext cx="39525" cy="38775"/>
            </a:xfrm>
            <a:custGeom>
              <a:avLst/>
              <a:gdLst/>
              <a:ahLst/>
              <a:cxnLst/>
              <a:rect l="l" t="t" r="r" b="b"/>
              <a:pathLst>
                <a:path w="1581" h="1551" extrusionOk="0">
                  <a:moveTo>
                    <a:pt x="790" y="0"/>
                  </a:moveTo>
                  <a:cubicBezTo>
                    <a:pt x="365" y="0"/>
                    <a:pt x="0" y="335"/>
                    <a:pt x="0" y="760"/>
                  </a:cubicBezTo>
                  <a:cubicBezTo>
                    <a:pt x="0" y="1186"/>
                    <a:pt x="365" y="1551"/>
                    <a:pt x="790" y="1551"/>
                  </a:cubicBezTo>
                  <a:cubicBezTo>
                    <a:pt x="1216" y="1551"/>
                    <a:pt x="1581" y="1186"/>
                    <a:pt x="1581" y="760"/>
                  </a:cubicBezTo>
                  <a:cubicBezTo>
                    <a:pt x="1581" y="335"/>
                    <a:pt x="1216" y="0"/>
                    <a:pt x="7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a:off x="7162475" y="1260625"/>
              <a:ext cx="38775" cy="39550"/>
            </a:xfrm>
            <a:custGeom>
              <a:avLst/>
              <a:gdLst/>
              <a:ahLst/>
              <a:cxnLst/>
              <a:rect l="l" t="t" r="r" b="b"/>
              <a:pathLst>
                <a:path w="1551" h="1582" extrusionOk="0">
                  <a:moveTo>
                    <a:pt x="761" y="1"/>
                  </a:moveTo>
                  <a:cubicBezTo>
                    <a:pt x="335" y="1"/>
                    <a:pt x="1" y="366"/>
                    <a:pt x="1" y="791"/>
                  </a:cubicBezTo>
                  <a:cubicBezTo>
                    <a:pt x="1" y="1217"/>
                    <a:pt x="335" y="1581"/>
                    <a:pt x="761" y="1581"/>
                  </a:cubicBezTo>
                  <a:cubicBezTo>
                    <a:pt x="1217" y="1581"/>
                    <a:pt x="1551" y="1217"/>
                    <a:pt x="1551" y="791"/>
                  </a:cubicBezTo>
                  <a:cubicBezTo>
                    <a:pt x="1551" y="366"/>
                    <a:pt x="1217" y="1"/>
                    <a:pt x="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a:off x="7162475" y="1128400"/>
              <a:ext cx="38775" cy="38800"/>
            </a:xfrm>
            <a:custGeom>
              <a:avLst/>
              <a:gdLst/>
              <a:ahLst/>
              <a:cxnLst/>
              <a:rect l="l" t="t" r="r" b="b"/>
              <a:pathLst>
                <a:path w="1551" h="1552" extrusionOk="0">
                  <a:moveTo>
                    <a:pt x="761" y="1"/>
                  </a:moveTo>
                  <a:cubicBezTo>
                    <a:pt x="335" y="1"/>
                    <a:pt x="1" y="335"/>
                    <a:pt x="1" y="791"/>
                  </a:cubicBezTo>
                  <a:cubicBezTo>
                    <a:pt x="1" y="1217"/>
                    <a:pt x="335" y="1551"/>
                    <a:pt x="761" y="1551"/>
                  </a:cubicBezTo>
                  <a:cubicBezTo>
                    <a:pt x="1217" y="1551"/>
                    <a:pt x="1551" y="1217"/>
                    <a:pt x="1551" y="791"/>
                  </a:cubicBezTo>
                  <a:cubicBezTo>
                    <a:pt x="1551" y="335"/>
                    <a:pt x="1217" y="1"/>
                    <a:pt x="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a:off x="7162475" y="996200"/>
              <a:ext cx="38775" cy="38775"/>
            </a:xfrm>
            <a:custGeom>
              <a:avLst/>
              <a:gdLst/>
              <a:ahLst/>
              <a:cxnLst/>
              <a:rect l="l" t="t" r="r" b="b"/>
              <a:pathLst>
                <a:path w="1551" h="1551" extrusionOk="0">
                  <a:moveTo>
                    <a:pt x="761" y="0"/>
                  </a:moveTo>
                  <a:cubicBezTo>
                    <a:pt x="335" y="0"/>
                    <a:pt x="1" y="335"/>
                    <a:pt x="1" y="790"/>
                  </a:cubicBezTo>
                  <a:cubicBezTo>
                    <a:pt x="1" y="1216"/>
                    <a:pt x="335" y="1550"/>
                    <a:pt x="761" y="1550"/>
                  </a:cubicBezTo>
                  <a:cubicBezTo>
                    <a:pt x="1217" y="1550"/>
                    <a:pt x="1551" y="1216"/>
                    <a:pt x="1551" y="790"/>
                  </a:cubicBezTo>
                  <a:cubicBezTo>
                    <a:pt x="1551" y="335"/>
                    <a:pt x="1217" y="0"/>
                    <a:pt x="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a:off x="7162475" y="863975"/>
              <a:ext cx="38775" cy="38775"/>
            </a:xfrm>
            <a:custGeom>
              <a:avLst/>
              <a:gdLst/>
              <a:ahLst/>
              <a:cxnLst/>
              <a:rect l="l" t="t" r="r" b="b"/>
              <a:pathLst>
                <a:path w="1551" h="1551" extrusionOk="0">
                  <a:moveTo>
                    <a:pt x="761" y="0"/>
                  </a:moveTo>
                  <a:cubicBezTo>
                    <a:pt x="335" y="0"/>
                    <a:pt x="1" y="335"/>
                    <a:pt x="1" y="760"/>
                  </a:cubicBezTo>
                  <a:cubicBezTo>
                    <a:pt x="1" y="1216"/>
                    <a:pt x="335" y="1550"/>
                    <a:pt x="761" y="1550"/>
                  </a:cubicBezTo>
                  <a:cubicBezTo>
                    <a:pt x="1217" y="1550"/>
                    <a:pt x="1551" y="1216"/>
                    <a:pt x="1551" y="760"/>
                  </a:cubicBezTo>
                  <a:cubicBezTo>
                    <a:pt x="1551" y="335"/>
                    <a:pt x="1217" y="0"/>
                    <a:pt x="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a:off x="7162475" y="731750"/>
              <a:ext cx="38775" cy="38775"/>
            </a:xfrm>
            <a:custGeom>
              <a:avLst/>
              <a:gdLst/>
              <a:ahLst/>
              <a:cxnLst/>
              <a:rect l="l" t="t" r="r" b="b"/>
              <a:pathLst>
                <a:path w="1551" h="1551" extrusionOk="0">
                  <a:moveTo>
                    <a:pt x="761" y="0"/>
                  </a:moveTo>
                  <a:cubicBezTo>
                    <a:pt x="335" y="0"/>
                    <a:pt x="1" y="335"/>
                    <a:pt x="1" y="760"/>
                  </a:cubicBezTo>
                  <a:cubicBezTo>
                    <a:pt x="1" y="1186"/>
                    <a:pt x="335" y="1551"/>
                    <a:pt x="761" y="1551"/>
                  </a:cubicBezTo>
                  <a:cubicBezTo>
                    <a:pt x="1217" y="1551"/>
                    <a:pt x="1551" y="1186"/>
                    <a:pt x="1551" y="760"/>
                  </a:cubicBezTo>
                  <a:cubicBezTo>
                    <a:pt x="1551" y="335"/>
                    <a:pt x="1217" y="0"/>
                    <a:pt x="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a:off x="7007450" y="1260625"/>
              <a:ext cx="39550" cy="39550"/>
            </a:xfrm>
            <a:custGeom>
              <a:avLst/>
              <a:gdLst/>
              <a:ahLst/>
              <a:cxnLst/>
              <a:rect l="l" t="t" r="r" b="b"/>
              <a:pathLst>
                <a:path w="1582" h="1582" extrusionOk="0">
                  <a:moveTo>
                    <a:pt x="791" y="1"/>
                  </a:moveTo>
                  <a:cubicBezTo>
                    <a:pt x="366" y="1"/>
                    <a:pt x="1" y="366"/>
                    <a:pt x="1" y="791"/>
                  </a:cubicBezTo>
                  <a:cubicBezTo>
                    <a:pt x="1" y="1217"/>
                    <a:pt x="366" y="1581"/>
                    <a:pt x="791" y="1581"/>
                  </a:cubicBezTo>
                  <a:cubicBezTo>
                    <a:pt x="1217" y="1581"/>
                    <a:pt x="1582" y="1217"/>
                    <a:pt x="1582" y="791"/>
                  </a:cubicBezTo>
                  <a:cubicBezTo>
                    <a:pt x="1582" y="366"/>
                    <a:pt x="1217" y="1"/>
                    <a:pt x="7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a:off x="7007450" y="1128400"/>
              <a:ext cx="39550" cy="38800"/>
            </a:xfrm>
            <a:custGeom>
              <a:avLst/>
              <a:gdLst/>
              <a:ahLst/>
              <a:cxnLst/>
              <a:rect l="l" t="t" r="r" b="b"/>
              <a:pathLst>
                <a:path w="1582" h="1552" extrusionOk="0">
                  <a:moveTo>
                    <a:pt x="791" y="1"/>
                  </a:moveTo>
                  <a:cubicBezTo>
                    <a:pt x="366" y="1"/>
                    <a:pt x="1" y="335"/>
                    <a:pt x="1" y="791"/>
                  </a:cubicBezTo>
                  <a:cubicBezTo>
                    <a:pt x="1" y="1217"/>
                    <a:pt x="366" y="1551"/>
                    <a:pt x="791" y="1551"/>
                  </a:cubicBezTo>
                  <a:cubicBezTo>
                    <a:pt x="1217" y="1551"/>
                    <a:pt x="1582" y="1217"/>
                    <a:pt x="1582" y="791"/>
                  </a:cubicBezTo>
                  <a:cubicBezTo>
                    <a:pt x="1582" y="335"/>
                    <a:pt x="1217" y="1"/>
                    <a:pt x="7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7007450" y="996200"/>
              <a:ext cx="39550" cy="38775"/>
            </a:xfrm>
            <a:custGeom>
              <a:avLst/>
              <a:gdLst/>
              <a:ahLst/>
              <a:cxnLst/>
              <a:rect l="l" t="t" r="r" b="b"/>
              <a:pathLst>
                <a:path w="1582" h="1551" extrusionOk="0">
                  <a:moveTo>
                    <a:pt x="791" y="0"/>
                  </a:moveTo>
                  <a:cubicBezTo>
                    <a:pt x="366" y="0"/>
                    <a:pt x="1" y="335"/>
                    <a:pt x="1" y="790"/>
                  </a:cubicBezTo>
                  <a:cubicBezTo>
                    <a:pt x="1" y="1216"/>
                    <a:pt x="366" y="1550"/>
                    <a:pt x="791" y="1550"/>
                  </a:cubicBezTo>
                  <a:cubicBezTo>
                    <a:pt x="1217" y="1550"/>
                    <a:pt x="1582" y="1216"/>
                    <a:pt x="1582" y="790"/>
                  </a:cubicBezTo>
                  <a:cubicBezTo>
                    <a:pt x="1582" y="335"/>
                    <a:pt x="1217" y="0"/>
                    <a:pt x="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a:off x="7007450" y="863975"/>
              <a:ext cx="39550" cy="38775"/>
            </a:xfrm>
            <a:custGeom>
              <a:avLst/>
              <a:gdLst/>
              <a:ahLst/>
              <a:cxnLst/>
              <a:rect l="l" t="t" r="r" b="b"/>
              <a:pathLst>
                <a:path w="1582" h="1551" extrusionOk="0">
                  <a:moveTo>
                    <a:pt x="791" y="0"/>
                  </a:moveTo>
                  <a:cubicBezTo>
                    <a:pt x="366" y="0"/>
                    <a:pt x="1" y="335"/>
                    <a:pt x="1" y="760"/>
                  </a:cubicBezTo>
                  <a:cubicBezTo>
                    <a:pt x="1" y="1216"/>
                    <a:pt x="366" y="1550"/>
                    <a:pt x="791" y="1550"/>
                  </a:cubicBezTo>
                  <a:cubicBezTo>
                    <a:pt x="1217" y="1550"/>
                    <a:pt x="1582" y="1216"/>
                    <a:pt x="1582" y="760"/>
                  </a:cubicBezTo>
                  <a:cubicBezTo>
                    <a:pt x="1582" y="335"/>
                    <a:pt x="1217" y="0"/>
                    <a:pt x="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a:off x="7007450" y="731750"/>
              <a:ext cx="39550" cy="38775"/>
            </a:xfrm>
            <a:custGeom>
              <a:avLst/>
              <a:gdLst/>
              <a:ahLst/>
              <a:cxnLst/>
              <a:rect l="l" t="t" r="r" b="b"/>
              <a:pathLst>
                <a:path w="1582" h="1551" extrusionOk="0">
                  <a:moveTo>
                    <a:pt x="791" y="0"/>
                  </a:moveTo>
                  <a:cubicBezTo>
                    <a:pt x="366" y="0"/>
                    <a:pt x="1" y="335"/>
                    <a:pt x="1" y="760"/>
                  </a:cubicBezTo>
                  <a:cubicBezTo>
                    <a:pt x="1" y="1186"/>
                    <a:pt x="366" y="1551"/>
                    <a:pt x="791" y="1551"/>
                  </a:cubicBezTo>
                  <a:cubicBezTo>
                    <a:pt x="1217" y="1551"/>
                    <a:pt x="1582" y="1186"/>
                    <a:pt x="1582" y="760"/>
                  </a:cubicBezTo>
                  <a:cubicBezTo>
                    <a:pt x="1582" y="335"/>
                    <a:pt x="1217" y="0"/>
                    <a:pt x="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6852450" y="1260625"/>
              <a:ext cx="39525" cy="39550"/>
            </a:xfrm>
            <a:custGeom>
              <a:avLst/>
              <a:gdLst/>
              <a:ahLst/>
              <a:cxnLst/>
              <a:rect l="l" t="t" r="r" b="b"/>
              <a:pathLst>
                <a:path w="1581" h="1582" extrusionOk="0">
                  <a:moveTo>
                    <a:pt x="791" y="1"/>
                  </a:moveTo>
                  <a:cubicBezTo>
                    <a:pt x="365" y="1"/>
                    <a:pt x="0" y="366"/>
                    <a:pt x="0" y="791"/>
                  </a:cubicBezTo>
                  <a:cubicBezTo>
                    <a:pt x="0" y="1217"/>
                    <a:pt x="365" y="1581"/>
                    <a:pt x="791" y="1581"/>
                  </a:cubicBezTo>
                  <a:cubicBezTo>
                    <a:pt x="1216" y="1581"/>
                    <a:pt x="1581" y="1217"/>
                    <a:pt x="1581" y="791"/>
                  </a:cubicBezTo>
                  <a:cubicBezTo>
                    <a:pt x="1581" y="366"/>
                    <a:pt x="1216" y="1"/>
                    <a:pt x="7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6852450" y="1128400"/>
              <a:ext cx="39525" cy="38800"/>
            </a:xfrm>
            <a:custGeom>
              <a:avLst/>
              <a:gdLst/>
              <a:ahLst/>
              <a:cxnLst/>
              <a:rect l="l" t="t" r="r" b="b"/>
              <a:pathLst>
                <a:path w="1581" h="1552" extrusionOk="0">
                  <a:moveTo>
                    <a:pt x="791" y="1"/>
                  </a:moveTo>
                  <a:cubicBezTo>
                    <a:pt x="365" y="1"/>
                    <a:pt x="0" y="335"/>
                    <a:pt x="0" y="791"/>
                  </a:cubicBezTo>
                  <a:cubicBezTo>
                    <a:pt x="0" y="1217"/>
                    <a:pt x="365" y="1551"/>
                    <a:pt x="791" y="1551"/>
                  </a:cubicBezTo>
                  <a:cubicBezTo>
                    <a:pt x="1216" y="1551"/>
                    <a:pt x="1581" y="1217"/>
                    <a:pt x="1581" y="791"/>
                  </a:cubicBezTo>
                  <a:cubicBezTo>
                    <a:pt x="1581" y="335"/>
                    <a:pt x="1216" y="1"/>
                    <a:pt x="7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a:off x="6852450" y="996200"/>
              <a:ext cx="39525" cy="38775"/>
            </a:xfrm>
            <a:custGeom>
              <a:avLst/>
              <a:gdLst/>
              <a:ahLst/>
              <a:cxnLst/>
              <a:rect l="l" t="t" r="r" b="b"/>
              <a:pathLst>
                <a:path w="1581" h="1551" extrusionOk="0">
                  <a:moveTo>
                    <a:pt x="791" y="0"/>
                  </a:moveTo>
                  <a:cubicBezTo>
                    <a:pt x="365" y="0"/>
                    <a:pt x="0" y="335"/>
                    <a:pt x="0" y="790"/>
                  </a:cubicBezTo>
                  <a:cubicBezTo>
                    <a:pt x="0" y="1216"/>
                    <a:pt x="365" y="1550"/>
                    <a:pt x="791" y="1550"/>
                  </a:cubicBezTo>
                  <a:cubicBezTo>
                    <a:pt x="1216" y="1550"/>
                    <a:pt x="1581" y="1216"/>
                    <a:pt x="1581" y="790"/>
                  </a:cubicBezTo>
                  <a:cubicBezTo>
                    <a:pt x="1581" y="335"/>
                    <a:pt x="1216" y="0"/>
                    <a:pt x="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6852450" y="863975"/>
              <a:ext cx="39525" cy="38775"/>
            </a:xfrm>
            <a:custGeom>
              <a:avLst/>
              <a:gdLst/>
              <a:ahLst/>
              <a:cxnLst/>
              <a:rect l="l" t="t" r="r" b="b"/>
              <a:pathLst>
                <a:path w="1581" h="1551" extrusionOk="0">
                  <a:moveTo>
                    <a:pt x="791" y="0"/>
                  </a:moveTo>
                  <a:cubicBezTo>
                    <a:pt x="365" y="0"/>
                    <a:pt x="0" y="335"/>
                    <a:pt x="0" y="760"/>
                  </a:cubicBezTo>
                  <a:cubicBezTo>
                    <a:pt x="0" y="1216"/>
                    <a:pt x="365" y="1550"/>
                    <a:pt x="791" y="1550"/>
                  </a:cubicBezTo>
                  <a:cubicBezTo>
                    <a:pt x="1216" y="1550"/>
                    <a:pt x="1581" y="1216"/>
                    <a:pt x="1581" y="760"/>
                  </a:cubicBezTo>
                  <a:cubicBezTo>
                    <a:pt x="1581" y="335"/>
                    <a:pt x="1216" y="0"/>
                    <a:pt x="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6852450" y="731750"/>
              <a:ext cx="39525" cy="38775"/>
            </a:xfrm>
            <a:custGeom>
              <a:avLst/>
              <a:gdLst/>
              <a:ahLst/>
              <a:cxnLst/>
              <a:rect l="l" t="t" r="r" b="b"/>
              <a:pathLst>
                <a:path w="1581" h="1551" extrusionOk="0">
                  <a:moveTo>
                    <a:pt x="791" y="0"/>
                  </a:moveTo>
                  <a:cubicBezTo>
                    <a:pt x="365" y="0"/>
                    <a:pt x="0" y="335"/>
                    <a:pt x="0" y="760"/>
                  </a:cubicBezTo>
                  <a:cubicBezTo>
                    <a:pt x="0" y="1186"/>
                    <a:pt x="365" y="1551"/>
                    <a:pt x="791" y="1551"/>
                  </a:cubicBezTo>
                  <a:cubicBezTo>
                    <a:pt x="1216" y="1551"/>
                    <a:pt x="1581" y="1186"/>
                    <a:pt x="1581" y="760"/>
                  </a:cubicBezTo>
                  <a:cubicBezTo>
                    <a:pt x="1581" y="335"/>
                    <a:pt x="1216" y="0"/>
                    <a:pt x="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6698175" y="1260625"/>
              <a:ext cx="38800" cy="39550"/>
            </a:xfrm>
            <a:custGeom>
              <a:avLst/>
              <a:gdLst/>
              <a:ahLst/>
              <a:cxnLst/>
              <a:rect l="l" t="t" r="r" b="b"/>
              <a:pathLst>
                <a:path w="1552" h="1582" extrusionOk="0">
                  <a:moveTo>
                    <a:pt x="791" y="1"/>
                  </a:moveTo>
                  <a:cubicBezTo>
                    <a:pt x="335" y="1"/>
                    <a:pt x="1" y="366"/>
                    <a:pt x="1" y="791"/>
                  </a:cubicBezTo>
                  <a:cubicBezTo>
                    <a:pt x="1" y="1217"/>
                    <a:pt x="335" y="1581"/>
                    <a:pt x="791" y="1581"/>
                  </a:cubicBezTo>
                  <a:cubicBezTo>
                    <a:pt x="1217" y="1581"/>
                    <a:pt x="1551" y="1217"/>
                    <a:pt x="1551" y="791"/>
                  </a:cubicBezTo>
                  <a:cubicBezTo>
                    <a:pt x="1551" y="366"/>
                    <a:pt x="1217" y="1"/>
                    <a:pt x="7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a:off x="6698175" y="1128400"/>
              <a:ext cx="38800" cy="38800"/>
            </a:xfrm>
            <a:custGeom>
              <a:avLst/>
              <a:gdLst/>
              <a:ahLst/>
              <a:cxnLst/>
              <a:rect l="l" t="t" r="r" b="b"/>
              <a:pathLst>
                <a:path w="1552" h="1552" extrusionOk="0">
                  <a:moveTo>
                    <a:pt x="791" y="1"/>
                  </a:moveTo>
                  <a:cubicBezTo>
                    <a:pt x="335" y="1"/>
                    <a:pt x="1" y="335"/>
                    <a:pt x="1" y="791"/>
                  </a:cubicBezTo>
                  <a:cubicBezTo>
                    <a:pt x="1" y="1217"/>
                    <a:pt x="335" y="1551"/>
                    <a:pt x="791" y="1551"/>
                  </a:cubicBezTo>
                  <a:cubicBezTo>
                    <a:pt x="1217" y="1551"/>
                    <a:pt x="1551" y="1217"/>
                    <a:pt x="1551" y="791"/>
                  </a:cubicBezTo>
                  <a:cubicBezTo>
                    <a:pt x="1551" y="335"/>
                    <a:pt x="1217" y="1"/>
                    <a:pt x="7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6698175" y="996200"/>
              <a:ext cx="38800" cy="38775"/>
            </a:xfrm>
            <a:custGeom>
              <a:avLst/>
              <a:gdLst/>
              <a:ahLst/>
              <a:cxnLst/>
              <a:rect l="l" t="t" r="r" b="b"/>
              <a:pathLst>
                <a:path w="1552" h="1551" extrusionOk="0">
                  <a:moveTo>
                    <a:pt x="791" y="0"/>
                  </a:moveTo>
                  <a:cubicBezTo>
                    <a:pt x="335" y="0"/>
                    <a:pt x="1" y="335"/>
                    <a:pt x="1" y="790"/>
                  </a:cubicBezTo>
                  <a:cubicBezTo>
                    <a:pt x="1" y="1216"/>
                    <a:pt x="335" y="1550"/>
                    <a:pt x="791" y="1550"/>
                  </a:cubicBezTo>
                  <a:cubicBezTo>
                    <a:pt x="1217" y="1550"/>
                    <a:pt x="1551" y="1216"/>
                    <a:pt x="1551" y="790"/>
                  </a:cubicBezTo>
                  <a:cubicBezTo>
                    <a:pt x="1551" y="335"/>
                    <a:pt x="1217" y="0"/>
                    <a:pt x="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6698175" y="863975"/>
              <a:ext cx="38800" cy="38775"/>
            </a:xfrm>
            <a:custGeom>
              <a:avLst/>
              <a:gdLst/>
              <a:ahLst/>
              <a:cxnLst/>
              <a:rect l="l" t="t" r="r" b="b"/>
              <a:pathLst>
                <a:path w="1552" h="1551" extrusionOk="0">
                  <a:moveTo>
                    <a:pt x="791" y="0"/>
                  </a:moveTo>
                  <a:cubicBezTo>
                    <a:pt x="335" y="0"/>
                    <a:pt x="1" y="335"/>
                    <a:pt x="1" y="760"/>
                  </a:cubicBezTo>
                  <a:cubicBezTo>
                    <a:pt x="1" y="1216"/>
                    <a:pt x="335" y="1550"/>
                    <a:pt x="791" y="1550"/>
                  </a:cubicBezTo>
                  <a:cubicBezTo>
                    <a:pt x="1217" y="1550"/>
                    <a:pt x="1551" y="1216"/>
                    <a:pt x="1551" y="760"/>
                  </a:cubicBezTo>
                  <a:cubicBezTo>
                    <a:pt x="1551" y="335"/>
                    <a:pt x="1217" y="0"/>
                    <a:pt x="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6698175" y="731750"/>
              <a:ext cx="38800" cy="38775"/>
            </a:xfrm>
            <a:custGeom>
              <a:avLst/>
              <a:gdLst/>
              <a:ahLst/>
              <a:cxnLst/>
              <a:rect l="l" t="t" r="r" b="b"/>
              <a:pathLst>
                <a:path w="1552" h="1551" extrusionOk="0">
                  <a:moveTo>
                    <a:pt x="791" y="0"/>
                  </a:moveTo>
                  <a:cubicBezTo>
                    <a:pt x="335" y="0"/>
                    <a:pt x="1" y="335"/>
                    <a:pt x="1" y="760"/>
                  </a:cubicBezTo>
                  <a:cubicBezTo>
                    <a:pt x="1" y="1186"/>
                    <a:pt x="335" y="1551"/>
                    <a:pt x="791" y="1551"/>
                  </a:cubicBezTo>
                  <a:cubicBezTo>
                    <a:pt x="1217" y="1551"/>
                    <a:pt x="1551" y="1186"/>
                    <a:pt x="1551" y="760"/>
                  </a:cubicBezTo>
                  <a:cubicBezTo>
                    <a:pt x="1551" y="335"/>
                    <a:pt x="1217" y="0"/>
                    <a:pt x="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p:nvPr/>
          </p:nvSpPr>
          <p:spPr>
            <a:xfrm>
              <a:off x="6543175" y="1260625"/>
              <a:ext cx="39525" cy="39550"/>
            </a:xfrm>
            <a:custGeom>
              <a:avLst/>
              <a:gdLst/>
              <a:ahLst/>
              <a:cxnLst/>
              <a:rect l="l" t="t" r="r" b="b"/>
              <a:pathLst>
                <a:path w="1581" h="1582" extrusionOk="0">
                  <a:moveTo>
                    <a:pt x="791" y="1"/>
                  </a:moveTo>
                  <a:cubicBezTo>
                    <a:pt x="365" y="1"/>
                    <a:pt x="0" y="366"/>
                    <a:pt x="0" y="791"/>
                  </a:cubicBezTo>
                  <a:cubicBezTo>
                    <a:pt x="0" y="1217"/>
                    <a:pt x="365" y="1581"/>
                    <a:pt x="791" y="1581"/>
                  </a:cubicBezTo>
                  <a:cubicBezTo>
                    <a:pt x="1216" y="1581"/>
                    <a:pt x="1581" y="1217"/>
                    <a:pt x="1581" y="791"/>
                  </a:cubicBezTo>
                  <a:cubicBezTo>
                    <a:pt x="1581" y="366"/>
                    <a:pt x="1216" y="1"/>
                    <a:pt x="7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a:off x="6543175" y="1128400"/>
              <a:ext cx="39525" cy="38800"/>
            </a:xfrm>
            <a:custGeom>
              <a:avLst/>
              <a:gdLst/>
              <a:ahLst/>
              <a:cxnLst/>
              <a:rect l="l" t="t" r="r" b="b"/>
              <a:pathLst>
                <a:path w="1581" h="1552" extrusionOk="0">
                  <a:moveTo>
                    <a:pt x="791" y="1"/>
                  </a:moveTo>
                  <a:cubicBezTo>
                    <a:pt x="365" y="1"/>
                    <a:pt x="0" y="335"/>
                    <a:pt x="0" y="791"/>
                  </a:cubicBezTo>
                  <a:cubicBezTo>
                    <a:pt x="0" y="1217"/>
                    <a:pt x="365" y="1551"/>
                    <a:pt x="791" y="1551"/>
                  </a:cubicBezTo>
                  <a:cubicBezTo>
                    <a:pt x="1216" y="1551"/>
                    <a:pt x="1581" y="1217"/>
                    <a:pt x="1581" y="791"/>
                  </a:cubicBezTo>
                  <a:cubicBezTo>
                    <a:pt x="1581" y="335"/>
                    <a:pt x="1216" y="1"/>
                    <a:pt x="7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a:off x="6543175" y="996200"/>
              <a:ext cx="39525" cy="38775"/>
            </a:xfrm>
            <a:custGeom>
              <a:avLst/>
              <a:gdLst/>
              <a:ahLst/>
              <a:cxnLst/>
              <a:rect l="l" t="t" r="r" b="b"/>
              <a:pathLst>
                <a:path w="1581" h="1551" extrusionOk="0">
                  <a:moveTo>
                    <a:pt x="791" y="0"/>
                  </a:moveTo>
                  <a:cubicBezTo>
                    <a:pt x="365" y="0"/>
                    <a:pt x="0" y="335"/>
                    <a:pt x="0" y="790"/>
                  </a:cubicBezTo>
                  <a:cubicBezTo>
                    <a:pt x="0" y="1216"/>
                    <a:pt x="365" y="1550"/>
                    <a:pt x="791" y="1550"/>
                  </a:cubicBezTo>
                  <a:cubicBezTo>
                    <a:pt x="1216" y="1550"/>
                    <a:pt x="1581" y="1216"/>
                    <a:pt x="1581" y="790"/>
                  </a:cubicBezTo>
                  <a:cubicBezTo>
                    <a:pt x="1581" y="335"/>
                    <a:pt x="1216" y="0"/>
                    <a:pt x="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a:off x="6543175" y="863975"/>
              <a:ext cx="39525" cy="38775"/>
            </a:xfrm>
            <a:custGeom>
              <a:avLst/>
              <a:gdLst/>
              <a:ahLst/>
              <a:cxnLst/>
              <a:rect l="l" t="t" r="r" b="b"/>
              <a:pathLst>
                <a:path w="1581" h="1551" extrusionOk="0">
                  <a:moveTo>
                    <a:pt x="791" y="0"/>
                  </a:moveTo>
                  <a:cubicBezTo>
                    <a:pt x="365" y="0"/>
                    <a:pt x="0" y="335"/>
                    <a:pt x="0" y="760"/>
                  </a:cubicBezTo>
                  <a:cubicBezTo>
                    <a:pt x="0" y="1216"/>
                    <a:pt x="365" y="1550"/>
                    <a:pt x="791" y="1550"/>
                  </a:cubicBezTo>
                  <a:cubicBezTo>
                    <a:pt x="1216" y="1550"/>
                    <a:pt x="1581" y="1216"/>
                    <a:pt x="1581" y="760"/>
                  </a:cubicBezTo>
                  <a:cubicBezTo>
                    <a:pt x="1581" y="335"/>
                    <a:pt x="1216" y="0"/>
                    <a:pt x="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a:off x="6543175" y="731750"/>
              <a:ext cx="39525" cy="38775"/>
            </a:xfrm>
            <a:custGeom>
              <a:avLst/>
              <a:gdLst/>
              <a:ahLst/>
              <a:cxnLst/>
              <a:rect l="l" t="t" r="r" b="b"/>
              <a:pathLst>
                <a:path w="1581" h="1551" extrusionOk="0">
                  <a:moveTo>
                    <a:pt x="791" y="0"/>
                  </a:moveTo>
                  <a:cubicBezTo>
                    <a:pt x="365" y="0"/>
                    <a:pt x="0" y="335"/>
                    <a:pt x="0" y="760"/>
                  </a:cubicBezTo>
                  <a:cubicBezTo>
                    <a:pt x="0" y="1186"/>
                    <a:pt x="365" y="1551"/>
                    <a:pt x="791" y="1551"/>
                  </a:cubicBezTo>
                  <a:cubicBezTo>
                    <a:pt x="1216" y="1551"/>
                    <a:pt x="1581" y="1186"/>
                    <a:pt x="1581" y="760"/>
                  </a:cubicBezTo>
                  <a:cubicBezTo>
                    <a:pt x="1581" y="335"/>
                    <a:pt x="1216" y="0"/>
                    <a:pt x="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a:off x="6388900" y="1260625"/>
              <a:ext cx="38800" cy="39550"/>
            </a:xfrm>
            <a:custGeom>
              <a:avLst/>
              <a:gdLst/>
              <a:ahLst/>
              <a:cxnLst/>
              <a:rect l="l" t="t" r="r" b="b"/>
              <a:pathLst>
                <a:path w="1552" h="1582" extrusionOk="0">
                  <a:moveTo>
                    <a:pt x="761" y="1"/>
                  </a:moveTo>
                  <a:cubicBezTo>
                    <a:pt x="335" y="1"/>
                    <a:pt x="1" y="366"/>
                    <a:pt x="1" y="791"/>
                  </a:cubicBezTo>
                  <a:cubicBezTo>
                    <a:pt x="1" y="1217"/>
                    <a:pt x="335" y="1581"/>
                    <a:pt x="761" y="1581"/>
                  </a:cubicBezTo>
                  <a:cubicBezTo>
                    <a:pt x="1186" y="1581"/>
                    <a:pt x="1551" y="1217"/>
                    <a:pt x="1551" y="791"/>
                  </a:cubicBezTo>
                  <a:cubicBezTo>
                    <a:pt x="1551" y="366"/>
                    <a:pt x="1186" y="1"/>
                    <a:pt x="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a:off x="6388900" y="1128400"/>
              <a:ext cx="38800" cy="38800"/>
            </a:xfrm>
            <a:custGeom>
              <a:avLst/>
              <a:gdLst/>
              <a:ahLst/>
              <a:cxnLst/>
              <a:rect l="l" t="t" r="r" b="b"/>
              <a:pathLst>
                <a:path w="1552" h="1552" extrusionOk="0">
                  <a:moveTo>
                    <a:pt x="761" y="1"/>
                  </a:moveTo>
                  <a:cubicBezTo>
                    <a:pt x="335" y="1"/>
                    <a:pt x="1" y="335"/>
                    <a:pt x="1" y="791"/>
                  </a:cubicBezTo>
                  <a:cubicBezTo>
                    <a:pt x="1" y="1217"/>
                    <a:pt x="335" y="1551"/>
                    <a:pt x="761" y="1551"/>
                  </a:cubicBezTo>
                  <a:cubicBezTo>
                    <a:pt x="1186" y="1551"/>
                    <a:pt x="1551" y="1217"/>
                    <a:pt x="1551" y="791"/>
                  </a:cubicBezTo>
                  <a:cubicBezTo>
                    <a:pt x="1551" y="335"/>
                    <a:pt x="1186" y="1"/>
                    <a:pt x="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0"/>
            <p:cNvSpPr/>
            <p:nvPr/>
          </p:nvSpPr>
          <p:spPr>
            <a:xfrm>
              <a:off x="6388900" y="996200"/>
              <a:ext cx="38800" cy="38775"/>
            </a:xfrm>
            <a:custGeom>
              <a:avLst/>
              <a:gdLst/>
              <a:ahLst/>
              <a:cxnLst/>
              <a:rect l="l" t="t" r="r" b="b"/>
              <a:pathLst>
                <a:path w="1552" h="1551" extrusionOk="0">
                  <a:moveTo>
                    <a:pt x="761" y="0"/>
                  </a:moveTo>
                  <a:cubicBezTo>
                    <a:pt x="335" y="0"/>
                    <a:pt x="1" y="335"/>
                    <a:pt x="1" y="790"/>
                  </a:cubicBezTo>
                  <a:cubicBezTo>
                    <a:pt x="1" y="1216"/>
                    <a:pt x="335" y="1550"/>
                    <a:pt x="761" y="1550"/>
                  </a:cubicBezTo>
                  <a:cubicBezTo>
                    <a:pt x="1186" y="1550"/>
                    <a:pt x="1551" y="1216"/>
                    <a:pt x="1551" y="790"/>
                  </a:cubicBezTo>
                  <a:cubicBezTo>
                    <a:pt x="1551" y="335"/>
                    <a:pt x="1186" y="0"/>
                    <a:pt x="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0"/>
            <p:cNvSpPr/>
            <p:nvPr/>
          </p:nvSpPr>
          <p:spPr>
            <a:xfrm>
              <a:off x="6388900" y="863975"/>
              <a:ext cx="38800" cy="38775"/>
            </a:xfrm>
            <a:custGeom>
              <a:avLst/>
              <a:gdLst/>
              <a:ahLst/>
              <a:cxnLst/>
              <a:rect l="l" t="t" r="r" b="b"/>
              <a:pathLst>
                <a:path w="1552" h="1551" extrusionOk="0">
                  <a:moveTo>
                    <a:pt x="761" y="0"/>
                  </a:moveTo>
                  <a:cubicBezTo>
                    <a:pt x="335" y="0"/>
                    <a:pt x="1" y="335"/>
                    <a:pt x="1" y="760"/>
                  </a:cubicBezTo>
                  <a:cubicBezTo>
                    <a:pt x="1" y="1216"/>
                    <a:pt x="335" y="1550"/>
                    <a:pt x="761" y="1550"/>
                  </a:cubicBezTo>
                  <a:cubicBezTo>
                    <a:pt x="1186" y="1550"/>
                    <a:pt x="1551" y="1216"/>
                    <a:pt x="1551" y="760"/>
                  </a:cubicBezTo>
                  <a:cubicBezTo>
                    <a:pt x="1551" y="335"/>
                    <a:pt x="1186" y="0"/>
                    <a:pt x="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p:nvPr/>
          </p:nvSpPr>
          <p:spPr>
            <a:xfrm>
              <a:off x="6388900" y="731750"/>
              <a:ext cx="38800" cy="38775"/>
            </a:xfrm>
            <a:custGeom>
              <a:avLst/>
              <a:gdLst/>
              <a:ahLst/>
              <a:cxnLst/>
              <a:rect l="l" t="t" r="r" b="b"/>
              <a:pathLst>
                <a:path w="1552" h="1551" extrusionOk="0">
                  <a:moveTo>
                    <a:pt x="761" y="0"/>
                  </a:moveTo>
                  <a:cubicBezTo>
                    <a:pt x="335" y="0"/>
                    <a:pt x="1" y="335"/>
                    <a:pt x="1" y="760"/>
                  </a:cubicBezTo>
                  <a:cubicBezTo>
                    <a:pt x="1" y="1186"/>
                    <a:pt x="335" y="1551"/>
                    <a:pt x="761" y="1551"/>
                  </a:cubicBezTo>
                  <a:cubicBezTo>
                    <a:pt x="1186" y="1551"/>
                    <a:pt x="1551" y="1186"/>
                    <a:pt x="1551" y="760"/>
                  </a:cubicBezTo>
                  <a:cubicBezTo>
                    <a:pt x="1551" y="335"/>
                    <a:pt x="1186" y="0"/>
                    <a:pt x="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20"/>
          <p:cNvSpPr txBox="1">
            <a:spLocks noGrp="1"/>
          </p:cNvSpPr>
          <p:nvPr>
            <p:ph type="title"/>
          </p:nvPr>
        </p:nvSpPr>
        <p:spPr>
          <a:xfrm>
            <a:off x="2286000" y="1673352"/>
            <a:ext cx="4572000" cy="1261800"/>
          </a:xfrm>
          <a:prstGeom prst="rect">
            <a:avLst/>
          </a:prstGeom>
        </p:spPr>
        <p:txBody>
          <a:bodyPr spcFirstLastPara="1" wrap="square" lIns="0" tIns="0" rIns="0" bIns="0" anchor="b" anchorCtr="0">
            <a:noAutofit/>
          </a:bodyPr>
          <a:lstStyle>
            <a:lvl1pPr lvl="0" algn="ctr">
              <a:spcBef>
                <a:spcPts val="0"/>
              </a:spcBef>
              <a:spcAft>
                <a:spcPts val="0"/>
              </a:spcAft>
              <a:buClr>
                <a:schemeClr val="lt1"/>
              </a:buClr>
              <a:buSzPts val="4800"/>
              <a:buNone/>
              <a:defRPr sz="4800">
                <a:solidFill>
                  <a:schemeClr val="accent1"/>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67" name="Google Shape;167;p20"/>
          <p:cNvSpPr/>
          <p:nvPr/>
        </p:nvSpPr>
        <p:spPr>
          <a:xfrm>
            <a:off x="-851700" y="-685800"/>
            <a:ext cx="2306100" cy="2306100"/>
          </a:xfrm>
          <a:prstGeom prst="diamond">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694475" y="-528575"/>
            <a:ext cx="1991700" cy="19917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57200"/>
            <a:ext cx="7717500" cy="572700"/>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1pPr>
            <a:lvl2pPr lvl="1"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2pPr>
            <a:lvl3pPr lvl="2"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3pPr>
            <a:lvl4pPr lvl="3"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4pPr>
            <a:lvl5pPr lvl="4"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5pPr>
            <a:lvl6pPr lvl="5"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6pPr>
            <a:lvl7pPr lvl="6"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7pPr>
            <a:lvl8pPr lvl="7"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8pPr>
            <a:lvl9pPr lvl="8"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56" r:id="rId5"/>
    <p:sldLayoutId id="2147483661" r:id="rId6"/>
    <p:sldLayoutId id="2147483664" r:id="rId7"/>
    <p:sldLayoutId id="214748366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7"/>
        <p:cNvGrpSpPr/>
        <p:nvPr/>
      </p:nvGrpSpPr>
      <p:grpSpPr>
        <a:xfrm>
          <a:off x="0" y="0"/>
          <a:ext cx="0" cy="0"/>
          <a:chOff x="0" y="0"/>
          <a:chExt cx="0" cy="0"/>
        </a:xfrm>
      </p:grpSpPr>
      <p:sp>
        <p:nvSpPr>
          <p:cNvPr id="268" name="Google Shape;268;p42"/>
          <p:cNvSpPr txBox="1">
            <a:spLocks noGrp="1"/>
          </p:cNvSpPr>
          <p:nvPr>
            <p:ph type="ctrTitle"/>
          </p:nvPr>
        </p:nvSpPr>
        <p:spPr>
          <a:xfrm>
            <a:off x="5705850" y="257298"/>
            <a:ext cx="2377500" cy="253132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WIG 3004 </a:t>
            </a:r>
            <a:br>
              <a:rPr lang="en-US" dirty="0"/>
            </a:br>
            <a:r>
              <a:rPr lang="en-US" dirty="0"/>
              <a:t>VIRTUAL REALITY</a:t>
            </a:r>
            <a:endParaRPr dirty="0"/>
          </a:p>
        </p:txBody>
      </p:sp>
      <p:sp>
        <p:nvSpPr>
          <p:cNvPr id="269" name="Google Shape;269;p42"/>
          <p:cNvSpPr txBox="1">
            <a:spLocks noGrp="1"/>
          </p:cNvSpPr>
          <p:nvPr>
            <p:ph type="subTitle" idx="1"/>
          </p:nvPr>
        </p:nvSpPr>
        <p:spPr>
          <a:xfrm>
            <a:off x="5714999" y="3108949"/>
            <a:ext cx="2661249" cy="116196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600" dirty="0"/>
              <a:t>Ethical and Social Implications</a:t>
            </a:r>
            <a:endParaRPr sz="3600" dirty="0"/>
          </a:p>
        </p:txBody>
      </p:sp>
      <p:cxnSp>
        <p:nvCxnSpPr>
          <p:cNvPr id="270" name="Google Shape;270;p42"/>
          <p:cNvCxnSpPr/>
          <p:nvPr/>
        </p:nvCxnSpPr>
        <p:spPr>
          <a:xfrm>
            <a:off x="5731500" y="2926625"/>
            <a:ext cx="2121600" cy="0"/>
          </a:xfrm>
          <a:prstGeom prst="straightConnector1">
            <a:avLst/>
          </a:prstGeom>
          <a:noFill/>
          <a:ln w="19050" cap="rnd" cmpd="sng">
            <a:solidFill>
              <a:schemeClr val="accent3"/>
            </a:solidFill>
            <a:prstDash val="dot"/>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9"/>
          <p:cNvSpPr txBox="1">
            <a:spLocks noGrp="1"/>
          </p:cNvSpPr>
          <p:nvPr>
            <p:ph type="title"/>
          </p:nvPr>
        </p:nvSpPr>
        <p:spPr>
          <a:xfrm>
            <a:off x="5057700" y="828913"/>
            <a:ext cx="3055500" cy="96013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400" dirty="0"/>
              <a:t>Exercise</a:t>
            </a:r>
            <a:endParaRPr sz="4400" dirty="0"/>
          </a:p>
        </p:txBody>
      </p:sp>
      <p:pic>
        <p:nvPicPr>
          <p:cNvPr id="419" name="Google Shape;419;p59"/>
          <p:cNvPicPr preferRelativeResize="0"/>
          <p:nvPr/>
        </p:nvPicPr>
        <p:blipFill rotWithShape="1">
          <a:blip r:embed="rId3">
            <a:alphaModFix/>
          </a:blip>
          <a:srcRect l="20372" r="20372"/>
          <a:stretch/>
        </p:blipFill>
        <p:spPr>
          <a:xfrm>
            <a:off x="0" y="0"/>
            <a:ext cx="4572001" cy="5142689"/>
          </a:xfrm>
          <a:prstGeom prst="rect">
            <a:avLst/>
          </a:prstGeom>
          <a:noFill/>
          <a:ln>
            <a:noFill/>
          </a:ln>
        </p:spPr>
      </p:pic>
      <p:sp>
        <p:nvSpPr>
          <p:cNvPr id="420" name="Google Shape;420;p59"/>
          <p:cNvSpPr txBox="1">
            <a:spLocks noGrp="1"/>
          </p:cNvSpPr>
          <p:nvPr>
            <p:ph type="subTitle" idx="1"/>
          </p:nvPr>
        </p:nvSpPr>
        <p:spPr>
          <a:xfrm>
            <a:off x="5059200" y="1639957"/>
            <a:ext cx="3054000" cy="2674630"/>
          </a:xfrm>
          <a:prstGeom prst="rect">
            <a:avLst/>
          </a:prstGeom>
        </p:spPr>
        <p:txBody>
          <a:bodyPr spcFirstLastPara="1" wrap="square" lIns="0" tIns="91425" rIns="91425" bIns="91425" anchor="t" anchorCtr="0">
            <a:noAutofit/>
          </a:bodyPr>
          <a:lstStyle/>
          <a:p>
            <a:pPr algn="l"/>
            <a:r>
              <a:rPr lang="en-US" sz="2000" b="1" dirty="0">
                <a:solidFill>
                  <a:srgbClr val="202124"/>
                </a:solidFill>
                <a:latin typeface="arial" panose="020B0604020202020204" pitchFamily="34" charset="0"/>
              </a:rPr>
              <a:t>Please refer to the article in spectrum</a:t>
            </a: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4"/>
          <p:cNvSpPr txBox="1">
            <a:spLocks noGrp="1"/>
          </p:cNvSpPr>
          <p:nvPr>
            <p:ph type="title"/>
          </p:nvPr>
        </p:nvSpPr>
        <p:spPr>
          <a:xfrm>
            <a:off x="591014" y="672860"/>
            <a:ext cx="7362585" cy="175529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Ethical and Social Implications</a:t>
            </a:r>
            <a:endParaRPr dirty="0"/>
          </a:p>
        </p:txBody>
      </p:sp>
      <p:sp>
        <p:nvSpPr>
          <p:cNvPr id="5" name="TextBox 4">
            <a:extLst>
              <a:ext uri="{FF2B5EF4-FFF2-40B4-BE49-F238E27FC236}">
                <a16:creationId xmlns:a16="http://schemas.microsoft.com/office/drawing/2014/main" id="{2DB28F4A-9D35-4F1C-8418-2BC87464C3DE}"/>
              </a:ext>
            </a:extLst>
          </p:cNvPr>
          <p:cNvSpPr txBox="1"/>
          <p:nvPr/>
        </p:nvSpPr>
        <p:spPr>
          <a:xfrm>
            <a:off x="591014" y="2784858"/>
            <a:ext cx="7961971" cy="1077218"/>
          </a:xfrm>
          <a:prstGeom prst="rect">
            <a:avLst/>
          </a:prstGeom>
          <a:noFill/>
        </p:spPr>
        <p:txBody>
          <a:bodyPr wrap="square">
            <a:spAutoFit/>
          </a:bodyPr>
          <a:lstStyle/>
          <a:p>
            <a:r>
              <a:rPr lang="en-US" sz="3200" i="0" dirty="0">
                <a:solidFill>
                  <a:srgbClr val="202124"/>
                </a:solidFill>
                <a:effectLst/>
                <a:latin typeface="arial" panose="020B0604020202020204" pitchFamily="34" charset="0"/>
              </a:rPr>
              <a:t>Considerations for </a:t>
            </a:r>
            <a:r>
              <a:rPr lang="en-US" sz="3200" b="1" i="0" dirty="0">
                <a:solidFill>
                  <a:srgbClr val="202124"/>
                </a:solidFill>
                <a:effectLst/>
                <a:latin typeface="arial" panose="020B0604020202020204" pitchFamily="34" charset="0"/>
              </a:rPr>
              <a:t>privacy, safety</a:t>
            </a:r>
            <a:r>
              <a:rPr lang="en-US" sz="3200" i="0" dirty="0">
                <a:solidFill>
                  <a:srgbClr val="202124"/>
                </a:solidFill>
                <a:effectLst/>
                <a:latin typeface="arial" panose="020B0604020202020204" pitchFamily="34" charset="0"/>
              </a:rPr>
              <a:t>, and </a:t>
            </a:r>
            <a:r>
              <a:rPr lang="en-US" sz="3200" b="1" i="0" dirty="0">
                <a:solidFill>
                  <a:srgbClr val="202124"/>
                </a:solidFill>
                <a:effectLst/>
                <a:latin typeface="arial" panose="020B0604020202020204" pitchFamily="34" charset="0"/>
              </a:rPr>
              <a:t>ethical </a:t>
            </a:r>
            <a:r>
              <a:rPr lang="en-US" sz="3200" i="0" dirty="0">
                <a:solidFill>
                  <a:srgbClr val="202124"/>
                </a:solidFill>
                <a:effectLst/>
                <a:latin typeface="arial" panose="020B0604020202020204" pitchFamily="34" charset="0"/>
              </a:rPr>
              <a:t>use of VR technology</a:t>
            </a:r>
            <a:endParaRPr lang="en-US"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2"/>
          <p:cNvSpPr txBox="1">
            <a:spLocks noGrp="1"/>
          </p:cNvSpPr>
          <p:nvPr>
            <p:ph type="body" idx="1"/>
          </p:nvPr>
        </p:nvSpPr>
        <p:spPr>
          <a:xfrm>
            <a:off x="892098" y="960120"/>
            <a:ext cx="7243827" cy="3680460"/>
          </a:xfrm>
          <a:prstGeom prst="rect">
            <a:avLst/>
          </a:prstGeom>
        </p:spPr>
        <p:txBody>
          <a:bodyPr spcFirstLastPara="1" wrap="square" lIns="91425" tIns="91425" rIns="91425" bIns="91425" anchor="t" anchorCtr="0">
            <a:noAutofit/>
          </a:bodyPr>
          <a:lstStyle/>
          <a:p>
            <a:pPr marL="342900" indent="-342900">
              <a:lnSpc>
                <a:spcPct val="90000"/>
              </a:lnSpc>
              <a:spcBef>
                <a:spcPts val="1000"/>
              </a:spcBef>
              <a:buClrTx/>
              <a:buSzTx/>
              <a:defRPr/>
            </a:pPr>
            <a:r>
              <a:rPr kumimoji="0" lang="en-US" altLang="en-US" sz="2400" b="1" i="0" u="none" strike="noStrike" kern="1200" cap="none" spc="0" normalizeH="0" baseline="0" noProof="0" dirty="0">
                <a:ln>
                  <a:noFill/>
                </a:ln>
                <a:solidFill>
                  <a:prstClr val="black"/>
                </a:solidFill>
                <a:effectLst/>
                <a:uLnTx/>
                <a:uFillTx/>
                <a:latin typeface="Calibri" panose="020F0502020204030204"/>
                <a:ea typeface="+mn-ea"/>
                <a:cs typeface="+mn-cs"/>
              </a:rPr>
              <a:t>Data Collection</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n-ea"/>
                <a:cs typeface="+mn-cs"/>
              </a:rPr>
              <a:t>: VR applications often collect user data for various purposes such as improving user experience or targeted advertising. Students should understand the implications of data collection in VR environments and how it relates to privacy concerns</a:t>
            </a:r>
          </a:p>
          <a:p>
            <a:pPr marL="342900" indent="-342900">
              <a:lnSpc>
                <a:spcPct val="90000"/>
              </a:lnSpc>
              <a:spcBef>
                <a:spcPts val="1000"/>
              </a:spcBef>
              <a:buClrTx/>
              <a:buSzTx/>
              <a:defRPr/>
            </a:pPr>
            <a:r>
              <a:rPr kumimoji="0" lang="en-US" altLang="en-US" sz="2400" b="1" i="0" u="none" strike="noStrike" kern="1200" cap="none" spc="0" normalizeH="0" baseline="0" noProof="0" dirty="0">
                <a:ln>
                  <a:noFill/>
                </a:ln>
                <a:solidFill>
                  <a:prstClr val="black"/>
                </a:solidFill>
                <a:effectLst/>
                <a:uLnTx/>
                <a:uFillTx/>
                <a:latin typeface="Calibri" panose="020F0502020204030204"/>
                <a:ea typeface="+mn-ea"/>
                <a:cs typeface="+mn-cs"/>
              </a:rPr>
              <a:t>Biometric Data</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n-ea"/>
                <a:cs typeface="+mn-cs"/>
              </a:rPr>
              <a:t>: VR systems may capture biometric data such as eye movements, heart rate, or facial expressions. Discussing the ethical use and storage of such sensitive data is essential.</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3" name="Google Shape;343;p52"/>
          <p:cNvSpPr txBox="1">
            <a:spLocks noGrp="1"/>
          </p:cNvSpPr>
          <p:nvPr>
            <p:ph type="title"/>
          </p:nvPr>
        </p:nvSpPr>
        <p:spPr>
          <a:xfrm>
            <a:off x="1008075" y="502920"/>
            <a:ext cx="2770296" cy="457200"/>
          </a:xfrm>
          <a:prstGeom prst="rect">
            <a:avLst/>
          </a:prstGeom>
        </p:spPr>
        <p:txBody>
          <a:bodyPr spcFirstLastPara="1" wrap="square" lIns="91425" tIns="0" rIns="0" bIns="0" anchor="t" anchorCtr="0">
            <a:noAutofit/>
          </a:bodyPr>
          <a:lstStyle/>
          <a:p>
            <a:pPr lvl="0" algn="ctr">
              <a:buClr>
                <a:schemeClr val="dk1"/>
              </a:buClr>
              <a:buSzPts val="1100"/>
            </a:pPr>
            <a:r>
              <a:rPr lang="en-US" dirty="0">
                <a:solidFill>
                  <a:schemeClr val="accent1"/>
                </a:solidFill>
              </a:rPr>
              <a:t>Privacy</a:t>
            </a:r>
            <a:r>
              <a:rPr lang="en" dirty="0">
                <a:solidFill>
                  <a:schemeClr val="accent1"/>
                </a:solidFill>
              </a:rPr>
              <a:t> </a:t>
            </a:r>
            <a:r>
              <a:rPr lang="en-US" dirty="0">
                <a:solidFill>
                  <a:schemeClr val="accent2"/>
                </a:solidFill>
              </a:rPr>
              <a:t>Concerns</a:t>
            </a:r>
            <a:endParaRPr dirty="0"/>
          </a:p>
        </p:txBody>
      </p:sp>
    </p:spTree>
    <p:extLst>
      <p:ext uri="{BB962C8B-B14F-4D97-AF65-F5344CB8AC3E}">
        <p14:creationId xmlns:p14="http://schemas.microsoft.com/office/powerpoint/2010/main" val="2320763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31EAA349-6409-1C40-3E97-845C35D30567}"/>
            </a:ext>
          </a:extLst>
        </p:cNvPr>
        <p:cNvGrpSpPr/>
        <p:nvPr/>
      </p:nvGrpSpPr>
      <p:grpSpPr>
        <a:xfrm>
          <a:off x="0" y="0"/>
          <a:ext cx="0" cy="0"/>
          <a:chOff x="0" y="0"/>
          <a:chExt cx="0" cy="0"/>
        </a:xfrm>
      </p:grpSpPr>
      <p:sp>
        <p:nvSpPr>
          <p:cNvPr id="342" name="Google Shape;342;p52">
            <a:extLst>
              <a:ext uri="{FF2B5EF4-FFF2-40B4-BE49-F238E27FC236}">
                <a16:creationId xmlns:a16="http://schemas.microsoft.com/office/drawing/2014/main" id="{5118A626-FE17-EA67-E7C6-52C6F95B755E}"/>
              </a:ext>
            </a:extLst>
          </p:cNvPr>
          <p:cNvSpPr txBox="1">
            <a:spLocks noGrp="1"/>
          </p:cNvSpPr>
          <p:nvPr>
            <p:ph type="body" idx="1"/>
          </p:nvPr>
        </p:nvSpPr>
        <p:spPr>
          <a:xfrm>
            <a:off x="892098" y="960120"/>
            <a:ext cx="7243827" cy="3680460"/>
          </a:xfrm>
          <a:prstGeom prst="rect">
            <a:avLst/>
          </a:prstGeom>
        </p:spPr>
        <p:txBody>
          <a:bodyPr spcFirstLastPara="1" wrap="square" lIns="91425" tIns="91425" rIns="91425" bIns="91425" anchor="t" anchorCtr="0">
            <a:noAutofit/>
          </a:bodyPr>
          <a:lstStyle/>
          <a:p>
            <a:pPr marL="342900" indent="-342900">
              <a:lnSpc>
                <a:spcPct val="90000"/>
              </a:lnSpc>
              <a:spcBef>
                <a:spcPts val="1000"/>
              </a:spcBef>
              <a:buClrTx/>
              <a:buSzTx/>
              <a:defRPr/>
            </a:pPr>
            <a:r>
              <a:rPr kumimoji="0" lang="en-US" altLang="en-US" sz="2400" b="1" i="0" u="none" strike="noStrike" kern="1200" cap="none" spc="0" normalizeH="0" baseline="0" noProof="0" dirty="0">
                <a:ln>
                  <a:noFill/>
                </a:ln>
                <a:solidFill>
                  <a:prstClr val="black"/>
                </a:solidFill>
                <a:effectLst/>
                <a:uLnTx/>
                <a:uFillTx/>
                <a:latin typeface="Calibri" panose="020F0502020204030204"/>
                <a:ea typeface="+mn-ea"/>
                <a:cs typeface="+mn-cs"/>
              </a:rPr>
              <a:t>Consent: </a:t>
            </a:r>
            <a:r>
              <a:rPr kumimoji="0" lang="en-US" altLang="en-US" sz="2400" i="0" u="none" strike="noStrike" kern="1200" cap="none" spc="0" normalizeH="0" baseline="0" noProof="0" dirty="0">
                <a:ln>
                  <a:noFill/>
                </a:ln>
                <a:solidFill>
                  <a:prstClr val="black"/>
                </a:solidFill>
                <a:effectLst/>
                <a:uLnTx/>
                <a:uFillTx/>
                <a:latin typeface="Calibri" panose="020F0502020204030204"/>
                <a:ea typeface="+mn-ea"/>
                <a:cs typeface="+mn-cs"/>
              </a:rPr>
              <a:t>Users should have control over their data and be able to provide informed consent for its collection and usage.</a:t>
            </a:r>
          </a:p>
          <a:p>
            <a:pPr marL="342900" indent="-342900">
              <a:lnSpc>
                <a:spcPct val="90000"/>
              </a:lnSpc>
              <a:spcBef>
                <a:spcPts val="1000"/>
              </a:spcBef>
              <a:buClrTx/>
              <a:buSzTx/>
              <a:defRPr/>
            </a:pPr>
            <a:r>
              <a:rPr kumimoji="0" lang="en-US" altLang="en-US" sz="2400" b="1" i="0" u="none" strike="noStrike" kern="1200" cap="none" spc="0" normalizeH="0" baseline="0" noProof="0" dirty="0">
                <a:ln>
                  <a:noFill/>
                </a:ln>
                <a:solidFill>
                  <a:prstClr val="black"/>
                </a:solidFill>
                <a:effectLst/>
                <a:uLnTx/>
                <a:uFillTx/>
                <a:latin typeface="Calibri" panose="020F0502020204030204"/>
                <a:ea typeface="+mn-ea"/>
                <a:cs typeface="+mn-cs"/>
              </a:rPr>
              <a:t>Data Security: </a:t>
            </a:r>
            <a:r>
              <a:rPr kumimoji="0" lang="en-US" altLang="en-US" sz="2400" i="0" u="none" strike="noStrike" kern="1200" cap="none" spc="0" normalizeH="0" baseline="0" noProof="0" dirty="0">
                <a:ln>
                  <a:noFill/>
                </a:ln>
                <a:solidFill>
                  <a:prstClr val="black"/>
                </a:solidFill>
                <a:effectLst/>
                <a:uLnTx/>
                <a:uFillTx/>
                <a:latin typeface="Calibri" panose="020F0502020204030204"/>
                <a:ea typeface="+mn-ea"/>
                <a:cs typeface="+mn-cs"/>
              </a:rPr>
              <a:t>Safeguarding the data collected by VR systems is crucial to prevent unauthorized access or misuse. This involves implementing robust security measures to protect user privacy.</a:t>
            </a:r>
          </a:p>
        </p:txBody>
      </p:sp>
      <p:sp>
        <p:nvSpPr>
          <p:cNvPr id="343" name="Google Shape;343;p52">
            <a:extLst>
              <a:ext uri="{FF2B5EF4-FFF2-40B4-BE49-F238E27FC236}">
                <a16:creationId xmlns:a16="http://schemas.microsoft.com/office/drawing/2014/main" id="{D6342B12-70E6-8313-0EAB-9BB0BDDFDD31}"/>
              </a:ext>
            </a:extLst>
          </p:cNvPr>
          <p:cNvSpPr txBox="1">
            <a:spLocks noGrp="1"/>
          </p:cNvSpPr>
          <p:nvPr>
            <p:ph type="title"/>
          </p:nvPr>
        </p:nvSpPr>
        <p:spPr>
          <a:xfrm>
            <a:off x="1008075" y="502920"/>
            <a:ext cx="2770296" cy="457200"/>
          </a:xfrm>
          <a:prstGeom prst="rect">
            <a:avLst/>
          </a:prstGeom>
        </p:spPr>
        <p:txBody>
          <a:bodyPr spcFirstLastPara="1" wrap="square" lIns="91425" tIns="0" rIns="0" bIns="0" anchor="t" anchorCtr="0">
            <a:noAutofit/>
          </a:bodyPr>
          <a:lstStyle/>
          <a:p>
            <a:pPr lvl="0" algn="ctr">
              <a:buClr>
                <a:schemeClr val="dk1"/>
              </a:buClr>
              <a:buSzPts val="1100"/>
            </a:pPr>
            <a:r>
              <a:rPr lang="en-US" dirty="0">
                <a:solidFill>
                  <a:schemeClr val="accent1"/>
                </a:solidFill>
              </a:rPr>
              <a:t>Privacy</a:t>
            </a:r>
            <a:r>
              <a:rPr lang="en" dirty="0">
                <a:solidFill>
                  <a:schemeClr val="accent1"/>
                </a:solidFill>
              </a:rPr>
              <a:t> </a:t>
            </a:r>
            <a:r>
              <a:rPr lang="en-US" dirty="0">
                <a:solidFill>
                  <a:schemeClr val="accent2"/>
                </a:solidFill>
              </a:rPr>
              <a:t>Concerns</a:t>
            </a:r>
            <a:endParaRPr dirty="0"/>
          </a:p>
        </p:txBody>
      </p:sp>
    </p:spTree>
    <p:extLst>
      <p:ext uri="{BB962C8B-B14F-4D97-AF65-F5344CB8AC3E}">
        <p14:creationId xmlns:p14="http://schemas.microsoft.com/office/powerpoint/2010/main" val="390270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F7312EE1-6BD6-1238-DADA-F8847E4A5E17}"/>
            </a:ext>
          </a:extLst>
        </p:cNvPr>
        <p:cNvGrpSpPr/>
        <p:nvPr/>
      </p:nvGrpSpPr>
      <p:grpSpPr>
        <a:xfrm>
          <a:off x="0" y="0"/>
          <a:ext cx="0" cy="0"/>
          <a:chOff x="0" y="0"/>
          <a:chExt cx="0" cy="0"/>
        </a:xfrm>
      </p:grpSpPr>
      <p:sp>
        <p:nvSpPr>
          <p:cNvPr id="342" name="Google Shape;342;p52">
            <a:extLst>
              <a:ext uri="{FF2B5EF4-FFF2-40B4-BE49-F238E27FC236}">
                <a16:creationId xmlns:a16="http://schemas.microsoft.com/office/drawing/2014/main" id="{9B68595D-ADFD-2093-4E92-0253A9A1AF56}"/>
              </a:ext>
            </a:extLst>
          </p:cNvPr>
          <p:cNvSpPr txBox="1">
            <a:spLocks noGrp="1"/>
          </p:cNvSpPr>
          <p:nvPr>
            <p:ph type="body" idx="1"/>
          </p:nvPr>
        </p:nvSpPr>
        <p:spPr>
          <a:xfrm>
            <a:off x="892098" y="960120"/>
            <a:ext cx="7243827" cy="3680460"/>
          </a:xfrm>
          <a:prstGeom prst="rect">
            <a:avLst/>
          </a:prstGeom>
        </p:spPr>
        <p:txBody>
          <a:bodyPr spcFirstLastPara="1" wrap="square" lIns="91425" tIns="91425" rIns="91425" bIns="91425" anchor="t" anchorCtr="0">
            <a:noAutofit/>
          </a:bodyPr>
          <a:lstStyle/>
          <a:p>
            <a:pPr marL="342900" indent="-342900">
              <a:lnSpc>
                <a:spcPct val="90000"/>
              </a:lnSpc>
              <a:spcBef>
                <a:spcPts val="1000"/>
              </a:spcBef>
              <a:buClrTx/>
              <a:buSzTx/>
              <a:defRPr/>
            </a:pPr>
            <a:r>
              <a:rPr kumimoji="0" lang="en-US" altLang="en-US" sz="2400" b="1" i="0" u="none" strike="noStrike" kern="1200" cap="none" spc="0" normalizeH="0" baseline="0" noProof="0" dirty="0">
                <a:ln>
                  <a:noFill/>
                </a:ln>
                <a:solidFill>
                  <a:prstClr val="black"/>
                </a:solidFill>
                <a:effectLst/>
                <a:uLnTx/>
                <a:uFillTx/>
                <a:latin typeface="Calibri" panose="020F0502020204030204"/>
                <a:ea typeface="+mn-ea"/>
                <a:cs typeface="+mn-cs"/>
              </a:rPr>
              <a:t>Physical Safety</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n-ea"/>
                <a:cs typeface="+mn-cs"/>
              </a:rPr>
              <a:t>: VR experiences can sometimes lead to physical injuries if users are not careful, such as tripping over objects in the physical space while immersed in the virtual environment. Teaching students about designing for physical safety in VR environments is important.</a:t>
            </a:r>
          </a:p>
          <a:p>
            <a:pPr marL="342900" indent="-342900">
              <a:lnSpc>
                <a:spcPct val="90000"/>
              </a:lnSpc>
              <a:spcBef>
                <a:spcPts val="1000"/>
              </a:spcBef>
              <a:buClrTx/>
              <a:buSzTx/>
              <a:defRPr/>
            </a:pPr>
            <a:r>
              <a:rPr kumimoji="0" lang="en-US" altLang="en-US" sz="2400" b="1" i="0" u="none" strike="noStrike" kern="1200" cap="none" spc="0" normalizeH="0" baseline="0" noProof="0" dirty="0">
                <a:ln>
                  <a:noFill/>
                </a:ln>
                <a:solidFill>
                  <a:prstClr val="black"/>
                </a:solidFill>
                <a:effectLst/>
                <a:uLnTx/>
                <a:uFillTx/>
                <a:latin typeface="Calibri" panose="020F0502020204030204"/>
                <a:ea typeface="+mn-ea"/>
                <a:cs typeface="+mn-cs"/>
              </a:rPr>
              <a:t>Psychological Safety</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n-ea"/>
                <a:cs typeface="+mn-cs"/>
              </a:rPr>
              <a:t>: Some users may experience motion sickness, disorientation, or psychological discomfort in VR. Understanding how to design experiences that mitigate these risks is crucial.</a:t>
            </a:r>
          </a:p>
        </p:txBody>
      </p:sp>
      <p:sp>
        <p:nvSpPr>
          <p:cNvPr id="343" name="Google Shape;343;p52">
            <a:extLst>
              <a:ext uri="{FF2B5EF4-FFF2-40B4-BE49-F238E27FC236}">
                <a16:creationId xmlns:a16="http://schemas.microsoft.com/office/drawing/2014/main" id="{1B17CC6D-B7F3-E54B-9E2A-6037DB25CE8A}"/>
              </a:ext>
            </a:extLst>
          </p:cNvPr>
          <p:cNvSpPr txBox="1">
            <a:spLocks noGrp="1"/>
          </p:cNvSpPr>
          <p:nvPr>
            <p:ph type="title"/>
          </p:nvPr>
        </p:nvSpPr>
        <p:spPr>
          <a:xfrm>
            <a:off x="1008075" y="502920"/>
            <a:ext cx="2295842" cy="457200"/>
          </a:xfrm>
          <a:prstGeom prst="rect">
            <a:avLst/>
          </a:prstGeom>
        </p:spPr>
        <p:txBody>
          <a:bodyPr spcFirstLastPara="1" wrap="square" lIns="91425" tIns="0" rIns="0" bIns="0" anchor="t" anchorCtr="0">
            <a:noAutofit/>
          </a:bodyPr>
          <a:lstStyle/>
          <a:p>
            <a:pPr lvl="0" algn="ctr">
              <a:buClr>
                <a:schemeClr val="dk1"/>
              </a:buClr>
              <a:buSzPts val="1100"/>
            </a:pPr>
            <a:r>
              <a:rPr lang="en-US" dirty="0">
                <a:solidFill>
                  <a:schemeClr val="accent1"/>
                </a:solidFill>
              </a:rPr>
              <a:t>Safety</a:t>
            </a:r>
            <a:r>
              <a:rPr lang="en" dirty="0">
                <a:solidFill>
                  <a:schemeClr val="accent1"/>
                </a:solidFill>
              </a:rPr>
              <a:t> </a:t>
            </a:r>
            <a:r>
              <a:rPr lang="en-US" dirty="0">
                <a:solidFill>
                  <a:schemeClr val="accent2"/>
                </a:solidFill>
              </a:rPr>
              <a:t>Issues</a:t>
            </a:r>
            <a:endParaRPr dirty="0"/>
          </a:p>
        </p:txBody>
      </p:sp>
    </p:spTree>
    <p:extLst>
      <p:ext uri="{BB962C8B-B14F-4D97-AF65-F5344CB8AC3E}">
        <p14:creationId xmlns:p14="http://schemas.microsoft.com/office/powerpoint/2010/main" val="3250056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D2D9407A-A331-54D6-BB42-B084AF7ADEB6}"/>
            </a:ext>
          </a:extLst>
        </p:cNvPr>
        <p:cNvGrpSpPr/>
        <p:nvPr/>
      </p:nvGrpSpPr>
      <p:grpSpPr>
        <a:xfrm>
          <a:off x="0" y="0"/>
          <a:ext cx="0" cy="0"/>
          <a:chOff x="0" y="0"/>
          <a:chExt cx="0" cy="0"/>
        </a:xfrm>
      </p:grpSpPr>
      <p:sp>
        <p:nvSpPr>
          <p:cNvPr id="342" name="Google Shape;342;p52">
            <a:extLst>
              <a:ext uri="{FF2B5EF4-FFF2-40B4-BE49-F238E27FC236}">
                <a16:creationId xmlns:a16="http://schemas.microsoft.com/office/drawing/2014/main" id="{DFE207EE-003D-9936-9C30-72257E7450CD}"/>
              </a:ext>
            </a:extLst>
          </p:cNvPr>
          <p:cNvSpPr txBox="1">
            <a:spLocks noGrp="1"/>
          </p:cNvSpPr>
          <p:nvPr>
            <p:ph type="body" idx="1"/>
          </p:nvPr>
        </p:nvSpPr>
        <p:spPr>
          <a:xfrm>
            <a:off x="736823" y="960120"/>
            <a:ext cx="7837834" cy="3680460"/>
          </a:xfrm>
          <a:prstGeom prst="rect">
            <a:avLst/>
          </a:prstGeom>
        </p:spPr>
        <p:txBody>
          <a:bodyPr spcFirstLastPara="1" wrap="square" lIns="91425" tIns="91425" rIns="91425" bIns="91425" anchor="t" anchorCtr="0">
            <a:noAutofit/>
          </a:bodyPr>
          <a:lstStyle/>
          <a:p>
            <a:pPr marL="342900" indent="-342900">
              <a:lnSpc>
                <a:spcPct val="90000"/>
              </a:lnSpc>
              <a:spcBef>
                <a:spcPts val="1000"/>
              </a:spcBef>
              <a:buClrTx/>
              <a:buSzTx/>
              <a:defRPr/>
            </a:pPr>
            <a:r>
              <a:rPr kumimoji="0" lang="en-US" altLang="en-US" sz="2400" b="1" i="0" u="none" strike="noStrike" kern="1200" cap="none" spc="0" normalizeH="0" baseline="0" noProof="0" dirty="0">
                <a:ln>
                  <a:noFill/>
                </a:ln>
                <a:solidFill>
                  <a:prstClr val="black"/>
                </a:solidFill>
                <a:effectLst/>
                <a:uLnTx/>
                <a:uFillTx/>
                <a:latin typeface="Calibri" panose="020F0502020204030204"/>
                <a:ea typeface="+mn-ea"/>
                <a:cs typeface="+mn-cs"/>
              </a:rPr>
              <a:t>Content and Representation: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n-ea"/>
                <a:cs typeface="+mn-cs"/>
              </a:rPr>
              <a:t>VR content can influence perceptions and attitudes. We should explore topics such as representation, diversity, and inclusivity in VR experiences, ensuring they understand the responsibility of creators to avoid perpetuating stereotypes or biases.</a:t>
            </a:r>
          </a:p>
          <a:p>
            <a:pPr marL="342900" indent="-342900">
              <a:lnSpc>
                <a:spcPct val="90000"/>
              </a:lnSpc>
              <a:spcBef>
                <a:spcPts val="1000"/>
              </a:spcBef>
              <a:buClrTx/>
              <a:buSzTx/>
              <a:defRPr/>
            </a:pPr>
            <a:r>
              <a:rPr kumimoji="0" lang="en-US" altLang="en-US" sz="2400" b="1" i="0" u="none" strike="noStrike" kern="1200" cap="none" spc="0" normalizeH="0" baseline="0" noProof="0" dirty="0">
                <a:ln>
                  <a:noFill/>
                </a:ln>
                <a:solidFill>
                  <a:prstClr val="black"/>
                </a:solidFill>
                <a:effectLst/>
                <a:uLnTx/>
                <a:uFillTx/>
                <a:latin typeface="Calibri" panose="020F0502020204030204"/>
                <a:ea typeface="+mn-ea"/>
                <a:cs typeface="+mn-cs"/>
              </a:rPr>
              <a:t>Potential Misuse: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n-ea"/>
                <a:cs typeface="+mn-cs"/>
              </a:rPr>
              <a:t>VR technology could be misused for purposes such as propaganda, misinformation, or unethical simulations. Discussing the ethical considerations of creating and distributing VR content is essential.</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3" name="Google Shape;343;p52">
            <a:extLst>
              <a:ext uri="{FF2B5EF4-FFF2-40B4-BE49-F238E27FC236}">
                <a16:creationId xmlns:a16="http://schemas.microsoft.com/office/drawing/2014/main" id="{EDED8DCD-234D-9AC2-1399-A9A56C681C18}"/>
              </a:ext>
            </a:extLst>
          </p:cNvPr>
          <p:cNvSpPr txBox="1">
            <a:spLocks noGrp="1"/>
          </p:cNvSpPr>
          <p:nvPr>
            <p:ph type="title"/>
          </p:nvPr>
        </p:nvSpPr>
        <p:spPr>
          <a:xfrm>
            <a:off x="1008075" y="502920"/>
            <a:ext cx="2037050" cy="457200"/>
          </a:xfrm>
          <a:prstGeom prst="rect">
            <a:avLst/>
          </a:prstGeom>
        </p:spPr>
        <p:txBody>
          <a:bodyPr spcFirstLastPara="1" wrap="square" lIns="91425" tIns="0" rIns="0" bIns="0" anchor="t" anchorCtr="0">
            <a:noAutofit/>
          </a:bodyPr>
          <a:lstStyle/>
          <a:p>
            <a:pPr lvl="0" algn="ctr">
              <a:buClr>
                <a:schemeClr val="dk1"/>
              </a:buClr>
              <a:buSzPts val="1100"/>
            </a:pPr>
            <a:r>
              <a:rPr lang="en-US" dirty="0">
                <a:solidFill>
                  <a:schemeClr val="accent1"/>
                </a:solidFill>
              </a:rPr>
              <a:t>Ethical</a:t>
            </a:r>
            <a:r>
              <a:rPr lang="en" dirty="0">
                <a:solidFill>
                  <a:schemeClr val="accent1"/>
                </a:solidFill>
              </a:rPr>
              <a:t> </a:t>
            </a:r>
            <a:r>
              <a:rPr lang="en-US" dirty="0">
                <a:solidFill>
                  <a:schemeClr val="accent2"/>
                </a:solidFill>
              </a:rPr>
              <a:t>Issue</a:t>
            </a:r>
            <a:endParaRPr dirty="0"/>
          </a:p>
        </p:txBody>
      </p:sp>
    </p:spTree>
    <p:extLst>
      <p:ext uri="{BB962C8B-B14F-4D97-AF65-F5344CB8AC3E}">
        <p14:creationId xmlns:p14="http://schemas.microsoft.com/office/powerpoint/2010/main" val="513825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D2D9407A-A331-54D6-BB42-B084AF7ADEB6}"/>
            </a:ext>
          </a:extLst>
        </p:cNvPr>
        <p:cNvGrpSpPr/>
        <p:nvPr/>
      </p:nvGrpSpPr>
      <p:grpSpPr>
        <a:xfrm>
          <a:off x="0" y="0"/>
          <a:ext cx="0" cy="0"/>
          <a:chOff x="0" y="0"/>
          <a:chExt cx="0" cy="0"/>
        </a:xfrm>
      </p:grpSpPr>
      <p:sp>
        <p:nvSpPr>
          <p:cNvPr id="342" name="Google Shape;342;p52">
            <a:extLst>
              <a:ext uri="{FF2B5EF4-FFF2-40B4-BE49-F238E27FC236}">
                <a16:creationId xmlns:a16="http://schemas.microsoft.com/office/drawing/2014/main" id="{DFE207EE-003D-9936-9C30-72257E7450CD}"/>
              </a:ext>
            </a:extLst>
          </p:cNvPr>
          <p:cNvSpPr txBox="1">
            <a:spLocks noGrp="1"/>
          </p:cNvSpPr>
          <p:nvPr>
            <p:ph type="body" idx="1"/>
          </p:nvPr>
        </p:nvSpPr>
        <p:spPr>
          <a:xfrm>
            <a:off x="736823" y="960120"/>
            <a:ext cx="7837834" cy="3680460"/>
          </a:xfrm>
          <a:prstGeom prst="rect">
            <a:avLst/>
          </a:prstGeom>
        </p:spPr>
        <p:txBody>
          <a:bodyPr spcFirstLastPara="1" wrap="square" lIns="91425" tIns="91425" rIns="91425" bIns="91425" anchor="t" anchorCtr="0">
            <a:noAutofit/>
          </a:bodyPr>
          <a:lstStyle/>
          <a:p>
            <a:pPr marL="342900" indent="-342900">
              <a:lnSpc>
                <a:spcPct val="90000"/>
              </a:lnSpc>
              <a:spcBef>
                <a:spcPts val="1000"/>
              </a:spcBef>
              <a:buClrTx/>
              <a:buSzTx/>
              <a:defRPr/>
            </a:pPr>
            <a:r>
              <a:rPr kumimoji="0" lang="en-US" altLang="en-US" sz="2400" b="1" i="0" u="none" strike="noStrike" kern="1200" cap="none" spc="0" normalizeH="0" baseline="0" noProof="0" dirty="0">
                <a:ln>
                  <a:noFill/>
                </a:ln>
                <a:solidFill>
                  <a:prstClr val="black"/>
                </a:solidFill>
                <a:effectLst/>
                <a:uLnTx/>
                <a:uFillTx/>
                <a:latin typeface="Calibri" panose="020F0502020204030204"/>
                <a:ea typeface="+mn-ea"/>
                <a:cs typeface="+mn-cs"/>
              </a:rPr>
              <a:t>Virtual Crime and Law Enforcement: </a:t>
            </a:r>
            <a:r>
              <a:rPr kumimoji="0" lang="en-US" altLang="en-US" sz="2400" i="0" u="none" strike="noStrike" kern="1200" cap="none" spc="0" normalizeH="0" baseline="0" noProof="0" dirty="0">
                <a:ln>
                  <a:noFill/>
                </a:ln>
                <a:solidFill>
                  <a:prstClr val="black"/>
                </a:solidFill>
                <a:effectLst/>
                <a:uLnTx/>
                <a:uFillTx/>
                <a:latin typeface="Calibri" panose="020F0502020204030204"/>
                <a:ea typeface="+mn-ea"/>
                <a:cs typeface="+mn-cs"/>
              </a:rPr>
              <a:t>Virtual crimes and the challenges of enforcing laws within virtual environments, including issues of jurisdiction, digital rights, and accountability for virtual actions.</a:t>
            </a:r>
          </a:p>
          <a:p>
            <a:pPr marL="342900" indent="-342900">
              <a:lnSpc>
                <a:spcPct val="90000"/>
              </a:lnSpc>
              <a:spcBef>
                <a:spcPts val="1000"/>
              </a:spcBef>
              <a:buClrTx/>
              <a:buSzTx/>
              <a:defRPr/>
            </a:pPr>
            <a:r>
              <a:rPr lang="en-US" altLang="en-US" sz="2400" kern="1200" dirty="0">
                <a:solidFill>
                  <a:prstClr val="black"/>
                </a:solidFill>
                <a:latin typeface="Calibri" panose="020F0502020204030204"/>
                <a:ea typeface="+mn-ea"/>
                <a:cs typeface="+mn-cs"/>
              </a:rPr>
              <a:t>E</a:t>
            </a:r>
            <a:r>
              <a:rPr kumimoji="0" lang="en-US" altLang="en-US" sz="2400" i="0" u="none" strike="noStrike" kern="1200" cap="none" spc="0" normalizeH="0" baseline="0" noProof="0" dirty="0">
                <a:ln>
                  <a:noFill/>
                </a:ln>
                <a:solidFill>
                  <a:prstClr val="black"/>
                </a:solidFill>
                <a:effectLst/>
                <a:uLnTx/>
                <a:uFillTx/>
                <a:latin typeface="Calibri" panose="020F0502020204030204"/>
                <a:ea typeface="+mn-ea"/>
                <a:cs typeface="+mn-cs"/>
              </a:rPr>
              <a:t>specially in massive multiplayer online games (MMOs) and virtual reality worlds</a:t>
            </a:r>
          </a:p>
          <a:p>
            <a:pPr marL="342900" indent="-342900">
              <a:lnSpc>
                <a:spcPct val="90000"/>
              </a:lnSpc>
              <a:spcBef>
                <a:spcPts val="1000"/>
              </a:spcBef>
              <a:buClrTx/>
              <a:buSzTx/>
              <a:defRPr/>
            </a:pPr>
            <a:r>
              <a:rPr lang="en-US" altLang="en-US" sz="2400" kern="1200" dirty="0">
                <a:solidFill>
                  <a:prstClr val="black"/>
                </a:solidFill>
                <a:latin typeface="Calibri" panose="020F0502020204030204"/>
                <a:ea typeface="+mn-ea"/>
                <a:cs typeface="+mn-cs"/>
              </a:rPr>
              <a:t>Different country with different rules</a:t>
            </a:r>
            <a:endParaRPr kumimoji="0" lang="en-US" altLang="en-US" sz="24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3" name="Google Shape;343;p52">
            <a:extLst>
              <a:ext uri="{FF2B5EF4-FFF2-40B4-BE49-F238E27FC236}">
                <a16:creationId xmlns:a16="http://schemas.microsoft.com/office/drawing/2014/main" id="{EDED8DCD-234D-9AC2-1399-A9A56C681C18}"/>
              </a:ext>
            </a:extLst>
          </p:cNvPr>
          <p:cNvSpPr txBox="1">
            <a:spLocks noGrp="1"/>
          </p:cNvSpPr>
          <p:nvPr>
            <p:ph type="title"/>
          </p:nvPr>
        </p:nvSpPr>
        <p:spPr>
          <a:xfrm>
            <a:off x="1008075" y="502920"/>
            <a:ext cx="2037050" cy="457200"/>
          </a:xfrm>
          <a:prstGeom prst="rect">
            <a:avLst/>
          </a:prstGeom>
        </p:spPr>
        <p:txBody>
          <a:bodyPr spcFirstLastPara="1" wrap="square" lIns="91425" tIns="0" rIns="0" bIns="0" anchor="t" anchorCtr="0">
            <a:noAutofit/>
          </a:bodyPr>
          <a:lstStyle/>
          <a:p>
            <a:pPr lvl="0" algn="ctr">
              <a:buClr>
                <a:schemeClr val="dk1"/>
              </a:buClr>
              <a:buSzPts val="1100"/>
            </a:pPr>
            <a:r>
              <a:rPr lang="en-US" dirty="0">
                <a:solidFill>
                  <a:schemeClr val="accent1"/>
                </a:solidFill>
              </a:rPr>
              <a:t>Law</a:t>
            </a:r>
            <a:r>
              <a:rPr lang="en" dirty="0">
                <a:solidFill>
                  <a:schemeClr val="accent1"/>
                </a:solidFill>
              </a:rPr>
              <a:t> </a:t>
            </a:r>
            <a:r>
              <a:rPr lang="en-US" dirty="0">
                <a:solidFill>
                  <a:schemeClr val="accent2"/>
                </a:solidFill>
              </a:rPr>
              <a:t>Related</a:t>
            </a:r>
            <a:endParaRPr dirty="0"/>
          </a:p>
        </p:txBody>
      </p:sp>
    </p:spTree>
    <p:extLst>
      <p:ext uri="{BB962C8B-B14F-4D97-AF65-F5344CB8AC3E}">
        <p14:creationId xmlns:p14="http://schemas.microsoft.com/office/powerpoint/2010/main" val="1733997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D2D9407A-A331-54D6-BB42-B084AF7ADEB6}"/>
            </a:ext>
          </a:extLst>
        </p:cNvPr>
        <p:cNvGrpSpPr/>
        <p:nvPr/>
      </p:nvGrpSpPr>
      <p:grpSpPr>
        <a:xfrm>
          <a:off x="0" y="0"/>
          <a:ext cx="0" cy="0"/>
          <a:chOff x="0" y="0"/>
          <a:chExt cx="0" cy="0"/>
        </a:xfrm>
      </p:grpSpPr>
      <p:sp>
        <p:nvSpPr>
          <p:cNvPr id="342" name="Google Shape;342;p52">
            <a:extLst>
              <a:ext uri="{FF2B5EF4-FFF2-40B4-BE49-F238E27FC236}">
                <a16:creationId xmlns:a16="http://schemas.microsoft.com/office/drawing/2014/main" id="{DFE207EE-003D-9936-9C30-72257E7450CD}"/>
              </a:ext>
            </a:extLst>
          </p:cNvPr>
          <p:cNvSpPr txBox="1">
            <a:spLocks noGrp="1"/>
          </p:cNvSpPr>
          <p:nvPr>
            <p:ph type="body" idx="1"/>
          </p:nvPr>
        </p:nvSpPr>
        <p:spPr>
          <a:xfrm>
            <a:off x="736823" y="960120"/>
            <a:ext cx="7837834" cy="3680460"/>
          </a:xfrm>
          <a:prstGeom prst="rect">
            <a:avLst/>
          </a:prstGeom>
        </p:spPr>
        <p:txBody>
          <a:bodyPr spcFirstLastPara="1" wrap="square" lIns="91425" tIns="91425" rIns="91425" bIns="91425" anchor="t" anchorCtr="0">
            <a:noAutofit/>
          </a:bodyPr>
          <a:lstStyle/>
          <a:p>
            <a:pPr marL="342900" indent="-342900">
              <a:lnSpc>
                <a:spcPct val="90000"/>
              </a:lnSpc>
              <a:spcBef>
                <a:spcPts val="1000"/>
              </a:spcBef>
              <a:buClrTx/>
              <a:buSzTx/>
              <a:defRPr/>
            </a:pPr>
            <a:r>
              <a:rPr kumimoji="0" lang="en-US" altLang="en-US" sz="2400" b="1" i="0" u="none" strike="noStrike" kern="1200" cap="none" spc="0" normalizeH="0" baseline="0" noProof="0" dirty="0">
                <a:ln>
                  <a:noFill/>
                </a:ln>
                <a:solidFill>
                  <a:prstClr val="black"/>
                </a:solidFill>
                <a:effectLst/>
                <a:uLnTx/>
                <a:uFillTx/>
                <a:latin typeface="Calibri" panose="020F0502020204030204"/>
                <a:ea typeface="+mn-ea"/>
                <a:cs typeface="+mn-cs"/>
              </a:rPr>
              <a:t>Cultural Preservation and Heritage: </a:t>
            </a:r>
            <a:r>
              <a:rPr kumimoji="0" lang="en-US" altLang="en-US" sz="2400" i="0" u="none" strike="noStrike" kern="1200" cap="none" spc="0" normalizeH="0" baseline="0" noProof="0" dirty="0">
                <a:ln>
                  <a:noFill/>
                </a:ln>
                <a:solidFill>
                  <a:prstClr val="black"/>
                </a:solidFill>
                <a:effectLst/>
                <a:uLnTx/>
                <a:uFillTx/>
                <a:latin typeface="Calibri" panose="020F0502020204030204"/>
                <a:ea typeface="+mn-ea"/>
                <a:cs typeface="+mn-cs"/>
              </a:rPr>
              <a:t>Explore how VR technologies can be used to preserve and promote cultural heritage, while also considering concerns about cultural appropriation, misrepresentation, and the commodification of cultural artifacts.</a:t>
            </a:r>
          </a:p>
          <a:p>
            <a:pPr marL="342900" indent="-342900">
              <a:lnSpc>
                <a:spcPct val="90000"/>
              </a:lnSpc>
              <a:spcBef>
                <a:spcPts val="1000"/>
              </a:spcBef>
              <a:buClrTx/>
              <a:buSzTx/>
              <a:defRPr/>
            </a:pPr>
            <a:r>
              <a:rPr lang="en-US" altLang="en-US" sz="2400" kern="1200" dirty="0">
                <a:solidFill>
                  <a:prstClr val="black"/>
                </a:solidFill>
                <a:latin typeface="Calibri" panose="020F0502020204030204"/>
                <a:ea typeface="+mn-ea"/>
                <a:cs typeface="+mn-cs"/>
              </a:rPr>
              <a:t>I</a:t>
            </a:r>
            <a:r>
              <a:rPr kumimoji="0" lang="en-US" altLang="en-US" sz="2400" i="0" u="none" strike="noStrike" kern="1200" cap="none" spc="0" normalizeH="0" baseline="0" noProof="0" dirty="0">
                <a:ln>
                  <a:noFill/>
                </a:ln>
                <a:solidFill>
                  <a:prstClr val="black"/>
                </a:solidFill>
                <a:effectLst/>
                <a:uLnTx/>
                <a:uFillTx/>
                <a:latin typeface="Calibri" panose="020F0502020204030204"/>
                <a:ea typeface="+mn-ea"/>
                <a:cs typeface="+mn-cs"/>
              </a:rPr>
              <a:t>t is essential to involve communities in the development of cultural VR projects, prioritize authenticity and accuracy in virtual representations, and ensure that cultural heritage remains accessible to all, regardless of socioeconomic status or technological proficiency.</a:t>
            </a:r>
          </a:p>
        </p:txBody>
      </p:sp>
      <p:sp>
        <p:nvSpPr>
          <p:cNvPr id="343" name="Google Shape;343;p52">
            <a:extLst>
              <a:ext uri="{FF2B5EF4-FFF2-40B4-BE49-F238E27FC236}">
                <a16:creationId xmlns:a16="http://schemas.microsoft.com/office/drawing/2014/main" id="{EDED8DCD-234D-9AC2-1399-A9A56C681C18}"/>
              </a:ext>
            </a:extLst>
          </p:cNvPr>
          <p:cNvSpPr txBox="1">
            <a:spLocks noGrp="1"/>
          </p:cNvSpPr>
          <p:nvPr>
            <p:ph type="title"/>
          </p:nvPr>
        </p:nvSpPr>
        <p:spPr>
          <a:xfrm>
            <a:off x="1008075" y="502920"/>
            <a:ext cx="2037050" cy="457200"/>
          </a:xfrm>
          <a:prstGeom prst="rect">
            <a:avLst/>
          </a:prstGeom>
        </p:spPr>
        <p:txBody>
          <a:bodyPr spcFirstLastPara="1" wrap="square" lIns="91425" tIns="0" rIns="0" bIns="0" anchor="t" anchorCtr="0">
            <a:noAutofit/>
          </a:bodyPr>
          <a:lstStyle/>
          <a:p>
            <a:pPr lvl="0" algn="ctr">
              <a:buClr>
                <a:schemeClr val="dk1"/>
              </a:buClr>
              <a:buSzPts val="1100"/>
            </a:pPr>
            <a:r>
              <a:rPr lang="en-US" dirty="0">
                <a:solidFill>
                  <a:schemeClr val="accent1"/>
                </a:solidFill>
              </a:rPr>
              <a:t>Culture</a:t>
            </a:r>
            <a:r>
              <a:rPr lang="en" dirty="0">
                <a:solidFill>
                  <a:schemeClr val="accent1"/>
                </a:solidFill>
              </a:rPr>
              <a:t> </a:t>
            </a:r>
            <a:r>
              <a:rPr lang="en-US" dirty="0">
                <a:solidFill>
                  <a:schemeClr val="accent2"/>
                </a:solidFill>
              </a:rPr>
              <a:t>Issue</a:t>
            </a:r>
            <a:endParaRPr dirty="0"/>
          </a:p>
        </p:txBody>
      </p:sp>
    </p:spTree>
    <p:extLst>
      <p:ext uri="{BB962C8B-B14F-4D97-AF65-F5344CB8AC3E}">
        <p14:creationId xmlns:p14="http://schemas.microsoft.com/office/powerpoint/2010/main" val="3634119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3" name="TextBox 2">
            <a:extLst>
              <a:ext uri="{FF2B5EF4-FFF2-40B4-BE49-F238E27FC236}">
                <a16:creationId xmlns:a16="http://schemas.microsoft.com/office/drawing/2014/main" id="{DDC9D07E-BD19-8495-8939-62EDDF7EC8C8}"/>
              </a:ext>
            </a:extLst>
          </p:cNvPr>
          <p:cNvSpPr txBox="1"/>
          <p:nvPr/>
        </p:nvSpPr>
        <p:spPr>
          <a:xfrm>
            <a:off x="1086927" y="862643"/>
            <a:ext cx="6961517" cy="3108543"/>
          </a:xfrm>
          <a:prstGeom prst="rect">
            <a:avLst/>
          </a:prstGeom>
          <a:noFill/>
        </p:spPr>
        <p:txBody>
          <a:bodyPr wrap="square">
            <a:spAutoFit/>
          </a:bodyPr>
          <a:lstStyle/>
          <a:p>
            <a:r>
              <a:rPr lang="en-US" sz="2800" b="0" i="0" dirty="0">
                <a:solidFill>
                  <a:srgbClr val="202124"/>
                </a:solidFill>
                <a:effectLst/>
                <a:latin typeface="Google Sans"/>
              </a:rPr>
              <a:t>THE impact of </a:t>
            </a:r>
            <a:r>
              <a:rPr lang="en-US" sz="2800" b="1" i="0" dirty="0">
                <a:solidFill>
                  <a:srgbClr val="202124"/>
                </a:solidFill>
                <a:effectLst/>
                <a:latin typeface="Google Sans"/>
              </a:rPr>
              <a:t>social media </a:t>
            </a:r>
            <a:r>
              <a:rPr lang="en-US" sz="2800" b="0" i="0" dirty="0">
                <a:solidFill>
                  <a:srgbClr val="202124"/>
                </a:solidFill>
                <a:effectLst/>
                <a:latin typeface="Google Sans"/>
              </a:rPr>
              <a:t>on the </a:t>
            </a:r>
            <a:r>
              <a:rPr lang="en-US" sz="2800" b="1" i="0" dirty="0">
                <a:solidFill>
                  <a:srgbClr val="202124"/>
                </a:solidFill>
                <a:effectLst/>
                <a:latin typeface="Google Sans"/>
              </a:rPr>
              <a:t>mental health</a:t>
            </a:r>
            <a:r>
              <a:rPr lang="en-US" sz="2800" b="0" i="0" dirty="0">
                <a:solidFill>
                  <a:srgbClr val="202124"/>
                </a:solidFill>
                <a:effectLst/>
                <a:latin typeface="Google Sans"/>
              </a:rPr>
              <a:t> of </a:t>
            </a:r>
            <a:r>
              <a:rPr lang="en-US" sz="2800" b="1" i="0" dirty="0">
                <a:solidFill>
                  <a:srgbClr val="202124"/>
                </a:solidFill>
                <a:effectLst/>
                <a:latin typeface="Google Sans"/>
              </a:rPr>
              <a:t>young adults </a:t>
            </a:r>
            <a:r>
              <a:rPr lang="en-US" sz="2800" b="0" i="0" dirty="0">
                <a:solidFill>
                  <a:srgbClr val="202124"/>
                </a:solidFill>
                <a:effectLst/>
                <a:latin typeface="Google Sans"/>
              </a:rPr>
              <a:t>has garnered significant attention. According to the National Health and Morbidity Survey 2022 - Adolescent Health Survey,</a:t>
            </a:r>
            <a:r>
              <a:rPr lang="en-US" sz="2800" b="1" i="0" u="sng" dirty="0">
                <a:solidFill>
                  <a:srgbClr val="202124"/>
                </a:solidFill>
                <a:effectLst/>
                <a:latin typeface="Google Sans"/>
              </a:rPr>
              <a:t> </a:t>
            </a:r>
            <a:r>
              <a:rPr lang="en-US" sz="2800" b="1" i="0" u="sng" dirty="0">
                <a:solidFill>
                  <a:srgbClr val="040C28"/>
                </a:solidFill>
                <a:effectLst/>
                <a:latin typeface="Google Sans"/>
              </a:rPr>
              <a:t>1 in 4 adolescents </a:t>
            </a:r>
            <a:r>
              <a:rPr lang="en-US" sz="2800" b="0" i="0" dirty="0">
                <a:solidFill>
                  <a:srgbClr val="040C28"/>
                </a:solidFill>
                <a:effectLst/>
                <a:latin typeface="Google Sans"/>
              </a:rPr>
              <a:t>in Malaysia feel depressed, with </a:t>
            </a:r>
            <a:r>
              <a:rPr lang="en-US" sz="2800" b="1" i="0" u="sng" dirty="0">
                <a:solidFill>
                  <a:srgbClr val="040C28"/>
                </a:solidFill>
                <a:effectLst/>
                <a:latin typeface="Google Sans"/>
              </a:rPr>
              <a:t>1 in 8 </a:t>
            </a:r>
            <a:r>
              <a:rPr lang="en-US" sz="2800" b="0" i="0" dirty="0">
                <a:solidFill>
                  <a:srgbClr val="040C28"/>
                </a:solidFill>
                <a:effectLst/>
                <a:latin typeface="Google Sans"/>
              </a:rPr>
              <a:t>having suicidal thoughts</a:t>
            </a:r>
            <a:r>
              <a:rPr lang="en-US" sz="2800" b="0" i="0" dirty="0">
                <a:solidFill>
                  <a:srgbClr val="202124"/>
                </a:solidFill>
                <a:effectLst/>
                <a:latin typeface="Google Sans"/>
              </a:rPr>
              <a:t>.</a:t>
            </a:r>
            <a:endParaRPr lang="en-US" sz="2800" dirty="0"/>
          </a:p>
        </p:txBody>
      </p:sp>
    </p:spTree>
    <p:extLst>
      <p:ext uri="{BB962C8B-B14F-4D97-AF65-F5344CB8AC3E}">
        <p14:creationId xmlns:p14="http://schemas.microsoft.com/office/powerpoint/2010/main" val="1275364477"/>
      </p:ext>
    </p:extLst>
  </p:cSld>
  <p:clrMapOvr>
    <a:masterClrMapping/>
  </p:clrMapOvr>
</p:sld>
</file>

<file path=ppt/theme/theme1.xml><?xml version="1.0" encoding="utf-8"?>
<a:theme xmlns:a="http://schemas.openxmlformats.org/drawingml/2006/main" name="Color Creative XL by Slidesgo">
  <a:themeElements>
    <a:clrScheme name="Simple Light">
      <a:dk1>
        <a:srgbClr val="000000"/>
      </a:dk1>
      <a:lt1>
        <a:srgbClr val="FFFFFF"/>
      </a:lt1>
      <a:dk2>
        <a:srgbClr val="999999"/>
      </a:dk2>
      <a:lt2>
        <a:srgbClr val="434343"/>
      </a:lt2>
      <a:accent1>
        <a:srgbClr val="FACA32"/>
      </a:accent1>
      <a:accent2>
        <a:srgbClr val="00C8C4"/>
      </a:accent2>
      <a:accent3>
        <a:srgbClr val="E16282"/>
      </a:accent3>
      <a:accent4>
        <a:srgbClr val="E781A5"/>
      </a:accent4>
      <a:accent5>
        <a:srgbClr val="FFC305"/>
      </a:accent5>
      <a:accent6>
        <a:srgbClr val="03A8A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1867</TotalTime>
  <Words>495</Words>
  <Application>Microsoft Office PowerPoint</Application>
  <PresentationFormat>On-screen Show (16:9)</PresentationFormat>
  <Paragraphs>26</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Calibri</vt:lpstr>
      <vt:lpstr>Oswald</vt:lpstr>
      <vt:lpstr>arial</vt:lpstr>
      <vt:lpstr>Bodoni</vt:lpstr>
      <vt:lpstr>Google Sans</vt:lpstr>
      <vt:lpstr>Oswald Regular</vt:lpstr>
      <vt:lpstr>Open Sans</vt:lpstr>
      <vt:lpstr>arial</vt:lpstr>
      <vt:lpstr>Color Creative XL by Slidesgo</vt:lpstr>
      <vt:lpstr>WIG 3004  VIRTUAL REALITY</vt:lpstr>
      <vt:lpstr>Ethical and Social Implications</vt:lpstr>
      <vt:lpstr>Privacy Concerns</vt:lpstr>
      <vt:lpstr>Privacy Concerns</vt:lpstr>
      <vt:lpstr>Safety Issues</vt:lpstr>
      <vt:lpstr>Ethical Issue</vt:lpstr>
      <vt:lpstr>Law Related</vt:lpstr>
      <vt:lpstr>Culture Issue</vt:lpstr>
      <vt:lpstr>PowerPoint Presentation</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Creativity!</dc:title>
  <dc:creator>Ita Edwan</dc:creator>
  <cp:lastModifiedBy>NORNAZLITA BINTI HUSSIN</cp:lastModifiedBy>
  <cp:revision>31</cp:revision>
  <dcterms:modified xsi:type="dcterms:W3CDTF">2024-05-05T12:40:48Z</dcterms:modified>
</cp:coreProperties>
</file>