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7" r:id="rId6"/>
    <p:sldId id="269" r:id="rId7"/>
    <p:sldId id="258" r:id="rId8"/>
    <p:sldId id="259" r:id="rId9"/>
    <p:sldId id="270" r:id="rId10"/>
    <p:sldId id="262" r:id="rId11"/>
    <p:sldId id="271" r:id="rId12"/>
    <p:sldId id="274" r:id="rId13"/>
    <p:sldId id="272" r:id="rId14"/>
    <p:sldId id="273" r:id="rId15"/>
    <p:sldId id="282" r:id="rId16"/>
    <p:sldId id="283" r:id="rId17"/>
    <p:sldId id="289" r:id="rId18"/>
    <p:sldId id="297" r:id="rId19"/>
    <p:sldId id="284" r:id="rId20"/>
    <p:sldId id="299" r:id="rId21"/>
    <p:sldId id="298" r:id="rId22"/>
    <p:sldId id="285" r:id="rId23"/>
    <p:sldId id="286" r:id="rId24"/>
    <p:sldId id="287" r:id="rId25"/>
    <p:sldId id="295" r:id="rId26"/>
    <p:sldId id="266"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8"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Microsoft YaHei"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Microsoft YaHei"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113" y="547688"/>
            <a:ext cx="6808787" cy="4432300"/>
          </a:xfrm>
          <a:prstGeom prst="rect">
            <a:avLst/>
          </a:prstGeom>
          <a:noFill/>
          <a:ln>
            <a:noFill/>
          </a:ln>
          <a:effectLst/>
          <a:extLst>
            <a:ext uri="{909E8E84-426E-40DD-AFC4-6F175D3DCCD1}">
              <a14:hiddenFill xmlns:a14="http://schemas.microsoft.com/office/drawing/2010/main">
                <a:solidFill>
                  <a:srgbClr val="555C6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9"/>
          <p:cNvGrpSpPr/>
          <p:nvPr/>
        </p:nvGrpSpPr>
        <p:grpSpPr bwMode="auto">
          <a:xfrm>
            <a:off x="665163" y="1782763"/>
            <a:ext cx="1508125" cy="492125"/>
            <a:chOff x="-1" y="0"/>
            <a:chExt cx="1765549" cy="578222"/>
          </a:xfrm>
        </p:grpSpPr>
        <p:sp>
          <p:nvSpPr>
            <p:cNvPr id="6" name="燕尾形 11"/>
            <p:cNvSpPr>
              <a:spLocks noChangeArrowheads="1"/>
            </p:cNvSpPr>
            <p:nvPr/>
          </p:nvSpPr>
          <p:spPr bwMode="auto">
            <a:xfrm>
              <a:off x="-1" y="1865"/>
              <a:ext cx="431166" cy="576357"/>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7" name="燕尾形 12"/>
            <p:cNvSpPr>
              <a:spLocks noChangeArrowheads="1"/>
            </p:cNvSpPr>
            <p:nvPr/>
          </p:nvSpPr>
          <p:spPr bwMode="auto">
            <a:xfrm>
              <a:off x="267619" y="0"/>
              <a:ext cx="431166" cy="576356"/>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8" name="燕尾形 13"/>
            <p:cNvSpPr>
              <a:spLocks noChangeArrowheads="1"/>
            </p:cNvSpPr>
            <p:nvPr/>
          </p:nvSpPr>
          <p:spPr bwMode="auto">
            <a:xfrm>
              <a:off x="533380" y="0"/>
              <a:ext cx="431166" cy="576356"/>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9" name="燕尾形 14"/>
            <p:cNvSpPr>
              <a:spLocks noChangeArrowheads="1"/>
            </p:cNvSpPr>
            <p:nvPr/>
          </p:nvSpPr>
          <p:spPr bwMode="auto">
            <a:xfrm>
              <a:off x="801000" y="0"/>
              <a:ext cx="431166" cy="576356"/>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0" name="燕尾形 15"/>
            <p:cNvSpPr>
              <a:spLocks noChangeArrowheads="1"/>
            </p:cNvSpPr>
            <p:nvPr/>
          </p:nvSpPr>
          <p:spPr bwMode="auto">
            <a:xfrm>
              <a:off x="1066762" y="0"/>
              <a:ext cx="431166" cy="576356"/>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1" name="燕尾形 16"/>
            <p:cNvSpPr>
              <a:spLocks noChangeArrowheads="1"/>
            </p:cNvSpPr>
            <p:nvPr/>
          </p:nvSpPr>
          <p:spPr bwMode="auto">
            <a:xfrm>
              <a:off x="1334382" y="0"/>
              <a:ext cx="431166" cy="576356"/>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grpSp>
        <p:nvGrpSpPr>
          <p:cNvPr id="12" name="组合 17"/>
          <p:cNvGrpSpPr/>
          <p:nvPr/>
        </p:nvGrpSpPr>
        <p:grpSpPr bwMode="auto">
          <a:xfrm>
            <a:off x="1554163" y="3073400"/>
            <a:ext cx="2051050" cy="673100"/>
            <a:chOff x="-2" y="0"/>
            <a:chExt cx="1765550" cy="578222"/>
          </a:xfrm>
        </p:grpSpPr>
        <p:sp>
          <p:nvSpPr>
            <p:cNvPr id="13" name="燕尾形 18"/>
            <p:cNvSpPr>
              <a:spLocks noChangeArrowheads="1"/>
            </p:cNvSpPr>
            <p:nvPr/>
          </p:nvSpPr>
          <p:spPr bwMode="auto">
            <a:xfrm>
              <a:off x="-2" y="2727"/>
              <a:ext cx="431822"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4" name="燕尾形 19"/>
            <p:cNvSpPr>
              <a:spLocks noChangeArrowheads="1"/>
            </p:cNvSpPr>
            <p:nvPr/>
          </p:nvSpPr>
          <p:spPr bwMode="auto">
            <a:xfrm>
              <a:off x="266470" y="0"/>
              <a:ext cx="431822"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5" name="燕尾形 20"/>
            <p:cNvSpPr>
              <a:spLocks noChangeArrowheads="1"/>
            </p:cNvSpPr>
            <p:nvPr/>
          </p:nvSpPr>
          <p:spPr bwMode="auto">
            <a:xfrm>
              <a:off x="532943" y="0"/>
              <a:ext cx="431822"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6" name="燕尾形 21"/>
            <p:cNvSpPr>
              <a:spLocks noChangeArrowheads="1"/>
            </p:cNvSpPr>
            <p:nvPr/>
          </p:nvSpPr>
          <p:spPr bwMode="auto">
            <a:xfrm>
              <a:off x="800782" y="0"/>
              <a:ext cx="431822"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7" name="燕尾形 22"/>
            <p:cNvSpPr>
              <a:spLocks noChangeArrowheads="1"/>
            </p:cNvSpPr>
            <p:nvPr/>
          </p:nvSpPr>
          <p:spPr bwMode="auto">
            <a:xfrm>
              <a:off x="1067253" y="0"/>
              <a:ext cx="431822"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8" name="燕尾形 23"/>
            <p:cNvSpPr>
              <a:spLocks noChangeArrowheads="1"/>
            </p:cNvSpPr>
            <p:nvPr/>
          </p:nvSpPr>
          <p:spPr bwMode="auto">
            <a:xfrm>
              <a:off x="1333726" y="0"/>
              <a:ext cx="431822"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grpSp>
        <p:nvGrpSpPr>
          <p:cNvPr id="19" name="组合 24"/>
          <p:cNvGrpSpPr/>
          <p:nvPr/>
        </p:nvGrpSpPr>
        <p:grpSpPr bwMode="auto">
          <a:xfrm>
            <a:off x="8920163" y="3722688"/>
            <a:ext cx="2149475" cy="703262"/>
            <a:chOff x="0" y="0"/>
            <a:chExt cx="1765548" cy="578222"/>
          </a:xfrm>
        </p:grpSpPr>
        <p:sp>
          <p:nvSpPr>
            <p:cNvPr id="20" name="燕尾形 25"/>
            <p:cNvSpPr>
              <a:spLocks noChangeArrowheads="1"/>
            </p:cNvSpPr>
            <p:nvPr/>
          </p:nvSpPr>
          <p:spPr bwMode="auto">
            <a:xfrm>
              <a:off x="0" y="2610"/>
              <a:ext cx="431607"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1" name="燕尾形 26"/>
            <p:cNvSpPr>
              <a:spLocks noChangeArrowheads="1"/>
            </p:cNvSpPr>
            <p:nvPr/>
          </p:nvSpPr>
          <p:spPr bwMode="auto">
            <a:xfrm>
              <a:off x="267309" y="0"/>
              <a:ext cx="431608"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2" name="燕尾形 27"/>
            <p:cNvSpPr>
              <a:spLocks noChangeArrowheads="1"/>
            </p:cNvSpPr>
            <p:nvPr/>
          </p:nvSpPr>
          <p:spPr bwMode="auto">
            <a:xfrm>
              <a:off x="533315" y="0"/>
              <a:ext cx="431608"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3" name="燕尾形 28"/>
            <p:cNvSpPr>
              <a:spLocks noChangeArrowheads="1"/>
            </p:cNvSpPr>
            <p:nvPr/>
          </p:nvSpPr>
          <p:spPr bwMode="auto">
            <a:xfrm>
              <a:off x="800625" y="0"/>
              <a:ext cx="431607"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4" name="燕尾形 29"/>
            <p:cNvSpPr>
              <a:spLocks noChangeArrowheads="1"/>
            </p:cNvSpPr>
            <p:nvPr/>
          </p:nvSpPr>
          <p:spPr bwMode="auto">
            <a:xfrm>
              <a:off x="1066631" y="0"/>
              <a:ext cx="431607"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5" name="燕尾形 30"/>
            <p:cNvSpPr>
              <a:spLocks noChangeArrowheads="1"/>
            </p:cNvSpPr>
            <p:nvPr/>
          </p:nvSpPr>
          <p:spPr bwMode="auto">
            <a:xfrm>
              <a:off x="1333940" y="0"/>
              <a:ext cx="431608"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grpSp>
        <p:nvGrpSpPr>
          <p:cNvPr id="26" name="组合 31"/>
          <p:cNvGrpSpPr/>
          <p:nvPr/>
        </p:nvGrpSpPr>
        <p:grpSpPr bwMode="auto">
          <a:xfrm>
            <a:off x="10064750" y="2141538"/>
            <a:ext cx="1281113" cy="419100"/>
            <a:chOff x="-1" y="0"/>
            <a:chExt cx="1765549" cy="578222"/>
          </a:xfrm>
        </p:grpSpPr>
        <p:sp>
          <p:nvSpPr>
            <p:cNvPr id="27" name="燕尾形 32"/>
            <p:cNvSpPr>
              <a:spLocks noChangeArrowheads="1"/>
            </p:cNvSpPr>
            <p:nvPr/>
          </p:nvSpPr>
          <p:spPr bwMode="auto">
            <a:xfrm>
              <a:off x="-1" y="2190"/>
              <a:ext cx="430996" cy="57603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8" name="燕尾形 33"/>
            <p:cNvSpPr>
              <a:spLocks noChangeArrowheads="1"/>
            </p:cNvSpPr>
            <p:nvPr/>
          </p:nvSpPr>
          <p:spPr bwMode="auto">
            <a:xfrm>
              <a:off x="266910" y="0"/>
              <a:ext cx="430996"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9" name="燕尾形 34"/>
            <p:cNvSpPr>
              <a:spLocks noChangeArrowheads="1"/>
            </p:cNvSpPr>
            <p:nvPr/>
          </p:nvSpPr>
          <p:spPr bwMode="auto">
            <a:xfrm>
              <a:off x="533820" y="0"/>
              <a:ext cx="430996"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30" name="燕尾形 35"/>
            <p:cNvSpPr>
              <a:spLocks noChangeArrowheads="1"/>
            </p:cNvSpPr>
            <p:nvPr/>
          </p:nvSpPr>
          <p:spPr bwMode="auto">
            <a:xfrm>
              <a:off x="800731" y="0"/>
              <a:ext cx="430996"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31" name="燕尾形 36"/>
            <p:cNvSpPr>
              <a:spLocks noChangeArrowheads="1"/>
            </p:cNvSpPr>
            <p:nvPr/>
          </p:nvSpPr>
          <p:spPr bwMode="auto">
            <a:xfrm>
              <a:off x="1067642" y="0"/>
              <a:ext cx="430996"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32" name="燕尾形 37"/>
            <p:cNvSpPr>
              <a:spLocks noChangeArrowheads="1"/>
            </p:cNvSpPr>
            <p:nvPr/>
          </p:nvSpPr>
          <p:spPr bwMode="auto">
            <a:xfrm>
              <a:off x="1334552" y="0"/>
              <a:ext cx="430996"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sp>
        <p:nvSpPr>
          <p:cNvPr id="33" name="任意多边形 32"/>
          <p:cNvSpPr>
            <a:spLocks noChangeArrowheads="1"/>
          </p:cNvSpPr>
          <p:nvPr/>
        </p:nvSpPr>
        <p:spPr bwMode="auto">
          <a:xfrm rot="20386081">
            <a:off x="-349250" y="-395288"/>
            <a:ext cx="3103563" cy="1465263"/>
          </a:xfrm>
          <a:custGeom>
            <a:avLst/>
            <a:gdLst>
              <a:gd name="connsiteX0" fmla="*/ 404802 w 2327707"/>
              <a:gd name="connsiteY0" fmla="*/ 0 h 1098327"/>
              <a:gd name="connsiteX1" fmla="*/ 2327707 w 2327707"/>
              <a:gd name="connsiteY1" fmla="*/ 708711 h 1098327"/>
              <a:gd name="connsiteX2" fmla="*/ 2327707 w 2327707"/>
              <a:gd name="connsiteY2" fmla="*/ 1098327 h 1098327"/>
              <a:gd name="connsiteX3" fmla="*/ 0 w 2327707"/>
              <a:gd name="connsiteY3" fmla="*/ 1098327 h 1098327"/>
            </a:gdLst>
            <a:ahLst/>
            <a:cxnLst>
              <a:cxn ang="0">
                <a:pos x="connsiteX0" y="connsiteY0"/>
              </a:cxn>
              <a:cxn ang="0">
                <a:pos x="connsiteX1" y="connsiteY1"/>
              </a:cxn>
              <a:cxn ang="0">
                <a:pos x="connsiteX2" y="connsiteY2"/>
              </a:cxn>
              <a:cxn ang="0">
                <a:pos x="connsiteX3" y="connsiteY3"/>
              </a:cxn>
            </a:cxnLst>
            <a:rect l="l" t="t" r="r" b="b"/>
            <a:pathLst>
              <a:path w="2327707" h="1098327">
                <a:moveTo>
                  <a:pt x="404802" y="0"/>
                </a:moveTo>
                <a:lnTo>
                  <a:pt x="2327707" y="708711"/>
                </a:lnTo>
                <a:lnTo>
                  <a:pt x="2327707" y="1098327"/>
                </a:lnTo>
                <a:lnTo>
                  <a:pt x="0" y="1098327"/>
                </a:lnTo>
                <a:close/>
              </a:path>
            </a:pathLst>
          </a:custGeom>
          <a:solidFill>
            <a:schemeClr val="bg1"/>
          </a:solidFill>
          <a:ln w="25400">
            <a:solidFill>
              <a:schemeClr val="bg1"/>
            </a:solidFill>
            <a:miter lim="800000"/>
          </a:ln>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solidFill>
                <a:srgbClr val="FFFFFF"/>
              </a:solidFill>
            </a:endParaRPr>
          </a:p>
        </p:txBody>
      </p:sp>
      <p:sp>
        <p:nvSpPr>
          <p:cNvPr id="34" name="等腰三角形 40"/>
          <p:cNvSpPr>
            <a:spLocks noChangeArrowheads="1"/>
          </p:cNvSpPr>
          <p:nvPr/>
        </p:nvSpPr>
        <p:spPr bwMode="auto">
          <a:xfrm rot="20386081" flipV="1">
            <a:off x="906463" y="965200"/>
            <a:ext cx="744537" cy="657225"/>
          </a:xfrm>
          <a:prstGeom prst="triangle">
            <a:avLst>
              <a:gd name="adj" fmla="val 56042"/>
            </a:avLst>
          </a:prstGeom>
          <a:solidFill>
            <a:schemeClr val="bg1"/>
          </a:solidFill>
          <a:ln w="25400">
            <a:solidFill>
              <a:schemeClr val="bg1"/>
            </a:solidFill>
            <a:miter lim="800000"/>
          </a:ln>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solidFill>
                <a:srgbClr val="FFFFFF"/>
              </a:solidFill>
            </a:endParaRPr>
          </a:p>
        </p:txBody>
      </p:sp>
      <p:pic>
        <p:nvPicPr>
          <p:cNvPr id="35" name="Picture 3" descr="F:\0作品发布中心\0PPTSTORE新\欧美风\未标题-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75392">
            <a:off x="214313" y="538163"/>
            <a:ext cx="7143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184400" y="4941168"/>
            <a:ext cx="7823200" cy="879200"/>
          </a:xfrm>
        </p:spPr>
        <p:txBody>
          <a:bodyPr/>
          <a:lstStyle>
            <a:lvl1pPr algn="ctr">
              <a:defRPr sz="4800"/>
            </a:lvl1pPr>
          </a:lstStyle>
          <a:p>
            <a:r>
              <a:rPr lang="zh-CN" altLang="en-US"/>
              <a:t>单击此处编辑母版标题样式</a:t>
            </a:r>
            <a:endParaRPr lang="zh-CN" altLang="en-US"/>
          </a:p>
        </p:txBody>
      </p:sp>
      <p:sp>
        <p:nvSpPr>
          <p:cNvPr id="3" name="副标题 2"/>
          <p:cNvSpPr>
            <a:spLocks noGrp="1"/>
          </p:cNvSpPr>
          <p:nvPr>
            <p:ph type="subTitle" idx="1"/>
          </p:nvPr>
        </p:nvSpPr>
        <p:spPr>
          <a:xfrm>
            <a:off x="2738264" y="5902643"/>
            <a:ext cx="6715472" cy="562444"/>
          </a:xfrm>
        </p:spPr>
        <p:txBody>
          <a:bodyPr/>
          <a:lstStyle>
            <a:lvl1pPr marL="0" indent="0" algn="ctr">
              <a:buNone/>
              <a:defRPr sz="3200"/>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r>
              <a:rPr lang="zh-CN" altLang="en-US"/>
              <a:t>单击此处编辑母版副标题样式</a:t>
            </a:r>
            <a:endParaRPr lang="zh-CN" altLang="en-US"/>
          </a:p>
        </p:txBody>
      </p:sp>
      <p:sp>
        <p:nvSpPr>
          <p:cNvPr id="36" name="日期占位符 3"/>
          <p:cNvSpPr>
            <a:spLocks noGrp="1" noChangeArrowheads="1"/>
          </p:cNvSpPr>
          <p:nvPr>
            <p:ph type="dt" sz="half" idx="10"/>
          </p:nvPr>
        </p:nvSpPr>
        <p:spPr/>
        <p:txBody>
          <a:bodyPr/>
          <a:lstStyle>
            <a:lvl1pPr>
              <a:defRPr/>
            </a:lvl1pPr>
          </a:lstStyle>
          <a:p>
            <a:pPr>
              <a:defRPr/>
            </a:pPr>
            <a:fld id="{6F87DB81-D50A-4EB4-9EAA-52B9CED22287}" type="datetimeFigureOut">
              <a:rPr lang="zh-CN" altLang="en-US"/>
            </a:fld>
            <a:endParaRPr lang="zh-CN" altLang="en-US"/>
          </a:p>
        </p:txBody>
      </p:sp>
      <p:sp>
        <p:nvSpPr>
          <p:cNvPr id="37"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38" name="灯片编号占位符 5"/>
          <p:cNvSpPr>
            <a:spLocks noGrp="1" noChangeArrowheads="1"/>
          </p:cNvSpPr>
          <p:nvPr>
            <p:ph type="sldNum" sz="quarter" idx="12"/>
          </p:nvPr>
        </p:nvSpPr>
        <p:spPr/>
        <p:txBody>
          <a:bodyPr/>
          <a:lstStyle>
            <a:lvl1pPr>
              <a:defRPr/>
            </a:lvl1pPr>
          </a:lstStyle>
          <a:p>
            <a:pPr>
              <a:defRPr/>
            </a:pPr>
            <a:fld id="{AEACD1A6-C317-4409-8889-FCFDA2A69C4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1" y="908720"/>
            <a:ext cx="10972800" cy="5328568"/>
          </a:xfrm>
        </p:spPr>
        <p:txBody>
          <a:bodyPr/>
          <a:lstStyle>
            <a:lvl1pPr marL="0" indent="0">
              <a:buNone/>
              <a:defRPr>
                <a:solidFill>
                  <a:schemeClr val="bg1"/>
                </a:solidFill>
              </a:defRPr>
            </a:lvl1pPr>
          </a:lstStyle>
          <a:p>
            <a:pPr lvl="0"/>
            <a:r>
              <a:rPr lang="zh-CN" altLang="en-US" dirty="0"/>
              <a:t>单击此处编辑母版文本样式</a:t>
            </a:r>
            <a:endParaRPr lang="zh-CN" altLang="en-US" dirty="0"/>
          </a:p>
        </p:txBody>
      </p:sp>
      <p:sp>
        <p:nvSpPr>
          <p:cNvPr id="3" name="日期占位符 3"/>
          <p:cNvSpPr>
            <a:spLocks noGrp="1" noChangeArrowheads="1"/>
          </p:cNvSpPr>
          <p:nvPr>
            <p:ph type="dt" sz="half" idx="14"/>
          </p:nvPr>
        </p:nvSpPr>
        <p:spPr/>
        <p:txBody>
          <a:bodyPr/>
          <a:lstStyle>
            <a:lvl1pPr>
              <a:defRPr/>
            </a:lvl1pPr>
          </a:lstStyle>
          <a:p>
            <a:pPr>
              <a:defRPr/>
            </a:pPr>
            <a:fld id="{E2AAE1FA-96C2-44D8-9687-588EF32CC103}" type="datetimeFigureOut">
              <a:rPr lang="zh-CN" altLang="en-US"/>
            </a:fld>
            <a:endParaRPr lang="zh-CN" altLang="en-US"/>
          </a:p>
        </p:txBody>
      </p:sp>
      <p:sp>
        <p:nvSpPr>
          <p:cNvPr id="4" name="页脚占位符 4"/>
          <p:cNvSpPr>
            <a:spLocks noGrp="1" noChangeArrowheads="1"/>
          </p:cNvSpPr>
          <p:nvPr>
            <p:ph type="ftr" sz="quarter" idx="15"/>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6"/>
          </p:nvPr>
        </p:nvSpPr>
        <p:spPr/>
        <p:txBody>
          <a:bodyPr/>
          <a:lstStyle>
            <a:lvl1pPr>
              <a:defRPr/>
            </a:lvl1pPr>
          </a:lstStyle>
          <a:p>
            <a:pPr>
              <a:defRPr/>
            </a:pPr>
            <a:fld id="{ECAD51CC-5EF3-438F-9BAC-0112F6FDED1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484784"/>
            <a:ext cx="10972800" cy="1143000"/>
          </a:xfrm>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idx="1"/>
          </p:nvPr>
        </p:nvSpPr>
        <p:spPr>
          <a:xfrm>
            <a:off x="609600" y="2708920"/>
            <a:ext cx="10972800" cy="3417243"/>
          </a:xfrm>
        </p:spPr>
        <p:txBody>
          <a:bodyPr/>
          <a:lstStyle>
            <a:lvl1pPr marL="0" indent="0">
              <a:buNone/>
              <a:defRPr>
                <a:solidFill>
                  <a:schemeClr val="bg1"/>
                </a:solidFill>
              </a:defRPr>
            </a:lvl1pPr>
          </a:lstStyle>
          <a:p>
            <a:pPr lvl="0"/>
            <a:r>
              <a:rPr lang="zh-CN" altLang="en-US" dirty="0"/>
              <a:t>单击此处编辑母版文本样式</a:t>
            </a:r>
            <a:endParaRPr lang="zh-CN" altLang="en-US" dirty="0"/>
          </a:p>
        </p:txBody>
      </p:sp>
      <p:sp>
        <p:nvSpPr>
          <p:cNvPr id="4" name="日期占位符 3"/>
          <p:cNvSpPr>
            <a:spLocks noGrp="1" noChangeArrowheads="1"/>
          </p:cNvSpPr>
          <p:nvPr>
            <p:ph type="dt" sz="half" idx="10"/>
          </p:nvPr>
        </p:nvSpPr>
        <p:spPr/>
        <p:txBody>
          <a:bodyPr/>
          <a:lstStyle>
            <a:lvl1pPr>
              <a:defRPr/>
            </a:lvl1pPr>
          </a:lstStyle>
          <a:p>
            <a:pPr>
              <a:defRPr/>
            </a:pPr>
            <a:fld id="{787F49E8-D439-4748-A638-84B39CAB406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248E859-3A03-400F-8A40-F04477BF1CB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47C9AF"/>
        </a:solidFill>
        <a:effectLst/>
      </p:bgPr>
    </p:bg>
    <p:spTree>
      <p:nvGrpSpPr>
        <p:cNvPr id="1" name=""/>
        <p:cNvGrpSpPr/>
        <p:nvPr/>
      </p:nvGrpSpPr>
      <p:grpSpPr>
        <a:xfrm>
          <a:off x="0" y="0"/>
          <a:ext cx="0" cy="0"/>
          <a:chOff x="0" y="0"/>
          <a:chExt cx="0" cy="0"/>
        </a:xfrm>
      </p:grpSpPr>
      <p:sp>
        <p:nvSpPr>
          <p:cNvPr id="4" name="任意多边形 3"/>
          <p:cNvSpPr>
            <a:spLocks noChangeArrowheads="1"/>
          </p:cNvSpPr>
          <p:nvPr/>
        </p:nvSpPr>
        <p:spPr bwMode="auto">
          <a:xfrm rot="20386081">
            <a:off x="-349250" y="-395288"/>
            <a:ext cx="3103563" cy="1465263"/>
          </a:xfrm>
          <a:custGeom>
            <a:avLst/>
            <a:gdLst>
              <a:gd name="connsiteX0" fmla="*/ 404802 w 2327707"/>
              <a:gd name="connsiteY0" fmla="*/ 0 h 1098327"/>
              <a:gd name="connsiteX1" fmla="*/ 2327707 w 2327707"/>
              <a:gd name="connsiteY1" fmla="*/ 708711 h 1098327"/>
              <a:gd name="connsiteX2" fmla="*/ 2327707 w 2327707"/>
              <a:gd name="connsiteY2" fmla="*/ 1098327 h 1098327"/>
              <a:gd name="connsiteX3" fmla="*/ 0 w 2327707"/>
              <a:gd name="connsiteY3" fmla="*/ 1098327 h 1098327"/>
            </a:gdLst>
            <a:ahLst/>
            <a:cxnLst>
              <a:cxn ang="0">
                <a:pos x="connsiteX0" y="connsiteY0"/>
              </a:cxn>
              <a:cxn ang="0">
                <a:pos x="connsiteX1" y="connsiteY1"/>
              </a:cxn>
              <a:cxn ang="0">
                <a:pos x="connsiteX2" y="connsiteY2"/>
              </a:cxn>
              <a:cxn ang="0">
                <a:pos x="connsiteX3" y="connsiteY3"/>
              </a:cxn>
            </a:cxnLst>
            <a:rect l="l" t="t" r="r" b="b"/>
            <a:pathLst>
              <a:path w="2327707" h="1098327">
                <a:moveTo>
                  <a:pt x="404802" y="0"/>
                </a:moveTo>
                <a:lnTo>
                  <a:pt x="2327707" y="708711"/>
                </a:lnTo>
                <a:lnTo>
                  <a:pt x="2327707" y="1098327"/>
                </a:lnTo>
                <a:lnTo>
                  <a:pt x="0" y="1098327"/>
                </a:lnTo>
                <a:close/>
              </a:path>
            </a:pathLst>
          </a:custGeom>
          <a:solidFill>
            <a:schemeClr val="bg1"/>
          </a:solidFill>
          <a:ln w="25400">
            <a:solidFill>
              <a:schemeClr val="bg1"/>
            </a:solidFill>
            <a:miter lim="800000"/>
          </a:ln>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solidFill>
                <a:srgbClr val="FFFFFF"/>
              </a:solidFill>
            </a:endParaRPr>
          </a:p>
        </p:txBody>
      </p:sp>
      <p:sp>
        <p:nvSpPr>
          <p:cNvPr id="5" name="等腰三角形 40"/>
          <p:cNvSpPr>
            <a:spLocks noChangeArrowheads="1"/>
          </p:cNvSpPr>
          <p:nvPr/>
        </p:nvSpPr>
        <p:spPr bwMode="auto">
          <a:xfrm rot="20386081" flipV="1">
            <a:off x="906463" y="965200"/>
            <a:ext cx="744537" cy="657225"/>
          </a:xfrm>
          <a:prstGeom prst="triangle">
            <a:avLst>
              <a:gd name="adj" fmla="val 56042"/>
            </a:avLst>
          </a:prstGeom>
          <a:solidFill>
            <a:schemeClr val="bg1"/>
          </a:solidFill>
          <a:ln w="25400">
            <a:solidFill>
              <a:schemeClr val="bg1"/>
            </a:solidFill>
            <a:miter lim="800000"/>
          </a:ln>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solidFill>
                <a:srgbClr val="FFFFFF"/>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03627">
            <a:off x="3332163" y="2751138"/>
            <a:ext cx="2363787"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组合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38" y="2260600"/>
            <a:ext cx="2009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组合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4227513"/>
            <a:ext cx="20558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组合 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8663" y="4902200"/>
            <a:ext cx="377825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组合 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7288" y="2667000"/>
            <a:ext cx="12858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组合 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9288" y="1187450"/>
            <a:ext cx="21558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组合 5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3963" y="5707063"/>
            <a:ext cx="15589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F:\0作品发布中心\0PPTSTORE新\欧美风\未标题-8.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75392">
            <a:off x="214313" y="538163"/>
            <a:ext cx="7143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310717" y="3672589"/>
            <a:ext cx="5348940" cy="576510"/>
          </a:xfrm>
        </p:spPr>
        <p:txBody>
          <a:bodyPr anchor="b"/>
          <a:lstStyle>
            <a:lvl1pPr algn="l">
              <a:defRPr sz="32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310718" y="4317830"/>
            <a:ext cx="5348940" cy="1127394"/>
          </a:xfrm>
        </p:spPr>
        <p:txBody>
          <a:bodyPr/>
          <a:lstStyle>
            <a:lvl1pPr marL="0" indent="0">
              <a:buNone/>
              <a:defRPr sz="1800"/>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zh-CN" altLang="en-US"/>
              <a:t>单击此处编辑母版文本样式</a:t>
            </a:r>
            <a:endParaRPr lang="zh-CN" altLang="en-US"/>
          </a:p>
        </p:txBody>
      </p:sp>
      <p:sp>
        <p:nvSpPr>
          <p:cNvPr id="14" name="日期占位符 3"/>
          <p:cNvSpPr>
            <a:spLocks noGrp="1" noChangeArrowheads="1"/>
          </p:cNvSpPr>
          <p:nvPr>
            <p:ph type="dt" sz="half" idx="10"/>
          </p:nvPr>
        </p:nvSpPr>
        <p:spPr/>
        <p:txBody>
          <a:bodyPr/>
          <a:lstStyle>
            <a:lvl1pPr>
              <a:defRPr/>
            </a:lvl1pPr>
          </a:lstStyle>
          <a:p>
            <a:pPr>
              <a:defRPr/>
            </a:pPr>
            <a:fld id="{025B8050-F100-4FE6-9E4F-8FFCBDA200ED}" type="datetimeFigureOut">
              <a:rPr lang="zh-CN" altLang="en-US"/>
            </a:fld>
            <a:endParaRPr lang="zh-CN" altLang="en-US"/>
          </a:p>
        </p:txBody>
      </p:sp>
      <p:sp>
        <p:nvSpPr>
          <p:cNvPr id="1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16" name="灯片编号占位符 5"/>
          <p:cNvSpPr>
            <a:spLocks noGrp="1" noChangeArrowheads="1"/>
          </p:cNvSpPr>
          <p:nvPr>
            <p:ph type="sldNum" sz="quarter" idx="12"/>
          </p:nvPr>
        </p:nvSpPr>
        <p:spPr/>
        <p:txBody>
          <a:bodyPr/>
          <a:lstStyle>
            <a:lvl1pPr>
              <a:defRPr/>
            </a:lvl1pPr>
          </a:lstStyle>
          <a:p>
            <a:pPr>
              <a:defRPr/>
            </a:pPr>
            <a:fld id="{FEC30E0F-1D2E-4480-9B8E-4FE466DE0B1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268760"/>
            <a:ext cx="109728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2708920"/>
            <a:ext cx="5384800" cy="3416714"/>
          </a:xfrm>
        </p:spPr>
        <p:txBody>
          <a:bodyPr/>
          <a:lstStyle>
            <a:lvl1pPr marL="0" indent="0">
              <a:buNone/>
              <a:defRPr sz="2400">
                <a:solidFill>
                  <a:schemeClr val="tx1"/>
                </a:solidFill>
              </a:defRPr>
            </a:lvl1pPr>
            <a:lvl2pPr>
              <a:defRPr sz="2000"/>
            </a:lvl2pPr>
            <a:lvl3pPr>
              <a:defRPr sz="1800"/>
            </a:lvl3pPr>
            <a:lvl4pPr>
              <a:defRPr sz="1800"/>
            </a:lvl4pPr>
            <a:lvl5pPr>
              <a:defRPr sz="18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197600" y="2708920"/>
            <a:ext cx="5384800" cy="3416714"/>
          </a:xfrm>
        </p:spPr>
        <p:txBody>
          <a:bodyPr/>
          <a:lstStyle>
            <a:lvl1pPr marL="0" indent="0">
              <a:buNone/>
              <a:defRPr sz="2400">
                <a:solidFill>
                  <a:schemeClr val="tx1"/>
                </a:solidFill>
              </a:defRPr>
            </a:lvl1pPr>
            <a:lvl2pPr>
              <a:defRPr sz="2000"/>
            </a:lvl2pPr>
            <a:lvl3pPr>
              <a:defRPr sz="1800"/>
            </a:lvl3pPr>
            <a:lvl4pPr>
              <a:defRPr sz="1800"/>
            </a:lvl4pPr>
            <a:lvl5pPr>
              <a:defRPr sz="18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p:txBody>
      </p:sp>
      <p:sp>
        <p:nvSpPr>
          <p:cNvPr id="5" name="日期占位符 3"/>
          <p:cNvSpPr>
            <a:spLocks noGrp="1" noChangeArrowheads="1"/>
          </p:cNvSpPr>
          <p:nvPr>
            <p:ph type="dt" sz="half" idx="10"/>
          </p:nvPr>
        </p:nvSpPr>
        <p:spPr/>
        <p:txBody>
          <a:bodyPr/>
          <a:lstStyle>
            <a:lvl1pPr>
              <a:defRPr/>
            </a:lvl1pPr>
          </a:lstStyle>
          <a:p>
            <a:pPr>
              <a:defRPr/>
            </a:pPr>
            <a:fld id="{15DD6C8F-2397-4B6B-BECD-D4353EBE78CD}"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37BB74D-4D00-4061-804C-FF696F070F1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4584"/>
            <a:ext cx="5386917" cy="641349"/>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5934"/>
            <a:ext cx="5386917" cy="3949700"/>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3368" y="1534584"/>
            <a:ext cx="5389033" cy="641349"/>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5934"/>
            <a:ext cx="5389033" cy="3949700"/>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3"/>
          <p:cNvSpPr>
            <a:spLocks noGrp="1" noChangeArrowheads="1"/>
          </p:cNvSpPr>
          <p:nvPr>
            <p:ph type="dt" sz="half" idx="10"/>
          </p:nvPr>
        </p:nvSpPr>
        <p:spPr/>
        <p:txBody>
          <a:bodyPr/>
          <a:lstStyle>
            <a:lvl1pPr>
              <a:defRPr/>
            </a:lvl1pPr>
          </a:lstStyle>
          <a:p>
            <a:pPr>
              <a:defRPr/>
            </a:pPr>
            <a:fld id="{7453B18C-812F-4756-82C1-4A418CF18706}"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B66C2E3-87CC-4601-848A-E900EFB9CC3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113" y="547688"/>
            <a:ext cx="6808787" cy="4432300"/>
          </a:xfrm>
          <a:prstGeom prst="rect">
            <a:avLst/>
          </a:prstGeom>
          <a:noFill/>
          <a:ln>
            <a:noFill/>
          </a:ln>
          <a:effectLst/>
          <a:extLst>
            <a:ext uri="{909E8E84-426E-40DD-AFC4-6F175D3DCCD1}">
              <a14:hiddenFill xmlns:a14="http://schemas.microsoft.com/office/drawing/2010/main">
                <a:solidFill>
                  <a:srgbClr val="555C6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descr="F:\0作品发布中心\0PPTSTORE新\欧美风\未标题-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9650" y="260350"/>
            <a:ext cx="7159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2"/>
          <p:cNvGrpSpPr/>
          <p:nvPr/>
        </p:nvGrpSpPr>
        <p:grpSpPr bwMode="auto">
          <a:xfrm>
            <a:off x="463550" y="1365250"/>
            <a:ext cx="1509713" cy="493713"/>
            <a:chOff x="0" y="0"/>
            <a:chExt cx="1765548" cy="578222"/>
          </a:xfrm>
        </p:grpSpPr>
        <p:sp>
          <p:nvSpPr>
            <p:cNvPr id="7" name="燕尾形 1"/>
            <p:cNvSpPr>
              <a:spLocks noChangeArrowheads="1"/>
            </p:cNvSpPr>
            <p:nvPr/>
          </p:nvSpPr>
          <p:spPr bwMode="auto">
            <a:xfrm>
              <a:off x="0" y="1860"/>
              <a:ext cx="432569" cy="57636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8" name="燕尾形 16"/>
            <p:cNvSpPr>
              <a:spLocks noChangeArrowheads="1"/>
            </p:cNvSpPr>
            <p:nvPr/>
          </p:nvSpPr>
          <p:spPr bwMode="auto">
            <a:xfrm>
              <a:off x="267338" y="0"/>
              <a:ext cx="430712" cy="57636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9" name="燕尾形 17"/>
            <p:cNvSpPr>
              <a:spLocks noChangeArrowheads="1"/>
            </p:cNvSpPr>
            <p:nvPr/>
          </p:nvSpPr>
          <p:spPr bwMode="auto">
            <a:xfrm>
              <a:off x="532821" y="0"/>
              <a:ext cx="432568" cy="57636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0" name="燕尾形 18"/>
            <p:cNvSpPr>
              <a:spLocks noChangeArrowheads="1"/>
            </p:cNvSpPr>
            <p:nvPr/>
          </p:nvSpPr>
          <p:spPr bwMode="auto">
            <a:xfrm>
              <a:off x="800159" y="0"/>
              <a:ext cx="432568" cy="57636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1" name="燕尾形 19"/>
            <p:cNvSpPr>
              <a:spLocks noChangeArrowheads="1"/>
            </p:cNvSpPr>
            <p:nvPr/>
          </p:nvSpPr>
          <p:spPr bwMode="auto">
            <a:xfrm>
              <a:off x="1067498" y="0"/>
              <a:ext cx="430712" cy="57636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2" name="燕尾形 20"/>
            <p:cNvSpPr>
              <a:spLocks noChangeArrowheads="1"/>
            </p:cNvSpPr>
            <p:nvPr/>
          </p:nvSpPr>
          <p:spPr bwMode="auto">
            <a:xfrm>
              <a:off x="1332979" y="0"/>
              <a:ext cx="432569" cy="57636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grpSp>
        <p:nvGrpSpPr>
          <p:cNvPr id="13" name="组合 21"/>
          <p:cNvGrpSpPr/>
          <p:nvPr/>
        </p:nvGrpSpPr>
        <p:grpSpPr bwMode="auto">
          <a:xfrm>
            <a:off x="1554163" y="3073400"/>
            <a:ext cx="2051050" cy="673100"/>
            <a:chOff x="0" y="0"/>
            <a:chExt cx="1765548" cy="578222"/>
          </a:xfrm>
        </p:grpSpPr>
        <p:sp>
          <p:nvSpPr>
            <p:cNvPr id="14" name="燕尾形 22"/>
            <p:cNvSpPr>
              <a:spLocks noChangeArrowheads="1"/>
            </p:cNvSpPr>
            <p:nvPr/>
          </p:nvSpPr>
          <p:spPr bwMode="auto">
            <a:xfrm>
              <a:off x="0" y="2727"/>
              <a:ext cx="431821"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5" name="燕尾形 23"/>
            <p:cNvSpPr>
              <a:spLocks noChangeArrowheads="1"/>
            </p:cNvSpPr>
            <p:nvPr/>
          </p:nvSpPr>
          <p:spPr bwMode="auto">
            <a:xfrm>
              <a:off x="266472" y="0"/>
              <a:ext cx="431821"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6" name="燕尾形 24"/>
            <p:cNvSpPr>
              <a:spLocks noChangeArrowheads="1"/>
            </p:cNvSpPr>
            <p:nvPr/>
          </p:nvSpPr>
          <p:spPr bwMode="auto">
            <a:xfrm>
              <a:off x="532944" y="0"/>
              <a:ext cx="431821"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7" name="燕尾形 25"/>
            <p:cNvSpPr>
              <a:spLocks noChangeArrowheads="1"/>
            </p:cNvSpPr>
            <p:nvPr/>
          </p:nvSpPr>
          <p:spPr bwMode="auto">
            <a:xfrm>
              <a:off x="800783" y="0"/>
              <a:ext cx="431821"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8" name="燕尾形 26"/>
            <p:cNvSpPr>
              <a:spLocks noChangeArrowheads="1"/>
            </p:cNvSpPr>
            <p:nvPr/>
          </p:nvSpPr>
          <p:spPr bwMode="auto">
            <a:xfrm>
              <a:off x="1067254" y="0"/>
              <a:ext cx="431821"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19" name="燕尾形 27"/>
            <p:cNvSpPr>
              <a:spLocks noChangeArrowheads="1"/>
            </p:cNvSpPr>
            <p:nvPr/>
          </p:nvSpPr>
          <p:spPr bwMode="auto">
            <a:xfrm>
              <a:off x="1333727" y="0"/>
              <a:ext cx="431821" cy="575495"/>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grpSp>
        <p:nvGrpSpPr>
          <p:cNvPr id="20" name="组合 28"/>
          <p:cNvGrpSpPr/>
          <p:nvPr/>
        </p:nvGrpSpPr>
        <p:grpSpPr bwMode="auto">
          <a:xfrm>
            <a:off x="8920163" y="3722688"/>
            <a:ext cx="2149475" cy="703262"/>
            <a:chOff x="0" y="0"/>
            <a:chExt cx="1765548" cy="578222"/>
          </a:xfrm>
        </p:grpSpPr>
        <p:sp>
          <p:nvSpPr>
            <p:cNvPr id="21" name="燕尾形 29"/>
            <p:cNvSpPr>
              <a:spLocks noChangeArrowheads="1"/>
            </p:cNvSpPr>
            <p:nvPr/>
          </p:nvSpPr>
          <p:spPr bwMode="auto">
            <a:xfrm>
              <a:off x="0" y="2610"/>
              <a:ext cx="431607"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2" name="燕尾形 30"/>
            <p:cNvSpPr>
              <a:spLocks noChangeArrowheads="1"/>
            </p:cNvSpPr>
            <p:nvPr/>
          </p:nvSpPr>
          <p:spPr bwMode="auto">
            <a:xfrm>
              <a:off x="267309" y="0"/>
              <a:ext cx="431608"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3" name="燕尾形 31"/>
            <p:cNvSpPr>
              <a:spLocks noChangeArrowheads="1"/>
            </p:cNvSpPr>
            <p:nvPr/>
          </p:nvSpPr>
          <p:spPr bwMode="auto">
            <a:xfrm>
              <a:off x="533315" y="0"/>
              <a:ext cx="431608"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4" name="燕尾形 32"/>
            <p:cNvSpPr>
              <a:spLocks noChangeArrowheads="1"/>
            </p:cNvSpPr>
            <p:nvPr/>
          </p:nvSpPr>
          <p:spPr bwMode="auto">
            <a:xfrm>
              <a:off x="800625" y="0"/>
              <a:ext cx="431607"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5" name="燕尾形 33"/>
            <p:cNvSpPr>
              <a:spLocks noChangeArrowheads="1"/>
            </p:cNvSpPr>
            <p:nvPr/>
          </p:nvSpPr>
          <p:spPr bwMode="auto">
            <a:xfrm>
              <a:off x="1066631" y="0"/>
              <a:ext cx="431607"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6" name="燕尾形 34"/>
            <p:cNvSpPr>
              <a:spLocks noChangeArrowheads="1"/>
            </p:cNvSpPr>
            <p:nvPr/>
          </p:nvSpPr>
          <p:spPr bwMode="auto">
            <a:xfrm>
              <a:off x="1333940" y="0"/>
              <a:ext cx="431608" cy="57561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grpSp>
        <p:nvGrpSpPr>
          <p:cNvPr id="27" name="组合 35"/>
          <p:cNvGrpSpPr/>
          <p:nvPr/>
        </p:nvGrpSpPr>
        <p:grpSpPr bwMode="auto">
          <a:xfrm>
            <a:off x="10160000" y="1858963"/>
            <a:ext cx="1282700" cy="419100"/>
            <a:chOff x="0" y="0"/>
            <a:chExt cx="1765548" cy="578222"/>
          </a:xfrm>
        </p:grpSpPr>
        <p:sp>
          <p:nvSpPr>
            <p:cNvPr id="28" name="燕尾形 36"/>
            <p:cNvSpPr>
              <a:spLocks noChangeArrowheads="1"/>
            </p:cNvSpPr>
            <p:nvPr/>
          </p:nvSpPr>
          <p:spPr bwMode="auto">
            <a:xfrm>
              <a:off x="0" y="2190"/>
              <a:ext cx="432647" cy="576032"/>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29" name="燕尾形 37"/>
            <p:cNvSpPr>
              <a:spLocks noChangeArrowheads="1"/>
            </p:cNvSpPr>
            <p:nvPr/>
          </p:nvSpPr>
          <p:spPr bwMode="auto">
            <a:xfrm>
              <a:off x="266580" y="0"/>
              <a:ext cx="432647"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30" name="燕尾形 38"/>
            <p:cNvSpPr>
              <a:spLocks noChangeArrowheads="1"/>
            </p:cNvSpPr>
            <p:nvPr/>
          </p:nvSpPr>
          <p:spPr bwMode="auto">
            <a:xfrm>
              <a:off x="533161" y="0"/>
              <a:ext cx="432647"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31" name="燕尾形 39"/>
            <p:cNvSpPr>
              <a:spLocks noChangeArrowheads="1"/>
            </p:cNvSpPr>
            <p:nvPr/>
          </p:nvSpPr>
          <p:spPr bwMode="auto">
            <a:xfrm>
              <a:off x="799741" y="0"/>
              <a:ext cx="432647"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32" name="燕尾形 40"/>
            <p:cNvSpPr>
              <a:spLocks noChangeArrowheads="1"/>
            </p:cNvSpPr>
            <p:nvPr/>
          </p:nvSpPr>
          <p:spPr bwMode="auto">
            <a:xfrm>
              <a:off x="1066321" y="0"/>
              <a:ext cx="432647"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sp>
          <p:nvSpPr>
            <p:cNvPr id="33" name="燕尾形 41"/>
            <p:cNvSpPr>
              <a:spLocks noChangeArrowheads="1"/>
            </p:cNvSpPr>
            <p:nvPr/>
          </p:nvSpPr>
          <p:spPr bwMode="auto">
            <a:xfrm>
              <a:off x="1332901" y="0"/>
              <a:ext cx="432647" cy="576031"/>
            </a:xfrm>
            <a:prstGeom prst="chevron">
              <a:avLst>
                <a:gd name="adj" fmla="val 57472"/>
              </a:avLst>
            </a:prstGeom>
            <a:solidFill>
              <a:srgbClr val="F1C4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2400"/>
            </a:p>
          </p:txBody>
        </p:sp>
      </p:grpSp>
      <p:sp>
        <p:nvSpPr>
          <p:cNvPr id="36" name="标题 1"/>
          <p:cNvSpPr>
            <a:spLocks noGrp="1"/>
          </p:cNvSpPr>
          <p:nvPr>
            <p:ph type="ctrTitle"/>
          </p:nvPr>
        </p:nvSpPr>
        <p:spPr>
          <a:xfrm>
            <a:off x="2184400" y="4941168"/>
            <a:ext cx="7823200" cy="879200"/>
          </a:xfrm>
        </p:spPr>
        <p:txBody>
          <a:bodyPr/>
          <a:lstStyle>
            <a:lvl1pPr algn="ctr">
              <a:defRPr sz="4800"/>
            </a:lvl1pPr>
          </a:lstStyle>
          <a:p>
            <a:r>
              <a:rPr lang="zh-CN" altLang="en-US"/>
              <a:t>单击此处编辑母版标题样式</a:t>
            </a:r>
            <a:endParaRPr lang="zh-CN" altLang="en-US"/>
          </a:p>
        </p:txBody>
      </p:sp>
      <p:sp>
        <p:nvSpPr>
          <p:cNvPr id="37" name="副标题 2"/>
          <p:cNvSpPr>
            <a:spLocks noGrp="1"/>
          </p:cNvSpPr>
          <p:nvPr>
            <p:ph type="subTitle" idx="1"/>
          </p:nvPr>
        </p:nvSpPr>
        <p:spPr>
          <a:xfrm>
            <a:off x="2738264" y="5902643"/>
            <a:ext cx="6715472" cy="562444"/>
          </a:xfrm>
        </p:spPr>
        <p:txBody>
          <a:bodyPr/>
          <a:lstStyle>
            <a:lvl1pPr marL="0" indent="0" algn="ctr">
              <a:buNone/>
              <a:defRPr sz="3200"/>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r>
              <a:rPr lang="zh-CN" altLang="en-US"/>
              <a:t>单击此处编辑母版副标题样式</a:t>
            </a:r>
            <a:endParaRPr lang="zh-CN" altLang="en-US"/>
          </a:p>
        </p:txBody>
      </p:sp>
      <p:sp>
        <p:nvSpPr>
          <p:cNvPr id="34" name="日期占位符 3"/>
          <p:cNvSpPr>
            <a:spLocks noGrp="1" noChangeArrowheads="1"/>
          </p:cNvSpPr>
          <p:nvPr>
            <p:ph type="dt" sz="half" idx="10"/>
          </p:nvPr>
        </p:nvSpPr>
        <p:spPr/>
        <p:txBody>
          <a:bodyPr/>
          <a:lstStyle>
            <a:lvl1pPr>
              <a:defRPr/>
            </a:lvl1pPr>
          </a:lstStyle>
          <a:p>
            <a:pPr>
              <a:defRPr/>
            </a:pPr>
            <a:fld id="{0E7BE8D2-B1E9-443D-A1D1-7A340B40AEC7}" type="datetimeFigureOut">
              <a:rPr lang="zh-CN" altLang="en-US"/>
            </a:fld>
            <a:endParaRPr lang="zh-CN" altLang="en-US"/>
          </a:p>
        </p:txBody>
      </p:sp>
      <p:sp>
        <p:nvSpPr>
          <p:cNvPr id="3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38" name="灯片编号占位符 5"/>
          <p:cNvSpPr>
            <a:spLocks noGrp="1" noChangeArrowheads="1"/>
          </p:cNvSpPr>
          <p:nvPr>
            <p:ph type="sldNum" sz="quarter" idx="12"/>
          </p:nvPr>
        </p:nvSpPr>
        <p:spPr/>
        <p:txBody>
          <a:bodyPr/>
          <a:lstStyle>
            <a:lvl1pPr>
              <a:defRPr/>
            </a:lvl1pPr>
          </a:lstStyle>
          <a:p>
            <a:pPr>
              <a:defRPr/>
            </a:pPr>
            <a:fld id="{BA083387-F3F7-4FB5-A1D3-CAA4F0B0D37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0466C27-9C9C-42A8-BC4F-6D89D9A9D255}"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97D010FF-1B46-4096-9442-FA4E327EDAE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91674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91674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516940"/>
            <a:ext cx="4165200" cy="3811588"/>
          </a:xfr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BA2C5E6-CB1D-4EEB-8E02-F0EB50D2F2B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3DABCB4-1E14-4EBD-93CF-4BC5FB7A421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555C68"/>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custDataLst>
              <p:tags r:id="rId11"/>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文本占位符 2"/>
          <p:cNvSpPr>
            <a:spLocks noGrp="1" noChangeArrowheads="1"/>
          </p:cNvSpPr>
          <p:nvPr>
            <p:ph type="body" idx="1"/>
            <p:custDataLst>
              <p:tags r:id="rId12"/>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日期占位符 3"/>
          <p:cNvSpPr>
            <a:spLocks noGrp="1" noChangeArrowheads="1"/>
          </p:cNvSpPr>
          <p:nvPr>
            <p:ph type="dt" sz="half" idx="2"/>
          </p:nvPr>
        </p:nvSpPr>
        <p:spPr bwMode="auto">
          <a:xfrm>
            <a:off x="609600" y="6356350"/>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600">
                <a:solidFill>
                  <a:srgbClr val="898989"/>
                </a:solidFill>
              </a:defRPr>
            </a:lvl1pPr>
          </a:lstStyle>
          <a:p>
            <a:pPr>
              <a:defRPr/>
            </a:pPr>
            <a:fld id="{9ADA3773-F427-4598-BBAF-6E443F535F06}"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165600" y="6356350"/>
            <a:ext cx="386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737600" y="6356350"/>
            <a:ext cx="284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600">
                <a:solidFill>
                  <a:srgbClr val="898989"/>
                </a:solidFill>
              </a:defRPr>
            </a:lvl1pPr>
          </a:lstStyle>
          <a:p>
            <a:pPr>
              <a:defRPr/>
            </a:pPr>
            <a:fld id="{29987C19-12E5-43EE-B9B3-E7A6BE451AB2}" type="slidenum">
              <a:rPr lang="zh-CN" altLang="en-US"/>
            </a:fld>
            <a:endParaRPr lang="zh-CN" altLang="en-US"/>
          </a:p>
        </p:txBody>
      </p:sp>
      <p:sp>
        <p:nvSpPr>
          <p:cNvPr id="2" name="KSO_TEMPLATE" hidden="1"/>
          <p:cNvSpPr/>
          <p:nvPr>
            <p:custDataLst>
              <p:tags r:id="rId13"/>
            </p:custDataLst>
          </p:nvPr>
        </p:nvSpPr>
        <p:spPr>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Calibri" panose="020F0502020204030204" charset="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5pPr>
      <a:lvl6pPr marL="6096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6pPr>
      <a:lvl7pPr marL="12192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7pPr>
      <a:lvl8pPr marL="18288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8pPr>
      <a:lvl9pPr marL="24384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675130" indent="-45720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3pPr>
      <a:lvl4pPr marL="2284730" indent="-45720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4pPr>
      <a:lvl5pPr marL="2894330" indent="-457200" algn="l" rtl="0" eaLnBrk="0" fontAlgn="base" hangingPunct="0">
        <a:spcBef>
          <a:spcPct val="20000"/>
        </a:spcBef>
        <a:spcAft>
          <a:spcPct val="0"/>
        </a:spcAft>
        <a:buFont typeface="Arial" panose="020B0604020202020204" pitchFamily="34" charset="0"/>
        <a:buChar char="•"/>
        <a:defRPr>
          <a:solidFill>
            <a:schemeClr val="tx1"/>
          </a:solidFill>
          <a:latin typeface="+mn-lt"/>
          <a:ea typeface="+mn-ea"/>
        </a:defRPr>
      </a:lvl5pPr>
      <a:lvl6pPr marL="3352800" indent="-304800" algn="l" rtl="0" fontAlgn="base">
        <a:spcBef>
          <a:spcPct val="20000"/>
        </a:spcBef>
        <a:spcAft>
          <a:spcPct val="0"/>
        </a:spcAft>
        <a:buFont typeface="Arial" panose="020B0604020202020204" pitchFamily="34" charset="0"/>
        <a:buChar char="»"/>
        <a:defRPr sz="2665">
          <a:solidFill>
            <a:schemeClr val="tx1"/>
          </a:solidFill>
          <a:latin typeface="+mn-lt"/>
          <a:ea typeface="+mn-ea"/>
        </a:defRPr>
      </a:lvl6pPr>
      <a:lvl7pPr marL="3962400" indent="-304800" algn="l" rtl="0" fontAlgn="base">
        <a:spcBef>
          <a:spcPct val="20000"/>
        </a:spcBef>
        <a:spcAft>
          <a:spcPct val="0"/>
        </a:spcAft>
        <a:buFont typeface="Arial" panose="020B0604020202020204" pitchFamily="34" charset="0"/>
        <a:buChar char="»"/>
        <a:defRPr sz="2665">
          <a:solidFill>
            <a:schemeClr val="tx1"/>
          </a:solidFill>
          <a:latin typeface="+mn-lt"/>
          <a:ea typeface="+mn-ea"/>
        </a:defRPr>
      </a:lvl7pPr>
      <a:lvl8pPr marL="4572000" indent="-304800" algn="l" rtl="0" fontAlgn="base">
        <a:spcBef>
          <a:spcPct val="20000"/>
        </a:spcBef>
        <a:spcAft>
          <a:spcPct val="0"/>
        </a:spcAft>
        <a:buFont typeface="Arial" panose="020B0604020202020204" pitchFamily="34" charset="0"/>
        <a:buChar char="»"/>
        <a:defRPr sz="2665">
          <a:solidFill>
            <a:schemeClr val="tx1"/>
          </a:solidFill>
          <a:latin typeface="+mn-lt"/>
          <a:ea typeface="+mn-ea"/>
        </a:defRPr>
      </a:lvl8pPr>
      <a:lvl9pPr marL="5181600" indent="-304800" algn="l" rtl="0" fontAlgn="base">
        <a:spcBef>
          <a:spcPct val="20000"/>
        </a:spcBef>
        <a:spcAft>
          <a:spcPct val="0"/>
        </a:spcAft>
        <a:buFont typeface="Arial" panose="020B0604020202020204" pitchFamily="34" charset="0"/>
        <a:buChar char="»"/>
        <a:defRPr sz="2665">
          <a:solidFill>
            <a:schemeClr val="tx1"/>
          </a:solidFill>
          <a:latin typeface="+mn-lt"/>
          <a:ea typeface="+mn-ea"/>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18.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25.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image" Target="../media/image26.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image" Target="../media/image27.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image" Target="../media/image28.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3.xml"/><Relationship Id="rId2" Type="http://schemas.openxmlformats.org/officeDocument/2006/relationships/image" Target="../media/image29.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image" Target="../media/image2.png"/><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17.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66180" y="5100320"/>
            <a:ext cx="5596890" cy="879475"/>
          </a:xfrm>
        </p:spPr>
        <p:txBody>
          <a:bodyPr/>
          <a:lstStyle/>
          <a:p>
            <a:r>
              <a:rPr lang="en-MY" altLang="en-US" sz="7200" dirty="0">
                <a:solidFill>
                  <a:schemeClr val="bg1"/>
                </a:solidFill>
                <a:effectLst>
                  <a:outerShdw blurRad="38100" dist="19050" dir="2700000" algn="tl" rotWithShape="0">
                    <a:schemeClr val="dk1">
                      <a:alpha val="40000"/>
                    </a:schemeClr>
                  </a:outerShdw>
                </a:effectLst>
                <a:latin typeface="Agency FB" panose="020B0503020202020204" pitchFamily="34" charset="0"/>
                <a:sym typeface="+mn-ea"/>
              </a:rPr>
              <a:t>DATABASE</a:t>
            </a:r>
            <a:endParaRPr lang="en-MY" altLang="en-US" sz="7200" dirty="0">
              <a:solidFill>
                <a:schemeClr val="bg1"/>
              </a:solidFill>
              <a:effectLst>
                <a:outerShdw blurRad="38100" dist="19050" dir="2700000" algn="tl" rotWithShape="0">
                  <a:schemeClr val="dk1">
                    <a:alpha val="40000"/>
                  </a:schemeClr>
                </a:outerShdw>
              </a:effectLst>
              <a:latin typeface="Agency FB" panose="020B0503020202020204" pitchFamily="34" charset="0"/>
              <a:sym typeface="+mn-ea"/>
            </a:endParaRPr>
          </a:p>
        </p:txBody>
      </p:sp>
      <p:sp>
        <p:nvSpPr>
          <p:cNvPr id="3" name="副标题 2"/>
          <p:cNvSpPr>
            <a:spLocks noGrp="1"/>
          </p:cNvSpPr>
          <p:nvPr>
            <p:ph type="subTitle" idx="1"/>
          </p:nvPr>
        </p:nvSpPr>
        <p:spPr>
          <a:xfrm>
            <a:off x="102870" y="4533900"/>
            <a:ext cx="5969000" cy="2190115"/>
          </a:xfrm>
        </p:spPr>
        <p:txBody>
          <a:bodyPr>
            <a:scene3d>
              <a:camera prst="orthographicFront"/>
              <a:lightRig rig="threePt" dir="t"/>
            </a:scene3d>
          </a:bodyPr>
          <a:lstStyle/>
          <a:p>
            <a:pPr algn="ctr">
              <a:lnSpc>
                <a:spcPct val="100000"/>
              </a:lnSpc>
            </a:pPr>
            <a:r>
              <a:rPr lang="ko-KR" altLang="en-US" sz="1400">
                <a:solidFill>
                  <a:schemeClr val="tx1"/>
                </a:solidFill>
                <a:effectLst>
                  <a:outerShdw blurRad="38100" dist="19050" dir="2700000" algn="tl" rotWithShape="0">
                    <a:schemeClr val="dk1">
                      <a:alpha val="40000"/>
                    </a:schemeClr>
                  </a:outerShdw>
                </a:effectLst>
                <a:sym typeface="+mn-ea"/>
              </a:rPr>
              <a:t>Distractors</a:t>
            </a:r>
            <a:endParaRPr lang="ko-KR" altLang="en-US" sz="1400">
              <a:solidFill>
                <a:schemeClr val="tx1"/>
              </a:solidFill>
              <a:effectLst>
                <a:outerShdw blurRad="38100" dist="19050" dir="2700000" algn="tl" rotWithShape="0">
                  <a:schemeClr val="dk1">
                    <a:alpha val="40000"/>
                  </a:schemeClr>
                </a:outerShdw>
              </a:effectLst>
              <a:sym typeface="+mn-ea"/>
            </a:endParaRPr>
          </a:p>
          <a:p>
            <a:pPr algn="ctr">
              <a:lnSpc>
                <a:spcPct val="100000"/>
              </a:lnSpc>
            </a:pPr>
            <a:r>
              <a:rPr lang="ko-KR" altLang="en-US" sz="1400">
                <a:solidFill>
                  <a:schemeClr val="tx1"/>
                </a:solidFill>
                <a:effectLst>
                  <a:outerShdw blurRad="38100" dist="19050" dir="2700000" algn="tl" rotWithShape="0">
                    <a:schemeClr val="dk1">
                      <a:alpha val="40000"/>
                    </a:schemeClr>
                  </a:outerShdw>
                </a:effectLst>
                <a:sym typeface="+mn-ea"/>
              </a:rPr>
              <a:t>by</a:t>
            </a:r>
            <a:endParaRPr lang="ko-KR" altLang="en-US" sz="1400">
              <a:solidFill>
                <a:schemeClr val="tx1"/>
              </a:solidFill>
              <a:effectLst>
                <a:outerShdw blurRad="38100" dist="19050" dir="2700000" algn="tl" rotWithShape="0">
                  <a:schemeClr val="dk1">
                    <a:alpha val="40000"/>
                  </a:schemeClr>
                </a:outerShdw>
              </a:effectLst>
              <a:sym typeface="+mn-ea"/>
            </a:endParaRPr>
          </a:p>
          <a:p>
            <a:pPr algn="ctr">
              <a:lnSpc>
                <a:spcPct val="100000"/>
              </a:lnSpc>
            </a:pPr>
            <a:r>
              <a:rPr lang="ko-KR" altLang="en-US" sz="1400">
                <a:solidFill>
                  <a:schemeClr val="tx1"/>
                </a:solidFill>
                <a:effectLst>
                  <a:outerShdw blurRad="38100" dist="19050" dir="2700000" algn="tl" rotWithShape="0">
                    <a:schemeClr val="dk1">
                      <a:alpha val="40000"/>
                    </a:schemeClr>
                  </a:outerShdw>
                </a:effectLst>
                <a:sym typeface="+mn-ea"/>
              </a:rPr>
              <a:t>1. MOHAMAD SYAFIEQ BIN MOHAMED 	</a:t>
            </a:r>
            <a:r>
              <a:rPr lang="en-MY" altLang="ko-KR" sz="1400">
                <a:solidFill>
                  <a:schemeClr val="tx1"/>
                </a:solidFill>
                <a:effectLst>
                  <a:outerShdw blurRad="38100" dist="19050" dir="2700000" algn="tl" rotWithShape="0">
                    <a:schemeClr val="dk1">
                      <a:alpha val="40000"/>
                    </a:schemeClr>
                  </a:outerShdw>
                </a:effectLst>
                <a:sym typeface="+mn-ea"/>
              </a:rPr>
              <a:t>	</a:t>
            </a:r>
            <a:r>
              <a:rPr lang="ko-KR" altLang="en-US" sz="1400">
                <a:solidFill>
                  <a:schemeClr val="tx1"/>
                </a:solidFill>
                <a:effectLst>
                  <a:outerShdw blurRad="38100" dist="19050" dir="2700000" algn="tl" rotWithShape="0">
                    <a:schemeClr val="dk1">
                      <a:alpha val="40000"/>
                    </a:schemeClr>
                  </a:outerShdw>
                </a:effectLst>
                <a:sym typeface="+mn-ea"/>
              </a:rPr>
              <a:t>(AI160010)</a:t>
            </a:r>
            <a:endParaRPr lang="ko-KR" altLang="en-US" sz="1400">
              <a:solidFill>
                <a:schemeClr val="tx1"/>
              </a:solidFill>
              <a:effectLst>
                <a:outerShdw blurRad="38100" dist="19050" dir="2700000" algn="tl" rotWithShape="0">
                  <a:schemeClr val="dk1">
                    <a:alpha val="40000"/>
                  </a:schemeClr>
                </a:outerShdw>
              </a:effectLst>
              <a:sym typeface="+mn-ea"/>
            </a:endParaRPr>
          </a:p>
          <a:p>
            <a:pPr algn="ctr">
              <a:lnSpc>
                <a:spcPct val="100000"/>
              </a:lnSpc>
            </a:pPr>
            <a:r>
              <a:rPr lang="ko-KR" altLang="en-US" sz="1400">
                <a:solidFill>
                  <a:schemeClr val="tx1"/>
                </a:solidFill>
                <a:effectLst>
                  <a:outerShdw blurRad="38100" dist="19050" dir="2700000" algn="tl" rotWithShape="0">
                    <a:schemeClr val="dk1">
                      <a:alpha val="40000"/>
                    </a:schemeClr>
                  </a:outerShdw>
                </a:effectLst>
                <a:sym typeface="+mn-ea"/>
              </a:rPr>
              <a:t>2. TOONG YEE KHEI 			</a:t>
            </a:r>
            <a:r>
              <a:rPr lang="en-MY" altLang="ko-KR" sz="1400">
                <a:solidFill>
                  <a:schemeClr val="tx1"/>
                </a:solidFill>
                <a:effectLst>
                  <a:outerShdw blurRad="38100" dist="19050" dir="2700000" algn="tl" rotWithShape="0">
                    <a:schemeClr val="dk1">
                      <a:alpha val="40000"/>
                    </a:schemeClr>
                  </a:outerShdw>
                </a:effectLst>
                <a:sym typeface="+mn-ea"/>
              </a:rPr>
              <a:t>	</a:t>
            </a:r>
            <a:r>
              <a:rPr lang="ko-KR" altLang="en-US" sz="1400">
                <a:solidFill>
                  <a:schemeClr val="tx1"/>
                </a:solidFill>
                <a:effectLst>
                  <a:outerShdw blurRad="38100" dist="19050" dir="2700000" algn="tl" rotWithShape="0">
                    <a:schemeClr val="dk1">
                      <a:alpha val="40000"/>
                    </a:schemeClr>
                  </a:outerShdw>
                </a:effectLst>
                <a:sym typeface="+mn-ea"/>
              </a:rPr>
              <a:t>(AI160181)</a:t>
            </a:r>
            <a:endParaRPr lang="ko-KR" altLang="en-US" sz="1400">
              <a:solidFill>
                <a:schemeClr val="tx1"/>
              </a:solidFill>
              <a:effectLst>
                <a:outerShdw blurRad="38100" dist="19050" dir="2700000" algn="tl" rotWithShape="0">
                  <a:schemeClr val="dk1">
                    <a:alpha val="40000"/>
                  </a:schemeClr>
                </a:outerShdw>
              </a:effectLst>
              <a:sym typeface="+mn-ea"/>
            </a:endParaRPr>
          </a:p>
          <a:p>
            <a:pPr algn="ctr">
              <a:lnSpc>
                <a:spcPct val="100000"/>
              </a:lnSpc>
            </a:pPr>
            <a:r>
              <a:rPr lang="ko-KR" altLang="en-US" sz="1400">
                <a:solidFill>
                  <a:schemeClr val="tx1"/>
                </a:solidFill>
                <a:effectLst>
                  <a:outerShdw blurRad="38100" dist="19050" dir="2700000" algn="tl" rotWithShape="0">
                    <a:schemeClr val="dk1">
                      <a:alpha val="40000"/>
                    </a:schemeClr>
                  </a:outerShdw>
                </a:effectLst>
                <a:sym typeface="+mn-ea"/>
              </a:rPr>
              <a:t>3. NG XIAO ZHEN 			</a:t>
            </a:r>
            <a:r>
              <a:rPr lang="en-MY" altLang="ko-KR" sz="1400">
                <a:solidFill>
                  <a:schemeClr val="tx1"/>
                </a:solidFill>
                <a:effectLst>
                  <a:outerShdw blurRad="38100" dist="19050" dir="2700000" algn="tl" rotWithShape="0">
                    <a:schemeClr val="dk1">
                      <a:alpha val="40000"/>
                    </a:schemeClr>
                  </a:outerShdw>
                </a:effectLst>
                <a:sym typeface="+mn-ea"/>
              </a:rPr>
              <a:t>	</a:t>
            </a:r>
            <a:r>
              <a:rPr lang="ko-KR" altLang="en-US" sz="1400">
                <a:solidFill>
                  <a:schemeClr val="tx1"/>
                </a:solidFill>
                <a:effectLst>
                  <a:outerShdw blurRad="38100" dist="19050" dir="2700000" algn="tl" rotWithShape="0">
                    <a:schemeClr val="dk1">
                      <a:alpha val="40000"/>
                    </a:schemeClr>
                  </a:outerShdw>
                </a:effectLst>
                <a:sym typeface="+mn-ea"/>
              </a:rPr>
              <a:t>(AI160197)</a:t>
            </a:r>
            <a:endParaRPr lang="ko-KR" altLang="en-US" sz="1400">
              <a:solidFill>
                <a:schemeClr val="tx1"/>
              </a:solidFill>
              <a:effectLst>
                <a:outerShdw blurRad="38100" dist="19050" dir="2700000" algn="tl" rotWithShape="0">
                  <a:schemeClr val="dk1">
                    <a:alpha val="40000"/>
                  </a:schemeClr>
                </a:outerShdw>
              </a:effectLst>
              <a:sym typeface="+mn-ea"/>
            </a:endParaRPr>
          </a:p>
          <a:p>
            <a:pPr algn="ctr">
              <a:lnSpc>
                <a:spcPct val="100000"/>
              </a:lnSpc>
            </a:pPr>
            <a:r>
              <a:rPr lang="ko-KR" altLang="en-US" sz="1400">
                <a:solidFill>
                  <a:schemeClr val="tx1"/>
                </a:solidFill>
                <a:effectLst>
                  <a:outerShdw blurRad="38100" dist="19050" dir="2700000" algn="tl" rotWithShape="0">
                    <a:schemeClr val="dk1">
                      <a:alpha val="40000"/>
                    </a:schemeClr>
                  </a:outerShdw>
                </a:effectLst>
                <a:sym typeface="+mn-ea"/>
              </a:rPr>
              <a:t>4. SITI UMATUSSHOLIKHAH BINTI DARSONO	(AI160015)</a:t>
            </a:r>
            <a:endParaRPr lang="ko-KR" altLang="en-US" sz="1400">
              <a:solidFill>
                <a:schemeClr val="tx1"/>
              </a:solidFill>
              <a:effectLst>
                <a:outerShdw blurRad="38100" dist="19050" dir="2700000" algn="tl" rotWithShape="0">
                  <a:schemeClr val="dk1">
                    <a:alpha val="40000"/>
                  </a:schemeClr>
                </a:outerShdw>
              </a:effectLst>
              <a:sym typeface="+mn-ea"/>
            </a:endParaRPr>
          </a:p>
          <a:p>
            <a:pPr algn="ctr">
              <a:lnSpc>
                <a:spcPct val="100000"/>
              </a:lnSpc>
            </a:pPr>
            <a:r>
              <a:rPr lang="ko-KR" altLang="en-US" sz="1400">
                <a:solidFill>
                  <a:schemeClr val="tx1"/>
                </a:solidFill>
                <a:effectLst>
                  <a:outerShdw blurRad="38100" dist="19050" dir="2700000" algn="tl" rotWithShape="0">
                    <a:schemeClr val="dk1">
                      <a:alpha val="40000"/>
                    </a:schemeClr>
                  </a:outerShdw>
                </a:effectLst>
                <a:sym typeface="+mn-ea"/>
              </a:rPr>
              <a:t>5. KHALPHANADEVE A/P P.RAMACHANDRAN </a:t>
            </a:r>
            <a:r>
              <a:rPr lang="en-MY" altLang="ko-KR" sz="1400">
                <a:solidFill>
                  <a:schemeClr val="tx1"/>
                </a:solidFill>
                <a:effectLst>
                  <a:outerShdw blurRad="38100" dist="19050" dir="2700000" algn="tl" rotWithShape="0">
                    <a:schemeClr val="dk1">
                      <a:alpha val="40000"/>
                    </a:schemeClr>
                  </a:outerShdw>
                </a:effectLst>
                <a:sym typeface="+mn-ea"/>
              </a:rPr>
              <a:t>	</a:t>
            </a:r>
            <a:r>
              <a:rPr lang="ko-KR" altLang="en-US" sz="1400">
                <a:solidFill>
                  <a:schemeClr val="tx1"/>
                </a:solidFill>
                <a:effectLst>
                  <a:outerShdw blurRad="38100" dist="19050" dir="2700000" algn="tl" rotWithShape="0">
                    <a:schemeClr val="dk1">
                      <a:alpha val="40000"/>
                    </a:schemeClr>
                  </a:outerShdw>
                </a:effectLst>
                <a:sym typeface="+mn-ea"/>
              </a:rPr>
              <a:t>(AI160217)</a:t>
            </a:r>
            <a:endParaRPr lang="ko-KR" altLang="en-US" sz="1400">
              <a:solidFill>
                <a:schemeClr val="tx1"/>
              </a:solidFill>
              <a:effectLst>
                <a:outerShdw blurRad="38100" dist="19050" dir="2700000" algn="tl" rotWithShape="0">
                  <a:schemeClr val="dk1">
                    <a:alpha val="40000"/>
                  </a:schemeClr>
                </a:outerShdw>
              </a:effectLst>
              <a:sym typeface="+mn-ea"/>
            </a:endParaRPr>
          </a:p>
          <a:p>
            <a:endParaRPr lang="ko-KR" altLang="en-US" sz="1400">
              <a:solidFill>
                <a:schemeClr val="tx1"/>
              </a:solidFill>
              <a:effectLst>
                <a:outerShdw blurRad="38100" dist="19050" dir="2700000" algn="tl" rotWithShape="0">
                  <a:schemeClr val="dk1">
                    <a:alpha val="40000"/>
                  </a:schemeClr>
                </a:outerShdw>
              </a:effectLst>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3" name="组合 3"/>
          <p:cNvGrpSpPr/>
          <p:nvPr/>
        </p:nvGrpSpPr>
        <p:grpSpPr bwMode="auto">
          <a:xfrm rot="-1213919">
            <a:off x="-715963" y="-1098550"/>
            <a:ext cx="3438526" cy="2754313"/>
            <a:chOff x="0" y="0"/>
            <a:chExt cx="1944216" cy="1557193"/>
          </a:xfrm>
        </p:grpSpPr>
        <p:sp>
          <p:nvSpPr>
            <p:cNvPr id="4"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6"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7" name="组合 6"/>
          <p:cNvGrpSpPr/>
          <p:nvPr/>
        </p:nvGrpSpPr>
        <p:grpSpPr bwMode="auto">
          <a:xfrm rot="-1124608">
            <a:off x="171589" y="273043"/>
            <a:ext cx="2362403" cy="557213"/>
            <a:chOff x="0" y="0"/>
            <a:chExt cx="1772343" cy="418170"/>
          </a:xfrm>
        </p:grpSpPr>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559440" y="35688"/>
              <a:ext cx="1212903"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tLang="en-US" b="1">
                  <a:latin typeface="Microsoft YaHei" panose="020B0503020204020204" charset="-122"/>
                  <a:ea typeface="Microsoft YaHei" panose="020B0503020204020204" charset="-122"/>
                  <a:sym typeface="Microsoft YaHei" panose="020B0503020204020204" charset="-122"/>
                </a:rPr>
                <a:t>interview</a:t>
              </a:r>
              <a:endParaRPr lang="en-MY" altLang="en-US" b="1">
                <a:latin typeface="Microsoft YaHei" panose="020B0503020204020204" charset="-122"/>
                <a:ea typeface="Microsoft YaHei" panose="020B0503020204020204" charset="-122"/>
                <a:sym typeface="Microsoft YaHei" panose="020B0503020204020204" charset="-122"/>
              </a:endParaRPr>
            </a:p>
          </p:txBody>
        </p:sp>
      </p:grpSp>
      <p:sp>
        <p:nvSpPr>
          <p:cNvPr id="5" name="内容占位符 4"/>
          <p:cNvSpPr>
            <a:spLocks noGrp="1"/>
          </p:cNvSpPr>
          <p:nvPr>
            <p:ph sz="quarter" idx="13"/>
          </p:nvPr>
        </p:nvSpPr>
        <p:spPr>
          <a:xfrm>
            <a:off x="609600" y="1590675"/>
            <a:ext cx="10972800" cy="4646295"/>
          </a:xfrm>
        </p:spPr>
        <p:txBody>
          <a:bodyPr anchor="ctr"/>
          <a:lstStyle/>
          <a:p>
            <a:pPr lvl="0" algn="just" fontAlgn="base">
              <a:lnSpc>
                <a:spcPct val="120000"/>
              </a:lnSpc>
              <a:spcAft>
                <a:spcPct val="0"/>
              </a:spcAft>
              <a:defRPr/>
            </a:pP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What is the current business system used by Desa Mart Sdn Bhd？</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Does the current business system work effectively in management?</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What are the problems that Desa Mart Sdn Bhd is facing currently with the as-is system that you are using?</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What is your opinion on the computer-based business system? Is it effective</a:t>
            </a:r>
            <a:r>
              <a:rPr lang="en-MY" sz="2000">
                <a:solidFill>
                  <a:schemeClr val="tx1"/>
                </a:solidFill>
                <a:effectLst>
                  <a:outerShdw blurRad="38100" dist="19050" dir="2700000" algn="tl" rotWithShape="0">
                    <a:schemeClr val="dk1">
                      <a:alpha val="40000"/>
                    </a:schemeClr>
                  </a:outerShdw>
                </a:effectLst>
              </a:rPr>
              <a:t>?</a:t>
            </a:r>
            <a:endParaRPr lang="en-MY"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Does the company’s manager consider manage the business digitally?</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Refer to question 5, if yes, what kind of business system the company needs? If no, why?</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What is your opinion about the risk of managing computer-based business system?</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endParaRPr sz="2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09599" y="63073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a:r>
              <a:rPr lang="en-MY" altLang="en-US" dirty="0">
                <a:solidFill>
                  <a:srgbClr val="F1C40F"/>
                </a:solidFill>
              </a:rPr>
              <a:t>Interview question</a:t>
            </a:r>
            <a:endParaRPr lang="en-MY" altLang="en-US" dirty="0">
              <a:solidFill>
                <a:srgbClr val="F1C40F"/>
              </a:solidFill>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3" name="组合 3"/>
          <p:cNvGrpSpPr/>
          <p:nvPr/>
        </p:nvGrpSpPr>
        <p:grpSpPr bwMode="auto">
          <a:xfrm rot="-1213919">
            <a:off x="-715963" y="-1098550"/>
            <a:ext cx="3438526" cy="2754313"/>
            <a:chOff x="0" y="0"/>
            <a:chExt cx="1944216" cy="1557193"/>
          </a:xfrm>
        </p:grpSpPr>
        <p:sp>
          <p:nvSpPr>
            <p:cNvPr id="4"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6"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7" name="组合 6"/>
          <p:cNvGrpSpPr/>
          <p:nvPr/>
        </p:nvGrpSpPr>
        <p:grpSpPr bwMode="auto">
          <a:xfrm rot="-1124608">
            <a:off x="186002" y="360375"/>
            <a:ext cx="1818842" cy="557213"/>
            <a:chOff x="0" y="0"/>
            <a:chExt cx="1364548" cy="418170"/>
          </a:xfrm>
        </p:grpSpPr>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559440" y="35688"/>
              <a:ext cx="805108"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US" altLang="zh-CN" b="1">
                  <a:latin typeface="Microsoft YaHei" panose="020B0503020204020204" charset="-122"/>
                  <a:ea typeface="Microsoft YaHei" panose="020B0503020204020204" charset="-122"/>
                  <a:sym typeface="Microsoft YaHei" panose="020B0503020204020204" charset="-122"/>
                </a:rPr>
                <a:t>LOGO</a:t>
              </a:r>
              <a:endParaRPr lang="zh-CN" altLang="en-US">
                <a:latin typeface="Microsoft YaHei" panose="020B0503020204020204" charset="-122"/>
                <a:ea typeface="Microsoft YaHei" panose="020B0503020204020204" charset="-122"/>
                <a:sym typeface="Microsoft YaHei" panose="020B0503020204020204" charset="-122"/>
              </a:endParaRPr>
            </a:p>
          </p:txBody>
        </p:sp>
      </p:grpSp>
      <p:sp>
        <p:nvSpPr>
          <p:cNvPr id="5" name="内容占位符 4"/>
          <p:cNvSpPr>
            <a:spLocks noGrp="1"/>
          </p:cNvSpPr>
          <p:nvPr>
            <p:ph sz="quarter" idx="13"/>
          </p:nvPr>
        </p:nvSpPr>
        <p:spPr>
          <a:xfrm>
            <a:off x="609600" y="1590675"/>
            <a:ext cx="10972800" cy="4646295"/>
          </a:xfrm>
        </p:spPr>
        <p:txBody>
          <a:bodyPr anchor="ctr">
            <a:normAutofit/>
          </a:bodyPr>
          <a:lstStyle/>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Desa Mart Sdn Bhd is still using normal physical books which consist of recording the sales by handwriting. </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a:solidFill>
                  <a:schemeClr val="tx1"/>
                </a:solidFill>
                <a:effectLst>
                  <a:outerShdw blurRad="38100" dist="19050" dir="2700000" algn="tl" rotWithShape="0">
                    <a:schemeClr val="dk1">
                      <a:alpha val="40000"/>
                    </a:schemeClr>
                  </a:outerShdw>
                </a:effectLst>
              </a:rPr>
              <a:t>It take a hard time to search for the sales record one by one in the books. </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US" altLang="zh-CN" sz="2000" dirty="0">
                <a:solidFill>
                  <a:schemeClr val="tx1"/>
                </a:solidFill>
                <a:effectLst>
                  <a:outerShdw blurRad="38100" dist="19050" dir="2700000" algn="tl" rotWithShape="0">
                    <a:schemeClr val="dk1">
                      <a:alpha val="40000"/>
                    </a:schemeClr>
                  </a:outerShdw>
                </a:effectLst>
              </a:rPr>
              <a:t>The owner considered for a computer-based business system to improve their effectiveness in business management. </a:t>
            </a:r>
            <a:endParaRPr lang="en-US" altLang="zh-CN" sz="2000" dirty="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MY" altLang="en-US" sz="2000" dirty="0">
                <a:solidFill>
                  <a:schemeClr val="tx1"/>
                </a:solidFill>
                <a:effectLst>
                  <a:outerShdw blurRad="38100" dist="19050" dir="2700000" algn="tl" rotWithShape="0">
                    <a:schemeClr val="dk1">
                      <a:alpha val="40000"/>
                    </a:schemeClr>
                  </a:outerShdw>
                </a:effectLst>
              </a:rPr>
              <a:t>T</a:t>
            </a:r>
            <a:r>
              <a:rPr lang="en-US" altLang="zh-CN" sz="2000" dirty="0">
                <a:solidFill>
                  <a:schemeClr val="tx1"/>
                </a:solidFill>
                <a:effectLst>
                  <a:outerShdw blurRad="38100" dist="19050" dir="2700000" algn="tl" rotWithShape="0">
                    <a:schemeClr val="dk1">
                      <a:alpha val="40000"/>
                    </a:schemeClr>
                  </a:outerShdw>
                </a:effectLst>
              </a:rPr>
              <a:t>he system can help user to search the full information about the product and sales by using the searching function in the system. </a:t>
            </a:r>
            <a:endParaRPr lang="en-US" altLang="zh-CN" sz="2000" dirty="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MY" altLang="en-US" sz="2000" dirty="0">
                <a:solidFill>
                  <a:schemeClr val="tx1"/>
                </a:solidFill>
                <a:effectLst>
                  <a:outerShdw blurRad="38100" dist="19050" dir="2700000" algn="tl" rotWithShape="0">
                    <a:schemeClr val="dk1">
                      <a:alpha val="40000"/>
                    </a:schemeClr>
                  </a:outerShdw>
                </a:effectLst>
              </a:rPr>
              <a:t>They think there is a high risk for using modern technology.</a:t>
            </a:r>
            <a:endParaRPr lang="en-MY" altLang="en-US" sz="2000" dirty="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sz="2000" dirty="0">
                <a:solidFill>
                  <a:schemeClr val="tx1"/>
                </a:solidFill>
                <a:effectLst>
                  <a:outerShdw blurRad="38100" dist="19050" dir="2700000" algn="tl" rotWithShape="0">
                    <a:schemeClr val="dk1">
                      <a:alpha val="40000"/>
                    </a:schemeClr>
                  </a:outerShdw>
                </a:effectLst>
              </a:rPr>
              <a:t> </a:t>
            </a:r>
            <a:r>
              <a:rPr lang="en-MY" sz="2000" dirty="0">
                <a:solidFill>
                  <a:schemeClr val="tx1"/>
                </a:solidFill>
                <a:effectLst>
                  <a:outerShdw blurRad="38100" dist="19050" dir="2700000" algn="tl" rotWithShape="0">
                    <a:schemeClr val="dk1">
                      <a:alpha val="40000"/>
                    </a:schemeClr>
                  </a:outerShdw>
                </a:effectLst>
              </a:rPr>
              <a:t>I</a:t>
            </a:r>
            <a:r>
              <a:rPr sz="2000" dirty="0">
                <a:solidFill>
                  <a:schemeClr val="tx1"/>
                </a:solidFill>
                <a:effectLst>
                  <a:outerShdw blurRad="38100" dist="19050" dir="2700000" algn="tl" rotWithShape="0">
                    <a:schemeClr val="dk1">
                      <a:alpha val="40000"/>
                    </a:schemeClr>
                  </a:outerShdw>
                </a:effectLst>
              </a:rPr>
              <a:t>t helps the user to improved backup and recovery services.</a:t>
            </a:r>
            <a:endParaRPr sz="2000" dirty="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US" altLang="zh-CN" sz="2000">
                <a:solidFill>
                  <a:schemeClr val="tx1"/>
                </a:solidFill>
                <a:effectLst>
                  <a:outerShdw blurRad="38100" dist="19050" dir="2700000" algn="tl" rotWithShape="0">
                    <a:schemeClr val="dk1">
                      <a:alpha val="40000"/>
                    </a:schemeClr>
                  </a:outerShdw>
                </a:effectLst>
              </a:rPr>
              <a:t> </a:t>
            </a:r>
            <a:r>
              <a:rPr lang="en-MY" altLang="en-US" sz="2000">
                <a:solidFill>
                  <a:schemeClr val="tx1"/>
                </a:solidFill>
                <a:effectLst>
                  <a:outerShdw blurRad="38100" dist="19050" dir="2700000" algn="tl" rotWithShape="0">
                    <a:schemeClr val="dk1">
                      <a:alpha val="40000"/>
                    </a:schemeClr>
                  </a:outerShdw>
                </a:effectLst>
              </a:rPr>
              <a:t>S</a:t>
            </a:r>
            <a:r>
              <a:rPr lang="en-US" altLang="zh-CN" sz="2000">
                <a:solidFill>
                  <a:schemeClr val="tx1"/>
                </a:solidFill>
                <a:effectLst>
                  <a:outerShdw blurRad="38100" dist="19050" dir="2700000" algn="tl" rotWithShape="0">
                    <a:schemeClr val="dk1">
                      <a:alpha val="40000"/>
                    </a:schemeClr>
                  </a:outerShdw>
                </a:effectLst>
              </a:rPr>
              <a:t>taff they hire are in the ages that are not experienced well in using computer. </a:t>
            </a:r>
            <a:endParaRPr lang="en-US" altLang="zh-CN" sz="2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09599" y="64343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a:r>
              <a:rPr lang="en-US" altLang="zh-CN" dirty="0">
                <a:solidFill>
                  <a:srgbClr val="F1C40F"/>
                </a:solidFill>
              </a:rPr>
              <a:t> Interview</a:t>
            </a:r>
            <a:endParaRPr lang="en-US" altLang="zh-CN" dirty="0">
              <a:solidFill>
                <a:srgbClr val="F1C40F"/>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3" name="组合 3"/>
          <p:cNvGrpSpPr/>
          <p:nvPr/>
        </p:nvGrpSpPr>
        <p:grpSpPr bwMode="auto">
          <a:xfrm rot="-1213919">
            <a:off x="-715963" y="-1098550"/>
            <a:ext cx="3438526" cy="2754313"/>
            <a:chOff x="0" y="0"/>
            <a:chExt cx="1944216" cy="1557193"/>
          </a:xfrm>
        </p:grpSpPr>
        <p:sp>
          <p:nvSpPr>
            <p:cNvPr id="4"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6"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7" name="组合 6"/>
          <p:cNvGrpSpPr/>
          <p:nvPr/>
        </p:nvGrpSpPr>
        <p:grpSpPr bwMode="auto">
          <a:xfrm rot="-1124608">
            <a:off x="160614" y="206545"/>
            <a:ext cx="2776294" cy="557213"/>
            <a:chOff x="0" y="0"/>
            <a:chExt cx="2082856" cy="418170"/>
          </a:xfrm>
        </p:grpSpPr>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355446" y="37905"/>
              <a:ext cx="1727410"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tLang="zh-CN">
                  <a:latin typeface="Microsoft YaHei" panose="020B0503020204020204" charset="-122"/>
                  <a:ea typeface="Microsoft YaHei" panose="020B0503020204020204" charset="-122"/>
                  <a:sym typeface="Microsoft YaHei" panose="020B0503020204020204" charset="-122"/>
                </a:rPr>
                <a:t>OBSERVATION</a:t>
              </a:r>
              <a:endParaRPr lang="en-MY" altLang="zh-CN">
                <a:latin typeface="Microsoft YaHei" panose="020B0503020204020204" charset="-122"/>
                <a:ea typeface="Microsoft YaHei" panose="020B0503020204020204" charset="-122"/>
                <a:sym typeface="Microsoft YaHei" panose="020B0503020204020204" charset="-122"/>
              </a:endParaRPr>
            </a:p>
          </p:txBody>
        </p:sp>
      </p:grpSp>
      <p:sp>
        <p:nvSpPr>
          <p:cNvPr id="5" name="内容占位符 4"/>
          <p:cNvSpPr>
            <a:spLocks noGrp="1"/>
          </p:cNvSpPr>
          <p:nvPr>
            <p:ph sz="quarter" idx="13"/>
          </p:nvPr>
        </p:nvSpPr>
        <p:spPr>
          <a:xfrm>
            <a:off x="609600" y="1590675"/>
            <a:ext cx="10972800" cy="4646295"/>
          </a:xfrm>
        </p:spPr>
        <p:txBody>
          <a:bodyPr anchor="ctr">
            <a:normAutofit/>
          </a:bodyPr>
          <a:lstStyle/>
          <a:p>
            <a:pPr lvl="0" algn="just" fontAlgn="base">
              <a:lnSpc>
                <a:spcPct val="120000"/>
              </a:lnSpc>
              <a:spcAft>
                <a:spcPct val="0"/>
              </a:spcAft>
              <a:buFont typeface="Arial" panose="020B0604020202020204" pitchFamily="34" charset="0"/>
              <a:defRPr/>
            </a:pP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Font typeface="Arial" panose="020B0604020202020204" pitchFamily="34" charset="0"/>
              <a:buChar char="•"/>
              <a:defRPr/>
            </a:pPr>
            <a:r>
              <a:rPr lang="en-MY" sz="2000">
                <a:solidFill>
                  <a:schemeClr val="tx1"/>
                </a:solidFill>
                <a:effectLst>
                  <a:outerShdw blurRad="38100" dist="19050" dir="2700000" algn="tl" rotWithShape="0">
                    <a:schemeClr val="dk1">
                      <a:alpha val="40000"/>
                    </a:schemeClr>
                  </a:outerShdw>
                </a:effectLst>
              </a:rPr>
              <a:t>T</a:t>
            </a:r>
            <a:r>
              <a:rPr sz="2000">
                <a:solidFill>
                  <a:schemeClr val="tx1"/>
                </a:solidFill>
                <a:effectLst>
                  <a:outerShdw blurRad="38100" dist="19050" dir="2700000" algn="tl" rotWithShape="0">
                    <a:schemeClr val="dk1">
                      <a:alpha val="40000"/>
                    </a:schemeClr>
                  </a:outerShdw>
                </a:effectLst>
              </a:rPr>
              <a:t>he company does not have effective management. </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Font typeface="Arial" panose="020B0604020202020204" pitchFamily="34" charset="0"/>
              <a:buChar char="•"/>
              <a:defRPr/>
            </a:pPr>
            <a:r>
              <a:rPr sz="2000">
                <a:solidFill>
                  <a:schemeClr val="tx1"/>
                </a:solidFill>
                <a:effectLst>
                  <a:outerShdw blurRad="38100" dist="19050" dir="2700000" algn="tl" rotWithShape="0">
                    <a:schemeClr val="dk1">
                      <a:alpha val="40000"/>
                    </a:schemeClr>
                  </a:outerShdw>
                </a:effectLst>
              </a:rPr>
              <a:t> The staff will check the stock left every day and report to the owner. The owner then orders the stocks from suppliers for restock if needed. </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Font typeface="Arial" panose="020B0604020202020204" pitchFamily="34" charset="0"/>
              <a:buChar char="•"/>
              <a:defRPr/>
            </a:pPr>
            <a:r>
              <a:rPr sz="2000">
                <a:solidFill>
                  <a:schemeClr val="tx1"/>
                </a:solidFill>
                <a:effectLst>
                  <a:outerShdw blurRad="38100" dist="19050" dir="2700000" algn="tl" rotWithShape="0">
                    <a:schemeClr val="dk1">
                      <a:alpha val="40000"/>
                    </a:schemeClr>
                  </a:outerShdw>
                </a:effectLst>
              </a:rPr>
              <a:t>Most of the records are kept manually and by observing, it is concluded this way is not secure. </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Font typeface="Arial" panose="020B0604020202020204" pitchFamily="34" charset="0"/>
              <a:buChar char="•"/>
              <a:defRPr/>
            </a:pPr>
            <a:r>
              <a:rPr sz="2000">
                <a:solidFill>
                  <a:schemeClr val="tx1"/>
                </a:solidFill>
                <a:effectLst>
                  <a:outerShdw blurRad="38100" dist="19050" dir="2700000" algn="tl" rotWithShape="0">
                    <a:schemeClr val="dk1">
                      <a:alpha val="40000"/>
                    </a:schemeClr>
                  </a:outerShdw>
                </a:effectLst>
              </a:rPr>
              <a:t>Through observation also it was found out that there might be 2-3 customers who usually come by to return the product they bought and the owner had to search the sales record book.</a:t>
            </a:r>
            <a:endParaRPr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Font typeface="Arial" panose="020B0604020202020204" pitchFamily="34" charset="0"/>
              <a:buChar char="•"/>
              <a:defRPr/>
            </a:pPr>
            <a:r>
              <a:rPr lang="en-MY" sz="2000">
                <a:solidFill>
                  <a:schemeClr val="tx1"/>
                </a:solidFill>
                <a:effectLst>
                  <a:outerShdw blurRad="38100" dist="19050" dir="2700000" algn="tl" rotWithShape="0">
                    <a:schemeClr val="dk1">
                      <a:alpha val="40000"/>
                    </a:schemeClr>
                  </a:outerShdw>
                </a:effectLst>
              </a:rPr>
              <a:t>I</a:t>
            </a:r>
            <a:r>
              <a:rPr sz="2000">
                <a:solidFill>
                  <a:schemeClr val="tx1"/>
                </a:solidFill>
                <a:effectLst>
                  <a:outerShdw blurRad="38100" dist="19050" dir="2700000" algn="tl" rotWithShape="0">
                    <a:schemeClr val="dk1">
                      <a:alpha val="40000"/>
                    </a:schemeClr>
                  </a:outerShdw>
                </a:effectLst>
              </a:rPr>
              <a:t>t will be a waste of time and it may affect the customer’s impression towards the company.</a:t>
            </a:r>
            <a:endParaRPr sz="2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09599" y="63073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a:r>
              <a:rPr lang="en-MY" altLang="en-US" dirty="0">
                <a:solidFill>
                  <a:srgbClr val="F1C40F"/>
                </a:solidFill>
              </a:rPr>
              <a:t>Observation</a:t>
            </a:r>
            <a:endParaRPr lang="en-MY" altLang="en-US" dirty="0">
              <a:solidFill>
                <a:srgbClr val="F1C40F"/>
              </a:solidFill>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3"/>
          <p:cNvGrpSpPr/>
          <p:nvPr/>
        </p:nvGrpSpPr>
        <p:grpSpPr bwMode="auto">
          <a:xfrm rot="-1213919">
            <a:off x="-715963" y="-1098550"/>
            <a:ext cx="3438526" cy="2754313"/>
            <a:chOff x="0" y="0"/>
            <a:chExt cx="1944216" cy="1557193"/>
          </a:xfrm>
        </p:grpSpPr>
        <p:sp>
          <p:nvSpPr>
            <p:cNvPr id="6"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8"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9" name="组合 6"/>
          <p:cNvGrpSpPr/>
          <p:nvPr/>
        </p:nvGrpSpPr>
        <p:grpSpPr bwMode="auto">
          <a:xfrm rot="-1124608">
            <a:off x="187551" y="369761"/>
            <a:ext cx="1760422" cy="557213"/>
            <a:chOff x="0" y="0"/>
            <a:chExt cx="1320720" cy="418170"/>
          </a:xfrm>
        </p:grpSpPr>
        <p:pic>
          <p:nvPicPr>
            <p:cNvPr id="1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8"/>
            <p:cNvSpPr>
              <a:spLocks noChangeArrowheads="1"/>
            </p:cNvSpPr>
            <p:nvPr/>
          </p:nvSpPr>
          <p:spPr bwMode="auto">
            <a:xfrm>
              <a:off x="559440" y="35688"/>
              <a:ext cx="761280"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b="1">
                  <a:latin typeface="Microsoft YaHei" panose="020B0503020204020204" charset="-122"/>
                  <a:ea typeface="Microsoft YaHei" panose="020B0503020204020204" charset="-122"/>
                  <a:sym typeface="Microsoft YaHei" panose="020B0503020204020204" charset="-122"/>
                </a:rPr>
                <a:t>AS-IS</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文本框 1"/>
          <p:cNvSpPr txBox="1"/>
          <p:nvPr/>
        </p:nvSpPr>
        <p:spPr>
          <a:xfrm>
            <a:off x="2577465" y="598170"/>
            <a:ext cx="7037705" cy="101409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dirty="0">
                <a:solidFill>
                  <a:srgbClr val="F1C40F"/>
                </a:solidFill>
              </a:rPr>
              <a:t>Existing System Investigation</a:t>
            </a:r>
            <a:endParaRPr lang="en-US" altLang="zh-CN" dirty="0">
              <a:solidFill>
                <a:srgbClr val="F1C40F"/>
              </a:solidFill>
            </a:endParaRPr>
          </a:p>
        </p:txBody>
      </p:sp>
      <p:sp>
        <p:nvSpPr>
          <p:cNvPr id="3" name="文本框 2"/>
          <p:cNvSpPr txBox="1"/>
          <p:nvPr/>
        </p:nvSpPr>
        <p:spPr>
          <a:xfrm>
            <a:off x="839786" y="5704509"/>
            <a:ext cx="10162511" cy="737295"/>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SimHei"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altLang="zh-CN" sz="1800">
                <a:solidFill>
                  <a:schemeClr val="bg1"/>
                </a:solidFill>
              </a:rPr>
              <a:t>Desa Mart Sdn Bhd - As-Is Process</a:t>
            </a:r>
            <a:endParaRPr lang="en-US" altLang="zh-CN" sz="1800">
              <a:solidFill>
                <a:schemeClr val="bg1"/>
              </a:solidFill>
            </a:endParaRPr>
          </a:p>
        </p:txBody>
      </p:sp>
      <p:pic>
        <p:nvPicPr>
          <p:cNvPr id="4" name="图片 3"/>
          <p:cNvPicPr>
            <a:picLocks noChangeAspect="1"/>
          </p:cNvPicPr>
          <p:nvPr/>
        </p:nvPicPr>
        <p:blipFill>
          <a:blip r:embed="rId2"/>
          <a:stretch>
            <a:fillRect/>
          </a:stretch>
        </p:blipFill>
        <p:spPr>
          <a:xfrm>
            <a:off x="2740660" y="1731645"/>
            <a:ext cx="6282690" cy="3959225"/>
          </a:xfrm>
          <a:prstGeom prst="rect">
            <a:avLst/>
          </a:prstGeom>
          <a:noFill/>
          <a:ln w="9525">
            <a:noFill/>
          </a:ln>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12290" name="组合 4"/>
          <p:cNvGrpSpPr/>
          <p:nvPr/>
        </p:nvGrpSpPr>
        <p:grpSpPr bwMode="auto">
          <a:xfrm rot="-1213919">
            <a:off x="-715963" y="-1098550"/>
            <a:ext cx="3438526" cy="2754313"/>
            <a:chOff x="0" y="0"/>
            <a:chExt cx="1944216" cy="1557193"/>
          </a:xfrm>
        </p:grpSpPr>
        <p:sp>
          <p:nvSpPr>
            <p:cNvPr id="12311" name="矩形 5"/>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2312" name="等腰三角形 6"/>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2291" name="组合 7"/>
          <p:cNvGrpSpPr/>
          <p:nvPr/>
        </p:nvGrpSpPr>
        <p:grpSpPr bwMode="auto">
          <a:xfrm rot="-1124608">
            <a:off x="179385" y="320280"/>
            <a:ext cx="2068397" cy="557213"/>
            <a:chOff x="0" y="0"/>
            <a:chExt cx="1551772" cy="418170"/>
          </a:xfrm>
        </p:grpSpPr>
        <p:pic>
          <p:nvPicPr>
            <p:cNvPr id="123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矩形 9"/>
            <p:cNvSpPr>
              <a:spLocks noChangeArrowheads="1"/>
            </p:cNvSpPr>
            <p:nvPr/>
          </p:nvSpPr>
          <p:spPr bwMode="auto">
            <a:xfrm>
              <a:off x="559440" y="35688"/>
              <a:ext cx="992332"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DESIGN</a:t>
              </a:r>
              <a:endParaRPr lang="en-MY">
                <a:latin typeface="Microsoft YaHei" panose="020B0503020204020204" charset="-122"/>
                <a:ea typeface="Microsoft YaHei" panose="020B0503020204020204" charset="-122"/>
                <a:sym typeface="Microsoft YaHei" panose="020B0503020204020204" charset="-122"/>
              </a:endParaRPr>
            </a:p>
          </p:txBody>
        </p:sp>
      </p:grpSp>
      <p:pic>
        <p:nvPicPr>
          <p:cNvPr id="12292" name="组合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8" y="4762500"/>
            <a:ext cx="96837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组合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3" y="3795713"/>
            <a:ext cx="9667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组合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2819400"/>
            <a:ext cx="96678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组合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113" y="3519488"/>
            <a:ext cx="1120775"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6" name="组合 22"/>
          <p:cNvGrpSpPr/>
          <p:nvPr/>
        </p:nvGrpSpPr>
        <p:grpSpPr bwMode="auto">
          <a:xfrm rot="385900">
            <a:off x="3690938" y="2330450"/>
            <a:ext cx="1355725" cy="1354138"/>
            <a:chOff x="0" y="0"/>
            <a:chExt cx="1868073" cy="1868073"/>
          </a:xfrm>
        </p:grpSpPr>
        <p:sp>
          <p:nvSpPr>
            <p:cNvPr id="10259" name="圆角矩形 23"/>
            <p:cNvSpPr>
              <a:spLocks noChangeArrowheads="1"/>
            </p:cNvSpPr>
            <p:nvPr/>
          </p:nvSpPr>
          <p:spPr bwMode="auto">
            <a:xfrm rot="2087212">
              <a:off x="0" y="667952"/>
              <a:ext cx="1868073" cy="532170"/>
            </a:xfrm>
            <a:prstGeom prst="roundRect">
              <a:avLst>
                <a:gd name="adj" fmla="val 50000"/>
              </a:avLst>
            </a:prstGeom>
            <a:solidFill>
              <a:srgbClr val="F1C40F"/>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endParaRPr lang="zh-CN" altLang="en-US" sz="1465">
                <a:solidFill>
                  <a:srgbClr val="FFFFFF"/>
                </a:solidFill>
              </a:endParaRPr>
            </a:p>
          </p:txBody>
        </p:sp>
        <p:sp>
          <p:nvSpPr>
            <p:cNvPr id="10260" name="圆角矩形 24"/>
            <p:cNvSpPr>
              <a:spLocks noChangeArrowheads="1"/>
            </p:cNvSpPr>
            <p:nvPr/>
          </p:nvSpPr>
          <p:spPr bwMode="auto">
            <a:xfrm rot="-3312788">
              <a:off x="-1" y="667169"/>
              <a:ext cx="1868073" cy="533735"/>
            </a:xfrm>
            <a:prstGeom prst="roundRect">
              <a:avLst>
                <a:gd name="adj" fmla="val 50000"/>
              </a:avLst>
            </a:prstGeom>
            <a:solidFill>
              <a:srgbClr val="F1C40F"/>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algn="ctr" eaLnBrk="1" hangingPunct="1">
                <a:spcBef>
                  <a:spcPct val="0"/>
                </a:spcBef>
                <a:buFont typeface="Arial" panose="020B0604020202020204" pitchFamily="34" charset="0"/>
                <a:buNone/>
                <a:defRPr/>
              </a:pPr>
              <a:r>
                <a:rPr lang="en-MY" altLang="zh-CN" sz="1465"/>
                <a:t>DESIGN</a:t>
              </a:r>
              <a:endParaRPr lang="en-MY" altLang="zh-CN" sz="1465"/>
            </a:p>
          </p:txBody>
        </p:sp>
      </p:grpSp>
      <p:pic>
        <p:nvPicPr>
          <p:cNvPr id="12297" name="组合 2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6333" y="2211705"/>
            <a:ext cx="13081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8" name="组合 28"/>
          <p:cNvGrpSpPr/>
          <p:nvPr/>
        </p:nvGrpSpPr>
        <p:grpSpPr bwMode="auto">
          <a:xfrm rot="-2121596">
            <a:off x="1989138" y="1771650"/>
            <a:ext cx="977900" cy="1049338"/>
            <a:chOff x="0" y="0"/>
            <a:chExt cx="799260" cy="858975"/>
          </a:xfrm>
        </p:grpSpPr>
        <p:sp>
          <p:nvSpPr>
            <p:cNvPr id="12303" name="椭圆 29"/>
            <p:cNvSpPr>
              <a:spLocks noChangeArrowheads="1"/>
            </p:cNvSpPr>
            <p:nvPr/>
          </p:nvSpPr>
          <p:spPr bwMode="auto">
            <a:xfrm>
              <a:off x="325014" y="0"/>
              <a:ext cx="180000" cy="18000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sz="1600">
                <a:solidFill>
                  <a:srgbClr val="FFFFFF"/>
                </a:solidFill>
                <a:latin typeface="Calibri" panose="020F0502020204030204" charset="0"/>
                <a:ea typeface="SimSun" panose="02010600030101010101" pitchFamily="2" charset="-122"/>
              </a:endParaRPr>
            </a:p>
          </p:txBody>
        </p:sp>
        <p:sp>
          <p:nvSpPr>
            <p:cNvPr id="12304" name="椭圆 30"/>
            <p:cNvSpPr>
              <a:spLocks noChangeArrowheads="1"/>
            </p:cNvSpPr>
            <p:nvPr/>
          </p:nvSpPr>
          <p:spPr bwMode="auto">
            <a:xfrm>
              <a:off x="98787" y="126095"/>
              <a:ext cx="180000" cy="18000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sz="1600">
                <a:solidFill>
                  <a:srgbClr val="FFFFFF"/>
                </a:solidFill>
                <a:latin typeface="Calibri" panose="020F0502020204030204" charset="0"/>
                <a:ea typeface="SimSun" panose="02010600030101010101" pitchFamily="2" charset="-122"/>
              </a:endParaRPr>
            </a:p>
          </p:txBody>
        </p:sp>
        <p:cxnSp>
          <p:nvCxnSpPr>
            <p:cNvPr id="12305" name="直接连接符 31"/>
            <p:cNvCxnSpPr>
              <a:cxnSpLocks noChangeShapeType="1"/>
            </p:cNvCxnSpPr>
            <p:nvPr/>
          </p:nvCxnSpPr>
          <p:spPr bwMode="auto">
            <a:xfrm>
              <a:off x="415014" y="139135"/>
              <a:ext cx="0" cy="719840"/>
            </a:xfrm>
            <a:prstGeom prst="line">
              <a:avLst/>
            </a:prstGeom>
            <a:noFill/>
            <a:ln w="19050">
              <a:solidFill>
                <a:schemeClr val="tx1"/>
              </a:solidFill>
              <a:round/>
            </a:ln>
            <a:extLst>
              <a:ext uri="{909E8E84-426E-40DD-AFC4-6F175D3DCCD1}">
                <a14:hiddenFill xmlns:a14="http://schemas.microsoft.com/office/drawing/2010/main">
                  <a:noFill/>
                </a14:hiddenFill>
              </a:ext>
            </a:extLst>
          </p:spPr>
        </p:cxnSp>
        <p:cxnSp>
          <p:nvCxnSpPr>
            <p:cNvPr id="12306" name="直接连接符 32"/>
            <p:cNvCxnSpPr>
              <a:cxnSpLocks noChangeShapeType="1"/>
            </p:cNvCxnSpPr>
            <p:nvPr/>
          </p:nvCxnSpPr>
          <p:spPr bwMode="auto">
            <a:xfrm rot="2121596">
              <a:off x="0" y="438549"/>
              <a:ext cx="799260" cy="397667"/>
            </a:xfrm>
            <a:prstGeom prst="line">
              <a:avLst/>
            </a:prstGeom>
            <a:noFill/>
            <a:ln w="19050">
              <a:solidFill>
                <a:schemeClr val="tx1"/>
              </a:solidFill>
              <a:round/>
            </a:ln>
            <a:extLst>
              <a:ext uri="{909E8E84-426E-40DD-AFC4-6F175D3DCCD1}">
                <a14:hiddenFill xmlns:a14="http://schemas.microsoft.com/office/drawing/2010/main">
                  <a:noFill/>
                </a14:hiddenFill>
              </a:ext>
            </a:extLst>
          </p:spPr>
        </p:cxnSp>
      </p:grpSp>
      <p:cxnSp>
        <p:nvCxnSpPr>
          <p:cNvPr id="12300" name="直接连接符 34"/>
          <p:cNvCxnSpPr>
            <a:cxnSpLocks noChangeShapeType="1"/>
          </p:cNvCxnSpPr>
          <p:nvPr/>
        </p:nvCxnSpPr>
        <p:spPr bwMode="auto">
          <a:xfrm flipV="1">
            <a:off x="6172200" y="1854200"/>
            <a:ext cx="0" cy="4070350"/>
          </a:xfrm>
          <a:prstGeom prst="line">
            <a:avLst/>
          </a:prstGeom>
          <a:noFill/>
          <a:ln w="19050">
            <a:solidFill>
              <a:schemeClr val="bg1"/>
            </a:solidFill>
            <a:prstDash val="sysDash"/>
            <a:round/>
          </a:ln>
          <a:extLst>
            <a:ext uri="{909E8E84-426E-40DD-AFC4-6F175D3DCCD1}">
              <a14:hiddenFill xmlns:a14="http://schemas.microsoft.com/office/drawing/2010/main">
                <a:noFill/>
              </a14:hiddenFill>
            </a:ext>
          </a:extLst>
        </p:spPr>
      </p:cxnSp>
      <p:sp>
        <p:nvSpPr>
          <p:cNvPr id="10254" name="矩形 36"/>
          <p:cNvSpPr>
            <a:spLocks noChangeArrowheads="1"/>
          </p:cNvSpPr>
          <p:nvPr/>
        </p:nvSpPr>
        <p:spPr bwMode="auto">
          <a:xfrm>
            <a:off x="6339205" y="1216660"/>
            <a:ext cx="532003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alibri" panose="020F0502020204030204" charset="0"/>
                <a:ea typeface="SimSun" panose="02010600030101010101" pitchFamily="2" charset="-122"/>
              </a:defRPr>
            </a:lvl1pPr>
            <a:lvl2pPr marL="742950" indent="-285750">
              <a:spcBef>
                <a:spcPct val="20000"/>
              </a:spcBef>
              <a:buChar char="–"/>
              <a:defRPr sz="2800">
                <a:solidFill>
                  <a:schemeClr val="tx1"/>
                </a:solidFill>
                <a:latin typeface="Calibri" panose="020F0502020204030204" charset="0"/>
                <a:ea typeface="SimSun" panose="02010600030101010101" pitchFamily="2" charset="-122"/>
              </a:defRPr>
            </a:lvl2pPr>
            <a:lvl3pPr marL="1143000" indent="-228600">
              <a:spcBef>
                <a:spcPct val="20000"/>
              </a:spcBef>
              <a:buChar char="•"/>
              <a:defRPr sz="2400">
                <a:solidFill>
                  <a:schemeClr val="tx1"/>
                </a:solidFill>
                <a:latin typeface="Calibri" panose="020F0502020204030204" charset="0"/>
                <a:ea typeface="SimSun" panose="02010600030101010101" pitchFamily="2" charset="-122"/>
              </a:defRPr>
            </a:lvl3pPr>
            <a:lvl4pPr marL="1600200" indent="-228600">
              <a:spcBef>
                <a:spcPct val="20000"/>
              </a:spcBef>
              <a:buChar char="–"/>
              <a:defRPr sz="2000">
                <a:solidFill>
                  <a:schemeClr val="tx1"/>
                </a:solidFill>
                <a:latin typeface="Calibri" panose="020F0502020204030204" charset="0"/>
                <a:ea typeface="SimSun" panose="02010600030101010101" pitchFamily="2" charset="-122"/>
              </a:defRPr>
            </a:lvl4pPr>
            <a:lvl5pPr marL="2057400" indent="-228600">
              <a:spcBef>
                <a:spcPct val="20000"/>
              </a:spcBef>
              <a:buChar char="»"/>
              <a:defRPr sz="2000">
                <a:solidFill>
                  <a:schemeClr val="tx1"/>
                </a:solidFill>
                <a:latin typeface="Calibri" panose="020F050202020403020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9pPr>
          </a:lstStyle>
          <a:p>
            <a:pPr eaLnBrk="1" hangingPunct="1">
              <a:spcBef>
                <a:spcPct val="0"/>
              </a:spcBef>
              <a:buFont typeface="Arial" panose="020B0604020202020204" pitchFamily="34" charset="0"/>
              <a:buNone/>
              <a:defRPr/>
            </a:pPr>
            <a:endParaRPr lang="en-US" altLang="zh-CN" sz="2000">
              <a:solidFill>
                <a:schemeClr val="tx1"/>
              </a:solidFill>
            </a:endParaRPr>
          </a:p>
          <a:p>
            <a:pPr eaLnBrk="1" hangingPunct="1">
              <a:spcBef>
                <a:spcPct val="0"/>
              </a:spcBef>
              <a:buFont typeface="Arial" panose="020B0604020202020204" pitchFamily="34" charset="0"/>
              <a:buNone/>
              <a:defRPr/>
            </a:pPr>
            <a:r>
              <a:rPr lang="en-US" altLang="zh-CN" sz="2000">
                <a:solidFill>
                  <a:schemeClr val="tx1"/>
                </a:solidFill>
              </a:rPr>
              <a:t>Based on the initial research, Desa Mart currently does not use any digital platform as a means of recording their sales. So, it is believed that Desa Mart will have an increase in management effectiveness by using computer-based business system. This system will mainly be used by the owner who needs to keep the sales records and search for a particular record. The main purpose of this system is to keep all the records in the store secure and obtain a particular record easily. This system cannot be accessed by anyone except the owner. The design of the system was created by keeping in mind the requirement and accessibility of user. </a:t>
            </a:r>
            <a:endParaRPr lang="en-US" altLang="zh-CN" sz="2000">
              <a:solidFill>
                <a:schemeClr val="tx1"/>
              </a:solidFill>
            </a:endParaRPr>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descr="Capture1"/>
          <p:cNvPicPr>
            <a:picLocks noChangeAspect="1"/>
          </p:cNvPicPr>
          <p:nvPr/>
        </p:nvPicPr>
        <p:blipFill>
          <a:blip r:embed="rId1"/>
          <a:stretch>
            <a:fillRect/>
          </a:stretch>
        </p:blipFill>
        <p:spPr>
          <a:xfrm>
            <a:off x="1215390" y="664845"/>
            <a:ext cx="4133215" cy="5987415"/>
          </a:xfrm>
          <a:prstGeom prst="rect">
            <a:avLst/>
          </a:prstGeom>
        </p:spPr>
      </p:pic>
      <p:sp>
        <p:nvSpPr>
          <p:cNvPr id="3" name="文本框 2"/>
          <p:cNvSpPr txBox="1"/>
          <p:nvPr/>
        </p:nvSpPr>
        <p:spPr>
          <a:xfrm>
            <a:off x="6576060" y="2331720"/>
            <a:ext cx="4290695" cy="1460500"/>
          </a:xfrm>
          <a:prstGeom prst="rect">
            <a:avLst/>
          </a:prstGeom>
        </p:spPr>
        <p:txBody>
          <a:bodyPr vert="horz" wrap="square" lIns="91440" tIns="45720" rIns="91440" bIns="45720" rtlCol="0" anchor="ctr">
            <a:normAutofit fontScale="57500"/>
          </a:bodyPr>
          <a:lstStyle>
            <a:lvl1pPr>
              <a:lnSpc>
                <a:spcPct val="90000"/>
              </a:lnSpc>
              <a:spcBef>
                <a:spcPct val="0"/>
              </a:spcBef>
              <a:buNone/>
              <a:defRPr sz="4000">
                <a:solidFill>
                  <a:srgbClr val="00B0F0"/>
                </a:solidFill>
                <a:latin typeface="+mj-lt"/>
                <a:ea typeface="+mj-ea"/>
                <a:cs typeface="+mj-cs"/>
              </a:defRPr>
            </a:lvl1pPr>
          </a:lstStyle>
          <a:p>
            <a:r>
              <a:rPr lang="en-US" altLang="zh-CN" dirty="0">
                <a:solidFill>
                  <a:srgbClr val="F1C40F"/>
                </a:solidFill>
              </a:rPr>
              <a:t> System Flowchart (Proposed System)</a:t>
            </a:r>
            <a:endParaRPr lang="en-US" altLang="zh-CN" dirty="0">
              <a:solidFill>
                <a:srgbClr val="F1C40F"/>
              </a:solidFill>
            </a:endParaRPr>
          </a:p>
          <a:p>
            <a:endParaRPr lang="en-US" altLang="zh-CN" dirty="0">
              <a:solidFill>
                <a:srgbClr val="F1C40F"/>
              </a:solidFill>
            </a:endParaRPr>
          </a:p>
          <a:p>
            <a:pPr algn="ctr"/>
            <a:r>
              <a:rPr lang="en-US" altLang="zh-CN" dirty="0">
                <a:solidFill>
                  <a:srgbClr val="F1C40F"/>
                </a:solidFill>
              </a:rPr>
              <a:t>search engine</a:t>
            </a:r>
            <a:endParaRPr lang="en-US" altLang="zh-CN" dirty="0">
              <a:solidFill>
                <a:srgbClr val="F1C40F"/>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76060" y="2331720"/>
            <a:ext cx="4290695" cy="1460500"/>
          </a:xfrm>
          <a:prstGeom prst="rect">
            <a:avLst/>
          </a:prstGeom>
        </p:spPr>
        <p:txBody>
          <a:bodyPr vert="horz" wrap="square" lIns="91440" tIns="45720" rIns="91440" bIns="45720" rtlCol="0" anchor="ctr">
            <a:normAutofit fontScale="57500"/>
          </a:bodyPr>
          <a:lstStyle>
            <a:lvl1pPr>
              <a:lnSpc>
                <a:spcPct val="90000"/>
              </a:lnSpc>
              <a:spcBef>
                <a:spcPct val="0"/>
              </a:spcBef>
              <a:buNone/>
              <a:defRPr sz="4000">
                <a:solidFill>
                  <a:srgbClr val="00B0F0"/>
                </a:solidFill>
                <a:latin typeface="+mj-lt"/>
                <a:ea typeface="+mj-ea"/>
                <a:cs typeface="+mj-cs"/>
              </a:defRPr>
            </a:lvl1pPr>
          </a:lstStyle>
          <a:p>
            <a:r>
              <a:rPr lang="en-US" altLang="zh-CN" dirty="0">
                <a:solidFill>
                  <a:srgbClr val="F1C40F"/>
                </a:solidFill>
              </a:rPr>
              <a:t> System Flowchart (Proposed System) </a:t>
            </a:r>
            <a:endParaRPr lang="en-US" altLang="zh-CN" dirty="0">
              <a:solidFill>
                <a:srgbClr val="F1C40F"/>
              </a:solidFill>
            </a:endParaRPr>
          </a:p>
          <a:p>
            <a:endParaRPr lang="en-US" altLang="zh-CN" dirty="0">
              <a:solidFill>
                <a:srgbClr val="F1C40F"/>
              </a:solidFill>
            </a:endParaRPr>
          </a:p>
          <a:p>
            <a:pPr algn="ctr"/>
            <a:r>
              <a:rPr lang="en-US" altLang="zh-CN" dirty="0">
                <a:solidFill>
                  <a:srgbClr val="F1C40F"/>
                </a:solidFill>
              </a:rPr>
              <a:t>input inventory</a:t>
            </a:r>
            <a:endParaRPr lang="en-US" altLang="zh-CN" dirty="0">
              <a:solidFill>
                <a:srgbClr val="F1C40F"/>
              </a:solidFill>
            </a:endParaRPr>
          </a:p>
        </p:txBody>
      </p:sp>
      <p:pic>
        <p:nvPicPr>
          <p:cNvPr id="13" name="图片 13" descr="input inventory"/>
          <p:cNvPicPr>
            <a:picLocks noChangeAspect="1"/>
          </p:cNvPicPr>
          <p:nvPr/>
        </p:nvPicPr>
        <p:blipFill>
          <a:blip r:embed="rId1"/>
          <a:stretch>
            <a:fillRect/>
          </a:stretch>
        </p:blipFill>
        <p:spPr>
          <a:xfrm>
            <a:off x="1424305" y="327025"/>
            <a:ext cx="3825240" cy="595439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rot="-1213919">
            <a:off x="-715963" y="-1098550"/>
            <a:ext cx="3438526" cy="2754313"/>
            <a:chOff x="0" y="0"/>
            <a:chExt cx="1944216" cy="1557193"/>
          </a:xfrm>
        </p:grpSpPr>
        <p:sp>
          <p:nvSpPr>
            <p:cNvPr id="12311" name="矩形 5"/>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2312" name="等腰三角形 6"/>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2291" name="组合 7"/>
          <p:cNvGrpSpPr/>
          <p:nvPr/>
        </p:nvGrpSpPr>
        <p:grpSpPr bwMode="auto">
          <a:xfrm rot="-1124608">
            <a:off x="172077" y="276002"/>
            <a:ext cx="2343987" cy="557213"/>
            <a:chOff x="0" y="0"/>
            <a:chExt cx="1758528" cy="418170"/>
          </a:xfrm>
        </p:grpSpPr>
        <p:pic>
          <p:nvPicPr>
            <p:cNvPr id="123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矩形 9"/>
            <p:cNvSpPr>
              <a:spLocks noChangeArrowheads="1"/>
            </p:cNvSpPr>
            <p:nvPr/>
          </p:nvSpPr>
          <p:spPr bwMode="auto">
            <a:xfrm>
              <a:off x="559440" y="35688"/>
              <a:ext cx="1199088"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CONTEXT</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文本框 1"/>
          <p:cNvSpPr txBox="1"/>
          <p:nvPr/>
        </p:nvSpPr>
        <p:spPr>
          <a:xfrm>
            <a:off x="2577465" y="908685"/>
            <a:ext cx="7037705" cy="1014095"/>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ctr"/>
            <a:r>
              <a:rPr lang="en-MY" altLang="en-US" dirty="0">
                <a:solidFill>
                  <a:srgbClr val="F1C40F"/>
                </a:solidFill>
              </a:rPr>
              <a:t>CONTEXT DIAGRAM</a:t>
            </a:r>
            <a:endParaRPr lang="en-MY" altLang="en-US" dirty="0">
              <a:solidFill>
                <a:srgbClr val="F1C40F"/>
              </a:solidFill>
            </a:endParaRPr>
          </a:p>
        </p:txBody>
      </p:sp>
      <p:pic>
        <p:nvPicPr>
          <p:cNvPr id="4" name="图片 3" descr="context diagram"/>
          <p:cNvPicPr>
            <a:picLocks noChangeAspect="1"/>
          </p:cNvPicPr>
          <p:nvPr/>
        </p:nvPicPr>
        <p:blipFill>
          <a:blip r:embed="rId2"/>
          <a:stretch>
            <a:fillRect/>
          </a:stretch>
        </p:blipFill>
        <p:spPr>
          <a:xfrm>
            <a:off x="1416050" y="2407285"/>
            <a:ext cx="9759950" cy="386969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rot="-1213919">
            <a:off x="-715963" y="-1098550"/>
            <a:ext cx="3438526" cy="2754313"/>
            <a:chOff x="0" y="0"/>
            <a:chExt cx="1944216" cy="1557193"/>
          </a:xfrm>
        </p:grpSpPr>
        <p:sp>
          <p:nvSpPr>
            <p:cNvPr id="12311" name="矩形 5"/>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2312" name="等腰三角形 6"/>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2291" name="组合 7"/>
          <p:cNvGrpSpPr/>
          <p:nvPr/>
        </p:nvGrpSpPr>
        <p:grpSpPr bwMode="auto">
          <a:xfrm rot="-1124608">
            <a:off x="192990" y="402714"/>
            <a:ext cx="1555316" cy="557213"/>
            <a:chOff x="0" y="0"/>
            <a:chExt cx="1166844" cy="418170"/>
          </a:xfrm>
        </p:grpSpPr>
        <p:pic>
          <p:nvPicPr>
            <p:cNvPr id="123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矩形 9"/>
            <p:cNvSpPr>
              <a:spLocks noChangeArrowheads="1"/>
            </p:cNvSpPr>
            <p:nvPr/>
          </p:nvSpPr>
          <p:spPr bwMode="auto">
            <a:xfrm>
              <a:off x="559440" y="35688"/>
              <a:ext cx="607404"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DFD</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文本框 1"/>
          <p:cNvSpPr txBox="1"/>
          <p:nvPr/>
        </p:nvSpPr>
        <p:spPr>
          <a:xfrm>
            <a:off x="2770505" y="309245"/>
            <a:ext cx="7037705" cy="1014095"/>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ctr"/>
            <a:r>
              <a:rPr lang="en-US" altLang="en-MY" dirty="0">
                <a:solidFill>
                  <a:srgbClr val="F1C40F"/>
                </a:solidFill>
              </a:rPr>
              <a:t>DFD level 1</a:t>
            </a:r>
            <a:endParaRPr lang="en-US" altLang="en-MY" dirty="0">
              <a:solidFill>
                <a:srgbClr val="F1C40F"/>
              </a:solidFill>
            </a:endParaRPr>
          </a:p>
        </p:txBody>
      </p:sp>
      <p:pic>
        <p:nvPicPr>
          <p:cNvPr id="14" name="图片 14" descr="dfd level 1 today"/>
          <p:cNvPicPr>
            <a:picLocks noChangeAspect="1"/>
          </p:cNvPicPr>
          <p:nvPr/>
        </p:nvPicPr>
        <p:blipFill>
          <a:blip r:embed="rId2"/>
          <a:stretch>
            <a:fillRect/>
          </a:stretch>
        </p:blipFill>
        <p:spPr>
          <a:xfrm>
            <a:off x="2625725" y="2098040"/>
            <a:ext cx="6940550" cy="363982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rot="-1213919">
            <a:off x="-715963" y="-1098550"/>
            <a:ext cx="3438526" cy="2754313"/>
            <a:chOff x="0" y="0"/>
            <a:chExt cx="1944216" cy="1557193"/>
          </a:xfrm>
        </p:grpSpPr>
        <p:sp>
          <p:nvSpPr>
            <p:cNvPr id="12311" name="矩形 5"/>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2312" name="等腰三角形 6"/>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2291" name="组合 7"/>
          <p:cNvGrpSpPr/>
          <p:nvPr/>
        </p:nvGrpSpPr>
        <p:grpSpPr bwMode="auto">
          <a:xfrm rot="-1124608">
            <a:off x="192990" y="402714"/>
            <a:ext cx="1555316" cy="557213"/>
            <a:chOff x="0" y="0"/>
            <a:chExt cx="1166844" cy="418170"/>
          </a:xfrm>
        </p:grpSpPr>
        <p:pic>
          <p:nvPicPr>
            <p:cNvPr id="123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矩形 9"/>
            <p:cNvSpPr>
              <a:spLocks noChangeArrowheads="1"/>
            </p:cNvSpPr>
            <p:nvPr/>
          </p:nvSpPr>
          <p:spPr bwMode="auto">
            <a:xfrm>
              <a:off x="559440" y="35688"/>
              <a:ext cx="607404"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DFD</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文本框 1"/>
          <p:cNvSpPr txBox="1"/>
          <p:nvPr/>
        </p:nvSpPr>
        <p:spPr>
          <a:xfrm>
            <a:off x="2770505" y="309245"/>
            <a:ext cx="7037705" cy="1014095"/>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ctr"/>
            <a:r>
              <a:rPr lang="en-US" altLang="en-MY" dirty="0">
                <a:solidFill>
                  <a:srgbClr val="F1C40F"/>
                </a:solidFill>
              </a:rPr>
              <a:t>DFD level 0</a:t>
            </a:r>
            <a:endParaRPr lang="en-US" altLang="en-MY" dirty="0">
              <a:solidFill>
                <a:srgbClr val="F1C40F"/>
              </a:solidFill>
            </a:endParaRPr>
          </a:p>
        </p:txBody>
      </p:sp>
      <p:pic>
        <p:nvPicPr>
          <p:cNvPr id="11" name="图片 11" descr="Today dfd"/>
          <p:cNvPicPr>
            <a:picLocks noChangeAspect="1"/>
          </p:cNvPicPr>
          <p:nvPr/>
        </p:nvPicPr>
        <p:blipFill>
          <a:blip r:embed="rId2"/>
          <a:stretch>
            <a:fillRect/>
          </a:stretch>
        </p:blipFill>
        <p:spPr>
          <a:xfrm>
            <a:off x="3764915" y="1611948"/>
            <a:ext cx="5048250" cy="503491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4" name="组合 3"/>
          <p:cNvGrpSpPr/>
          <p:nvPr/>
        </p:nvGrpSpPr>
        <p:grpSpPr bwMode="auto">
          <a:xfrm rot="-1213919">
            <a:off x="-715963" y="-1098550"/>
            <a:ext cx="3438526" cy="2754313"/>
            <a:chOff x="0" y="0"/>
            <a:chExt cx="1944216" cy="1557193"/>
          </a:xfrm>
        </p:grpSpPr>
        <p:sp>
          <p:nvSpPr>
            <p:cNvPr id="5"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6"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7" name="组合 6"/>
          <p:cNvGrpSpPr/>
          <p:nvPr/>
        </p:nvGrpSpPr>
        <p:grpSpPr bwMode="auto">
          <a:xfrm rot="-1124608">
            <a:off x="166504" y="242233"/>
            <a:ext cx="2554172" cy="557213"/>
            <a:chOff x="0" y="0"/>
            <a:chExt cx="1916214" cy="418170"/>
          </a:xfrm>
        </p:grpSpPr>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559440" y="35688"/>
              <a:ext cx="1356774"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PLANNING</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标题 1"/>
          <p:cNvSpPr>
            <a:spLocks noGrp="1"/>
          </p:cNvSpPr>
          <p:nvPr>
            <p:ph type="title"/>
          </p:nvPr>
        </p:nvSpPr>
        <p:spPr>
          <a:xfrm>
            <a:off x="609600" y="149379"/>
            <a:ext cx="10972800" cy="1143000"/>
          </a:xfrm>
        </p:spPr>
        <p:txBody>
          <a:bodyPr vert="horz" wrap="square" lIns="91440" tIns="45720" rIns="91440" bIns="45720" rtlCol="0" anchor="ctr">
            <a:scene3d>
              <a:camera prst="orthographicFront"/>
              <a:lightRig rig="soft" dir="t">
                <a:rot lat="0" lon="0" rev="15600000"/>
              </a:lightRig>
            </a:scene3d>
            <a:sp3d extrusionH="57150" prstMaterial="softEdge">
              <a:bevelT w="25400" h="38100"/>
            </a:sp3d>
          </a:bodyPr>
          <a:lstStyle/>
          <a:p>
            <a:r>
              <a:rPr lang="en-MY" altLang="en-US" sz="4800" b="1" dirty="0">
                <a:solidFill>
                  <a:schemeClr val="accent4"/>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sym typeface="+mn-ea"/>
              </a:rPr>
              <a:t>1</a:t>
            </a:r>
            <a:r>
              <a:rPr lang="en-US" altLang="zh-CN" sz="4800" b="1" dirty="0">
                <a:solidFill>
                  <a:schemeClr val="accent4"/>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sym typeface="+mn-ea"/>
              </a:rPr>
              <a:t>.0 PLANNING</a:t>
            </a:r>
            <a:endParaRPr lang="en-US" altLang="zh-CN" sz="4800" b="1" dirty="0">
              <a:solidFill>
                <a:schemeClr val="accent4"/>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sym typeface="+mn-ea"/>
            </a:endParaRPr>
          </a:p>
        </p:txBody>
      </p:sp>
      <p:sp>
        <p:nvSpPr>
          <p:cNvPr id="3" name="内容占位符 2"/>
          <p:cNvSpPr>
            <a:spLocks noGrp="1"/>
          </p:cNvSpPr>
          <p:nvPr>
            <p:ph idx="1"/>
          </p:nvPr>
        </p:nvSpPr>
        <p:spPr>
          <a:xfrm>
            <a:off x="609600" y="4858385"/>
            <a:ext cx="10972800" cy="1860550"/>
          </a:xfrm>
        </p:spPr>
        <p:txBody>
          <a:bodyPr>
            <a:scene3d>
              <a:camera prst="orthographicFront"/>
              <a:lightRig rig="threePt" dir="t"/>
            </a:scene3d>
          </a:bodyPr>
          <a:lstStyle/>
          <a:p>
            <a:pPr marL="285750" indent="-285750" algn="l" fontAlgn="t">
              <a:lnSpc>
                <a:spcPct val="140000"/>
              </a:lnSpc>
              <a:buFont typeface="Arial" panose="020B0604020202020204" pitchFamily="34" charset="0"/>
              <a:buChar char="•"/>
            </a:pPr>
            <a:r>
              <a:rPr lang="zh-CN" altLang="en-US" sz="1800">
                <a:solidFill>
                  <a:schemeClr val="tx1"/>
                </a:solidFill>
                <a:effectLst>
                  <a:outerShdw blurRad="38100" dist="19050" dir="2700000" algn="tl" rotWithShape="0">
                    <a:schemeClr val="dk1">
                      <a:alpha val="40000"/>
                    </a:schemeClr>
                  </a:outerShdw>
                </a:effectLst>
                <a:sym typeface="+mn-ea"/>
              </a:rPr>
              <a:t>The main product sold in this store is animal feeds for live stocks and they sell products in bulks and also in retails. </a:t>
            </a:r>
            <a:endParaRPr lang="zh-CN" altLang="en-US" sz="1800">
              <a:solidFill>
                <a:schemeClr val="tx1"/>
              </a:solidFill>
              <a:effectLst>
                <a:outerShdw blurRad="38100" dist="19050" dir="2700000" algn="tl" rotWithShape="0">
                  <a:schemeClr val="dk1">
                    <a:alpha val="40000"/>
                  </a:schemeClr>
                </a:outerShdw>
              </a:effectLst>
              <a:sym typeface="+mn-ea"/>
            </a:endParaRPr>
          </a:p>
          <a:p>
            <a:pPr marL="285750" indent="-285750" algn="l" fontAlgn="t">
              <a:lnSpc>
                <a:spcPct val="140000"/>
              </a:lnSpc>
              <a:buFont typeface="Arial" panose="020B0604020202020204" pitchFamily="34" charset="0"/>
              <a:buChar char="•"/>
            </a:pPr>
            <a:r>
              <a:rPr lang="en-MY" altLang="zh-CN" sz="1800">
                <a:solidFill>
                  <a:schemeClr val="tx1"/>
                </a:solidFill>
                <a:effectLst>
                  <a:outerShdw blurRad="38100" dist="19050" dir="2700000" algn="tl" rotWithShape="0">
                    <a:schemeClr val="dk1">
                      <a:alpha val="40000"/>
                    </a:schemeClr>
                  </a:outerShdw>
                </a:effectLst>
                <a:sym typeface="+mn-ea"/>
              </a:rPr>
              <a:t>I</a:t>
            </a:r>
            <a:r>
              <a:rPr lang="zh-CN" altLang="en-US" sz="1800">
                <a:solidFill>
                  <a:schemeClr val="tx1"/>
                </a:solidFill>
                <a:effectLst>
                  <a:outerShdw blurRad="38100" dist="19050" dir="2700000" algn="tl" rotWithShape="0">
                    <a:schemeClr val="dk1">
                      <a:alpha val="40000"/>
                    </a:schemeClr>
                  </a:outerShdw>
                </a:effectLst>
                <a:sym typeface="+mn-ea"/>
              </a:rPr>
              <a:t>t is found that the store does not have any information rec</a:t>
            </a:r>
            <a:r>
              <a:rPr lang="en-MY" altLang="zh-CN" sz="1800">
                <a:solidFill>
                  <a:schemeClr val="tx1"/>
                </a:solidFill>
                <a:effectLst>
                  <a:outerShdw blurRad="38100" dist="19050" dir="2700000" algn="tl" rotWithShape="0">
                    <a:schemeClr val="dk1">
                      <a:alpha val="40000"/>
                    </a:schemeClr>
                  </a:outerShdw>
                </a:effectLst>
                <a:sym typeface="+mn-ea"/>
              </a:rPr>
              <a:t>o</a:t>
            </a:r>
            <a:r>
              <a:rPr lang="zh-CN" altLang="en-US" sz="1800">
                <a:solidFill>
                  <a:schemeClr val="tx1"/>
                </a:solidFill>
                <a:effectLst>
                  <a:outerShdw blurRad="38100" dist="19050" dir="2700000" algn="tl" rotWithShape="0">
                    <a:schemeClr val="dk1">
                      <a:alpha val="40000"/>
                    </a:schemeClr>
                  </a:outerShdw>
                </a:effectLst>
                <a:sym typeface="+mn-ea"/>
              </a:rPr>
              <a:t>rded digitally.  </a:t>
            </a:r>
            <a:endParaRPr lang="zh-CN" altLang="en-US" sz="1800">
              <a:solidFill>
                <a:schemeClr val="tx1"/>
              </a:solidFill>
              <a:effectLst>
                <a:outerShdw blurRad="38100" dist="19050" dir="2700000" algn="tl" rotWithShape="0">
                  <a:schemeClr val="dk1">
                    <a:alpha val="40000"/>
                  </a:schemeClr>
                </a:outerShdw>
              </a:effectLst>
              <a:sym typeface="+mn-ea"/>
            </a:endParaRPr>
          </a:p>
          <a:p>
            <a:pPr marL="285750" indent="-285750" algn="l" fontAlgn="t">
              <a:lnSpc>
                <a:spcPct val="140000"/>
              </a:lnSpc>
              <a:buFont typeface="Arial" panose="020B0604020202020204" pitchFamily="34" charset="0"/>
              <a:buChar char="•"/>
            </a:pPr>
            <a:r>
              <a:rPr lang="zh-CN" altLang="en-US" sz="1800">
                <a:solidFill>
                  <a:schemeClr val="tx1"/>
                </a:solidFill>
                <a:effectLst>
                  <a:outerShdw blurRad="38100" dist="19050" dir="2700000" algn="tl" rotWithShape="0">
                    <a:schemeClr val="dk1">
                      <a:alpha val="40000"/>
                    </a:schemeClr>
                  </a:outerShdw>
                </a:effectLst>
                <a:sym typeface="+mn-ea"/>
              </a:rPr>
              <a:t>manually record their inventory and sales</a:t>
            </a:r>
            <a:endParaRPr lang="zh-CN" altLang="en-US" sz="1800" dirty="0">
              <a:solidFill>
                <a:schemeClr val="tx1"/>
              </a:solidFill>
              <a:effectLst>
                <a:outerShdw blurRad="38100" dist="19050" dir="2700000" algn="tl" rotWithShape="0">
                  <a:schemeClr val="dk1">
                    <a:alpha val="40000"/>
                  </a:schemeClr>
                </a:outerShdw>
              </a:effectLst>
              <a:sym typeface="+mn-ea"/>
            </a:endParaRPr>
          </a:p>
        </p:txBody>
      </p:sp>
      <p:sp>
        <p:nvSpPr>
          <p:cNvPr id="10" name="矩形 9"/>
          <p:cNvSpPr/>
          <p:nvPr/>
        </p:nvSpPr>
        <p:spPr>
          <a:xfrm>
            <a:off x="4621530" y="992505"/>
            <a:ext cx="3122295" cy="521970"/>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en-MY" altLang="en-US" sz="2800" dirty="0">
                <a:solidFill>
                  <a:schemeClr val="accent4"/>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rPr>
              <a:t>DESA MART SDN BHD</a:t>
            </a:r>
            <a:endParaRPr lang="en-MY" altLang="en-US" sz="2800" dirty="0">
              <a:solidFill>
                <a:schemeClr val="accent4"/>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endParaRPr>
          </a:p>
        </p:txBody>
      </p:sp>
      <p:pic>
        <p:nvPicPr>
          <p:cNvPr id="12" name="图片 11" descr="untitled1"/>
          <p:cNvPicPr>
            <a:picLocks noChangeAspect="1"/>
          </p:cNvPicPr>
          <p:nvPr/>
        </p:nvPicPr>
        <p:blipFill>
          <a:blip r:embed="rId2"/>
          <a:stretch>
            <a:fillRect/>
          </a:stretch>
        </p:blipFill>
        <p:spPr>
          <a:xfrm>
            <a:off x="1000125" y="1292225"/>
            <a:ext cx="2697480" cy="3601720"/>
          </a:xfrm>
          <a:prstGeom prst="rect">
            <a:avLst/>
          </a:prstGeom>
        </p:spPr>
      </p:pic>
      <p:pic>
        <p:nvPicPr>
          <p:cNvPr id="13" name="图片 12" descr="untitled3"/>
          <p:cNvPicPr>
            <a:picLocks noChangeAspect="1"/>
          </p:cNvPicPr>
          <p:nvPr/>
        </p:nvPicPr>
        <p:blipFill>
          <a:blip r:embed="rId3"/>
          <a:stretch>
            <a:fillRect/>
          </a:stretch>
        </p:blipFill>
        <p:spPr>
          <a:xfrm>
            <a:off x="4331335" y="1706245"/>
            <a:ext cx="3702685" cy="2773045"/>
          </a:xfrm>
          <a:prstGeom prst="rect">
            <a:avLst/>
          </a:prstGeom>
        </p:spPr>
      </p:pic>
      <p:pic>
        <p:nvPicPr>
          <p:cNvPr id="14" name="图片 13" descr="untitled2"/>
          <p:cNvPicPr>
            <a:picLocks noChangeAspect="1"/>
          </p:cNvPicPr>
          <p:nvPr/>
        </p:nvPicPr>
        <p:blipFill>
          <a:blip r:embed="rId4"/>
          <a:stretch>
            <a:fillRect/>
          </a:stretch>
        </p:blipFill>
        <p:spPr>
          <a:xfrm>
            <a:off x="8722995" y="1194435"/>
            <a:ext cx="2743835" cy="3663950"/>
          </a:xfrm>
          <a:prstGeom prst="rect">
            <a:avLst/>
          </a:prstGeom>
        </p:spPr>
      </p:pic>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rot="-1213919">
            <a:off x="-715963" y="-1098550"/>
            <a:ext cx="3438526" cy="2754313"/>
            <a:chOff x="0" y="0"/>
            <a:chExt cx="1944216" cy="1557193"/>
          </a:xfrm>
        </p:grpSpPr>
        <p:sp>
          <p:nvSpPr>
            <p:cNvPr id="12311" name="矩形 5"/>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2312" name="等腰三角形 6"/>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2291" name="组合 7"/>
          <p:cNvGrpSpPr/>
          <p:nvPr/>
        </p:nvGrpSpPr>
        <p:grpSpPr bwMode="auto">
          <a:xfrm rot="-1124608">
            <a:off x="194707" y="413120"/>
            <a:ext cx="1490546" cy="557213"/>
            <a:chOff x="0" y="0"/>
            <a:chExt cx="1118252" cy="418170"/>
          </a:xfrm>
        </p:grpSpPr>
        <p:pic>
          <p:nvPicPr>
            <p:cNvPr id="123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矩形 9"/>
            <p:cNvSpPr>
              <a:spLocks noChangeArrowheads="1"/>
            </p:cNvSpPr>
            <p:nvPr/>
          </p:nvSpPr>
          <p:spPr bwMode="auto">
            <a:xfrm>
              <a:off x="559440" y="35688"/>
              <a:ext cx="558812"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US" altLang="en-MY">
                  <a:latin typeface="Microsoft YaHei" panose="020B0503020204020204" charset="-122"/>
                  <a:ea typeface="Microsoft YaHei" panose="020B0503020204020204" charset="-122"/>
                  <a:sym typeface="Microsoft YaHei" panose="020B0503020204020204" charset="-122"/>
                </a:rPr>
                <a:t>E</a:t>
              </a:r>
              <a:r>
                <a:rPr lang="en-MY">
                  <a:latin typeface="Microsoft YaHei" panose="020B0503020204020204" charset="-122"/>
                  <a:ea typeface="Microsoft YaHei" panose="020B0503020204020204" charset="-122"/>
                  <a:sym typeface="Microsoft YaHei" panose="020B0503020204020204" charset="-122"/>
                </a:rPr>
                <a:t>FD</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文本框 1"/>
          <p:cNvSpPr txBox="1"/>
          <p:nvPr/>
        </p:nvSpPr>
        <p:spPr>
          <a:xfrm>
            <a:off x="2770505" y="309245"/>
            <a:ext cx="7037705" cy="1014095"/>
          </a:xfrm>
          <a:prstGeom prst="rect">
            <a:avLst/>
          </a:prstGeom>
          <a:noFill/>
          <a:ln>
            <a:solidFill>
              <a:schemeClr val="bg1"/>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ctr"/>
            <a:r>
              <a:rPr lang="en-US" altLang="en-MY" dirty="0">
                <a:solidFill>
                  <a:srgbClr val="F1C40F"/>
                </a:solidFill>
              </a:rPr>
              <a:t>ERD</a:t>
            </a:r>
            <a:endParaRPr lang="en-US" altLang="en-MY" dirty="0">
              <a:solidFill>
                <a:srgbClr val="F1C40F"/>
              </a:solidFill>
            </a:endParaRPr>
          </a:p>
        </p:txBody>
      </p:sp>
      <p:pic>
        <p:nvPicPr>
          <p:cNvPr id="4" name="图片 3" descr="ERD"/>
          <p:cNvPicPr>
            <a:picLocks noChangeAspect="1"/>
          </p:cNvPicPr>
          <p:nvPr/>
        </p:nvPicPr>
        <p:blipFill>
          <a:blip r:embed="rId2"/>
          <a:stretch>
            <a:fillRect/>
          </a:stretch>
        </p:blipFill>
        <p:spPr>
          <a:xfrm>
            <a:off x="2770505" y="1612265"/>
            <a:ext cx="7573010" cy="484378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rot="-1213919">
            <a:off x="-715963" y="-1098550"/>
            <a:ext cx="3438526" cy="2754313"/>
            <a:chOff x="0" y="0"/>
            <a:chExt cx="1944216" cy="1557193"/>
          </a:xfrm>
        </p:grpSpPr>
        <p:sp>
          <p:nvSpPr>
            <p:cNvPr id="12311" name="矩形 5"/>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2312" name="等腰三角形 6"/>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2291" name="组合 7"/>
          <p:cNvGrpSpPr/>
          <p:nvPr/>
        </p:nvGrpSpPr>
        <p:grpSpPr bwMode="auto">
          <a:xfrm rot="-1124608">
            <a:off x="-58810" y="357839"/>
            <a:ext cx="2957079" cy="557213"/>
            <a:chOff x="0" y="0"/>
            <a:chExt cx="2218488" cy="418170"/>
          </a:xfrm>
        </p:grpSpPr>
        <p:pic>
          <p:nvPicPr>
            <p:cNvPr id="123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矩形 9"/>
            <p:cNvSpPr>
              <a:spLocks noChangeArrowheads="1"/>
            </p:cNvSpPr>
            <p:nvPr/>
          </p:nvSpPr>
          <p:spPr bwMode="auto">
            <a:xfrm>
              <a:off x="441532" y="25860"/>
              <a:ext cx="1776956"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REQUIREMENT</a:t>
              </a:r>
              <a:endParaRPr lang="en-MY">
                <a:latin typeface="Microsoft YaHei" panose="020B0503020204020204" charset="-122"/>
                <a:ea typeface="Microsoft YaHei" panose="020B0503020204020204" charset="-122"/>
                <a:sym typeface="Microsoft YaHei" panose="020B0503020204020204" charset="-122"/>
              </a:endParaRPr>
            </a:p>
          </p:txBody>
        </p:sp>
      </p:grpSp>
      <p:graphicFrame>
        <p:nvGraphicFramePr>
          <p:cNvPr id="2" name="表格 -1"/>
          <p:cNvGraphicFramePr/>
          <p:nvPr/>
        </p:nvGraphicFramePr>
        <p:xfrm>
          <a:off x="2188210" y="1456690"/>
          <a:ext cx="7274560" cy="4364990"/>
        </p:xfrm>
        <a:graphic>
          <a:graphicData uri="http://schemas.openxmlformats.org/drawingml/2006/table">
            <a:tbl>
              <a:tblPr firstRow="1" bandRow="1">
                <a:tableStyleId>{C4B1156A-380E-4F78-BDF5-A606A8083BF9}</a:tableStyleId>
              </a:tblPr>
              <a:tblGrid>
                <a:gridCol w="3637280"/>
                <a:gridCol w="3637280"/>
              </a:tblGrid>
              <a:tr h="290830">
                <a:tc>
                  <a:txBody>
                    <a:bodyPr/>
                    <a:lstStyle/>
                    <a:p>
                      <a:pPr indent="0" algn="ctr">
                        <a:buNone/>
                      </a:pPr>
                      <a:r>
                        <a:rPr lang="en-US" altLang="zh-CN" sz="1600"/>
                        <a:t>Software</a:t>
                      </a:r>
                      <a:endParaRPr lang="en-US" altLang="zh-CN" sz="1600"/>
                    </a:p>
                  </a:txBody>
                  <a:tcPr marL="68580" marR="68580" marT="0" marB="0">
                    <a:solidFill>
                      <a:schemeClr val="bg1">
                        <a:lumMod val="50000"/>
                      </a:schemeClr>
                    </a:solidFill>
                  </a:tcPr>
                </a:tc>
                <a:tc>
                  <a:txBody>
                    <a:bodyPr/>
                    <a:lstStyle/>
                    <a:p>
                      <a:pPr indent="0" algn="ctr">
                        <a:buNone/>
                      </a:pPr>
                      <a:r>
                        <a:rPr lang="en-US" altLang="zh-CN" sz="1600"/>
                        <a:t>Usage</a:t>
                      </a:r>
                      <a:endParaRPr lang="en-US" altLang="zh-CN" sz="1600"/>
                    </a:p>
                  </a:txBody>
                  <a:tcPr marL="68580" marR="68580" marT="0" marB="0">
                    <a:solidFill>
                      <a:schemeClr val="bg1">
                        <a:lumMod val="50000"/>
                      </a:schemeClr>
                    </a:solidFill>
                  </a:tcPr>
                </a:tc>
              </a:tr>
              <a:tr h="873125">
                <a:tc>
                  <a:txBody>
                    <a:bodyPr/>
                    <a:lstStyle/>
                    <a:p>
                      <a:pPr indent="0" algn="ctr">
                        <a:buNone/>
                      </a:pPr>
                      <a:r>
                        <a:rPr lang="en-US" altLang="zh-CN" sz="1600"/>
                        <a:t>Operating System: Windows 10</a:t>
                      </a:r>
                      <a:endParaRPr lang="en-US" altLang="zh-CN" sz="1600"/>
                    </a:p>
                  </a:txBody>
                  <a:tcPr marL="68580" marR="68580" marT="0" marB="0"/>
                </a:tc>
                <a:tc>
                  <a:txBody>
                    <a:bodyPr/>
                    <a:lstStyle/>
                    <a:p>
                      <a:pPr indent="0" algn="ctr">
                        <a:buNone/>
                      </a:pPr>
                      <a:r>
                        <a:rPr lang="en-US" altLang="zh-CN" sz="1600"/>
                        <a:t>To control the all of the process and application software in computer</a:t>
                      </a:r>
                      <a:endParaRPr lang="en-US" altLang="zh-CN" sz="1600"/>
                    </a:p>
                  </a:txBody>
                  <a:tcPr marL="68580" marR="68580" marT="0" marB="0"/>
                </a:tc>
              </a:tr>
              <a:tr h="290830">
                <a:tc>
                  <a:txBody>
                    <a:bodyPr/>
                    <a:lstStyle/>
                    <a:p>
                      <a:pPr indent="0" algn="ctr">
                        <a:buNone/>
                      </a:pPr>
                      <a:r>
                        <a:rPr lang="en-US" altLang="zh-CN" sz="1600"/>
                        <a:t>Oracle</a:t>
                      </a:r>
                      <a:endParaRPr lang="en-US" altLang="zh-CN" sz="1600"/>
                    </a:p>
                  </a:txBody>
                  <a:tcPr marL="68580" marR="68580" marT="0" marB="0"/>
                </a:tc>
                <a:tc>
                  <a:txBody>
                    <a:bodyPr/>
                    <a:lstStyle/>
                    <a:p>
                      <a:pPr indent="0" algn="ctr">
                        <a:buNone/>
                      </a:pPr>
                      <a:r>
                        <a:rPr lang="en-US" altLang="zh-CN" sz="1600"/>
                        <a:t>To make the database system</a:t>
                      </a:r>
                      <a:endParaRPr lang="en-US" altLang="zh-CN" sz="1600"/>
                    </a:p>
                  </a:txBody>
                  <a:tcPr marL="68580" marR="68580" marT="0" marB="0"/>
                </a:tc>
              </a:tr>
              <a:tr h="291465">
                <a:tc>
                  <a:txBody>
                    <a:bodyPr/>
                    <a:lstStyle/>
                    <a:p>
                      <a:pPr indent="0" algn="ctr">
                        <a:buNone/>
                      </a:pPr>
                      <a:r>
                        <a:rPr lang="en-US" altLang="zh-CN" sz="1600"/>
                        <a:t>Snipping Tools</a:t>
                      </a:r>
                      <a:endParaRPr lang="en-US" altLang="zh-CN" sz="1600"/>
                    </a:p>
                  </a:txBody>
                  <a:tcPr marL="68580" marR="68580" marT="0" marB="0"/>
                </a:tc>
                <a:tc>
                  <a:txBody>
                    <a:bodyPr/>
                    <a:lstStyle/>
                    <a:p>
                      <a:pPr indent="0" algn="ctr">
                        <a:buNone/>
                      </a:pPr>
                      <a:r>
                        <a:rPr lang="en-US" altLang="zh-CN" sz="1600"/>
                        <a:t>To get certain part of figures</a:t>
                      </a:r>
                      <a:endParaRPr lang="en-US" altLang="zh-CN" sz="1600"/>
                    </a:p>
                  </a:txBody>
                  <a:tcPr marL="68580" marR="68580" marT="0" marB="0"/>
                </a:tc>
              </a:tr>
              <a:tr h="290830">
                <a:tc>
                  <a:txBody>
                    <a:bodyPr/>
                    <a:lstStyle/>
                    <a:p>
                      <a:pPr indent="0" algn="ctr">
                        <a:buNone/>
                      </a:pPr>
                      <a:r>
                        <a:rPr lang="en-US" altLang="zh-CN" sz="1600"/>
                        <a:t>Windows Media Player</a:t>
                      </a:r>
                      <a:endParaRPr lang="en-US" altLang="zh-CN" sz="1600"/>
                    </a:p>
                  </a:txBody>
                  <a:tcPr marL="68580" marR="68580" marT="0" marB="0"/>
                </a:tc>
                <a:tc>
                  <a:txBody>
                    <a:bodyPr/>
                    <a:lstStyle/>
                    <a:p>
                      <a:pPr indent="0" algn="ctr">
                        <a:buNone/>
                      </a:pPr>
                      <a:r>
                        <a:rPr lang="en-US" altLang="zh-CN" sz="1600"/>
                        <a:t>To hear the interview recorded</a:t>
                      </a:r>
                      <a:endParaRPr lang="en-US" altLang="zh-CN" sz="1600"/>
                    </a:p>
                  </a:txBody>
                  <a:tcPr marL="68580" marR="68580" marT="0" marB="0"/>
                </a:tc>
              </a:tr>
              <a:tr h="581660">
                <a:tc>
                  <a:txBody>
                    <a:bodyPr/>
                    <a:lstStyle/>
                    <a:p>
                      <a:pPr indent="0" algn="ctr">
                        <a:buNone/>
                      </a:pPr>
                      <a:r>
                        <a:rPr lang="en-US" altLang="zh-CN" sz="1600"/>
                        <a:t>Windows Image Viewer</a:t>
                      </a:r>
                      <a:endParaRPr lang="en-US" altLang="zh-CN" sz="1600"/>
                    </a:p>
                  </a:txBody>
                  <a:tcPr marL="68580" marR="68580" marT="0" marB="0"/>
                </a:tc>
                <a:tc>
                  <a:txBody>
                    <a:bodyPr/>
                    <a:lstStyle/>
                    <a:p>
                      <a:pPr indent="0" algn="ctr">
                        <a:buNone/>
                      </a:pPr>
                      <a:r>
                        <a:rPr lang="en-US" altLang="zh-CN" sz="1600"/>
                        <a:t>To see the picture taken in the company</a:t>
                      </a:r>
                      <a:endParaRPr lang="en-US" altLang="zh-CN" sz="1600"/>
                    </a:p>
                  </a:txBody>
                  <a:tcPr marL="68580" marR="68580" marT="0" marB="0"/>
                </a:tc>
              </a:tr>
              <a:tr h="582295">
                <a:tc>
                  <a:txBody>
                    <a:bodyPr/>
                    <a:lstStyle/>
                    <a:p>
                      <a:pPr indent="0" algn="ctr">
                        <a:buNone/>
                      </a:pPr>
                      <a:r>
                        <a:rPr lang="en-US" altLang="zh-CN" sz="1600"/>
                        <a:t>Google Chrome</a:t>
                      </a:r>
                      <a:endParaRPr lang="en-US" altLang="zh-CN" sz="1600"/>
                    </a:p>
                  </a:txBody>
                  <a:tcPr marL="68580" marR="68580" marT="0" marB="0"/>
                </a:tc>
                <a:tc>
                  <a:txBody>
                    <a:bodyPr/>
                    <a:lstStyle/>
                    <a:p>
                      <a:pPr indent="0" algn="ctr">
                        <a:buNone/>
                      </a:pPr>
                      <a:r>
                        <a:rPr lang="en-US" altLang="zh-CN" sz="1600"/>
                        <a:t>To search additional information from the internet</a:t>
                      </a:r>
                      <a:endParaRPr lang="en-US" altLang="zh-CN" sz="1600"/>
                    </a:p>
                  </a:txBody>
                  <a:tcPr marL="68580" marR="68580" marT="0" marB="0"/>
                </a:tc>
              </a:tr>
              <a:tr h="290830">
                <a:tc>
                  <a:txBody>
                    <a:bodyPr/>
                    <a:lstStyle/>
                    <a:p>
                      <a:pPr indent="0" algn="ctr">
                        <a:buNone/>
                      </a:pPr>
                      <a:r>
                        <a:rPr lang="en-US" altLang="zh-CN" sz="1600"/>
                        <a:t>Acrobat Reader</a:t>
                      </a:r>
                      <a:endParaRPr lang="en-US" altLang="zh-CN" sz="1600"/>
                    </a:p>
                  </a:txBody>
                  <a:tcPr marL="68580" marR="68580" marT="0" marB="0"/>
                </a:tc>
                <a:tc>
                  <a:txBody>
                    <a:bodyPr/>
                    <a:lstStyle/>
                    <a:p>
                      <a:pPr indent="0" algn="ctr">
                        <a:buNone/>
                      </a:pPr>
                      <a:r>
                        <a:rPr lang="en-US" altLang="zh-CN" sz="1600"/>
                        <a:t>To read PDF files</a:t>
                      </a:r>
                      <a:endParaRPr lang="en-US" altLang="zh-CN" sz="1600"/>
                    </a:p>
                  </a:txBody>
                  <a:tcPr marL="68580" marR="68580" marT="0" marB="0"/>
                </a:tc>
              </a:tr>
              <a:tr h="582295">
                <a:tc>
                  <a:txBody>
                    <a:bodyPr/>
                    <a:lstStyle/>
                    <a:p>
                      <a:pPr indent="0" algn="ctr">
                        <a:buNone/>
                      </a:pPr>
                      <a:r>
                        <a:rPr lang="en-US" altLang="zh-CN" sz="1600"/>
                        <a:t>Microsoft Word 2016</a:t>
                      </a:r>
                      <a:endParaRPr lang="en-US" altLang="zh-CN" sz="1600"/>
                    </a:p>
                  </a:txBody>
                  <a:tcPr marL="68580" marR="68580" marT="0" marB="0"/>
                </a:tc>
                <a:tc>
                  <a:txBody>
                    <a:bodyPr/>
                    <a:lstStyle/>
                    <a:p>
                      <a:pPr indent="0" algn="ctr">
                        <a:buNone/>
                      </a:pPr>
                      <a:r>
                        <a:rPr lang="en-US" altLang="zh-CN" sz="1600"/>
                        <a:t>To make proposal and final report</a:t>
                      </a:r>
                      <a:endParaRPr lang="en-US" altLang="zh-CN" sz="1600"/>
                    </a:p>
                  </a:txBody>
                  <a:tcPr marL="68580" marR="68580" marT="0" marB="0"/>
                </a:tc>
              </a:tr>
              <a:tr h="290830">
                <a:tc>
                  <a:txBody>
                    <a:bodyPr/>
                    <a:lstStyle/>
                    <a:p>
                      <a:pPr indent="0" algn="ctr">
                        <a:buNone/>
                      </a:pPr>
                      <a:r>
                        <a:rPr lang="en-US" altLang="zh-CN" sz="1600"/>
                        <a:t>Microsoft Project 2013</a:t>
                      </a:r>
                      <a:endParaRPr lang="en-US" altLang="zh-CN" sz="1600"/>
                    </a:p>
                  </a:txBody>
                  <a:tcPr marL="68580" marR="68580" marT="0" marB="0"/>
                </a:tc>
                <a:tc>
                  <a:txBody>
                    <a:bodyPr/>
                    <a:lstStyle/>
                    <a:p>
                      <a:pPr indent="0" algn="ctr">
                        <a:buNone/>
                      </a:pPr>
                      <a:r>
                        <a:rPr lang="en-US" altLang="zh-CN" sz="1600"/>
                        <a:t>To create Gantt Chart</a:t>
                      </a:r>
                      <a:endParaRPr lang="en-US" altLang="zh-CN" sz="1600"/>
                    </a:p>
                  </a:txBody>
                  <a:tcPr marL="68580" marR="68580" marT="0" marB="0"/>
                </a:tc>
              </a:tr>
            </a:tbl>
          </a:graphicData>
        </a:graphic>
      </p:graphicFrame>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rot="-1213919">
            <a:off x="-715963" y="-1098550"/>
            <a:ext cx="3438526" cy="2754313"/>
            <a:chOff x="0" y="0"/>
            <a:chExt cx="1944216" cy="1557193"/>
          </a:xfrm>
        </p:grpSpPr>
        <p:sp>
          <p:nvSpPr>
            <p:cNvPr id="12311" name="矩形 5"/>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2312" name="等腰三角形 6"/>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2291" name="组合 7"/>
          <p:cNvGrpSpPr/>
          <p:nvPr/>
        </p:nvGrpSpPr>
        <p:grpSpPr bwMode="auto">
          <a:xfrm rot="-1124608">
            <a:off x="-58810" y="357839"/>
            <a:ext cx="2957079" cy="557213"/>
            <a:chOff x="0" y="0"/>
            <a:chExt cx="2218488" cy="418170"/>
          </a:xfrm>
        </p:grpSpPr>
        <p:pic>
          <p:nvPicPr>
            <p:cNvPr id="123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矩形 9"/>
            <p:cNvSpPr>
              <a:spLocks noChangeArrowheads="1"/>
            </p:cNvSpPr>
            <p:nvPr/>
          </p:nvSpPr>
          <p:spPr bwMode="auto">
            <a:xfrm>
              <a:off x="441532" y="25860"/>
              <a:ext cx="1776956"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REQUIREMENT</a:t>
              </a:r>
              <a:endParaRPr lang="en-MY">
                <a:latin typeface="Microsoft YaHei" panose="020B0503020204020204" charset="-122"/>
                <a:ea typeface="Microsoft YaHei" panose="020B0503020204020204" charset="-122"/>
                <a:sym typeface="Microsoft YaHei" panose="020B0503020204020204" charset="-122"/>
              </a:endParaRPr>
            </a:p>
          </p:txBody>
        </p:sp>
      </p:grpSp>
      <p:graphicFrame>
        <p:nvGraphicFramePr>
          <p:cNvPr id="2" name="表格 1"/>
          <p:cNvGraphicFramePr/>
          <p:nvPr/>
        </p:nvGraphicFramePr>
        <p:xfrm>
          <a:off x="2265680" y="1976120"/>
          <a:ext cx="7211060" cy="3237865"/>
        </p:xfrm>
        <a:graphic>
          <a:graphicData uri="http://schemas.openxmlformats.org/drawingml/2006/table">
            <a:tbl>
              <a:tblPr firstRow="1" bandRow="1">
                <a:tableStyleId>{C4B1156A-380E-4F78-BDF5-A606A8083BF9}</a:tableStyleId>
              </a:tblPr>
              <a:tblGrid>
                <a:gridCol w="3605530"/>
                <a:gridCol w="3605530"/>
              </a:tblGrid>
              <a:tr h="404495">
                <a:tc>
                  <a:txBody>
                    <a:bodyPr/>
                    <a:lstStyle/>
                    <a:p>
                      <a:pPr indent="0" algn="ctr">
                        <a:buNone/>
                      </a:pPr>
                      <a:r>
                        <a:rPr lang="en-US" altLang="zh-CN" sz="1600"/>
                        <a:t>Hardware</a:t>
                      </a:r>
                      <a:endParaRPr lang="en-US" altLang="zh-CN" sz="1600"/>
                    </a:p>
                  </a:txBody>
                  <a:tcPr marL="68580" marR="68580" marT="0" marB="0">
                    <a:solidFill>
                      <a:schemeClr val="bg1">
                        <a:lumMod val="50000"/>
                      </a:schemeClr>
                    </a:solidFill>
                  </a:tcPr>
                </a:tc>
                <a:tc>
                  <a:txBody>
                    <a:bodyPr/>
                    <a:lstStyle/>
                    <a:p>
                      <a:pPr indent="0" algn="ctr">
                        <a:buNone/>
                      </a:pPr>
                      <a:r>
                        <a:rPr lang="en-US" altLang="zh-CN" sz="1600"/>
                        <a:t>Usage</a:t>
                      </a:r>
                      <a:endParaRPr lang="en-US" altLang="zh-CN" sz="1600"/>
                    </a:p>
                  </a:txBody>
                  <a:tcPr marL="68580" marR="68580" marT="0" marB="0">
                    <a:solidFill>
                      <a:schemeClr val="bg1">
                        <a:lumMod val="50000"/>
                      </a:schemeClr>
                    </a:solidFill>
                  </a:tcPr>
                </a:tc>
              </a:tr>
              <a:tr h="809625">
                <a:tc>
                  <a:txBody>
                    <a:bodyPr/>
                    <a:lstStyle/>
                    <a:p>
                      <a:pPr indent="0" algn="ctr">
                        <a:buNone/>
                      </a:pPr>
                      <a:r>
                        <a:rPr lang="en-US" altLang="zh-CN" sz="1600"/>
                        <a:t>Desktop</a:t>
                      </a:r>
                      <a:endParaRPr lang="en-US" altLang="zh-CN" sz="1600"/>
                    </a:p>
                  </a:txBody>
                  <a:tcPr marL="68580" marR="68580" marT="0" marB="0"/>
                </a:tc>
                <a:tc>
                  <a:txBody>
                    <a:bodyPr/>
                    <a:lstStyle/>
                    <a:p>
                      <a:pPr indent="0" algn="ctr">
                        <a:buNone/>
                      </a:pPr>
                      <a:r>
                        <a:rPr lang="en-US" altLang="zh-CN" sz="1600"/>
                        <a:t>To finish the project and store all of the data</a:t>
                      </a:r>
                      <a:endParaRPr lang="en-US" altLang="zh-CN" sz="1600"/>
                    </a:p>
                  </a:txBody>
                  <a:tcPr marL="68580" marR="68580" marT="0" marB="0"/>
                </a:tc>
              </a:tr>
              <a:tr h="809625">
                <a:tc>
                  <a:txBody>
                    <a:bodyPr/>
                    <a:lstStyle/>
                    <a:p>
                      <a:pPr indent="0" algn="ctr">
                        <a:buNone/>
                      </a:pPr>
                      <a:r>
                        <a:rPr lang="en-US" altLang="zh-CN" sz="1600"/>
                        <a:t>Keyboard</a:t>
                      </a:r>
                      <a:endParaRPr lang="en-US" altLang="zh-CN" sz="1600"/>
                    </a:p>
                  </a:txBody>
                  <a:tcPr marL="68580" marR="68580" marT="0" marB="0"/>
                </a:tc>
                <a:tc>
                  <a:txBody>
                    <a:bodyPr/>
                    <a:lstStyle/>
                    <a:p>
                      <a:pPr indent="0" algn="ctr">
                        <a:buNone/>
                      </a:pPr>
                      <a:r>
                        <a:rPr lang="en-US" altLang="zh-CN" sz="1600"/>
                        <a:t>To input the words to make proposal and final report</a:t>
                      </a:r>
                      <a:endParaRPr lang="en-US" altLang="zh-CN" sz="1600"/>
                    </a:p>
                  </a:txBody>
                  <a:tcPr marL="68580" marR="68580" marT="0" marB="0"/>
                </a:tc>
              </a:tr>
              <a:tr h="404495">
                <a:tc>
                  <a:txBody>
                    <a:bodyPr/>
                    <a:lstStyle/>
                    <a:p>
                      <a:pPr indent="0" algn="ctr">
                        <a:buNone/>
                      </a:pPr>
                      <a:r>
                        <a:rPr lang="en-US" altLang="zh-CN" sz="1600"/>
                        <a:t>Printer</a:t>
                      </a:r>
                      <a:endParaRPr lang="en-US" altLang="zh-CN" sz="1600"/>
                    </a:p>
                  </a:txBody>
                  <a:tcPr marL="68580" marR="68580" marT="0" marB="0"/>
                </a:tc>
                <a:tc>
                  <a:txBody>
                    <a:bodyPr/>
                    <a:lstStyle/>
                    <a:p>
                      <a:pPr indent="0" algn="ctr">
                        <a:buNone/>
                      </a:pPr>
                      <a:r>
                        <a:rPr lang="en-US" altLang="zh-CN" sz="1600"/>
                        <a:t>To print out the report and proposal</a:t>
                      </a:r>
                      <a:endParaRPr lang="en-US" altLang="zh-CN" sz="1600"/>
                    </a:p>
                  </a:txBody>
                  <a:tcPr marL="68580" marR="68580" marT="0" marB="0"/>
                </a:tc>
              </a:tr>
              <a:tr h="405130">
                <a:tc>
                  <a:txBody>
                    <a:bodyPr/>
                    <a:lstStyle/>
                    <a:p>
                      <a:pPr indent="0" algn="ctr">
                        <a:buNone/>
                      </a:pPr>
                      <a:r>
                        <a:rPr lang="en-US" altLang="zh-CN" sz="1600"/>
                        <a:t>Speaker</a:t>
                      </a:r>
                      <a:endParaRPr lang="en-US" altLang="zh-CN" sz="1600"/>
                    </a:p>
                  </a:txBody>
                  <a:tcPr marL="68580" marR="68580" marT="0" marB="0"/>
                </a:tc>
                <a:tc>
                  <a:txBody>
                    <a:bodyPr/>
                    <a:lstStyle/>
                    <a:p>
                      <a:pPr indent="0" algn="ctr">
                        <a:buNone/>
                      </a:pPr>
                      <a:r>
                        <a:rPr lang="en-US" altLang="zh-CN" sz="1600"/>
                        <a:t>To hear the recorded interview session</a:t>
                      </a:r>
                      <a:endParaRPr lang="en-US" altLang="zh-CN" sz="1600"/>
                    </a:p>
                  </a:txBody>
                  <a:tcPr marL="68580" marR="68580" marT="0" marB="0"/>
                </a:tc>
              </a:tr>
              <a:tr h="404495">
                <a:tc>
                  <a:txBody>
                    <a:bodyPr/>
                    <a:lstStyle/>
                    <a:p>
                      <a:pPr indent="0" algn="ctr">
                        <a:buNone/>
                      </a:pPr>
                      <a:r>
                        <a:rPr lang="en-US" altLang="zh-CN" sz="1600"/>
                        <a:t>Mouse</a:t>
                      </a:r>
                      <a:endParaRPr lang="en-US" altLang="zh-CN" sz="1600"/>
                    </a:p>
                  </a:txBody>
                  <a:tcPr marL="68580" marR="68580" marT="0" marB="0"/>
                </a:tc>
                <a:tc>
                  <a:txBody>
                    <a:bodyPr/>
                    <a:lstStyle/>
                    <a:p>
                      <a:pPr indent="0" algn="ctr">
                        <a:buNone/>
                      </a:pPr>
                      <a:r>
                        <a:rPr lang="en-US" altLang="zh-CN" sz="1600"/>
                        <a:t>To navigate the mouse pointer</a:t>
                      </a:r>
                      <a:endParaRPr lang="en-US" altLang="zh-CN" sz="1600"/>
                    </a:p>
                  </a:txBody>
                  <a:tcPr marL="68580" marR="68580" marT="0" marB="0"/>
                </a:tc>
              </a:tr>
            </a:tbl>
          </a:graphicData>
        </a:graphic>
      </p:graphicFrame>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3" name="组合 3"/>
          <p:cNvGrpSpPr/>
          <p:nvPr/>
        </p:nvGrpSpPr>
        <p:grpSpPr bwMode="auto">
          <a:xfrm rot="-1213919">
            <a:off x="-667068" y="-1120140"/>
            <a:ext cx="3438526" cy="2754313"/>
            <a:chOff x="0" y="0"/>
            <a:chExt cx="1944216" cy="1557193"/>
          </a:xfrm>
        </p:grpSpPr>
        <p:sp>
          <p:nvSpPr>
            <p:cNvPr id="4"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6"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7" name="组合 6"/>
          <p:cNvGrpSpPr/>
          <p:nvPr/>
        </p:nvGrpSpPr>
        <p:grpSpPr bwMode="auto">
          <a:xfrm rot="-1124608">
            <a:off x="162752" y="219502"/>
            <a:ext cx="2695648" cy="557213"/>
            <a:chOff x="0" y="0"/>
            <a:chExt cx="2022353" cy="418170"/>
          </a:xfrm>
        </p:grpSpPr>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355446" y="37905"/>
              <a:ext cx="1666907"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US" altLang="en-MY">
                  <a:latin typeface="Microsoft YaHei" panose="020B0503020204020204" charset="-122"/>
                  <a:ea typeface="Microsoft YaHei" panose="020B0503020204020204" charset="-122"/>
                  <a:sym typeface="Microsoft YaHei" panose="020B0503020204020204" charset="-122"/>
                </a:rPr>
                <a:t>CONCLUSION</a:t>
              </a:r>
              <a:endParaRPr lang="en-US" altLang="en-MY">
                <a:latin typeface="Microsoft YaHei" panose="020B0503020204020204" charset="-122"/>
                <a:ea typeface="Microsoft YaHei" panose="020B0503020204020204" charset="-122"/>
                <a:sym typeface="Microsoft YaHei" panose="020B0503020204020204" charset="-122"/>
              </a:endParaRPr>
            </a:p>
          </p:txBody>
        </p:sp>
      </p:grpSp>
      <p:sp>
        <p:nvSpPr>
          <p:cNvPr id="5" name="内容占位符 4"/>
          <p:cNvSpPr>
            <a:spLocks noGrp="1"/>
          </p:cNvSpPr>
          <p:nvPr>
            <p:ph sz="quarter" idx="13"/>
          </p:nvPr>
        </p:nvSpPr>
        <p:spPr>
          <a:xfrm>
            <a:off x="609600" y="1590675"/>
            <a:ext cx="10972800" cy="4646295"/>
          </a:xfrm>
        </p:spPr>
        <p:txBody>
          <a:bodyPr anchor="ctr">
            <a:normAutofit/>
          </a:bodyPr>
          <a:lstStyle/>
          <a:p>
            <a:pPr lvl="0" algn="ctr" fontAlgn="base">
              <a:lnSpc>
                <a:spcPct val="120000"/>
              </a:lnSpc>
              <a:spcAft>
                <a:spcPct val="0"/>
              </a:spcAft>
              <a:buFont typeface="Arial" panose="020B0604020202020204" pitchFamily="34" charset="0"/>
              <a:defRPr/>
            </a:pPr>
            <a:r>
              <a:rPr sz="2000">
                <a:solidFill>
                  <a:schemeClr val="tx1"/>
                </a:solidFill>
                <a:effectLst>
                  <a:outerShdw blurRad="38100" dist="19050" dir="2700000" algn="tl" rotWithShape="0">
                    <a:schemeClr val="dk1">
                      <a:alpha val="40000"/>
                    </a:schemeClr>
                  </a:outerShdw>
                </a:effectLst>
              </a:rPr>
              <a:t>Since the company we choose is using the traditional way to record the sales records by handwriting in a book. It seems like not secure and will had a hard time to search for a particular sales records. So we plan to create a computer-based business management system which consists of database.</a:t>
            </a:r>
            <a:endParaRPr sz="2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09599" y="63073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a:r>
              <a:rPr lang="en-US" altLang="en-MY" dirty="0">
                <a:solidFill>
                  <a:srgbClr val="F1C40F"/>
                </a:solidFill>
              </a:rPr>
              <a:t>Conclusion</a:t>
            </a:r>
            <a:endParaRPr lang="en-US" altLang="en-MY" dirty="0">
              <a:solidFill>
                <a:srgbClr val="F1C40F"/>
              </a:solidFill>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55C68"/>
        </a:solidFill>
        <a:effectLst/>
      </p:bgPr>
    </p:bg>
    <p:spTree>
      <p:nvGrpSpPr>
        <p:cNvPr id="1" name=""/>
        <p:cNvGrpSpPr/>
        <p:nvPr/>
      </p:nvGrpSpPr>
      <p:grpSpPr>
        <a:xfrm>
          <a:off x="0" y="0"/>
          <a:ext cx="0" cy="0"/>
          <a:chOff x="0" y="0"/>
          <a:chExt cx="0" cy="0"/>
        </a:xfrm>
      </p:grpSpPr>
      <p:sp>
        <p:nvSpPr>
          <p:cNvPr id="23554" name="矩形 6"/>
          <p:cNvSpPr>
            <a:spLocks noChangeArrowheads="1"/>
          </p:cNvSpPr>
          <p:nvPr/>
        </p:nvSpPr>
        <p:spPr bwMode="auto">
          <a:xfrm>
            <a:off x="10615613" y="293688"/>
            <a:ext cx="1073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US" altLang="zh-CN" b="1">
                <a:solidFill>
                  <a:schemeClr val="bg1"/>
                </a:solidFill>
                <a:latin typeface="Microsoft YaHei" panose="020B0503020204020204" charset="-122"/>
                <a:ea typeface="Microsoft YaHei" panose="020B0503020204020204" charset="-122"/>
                <a:sym typeface="Microsoft YaHei" panose="020B0503020204020204" charset="-122"/>
              </a:rPr>
              <a:t>LOGO</a:t>
            </a:r>
            <a:endParaRPr lang="zh-CN" altLang="en-US">
              <a:solidFill>
                <a:schemeClr val="bg1"/>
              </a:solidFill>
              <a:latin typeface="Microsoft YaHei" panose="020B0503020204020204" charset="-122"/>
              <a:ea typeface="Microsoft YaHei" panose="020B0503020204020204" charset="-122"/>
              <a:sym typeface="Microsoft YaHei" panose="020B0503020204020204" charset="-122"/>
            </a:endParaRPr>
          </a:p>
        </p:txBody>
      </p:sp>
      <p:sp>
        <p:nvSpPr>
          <p:cNvPr id="23555" name="标题 1"/>
          <p:cNvSpPr>
            <a:spLocks noGrp="1"/>
          </p:cNvSpPr>
          <p:nvPr>
            <p:ph type="ctrTitle"/>
          </p:nvPr>
        </p:nvSpPr>
        <p:spPr>
          <a:xfrm>
            <a:off x="2184400" y="4941888"/>
            <a:ext cx="7823200" cy="877887"/>
          </a:xfrm>
        </p:spPr>
        <p:txBody>
          <a:bodyPr/>
          <a:lstStyle/>
          <a:p>
            <a:pPr eaLnBrk="1" hangingPunct="1"/>
            <a:r>
              <a:rPr lang="en-US" altLang="zh-CN" b="1">
                <a:solidFill>
                  <a:schemeClr val="bg1"/>
                </a:solidFill>
                <a:latin typeface="Microsoft YaHei" panose="020B0503020204020204" charset="-122"/>
                <a:ea typeface="Microsoft YaHei" panose="020B0503020204020204" charset="-122"/>
                <a:sym typeface="Microsoft YaHei" panose="020B0503020204020204" charset="-122"/>
              </a:rPr>
              <a:t>Thank You!</a:t>
            </a:r>
            <a:endParaRPr lang="zh-CN" altLang="en-US">
              <a:solidFill>
                <a:schemeClr val="bg1"/>
              </a:solidFill>
              <a:latin typeface="Microsoft YaHei" panose="020B0503020204020204" charset="-122"/>
              <a:ea typeface="Microsoft YaHei" panose="020B0503020204020204" charset="-122"/>
              <a:sym typeface="Microsoft YaHei" panose="020B050302020402020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5" name="组合 3"/>
          <p:cNvGrpSpPr/>
          <p:nvPr/>
        </p:nvGrpSpPr>
        <p:grpSpPr bwMode="auto">
          <a:xfrm rot="-1213919">
            <a:off x="-715963" y="-1098550"/>
            <a:ext cx="3438526" cy="2754313"/>
            <a:chOff x="0" y="0"/>
            <a:chExt cx="1944216" cy="1557193"/>
          </a:xfrm>
        </p:grpSpPr>
        <p:sp>
          <p:nvSpPr>
            <p:cNvPr id="6"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8"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9" name="组合 6"/>
          <p:cNvGrpSpPr/>
          <p:nvPr/>
        </p:nvGrpSpPr>
        <p:grpSpPr bwMode="auto">
          <a:xfrm rot="-1124608">
            <a:off x="186002" y="360375"/>
            <a:ext cx="1818842" cy="557213"/>
            <a:chOff x="0" y="0"/>
            <a:chExt cx="1364548" cy="418170"/>
          </a:xfrm>
        </p:grpSpPr>
        <p:pic>
          <p:nvPicPr>
            <p:cNvPr id="1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8"/>
            <p:cNvSpPr>
              <a:spLocks noChangeArrowheads="1"/>
            </p:cNvSpPr>
            <p:nvPr/>
          </p:nvSpPr>
          <p:spPr bwMode="auto">
            <a:xfrm>
              <a:off x="559440" y="35688"/>
              <a:ext cx="805108"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US" altLang="zh-CN" b="1">
                  <a:latin typeface="Microsoft YaHei" panose="020B0503020204020204" charset="-122"/>
                  <a:ea typeface="Microsoft YaHei" panose="020B0503020204020204" charset="-122"/>
                  <a:sym typeface="Microsoft YaHei" panose="020B0503020204020204" charset="-122"/>
                </a:rPr>
                <a:t>LOGO</a:t>
              </a:r>
              <a:endParaRPr lang="zh-CN" altLang="en-US">
                <a:latin typeface="Microsoft YaHei" panose="020B0503020204020204" charset="-122"/>
                <a:ea typeface="Microsoft YaHei" panose="020B0503020204020204" charset="-122"/>
                <a:sym typeface="Microsoft YaHei" panose="020B0503020204020204" charset="-122"/>
              </a:endParaRPr>
            </a:p>
          </p:txBody>
        </p:sp>
      </p:grpSp>
      <p:sp>
        <p:nvSpPr>
          <p:cNvPr id="2" name="文本框 1"/>
          <p:cNvSpPr txBox="1"/>
          <p:nvPr/>
        </p:nvSpPr>
        <p:spPr>
          <a:xfrm>
            <a:off x="3191832" y="437409"/>
            <a:ext cx="585405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ctr"/>
            <a:r>
              <a:rPr lang="en-MY" altLang="en-US" sz="5400" b="1" dirty="0">
                <a:solidFill>
                  <a:srgbClr val="FFFF00"/>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sym typeface="+mn-ea"/>
              </a:rPr>
              <a:t>WHAT the system do?</a:t>
            </a:r>
            <a:endParaRPr lang="en-MY" altLang="en-US" sz="5400" b="1" dirty="0">
              <a:solidFill>
                <a:srgbClr val="FFFF00"/>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sym typeface="+mn-ea"/>
            </a:endParaRPr>
          </a:p>
        </p:txBody>
      </p:sp>
      <p:grpSp>
        <p:nvGrpSpPr>
          <p:cNvPr id="4" name="组合 3"/>
          <p:cNvGrpSpPr/>
          <p:nvPr/>
        </p:nvGrpSpPr>
        <p:grpSpPr>
          <a:xfrm>
            <a:off x="4758176" y="1768703"/>
            <a:ext cx="2690981" cy="4454298"/>
            <a:chOff x="4676620" y="1743303"/>
            <a:chExt cx="2690981" cy="4454298"/>
          </a:xfrm>
          <a:solidFill>
            <a:srgbClr val="0274A8"/>
          </a:solidFill>
          <a:effectLst/>
        </p:grpSpPr>
        <p:sp>
          <p:nvSpPr>
            <p:cNvPr id="12" name="Freeform 22"/>
            <p:cNvSpPr/>
            <p:nvPr/>
          </p:nvSpPr>
          <p:spPr bwMode="auto">
            <a:xfrm>
              <a:off x="5999318" y="4319283"/>
              <a:ext cx="877828" cy="1878318"/>
            </a:xfrm>
            <a:custGeom>
              <a:avLst/>
              <a:gdLst>
                <a:gd name="T0" fmla="*/ 82 w 96"/>
                <a:gd name="T1" fmla="*/ 0 h 206"/>
                <a:gd name="T2" fmla="*/ 74 w 96"/>
                <a:gd name="T3" fmla="*/ 29 h 206"/>
                <a:gd name="T4" fmla="*/ 71 w 96"/>
                <a:gd name="T5" fmla="*/ 50 h 206"/>
                <a:gd name="T6" fmla="*/ 57 w 96"/>
                <a:gd name="T7" fmla="*/ 75 h 206"/>
                <a:gd name="T8" fmla="*/ 57 w 96"/>
                <a:gd name="T9" fmla="*/ 85 h 206"/>
                <a:gd name="T10" fmla="*/ 52 w 96"/>
                <a:gd name="T11" fmla="*/ 94 h 206"/>
                <a:gd name="T12" fmla="*/ 55 w 96"/>
                <a:gd name="T13" fmla="*/ 102 h 206"/>
                <a:gd name="T14" fmla="*/ 56 w 96"/>
                <a:gd name="T15" fmla="*/ 103 h 206"/>
                <a:gd name="T16" fmla="*/ 56 w 96"/>
                <a:gd name="T17" fmla="*/ 104 h 206"/>
                <a:gd name="T18" fmla="*/ 52 w 96"/>
                <a:gd name="T19" fmla="*/ 112 h 206"/>
                <a:gd name="T20" fmla="*/ 55 w 96"/>
                <a:gd name="T21" fmla="*/ 119 h 206"/>
                <a:gd name="T22" fmla="*/ 56 w 96"/>
                <a:gd name="T23" fmla="*/ 121 h 206"/>
                <a:gd name="T24" fmla="*/ 56 w 96"/>
                <a:gd name="T25" fmla="*/ 121 h 206"/>
                <a:gd name="T26" fmla="*/ 52 w 96"/>
                <a:gd name="T27" fmla="*/ 130 h 206"/>
                <a:gd name="T28" fmla="*/ 55 w 96"/>
                <a:gd name="T29" fmla="*/ 137 h 206"/>
                <a:gd name="T30" fmla="*/ 56 w 96"/>
                <a:gd name="T31" fmla="*/ 138 h 206"/>
                <a:gd name="T32" fmla="*/ 55 w 96"/>
                <a:gd name="T33" fmla="*/ 139 h 206"/>
                <a:gd name="T34" fmla="*/ 52 w 96"/>
                <a:gd name="T35" fmla="*/ 147 h 206"/>
                <a:gd name="T36" fmla="*/ 55 w 96"/>
                <a:gd name="T37" fmla="*/ 155 h 206"/>
                <a:gd name="T38" fmla="*/ 57 w 96"/>
                <a:gd name="T39" fmla="*/ 157 h 206"/>
                <a:gd name="T40" fmla="*/ 57 w 96"/>
                <a:gd name="T41" fmla="*/ 157 h 206"/>
                <a:gd name="T42" fmla="*/ 20 w 96"/>
                <a:gd name="T43" fmla="*/ 191 h 206"/>
                <a:gd name="T44" fmla="*/ 20 w 96"/>
                <a:gd name="T45" fmla="*/ 191 h 206"/>
                <a:gd name="T46" fmla="*/ 1 w 96"/>
                <a:gd name="T47" fmla="*/ 194 h 206"/>
                <a:gd name="T48" fmla="*/ 1 w 96"/>
                <a:gd name="T49" fmla="*/ 194 h 206"/>
                <a:gd name="T50" fmla="*/ 0 w 96"/>
                <a:gd name="T51" fmla="*/ 194 h 206"/>
                <a:gd name="T52" fmla="*/ 0 w 96"/>
                <a:gd name="T53" fmla="*/ 206 h 206"/>
                <a:gd name="T54" fmla="*/ 1 w 96"/>
                <a:gd name="T55" fmla="*/ 206 h 206"/>
                <a:gd name="T56" fmla="*/ 1 w 96"/>
                <a:gd name="T57" fmla="*/ 206 h 206"/>
                <a:gd name="T58" fmla="*/ 29 w 96"/>
                <a:gd name="T59" fmla="*/ 198 h 206"/>
                <a:gd name="T60" fmla="*/ 66 w 96"/>
                <a:gd name="T61" fmla="*/ 165 h 206"/>
                <a:gd name="T62" fmla="*/ 71 w 96"/>
                <a:gd name="T63" fmla="*/ 156 h 206"/>
                <a:gd name="T64" fmla="*/ 67 w 96"/>
                <a:gd name="T65" fmla="*/ 148 h 206"/>
                <a:gd name="T66" fmla="*/ 69 w 96"/>
                <a:gd name="T67" fmla="*/ 148 h 206"/>
                <a:gd name="T68" fmla="*/ 69 w 96"/>
                <a:gd name="T69" fmla="*/ 144 h 206"/>
                <a:gd name="T70" fmla="*/ 70 w 96"/>
                <a:gd name="T71" fmla="*/ 138 h 206"/>
                <a:gd name="T72" fmla="*/ 69 w 96"/>
                <a:gd name="T73" fmla="*/ 133 h 206"/>
                <a:gd name="T74" fmla="*/ 69 w 96"/>
                <a:gd name="T75" fmla="*/ 126 h 206"/>
                <a:gd name="T76" fmla="*/ 71 w 96"/>
                <a:gd name="T77" fmla="*/ 121 h 206"/>
                <a:gd name="T78" fmla="*/ 67 w 96"/>
                <a:gd name="T79" fmla="*/ 113 h 206"/>
                <a:gd name="T80" fmla="*/ 69 w 96"/>
                <a:gd name="T81" fmla="*/ 113 h 206"/>
                <a:gd name="T82" fmla="*/ 69 w 96"/>
                <a:gd name="T83" fmla="*/ 109 h 206"/>
                <a:gd name="T84" fmla="*/ 71 w 96"/>
                <a:gd name="T85" fmla="*/ 103 h 206"/>
                <a:gd name="T86" fmla="*/ 67 w 96"/>
                <a:gd name="T87" fmla="*/ 95 h 206"/>
                <a:gd name="T88" fmla="*/ 69 w 96"/>
                <a:gd name="T89" fmla="*/ 95 h 206"/>
                <a:gd name="T90" fmla="*/ 69 w 96"/>
                <a:gd name="T91" fmla="*/ 78 h 206"/>
                <a:gd name="T92" fmla="*/ 82 w 96"/>
                <a:gd name="T93" fmla="*/ 54 h 206"/>
                <a:gd name="T94" fmla="*/ 83 w 96"/>
                <a:gd name="T95" fmla="*/ 53 h 206"/>
                <a:gd name="T96" fmla="*/ 86 w 96"/>
                <a:gd name="T97" fmla="*/ 29 h 206"/>
                <a:gd name="T98" fmla="*/ 86 w 96"/>
                <a:gd name="T99" fmla="*/ 29 h 206"/>
                <a:gd name="T100" fmla="*/ 86 w 96"/>
                <a:gd name="T101" fmla="*/ 28 h 206"/>
                <a:gd name="T102" fmla="*/ 96 w 96"/>
                <a:gd name="T103" fmla="*/ 0 h 206"/>
                <a:gd name="T104" fmla="*/ 82 w 96"/>
                <a:gd name="T105"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 h="206">
                  <a:moveTo>
                    <a:pt x="82" y="0"/>
                  </a:moveTo>
                  <a:cubicBezTo>
                    <a:pt x="77" y="11"/>
                    <a:pt x="73" y="21"/>
                    <a:pt x="74" y="29"/>
                  </a:cubicBezTo>
                  <a:cubicBezTo>
                    <a:pt x="73" y="39"/>
                    <a:pt x="71" y="47"/>
                    <a:pt x="71" y="50"/>
                  </a:cubicBezTo>
                  <a:cubicBezTo>
                    <a:pt x="57" y="75"/>
                    <a:pt x="57" y="75"/>
                    <a:pt x="57" y="75"/>
                  </a:cubicBezTo>
                  <a:cubicBezTo>
                    <a:pt x="57" y="85"/>
                    <a:pt x="57" y="85"/>
                    <a:pt x="57" y="85"/>
                  </a:cubicBezTo>
                  <a:cubicBezTo>
                    <a:pt x="54" y="87"/>
                    <a:pt x="52" y="90"/>
                    <a:pt x="52" y="94"/>
                  </a:cubicBezTo>
                  <a:cubicBezTo>
                    <a:pt x="52" y="97"/>
                    <a:pt x="53" y="100"/>
                    <a:pt x="55" y="102"/>
                  </a:cubicBezTo>
                  <a:cubicBezTo>
                    <a:pt x="56" y="103"/>
                    <a:pt x="56" y="103"/>
                    <a:pt x="56" y="103"/>
                  </a:cubicBezTo>
                  <a:cubicBezTo>
                    <a:pt x="56" y="104"/>
                    <a:pt x="56" y="104"/>
                    <a:pt x="56" y="104"/>
                  </a:cubicBezTo>
                  <a:cubicBezTo>
                    <a:pt x="53" y="106"/>
                    <a:pt x="52" y="109"/>
                    <a:pt x="52" y="112"/>
                  </a:cubicBezTo>
                  <a:cubicBezTo>
                    <a:pt x="52" y="115"/>
                    <a:pt x="53" y="117"/>
                    <a:pt x="55" y="119"/>
                  </a:cubicBezTo>
                  <a:cubicBezTo>
                    <a:pt x="56" y="121"/>
                    <a:pt x="56" y="121"/>
                    <a:pt x="56" y="121"/>
                  </a:cubicBezTo>
                  <a:cubicBezTo>
                    <a:pt x="56" y="121"/>
                    <a:pt x="56" y="121"/>
                    <a:pt x="56" y="121"/>
                  </a:cubicBezTo>
                  <a:cubicBezTo>
                    <a:pt x="53" y="123"/>
                    <a:pt x="52" y="126"/>
                    <a:pt x="52" y="130"/>
                  </a:cubicBezTo>
                  <a:cubicBezTo>
                    <a:pt x="52" y="132"/>
                    <a:pt x="53" y="135"/>
                    <a:pt x="55" y="137"/>
                  </a:cubicBezTo>
                  <a:cubicBezTo>
                    <a:pt x="56" y="138"/>
                    <a:pt x="56" y="138"/>
                    <a:pt x="56" y="138"/>
                  </a:cubicBezTo>
                  <a:cubicBezTo>
                    <a:pt x="55" y="139"/>
                    <a:pt x="55" y="139"/>
                    <a:pt x="55" y="139"/>
                  </a:cubicBezTo>
                  <a:cubicBezTo>
                    <a:pt x="53" y="141"/>
                    <a:pt x="52" y="144"/>
                    <a:pt x="52" y="147"/>
                  </a:cubicBezTo>
                  <a:cubicBezTo>
                    <a:pt x="52" y="150"/>
                    <a:pt x="53" y="153"/>
                    <a:pt x="55" y="155"/>
                  </a:cubicBezTo>
                  <a:cubicBezTo>
                    <a:pt x="57" y="157"/>
                    <a:pt x="57" y="157"/>
                    <a:pt x="57" y="157"/>
                  </a:cubicBezTo>
                  <a:cubicBezTo>
                    <a:pt x="57" y="157"/>
                    <a:pt x="57" y="157"/>
                    <a:pt x="57" y="157"/>
                  </a:cubicBezTo>
                  <a:cubicBezTo>
                    <a:pt x="20" y="191"/>
                    <a:pt x="20" y="191"/>
                    <a:pt x="20" y="191"/>
                  </a:cubicBezTo>
                  <a:cubicBezTo>
                    <a:pt x="20" y="191"/>
                    <a:pt x="20" y="191"/>
                    <a:pt x="20" y="191"/>
                  </a:cubicBezTo>
                  <a:cubicBezTo>
                    <a:pt x="18" y="192"/>
                    <a:pt x="11" y="194"/>
                    <a:pt x="1" y="194"/>
                  </a:cubicBezTo>
                  <a:cubicBezTo>
                    <a:pt x="1" y="194"/>
                    <a:pt x="1" y="194"/>
                    <a:pt x="1" y="194"/>
                  </a:cubicBezTo>
                  <a:cubicBezTo>
                    <a:pt x="1" y="194"/>
                    <a:pt x="0" y="194"/>
                    <a:pt x="0" y="194"/>
                  </a:cubicBezTo>
                  <a:cubicBezTo>
                    <a:pt x="0" y="206"/>
                    <a:pt x="0" y="206"/>
                    <a:pt x="0" y="206"/>
                  </a:cubicBezTo>
                  <a:cubicBezTo>
                    <a:pt x="0" y="206"/>
                    <a:pt x="1" y="206"/>
                    <a:pt x="1" y="206"/>
                  </a:cubicBezTo>
                  <a:cubicBezTo>
                    <a:pt x="1" y="206"/>
                    <a:pt x="1" y="206"/>
                    <a:pt x="1" y="206"/>
                  </a:cubicBezTo>
                  <a:cubicBezTo>
                    <a:pt x="7" y="206"/>
                    <a:pt x="24" y="206"/>
                    <a:pt x="29" y="198"/>
                  </a:cubicBezTo>
                  <a:cubicBezTo>
                    <a:pt x="66" y="165"/>
                    <a:pt x="66" y="165"/>
                    <a:pt x="66" y="165"/>
                  </a:cubicBezTo>
                  <a:cubicBezTo>
                    <a:pt x="69" y="163"/>
                    <a:pt x="71" y="159"/>
                    <a:pt x="71" y="156"/>
                  </a:cubicBezTo>
                  <a:cubicBezTo>
                    <a:pt x="71" y="153"/>
                    <a:pt x="69" y="150"/>
                    <a:pt x="67" y="148"/>
                  </a:cubicBezTo>
                  <a:cubicBezTo>
                    <a:pt x="69" y="148"/>
                    <a:pt x="69" y="148"/>
                    <a:pt x="69" y="148"/>
                  </a:cubicBezTo>
                  <a:cubicBezTo>
                    <a:pt x="69" y="144"/>
                    <a:pt x="69" y="144"/>
                    <a:pt x="69" y="144"/>
                  </a:cubicBezTo>
                  <a:cubicBezTo>
                    <a:pt x="70" y="142"/>
                    <a:pt x="70" y="140"/>
                    <a:pt x="70" y="138"/>
                  </a:cubicBezTo>
                  <a:cubicBezTo>
                    <a:pt x="70" y="136"/>
                    <a:pt x="70" y="134"/>
                    <a:pt x="69" y="133"/>
                  </a:cubicBezTo>
                  <a:cubicBezTo>
                    <a:pt x="69" y="126"/>
                    <a:pt x="69" y="126"/>
                    <a:pt x="69" y="126"/>
                  </a:cubicBezTo>
                  <a:cubicBezTo>
                    <a:pt x="70" y="125"/>
                    <a:pt x="71" y="123"/>
                    <a:pt x="71" y="121"/>
                  </a:cubicBezTo>
                  <a:cubicBezTo>
                    <a:pt x="71" y="118"/>
                    <a:pt x="69" y="115"/>
                    <a:pt x="67" y="113"/>
                  </a:cubicBezTo>
                  <a:cubicBezTo>
                    <a:pt x="69" y="113"/>
                    <a:pt x="69" y="113"/>
                    <a:pt x="69" y="113"/>
                  </a:cubicBezTo>
                  <a:cubicBezTo>
                    <a:pt x="69" y="109"/>
                    <a:pt x="69" y="109"/>
                    <a:pt x="69" y="109"/>
                  </a:cubicBezTo>
                  <a:cubicBezTo>
                    <a:pt x="70" y="107"/>
                    <a:pt x="71" y="105"/>
                    <a:pt x="71" y="103"/>
                  </a:cubicBezTo>
                  <a:cubicBezTo>
                    <a:pt x="71" y="100"/>
                    <a:pt x="69" y="97"/>
                    <a:pt x="67" y="95"/>
                  </a:cubicBezTo>
                  <a:cubicBezTo>
                    <a:pt x="69" y="95"/>
                    <a:pt x="69" y="95"/>
                    <a:pt x="69" y="95"/>
                  </a:cubicBezTo>
                  <a:cubicBezTo>
                    <a:pt x="69" y="78"/>
                    <a:pt x="69" y="78"/>
                    <a:pt x="69" y="78"/>
                  </a:cubicBezTo>
                  <a:cubicBezTo>
                    <a:pt x="82" y="54"/>
                    <a:pt x="82" y="54"/>
                    <a:pt x="82" y="54"/>
                  </a:cubicBezTo>
                  <a:cubicBezTo>
                    <a:pt x="83" y="53"/>
                    <a:pt x="83" y="53"/>
                    <a:pt x="83" y="53"/>
                  </a:cubicBezTo>
                  <a:cubicBezTo>
                    <a:pt x="83" y="53"/>
                    <a:pt x="85" y="42"/>
                    <a:pt x="86" y="29"/>
                  </a:cubicBezTo>
                  <a:cubicBezTo>
                    <a:pt x="86" y="29"/>
                    <a:pt x="86" y="29"/>
                    <a:pt x="86" y="29"/>
                  </a:cubicBezTo>
                  <a:cubicBezTo>
                    <a:pt x="86" y="28"/>
                    <a:pt x="86" y="28"/>
                    <a:pt x="86" y="28"/>
                  </a:cubicBezTo>
                  <a:cubicBezTo>
                    <a:pt x="85" y="22"/>
                    <a:pt x="90" y="10"/>
                    <a:pt x="96" y="0"/>
                  </a:cubicBezTo>
                  <a:lnTo>
                    <a:pt x="82" y="0"/>
                  </a:ln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3"/>
            <p:cNvSpPr/>
            <p:nvPr/>
          </p:nvSpPr>
          <p:spPr bwMode="auto">
            <a:xfrm>
              <a:off x="5151950" y="4319283"/>
              <a:ext cx="862494" cy="1878318"/>
            </a:xfrm>
            <a:custGeom>
              <a:avLst/>
              <a:gdLst>
                <a:gd name="T0" fmla="*/ 77 w 94"/>
                <a:gd name="T1" fmla="*/ 191 h 206"/>
                <a:gd name="T2" fmla="*/ 77 w 94"/>
                <a:gd name="T3" fmla="*/ 191 h 206"/>
                <a:gd name="T4" fmla="*/ 42 w 94"/>
                <a:gd name="T5" fmla="*/ 160 h 206"/>
                <a:gd name="T6" fmla="*/ 44 w 94"/>
                <a:gd name="T7" fmla="*/ 153 h 206"/>
                <a:gd name="T8" fmla="*/ 41 w 94"/>
                <a:gd name="T9" fmla="*/ 146 h 206"/>
                <a:gd name="T10" fmla="*/ 40 w 94"/>
                <a:gd name="T11" fmla="*/ 145 h 206"/>
                <a:gd name="T12" fmla="*/ 41 w 94"/>
                <a:gd name="T13" fmla="*/ 144 h 206"/>
                <a:gd name="T14" fmla="*/ 44 w 94"/>
                <a:gd name="T15" fmla="*/ 136 h 206"/>
                <a:gd name="T16" fmla="*/ 41 w 94"/>
                <a:gd name="T17" fmla="*/ 128 h 206"/>
                <a:gd name="T18" fmla="*/ 40 w 94"/>
                <a:gd name="T19" fmla="*/ 127 h 206"/>
                <a:gd name="T20" fmla="*/ 41 w 94"/>
                <a:gd name="T21" fmla="*/ 126 h 206"/>
                <a:gd name="T22" fmla="*/ 44 w 94"/>
                <a:gd name="T23" fmla="*/ 118 h 206"/>
                <a:gd name="T24" fmla="*/ 41 w 94"/>
                <a:gd name="T25" fmla="*/ 110 h 206"/>
                <a:gd name="T26" fmla="*/ 40 w 94"/>
                <a:gd name="T27" fmla="*/ 109 h 206"/>
                <a:gd name="T28" fmla="*/ 41 w 94"/>
                <a:gd name="T29" fmla="*/ 109 h 206"/>
                <a:gd name="T30" fmla="*/ 44 w 94"/>
                <a:gd name="T31" fmla="*/ 101 h 206"/>
                <a:gd name="T32" fmla="*/ 39 w 94"/>
                <a:gd name="T33" fmla="*/ 91 h 206"/>
                <a:gd name="T34" fmla="*/ 39 w 94"/>
                <a:gd name="T35" fmla="*/ 74 h 206"/>
                <a:gd name="T36" fmla="*/ 36 w 94"/>
                <a:gd name="T37" fmla="*/ 72 h 206"/>
                <a:gd name="T38" fmla="*/ 24 w 94"/>
                <a:gd name="T39" fmla="*/ 51 h 206"/>
                <a:gd name="T40" fmla="*/ 22 w 94"/>
                <a:gd name="T41" fmla="*/ 29 h 206"/>
                <a:gd name="T42" fmla="*/ 13 w 94"/>
                <a:gd name="T43" fmla="*/ 0 h 206"/>
                <a:gd name="T44" fmla="*/ 0 w 94"/>
                <a:gd name="T45" fmla="*/ 0 h 206"/>
                <a:gd name="T46" fmla="*/ 10 w 94"/>
                <a:gd name="T47" fmla="*/ 28 h 206"/>
                <a:gd name="T48" fmla="*/ 10 w 94"/>
                <a:gd name="T49" fmla="*/ 29 h 206"/>
                <a:gd name="T50" fmla="*/ 10 w 94"/>
                <a:gd name="T51" fmla="*/ 29 h 206"/>
                <a:gd name="T52" fmla="*/ 13 w 94"/>
                <a:gd name="T53" fmla="*/ 53 h 206"/>
                <a:gd name="T54" fmla="*/ 13 w 94"/>
                <a:gd name="T55" fmla="*/ 54 h 206"/>
                <a:gd name="T56" fmla="*/ 27 w 94"/>
                <a:gd name="T57" fmla="*/ 80 h 206"/>
                <a:gd name="T58" fmla="*/ 27 w 94"/>
                <a:gd name="T59" fmla="*/ 104 h 206"/>
                <a:gd name="T60" fmla="*/ 25 w 94"/>
                <a:gd name="T61" fmla="*/ 109 h 206"/>
                <a:gd name="T62" fmla="*/ 29 w 94"/>
                <a:gd name="T63" fmla="*/ 117 h 206"/>
                <a:gd name="T64" fmla="*/ 30 w 94"/>
                <a:gd name="T65" fmla="*/ 118 h 206"/>
                <a:gd name="T66" fmla="*/ 25 w 94"/>
                <a:gd name="T67" fmla="*/ 127 h 206"/>
                <a:gd name="T68" fmla="*/ 29 w 94"/>
                <a:gd name="T69" fmla="*/ 135 h 206"/>
                <a:gd name="T70" fmla="*/ 30 w 94"/>
                <a:gd name="T71" fmla="*/ 136 h 206"/>
                <a:gd name="T72" fmla="*/ 25 w 94"/>
                <a:gd name="T73" fmla="*/ 145 h 206"/>
                <a:gd name="T74" fmla="*/ 29 w 94"/>
                <a:gd name="T75" fmla="*/ 153 h 206"/>
                <a:gd name="T76" fmla="*/ 27 w 94"/>
                <a:gd name="T77" fmla="*/ 153 h 206"/>
                <a:gd name="T78" fmla="*/ 27 w 94"/>
                <a:gd name="T79" fmla="*/ 162 h 206"/>
                <a:gd name="T80" fmla="*/ 67 w 94"/>
                <a:gd name="T81" fmla="*/ 198 h 206"/>
                <a:gd name="T82" fmla="*/ 94 w 94"/>
                <a:gd name="T83" fmla="*/ 206 h 206"/>
                <a:gd name="T84" fmla="*/ 94 w 94"/>
                <a:gd name="T85" fmla="*/ 194 h 206"/>
                <a:gd name="T86" fmla="*/ 77 w 94"/>
                <a:gd name="T87" fmla="*/ 1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206">
                  <a:moveTo>
                    <a:pt x="77" y="191"/>
                  </a:moveTo>
                  <a:cubicBezTo>
                    <a:pt x="77" y="191"/>
                    <a:pt x="77" y="191"/>
                    <a:pt x="77" y="191"/>
                  </a:cubicBezTo>
                  <a:cubicBezTo>
                    <a:pt x="42" y="160"/>
                    <a:pt x="42" y="160"/>
                    <a:pt x="42" y="160"/>
                  </a:cubicBezTo>
                  <a:cubicBezTo>
                    <a:pt x="43" y="158"/>
                    <a:pt x="44" y="156"/>
                    <a:pt x="44" y="153"/>
                  </a:cubicBezTo>
                  <a:cubicBezTo>
                    <a:pt x="44" y="150"/>
                    <a:pt x="43" y="148"/>
                    <a:pt x="41" y="146"/>
                  </a:cubicBezTo>
                  <a:cubicBezTo>
                    <a:pt x="40" y="145"/>
                    <a:pt x="40" y="145"/>
                    <a:pt x="40" y="145"/>
                  </a:cubicBezTo>
                  <a:cubicBezTo>
                    <a:pt x="41" y="144"/>
                    <a:pt x="41" y="144"/>
                    <a:pt x="41" y="144"/>
                  </a:cubicBezTo>
                  <a:cubicBezTo>
                    <a:pt x="43" y="142"/>
                    <a:pt x="44" y="139"/>
                    <a:pt x="44" y="136"/>
                  </a:cubicBezTo>
                  <a:cubicBezTo>
                    <a:pt x="44" y="133"/>
                    <a:pt x="43" y="130"/>
                    <a:pt x="41" y="128"/>
                  </a:cubicBezTo>
                  <a:cubicBezTo>
                    <a:pt x="40" y="127"/>
                    <a:pt x="40" y="127"/>
                    <a:pt x="40" y="127"/>
                  </a:cubicBezTo>
                  <a:cubicBezTo>
                    <a:pt x="41" y="126"/>
                    <a:pt x="41" y="126"/>
                    <a:pt x="41" y="126"/>
                  </a:cubicBezTo>
                  <a:cubicBezTo>
                    <a:pt x="43" y="124"/>
                    <a:pt x="44" y="121"/>
                    <a:pt x="44" y="118"/>
                  </a:cubicBezTo>
                  <a:cubicBezTo>
                    <a:pt x="44" y="115"/>
                    <a:pt x="43" y="112"/>
                    <a:pt x="41" y="110"/>
                  </a:cubicBezTo>
                  <a:cubicBezTo>
                    <a:pt x="40" y="109"/>
                    <a:pt x="40" y="109"/>
                    <a:pt x="40" y="109"/>
                  </a:cubicBezTo>
                  <a:cubicBezTo>
                    <a:pt x="41" y="109"/>
                    <a:pt x="41" y="109"/>
                    <a:pt x="41" y="109"/>
                  </a:cubicBezTo>
                  <a:cubicBezTo>
                    <a:pt x="43" y="106"/>
                    <a:pt x="44" y="104"/>
                    <a:pt x="44" y="101"/>
                  </a:cubicBezTo>
                  <a:cubicBezTo>
                    <a:pt x="44" y="97"/>
                    <a:pt x="42" y="93"/>
                    <a:pt x="39" y="91"/>
                  </a:cubicBezTo>
                  <a:cubicBezTo>
                    <a:pt x="39" y="74"/>
                    <a:pt x="39" y="74"/>
                    <a:pt x="39" y="74"/>
                  </a:cubicBezTo>
                  <a:cubicBezTo>
                    <a:pt x="36" y="72"/>
                    <a:pt x="36" y="72"/>
                    <a:pt x="36" y="72"/>
                  </a:cubicBezTo>
                  <a:cubicBezTo>
                    <a:pt x="30" y="68"/>
                    <a:pt x="26" y="55"/>
                    <a:pt x="24" y="51"/>
                  </a:cubicBezTo>
                  <a:cubicBezTo>
                    <a:pt x="24" y="49"/>
                    <a:pt x="23" y="40"/>
                    <a:pt x="22" y="29"/>
                  </a:cubicBezTo>
                  <a:cubicBezTo>
                    <a:pt x="22" y="21"/>
                    <a:pt x="18" y="11"/>
                    <a:pt x="13" y="0"/>
                  </a:cubicBezTo>
                  <a:cubicBezTo>
                    <a:pt x="0" y="0"/>
                    <a:pt x="0" y="0"/>
                    <a:pt x="0" y="0"/>
                  </a:cubicBezTo>
                  <a:cubicBezTo>
                    <a:pt x="5" y="10"/>
                    <a:pt x="10" y="22"/>
                    <a:pt x="10" y="28"/>
                  </a:cubicBezTo>
                  <a:cubicBezTo>
                    <a:pt x="10" y="29"/>
                    <a:pt x="10" y="29"/>
                    <a:pt x="10" y="29"/>
                  </a:cubicBezTo>
                  <a:cubicBezTo>
                    <a:pt x="10" y="29"/>
                    <a:pt x="10" y="29"/>
                    <a:pt x="10" y="29"/>
                  </a:cubicBezTo>
                  <a:cubicBezTo>
                    <a:pt x="11" y="42"/>
                    <a:pt x="13" y="53"/>
                    <a:pt x="13" y="53"/>
                  </a:cubicBezTo>
                  <a:cubicBezTo>
                    <a:pt x="13" y="54"/>
                    <a:pt x="13" y="54"/>
                    <a:pt x="13" y="54"/>
                  </a:cubicBezTo>
                  <a:cubicBezTo>
                    <a:pt x="13" y="55"/>
                    <a:pt x="18" y="71"/>
                    <a:pt x="27" y="80"/>
                  </a:cubicBezTo>
                  <a:cubicBezTo>
                    <a:pt x="27" y="104"/>
                    <a:pt x="27" y="104"/>
                    <a:pt x="27" y="104"/>
                  </a:cubicBezTo>
                  <a:cubicBezTo>
                    <a:pt x="26" y="106"/>
                    <a:pt x="25" y="107"/>
                    <a:pt x="25" y="109"/>
                  </a:cubicBezTo>
                  <a:cubicBezTo>
                    <a:pt x="25" y="112"/>
                    <a:pt x="27" y="115"/>
                    <a:pt x="29" y="117"/>
                  </a:cubicBezTo>
                  <a:cubicBezTo>
                    <a:pt x="29" y="118"/>
                    <a:pt x="29" y="118"/>
                    <a:pt x="30" y="118"/>
                  </a:cubicBezTo>
                  <a:cubicBezTo>
                    <a:pt x="27" y="120"/>
                    <a:pt x="25" y="123"/>
                    <a:pt x="25" y="127"/>
                  </a:cubicBezTo>
                  <a:cubicBezTo>
                    <a:pt x="25" y="130"/>
                    <a:pt x="27" y="133"/>
                    <a:pt x="29" y="135"/>
                  </a:cubicBezTo>
                  <a:cubicBezTo>
                    <a:pt x="29" y="135"/>
                    <a:pt x="29" y="136"/>
                    <a:pt x="30" y="136"/>
                  </a:cubicBezTo>
                  <a:cubicBezTo>
                    <a:pt x="27" y="138"/>
                    <a:pt x="25" y="141"/>
                    <a:pt x="25" y="145"/>
                  </a:cubicBezTo>
                  <a:cubicBezTo>
                    <a:pt x="25" y="148"/>
                    <a:pt x="27" y="151"/>
                    <a:pt x="29" y="153"/>
                  </a:cubicBezTo>
                  <a:cubicBezTo>
                    <a:pt x="27" y="153"/>
                    <a:pt x="27" y="153"/>
                    <a:pt x="27" y="153"/>
                  </a:cubicBezTo>
                  <a:cubicBezTo>
                    <a:pt x="27" y="162"/>
                    <a:pt x="27" y="162"/>
                    <a:pt x="27" y="162"/>
                  </a:cubicBezTo>
                  <a:cubicBezTo>
                    <a:pt x="67" y="198"/>
                    <a:pt x="67" y="198"/>
                    <a:pt x="67" y="198"/>
                  </a:cubicBezTo>
                  <a:cubicBezTo>
                    <a:pt x="72" y="205"/>
                    <a:pt x="88" y="206"/>
                    <a:pt x="94" y="206"/>
                  </a:cubicBezTo>
                  <a:cubicBezTo>
                    <a:pt x="94" y="194"/>
                    <a:pt x="94" y="194"/>
                    <a:pt x="94" y="194"/>
                  </a:cubicBezTo>
                  <a:cubicBezTo>
                    <a:pt x="85" y="194"/>
                    <a:pt x="78" y="192"/>
                    <a:pt x="77" y="191"/>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24"/>
            <p:cNvSpPr/>
            <p:nvPr/>
          </p:nvSpPr>
          <p:spPr bwMode="auto">
            <a:xfrm>
              <a:off x="4676620" y="3061959"/>
              <a:ext cx="594163" cy="1257323"/>
            </a:xfrm>
            <a:custGeom>
              <a:avLst/>
              <a:gdLst>
                <a:gd name="T0" fmla="*/ 53 w 65"/>
                <a:gd name="T1" fmla="*/ 115 h 138"/>
                <a:gd name="T2" fmla="*/ 51 w 65"/>
                <a:gd name="T3" fmla="*/ 111 h 138"/>
                <a:gd name="T4" fmla="*/ 30 w 65"/>
                <a:gd name="T5" fmla="*/ 70 h 138"/>
                <a:gd name="T6" fmla="*/ 30 w 65"/>
                <a:gd name="T7" fmla="*/ 70 h 138"/>
                <a:gd name="T8" fmla="*/ 12 w 65"/>
                <a:gd name="T9" fmla="*/ 2 h 138"/>
                <a:gd name="T10" fmla="*/ 12 w 65"/>
                <a:gd name="T11" fmla="*/ 0 h 138"/>
                <a:gd name="T12" fmla="*/ 0 w 65"/>
                <a:gd name="T13" fmla="*/ 0 h 138"/>
                <a:gd name="T14" fmla="*/ 0 w 65"/>
                <a:gd name="T15" fmla="*/ 2 h 138"/>
                <a:gd name="T16" fmla="*/ 19 w 65"/>
                <a:gd name="T17" fmla="*/ 76 h 138"/>
                <a:gd name="T18" fmla="*/ 40 w 65"/>
                <a:gd name="T19" fmla="*/ 117 h 138"/>
                <a:gd name="T20" fmla="*/ 42 w 65"/>
                <a:gd name="T21" fmla="*/ 121 h 138"/>
                <a:gd name="T22" fmla="*/ 52 w 65"/>
                <a:gd name="T23" fmla="*/ 138 h 138"/>
                <a:gd name="T24" fmla="*/ 65 w 65"/>
                <a:gd name="T25" fmla="*/ 138 h 138"/>
                <a:gd name="T26" fmla="*/ 53 w 65"/>
                <a:gd name="T27"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38">
                  <a:moveTo>
                    <a:pt x="53" y="115"/>
                  </a:moveTo>
                  <a:cubicBezTo>
                    <a:pt x="52" y="113"/>
                    <a:pt x="51" y="112"/>
                    <a:pt x="51" y="111"/>
                  </a:cubicBezTo>
                  <a:cubicBezTo>
                    <a:pt x="47" y="105"/>
                    <a:pt x="36" y="83"/>
                    <a:pt x="30" y="70"/>
                  </a:cubicBezTo>
                  <a:cubicBezTo>
                    <a:pt x="30" y="70"/>
                    <a:pt x="30" y="70"/>
                    <a:pt x="30" y="70"/>
                  </a:cubicBezTo>
                  <a:cubicBezTo>
                    <a:pt x="18" y="49"/>
                    <a:pt x="12" y="26"/>
                    <a:pt x="12" y="2"/>
                  </a:cubicBezTo>
                  <a:cubicBezTo>
                    <a:pt x="12" y="1"/>
                    <a:pt x="12" y="0"/>
                    <a:pt x="12" y="0"/>
                  </a:cubicBezTo>
                  <a:cubicBezTo>
                    <a:pt x="0" y="0"/>
                    <a:pt x="0" y="0"/>
                    <a:pt x="0" y="0"/>
                  </a:cubicBezTo>
                  <a:cubicBezTo>
                    <a:pt x="0" y="0"/>
                    <a:pt x="0" y="1"/>
                    <a:pt x="0" y="2"/>
                  </a:cubicBezTo>
                  <a:cubicBezTo>
                    <a:pt x="0" y="28"/>
                    <a:pt x="7" y="54"/>
                    <a:pt x="19" y="76"/>
                  </a:cubicBezTo>
                  <a:cubicBezTo>
                    <a:pt x="26" y="89"/>
                    <a:pt x="37" y="111"/>
                    <a:pt x="40" y="117"/>
                  </a:cubicBezTo>
                  <a:cubicBezTo>
                    <a:pt x="41" y="118"/>
                    <a:pt x="41" y="119"/>
                    <a:pt x="42" y="121"/>
                  </a:cubicBezTo>
                  <a:cubicBezTo>
                    <a:pt x="44" y="124"/>
                    <a:pt x="48" y="131"/>
                    <a:pt x="52" y="138"/>
                  </a:cubicBezTo>
                  <a:cubicBezTo>
                    <a:pt x="65" y="138"/>
                    <a:pt x="65" y="138"/>
                    <a:pt x="65" y="138"/>
                  </a:cubicBezTo>
                  <a:cubicBezTo>
                    <a:pt x="61" y="130"/>
                    <a:pt x="57" y="122"/>
                    <a:pt x="53" y="115"/>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25"/>
            <p:cNvSpPr/>
            <p:nvPr/>
          </p:nvSpPr>
          <p:spPr bwMode="auto">
            <a:xfrm>
              <a:off x="6014444" y="1743303"/>
              <a:ext cx="1353157" cy="1318656"/>
            </a:xfrm>
            <a:custGeom>
              <a:avLst/>
              <a:gdLst>
                <a:gd name="T0" fmla="*/ 1 w 148"/>
                <a:gd name="T1" fmla="*/ 12 h 145"/>
                <a:gd name="T2" fmla="*/ 136 w 148"/>
                <a:gd name="T3" fmla="*/ 145 h 145"/>
                <a:gd name="T4" fmla="*/ 148 w 148"/>
                <a:gd name="T5" fmla="*/ 145 h 145"/>
                <a:gd name="T6" fmla="*/ 1 w 148"/>
                <a:gd name="T7" fmla="*/ 0 h 145"/>
                <a:gd name="T8" fmla="*/ 0 w 148"/>
                <a:gd name="T9" fmla="*/ 0 h 145"/>
                <a:gd name="T10" fmla="*/ 0 w 148"/>
                <a:gd name="T11" fmla="*/ 12 h 145"/>
                <a:gd name="T12" fmla="*/ 1 w 148"/>
                <a:gd name="T13" fmla="*/ 12 h 145"/>
              </a:gdLst>
              <a:ahLst/>
              <a:cxnLst>
                <a:cxn ang="0">
                  <a:pos x="T0" y="T1"/>
                </a:cxn>
                <a:cxn ang="0">
                  <a:pos x="T2" y="T3"/>
                </a:cxn>
                <a:cxn ang="0">
                  <a:pos x="T4" y="T5"/>
                </a:cxn>
                <a:cxn ang="0">
                  <a:pos x="T6" y="T7"/>
                </a:cxn>
                <a:cxn ang="0">
                  <a:pos x="T8" y="T9"/>
                </a:cxn>
                <a:cxn ang="0">
                  <a:pos x="T10" y="T11"/>
                </a:cxn>
                <a:cxn ang="0">
                  <a:pos x="T12" y="T13"/>
                </a:cxn>
              </a:cxnLst>
              <a:rect l="0" t="0" r="r" b="b"/>
              <a:pathLst>
                <a:path w="148" h="145">
                  <a:moveTo>
                    <a:pt x="1" y="12"/>
                  </a:moveTo>
                  <a:cubicBezTo>
                    <a:pt x="75" y="12"/>
                    <a:pt x="135" y="71"/>
                    <a:pt x="136" y="145"/>
                  </a:cubicBezTo>
                  <a:cubicBezTo>
                    <a:pt x="148" y="145"/>
                    <a:pt x="148" y="145"/>
                    <a:pt x="148" y="145"/>
                  </a:cubicBezTo>
                  <a:cubicBezTo>
                    <a:pt x="147" y="64"/>
                    <a:pt x="81" y="0"/>
                    <a:pt x="1" y="0"/>
                  </a:cubicBezTo>
                  <a:cubicBezTo>
                    <a:pt x="1" y="0"/>
                    <a:pt x="0" y="0"/>
                    <a:pt x="0" y="0"/>
                  </a:cubicBezTo>
                  <a:cubicBezTo>
                    <a:pt x="0" y="12"/>
                    <a:pt x="0" y="12"/>
                    <a:pt x="0" y="12"/>
                  </a:cubicBezTo>
                  <a:cubicBezTo>
                    <a:pt x="0" y="12"/>
                    <a:pt x="1" y="12"/>
                    <a:pt x="1" y="12"/>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27"/>
            <p:cNvSpPr/>
            <p:nvPr/>
          </p:nvSpPr>
          <p:spPr bwMode="auto">
            <a:xfrm>
              <a:off x="4676620" y="1743303"/>
              <a:ext cx="1337824" cy="1318656"/>
            </a:xfrm>
            <a:custGeom>
              <a:avLst/>
              <a:gdLst>
                <a:gd name="T0" fmla="*/ 146 w 146"/>
                <a:gd name="T1" fmla="*/ 12 h 145"/>
                <a:gd name="T2" fmla="*/ 146 w 146"/>
                <a:gd name="T3" fmla="*/ 0 h 145"/>
                <a:gd name="T4" fmla="*/ 0 w 146"/>
                <a:gd name="T5" fmla="*/ 145 h 145"/>
                <a:gd name="T6" fmla="*/ 12 w 146"/>
                <a:gd name="T7" fmla="*/ 145 h 145"/>
                <a:gd name="T8" fmla="*/ 146 w 146"/>
                <a:gd name="T9" fmla="*/ 12 h 145"/>
              </a:gdLst>
              <a:ahLst/>
              <a:cxnLst>
                <a:cxn ang="0">
                  <a:pos x="T0" y="T1"/>
                </a:cxn>
                <a:cxn ang="0">
                  <a:pos x="T2" y="T3"/>
                </a:cxn>
                <a:cxn ang="0">
                  <a:pos x="T4" y="T5"/>
                </a:cxn>
                <a:cxn ang="0">
                  <a:pos x="T6" y="T7"/>
                </a:cxn>
                <a:cxn ang="0">
                  <a:pos x="T8" y="T9"/>
                </a:cxn>
              </a:cxnLst>
              <a:rect l="0" t="0" r="r" b="b"/>
              <a:pathLst>
                <a:path w="146" h="145">
                  <a:moveTo>
                    <a:pt x="146" y="12"/>
                  </a:moveTo>
                  <a:cubicBezTo>
                    <a:pt x="146" y="0"/>
                    <a:pt x="146" y="0"/>
                    <a:pt x="146" y="0"/>
                  </a:cubicBezTo>
                  <a:cubicBezTo>
                    <a:pt x="66" y="0"/>
                    <a:pt x="1" y="65"/>
                    <a:pt x="0" y="145"/>
                  </a:cubicBezTo>
                  <a:cubicBezTo>
                    <a:pt x="12" y="145"/>
                    <a:pt x="12" y="145"/>
                    <a:pt x="12" y="145"/>
                  </a:cubicBezTo>
                  <a:cubicBezTo>
                    <a:pt x="13" y="71"/>
                    <a:pt x="73" y="12"/>
                    <a:pt x="146" y="12"/>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36" name="Freeform 817"/>
          <p:cNvSpPr>
            <a:spLocks noEditPoints="1"/>
          </p:cNvSpPr>
          <p:nvPr/>
        </p:nvSpPr>
        <p:spPr bwMode="auto">
          <a:xfrm>
            <a:off x="5259216" y="2481047"/>
            <a:ext cx="1720680" cy="1720680"/>
          </a:xfrm>
          <a:custGeom>
            <a:avLst/>
            <a:gdLst>
              <a:gd name="T0" fmla="*/ 85 w 174"/>
              <a:gd name="T1" fmla="*/ 72 h 174"/>
              <a:gd name="T2" fmla="*/ 119 w 174"/>
              <a:gd name="T3" fmla="*/ 109 h 174"/>
              <a:gd name="T4" fmla="*/ 87 w 174"/>
              <a:gd name="T5" fmla="*/ 0 h 174"/>
              <a:gd name="T6" fmla="*/ 87 w 174"/>
              <a:gd name="T7" fmla="*/ 0 h 174"/>
              <a:gd name="T8" fmla="*/ 129 w 174"/>
              <a:gd name="T9" fmla="*/ 38 h 174"/>
              <a:gd name="T10" fmla="*/ 111 w 174"/>
              <a:gd name="T11" fmla="*/ 36 h 174"/>
              <a:gd name="T12" fmla="*/ 113 w 174"/>
              <a:gd name="T13" fmla="*/ 28 h 174"/>
              <a:gd name="T14" fmla="*/ 103 w 174"/>
              <a:gd name="T15" fmla="*/ 27 h 174"/>
              <a:gd name="T16" fmla="*/ 100 w 174"/>
              <a:gd name="T17" fmla="*/ 30 h 174"/>
              <a:gd name="T18" fmla="*/ 93 w 174"/>
              <a:gd name="T19" fmla="*/ 27 h 174"/>
              <a:gd name="T20" fmla="*/ 82 w 174"/>
              <a:gd name="T21" fmla="*/ 25 h 174"/>
              <a:gd name="T22" fmla="*/ 79 w 174"/>
              <a:gd name="T23" fmla="*/ 25 h 174"/>
              <a:gd name="T24" fmla="*/ 78 w 174"/>
              <a:gd name="T25" fmla="*/ 41 h 174"/>
              <a:gd name="T26" fmla="*/ 87 w 174"/>
              <a:gd name="T27" fmla="*/ 44 h 174"/>
              <a:gd name="T28" fmla="*/ 96 w 174"/>
              <a:gd name="T29" fmla="*/ 32 h 174"/>
              <a:gd name="T30" fmla="*/ 107 w 174"/>
              <a:gd name="T31" fmla="*/ 38 h 174"/>
              <a:gd name="T32" fmla="*/ 98 w 174"/>
              <a:gd name="T33" fmla="*/ 52 h 174"/>
              <a:gd name="T34" fmla="*/ 108 w 174"/>
              <a:gd name="T35" fmla="*/ 54 h 174"/>
              <a:gd name="T36" fmla="*/ 117 w 174"/>
              <a:gd name="T37" fmla="*/ 53 h 174"/>
              <a:gd name="T38" fmla="*/ 104 w 174"/>
              <a:gd name="T39" fmla="*/ 55 h 174"/>
              <a:gd name="T40" fmla="*/ 93 w 174"/>
              <a:gd name="T41" fmla="*/ 64 h 174"/>
              <a:gd name="T42" fmla="*/ 88 w 174"/>
              <a:gd name="T43" fmla="*/ 70 h 174"/>
              <a:gd name="T44" fmla="*/ 72 w 174"/>
              <a:gd name="T45" fmla="*/ 75 h 174"/>
              <a:gd name="T46" fmla="*/ 77 w 174"/>
              <a:gd name="T47" fmla="*/ 89 h 174"/>
              <a:gd name="T48" fmla="*/ 84 w 174"/>
              <a:gd name="T49" fmla="*/ 97 h 174"/>
              <a:gd name="T50" fmla="*/ 100 w 174"/>
              <a:gd name="T51" fmla="*/ 95 h 174"/>
              <a:gd name="T52" fmla="*/ 116 w 174"/>
              <a:gd name="T53" fmla="*/ 102 h 174"/>
              <a:gd name="T54" fmla="*/ 121 w 174"/>
              <a:gd name="T55" fmla="*/ 109 h 174"/>
              <a:gd name="T56" fmla="*/ 137 w 174"/>
              <a:gd name="T57" fmla="*/ 114 h 174"/>
              <a:gd name="T58" fmla="*/ 130 w 174"/>
              <a:gd name="T59" fmla="*/ 132 h 174"/>
              <a:gd name="T60" fmla="*/ 122 w 174"/>
              <a:gd name="T61" fmla="*/ 139 h 174"/>
              <a:gd name="T62" fmla="*/ 113 w 174"/>
              <a:gd name="T63" fmla="*/ 148 h 174"/>
              <a:gd name="T64" fmla="*/ 101 w 174"/>
              <a:gd name="T65" fmla="*/ 161 h 174"/>
              <a:gd name="T66" fmla="*/ 94 w 174"/>
              <a:gd name="T67" fmla="*/ 159 h 174"/>
              <a:gd name="T68" fmla="*/ 97 w 174"/>
              <a:gd name="T69" fmla="*/ 136 h 174"/>
              <a:gd name="T70" fmla="*/ 86 w 174"/>
              <a:gd name="T71" fmla="*/ 114 h 174"/>
              <a:gd name="T72" fmla="*/ 88 w 174"/>
              <a:gd name="T73" fmla="*/ 99 h 174"/>
              <a:gd name="T74" fmla="*/ 75 w 174"/>
              <a:gd name="T75" fmla="*/ 93 h 174"/>
              <a:gd name="T76" fmla="*/ 56 w 174"/>
              <a:gd name="T77" fmla="*/ 82 h 174"/>
              <a:gd name="T78" fmla="*/ 52 w 174"/>
              <a:gd name="T79" fmla="*/ 79 h 174"/>
              <a:gd name="T80" fmla="*/ 40 w 174"/>
              <a:gd name="T81" fmla="*/ 67 h 174"/>
              <a:gd name="T82" fmla="*/ 34 w 174"/>
              <a:gd name="T83" fmla="*/ 46 h 174"/>
              <a:gd name="T84" fmla="*/ 59 w 174"/>
              <a:gd name="T85" fmla="*/ 17 h 174"/>
              <a:gd name="T86" fmla="*/ 55 w 174"/>
              <a:gd name="T87" fmla="*/ 22 h 174"/>
              <a:gd name="T88" fmla="*/ 65 w 174"/>
              <a:gd name="T89" fmla="*/ 21 h 174"/>
              <a:gd name="T90" fmla="*/ 73 w 174"/>
              <a:gd name="T91" fmla="*/ 19 h 174"/>
              <a:gd name="T92" fmla="*/ 76 w 174"/>
              <a:gd name="T93" fmla="*/ 14 h 174"/>
              <a:gd name="T94" fmla="*/ 71 w 174"/>
              <a:gd name="T95" fmla="*/ 11 h 174"/>
              <a:gd name="T96" fmla="*/ 96 w 174"/>
              <a:gd name="T97" fmla="*/ 12 h 174"/>
              <a:gd name="T98" fmla="*/ 102 w 174"/>
              <a:gd name="T99" fmla="*/ 11 h 174"/>
              <a:gd name="T100" fmla="*/ 158 w 174"/>
              <a:gd name="T101" fmla="*/ 64 h 174"/>
              <a:gd name="T102" fmla="*/ 163 w 174"/>
              <a:gd name="T103" fmla="*/ 72 h 174"/>
              <a:gd name="T104" fmla="*/ 157 w 174"/>
              <a:gd name="T105" fmla="*/ 69 h 174"/>
              <a:gd name="T106" fmla="*/ 154 w 174"/>
              <a:gd name="T107" fmla="*/ 100 h 174"/>
              <a:gd name="T108" fmla="*/ 156 w 174"/>
              <a:gd name="T109" fmla="*/ 84 h 174"/>
              <a:gd name="T110" fmla="*/ 164 w 174"/>
              <a:gd name="T111"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5" y="72"/>
                </a:moveTo>
                <a:cubicBezTo>
                  <a:pt x="85" y="72"/>
                  <a:pt x="85" y="72"/>
                  <a:pt x="85" y="72"/>
                </a:cubicBezTo>
                <a:cubicBezTo>
                  <a:pt x="85" y="72"/>
                  <a:pt x="85" y="72"/>
                  <a:pt x="85" y="72"/>
                </a:cubicBezTo>
                <a:cubicBezTo>
                  <a:pt x="85" y="72"/>
                  <a:pt x="85" y="72"/>
                  <a:pt x="85" y="72"/>
                </a:cubicBezTo>
                <a:close/>
                <a:moveTo>
                  <a:pt x="119" y="109"/>
                </a:moveTo>
                <a:cubicBezTo>
                  <a:pt x="119" y="109"/>
                  <a:pt x="119" y="109"/>
                  <a:pt x="119" y="109"/>
                </a:cubicBezTo>
                <a:cubicBezTo>
                  <a:pt x="119" y="109"/>
                  <a:pt x="119" y="109"/>
                  <a:pt x="119" y="109"/>
                </a:cubicBezTo>
                <a:cubicBezTo>
                  <a:pt x="119" y="109"/>
                  <a:pt x="119" y="109"/>
                  <a:pt x="119" y="109"/>
                </a:cubicBezTo>
                <a:close/>
                <a:moveTo>
                  <a:pt x="120" y="109"/>
                </a:moveTo>
                <a:cubicBezTo>
                  <a:pt x="119" y="109"/>
                  <a:pt x="119" y="109"/>
                  <a:pt x="119" y="109"/>
                </a:cubicBezTo>
                <a:cubicBezTo>
                  <a:pt x="119" y="109"/>
                  <a:pt x="119" y="109"/>
                  <a:pt x="120" y="109"/>
                </a:cubicBezTo>
                <a:close/>
                <a:moveTo>
                  <a:pt x="87" y="0"/>
                </a:moveTo>
                <a:cubicBezTo>
                  <a:pt x="39" y="0"/>
                  <a:pt x="0" y="39"/>
                  <a:pt x="0" y="87"/>
                </a:cubicBezTo>
                <a:cubicBezTo>
                  <a:pt x="0" y="135"/>
                  <a:pt x="39" y="174"/>
                  <a:pt x="87" y="174"/>
                </a:cubicBezTo>
                <a:cubicBezTo>
                  <a:pt x="135" y="174"/>
                  <a:pt x="174" y="135"/>
                  <a:pt x="174" y="87"/>
                </a:cubicBezTo>
                <a:cubicBezTo>
                  <a:pt x="174" y="39"/>
                  <a:pt x="135" y="0"/>
                  <a:pt x="87" y="0"/>
                </a:cubicBezTo>
                <a:close/>
                <a:moveTo>
                  <a:pt x="143" y="34"/>
                </a:moveTo>
                <a:cubicBezTo>
                  <a:pt x="140" y="34"/>
                  <a:pt x="138" y="34"/>
                  <a:pt x="135" y="36"/>
                </a:cubicBezTo>
                <a:cubicBezTo>
                  <a:pt x="134" y="36"/>
                  <a:pt x="134" y="37"/>
                  <a:pt x="132" y="37"/>
                </a:cubicBezTo>
                <a:cubicBezTo>
                  <a:pt x="131" y="38"/>
                  <a:pt x="130" y="37"/>
                  <a:pt x="129" y="38"/>
                </a:cubicBezTo>
                <a:cubicBezTo>
                  <a:pt x="125" y="39"/>
                  <a:pt x="126" y="48"/>
                  <a:pt x="120" y="46"/>
                </a:cubicBezTo>
                <a:cubicBezTo>
                  <a:pt x="118" y="46"/>
                  <a:pt x="116" y="43"/>
                  <a:pt x="115" y="41"/>
                </a:cubicBezTo>
                <a:cubicBezTo>
                  <a:pt x="114" y="39"/>
                  <a:pt x="112" y="38"/>
                  <a:pt x="113" y="36"/>
                </a:cubicBezTo>
                <a:cubicBezTo>
                  <a:pt x="113" y="36"/>
                  <a:pt x="112" y="36"/>
                  <a:pt x="111" y="36"/>
                </a:cubicBezTo>
                <a:cubicBezTo>
                  <a:pt x="112" y="34"/>
                  <a:pt x="115" y="34"/>
                  <a:pt x="116" y="33"/>
                </a:cubicBezTo>
                <a:cubicBezTo>
                  <a:pt x="117" y="31"/>
                  <a:pt x="112" y="31"/>
                  <a:pt x="111" y="30"/>
                </a:cubicBezTo>
                <a:cubicBezTo>
                  <a:pt x="113" y="29"/>
                  <a:pt x="113" y="31"/>
                  <a:pt x="115" y="31"/>
                </a:cubicBezTo>
                <a:cubicBezTo>
                  <a:pt x="116" y="30"/>
                  <a:pt x="114" y="28"/>
                  <a:pt x="113" y="28"/>
                </a:cubicBezTo>
                <a:cubicBezTo>
                  <a:pt x="113" y="28"/>
                  <a:pt x="108" y="30"/>
                  <a:pt x="111" y="27"/>
                </a:cubicBezTo>
                <a:cubicBezTo>
                  <a:pt x="107" y="25"/>
                  <a:pt x="104" y="22"/>
                  <a:pt x="100" y="20"/>
                </a:cubicBezTo>
                <a:cubicBezTo>
                  <a:pt x="100" y="23"/>
                  <a:pt x="105" y="24"/>
                  <a:pt x="107" y="25"/>
                </a:cubicBezTo>
                <a:cubicBezTo>
                  <a:pt x="106" y="26"/>
                  <a:pt x="105" y="28"/>
                  <a:pt x="103" y="27"/>
                </a:cubicBezTo>
                <a:cubicBezTo>
                  <a:pt x="102" y="27"/>
                  <a:pt x="103" y="25"/>
                  <a:pt x="101" y="25"/>
                </a:cubicBezTo>
                <a:cubicBezTo>
                  <a:pt x="100" y="28"/>
                  <a:pt x="104" y="27"/>
                  <a:pt x="104" y="29"/>
                </a:cubicBezTo>
                <a:cubicBezTo>
                  <a:pt x="104" y="31"/>
                  <a:pt x="103" y="30"/>
                  <a:pt x="102" y="30"/>
                </a:cubicBezTo>
                <a:cubicBezTo>
                  <a:pt x="102" y="30"/>
                  <a:pt x="100" y="29"/>
                  <a:pt x="100" y="30"/>
                </a:cubicBezTo>
                <a:cubicBezTo>
                  <a:pt x="100" y="31"/>
                  <a:pt x="102" y="30"/>
                  <a:pt x="103" y="32"/>
                </a:cubicBezTo>
                <a:cubicBezTo>
                  <a:pt x="100" y="32"/>
                  <a:pt x="99" y="31"/>
                  <a:pt x="96" y="29"/>
                </a:cubicBezTo>
                <a:cubicBezTo>
                  <a:pt x="94" y="28"/>
                  <a:pt x="93" y="28"/>
                  <a:pt x="90" y="28"/>
                </a:cubicBezTo>
                <a:cubicBezTo>
                  <a:pt x="90" y="28"/>
                  <a:pt x="92" y="27"/>
                  <a:pt x="93" y="27"/>
                </a:cubicBezTo>
                <a:cubicBezTo>
                  <a:pt x="93" y="26"/>
                  <a:pt x="95" y="25"/>
                  <a:pt x="95" y="24"/>
                </a:cubicBezTo>
                <a:cubicBezTo>
                  <a:pt x="95" y="23"/>
                  <a:pt x="95" y="23"/>
                  <a:pt x="93" y="22"/>
                </a:cubicBezTo>
                <a:cubicBezTo>
                  <a:pt x="92" y="21"/>
                  <a:pt x="90" y="19"/>
                  <a:pt x="89" y="19"/>
                </a:cubicBezTo>
                <a:cubicBezTo>
                  <a:pt x="83" y="18"/>
                  <a:pt x="87" y="24"/>
                  <a:pt x="82" y="25"/>
                </a:cubicBezTo>
                <a:cubicBezTo>
                  <a:pt x="82" y="25"/>
                  <a:pt x="83" y="25"/>
                  <a:pt x="83" y="25"/>
                </a:cubicBezTo>
                <a:cubicBezTo>
                  <a:pt x="82" y="25"/>
                  <a:pt x="82" y="25"/>
                  <a:pt x="82" y="25"/>
                </a:cubicBezTo>
                <a:cubicBezTo>
                  <a:pt x="82" y="25"/>
                  <a:pt x="82" y="25"/>
                  <a:pt x="82" y="25"/>
                </a:cubicBezTo>
                <a:cubicBezTo>
                  <a:pt x="81" y="25"/>
                  <a:pt x="79" y="25"/>
                  <a:pt x="79" y="25"/>
                </a:cubicBezTo>
                <a:cubicBezTo>
                  <a:pt x="78" y="26"/>
                  <a:pt x="78" y="27"/>
                  <a:pt x="78" y="28"/>
                </a:cubicBezTo>
                <a:cubicBezTo>
                  <a:pt x="77" y="29"/>
                  <a:pt x="75" y="29"/>
                  <a:pt x="74" y="30"/>
                </a:cubicBezTo>
                <a:cubicBezTo>
                  <a:pt x="73" y="31"/>
                  <a:pt x="71" y="32"/>
                  <a:pt x="70" y="34"/>
                </a:cubicBezTo>
                <a:cubicBezTo>
                  <a:pt x="68" y="38"/>
                  <a:pt x="75" y="39"/>
                  <a:pt x="78" y="41"/>
                </a:cubicBezTo>
                <a:cubicBezTo>
                  <a:pt x="80" y="41"/>
                  <a:pt x="84" y="42"/>
                  <a:pt x="84" y="43"/>
                </a:cubicBezTo>
                <a:cubicBezTo>
                  <a:pt x="85" y="44"/>
                  <a:pt x="83" y="46"/>
                  <a:pt x="85" y="47"/>
                </a:cubicBezTo>
                <a:cubicBezTo>
                  <a:pt x="86" y="47"/>
                  <a:pt x="87" y="47"/>
                  <a:pt x="88" y="46"/>
                </a:cubicBezTo>
                <a:cubicBezTo>
                  <a:pt x="89" y="45"/>
                  <a:pt x="88" y="45"/>
                  <a:pt x="87" y="44"/>
                </a:cubicBezTo>
                <a:cubicBezTo>
                  <a:pt x="87" y="42"/>
                  <a:pt x="88" y="43"/>
                  <a:pt x="89" y="42"/>
                </a:cubicBezTo>
                <a:cubicBezTo>
                  <a:pt x="91" y="40"/>
                  <a:pt x="90" y="40"/>
                  <a:pt x="90" y="37"/>
                </a:cubicBezTo>
                <a:cubicBezTo>
                  <a:pt x="89" y="36"/>
                  <a:pt x="88" y="33"/>
                  <a:pt x="89" y="32"/>
                </a:cubicBezTo>
                <a:cubicBezTo>
                  <a:pt x="91" y="30"/>
                  <a:pt x="94" y="32"/>
                  <a:pt x="96" y="32"/>
                </a:cubicBezTo>
                <a:cubicBezTo>
                  <a:pt x="97" y="33"/>
                  <a:pt x="98" y="35"/>
                  <a:pt x="99" y="36"/>
                </a:cubicBezTo>
                <a:cubicBezTo>
                  <a:pt x="99" y="36"/>
                  <a:pt x="100" y="37"/>
                  <a:pt x="101" y="37"/>
                </a:cubicBezTo>
                <a:cubicBezTo>
                  <a:pt x="103" y="37"/>
                  <a:pt x="102" y="36"/>
                  <a:pt x="103" y="35"/>
                </a:cubicBezTo>
                <a:cubicBezTo>
                  <a:pt x="105" y="33"/>
                  <a:pt x="106" y="36"/>
                  <a:pt x="107" y="38"/>
                </a:cubicBezTo>
                <a:cubicBezTo>
                  <a:pt x="108" y="40"/>
                  <a:pt x="108" y="41"/>
                  <a:pt x="110" y="42"/>
                </a:cubicBezTo>
                <a:cubicBezTo>
                  <a:pt x="111" y="42"/>
                  <a:pt x="114" y="45"/>
                  <a:pt x="113" y="46"/>
                </a:cubicBezTo>
                <a:cubicBezTo>
                  <a:pt x="113" y="47"/>
                  <a:pt x="110" y="48"/>
                  <a:pt x="109" y="49"/>
                </a:cubicBezTo>
                <a:cubicBezTo>
                  <a:pt x="105" y="50"/>
                  <a:pt x="99" y="47"/>
                  <a:pt x="98" y="52"/>
                </a:cubicBezTo>
                <a:cubicBezTo>
                  <a:pt x="99" y="52"/>
                  <a:pt x="103" y="49"/>
                  <a:pt x="104" y="50"/>
                </a:cubicBezTo>
                <a:cubicBezTo>
                  <a:pt x="105" y="51"/>
                  <a:pt x="104" y="52"/>
                  <a:pt x="104" y="53"/>
                </a:cubicBezTo>
                <a:cubicBezTo>
                  <a:pt x="105" y="55"/>
                  <a:pt x="106" y="54"/>
                  <a:pt x="108" y="53"/>
                </a:cubicBezTo>
                <a:cubicBezTo>
                  <a:pt x="108" y="54"/>
                  <a:pt x="108" y="54"/>
                  <a:pt x="108" y="54"/>
                </a:cubicBezTo>
                <a:cubicBezTo>
                  <a:pt x="110" y="53"/>
                  <a:pt x="110" y="53"/>
                  <a:pt x="111" y="51"/>
                </a:cubicBezTo>
                <a:cubicBezTo>
                  <a:pt x="111" y="50"/>
                  <a:pt x="112" y="49"/>
                  <a:pt x="112" y="48"/>
                </a:cubicBezTo>
                <a:cubicBezTo>
                  <a:pt x="114" y="47"/>
                  <a:pt x="114" y="48"/>
                  <a:pt x="115" y="49"/>
                </a:cubicBezTo>
                <a:cubicBezTo>
                  <a:pt x="115" y="49"/>
                  <a:pt x="118" y="53"/>
                  <a:pt x="117" y="53"/>
                </a:cubicBezTo>
                <a:cubicBezTo>
                  <a:pt x="114" y="52"/>
                  <a:pt x="111" y="52"/>
                  <a:pt x="109" y="54"/>
                </a:cubicBezTo>
                <a:cubicBezTo>
                  <a:pt x="107" y="55"/>
                  <a:pt x="106" y="56"/>
                  <a:pt x="104" y="57"/>
                </a:cubicBezTo>
                <a:cubicBezTo>
                  <a:pt x="104" y="57"/>
                  <a:pt x="101" y="57"/>
                  <a:pt x="101" y="57"/>
                </a:cubicBezTo>
                <a:cubicBezTo>
                  <a:pt x="102" y="56"/>
                  <a:pt x="104" y="55"/>
                  <a:pt x="104" y="55"/>
                </a:cubicBezTo>
                <a:cubicBezTo>
                  <a:pt x="102" y="54"/>
                  <a:pt x="101" y="55"/>
                  <a:pt x="99" y="57"/>
                </a:cubicBezTo>
                <a:cubicBezTo>
                  <a:pt x="98" y="57"/>
                  <a:pt x="97" y="59"/>
                  <a:pt x="96" y="60"/>
                </a:cubicBezTo>
                <a:cubicBezTo>
                  <a:pt x="95" y="60"/>
                  <a:pt x="94" y="61"/>
                  <a:pt x="94" y="61"/>
                </a:cubicBezTo>
                <a:cubicBezTo>
                  <a:pt x="93" y="62"/>
                  <a:pt x="93" y="63"/>
                  <a:pt x="93" y="64"/>
                </a:cubicBezTo>
                <a:cubicBezTo>
                  <a:pt x="92" y="64"/>
                  <a:pt x="91" y="64"/>
                  <a:pt x="91" y="64"/>
                </a:cubicBezTo>
                <a:cubicBezTo>
                  <a:pt x="90" y="65"/>
                  <a:pt x="91" y="66"/>
                  <a:pt x="91" y="67"/>
                </a:cubicBezTo>
                <a:cubicBezTo>
                  <a:pt x="91" y="68"/>
                  <a:pt x="88" y="69"/>
                  <a:pt x="88" y="70"/>
                </a:cubicBezTo>
                <a:cubicBezTo>
                  <a:pt x="88" y="70"/>
                  <a:pt x="88" y="70"/>
                  <a:pt x="88" y="70"/>
                </a:cubicBezTo>
                <a:cubicBezTo>
                  <a:pt x="87" y="70"/>
                  <a:pt x="86" y="71"/>
                  <a:pt x="85" y="72"/>
                </a:cubicBezTo>
                <a:cubicBezTo>
                  <a:pt x="86" y="74"/>
                  <a:pt x="87" y="77"/>
                  <a:pt x="86" y="78"/>
                </a:cubicBezTo>
                <a:cubicBezTo>
                  <a:pt x="85" y="81"/>
                  <a:pt x="84" y="76"/>
                  <a:pt x="83" y="75"/>
                </a:cubicBezTo>
                <a:cubicBezTo>
                  <a:pt x="81" y="72"/>
                  <a:pt x="76" y="74"/>
                  <a:pt x="72" y="75"/>
                </a:cubicBezTo>
                <a:cubicBezTo>
                  <a:pt x="68" y="75"/>
                  <a:pt x="64" y="80"/>
                  <a:pt x="67" y="85"/>
                </a:cubicBezTo>
                <a:cubicBezTo>
                  <a:pt x="68" y="87"/>
                  <a:pt x="70" y="88"/>
                  <a:pt x="72" y="87"/>
                </a:cubicBezTo>
                <a:cubicBezTo>
                  <a:pt x="75" y="87"/>
                  <a:pt x="75" y="84"/>
                  <a:pt x="77" y="84"/>
                </a:cubicBezTo>
                <a:cubicBezTo>
                  <a:pt x="81" y="84"/>
                  <a:pt x="77" y="87"/>
                  <a:pt x="77" y="89"/>
                </a:cubicBezTo>
                <a:cubicBezTo>
                  <a:pt x="77" y="90"/>
                  <a:pt x="77" y="90"/>
                  <a:pt x="79" y="90"/>
                </a:cubicBezTo>
                <a:cubicBezTo>
                  <a:pt x="80" y="91"/>
                  <a:pt x="81" y="90"/>
                  <a:pt x="82" y="91"/>
                </a:cubicBezTo>
                <a:cubicBezTo>
                  <a:pt x="82" y="91"/>
                  <a:pt x="82" y="93"/>
                  <a:pt x="83" y="92"/>
                </a:cubicBezTo>
                <a:cubicBezTo>
                  <a:pt x="82" y="93"/>
                  <a:pt x="82" y="96"/>
                  <a:pt x="84" y="97"/>
                </a:cubicBezTo>
                <a:cubicBezTo>
                  <a:pt x="85" y="98"/>
                  <a:pt x="87" y="97"/>
                  <a:pt x="89" y="98"/>
                </a:cubicBezTo>
                <a:cubicBezTo>
                  <a:pt x="92" y="99"/>
                  <a:pt x="90" y="98"/>
                  <a:pt x="93" y="96"/>
                </a:cubicBezTo>
                <a:cubicBezTo>
                  <a:pt x="95" y="95"/>
                  <a:pt x="95" y="96"/>
                  <a:pt x="97" y="96"/>
                </a:cubicBezTo>
                <a:cubicBezTo>
                  <a:pt x="98" y="96"/>
                  <a:pt x="98" y="95"/>
                  <a:pt x="100" y="95"/>
                </a:cubicBezTo>
                <a:cubicBezTo>
                  <a:pt x="101" y="95"/>
                  <a:pt x="101" y="96"/>
                  <a:pt x="103" y="97"/>
                </a:cubicBezTo>
                <a:cubicBezTo>
                  <a:pt x="103" y="97"/>
                  <a:pt x="104" y="96"/>
                  <a:pt x="105" y="96"/>
                </a:cubicBezTo>
                <a:cubicBezTo>
                  <a:pt x="107" y="97"/>
                  <a:pt x="109" y="98"/>
                  <a:pt x="111" y="100"/>
                </a:cubicBezTo>
                <a:cubicBezTo>
                  <a:pt x="113" y="101"/>
                  <a:pt x="114" y="101"/>
                  <a:pt x="116" y="102"/>
                </a:cubicBezTo>
                <a:cubicBezTo>
                  <a:pt x="118" y="102"/>
                  <a:pt x="120" y="104"/>
                  <a:pt x="120" y="106"/>
                </a:cubicBezTo>
                <a:cubicBezTo>
                  <a:pt x="120" y="106"/>
                  <a:pt x="119" y="108"/>
                  <a:pt x="119" y="109"/>
                </a:cubicBezTo>
                <a:cubicBezTo>
                  <a:pt x="119" y="109"/>
                  <a:pt x="122" y="108"/>
                  <a:pt x="123" y="108"/>
                </a:cubicBezTo>
                <a:cubicBezTo>
                  <a:pt x="122" y="109"/>
                  <a:pt x="121" y="110"/>
                  <a:pt x="121" y="109"/>
                </a:cubicBezTo>
                <a:cubicBezTo>
                  <a:pt x="121" y="110"/>
                  <a:pt x="122" y="110"/>
                  <a:pt x="122" y="111"/>
                </a:cubicBezTo>
                <a:cubicBezTo>
                  <a:pt x="123" y="108"/>
                  <a:pt x="125" y="109"/>
                  <a:pt x="126" y="110"/>
                </a:cubicBezTo>
                <a:cubicBezTo>
                  <a:pt x="128" y="111"/>
                  <a:pt x="130" y="111"/>
                  <a:pt x="132" y="111"/>
                </a:cubicBezTo>
                <a:cubicBezTo>
                  <a:pt x="133" y="112"/>
                  <a:pt x="136" y="113"/>
                  <a:pt x="137" y="114"/>
                </a:cubicBezTo>
                <a:cubicBezTo>
                  <a:pt x="138" y="115"/>
                  <a:pt x="138" y="117"/>
                  <a:pt x="137" y="119"/>
                </a:cubicBezTo>
                <a:cubicBezTo>
                  <a:pt x="135" y="121"/>
                  <a:pt x="134" y="121"/>
                  <a:pt x="133" y="123"/>
                </a:cubicBezTo>
                <a:cubicBezTo>
                  <a:pt x="132" y="125"/>
                  <a:pt x="133" y="127"/>
                  <a:pt x="132" y="129"/>
                </a:cubicBezTo>
                <a:cubicBezTo>
                  <a:pt x="132" y="131"/>
                  <a:pt x="131" y="130"/>
                  <a:pt x="130" y="132"/>
                </a:cubicBezTo>
                <a:cubicBezTo>
                  <a:pt x="128" y="133"/>
                  <a:pt x="130" y="133"/>
                  <a:pt x="128" y="134"/>
                </a:cubicBezTo>
                <a:cubicBezTo>
                  <a:pt x="126" y="135"/>
                  <a:pt x="124" y="134"/>
                  <a:pt x="123" y="137"/>
                </a:cubicBezTo>
                <a:cubicBezTo>
                  <a:pt x="123" y="136"/>
                  <a:pt x="123" y="136"/>
                  <a:pt x="123" y="136"/>
                </a:cubicBezTo>
                <a:cubicBezTo>
                  <a:pt x="123" y="137"/>
                  <a:pt x="122" y="138"/>
                  <a:pt x="122" y="139"/>
                </a:cubicBezTo>
                <a:cubicBezTo>
                  <a:pt x="121" y="140"/>
                  <a:pt x="121" y="141"/>
                  <a:pt x="120" y="142"/>
                </a:cubicBezTo>
                <a:cubicBezTo>
                  <a:pt x="119" y="143"/>
                  <a:pt x="115" y="148"/>
                  <a:pt x="115" y="147"/>
                </a:cubicBezTo>
                <a:cubicBezTo>
                  <a:pt x="115" y="147"/>
                  <a:pt x="112" y="148"/>
                  <a:pt x="112" y="147"/>
                </a:cubicBezTo>
                <a:cubicBezTo>
                  <a:pt x="112" y="148"/>
                  <a:pt x="112" y="148"/>
                  <a:pt x="113" y="148"/>
                </a:cubicBezTo>
                <a:cubicBezTo>
                  <a:pt x="112" y="152"/>
                  <a:pt x="110" y="153"/>
                  <a:pt x="106" y="153"/>
                </a:cubicBezTo>
                <a:cubicBezTo>
                  <a:pt x="107" y="155"/>
                  <a:pt x="105" y="154"/>
                  <a:pt x="104" y="155"/>
                </a:cubicBezTo>
                <a:cubicBezTo>
                  <a:pt x="103" y="156"/>
                  <a:pt x="103" y="158"/>
                  <a:pt x="103" y="158"/>
                </a:cubicBezTo>
                <a:cubicBezTo>
                  <a:pt x="103" y="159"/>
                  <a:pt x="101" y="161"/>
                  <a:pt x="101" y="161"/>
                </a:cubicBezTo>
                <a:cubicBezTo>
                  <a:pt x="101" y="162"/>
                  <a:pt x="102" y="162"/>
                  <a:pt x="102" y="163"/>
                </a:cubicBezTo>
                <a:cubicBezTo>
                  <a:pt x="99" y="163"/>
                  <a:pt x="96" y="164"/>
                  <a:pt x="93" y="164"/>
                </a:cubicBezTo>
                <a:cubicBezTo>
                  <a:pt x="94" y="163"/>
                  <a:pt x="94" y="163"/>
                  <a:pt x="92" y="163"/>
                </a:cubicBezTo>
                <a:cubicBezTo>
                  <a:pt x="93" y="161"/>
                  <a:pt x="94" y="161"/>
                  <a:pt x="94" y="159"/>
                </a:cubicBezTo>
                <a:cubicBezTo>
                  <a:pt x="94" y="159"/>
                  <a:pt x="94" y="159"/>
                  <a:pt x="94" y="158"/>
                </a:cubicBezTo>
                <a:cubicBezTo>
                  <a:pt x="95" y="156"/>
                  <a:pt x="95" y="157"/>
                  <a:pt x="94" y="155"/>
                </a:cubicBezTo>
                <a:cubicBezTo>
                  <a:pt x="94" y="152"/>
                  <a:pt x="95" y="151"/>
                  <a:pt x="96" y="147"/>
                </a:cubicBezTo>
                <a:cubicBezTo>
                  <a:pt x="97" y="144"/>
                  <a:pt x="97" y="139"/>
                  <a:pt x="97" y="136"/>
                </a:cubicBezTo>
                <a:cubicBezTo>
                  <a:pt x="98" y="134"/>
                  <a:pt x="98" y="130"/>
                  <a:pt x="98" y="129"/>
                </a:cubicBezTo>
                <a:cubicBezTo>
                  <a:pt x="97" y="127"/>
                  <a:pt x="94" y="125"/>
                  <a:pt x="92" y="124"/>
                </a:cubicBezTo>
                <a:cubicBezTo>
                  <a:pt x="90" y="122"/>
                  <a:pt x="89" y="120"/>
                  <a:pt x="88" y="118"/>
                </a:cubicBezTo>
                <a:cubicBezTo>
                  <a:pt x="87" y="117"/>
                  <a:pt x="86" y="116"/>
                  <a:pt x="86" y="114"/>
                </a:cubicBezTo>
                <a:cubicBezTo>
                  <a:pt x="85" y="112"/>
                  <a:pt x="86" y="113"/>
                  <a:pt x="86" y="112"/>
                </a:cubicBezTo>
                <a:cubicBezTo>
                  <a:pt x="86" y="110"/>
                  <a:pt x="86" y="109"/>
                  <a:pt x="86" y="107"/>
                </a:cubicBezTo>
                <a:cubicBezTo>
                  <a:pt x="87" y="106"/>
                  <a:pt x="89" y="105"/>
                  <a:pt x="89" y="103"/>
                </a:cubicBezTo>
                <a:cubicBezTo>
                  <a:pt x="90" y="101"/>
                  <a:pt x="89" y="99"/>
                  <a:pt x="88" y="99"/>
                </a:cubicBezTo>
                <a:cubicBezTo>
                  <a:pt x="87" y="99"/>
                  <a:pt x="86" y="99"/>
                  <a:pt x="85" y="99"/>
                </a:cubicBezTo>
                <a:cubicBezTo>
                  <a:pt x="84" y="99"/>
                  <a:pt x="82" y="98"/>
                  <a:pt x="81" y="97"/>
                </a:cubicBezTo>
                <a:cubicBezTo>
                  <a:pt x="80" y="96"/>
                  <a:pt x="79" y="94"/>
                  <a:pt x="78" y="93"/>
                </a:cubicBezTo>
                <a:cubicBezTo>
                  <a:pt x="77" y="93"/>
                  <a:pt x="76" y="93"/>
                  <a:pt x="75" y="93"/>
                </a:cubicBezTo>
                <a:cubicBezTo>
                  <a:pt x="73" y="92"/>
                  <a:pt x="72" y="91"/>
                  <a:pt x="71" y="90"/>
                </a:cubicBezTo>
                <a:cubicBezTo>
                  <a:pt x="70" y="89"/>
                  <a:pt x="69" y="90"/>
                  <a:pt x="67" y="90"/>
                </a:cubicBezTo>
                <a:cubicBezTo>
                  <a:pt x="65" y="90"/>
                  <a:pt x="63" y="88"/>
                  <a:pt x="62" y="88"/>
                </a:cubicBezTo>
                <a:cubicBezTo>
                  <a:pt x="59" y="87"/>
                  <a:pt x="57" y="85"/>
                  <a:pt x="56" y="82"/>
                </a:cubicBezTo>
                <a:cubicBezTo>
                  <a:pt x="55" y="80"/>
                  <a:pt x="54" y="79"/>
                  <a:pt x="52" y="77"/>
                </a:cubicBezTo>
                <a:cubicBezTo>
                  <a:pt x="51" y="75"/>
                  <a:pt x="50" y="73"/>
                  <a:pt x="47" y="72"/>
                </a:cubicBezTo>
                <a:cubicBezTo>
                  <a:pt x="47" y="72"/>
                  <a:pt x="48" y="74"/>
                  <a:pt x="48" y="75"/>
                </a:cubicBezTo>
                <a:cubicBezTo>
                  <a:pt x="49" y="76"/>
                  <a:pt x="50" y="78"/>
                  <a:pt x="52" y="79"/>
                </a:cubicBezTo>
                <a:cubicBezTo>
                  <a:pt x="53" y="82"/>
                  <a:pt x="52" y="82"/>
                  <a:pt x="51" y="80"/>
                </a:cubicBezTo>
                <a:cubicBezTo>
                  <a:pt x="49" y="77"/>
                  <a:pt x="47" y="75"/>
                  <a:pt x="45" y="72"/>
                </a:cubicBezTo>
                <a:cubicBezTo>
                  <a:pt x="44" y="71"/>
                  <a:pt x="45" y="70"/>
                  <a:pt x="44" y="69"/>
                </a:cubicBezTo>
                <a:cubicBezTo>
                  <a:pt x="43" y="68"/>
                  <a:pt x="41" y="68"/>
                  <a:pt x="40" y="67"/>
                </a:cubicBezTo>
                <a:cubicBezTo>
                  <a:pt x="37" y="64"/>
                  <a:pt x="36" y="59"/>
                  <a:pt x="36" y="55"/>
                </a:cubicBezTo>
                <a:cubicBezTo>
                  <a:pt x="36" y="53"/>
                  <a:pt x="37" y="52"/>
                  <a:pt x="37" y="51"/>
                </a:cubicBezTo>
                <a:cubicBezTo>
                  <a:pt x="37" y="49"/>
                  <a:pt x="36" y="48"/>
                  <a:pt x="35" y="48"/>
                </a:cubicBezTo>
                <a:cubicBezTo>
                  <a:pt x="35" y="47"/>
                  <a:pt x="34" y="46"/>
                  <a:pt x="34" y="46"/>
                </a:cubicBezTo>
                <a:cubicBezTo>
                  <a:pt x="33" y="45"/>
                  <a:pt x="32" y="43"/>
                  <a:pt x="31" y="42"/>
                </a:cubicBezTo>
                <a:cubicBezTo>
                  <a:pt x="30" y="41"/>
                  <a:pt x="28" y="40"/>
                  <a:pt x="27" y="39"/>
                </a:cubicBezTo>
                <a:cubicBezTo>
                  <a:pt x="35" y="29"/>
                  <a:pt x="46" y="20"/>
                  <a:pt x="58" y="15"/>
                </a:cubicBezTo>
                <a:cubicBezTo>
                  <a:pt x="58" y="16"/>
                  <a:pt x="58" y="17"/>
                  <a:pt x="59" y="17"/>
                </a:cubicBezTo>
                <a:cubicBezTo>
                  <a:pt x="60" y="19"/>
                  <a:pt x="61" y="19"/>
                  <a:pt x="63" y="19"/>
                </a:cubicBezTo>
                <a:cubicBezTo>
                  <a:pt x="62" y="21"/>
                  <a:pt x="60" y="21"/>
                  <a:pt x="58" y="21"/>
                </a:cubicBezTo>
                <a:cubicBezTo>
                  <a:pt x="56" y="21"/>
                  <a:pt x="53" y="20"/>
                  <a:pt x="52" y="22"/>
                </a:cubicBezTo>
                <a:cubicBezTo>
                  <a:pt x="53" y="23"/>
                  <a:pt x="55" y="25"/>
                  <a:pt x="55" y="22"/>
                </a:cubicBezTo>
                <a:cubicBezTo>
                  <a:pt x="57" y="22"/>
                  <a:pt x="59" y="22"/>
                  <a:pt x="61" y="23"/>
                </a:cubicBezTo>
                <a:cubicBezTo>
                  <a:pt x="62" y="23"/>
                  <a:pt x="65" y="24"/>
                  <a:pt x="65" y="23"/>
                </a:cubicBezTo>
                <a:cubicBezTo>
                  <a:pt x="66" y="23"/>
                  <a:pt x="66" y="21"/>
                  <a:pt x="66" y="21"/>
                </a:cubicBezTo>
                <a:cubicBezTo>
                  <a:pt x="66" y="21"/>
                  <a:pt x="65" y="21"/>
                  <a:pt x="65" y="21"/>
                </a:cubicBezTo>
                <a:cubicBezTo>
                  <a:pt x="66" y="19"/>
                  <a:pt x="67" y="20"/>
                  <a:pt x="69" y="21"/>
                </a:cubicBezTo>
                <a:cubicBezTo>
                  <a:pt x="67" y="22"/>
                  <a:pt x="68" y="25"/>
                  <a:pt x="70" y="23"/>
                </a:cubicBezTo>
                <a:cubicBezTo>
                  <a:pt x="72" y="21"/>
                  <a:pt x="70" y="20"/>
                  <a:pt x="68" y="19"/>
                </a:cubicBezTo>
                <a:cubicBezTo>
                  <a:pt x="70" y="16"/>
                  <a:pt x="71" y="16"/>
                  <a:pt x="73" y="19"/>
                </a:cubicBezTo>
                <a:cubicBezTo>
                  <a:pt x="73" y="17"/>
                  <a:pt x="74" y="18"/>
                  <a:pt x="76" y="18"/>
                </a:cubicBezTo>
                <a:cubicBezTo>
                  <a:pt x="76" y="17"/>
                  <a:pt x="76" y="17"/>
                  <a:pt x="76" y="17"/>
                </a:cubicBezTo>
                <a:cubicBezTo>
                  <a:pt x="75" y="17"/>
                  <a:pt x="74" y="17"/>
                  <a:pt x="74" y="17"/>
                </a:cubicBezTo>
                <a:cubicBezTo>
                  <a:pt x="75" y="15"/>
                  <a:pt x="74" y="14"/>
                  <a:pt x="76" y="14"/>
                </a:cubicBezTo>
                <a:cubicBezTo>
                  <a:pt x="78" y="13"/>
                  <a:pt x="83" y="13"/>
                  <a:pt x="83" y="12"/>
                </a:cubicBezTo>
                <a:cubicBezTo>
                  <a:pt x="80" y="13"/>
                  <a:pt x="76" y="13"/>
                  <a:pt x="73" y="14"/>
                </a:cubicBezTo>
                <a:cubicBezTo>
                  <a:pt x="72" y="15"/>
                  <a:pt x="70" y="17"/>
                  <a:pt x="69" y="16"/>
                </a:cubicBezTo>
                <a:cubicBezTo>
                  <a:pt x="68" y="14"/>
                  <a:pt x="70" y="12"/>
                  <a:pt x="71" y="11"/>
                </a:cubicBezTo>
                <a:cubicBezTo>
                  <a:pt x="71" y="11"/>
                  <a:pt x="71" y="11"/>
                  <a:pt x="71" y="11"/>
                </a:cubicBezTo>
                <a:cubicBezTo>
                  <a:pt x="76" y="10"/>
                  <a:pt x="81" y="10"/>
                  <a:pt x="87" y="10"/>
                </a:cubicBezTo>
                <a:cubicBezTo>
                  <a:pt x="91" y="10"/>
                  <a:pt x="94" y="10"/>
                  <a:pt x="98" y="10"/>
                </a:cubicBezTo>
                <a:cubicBezTo>
                  <a:pt x="96" y="11"/>
                  <a:pt x="97" y="11"/>
                  <a:pt x="96" y="12"/>
                </a:cubicBezTo>
                <a:cubicBezTo>
                  <a:pt x="95" y="13"/>
                  <a:pt x="92" y="14"/>
                  <a:pt x="90" y="15"/>
                </a:cubicBezTo>
                <a:cubicBezTo>
                  <a:pt x="92" y="15"/>
                  <a:pt x="98" y="17"/>
                  <a:pt x="100" y="14"/>
                </a:cubicBezTo>
                <a:cubicBezTo>
                  <a:pt x="99" y="14"/>
                  <a:pt x="98" y="14"/>
                  <a:pt x="97" y="14"/>
                </a:cubicBezTo>
                <a:cubicBezTo>
                  <a:pt x="99" y="13"/>
                  <a:pt x="100" y="12"/>
                  <a:pt x="102" y="11"/>
                </a:cubicBezTo>
                <a:cubicBezTo>
                  <a:pt x="118" y="14"/>
                  <a:pt x="132" y="22"/>
                  <a:pt x="143" y="34"/>
                </a:cubicBezTo>
                <a:cubicBezTo>
                  <a:pt x="143" y="34"/>
                  <a:pt x="143" y="34"/>
                  <a:pt x="143" y="34"/>
                </a:cubicBezTo>
                <a:close/>
                <a:moveTo>
                  <a:pt x="157" y="64"/>
                </a:moveTo>
                <a:cubicBezTo>
                  <a:pt x="157" y="64"/>
                  <a:pt x="157" y="64"/>
                  <a:pt x="158" y="64"/>
                </a:cubicBezTo>
                <a:cubicBezTo>
                  <a:pt x="158" y="63"/>
                  <a:pt x="158" y="63"/>
                  <a:pt x="158" y="62"/>
                </a:cubicBezTo>
                <a:cubicBezTo>
                  <a:pt x="159" y="62"/>
                  <a:pt x="159" y="62"/>
                  <a:pt x="159" y="61"/>
                </a:cubicBezTo>
                <a:cubicBezTo>
                  <a:pt x="160" y="61"/>
                  <a:pt x="160" y="61"/>
                  <a:pt x="160" y="61"/>
                </a:cubicBezTo>
                <a:cubicBezTo>
                  <a:pt x="161" y="65"/>
                  <a:pt x="162" y="68"/>
                  <a:pt x="163" y="72"/>
                </a:cubicBezTo>
                <a:cubicBezTo>
                  <a:pt x="163" y="72"/>
                  <a:pt x="163" y="72"/>
                  <a:pt x="163" y="72"/>
                </a:cubicBezTo>
                <a:cubicBezTo>
                  <a:pt x="163" y="72"/>
                  <a:pt x="161" y="73"/>
                  <a:pt x="161" y="73"/>
                </a:cubicBezTo>
                <a:cubicBezTo>
                  <a:pt x="160" y="73"/>
                  <a:pt x="160" y="72"/>
                  <a:pt x="159" y="71"/>
                </a:cubicBezTo>
                <a:cubicBezTo>
                  <a:pt x="158" y="71"/>
                  <a:pt x="158" y="70"/>
                  <a:pt x="157" y="69"/>
                </a:cubicBezTo>
                <a:cubicBezTo>
                  <a:pt x="157" y="69"/>
                  <a:pt x="157" y="68"/>
                  <a:pt x="157" y="67"/>
                </a:cubicBezTo>
                <a:cubicBezTo>
                  <a:pt x="157" y="66"/>
                  <a:pt x="157" y="65"/>
                  <a:pt x="157" y="64"/>
                </a:cubicBezTo>
                <a:close/>
                <a:moveTo>
                  <a:pt x="158" y="104"/>
                </a:moveTo>
                <a:cubicBezTo>
                  <a:pt x="156" y="103"/>
                  <a:pt x="155" y="101"/>
                  <a:pt x="154" y="100"/>
                </a:cubicBezTo>
                <a:cubicBezTo>
                  <a:pt x="152" y="98"/>
                  <a:pt x="153" y="96"/>
                  <a:pt x="153" y="94"/>
                </a:cubicBezTo>
                <a:cubicBezTo>
                  <a:pt x="153" y="92"/>
                  <a:pt x="152" y="90"/>
                  <a:pt x="153" y="88"/>
                </a:cubicBezTo>
                <a:cubicBezTo>
                  <a:pt x="154" y="88"/>
                  <a:pt x="154" y="87"/>
                  <a:pt x="155" y="87"/>
                </a:cubicBezTo>
                <a:cubicBezTo>
                  <a:pt x="155" y="86"/>
                  <a:pt x="155" y="85"/>
                  <a:pt x="156" y="84"/>
                </a:cubicBezTo>
                <a:cubicBezTo>
                  <a:pt x="157" y="82"/>
                  <a:pt x="158" y="82"/>
                  <a:pt x="159" y="81"/>
                </a:cubicBezTo>
                <a:cubicBezTo>
                  <a:pt x="160" y="80"/>
                  <a:pt x="160" y="80"/>
                  <a:pt x="161" y="78"/>
                </a:cubicBezTo>
                <a:cubicBezTo>
                  <a:pt x="161" y="78"/>
                  <a:pt x="162" y="76"/>
                  <a:pt x="163" y="75"/>
                </a:cubicBezTo>
                <a:cubicBezTo>
                  <a:pt x="164" y="79"/>
                  <a:pt x="164" y="83"/>
                  <a:pt x="164" y="87"/>
                </a:cubicBezTo>
                <a:cubicBezTo>
                  <a:pt x="164" y="94"/>
                  <a:pt x="163" y="101"/>
                  <a:pt x="162" y="107"/>
                </a:cubicBezTo>
                <a:cubicBezTo>
                  <a:pt x="160" y="107"/>
                  <a:pt x="159" y="105"/>
                  <a:pt x="158" y="104"/>
                </a:cubicBezTo>
                <a:close/>
              </a:path>
            </a:pathLst>
          </a:custGeom>
          <a:gradFill>
            <a:gsLst>
              <a:gs pos="0">
                <a:srgbClr val="FF0066"/>
              </a:gs>
              <a:gs pos="100000">
                <a:srgbClr val="FF6600"/>
              </a:gs>
            </a:gsLst>
            <a:lin ang="126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7" name="组合 16"/>
          <p:cNvGrpSpPr/>
          <p:nvPr/>
        </p:nvGrpSpPr>
        <p:grpSpPr>
          <a:xfrm>
            <a:off x="5045123" y="4112440"/>
            <a:ext cx="575222" cy="575222"/>
            <a:chOff x="8173482" y="3250109"/>
            <a:chExt cx="729123" cy="729123"/>
          </a:xfrm>
          <a:solidFill>
            <a:srgbClr val="484F59"/>
          </a:solidFill>
          <a:effectLst/>
        </p:grpSpPr>
        <p:sp>
          <p:nvSpPr>
            <p:cNvPr id="18" name="椭圆 17"/>
            <p:cNvSpPr>
              <a:spLocks noChangeAspect="1"/>
            </p:cNvSpPr>
            <p:nvPr/>
          </p:nvSpPr>
          <p:spPr>
            <a:xfrm>
              <a:off x="8184998" y="3261625"/>
              <a:ext cx="706090" cy="70609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a:spLocks noChangeAspect="1"/>
            </p:cNvSpPr>
            <p:nvPr/>
          </p:nvSpPr>
          <p:spPr>
            <a:xfrm>
              <a:off x="8173482" y="3250109"/>
              <a:ext cx="729123" cy="729123"/>
            </a:xfrm>
            <a:prstGeom prst="ellipse">
              <a:avLst/>
            </a:prstGeom>
            <a:gradFill>
              <a:gsLst>
                <a:gs pos="0">
                  <a:srgbClr val="FF0066"/>
                </a:gs>
                <a:gs pos="100000">
                  <a:srgbClr val="FF6600"/>
                </a:gs>
              </a:gsLst>
              <a:lin ang="12600000" scaled="0"/>
            </a:gradFill>
            <a:ln w="28575">
              <a:solidFill>
                <a:schemeClr val="bg1"/>
              </a:soli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p:cNvGrpSpPr/>
          <p:nvPr/>
        </p:nvGrpSpPr>
        <p:grpSpPr>
          <a:xfrm>
            <a:off x="6651202" y="4014173"/>
            <a:ext cx="575222" cy="575222"/>
            <a:chOff x="8173482" y="3250109"/>
            <a:chExt cx="729123" cy="729123"/>
          </a:xfrm>
          <a:solidFill>
            <a:srgbClr val="484F59"/>
          </a:solidFill>
          <a:effectLst/>
        </p:grpSpPr>
        <p:sp>
          <p:nvSpPr>
            <p:cNvPr id="21" name="椭圆 20"/>
            <p:cNvSpPr>
              <a:spLocks noChangeAspect="1"/>
            </p:cNvSpPr>
            <p:nvPr/>
          </p:nvSpPr>
          <p:spPr>
            <a:xfrm>
              <a:off x="8184998" y="3261625"/>
              <a:ext cx="706090" cy="70609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a:spLocks noChangeAspect="1"/>
            </p:cNvSpPr>
            <p:nvPr/>
          </p:nvSpPr>
          <p:spPr>
            <a:xfrm>
              <a:off x="8173482" y="3250109"/>
              <a:ext cx="729123" cy="729123"/>
            </a:xfrm>
            <a:prstGeom prst="ellipse">
              <a:avLst/>
            </a:prstGeom>
            <a:gradFill>
              <a:gsLst>
                <a:gs pos="0">
                  <a:srgbClr val="FF0066"/>
                </a:gs>
                <a:gs pos="100000">
                  <a:srgbClr val="FF6600"/>
                </a:gs>
              </a:gsLst>
              <a:lin ang="12600000" scaled="0"/>
            </a:gradFill>
            <a:ln w="28575">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4452515" y="2948520"/>
            <a:ext cx="575222" cy="575222"/>
            <a:chOff x="8173482" y="3250109"/>
            <a:chExt cx="729123" cy="729123"/>
          </a:xfrm>
          <a:solidFill>
            <a:srgbClr val="484F59"/>
          </a:solidFill>
          <a:effectLst/>
        </p:grpSpPr>
        <p:sp>
          <p:nvSpPr>
            <p:cNvPr id="24" name="椭圆 23"/>
            <p:cNvSpPr>
              <a:spLocks noChangeAspect="1"/>
            </p:cNvSpPr>
            <p:nvPr/>
          </p:nvSpPr>
          <p:spPr>
            <a:xfrm>
              <a:off x="8184998" y="3261625"/>
              <a:ext cx="706090" cy="70609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a:spLocks noChangeAspect="1"/>
            </p:cNvSpPr>
            <p:nvPr/>
          </p:nvSpPr>
          <p:spPr>
            <a:xfrm>
              <a:off x="8173482" y="3250109"/>
              <a:ext cx="729123" cy="729123"/>
            </a:xfrm>
            <a:prstGeom prst="ellipse">
              <a:avLst/>
            </a:prstGeom>
            <a:gradFill>
              <a:gsLst>
                <a:gs pos="0">
                  <a:srgbClr val="FF0066"/>
                </a:gs>
                <a:gs pos="100000">
                  <a:srgbClr val="FF6600"/>
                </a:gs>
              </a:gsLst>
              <a:lin ang="12600000" scaled="0"/>
            </a:gradFill>
            <a:ln w="28575">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7138778" y="2877793"/>
            <a:ext cx="575222" cy="575222"/>
            <a:chOff x="8173482" y="3250109"/>
            <a:chExt cx="729123" cy="729123"/>
          </a:xfrm>
          <a:gradFill>
            <a:gsLst>
              <a:gs pos="0">
                <a:srgbClr val="FF0066"/>
              </a:gs>
              <a:gs pos="100000">
                <a:srgbClr val="FF6600"/>
              </a:gs>
            </a:gsLst>
            <a:lin ang="12600000" scaled="0"/>
          </a:gradFill>
          <a:effectLst/>
        </p:grpSpPr>
        <p:sp>
          <p:nvSpPr>
            <p:cNvPr id="27" name="椭圆 26"/>
            <p:cNvSpPr>
              <a:spLocks noChangeAspect="1"/>
            </p:cNvSpPr>
            <p:nvPr/>
          </p:nvSpPr>
          <p:spPr>
            <a:xfrm>
              <a:off x="8184998" y="3261625"/>
              <a:ext cx="706090" cy="70609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a:spLocks noChangeAspect="1"/>
            </p:cNvSpPr>
            <p:nvPr/>
          </p:nvSpPr>
          <p:spPr>
            <a:xfrm>
              <a:off x="8173482" y="3250109"/>
              <a:ext cx="729123" cy="729123"/>
            </a:xfrm>
            <a:prstGeom prst="ellipse">
              <a:avLst/>
            </a:prstGeom>
            <a:grpFill/>
            <a:ln w="28575">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a:off x="5831945" y="1479215"/>
            <a:ext cx="575222" cy="575222"/>
            <a:chOff x="8173482" y="3250109"/>
            <a:chExt cx="729123" cy="729123"/>
          </a:xfrm>
          <a:gradFill>
            <a:gsLst>
              <a:gs pos="0">
                <a:srgbClr val="FF0066"/>
              </a:gs>
              <a:gs pos="100000">
                <a:srgbClr val="FF6600"/>
              </a:gs>
            </a:gsLst>
            <a:lin ang="12600000" scaled="0"/>
          </a:gradFill>
          <a:effectLst/>
        </p:grpSpPr>
        <p:sp>
          <p:nvSpPr>
            <p:cNvPr id="30" name="椭圆 29"/>
            <p:cNvSpPr>
              <a:spLocks noChangeAspect="1"/>
            </p:cNvSpPr>
            <p:nvPr/>
          </p:nvSpPr>
          <p:spPr>
            <a:xfrm>
              <a:off x="8184998" y="3261625"/>
              <a:ext cx="706090" cy="70609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a:spLocks noChangeAspect="1"/>
            </p:cNvSpPr>
            <p:nvPr/>
          </p:nvSpPr>
          <p:spPr>
            <a:xfrm>
              <a:off x="8173482" y="3250109"/>
              <a:ext cx="729123" cy="729123"/>
            </a:xfrm>
            <a:prstGeom prst="ellipse">
              <a:avLst/>
            </a:prstGeom>
            <a:grpFill/>
            <a:ln w="28575">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2" name="KSO_Shape"/>
          <p:cNvSpPr>
            <a:spLocks noChangeAspect="1"/>
          </p:cNvSpPr>
          <p:nvPr/>
        </p:nvSpPr>
        <p:spPr>
          <a:xfrm>
            <a:off x="4582639" y="3130876"/>
            <a:ext cx="314975" cy="210511"/>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cs typeface="+mn-ea"/>
              <a:sym typeface="+mn-lt"/>
            </a:endParaRPr>
          </a:p>
        </p:txBody>
      </p:sp>
      <p:sp>
        <p:nvSpPr>
          <p:cNvPr id="33" name="KSO_Shape"/>
          <p:cNvSpPr>
            <a:spLocks noChangeAspect="1"/>
          </p:cNvSpPr>
          <p:nvPr/>
        </p:nvSpPr>
        <p:spPr>
          <a:xfrm>
            <a:off x="5193657" y="4266769"/>
            <a:ext cx="278155" cy="26656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4" name="KSO_Shape"/>
          <p:cNvSpPr>
            <a:spLocks noChangeAspect="1"/>
          </p:cNvSpPr>
          <p:nvPr/>
        </p:nvSpPr>
        <p:spPr>
          <a:xfrm>
            <a:off x="5970009" y="1612121"/>
            <a:ext cx="299095" cy="309411"/>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5" name="KSO_Shape"/>
          <p:cNvSpPr>
            <a:spLocks noChangeAspect="1"/>
          </p:cNvSpPr>
          <p:nvPr/>
        </p:nvSpPr>
        <p:spPr>
          <a:xfrm flipH="1">
            <a:off x="7301012" y="3021744"/>
            <a:ext cx="279756" cy="257840"/>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7" name="KSO_Shape"/>
          <p:cNvSpPr>
            <a:spLocks noChangeAspect="1"/>
          </p:cNvSpPr>
          <p:nvPr/>
        </p:nvSpPr>
        <p:spPr>
          <a:xfrm>
            <a:off x="6755570" y="4171683"/>
            <a:ext cx="366486" cy="260203"/>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44" name="文本框 42"/>
          <p:cNvSpPr txBox="1"/>
          <p:nvPr/>
        </p:nvSpPr>
        <p:spPr>
          <a:xfrm>
            <a:off x="1000125" y="1768475"/>
            <a:ext cx="3225165" cy="1198880"/>
          </a:xfrm>
          <a:prstGeom prst="rect">
            <a:avLst/>
          </a:prstGeom>
          <a:noFill/>
        </p:spPr>
        <p:txBody>
          <a:bodyPr wrap="square" rtlCol="0">
            <a:spAutoFit/>
            <a:scene3d>
              <a:camera prst="orthographicFront"/>
              <a:lightRig rig="threePt" dir="t"/>
            </a:scene3d>
          </a:bodyPr>
          <a:lstStyle/>
          <a:p>
            <a:pPr algn="l"/>
            <a:r>
              <a:rPr lang="zh-CN" altLang="en-US">
                <a:solidFill>
                  <a:schemeClr val="tx1"/>
                </a:solidFill>
                <a:effectLst>
                  <a:outerShdw blurRad="38100" dist="19050" dir="2700000" algn="tl" rotWithShape="0">
                    <a:schemeClr val="dk1">
                      <a:alpha val="40000"/>
                    </a:schemeClr>
                  </a:outerShdw>
                </a:effectLst>
              </a:rPr>
              <a:t>keep all the information and records of the store more secure as it has improved backup and recovery services.</a:t>
            </a:r>
            <a:endParaRPr lang="zh-CN" altLang="en-US">
              <a:solidFill>
                <a:schemeClr val="tx1"/>
              </a:solidFill>
              <a:effectLst>
                <a:outerShdw blurRad="38100" dist="19050" dir="2700000" algn="tl" rotWithShape="0">
                  <a:schemeClr val="dk1">
                    <a:alpha val="40000"/>
                  </a:schemeClr>
                </a:outerShdw>
              </a:effectLst>
              <a:cs typeface="+mn-ea"/>
            </a:endParaRPr>
          </a:p>
        </p:txBody>
      </p:sp>
      <p:sp>
        <p:nvSpPr>
          <p:cNvPr id="38" name="文本框 36"/>
          <p:cNvSpPr txBox="1"/>
          <p:nvPr/>
        </p:nvSpPr>
        <p:spPr>
          <a:xfrm>
            <a:off x="1132205" y="4533265"/>
            <a:ext cx="3625850" cy="1170305"/>
          </a:xfrm>
          <a:prstGeom prst="rect">
            <a:avLst/>
          </a:prstGeom>
          <a:noFill/>
        </p:spPr>
        <p:txBody>
          <a:bodyPr wrap="square" rtlCol="0">
            <a:spAutoFit/>
            <a:scene3d>
              <a:camera prst="orthographicFront"/>
              <a:lightRig rig="threePt" dir="t"/>
            </a:scene3d>
          </a:bodyPr>
          <a:lstStyle/>
          <a:p>
            <a:pPr>
              <a:lnSpc>
                <a:spcPct val="130000"/>
              </a:lnSpc>
            </a:pPr>
            <a:r>
              <a:rPr lang="zh-CN" altLang="en-US">
                <a:solidFill>
                  <a:schemeClr val="tx1"/>
                </a:solidFill>
                <a:effectLst>
                  <a:outerShdw blurRad="38100" dist="19050" dir="2700000" algn="tl" rotWithShape="0">
                    <a:schemeClr val="dk1">
                      <a:alpha val="40000"/>
                    </a:schemeClr>
                  </a:outerShdw>
                </a:effectLst>
              </a:rPr>
              <a:t>help boost the effectiveness and in turn help the store keep their information more organized. </a:t>
            </a:r>
            <a:endParaRPr lang="zh-CN" altLang="en-US">
              <a:solidFill>
                <a:schemeClr val="tx1"/>
              </a:solidFill>
              <a:effectLst>
                <a:outerShdw blurRad="38100" dist="19050" dir="2700000" algn="tl" rotWithShape="0">
                  <a:schemeClr val="dk1">
                    <a:alpha val="40000"/>
                  </a:schemeClr>
                </a:outerShdw>
              </a:effectLst>
              <a:cs typeface="+mn-ea"/>
            </a:endParaRPr>
          </a:p>
        </p:txBody>
      </p:sp>
      <p:sp>
        <p:nvSpPr>
          <p:cNvPr id="46" name="文本框 44"/>
          <p:cNvSpPr txBox="1"/>
          <p:nvPr/>
        </p:nvSpPr>
        <p:spPr>
          <a:xfrm>
            <a:off x="7713980" y="2026285"/>
            <a:ext cx="3900170" cy="922020"/>
          </a:xfrm>
          <a:prstGeom prst="rect">
            <a:avLst/>
          </a:prstGeom>
          <a:noFill/>
        </p:spPr>
        <p:txBody>
          <a:bodyPr wrap="square" rtlCol="0">
            <a:spAutoFit/>
            <a:scene3d>
              <a:camera prst="orthographicFront"/>
              <a:lightRig rig="threePt" dir="t"/>
            </a:scene3d>
          </a:bodyPr>
          <a:lstStyle/>
          <a:p>
            <a:pPr lvl="0" algn="l"/>
            <a:r>
              <a:rPr lang="zh-CN" altLang="en-US">
                <a:solidFill>
                  <a:schemeClr val="tx1"/>
                </a:solidFill>
                <a:effectLst>
                  <a:outerShdw blurRad="38100" dist="19050" dir="2700000" algn="tl" rotWithShape="0">
                    <a:schemeClr val="dk1">
                      <a:alpha val="40000"/>
                    </a:schemeClr>
                  </a:outerShdw>
                </a:effectLst>
              </a:rPr>
              <a:t>create a computer based business system which will help to safe-keep it</a:t>
            </a:r>
            <a:r>
              <a:rPr lang="en-MY"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s records.</a:t>
            </a:r>
            <a:endParaRPr lang="zh-CN" altLang="en-US">
              <a:solidFill>
                <a:schemeClr val="tx1"/>
              </a:solidFill>
              <a:effectLst>
                <a:outerShdw blurRad="38100" dist="19050" dir="2700000" algn="tl" rotWithShape="0">
                  <a:schemeClr val="dk1">
                    <a:alpha val="40000"/>
                  </a:schemeClr>
                </a:outerShdw>
              </a:effectLst>
              <a:cs typeface="+mn-ea"/>
            </a:endParaRPr>
          </a:p>
        </p:txBody>
      </p:sp>
      <p:sp>
        <p:nvSpPr>
          <p:cNvPr id="40" name="文本框 38"/>
          <p:cNvSpPr txBox="1"/>
          <p:nvPr/>
        </p:nvSpPr>
        <p:spPr>
          <a:xfrm>
            <a:off x="7996555" y="4014470"/>
            <a:ext cx="3335655" cy="1170305"/>
          </a:xfrm>
          <a:prstGeom prst="rect">
            <a:avLst/>
          </a:prstGeom>
          <a:noFill/>
        </p:spPr>
        <p:txBody>
          <a:bodyPr wrap="square" rtlCol="0">
            <a:spAutoFit/>
            <a:scene3d>
              <a:camera prst="orthographicFront"/>
              <a:lightRig rig="threePt" dir="t"/>
            </a:scene3d>
          </a:bodyPr>
          <a:lstStyle/>
          <a:p>
            <a:pPr>
              <a:lnSpc>
                <a:spcPct val="130000"/>
              </a:lnSpc>
            </a:pPr>
            <a:r>
              <a:rPr lang="zh-CN" altLang="en-US">
                <a:solidFill>
                  <a:schemeClr val="tx1"/>
                </a:solidFill>
                <a:effectLst>
                  <a:outerShdw blurRad="38100" dist="19050" dir="2700000" algn="tl" rotWithShape="0">
                    <a:schemeClr val="dk1">
                      <a:alpha val="40000"/>
                    </a:schemeClr>
                  </a:outerShdw>
                </a:effectLst>
              </a:rPr>
              <a:t>able to find past year records easily by using the system’s search engine. </a:t>
            </a:r>
            <a:endParaRPr lang="zh-CN" altLang="en-US">
              <a:solidFill>
                <a:schemeClr val="tx1"/>
              </a:solidFill>
              <a:effectLst>
                <a:outerShdw blurRad="38100" dist="19050" dir="2700000" algn="tl" rotWithShape="0">
                  <a:schemeClr val="dk1">
                    <a:alpha val="40000"/>
                  </a:schemeClr>
                </a:outerShdw>
              </a:effectLst>
              <a:cs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grpSp>
        <p:nvGrpSpPr>
          <p:cNvPr id="12" name="组合 3"/>
          <p:cNvGrpSpPr/>
          <p:nvPr/>
        </p:nvGrpSpPr>
        <p:grpSpPr bwMode="auto">
          <a:xfrm rot="-1213919">
            <a:off x="-715963" y="-1098550"/>
            <a:ext cx="3438526" cy="2754313"/>
            <a:chOff x="0" y="0"/>
            <a:chExt cx="1944216" cy="1557193"/>
          </a:xfrm>
        </p:grpSpPr>
        <p:sp>
          <p:nvSpPr>
            <p:cNvPr id="14"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16"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7" name="组合 6"/>
          <p:cNvGrpSpPr/>
          <p:nvPr/>
        </p:nvGrpSpPr>
        <p:grpSpPr bwMode="auto">
          <a:xfrm rot="-1124608">
            <a:off x="171353" y="271615"/>
            <a:ext cx="2371292" cy="557213"/>
            <a:chOff x="0" y="0"/>
            <a:chExt cx="1779012" cy="418170"/>
          </a:xfrm>
        </p:grpSpPr>
        <p:pic>
          <p:nvPicPr>
            <p:cNvPr id="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8"/>
            <p:cNvSpPr>
              <a:spLocks noChangeArrowheads="1"/>
            </p:cNvSpPr>
            <p:nvPr/>
          </p:nvSpPr>
          <p:spPr bwMode="auto">
            <a:xfrm>
              <a:off x="559440" y="35688"/>
              <a:ext cx="1219572"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atin typeface="Microsoft YaHei" panose="020B0503020204020204" charset="-122"/>
                  <a:ea typeface="Microsoft YaHei" panose="020B0503020204020204" charset="-122"/>
                  <a:sym typeface="Microsoft YaHei" panose="020B0503020204020204" charset="-122"/>
                </a:rPr>
                <a:t>PROBLEM</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13" name="Line 6"/>
          <p:cNvSpPr>
            <a:spLocks noChangeShapeType="1"/>
          </p:cNvSpPr>
          <p:nvPr/>
        </p:nvSpPr>
        <p:spPr bwMode="auto">
          <a:xfrm>
            <a:off x="2206171" y="2335687"/>
            <a:ext cx="8051734" cy="0"/>
          </a:xfrm>
          <a:prstGeom prst="line">
            <a:avLst/>
          </a:prstGeom>
        </p:spPr>
        <p:style>
          <a:lnRef idx="3">
            <a:schemeClr val="dk1"/>
          </a:lnRef>
          <a:fillRef idx="0">
            <a:schemeClr val="dk1"/>
          </a:fillRef>
          <a:effectRef idx="2">
            <a:schemeClr val="dk1"/>
          </a:effectRef>
          <a:fontRef idx="minor">
            <a:schemeClr val="tx1"/>
          </a:fontRef>
        </p:style>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5899126"/>
            <a:ext cx="8172953" cy="0"/>
          </a:xfrm>
          <a:prstGeom prst="line">
            <a:avLst/>
          </a:prstGeom>
        </p:spPr>
        <p:style>
          <a:lnRef idx="3">
            <a:schemeClr val="dk1"/>
          </a:lnRef>
          <a:fillRef idx="0">
            <a:schemeClr val="dk1"/>
          </a:fillRef>
          <a:effectRef idx="2">
            <a:schemeClr val="dk1"/>
          </a:effectRef>
          <a:fontRef idx="minor">
            <a:schemeClr val="tx1"/>
          </a:fontRef>
        </p:style>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1989283"/>
            <a:ext cx="386297" cy="346360"/>
            <a:chOff x="2023840" y="-377671"/>
            <a:chExt cx="386297" cy="346360"/>
          </a:xfrm>
          <a:solidFill>
            <a:srgbClr val="F1C40F"/>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9871948" y="5726060"/>
            <a:ext cx="386295" cy="346360"/>
            <a:chOff x="2533554" y="-373690"/>
            <a:chExt cx="386295" cy="346360"/>
          </a:xfrm>
          <a:solidFill>
            <a:srgbClr val="F1C40F"/>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rgbClr val="000000"/>
                </a:solidFill>
                <a:effectLst/>
                <a:uLnTx/>
                <a:uFillTx/>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297940" y="2425065"/>
            <a:ext cx="9867900" cy="2780030"/>
          </a:xfrm>
          <a:prstGeom prst="rect">
            <a:avLst/>
          </a:prstGeom>
        </p:spPr>
        <p:txBody>
          <a:bodyPr vert="horz" wrap="square" lIns="91440" tIns="45720" rIns="91440" bIns="45720" rtlCol="0" anchor="t">
            <a:scene3d>
              <a:camera prst="orthographicFront"/>
              <a:lightRig rig="threePt" dir="t"/>
            </a:scene3d>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SimHei"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MY" altLang="en-US" sz="1800">
                <a:solidFill>
                  <a:schemeClr val="tx1"/>
                </a:solidFill>
                <a:effectLst>
                  <a:outerShdw blurRad="38100" dist="19050" dir="2700000" algn="tl" rotWithShape="0">
                    <a:schemeClr val="dk1">
                      <a:alpha val="40000"/>
                    </a:schemeClr>
                  </a:outerShdw>
                </a:effectLst>
              </a:rPr>
              <a:t>T</a:t>
            </a:r>
            <a:r>
              <a:rPr lang="en-US" altLang="zh-CN" sz="1800">
                <a:solidFill>
                  <a:schemeClr val="tx1"/>
                </a:solidFill>
                <a:effectLst>
                  <a:outerShdw blurRad="38100" dist="19050" dir="2700000" algn="tl" rotWithShape="0">
                    <a:schemeClr val="dk1">
                      <a:alpha val="40000"/>
                    </a:schemeClr>
                  </a:outerShdw>
                </a:effectLst>
              </a:rPr>
              <a:t>he store does not have any database system specially to keep their information and records. </a:t>
            </a:r>
            <a:endParaRPr lang="en-US" altLang="zh-CN" sz="180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altLang="zh-CN" sz="1800">
                <a:solidFill>
                  <a:schemeClr val="tx1"/>
                </a:solidFill>
                <a:effectLst>
                  <a:outerShdw blurRad="38100" dist="19050" dir="2700000" algn="tl" rotWithShape="0">
                    <a:schemeClr val="dk1">
                      <a:alpha val="40000"/>
                    </a:schemeClr>
                  </a:outerShdw>
                </a:effectLst>
              </a:rPr>
              <a:t>This may cause less effectiveness and less secure to the store and the owner. </a:t>
            </a:r>
            <a:endParaRPr lang="en-US" altLang="zh-CN" sz="180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altLang="zh-CN" sz="1800">
                <a:solidFill>
                  <a:schemeClr val="tx1"/>
                </a:solidFill>
                <a:effectLst>
                  <a:outerShdw blurRad="38100" dist="19050" dir="2700000" algn="tl" rotWithShape="0">
                    <a:schemeClr val="dk1">
                      <a:alpha val="40000"/>
                    </a:schemeClr>
                  </a:outerShdw>
                </a:effectLst>
              </a:rPr>
              <a:t>The lack of digital records will make it hard for the owner to search for a particular record. </a:t>
            </a:r>
            <a:endParaRPr lang="en-US" altLang="zh-CN" sz="180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MY" altLang="en-US" sz="1800">
                <a:solidFill>
                  <a:schemeClr val="tx1"/>
                </a:solidFill>
                <a:effectLst>
                  <a:outerShdw blurRad="38100" dist="19050" dir="2700000" algn="tl" rotWithShape="0">
                    <a:schemeClr val="dk1">
                      <a:alpha val="40000"/>
                    </a:schemeClr>
                  </a:outerShdw>
                </a:effectLst>
              </a:rPr>
              <a:t>I</a:t>
            </a:r>
            <a:r>
              <a:rPr lang="en-US" altLang="zh-CN" sz="1800">
                <a:solidFill>
                  <a:schemeClr val="tx1"/>
                </a:solidFill>
                <a:effectLst>
                  <a:outerShdw blurRad="38100" dist="19050" dir="2700000" algn="tl" rotWithShape="0">
                    <a:schemeClr val="dk1">
                      <a:alpha val="40000"/>
                    </a:schemeClr>
                  </a:outerShdw>
                </a:effectLst>
              </a:rPr>
              <a:t>t might increase security risks as manual records have a higher chance of getting stolen. </a:t>
            </a:r>
            <a:endParaRPr lang="en-US" altLang="zh-CN" sz="180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altLang="zh-CN" sz="1800">
                <a:solidFill>
                  <a:schemeClr val="tx1"/>
                </a:solidFill>
                <a:effectLst>
                  <a:outerShdw blurRad="38100" dist="19050" dir="2700000" algn="tl" rotWithShape="0">
                    <a:schemeClr val="dk1">
                      <a:alpha val="40000"/>
                    </a:schemeClr>
                  </a:outerShdw>
                </a:effectLst>
              </a:rPr>
              <a:t>It will also cause high costs for the owner due to buying books to record the sales reports. </a:t>
            </a:r>
            <a:endParaRPr lang="en-US" altLang="zh-CN" sz="180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altLang="zh-CN" sz="1800">
                <a:solidFill>
                  <a:schemeClr val="tx1"/>
                </a:solidFill>
                <a:effectLst>
                  <a:outerShdw blurRad="38100" dist="19050" dir="2700000" algn="tl" rotWithShape="0">
                    <a:schemeClr val="dk1">
                      <a:alpha val="40000"/>
                    </a:schemeClr>
                  </a:outerShdw>
                </a:effectLst>
              </a:rPr>
              <a:t>The management will be affected and this will lead to a decrease in performance for the store.</a:t>
            </a:r>
            <a:endParaRPr lang="en-US" altLang="zh-CN" sz="1800">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3162622" y="975254"/>
            <a:ext cx="585405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ctr"/>
            <a:r>
              <a:rPr lang="en-MY" altLang="en-US" sz="5400" b="1" dirty="0">
                <a:solidFill>
                  <a:srgbClr val="FFFF00"/>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sym typeface="+mn-ea"/>
              </a:rPr>
              <a:t>Problem Definition</a:t>
            </a:r>
            <a:endParaRPr lang="en-MY" altLang="en-US" sz="5400" b="1" dirty="0">
              <a:solidFill>
                <a:srgbClr val="FFFF00"/>
              </a:solidFill>
              <a:effectLst>
                <a:outerShdw blurRad="50800" dist="38100" dir="2700000" algn="tl" rotWithShape="0">
                  <a:prstClr val="black">
                    <a:alpha val="40000"/>
                  </a:prstClr>
                </a:outerShdw>
              </a:effectLst>
              <a:latin typeface="Agency FB" panose="020B0503020202020204" pitchFamily="34" charset="0"/>
              <a:ea typeface="思源黑体 CN Bold" panose="020B0800000000000000" pitchFamily="34" charset="-122"/>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55C68"/>
        </a:solidFill>
        <a:effectLst/>
      </p:bgPr>
    </p:bg>
    <p:spTree>
      <p:nvGrpSpPr>
        <p:cNvPr id="1" name=""/>
        <p:cNvGrpSpPr/>
        <p:nvPr/>
      </p:nvGrpSpPr>
      <p:grpSpPr>
        <a:xfrm>
          <a:off x="0" y="0"/>
          <a:ext cx="0" cy="0"/>
          <a:chOff x="0" y="0"/>
          <a:chExt cx="0" cy="0"/>
        </a:xfrm>
      </p:grpSpPr>
      <p:grpSp>
        <p:nvGrpSpPr>
          <p:cNvPr id="14" name="组合 13"/>
          <p:cNvGrpSpPr/>
          <p:nvPr/>
        </p:nvGrpSpPr>
        <p:grpSpPr>
          <a:xfrm>
            <a:off x="6211912" y="2263297"/>
            <a:ext cx="5384800" cy="4478071"/>
            <a:chOff x="1550988" y="2055813"/>
            <a:chExt cx="2625725" cy="3804502"/>
          </a:xfrm>
        </p:grpSpPr>
        <p:sp>
          <p:nvSpPr>
            <p:cNvPr id="15" name="圆角矩形 30"/>
            <p:cNvSpPr>
              <a:spLocks noChangeArrowheads="1"/>
            </p:cNvSpPr>
            <p:nvPr/>
          </p:nvSpPr>
          <p:spPr bwMode="auto">
            <a:xfrm>
              <a:off x="1550988" y="2055813"/>
              <a:ext cx="2625725" cy="3743325"/>
            </a:xfrm>
            <a:prstGeom prst="roundRect">
              <a:avLst>
                <a:gd name="adj" fmla="val 16667"/>
              </a:avLst>
            </a:prstGeom>
            <a:solidFill>
              <a:srgbClr val="F1C40F"/>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pic>
          <p:nvPicPr>
            <p:cNvPr id="16"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166578"/>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609601" y="2263297"/>
            <a:ext cx="5384800" cy="4478071"/>
            <a:chOff x="1550988" y="2055813"/>
            <a:chExt cx="2625725" cy="3804502"/>
          </a:xfrm>
        </p:grpSpPr>
        <p:sp>
          <p:nvSpPr>
            <p:cNvPr id="11" name="圆角矩形 30"/>
            <p:cNvSpPr>
              <a:spLocks noChangeArrowheads="1"/>
            </p:cNvSpPr>
            <p:nvPr/>
          </p:nvSpPr>
          <p:spPr bwMode="auto">
            <a:xfrm>
              <a:off x="1550988" y="2055813"/>
              <a:ext cx="2625725" cy="3743325"/>
            </a:xfrm>
            <a:prstGeom prst="roundRect">
              <a:avLst>
                <a:gd name="adj" fmla="val 16667"/>
              </a:avLst>
            </a:prstGeom>
            <a:solidFill>
              <a:srgbClr val="F1C40F"/>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pic>
          <p:nvPicPr>
            <p:cNvPr id="12"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166578"/>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3"/>
          <p:cNvGrpSpPr/>
          <p:nvPr/>
        </p:nvGrpSpPr>
        <p:grpSpPr bwMode="auto">
          <a:xfrm rot="-1213919">
            <a:off x="-715963" y="-1098550"/>
            <a:ext cx="3438526" cy="2754313"/>
            <a:chOff x="0" y="0"/>
            <a:chExt cx="1944216" cy="1557193"/>
          </a:xfrm>
        </p:grpSpPr>
        <p:sp>
          <p:nvSpPr>
            <p:cNvPr id="6"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7"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8" name="组合 6"/>
          <p:cNvGrpSpPr/>
          <p:nvPr/>
        </p:nvGrpSpPr>
        <p:grpSpPr bwMode="auto">
          <a:xfrm rot="-1124608">
            <a:off x="165460" y="235907"/>
            <a:ext cx="2593542" cy="557213"/>
            <a:chOff x="0" y="0"/>
            <a:chExt cx="1945751" cy="41817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8"/>
            <p:cNvSpPr>
              <a:spLocks noChangeArrowheads="1"/>
            </p:cNvSpPr>
            <p:nvPr/>
          </p:nvSpPr>
          <p:spPr bwMode="auto">
            <a:xfrm>
              <a:off x="559440" y="35688"/>
              <a:ext cx="1386311"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b="1">
                  <a:latin typeface="Microsoft YaHei" panose="020B0503020204020204" charset="-122"/>
                  <a:ea typeface="Microsoft YaHei" panose="020B0503020204020204" charset="-122"/>
                  <a:sym typeface="Microsoft YaHei" panose="020B0503020204020204" charset="-122"/>
                </a:rPr>
                <a:t>OBJECTIVE</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标题 1"/>
          <p:cNvSpPr>
            <a:spLocks noGrp="1"/>
          </p:cNvSpPr>
          <p:nvPr>
            <p:ph type="title"/>
          </p:nvPr>
        </p:nvSpPr>
        <p:spPr>
          <a:xfrm>
            <a:off x="3287688" y="908715"/>
            <a:ext cx="5616624" cy="1143000"/>
          </a:xfrm>
        </p:spPr>
        <p:txBody>
          <a:bodyPr vert="horz" wrap="square" lIns="91440" tIns="45720" rIns="91440" bIns="45720" rtlCol="0" anchor="ctr">
            <a:normAutofit/>
          </a:bodyPr>
          <a:lstStyle/>
          <a:p>
            <a:pPr algn="ctr"/>
            <a:r>
              <a:rPr lang="en-MY" sz="5400" dirty="0">
                <a:solidFill>
                  <a:srgbClr val="F1C40F"/>
                </a:solidFill>
              </a:rPr>
              <a:t>OBJECTIVE</a:t>
            </a:r>
            <a:endParaRPr lang="en-MY" sz="5400" dirty="0">
              <a:solidFill>
                <a:srgbClr val="F1C40F"/>
              </a:solidFill>
            </a:endParaRPr>
          </a:p>
        </p:txBody>
      </p:sp>
      <p:sp>
        <p:nvSpPr>
          <p:cNvPr id="3" name="内容占位符 2"/>
          <p:cNvSpPr>
            <a:spLocks noGrp="1"/>
          </p:cNvSpPr>
          <p:nvPr>
            <p:ph sz="half" idx="1"/>
          </p:nvPr>
        </p:nvSpPr>
        <p:spPr>
          <a:xfrm>
            <a:off x="609600" y="2606050"/>
            <a:ext cx="5384800" cy="3416714"/>
          </a:xfrm>
        </p:spPr>
        <p:txBody>
          <a:bodyPr vert="horz" lIns="91440" tIns="45720" rIns="91440" bIns="45720" rtlCol="0">
            <a:normAutofit lnSpcReduction="10000"/>
          </a:bodyPr>
          <a:lstStyle/>
          <a:p>
            <a:pPr marL="457200" indent="-457200" algn="just">
              <a:lnSpc>
                <a:spcPct val="120000"/>
              </a:lnSpc>
              <a:buFont typeface="+mj-lt"/>
              <a:buAutoNum type="arabicPeriod"/>
            </a:pPr>
            <a:r>
              <a:rPr lang="en-US" altLang="zh-CN" sz="2000"/>
              <a:t>Create a system which can keep the sales records and inventory information organized.</a:t>
            </a:r>
            <a:endParaRPr lang="en-US" altLang="zh-CN" sz="2000"/>
          </a:p>
          <a:p>
            <a:pPr marL="457200" indent="-457200" algn="just">
              <a:lnSpc>
                <a:spcPct val="120000"/>
              </a:lnSpc>
              <a:buFont typeface="+mj-lt"/>
              <a:buAutoNum type="arabicPeriod"/>
            </a:pPr>
            <a:endParaRPr lang="en-US" altLang="zh-CN" sz="2000"/>
          </a:p>
          <a:p>
            <a:pPr marL="457200" indent="-457200" algn="just">
              <a:lnSpc>
                <a:spcPct val="120000"/>
              </a:lnSpc>
              <a:buFont typeface="+mj-lt"/>
              <a:buAutoNum type="arabicPeriod"/>
            </a:pPr>
            <a:r>
              <a:rPr lang="en-US" altLang="zh-CN" sz="2000"/>
              <a:t>Built a system which can search appropriate information about the sales and inventory.</a:t>
            </a:r>
            <a:endParaRPr lang="en-US" altLang="zh-CN" sz="2000"/>
          </a:p>
          <a:p>
            <a:pPr marL="457200" indent="-457200" algn="just">
              <a:lnSpc>
                <a:spcPct val="120000"/>
              </a:lnSpc>
              <a:buFont typeface="+mj-lt"/>
              <a:buAutoNum type="arabicPeriod"/>
            </a:pPr>
            <a:endParaRPr lang="en-US" altLang="zh-CN" sz="2000"/>
          </a:p>
          <a:p>
            <a:pPr marL="457200" indent="-457200" algn="just">
              <a:lnSpc>
                <a:spcPct val="120000"/>
              </a:lnSpc>
              <a:buFont typeface="+mj-lt"/>
              <a:buAutoNum type="arabicPeriod"/>
            </a:pPr>
            <a:r>
              <a:rPr lang="en-US" altLang="zh-CN" sz="2000"/>
              <a:t>Help in increasing data security. </a:t>
            </a:r>
            <a:endParaRPr lang="en-US" altLang="zh-CN" sz="2000"/>
          </a:p>
          <a:p>
            <a:pPr algn="just">
              <a:lnSpc>
                <a:spcPct val="120000"/>
              </a:lnSpc>
            </a:pPr>
            <a:endParaRPr lang="en-US" altLang="zh-CN" sz="2000"/>
          </a:p>
        </p:txBody>
      </p:sp>
      <p:sp>
        <p:nvSpPr>
          <p:cNvPr id="4" name="内容占位符 3"/>
          <p:cNvSpPr>
            <a:spLocks noGrp="1"/>
          </p:cNvSpPr>
          <p:nvPr>
            <p:ph sz="half" idx="2"/>
          </p:nvPr>
        </p:nvSpPr>
        <p:spPr>
          <a:xfrm>
            <a:off x="6212205" y="2606050"/>
            <a:ext cx="5384800" cy="3416714"/>
          </a:xfrm>
        </p:spPr>
        <p:txBody>
          <a:bodyPr vert="horz" lIns="91440" tIns="45720" rIns="91440" bIns="45720" rtlCol="0">
            <a:normAutofit/>
          </a:bodyPr>
          <a:lstStyle/>
          <a:p>
            <a:pPr marL="457200" indent="-457200" algn="just">
              <a:lnSpc>
                <a:spcPct val="120000"/>
              </a:lnSpc>
              <a:buFont typeface="+mj-lt"/>
              <a:buAutoNum type="arabicPeriod" startAt="4"/>
            </a:pPr>
            <a:r>
              <a:rPr lang="en-US" altLang="zh-CN" sz="2000">
                <a:sym typeface="+mn-ea"/>
              </a:rPr>
              <a:t>Help the owner to check on the available stock before selling.</a:t>
            </a:r>
            <a:endParaRPr lang="en-US" altLang="zh-CN" sz="2000">
              <a:sym typeface="+mn-ea"/>
            </a:endParaRPr>
          </a:p>
          <a:p>
            <a:pPr marL="457200" indent="-457200" algn="just">
              <a:lnSpc>
                <a:spcPct val="120000"/>
              </a:lnSpc>
              <a:buFont typeface="+mj-lt"/>
              <a:buAutoNum type="arabicPeriod" startAt="4"/>
            </a:pPr>
            <a:endParaRPr lang="en-US" altLang="zh-CN" sz="2000">
              <a:sym typeface="+mn-ea"/>
            </a:endParaRPr>
          </a:p>
          <a:p>
            <a:pPr marL="457200" indent="-457200" algn="just">
              <a:lnSpc>
                <a:spcPct val="120000"/>
              </a:lnSpc>
              <a:buFont typeface="+mj-lt"/>
              <a:buAutoNum type="arabicPeriod" startAt="4"/>
            </a:pPr>
            <a:r>
              <a:rPr lang="en-US" altLang="zh-CN" sz="2000" dirty="0"/>
              <a:t>Improve the effectiveness in searching the sales report of the product.</a:t>
            </a:r>
            <a:endParaRPr lang="en-US" altLang="zh-CN" sz="2000" dirty="0"/>
          </a:p>
          <a:p>
            <a:pPr marL="457200" indent="-457200" algn="just">
              <a:lnSpc>
                <a:spcPct val="120000"/>
              </a:lnSpc>
              <a:buFont typeface="+mj-lt"/>
              <a:buAutoNum type="arabicPeriod" startAt="4"/>
            </a:pPr>
            <a:endParaRPr lang="en-US" altLang="zh-CN" sz="2000" dirty="0"/>
          </a:p>
          <a:p>
            <a:pPr marL="457200" indent="-457200" algn="just">
              <a:lnSpc>
                <a:spcPct val="120000"/>
              </a:lnSpc>
              <a:buFont typeface="+mj-lt"/>
              <a:buAutoNum type="arabicPeriod" startAt="4"/>
            </a:pPr>
            <a:r>
              <a:rPr lang="en-US" altLang="zh-CN" sz="2000" dirty="0"/>
              <a:t>Minimize data inconsistency in the sales records and inventory.</a:t>
            </a:r>
            <a:endParaRPr lang="en-US" altLang="zh-CN" sz="20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6" name="组合 3"/>
          <p:cNvGrpSpPr/>
          <p:nvPr/>
        </p:nvGrpSpPr>
        <p:grpSpPr bwMode="auto">
          <a:xfrm rot="-1213919">
            <a:off x="-715963" y="-1098550"/>
            <a:ext cx="3438526" cy="2754313"/>
            <a:chOff x="0" y="0"/>
            <a:chExt cx="1944216" cy="1557193"/>
          </a:xfrm>
        </p:grpSpPr>
        <p:sp>
          <p:nvSpPr>
            <p:cNvPr id="8"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9"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10" name="组合 6"/>
          <p:cNvGrpSpPr/>
          <p:nvPr/>
        </p:nvGrpSpPr>
        <p:grpSpPr bwMode="auto">
          <a:xfrm rot="-1124608">
            <a:off x="183678" y="346296"/>
            <a:ext cx="1906472" cy="557213"/>
            <a:chOff x="0" y="0"/>
            <a:chExt cx="1430291" cy="418170"/>
          </a:xfrm>
        </p:grpSpPr>
        <p:pic>
          <p:nvPicPr>
            <p:cNvPr id="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8"/>
            <p:cNvSpPr>
              <a:spLocks noChangeArrowheads="1"/>
            </p:cNvSpPr>
            <p:nvPr/>
          </p:nvSpPr>
          <p:spPr bwMode="auto">
            <a:xfrm>
              <a:off x="559440" y="35688"/>
              <a:ext cx="870851"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tLang="zh-CN">
                  <a:latin typeface="Microsoft YaHei" panose="020B0503020204020204" charset="-122"/>
                  <a:ea typeface="Microsoft YaHei" panose="020B0503020204020204" charset="-122"/>
                  <a:sym typeface="Microsoft YaHei" panose="020B0503020204020204" charset="-122"/>
                </a:rPr>
                <a:t>SCOPE</a:t>
              </a:r>
              <a:endParaRPr lang="en-MY" altLang="zh-CN">
                <a:latin typeface="Microsoft YaHei" panose="020B0503020204020204" charset="-122"/>
                <a:ea typeface="Microsoft YaHei" panose="020B0503020204020204" charset="-122"/>
                <a:sym typeface="Microsoft YaHei" panose="020B0503020204020204" charset="-122"/>
              </a:endParaRPr>
            </a:p>
          </p:txBody>
        </p:sp>
      </p:grpSp>
      <p:sp>
        <p:nvSpPr>
          <p:cNvPr id="5" name="标题 4"/>
          <p:cNvSpPr>
            <a:spLocks noGrp="1"/>
          </p:cNvSpPr>
          <p:nvPr>
            <p:ph type="title" idx="4294967295"/>
          </p:nvPr>
        </p:nvSpPr>
        <p:spPr>
          <a:xfrm>
            <a:off x="3049270" y="775335"/>
            <a:ext cx="4937125" cy="1216660"/>
          </a:xfrm>
        </p:spPr>
        <p:txBody>
          <a:bodyPr/>
          <a:lstStyle/>
          <a:p>
            <a:r>
              <a:rPr lang="en-US" altLang="zh-CN" dirty="0">
                <a:solidFill>
                  <a:srgbClr val="F1C40F"/>
                </a:solidFill>
              </a:rPr>
              <a:t>Scope of the project</a:t>
            </a:r>
            <a:endParaRPr lang="en-US" altLang="zh-CN" dirty="0">
              <a:solidFill>
                <a:srgbClr val="F1C40F"/>
              </a:solidFill>
            </a:endParaRPr>
          </a:p>
        </p:txBody>
      </p:sp>
      <p:sp>
        <p:nvSpPr>
          <p:cNvPr id="7" name="文本占位符 6"/>
          <p:cNvSpPr>
            <a:spLocks noGrp="1"/>
          </p:cNvSpPr>
          <p:nvPr>
            <p:ph type="body" sz="half" idx="4294967295"/>
          </p:nvPr>
        </p:nvSpPr>
        <p:spPr>
          <a:xfrm>
            <a:off x="785495" y="1837690"/>
            <a:ext cx="9812020" cy="4289425"/>
          </a:xfrm>
        </p:spPr>
        <p:txBody>
          <a:bodyPr>
            <a:scene3d>
              <a:camera prst="orthographicFront"/>
              <a:lightRig rig="threePt" dir="t"/>
            </a:scene3d>
          </a:bodyPr>
          <a:lstStyle/>
          <a:p>
            <a:pPr>
              <a:lnSpc>
                <a:spcPct val="120000"/>
              </a:lnSpc>
            </a:pPr>
            <a:r>
              <a:rPr lang="en-MY" altLang="en-US" sz="1800"/>
              <a:t>T</a:t>
            </a:r>
            <a:r>
              <a:rPr lang="en-US" altLang="zh-CN" sz="1800"/>
              <a:t>he system is computer-based</a:t>
            </a:r>
            <a:endParaRPr lang="en-US" altLang="zh-CN" sz="1800"/>
          </a:p>
          <a:p>
            <a:pPr lvl="1">
              <a:lnSpc>
                <a:spcPct val="120000"/>
              </a:lnSpc>
            </a:pPr>
            <a:r>
              <a:rPr lang="en-US" altLang="zh-CN" sz="1600"/>
              <a:t>because is more reliable in storing large data. </a:t>
            </a:r>
            <a:endParaRPr lang="en-US" altLang="zh-CN" sz="1600"/>
          </a:p>
          <a:p>
            <a:pPr lvl="1">
              <a:lnSpc>
                <a:spcPct val="120000"/>
              </a:lnSpc>
            </a:pPr>
            <a:r>
              <a:rPr lang="en-US" altLang="zh-CN" sz="1600"/>
              <a:t>easily create, read, update and delete the data. The system is offline to increase data security. </a:t>
            </a:r>
            <a:endParaRPr lang="en-US" altLang="zh-CN" sz="1600"/>
          </a:p>
          <a:p>
            <a:pPr>
              <a:lnSpc>
                <a:spcPct val="120000"/>
              </a:lnSpc>
            </a:pPr>
            <a:r>
              <a:rPr lang="en-US" altLang="zh-CN" sz="1800"/>
              <a:t>The system will have the database to keep the sales and inventory records. </a:t>
            </a:r>
            <a:endParaRPr lang="en-US" altLang="zh-CN" sz="1800"/>
          </a:p>
          <a:p>
            <a:pPr lvl="1">
              <a:lnSpc>
                <a:spcPct val="120000"/>
              </a:lnSpc>
            </a:pPr>
            <a:r>
              <a:rPr lang="en-US" altLang="zh-CN" sz="1600"/>
              <a:t>The designed system will show the sales records of the store. </a:t>
            </a:r>
            <a:endParaRPr lang="en-US" altLang="zh-CN" sz="1600"/>
          </a:p>
          <a:p>
            <a:pPr lvl="1">
              <a:lnSpc>
                <a:spcPct val="120000"/>
              </a:lnSpc>
            </a:pPr>
            <a:r>
              <a:rPr lang="en-MY" altLang="en-US" sz="1600"/>
              <a:t>I</a:t>
            </a:r>
            <a:r>
              <a:rPr lang="en-US" altLang="zh-CN" sz="1600"/>
              <a:t>t will have a clear list of sales, product name, product ID, product sales dates, product price, suppliers and receipt number. </a:t>
            </a:r>
            <a:endParaRPr lang="en-US" altLang="zh-CN" sz="1600"/>
          </a:p>
          <a:p>
            <a:pPr lvl="1">
              <a:lnSpc>
                <a:spcPct val="120000"/>
              </a:lnSpc>
            </a:pPr>
            <a:r>
              <a:rPr lang="en-US" altLang="zh-CN" sz="1600"/>
              <a:t>For the inventory, it will have a clear list of product name, product ID,category, number of stock and suppliers. </a:t>
            </a:r>
            <a:endParaRPr lang="en-US" altLang="zh-CN" sz="1600"/>
          </a:p>
          <a:p>
            <a:pPr>
              <a:lnSpc>
                <a:spcPct val="120000"/>
              </a:lnSpc>
            </a:pPr>
            <a:r>
              <a:rPr lang="en-US" altLang="zh-CN" sz="1800"/>
              <a:t>The owner can search any characteristics of the product and the system will list it out. </a:t>
            </a:r>
            <a:endParaRPr lang="en-US" altLang="zh-CN" sz="1800"/>
          </a:p>
          <a:p>
            <a:pPr lvl="1">
              <a:lnSpc>
                <a:spcPct val="120000"/>
              </a:lnSpc>
            </a:pPr>
            <a:r>
              <a:rPr lang="en-US" altLang="zh-CN" sz="1600"/>
              <a:t>The system will also list out the store’s inventory alphabetically. </a:t>
            </a:r>
            <a:endParaRPr lang="en-US" altLang="zh-CN" sz="1600"/>
          </a:p>
          <a:p>
            <a:pPr lvl="1">
              <a:lnSpc>
                <a:spcPct val="120000"/>
              </a:lnSpc>
            </a:pPr>
            <a:r>
              <a:rPr lang="en-US" altLang="zh-CN" sz="1600"/>
              <a:t>This system will also sort the sales report by date which will allow the owner to search for a particular report easily.</a:t>
            </a:r>
            <a:endParaRPr lang="en-US" altLang="zh-CN" sz="16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0482" name="Display"/>
          <p:cNvGrpSpPr/>
          <p:nvPr/>
        </p:nvGrpSpPr>
        <p:grpSpPr bwMode="auto">
          <a:xfrm>
            <a:off x="3949700" y="1454150"/>
            <a:ext cx="7218680" cy="4547870"/>
            <a:chOff x="0" y="0"/>
            <a:chExt cx="3410" cy="1632"/>
          </a:xfrm>
          <a:gradFill>
            <a:gsLst>
              <a:gs pos="50000">
                <a:srgbClr val="BFBFBF">
                  <a:alpha val="100000"/>
                </a:srgbClr>
              </a:gs>
              <a:gs pos="0">
                <a:schemeClr val="bg1">
                  <a:lumMod val="50000"/>
                </a:schemeClr>
              </a:gs>
              <a:gs pos="100000">
                <a:schemeClr val="bg1">
                  <a:lumMod val="50000"/>
                </a:schemeClr>
              </a:gs>
            </a:gsLst>
            <a:lin ang="0" scaled="0"/>
          </a:gradFill>
        </p:grpSpPr>
        <p:pic>
          <p:nvPicPr>
            <p:cNvPr id="20492" name="Display"/>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410" cy="16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93" name="Text Box 4"/>
            <p:cNvSpPr txBox="1">
              <a:spLocks noChangeArrowheads="1"/>
            </p:cNvSpPr>
            <p:nvPr/>
          </p:nvSpPr>
          <p:spPr bwMode="auto">
            <a:xfrm>
              <a:off x="1" y="1"/>
              <a:ext cx="3410" cy="16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en-US" altLang="zh-CN" sz="1200">
                <a:solidFill>
                  <a:srgbClr val="262626"/>
                </a:solidFill>
                <a:latin typeface="Calibri" panose="020F0502020204030204" charset="0"/>
                <a:ea typeface="SimSun" panose="02010600030101010101" pitchFamily="2" charset="-122"/>
              </a:endParaRPr>
            </a:p>
          </p:txBody>
        </p:sp>
      </p:grpSp>
      <p:pic>
        <p:nvPicPr>
          <p:cNvPr id="2048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38" y="1454150"/>
            <a:ext cx="2447925"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2794000"/>
            <a:ext cx="1768475"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486" name="组合 7"/>
          <p:cNvGrpSpPr/>
          <p:nvPr/>
        </p:nvGrpSpPr>
        <p:grpSpPr bwMode="auto">
          <a:xfrm rot="-1213919">
            <a:off x="-715963" y="-1098550"/>
            <a:ext cx="3438526" cy="2754313"/>
            <a:chOff x="0" y="0"/>
            <a:chExt cx="1944216" cy="1557193"/>
          </a:xfrm>
        </p:grpSpPr>
        <p:sp>
          <p:nvSpPr>
            <p:cNvPr id="20490" name="矩形 8"/>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20491" name="等腰三角形 9"/>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20487" name="组合 10"/>
          <p:cNvGrpSpPr/>
          <p:nvPr/>
        </p:nvGrpSpPr>
        <p:grpSpPr bwMode="auto">
          <a:xfrm rot="-1124608">
            <a:off x="166251" y="240702"/>
            <a:ext cx="2563697" cy="557213"/>
            <a:chOff x="0" y="0"/>
            <a:chExt cx="1923360" cy="418170"/>
          </a:xfrm>
        </p:grpSpPr>
        <p:pic>
          <p:nvPicPr>
            <p:cNvPr id="204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矩形 12"/>
            <p:cNvSpPr>
              <a:spLocks noChangeArrowheads="1"/>
            </p:cNvSpPr>
            <p:nvPr/>
          </p:nvSpPr>
          <p:spPr bwMode="auto">
            <a:xfrm>
              <a:off x="559440" y="35688"/>
              <a:ext cx="1363920"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b="1">
                  <a:latin typeface="Microsoft YaHei" panose="020B0503020204020204" charset="-122"/>
                  <a:ea typeface="Microsoft YaHei" panose="020B0503020204020204" charset="-122"/>
                  <a:sym typeface="Microsoft YaHei" panose="020B0503020204020204" charset="-122"/>
                </a:rPr>
                <a:t>Significant</a:t>
              </a:r>
              <a:endParaRPr lang="en-MY">
                <a:latin typeface="Microsoft YaHei" panose="020B0503020204020204" charset="-122"/>
                <a:ea typeface="Microsoft YaHei" panose="020B0503020204020204" charset="-122"/>
                <a:sym typeface="Microsoft YaHei" panose="020B0503020204020204" charset="-122"/>
              </a:endParaRPr>
            </a:p>
          </p:txBody>
        </p:sp>
      </p:grpSp>
      <p:sp>
        <p:nvSpPr>
          <p:cNvPr id="2" name="标题 1"/>
          <p:cNvSpPr>
            <a:spLocks noGrp="1"/>
          </p:cNvSpPr>
          <p:nvPr/>
        </p:nvSpPr>
        <p:spPr>
          <a:xfrm>
            <a:off x="3287395" y="313690"/>
            <a:ext cx="7307580" cy="1143000"/>
          </a:xfrm>
          <a:prstGeom prst="rect">
            <a:avLst/>
          </a:prstGeom>
          <a:noFill/>
          <a:ln>
            <a:noFill/>
          </a:ln>
        </p:spPr>
        <p:txBody>
          <a:bodyPr vert="horz" wrap="square" lIns="91440" tIns="45720" rIns="91440" bIns="45720" numCol="1" rtlCol="0" anchor="ctr" anchorCtr="0" compatLnSpc="1">
            <a:normAutofit fontScale="85000"/>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SimHei" panose="02010609060101010101" pitchFamily="49" charset="-122"/>
              </a:defRPr>
            </a:lvl5pPr>
            <a:lvl6pPr marL="6096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6pPr>
            <a:lvl7pPr marL="12192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7pPr>
            <a:lvl8pPr marL="18288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8pPr>
            <a:lvl9pPr marL="2438400" algn="ctr" rtl="0" fontAlgn="base">
              <a:spcBef>
                <a:spcPct val="0"/>
              </a:spcBef>
              <a:spcAft>
                <a:spcPct val="0"/>
              </a:spcAft>
              <a:defRPr sz="5865">
                <a:solidFill>
                  <a:schemeClr val="tx1"/>
                </a:solidFill>
                <a:latin typeface="Calibri" panose="020F0502020204030204" charset="0"/>
                <a:ea typeface="SimSun" panose="02010600030101010101" pitchFamily="2" charset="-122"/>
              </a:defRPr>
            </a:lvl9pPr>
          </a:lstStyle>
          <a:p>
            <a:pPr algn="ctr"/>
            <a:r>
              <a:rPr lang="en-MY" sz="5400" dirty="0">
                <a:solidFill>
                  <a:srgbClr val="F1C40F"/>
                </a:solidFill>
              </a:rPr>
              <a:t>Significance of the project</a:t>
            </a:r>
            <a:endParaRPr lang="en-MY" sz="5400" dirty="0">
              <a:solidFill>
                <a:srgbClr val="F1C40F"/>
              </a:solidFill>
            </a:endParaRPr>
          </a:p>
        </p:txBody>
      </p:sp>
      <p:sp>
        <p:nvSpPr>
          <p:cNvPr id="3" name="文本框 2"/>
          <p:cNvSpPr txBox="1"/>
          <p:nvPr/>
        </p:nvSpPr>
        <p:spPr>
          <a:xfrm>
            <a:off x="3951605" y="1454150"/>
            <a:ext cx="7149465" cy="4944110"/>
          </a:xfrm>
          <a:prstGeom prst="rect">
            <a:avLst/>
          </a:prstGeom>
          <a:noFill/>
        </p:spPr>
        <p:txBody>
          <a:bodyPr wrap="square" rtlCol="0">
            <a:spAutoFit/>
          </a:bodyPr>
          <a:lstStyle/>
          <a:p>
            <a:pPr algn="just" eaLnBrk="1" hangingPunct="1">
              <a:lnSpc>
                <a:spcPct val="150000"/>
              </a:lnSpc>
              <a:spcBef>
                <a:spcPct val="0"/>
              </a:spcBef>
              <a:spcAft>
                <a:spcPts val="800"/>
              </a:spcAft>
              <a:buFont typeface="Arial" panose="020B0604020202020204" pitchFamily="34" charset="0"/>
              <a:buChar char="•"/>
              <a:defRPr/>
            </a:pPr>
            <a:r>
              <a:rPr lang="en-US" altLang="zh-CN" sz="1600">
                <a:latin typeface="Times New Roman" panose="02020603050405020304" charset="0"/>
              </a:rPr>
              <a:t>We will learn how to create a database and discuss the techniques used to implement the system of the program. </a:t>
            </a:r>
            <a:endParaRPr lang="en-US" altLang="zh-CN" sz="1600">
              <a:latin typeface="Times New Roman" panose="02020603050405020304" charset="0"/>
            </a:endParaRPr>
          </a:p>
          <a:p>
            <a:pPr algn="just" eaLnBrk="1" hangingPunct="1">
              <a:lnSpc>
                <a:spcPct val="150000"/>
              </a:lnSpc>
              <a:spcBef>
                <a:spcPct val="0"/>
              </a:spcBef>
              <a:spcAft>
                <a:spcPts val="800"/>
              </a:spcAft>
              <a:buFont typeface="Arial" panose="020B0604020202020204" pitchFamily="34" charset="0"/>
              <a:buChar char="•"/>
              <a:defRPr/>
            </a:pPr>
            <a:r>
              <a:rPr lang="en-MY" altLang="en-US" sz="1600">
                <a:latin typeface="Times New Roman" panose="02020603050405020304" charset="0"/>
              </a:rPr>
              <a:t>S</a:t>
            </a:r>
            <a:r>
              <a:rPr lang="en-US" altLang="zh-CN" sz="1600">
                <a:latin typeface="Times New Roman" panose="02020603050405020304" charset="0"/>
              </a:rPr>
              <a:t>tudy the importance of analyzing the current system’s database and implement a database system which can improve the effectiveness in management. </a:t>
            </a:r>
            <a:endParaRPr lang="en-US" altLang="zh-CN" sz="1600">
              <a:latin typeface="Times New Roman" panose="02020603050405020304" charset="0"/>
            </a:endParaRPr>
          </a:p>
          <a:p>
            <a:pPr algn="just" eaLnBrk="1" hangingPunct="1">
              <a:lnSpc>
                <a:spcPct val="150000"/>
              </a:lnSpc>
              <a:spcBef>
                <a:spcPct val="0"/>
              </a:spcBef>
              <a:spcAft>
                <a:spcPts val="800"/>
              </a:spcAft>
              <a:buFont typeface="Arial" panose="020B0604020202020204" pitchFamily="34" charset="0"/>
              <a:buChar char="•"/>
              <a:defRPr/>
            </a:pPr>
            <a:r>
              <a:rPr lang="en-US" altLang="zh-CN" sz="1600">
                <a:latin typeface="Times New Roman" panose="02020603050405020304" charset="0"/>
              </a:rPr>
              <a:t>The analysis of this information leads to the development of a concept for a new database system. </a:t>
            </a:r>
            <a:endParaRPr lang="en-US" altLang="zh-CN" sz="1600">
              <a:latin typeface="Times New Roman" panose="02020603050405020304" charset="0"/>
            </a:endParaRPr>
          </a:p>
          <a:p>
            <a:pPr algn="just" eaLnBrk="1" hangingPunct="1">
              <a:lnSpc>
                <a:spcPct val="150000"/>
              </a:lnSpc>
              <a:spcBef>
                <a:spcPct val="0"/>
              </a:spcBef>
              <a:spcAft>
                <a:spcPts val="800"/>
              </a:spcAft>
              <a:buFont typeface="Arial" panose="020B0604020202020204" pitchFamily="34" charset="0"/>
              <a:buChar char="•"/>
              <a:defRPr/>
            </a:pPr>
            <a:r>
              <a:rPr lang="en-US" altLang="zh-CN" sz="1600">
                <a:latin typeface="Times New Roman" panose="02020603050405020304" charset="0"/>
              </a:rPr>
              <a:t>The system is designed and built based on the issues</a:t>
            </a:r>
            <a:r>
              <a:rPr lang="en-MY" altLang="en-US" sz="1600">
                <a:latin typeface="Times New Roman" panose="02020603050405020304" charset="0"/>
              </a:rPr>
              <a:t>.</a:t>
            </a:r>
            <a:endParaRPr lang="en-MY" altLang="en-US" sz="1600">
              <a:latin typeface="Times New Roman" panose="02020603050405020304" charset="0"/>
            </a:endParaRPr>
          </a:p>
          <a:p>
            <a:pPr algn="just" eaLnBrk="1" hangingPunct="1">
              <a:lnSpc>
                <a:spcPct val="150000"/>
              </a:lnSpc>
              <a:spcBef>
                <a:spcPct val="0"/>
              </a:spcBef>
              <a:spcAft>
                <a:spcPts val="800"/>
              </a:spcAft>
              <a:buFont typeface="Arial" panose="020B0604020202020204" pitchFamily="34" charset="0"/>
              <a:buChar char="•"/>
              <a:defRPr/>
            </a:pPr>
            <a:r>
              <a:rPr lang="en-US" altLang="zh-CN" sz="1600">
                <a:latin typeface="Times New Roman" panose="02020603050405020304" charset="0"/>
              </a:rPr>
              <a:t>Since it is generally known that the database can be search and retrieved very quickly without having to manually check the list to see because it shares collection of logically related data and a description of this data, designed to meet the information needs of an organization</a:t>
            </a:r>
            <a:r>
              <a:rPr lang="en-MY" altLang="en-US" sz="1600">
                <a:latin typeface="Times New Roman" panose="02020603050405020304" charset="0"/>
              </a:rPr>
              <a:t>.</a:t>
            </a:r>
            <a:endParaRPr lang="en-MY" altLang="en-US" sz="1600">
              <a:latin typeface="Times New Roman" panose="02020603050405020304" charset="0"/>
            </a:endParaRPr>
          </a:p>
          <a:p>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5" name="组合 3"/>
          <p:cNvGrpSpPr/>
          <p:nvPr/>
        </p:nvGrpSpPr>
        <p:grpSpPr bwMode="auto">
          <a:xfrm rot="-1213919">
            <a:off x="-715963" y="-1098550"/>
            <a:ext cx="3438526" cy="2754313"/>
            <a:chOff x="0" y="0"/>
            <a:chExt cx="1944216" cy="1557193"/>
          </a:xfrm>
        </p:grpSpPr>
        <p:sp>
          <p:nvSpPr>
            <p:cNvPr id="6"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7"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8" name="组合 6"/>
          <p:cNvGrpSpPr/>
          <p:nvPr/>
        </p:nvGrpSpPr>
        <p:grpSpPr bwMode="auto">
          <a:xfrm rot="-1124608">
            <a:off x="183527" y="345378"/>
            <a:ext cx="1912187" cy="557213"/>
            <a:chOff x="0" y="0"/>
            <a:chExt cx="1434578" cy="418170"/>
          </a:xfrm>
        </p:grpSpPr>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8"/>
            <p:cNvSpPr>
              <a:spLocks noChangeArrowheads="1"/>
            </p:cNvSpPr>
            <p:nvPr/>
          </p:nvSpPr>
          <p:spPr bwMode="auto">
            <a:xfrm>
              <a:off x="559440" y="35688"/>
              <a:ext cx="875138"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b="1">
                  <a:latin typeface="Microsoft YaHei" panose="020B0503020204020204" charset="-122"/>
                  <a:ea typeface="Microsoft YaHei" panose="020B0503020204020204" charset="-122"/>
                  <a:sym typeface="Microsoft YaHei" panose="020B0503020204020204" charset="-122"/>
                </a:rPr>
                <a:t>Model</a:t>
              </a:r>
              <a:endParaRPr lang="en-MY">
                <a:latin typeface="Microsoft YaHei" panose="020B0503020204020204" charset="-122"/>
                <a:ea typeface="Microsoft YaHei" panose="020B0503020204020204" charset="-122"/>
                <a:sym typeface="Microsoft YaHei" panose="020B0503020204020204" charset="-122"/>
              </a:endParaRPr>
            </a:p>
          </p:txBody>
        </p:sp>
      </p:grpSp>
      <p:cxnSp>
        <p:nvCxnSpPr>
          <p:cNvPr id="10" name="直接连接符 9"/>
          <p:cNvCxnSpPr/>
          <p:nvPr/>
        </p:nvCxnSpPr>
        <p:spPr>
          <a:xfrm>
            <a:off x="493395" y="3293110"/>
            <a:ext cx="11321415" cy="469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3394" y="2075355"/>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dirty="0">
                <a:solidFill>
                  <a:srgbClr val="F1C40F"/>
                </a:solidFill>
              </a:rPr>
              <a:t> Chosen software process model</a:t>
            </a:r>
            <a:endParaRPr lang="en-US" altLang="zh-CN" dirty="0">
              <a:solidFill>
                <a:srgbClr val="F1C40F"/>
              </a:solidFill>
            </a:endParaRPr>
          </a:p>
        </p:txBody>
      </p:sp>
      <p:sp>
        <p:nvSpPr>
          <p:cNvPr id="3" name="文本框 2"/>
          <p:cNvSpPr txBox="1"/>
          <p:nvPr/>
        </p:nvSpPr>
        <p:spPr>
          <a:xfrm>
            <a:off x="493395" y="3425825"/>
            <a:ext cx="11321415" cy="3174365"/>
          </a:xfrm>
          <a:prstGeom prst="rect">
            <a:avLst/>
          </a:prstGeom>
        </p:spPr>
        <p:txBody>
          <a:bodyPr vert="horz" lIns="91440" tIns="45720" rIns="91440" bIns="45720" rtlCol="0">
            <a:normAutofit fontScale="67500" lnSpcReduction="10000"/>
            <a:scene3d>
              <a:camera prst="orthographicFront"/>
              <a:lightRig rig="threePt" dir="t"/>
            </a:scene3d>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Microsoft YaHei"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57200" indent="-457200">
              <a:lnSpc>
                <a:spcPct val="150000"/>
              </a:lnSpc>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rPr>
              <a:t>The chosen process model is Throwaway Prototyping.</a:t>
            </a:r>
            <a:endParaRPr lang="en-US" altLang="zh-CN" dirty="0">
              <a:solidFill>
                <a:schemeClr val="tx1"/>
              </a:solidFill>
              <a:effectLst>
                <a:outerShdw blurRad="38100" dist="19050" dir="2700000" algn="tl" rotWithShape="0">
                  <a:schemeClr val="dk1">
                    <a:alpha val="40000"/>
                  </a:schemeClr>
                </a:outerShdw>
              </a:effectLst>
            </a:endParaRPr>
          </a:p>
          <a:p>
            <a:pPr marL="457200" indent="-457200">
              <a:lnSpc>
                <a:spcPct val="150000"/>
              </a:lnSpc>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rPr>
              <a:t>It is suitable for project with unclear user requirement and unfamiliar technology.</a:t>
            </a:r>
            <a:endParaRPr lang="en-US" altLang="zh-CN" dirty="0">
              <a:solidFill>
                <a:schemeClr val="tx1"/>
              </a:solidFill>
              <a:effectLst>
                <a:outerShdw blurRad="38100" dist="19050" dir="2700000" algn="tl" rotWithShape="0">
                  <a:schemeClr val="dk1">
                    <a:alpha val="40000"/>
                  </a:schemeClr>
                </a:outerShdw>
              </a:effectLst>
            </a:endParaRPr>
          </a:p>
          <a:p>
            <a:pPr marL="457200" indent="-457200">
              <a:lnSpc>
                <a:spcPct val="150000"/>
              </a:lnSpc>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rPr>
              <a:t>It functions by providing proof that something can indeed be done in terms of systems and strategies. </a:t>
            </a:r>
            <a:endParaRPr lang="en-US" altLang="zh-CN" dirty="0">
              <a:solidFill>
                <a:schemeClr val="tx1"/>
              </a:solidFill>
              <a:effectLst>
                <a:outerShdw blurRad="38100" dist="19050" dir="2700000" algn="tl" rotWithShape="0">
                  <a:schemeClr val="dk1">
                    <a:alpha val="40000"/>
                  </a:schemeClr>
                </a:outerShdw>
              </a:effectLst>
            </a:endParaRPr>
          </a:p>
          <a:p>
            <a:pPr marL="457200" indent="-457200">
              <a:lnSpc>
                <a:spcPct val="150000"/>
              </a:lnSpc>
              <a:buFont typeface="Arial" panose="020B0604020202020204" pitchFamily="34" charset="0"/>
              <a:buChar char="•"/>
            </a:pPr>
            <a:r>
              <a:rPr lang="en-US" altLang="zh-CN" dirty="0">
                <a:solidFill>
                  <a:schemeClr val="tx1"/>
                </a:solidFill>
                <a:effectLst>
                  <a:outerShdw blurRad="38100" dist="19050" dir="2700000" algn="tl" rotWithShape="0">
                    <a:schemeClr val="dk1">
                      <a:alpha val="40000"/>
                    </a:schemeClr>
                  </a:outerShdw>
                </a:effectLst>
              </a:rPr>
              <a:t>it can prevent these from taking place as soon as the product or service is introduced to the user.</a:t>
            </a:r>
            <a:endParaRPr lang="en-US" altLang="zh-CN" dirty="0">
              <a:solidFill>
                <a:schemeClr val="tx1"/>
              </a:solidFill>
              <a:effectLst>
                <a:outerShdw blurRad="38100" dist="19050" dir="2700000" algn="tl" rotWithShape="0">
                  <a:schemeClr val="dk1">
                    <a:alpha val="40000"/>
                  </a:schemeClr>
                </a:outerShdw>
              </a:effectLst>
            </a:endParaRPr>
          </a:p>
        </p:txBody>
      </p:sp>
      <p:pic>
        <p:nvPicPr>
          <p:cNvPr id="4" name="Picture 2" descr="fig_02_07"/>
          <p:cNvPicPr preferRelativeResize="0">
            <a:picLocks noChangeAspect="1" noChangeArrowheads="1"/>
          </p:cNvPicPr>
          <p:nvPr/>
        </p:nvPicPr>
        <p:blipFill>
          <a:blip r:embed="rId2"/>
          <a:srcRect/>
          <a:stretch>
            <a:fillRect/>
          </a:stretch>
        </p:blipFill>
        <p:spPr>
          <a:xfrm>
            <a:off x="3191193" y="128270"/>
            <a:ext cx="5627716" cy="1932709"/>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3" name="组合 3"/>
          <p:cNvGrpSpPr/>
          <p:nvPr/>
        </p:nvGrpSpPr>
        <p:grpSpPr bwMode="auto">
          <a:xfrm rot="-1213919">
            <a:off x="-715963" y="-1098550"/>
            <a:ext cx="3438526" cy="2754313"/>
            <a:chOff x="0" y="0"/>
            <a:chExt cx="1944216" cy="1557193"/>
          </a:xfrm>
        </p:grpSpPr>
        <p:sp>
          <p:nvSpPr>
            <p:cNvPr id="4" name="矩形 4"/>
            <p:cNvSpPr>
              <a:spLocks noChangeArrowheads="1"/>
            </p:cNvSpPr>
            <p:nvPr/>
          </p:nvSpPr>
          <p:spPr bwMode="auto">
            <a:xfrm>
              <a:off x="0" y="0"/>
              <a:ext cx="1944216" cy="1224136"/>
            </a:xfrm>
            <a:prstGeom prst="rect">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sp>
          <p:nvSpPr>
            <p:cNvPr id="6" name="等腰三角形 5"/>
            <p:cNvSpPr>
              <a:spLocks noChangeArrowheads="1"/>
            </p:cNvSpPr>
            <p:nvPr/>
          </p:nvSpPr>
          <p:spPr bwMode="auto">
            <a:xfrm flipV="1">
              <a:off x="709042" y="1136254"/>
              <a:ext cx="421223" cy="420939"/>
            </a:xfrm>
            <a:prstGeom prst="triangle">
              <a:avLst>
                <a:gd name="adj" fmla="val 56042"/>
              </a:avLst>
            </a:prstGeom>
            <a:solidFill>
              <a:schemeClr val="bg1"/>
            </a:solidFill>
            <a:ln w="25400">
              <a:solidFill>
                <a:schemeClr val="bg1"/>
              </a:solidFill>
              <a:miter lim="800000"/>
            </a:ln>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algn="ctr" eaLnBrk="1" hangingPunct="1">
                <a:spcBef>
                  <a:spcPct val="0"/>
                </a:spcBef>
                <a:buFont typeface="Arial" panose="020B0604020202020204" pitchFamily="34" charset="0"/>
                <a:buNone/>
              </a:pPr>
              <a:endParaRPr lang="zh-CN" altLang="en-US">
                <a:solidFill>
                  <a:srgbClr val="FFFFFF"/>
                </a:solidFill>
                <a:latin typeface="Calibri" panose="020F0502020204030204" charset="0"/>
                <a:ea typeface="SimSun" panose="02010600030101010101" pitchFamily="2" charset="-122"/>
              </a:endParaRPr>
            </a:p>
          </p:txBody>
        </p:sp>
      </p:grpSp>
      <p:grpSp>
        <p:nvGrpSpPr>
          <p:cNvPr id="7" name="组合 6"/>
          <p:cNvGrpSpPr/>
          <p:nvPr/>
        </p:nvGrpSpPr>
        <p:grpSpPr bwMode="auto">
          <a:xfrm rot="-1124608">
            <a:off x="175546" y="297019"/>
            <a:ext cx="2213178" cy="557213"/>
            <a:chOff x="0" y="0"/>
            <a:chExt cx="1660390" cy="418170"/>
          </a:xfrm>
        </p:grpSpPr>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35964" cy="41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559440" y="35688"/>
              <a:ext cx="1100950" cy="3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SimHei" panose="02010609060101010101" pitchFamily="49" charset="-122"/>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SimHei" panose="02010609060101010101" pitchFamily="49" charset="-122"/>
                </a:defRPr>
              </a:lvl2pPr>
              <a:lvl3pPr marL="11430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SimHei" panose="02010609060101010101" pitchFamily="49" charset="-122"/>
                </a:defRPr>
              </a:lvl9pPr>
            </a:lstStyle>
            <a:p>
              <a:pPr eaLnBrk="1" hangingPunct="1">
                <a:spcBef>
                  <a:spcPct val="0"/>
                </a:spcBef>
                <a:buFont typeface="Arial" panose="020B0604020202020204" pitchFamily="34" charset="0"/>
                <a:buNone/>
              </a:pPr>
              <a:r>
                <a:rPr lang="en-MY" altLang="zh-CN">
                  <a:latin typeface="Microsoft YaHei" panose="020B0503020204020204" charset="-122"/>
                  <a:ea typeface="Microsoft YaHei" panose="020B0503020204020204" charset="-122"/>
                  <a:sym typeface="Microsoft YaHei" panose="020B0503020204020204" charset="-122"/>
                </a:rPr>
                <a:t>planning</a:t>
              </a:r>
              <a:endParaRPr lang="en-MY" altLang="zh-CN">
                <a:latin typeface="Microsoft YaHei" panose="020B0503020204020204" charset="-122"/>
                <a:ea typeface="Microsoft YaHei" panose="020B0503020204020204" charset="-122"/>
                <a:sym typeface="Microsoft YaHei" panose="020B0503020204020204" charset="-122"/>
              </a:endParaRPr>
            </a:p>
          </p:txBody>
        </p:sp>
      </p:grpSp>
      <p:sp>
        <p:nvSpPr>
          <p:cNvPr id="5" name="内容占位符 4"/>
          <p:cNvSpPr>
            <a:spLocks noGrp="1"/>
          </p:cNvSpPr>
          <p:nvPr>
            <p:ph sz="quarter" idx="13"/>
          </p:nvPr>
        </p:nvSpPr>
        <p:spPr>
          <a:xfrm>
            <a:off x="609600" y="1590675"/>
            <a:ext cx="10972800" cy="4646295"/>
          </a:xfrm>
        </p:spPr>
        <p:txBody>
          <a:bodyPr anchor="ctr">
            <a:normAutofit/>
          </a:bodyPr>
          <a:lstStyle/>
          <a:p>
            <a:pPr marL="457200" lvl="0" indent="-457200" algn="just" fontAlgn="base">
              <a:lnSpc>
                <a:spcPct val="120000"/>
              </a:lnSpc>
              <a:spcAft>
                <a:spcPct val="0"/>
              </a:spcAft>
              <a:buAutoNum type="arabicPeriod"/>
              <a:defRPr/>
            </a:pPr>
            <a:r>
              <a:rPr lang="en-MY" altLang="en-US" sz="2000">
                <a:solidFill>
                  <a:schemeClr val="tx1"/>
                </a:solidFill>
                <a:effectLst>
                  <a:outerShdw blurRad="38100" dist="19050" dir="2700000" algn="tl" rotWithShape="0">
                    <a:schemeClr val="dk1">
                      <a:alpha val="40000"/>
                    </a:schemeClr>
                  </a:outerShdw>
                </a:effectLst>
              </a:rPr>
              <a:t>A</a:t>
            </a:r>
            <a:r>
              <a:rPr lang="en-US" altLang="zh-CN" sz="2000">
                <a:solidFill>
                  <a:schemeClr val="tx1"/>
                </a:solidFill>
                <a:effectLst>
                  <a:outerShdw blurRad="38100" dist="19050" dir="2700000" algn="tl" rotWithShape="0">
                    <a:schemeClr val="dk1">
                      <a:alpha val="40000"/>
                    </a:schemeClr>
                  </a:outerShdw>
                </a:effectLst>
              </a:rPr>
              <a:t> database system to keep the sales records of Desa Mart Sdn Bhd is designed after conducting initial research. </a:t>
            </a:r>
            <a:endParaRPr lang="en-US" altLang="zh-CN"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MY" altLang="en-US" sz="2000">
                <a:solidFill>
                  <a:schemeClr val="tx1"/>
                </a:solidFill>
                <a:effectLst>
                  <a:outerShdw blurRad="38100" dist="19050" dir="2700000" algn="tl" rotWithShape="0">
                    <a:schemeClr val="dk1">
                      <a:alpha val="40000"/>
                    </a:schemeClr>
                  </a:outerShdw>
                </a:effectLst>
              </a:rPr>
              <a:t>D</a:t>
            </a:r>
            <a:r>
              <a:rPr lang="en-US" altLang="zh-CN" sz="2000">
                <a:solidFill>
                  <a:schemeClr val="tx1"/>
                </a:solidFill>
                <a:effectLst>
                  <a:outerShdw blurRad="38100" dist="19050" dir="2700000" algn="tl" rotWithShape="0">
                    <a:schemeClr val="dk1">
                      <a:alpha val="40000"/>
                    </a:schemeClr>
                  </a:outerShdw>
                </a:effectLst>
              </a:rPr>
              <a:t>ecided to conduct an interview with the owner of Desa Mart to understand fully the issues that they face. </a:t>
            </a:r>
            <a:endParaRPr lang="en-US" altLang="zh-CN" sz="200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US" altLang="zh-CN" sz="2000" dirty="0">
                <a:solidFill>
                  <a:schemeClr val="tx1"/>
                </a:solidFill>
                <a:effectLst>
                  <a:outerShdw blurRad="38100" dist="19050" dir="2700000" algn="tl" rotWithShape="0">
                    <a:schemeClr val="dk1">
                      <a:alpha val="40000"/>
                    </a:schemeClr>
                  </a:outerShdw>
                </a:effectLst>
              </a:rPr>
              <a:t>We have provided the owner with a few selections of dates for the interview.</a:t>
            </a:r>
            <a:endParaRPr lang="en-US" altLang="zh-CN" sz="2000" dirty="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MY" altLang="en-US" sz="2000" dirty="0">
                <a:solidFill>
                  <a:schemeClr val="tx1"/>
                </a:solidFill>
                <a:effectLst>
                  <a:outerShdw blurRad="38100" dist="19050" dir="2700000" algn="tl" rotWithShape="0">
                    <a:schemeClr val="dk1">
                      <a:alpha val="40000"/>
                    </a:schemeClr>
                  </a:outerShdw>
                </a:effectLst>
              </a:rPr>
              <a:t>Design the interview question</a:t>
            </a:r>
            <a:endParaRPr lang="en-MY" altLang="en-US" sz="2000" dirty="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MY" altLang="en-US" sz="2000" dirty="0">
                <a:solidFill>
                  <a:schemeClr val="tx1"/>
                </a:solidFill>
                <a:effectLst>
                  <a:outerShdw blurRad="38100" dist="19050" dir="2700000" algn="tl" rotWithShape="0">
                    <a:schemeClr val="dk1">
                      <a:alpha val="40000"/>
                    </a:schemeClr>
                  </a:outerShdw>
                </a:effectLst>
              </a:rPr>
              <a:t>T</a:t>
            </a:r>
            <a:r>
              <a:rPr lang="en-US" altLang="zh-CN" sz="2000" dirty="0">
                <a:solidFill>
                  <a:schemeClr val="tx1"/>
                </a:solidFill>
                <a:effectLst>
                  <a:outerShdw blurRad="38100" dist="19050" dir="2700000" algn="tl" rotWithShape="0">
                    <a:schemeClr val="dk1">
                      <a:alpha val="40000"/>
                    </a:schemeClr>
                  </a:outerShdw>
                </a:effectLst>
              </a:rPr>
              <a:t>he team will analyze the interview and create a post interview follow-up.</a:t>
            </a:r>
            <a:endParaRPr lang="en-US" altLang="zh-CN" sz="2000" dirty="0">
              <a:solidFill>
                <a:schemeClr val="tx1"/>
              </a:solidFill>
              <a:effectLst>
                <a:outerShdw blurRad="38100" dist="19050" dir="2700000" algn="tl" rotWithShape="0">
                  <a:schemeClr val="dk1">
                    <a:alpha val="40000"/>
                  </a:schemeClr>
                </a:outerShdw>
              </a:effectLst>
            </a:endParaRPr>
          </a:p>
          <a:p>
            <a:pPr marL="457200" lvl="0" indent="-457200" algn="just" fontAlgn="base">
              <a:lnSpc>
                <a:spcPct val="120000"/>
              </a:lnSpc>
              <a:spcAft>
                <a:spcPct val="0"/>
              </a:spcAft>
              <a:buAutoNum type="arabicPeriod"/>
              <a:defRPr/>
            </a:pPr>
            <a:r>
              <a:rPr lang="en-US" altLang="zh-CN" sz="2000">
                <a:solidFill>
                  <a:schemeClr val="tx1"/>
                </a:solidFill>
                <a:effectLst>
                  <a:outerShdw blurRad="38100" dist="19050" dir="2700000" algn="tl" rotWithShape="0">
                    <a:schemeClr val="dk1">
                      <a:alpha val="40000"/>
                    </a:schemeClr>
                  </a:outerShdw>
                </a:effectLst>
              </a:rPr>
              <a:t>By using the report, each team members will set on analyzing and creating the design.</a:t>
            </a:r>
            <a:endParaRPr lang="en-US" altLang="zh-CN" sz="20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09599" y="63073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a:r>
              <a:rPr lang="en-US" altLang="zh-CN" dirty="0">
                <a:solidFill>
                  <a:srgbClr val="F1C40F"/>
                </a:solidFill>
              </a:rPr>
              <a:t>Project Planning</a:t>
            </a:r>
            <a:endParaRPr lang="en-US" altLang="zh-CN" dirty="0">
              <a:solidFill>
                <a:srgbClr val="F1C40F"/>
              </a:solidFill>
            </a:endParaRPr>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39"/>
</p:tagLst>
</file>

<file path=ppt/tags/tag10.xml><?xml version="1.0" encoding="utf-8"?>
<p:tagLst xmlns:p="http://schemas.openxmlformats.org/presentationml/2006/main">
  <p:tag name="KSO_WM_TEMPLATE_CATEGORY" val="basetag"/>
  <p:tag name="KSO_WM_TEMPLATE_INDEX" val="20161339"/>
  <p:tag name="KSO_WM_TAG_VERSION" val="1.0"/>
  <p:tag name="KSO_WM_SLIDE_ID" val="basetag20161339_22"/>
  <p:tag name="KSO_WM_SLIDE_INDEX" val="22"/>
  <p:tag name="KSO_WM_SLIDE_ITEM_CNT" val="0"/>
  <p:tag name="KSO_WM_SLIDE_TYPE" val="text"/>
  <p:tag name="KSO_WM_BEAUTIFY_FLAG" val="#wm#"/>
</p:tagLst>
</file>

<file path=ppt/tags/tag11.xml><?xml version="1.0" encoding="utf-8"?>
<p:tagLst xmlns:p="http://schemas.openxmlformats.org/presentationml/2006/main">
  <p:tag name="KSO_WM_TEMPLATE_CATEGORY" val="basetag"/>
  <p:tag name="KSO_WM_TEMPLATE_INDEX" val="20161339"/>
  <p:tag name="KSO_WM_TAG_VERSION" val="1.0"/>
  <p:tag name="KSO_WM_SLIDE_ID" val="basetag20161339_12"/>
  <p:tag name="KSO_WM_SLIDE_INDEX" val="12"/>
  <p:tag name="KSO_WM_SLIDE_ITEM_CNT" val="0"/>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EMPLATE_CATEGORY" val="basetag"/>
  <p:tag name="KSO_WM_TEMPLATE_INDEX" val="20161339"/>
  <p:tag name="KSO_WM_TAG_VERSION" val="1.0"/>
  <p:tag name="KSO_WM_SLIDE_ID" val="basetag20161339_13"/>
  <p:tag name="KSO_WM_SLIDE_INDEX" val="13"/>
  <p:tag name="KSO_WM_SLIDE_ITEM_CNT" val="0"/>
  <p:tag name="KSO_WM_SLIDE_TYPE" val="text"/>
  <p:tag name="KSO_WM_BEAUTIFY_FLAG" val="#wm#"/>
</p:tagLst>
</file>

<file path=ppt/tags/tag13.xml><?xml version="1.0" encoding="utf-8"?>
<p:tagLst xmlns:p="http://schemas.openxmlformats.org/presentationml/2006/main">
  <p:tag name="KSO_WM_TEMPLATE_CATEGORY" val="basetag"/>
  <p:tag name="KSO_WM_TEMPLATE_INDEX" val="20161339"/>
  <p:tag name="KSO_WM_TAG_VERSION" val="1.0"/>
  <p:tag name="KSO_WM_SLIDE_ID" val="basetag20161339_13"/>
  <p:tag name="KSO_WM_SLIDE_INDEX" val="13"/>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39"/>
  <p:tag name="KSO_WM_TAG_VERSION" val="1.0"/>
  <p:tag name="KSO_WM_SLIDE_ID" val="basetag20161339_13"/>
  <p:tag name="KSO_WM_SLIDE_INDEX" val="13"/>
  <p:tag name="KSO_WM_SLIDE_ITEM_CNT" val="0"/>
  <p:tag name="KSO_WM_SLIDE_TYPE" val="text"/>
  <p:tag name="KSO_WM_BEAUTIFY_FLAG" val="#wm#"/>
</p:tagLst>
</file>

<file path=ppt/tags/tag15.xml><?xml version="1.0" encoding="utf-8"?>
<p:tagLst xmlns:p="http://schemas.openxmlformats.org/presentationml/2006/main">
  <p:tag name="KSO_WM_TEMPLATE_CATEGORY" val="basetag"/>
  <p:tag name="KSO_WM_TEMPLATE_INDEX" val="20161339"/>
  <p:tag name="KSO_WM_TAG_VERSION" val="1.0"/>
  <p:tag name="KSO_WM_SLIDE_ID" val="basetag20161339_13"/>
  <p:tag name="KSO_WM_SLIDE_INDEX" val="13"/>
  <p:tag name="KSO_WM_SLIDE_ITEM_CNT" val="0"/>
  <p:tag name="KSO_WM_SLIDE_TYPE" val="text"/>
  <p:tag name="KSO_WM_BEAUTIFY_FLAG" val="#wm#"/>
</p:tagLst>
</file>

<file path=ppt/tags/tag16.xml><?xml version="1.0" encoding="utf-8"?>
<p:tagLst xmlns:p="http://schemas.openxmlformats.org/presentationml/2006/main">
  <p:tag name="KSO_WM_TEMPLATE_CATEGORY" val="basetag"/>
  <p:tag name="KSO_WM_TEMPLATE_INDEX" val="20161339"/>
  <p:tag name="KSO_WM_TAG_VERSION" val="1.0"/>
  <p:tag name="KSO_WM_SLIDE_ID" val="basetag20161339_5"/>
  <p:tag name="KSO_WM_SLIDE_INDEX" val="5"/>
  <p:tag name="KSO_WM_SLIDE_ITEM_CNT" val="0"/>
  <p:tag name="KSO_WM_SLIDE_TYPE" val="text"/>
  <p:tag name="KSO_WM_BEAUTIFY_FLAG" val="#wm#"/>
</p:tagLst>
</file>

<file path=ppt/tags/tag17.xml><?xml version="1.0" encoding="utf-8"?>
<p:tagLst xmlns:p="http://schemas.openxmlformats.org/presentationml/2006/main">
  <p:tag name="KSO_WM_TEMPLATE_CATEGORY" val="basetag"/>
  <p:tag name="KSO_WM_TEMPLATE_INDEX" val="20161339"/>
  <p:tag name="KSO_WM_TAG_VERSION" val="1.0"/>
  <p:tag name="KSO_WM_SLIDE_ID" val="basetag20161339_11"/>
  <p:tag name="KSO_WM_SLIDE_INDEX" val="11"/>
  <p:tag name="KSO_WM_SLIDE_ITEM_CNT" val="0"/>
  <p:tag name="KSO_WM_SLIDE_TYPE" val="text"/>
  <p:tag name="KSO_WM_BEAUTIFY_FLAG" val="#wm#"/>
</p:tagLst>
</file>

<file path=ppt/tags/tag18.xml><?xml version="1.0" encoding="utf-8"?>
<p:tagLst xmlns:p="http://schemas.openxmlformats.org/presentationml/2006/main">
  <p:tag name="KSO_WM_BEAUTIFY_FLAG" val="#wm#"/>
  <p:tag name="KSO_WM_TEMPLATE_CATEGORY" val="basetag"/>
  <p:tag name="KSO_WM_TEMPLATE_INDEX" val="20161339"/>
</p:tagLst>
</file>

<file path=ppt/tags/tag19.xml><?xml version="1.0" encoding="utf-8"?>
<p:tagLst xmlns:p="http://schemas.openxmlformats.org/presentationml/2006/main">
  <p:tag name="KSO_WM_BEAUTIFY_FLAG" val="#wm#"/>
  <p:tag name="KSO_WM_TEMPLATE_CATEGORY" val="basetag"/>
  <p:tag name="KSO_WM_TEMPLATE_INDEX" val="20161339"/>
</p:tagLst>
</file>

<file path=ppt/tags/tag2.xml><?xml version="1.0" encoding="utf-8"?>
<p:tagLst xmlns:p="http://schemas.openxmlformats.org/presentationml/2006/main">
  <p:tag name="KSO_WM_TAG_VERSION" val="1.0"/>
  <p:tag name="KSO_WM_TEMPLATE_CATEGORY" val="basetag"/>
  <p:tag name="KSO_WM_TEMPLATE_INDEX" val="20161339"/>
</p:tagLst>
</file>

<file path=ppt/tags/tag20.xml><?xml version="1.0" encoding="utf-8"?>
<p:tagLst xmlns:p="http://schemas.openxmlformats.org/presentationml/2006/main">
  <p:tag name="KSO_WM_BEAUTIFY_FLAG" val="#wm#"/>
  <p:tag name="KSO_WM_TEMPLATE_CATEGORY" val="basetag"/>
  <p:tag name="KSO_WM_TEMPLATE_INDEX" val="20161339"/>
</p:tagLst>
</file>

<file path=ppt/tags/tag21.xml><?xml version="1.0" encoding="utf-8"?>
<p:tagLst xmlns:p="http://schemas.openxmlformats.org/presentationml/2006/main">
  <p:tag name="KSO_WM_BEAUTIFY_FLAG" val="#wm#"/>
  <p:tag name="KSO_WM_TEMPLATE_CATEGORY" val="basetag"/>
  <p:tag name="KSO_WM_TEMPLATE_INDEX" val="20161339"/>
</p:tagLst>
</file>

<file path=ppt/tags/tag22.xml><?xml version="1.0" encoding="utf-8"?>
<p:tagLst xmlns:p="http://schemas.openxmlformats.org/presentationml/2006/main">
  <p:tag name="KSO_WM_BEAUTIFY_FLAG" val="#wm#"/>
  <p:tag name="KSO_WM_TEMPLATE_CATEGORY" val="basetag"/>
  <p:tag name="KSO_WM_TEMPLATE_INDEX" val="20161339"/>
</p:tagLst>
</file>

<file path=ppt/tags/tag23.xml><?xml version="1.0" encoding="utf-8"?>
<p:tagLst xmlns:p="http://schemas.openxmlformats.org/presentationml/2006/main">
  <p:tag name="KSO_WM_BEAUTIFY_FLAG" val="#wm#"/>
  <p:tag name="KSO_WM_TEMPLATE_CATEGORY" val="basetag"/>
  <p:tag name="KSO_WM_TEMPLATE_INDEX" val="20161339"/>
</p:tagLst>
</file>

<file path=ppt/tags/tag24.xml><?xml version="1.0" encoding="utf-8"?>
<p:tagLst xmlns:p="http://schemas.openxmlformats.org/presentationml/2006/main">
  <p:tag name="KSO_WM_BEAUTIFY_FLAG" val="#wm#"/>
  <p:tag name="KSO_WM_TEMPLATE_CATEGORY" val="basetag"/>
  <p:tag name="KSO_WM_TEMPLATE_INDEX" val="20161339"/>
</p:tagLst>
</file>

<file path=ppt/tags/tag25.xml><?xml version="1.0" encoding="utf-8"?>
<p:tagLst xmlns:p="http://schemas.openxmlformats.org/presentationml/2006/main">
  <p:tag name="KSO_WM_BEAUTIFY_FLAG" val="#wm#"/>
  <p:tag name="KSO_WM_TEMPLATE_CATEGORY" val="basetag"/>
  <p:tag name="KSO_WM_TEMPLATE_INDEX" val="20161339"/>
</p:tagLst>
</file>

<file path=ppt/tags/tag26.xml><?xml version="1.0" encoding="utf-8"?>
<p:tagLst xmlns:p="http://schemas.openxmlformats.org/presentationml/2006/main">
  <p:tag name="KSO_WM_TEMPLATE_CATEGORY" val="basetag"/>
  <p:tag name="KSO_WM_TEMPLATE_INDEX" val="20161339"/>
  <p:tag name="KSO_WM_TAG_VERSION" val="1.0"/>
  <p:tag name="KSO_WM_SLIDE_ID" val="basetag20161339_13"/>
  <p:tag name="KSO_WM_SLIDE_INDEX" val="13"/>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1339"/>
  <p:tag name="KSO_WM_TAG_VERSION" val="1.0"/>
  <p:tag name="KSO_WM_SLIDE_ID" val="basetag20161339_29"/>
  <p:tag name="KSO_WM_SLIDE_INDEX" val="29"/>
  <p:tag name="KSO_WM_SLIDE_ITEM_CNT" val="0"/>
  <p:tag name="KSO_WM_SLIDE_TYPE" val="endPage"/>
  <p:tag name="KSO_WM_BEAUTIFY_FLAG" val="#wm#"/>
</p:tagLst>
</file>

<file path=ppt/tags/tag3.xml><?xml version="1.0" encoding="utf-8"?>
<p:tagLst xmlns:p="http://schemas.openxmlformats.org/presentationml/2006/main">
  <p:tag name="KSO_WM_TEMPLATE_CATEGORY" val="basetag"/>
  <p:tag name="KSO_WM_TEMPLATE_INDEX" val="20161339"/>
  <p:tag name="KSO_WM_TAG_VERSION" val="1.0"/>
  <p:tag name="KSO_WM_TEMPLATE_THUMBS_INDEX" val="1、2、3、4、5、6、8、9、10、11、13、14、15、16、17、18、22、23、29"/>
  <p:tag name="KSO_WM_BEAUTIFY_FLAG" val="#wm#"/>
</p:tagLst>
</file>

<file path=ppt/tags/tag4.xml><?xml version="1.0" encoding="utf-8"?>
<p:tagLst xmlns:p="http://schemas.openxmlformats.org/presentationml/2006/main">
  <p:tag name="KSO_WM_TEMPLATE_CATEGORY" val="basetag"/>
  <p:tag name="KSO_WM_TEMPLATE_INDEX" val="20161339"/>
</p:tagLst>
</file>

<file path=ppt/tags/tag5.xml><?xml version="1.0" encoding="utf-8"?>
<p:tagLst xmlns:p="http://schemas.openxmlformats.org/presentationml/2006/main">
  <p:tag name="KSO_WM_TEMPLATE_CATEGORY" val="basetag"/>
  <p:tag name="KSO_WM_TEMPLATE_INDEX" val="20161339"/>
  <p:tag name="KSO_WM_TAG_VERSION" val="1.0"/>
  <p:tag name="KSO_WM_SLIDE_ID" val="basetag20161339_2"/>
  <p:tag name="KSO_WM_SLIDE_INDEX" val="2"/>
  <p:tag name="KSO_WM_SLIDE_ITEM_CNT" val="0"/>
  <p:tag name="KSO_WM_SLIDE_TYPE" val="text"/>
  <p:tag name="KSO_WM_BEAUTIFY_FLAG" val="#wm#"/>
</p:tagLst>
</file>

<file path=ppt/tags/tag6.xml><?xml version="1.0" encoding="utf-8"?>
<p:tagLst xmlns:p="http://schemas.openxmlformats.org/presentationml/2006/main">
  <p:tag name="KSO_WM_TEMPLATE_CATEGORY" val="basetag"/>
  <p:tag name="KSO_WM_TEMPLATE_INDEX" val="20161339"/>
  <p:tag name="KSO_WM_TAG_VERSION" val="1.0"/>
  <p:tag name="KSO_WM_SLIDE_ID" val="basetag20161339_5"/>
  <p:tag name="KSO_WM_SLIDE_INDEX" val="5"/>
  <p:tag name="KSO_WM_SLIDE_ITEM_CNT" val="0"/>
  <p:tag name="KSO_WM_SLIDE_TYPE" val="text"/>
  <p:tag name="KSO_WM_BEAUTIFY_FLAG" val="#wm#"/>
</p:tagLst>
</file>

<file path=ppt/tags/tag7.xml><?xml version="1.0" encoding="utf-8"?>
<p:tagLst xmlns:p="http://schemas.openxmlformats.org/presentationml/2006/main">
  <p:tag name="KSO_WM_TEMPLATE_CATEGORY" val="basetag"/>
  <p:tag name="KSO_WM_TEMPLATE_INDEX" val="20161339"/>
  <p:tag name="KSO_WM_TAG_VERSION" val="1.0"/>
  <p:tag name="KSO_WM_SLIDE_ID" val="basetag20161339_14"/>
  <p:tag name="KSO_WM_SLIDE_INDEX" val="14"/>
  <p:tag name="KSO_WM_SLIDE_ITEM_CNT" val="0"/>
  <p:tag name="KSO_WM_SLIDE_TYPE" val="text"/>
  <p:tag name="KSO_WM_BEAUTIFY_FLAG" val="#wm#"/>
</p:tagLst>
</file>

<file path=ppt/tags/tag8.xml><?xml version="1.0" encoding="utf-8"?>
<p:tagLst xmlns:p="http://schemas.openxmlformats.org/presentationml/2006/main">
  <p:tag name="KSO_WM_TEMPLATE_CATEGORY" val="basetag"/>
  <p:tag name="KSO_WM_TEMPLATE_INDEX" val="20161339"/>
  <p:tag name="KSO_WM_TAG_VERSION" val="1.0"/>
  <p:tag name="KSO_WM_SLIDE_ID" val="basetag20161339_3"/>
  <p:tag name="KSO_WM_SLIDE_INDEX" val="3"/>
  <p:tag name="KSO_WM_SLIDE_ITEM_CNT" val="0"/>
  <p:tag name="KSO_WM_SLIDE_TYPE" val="text"/>
  <p:tag name="KSO_WM_BEAUTIFY_FLAG" val="#wm#"/>
</p:tagLst>
</file>

<file path=ppt/tags/tag9.xml><?xml version="1.0" encoding="utf-8"?>
<p:tagLst xmlns:p="http://schemas.openxmlformats.org/presentationml/2006/main">
  <p:tag name="KSO_WM_TEMPLATE_CATEGORY" val="basetag"/>
  <p:tag name="KSO_WM_TEMPLATE_INDEX" val="20161339"/>
  <p:tag name="KSO_WM_TAG_VERSION" val="1.0"/>
  <p:tag name="KSO_WM_SLIDE_ID" val="basetag20161339_4"/>
  <p:tag name="KSO_WM_SLIDE_INDEX" val="4"/>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charset="0"/>
            <a:ea typeface="SimSun"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8085</Words>
  <Application>WPS 演示</Application>
  <PresentationFormat>Widescreen</PresentationFormat>
  <Paragraphs>257</Paragraphs>
  <Slides>24</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24</vt:i4>
      </vt:variant>
    </vt:vector>
  </HeadingPairs>
  <TitlesOfParts>
    <vt:vector size="42" baseType="lpstr">
      <vt:lpstr>Arial</vt:lpstr>
      <vt:lpstr>SimSun</vt:lpstr>
      <vt:lpstr>Wingdings</vt:lpstr>
      <vt:lpstr>Calibri</vt:lpstr>
      <vt:lpstr>SimHei</vt:lpstr>
      <vt:lpstr>Agency FB</vt:lpstr>
      <vt:lpstr>Microsoft YaHei</vt:lpstr>
      <vt:lpstr>思源黑体 CN Bold</vt:lpstr>
      <vt:lpstr>Arial</vt:lpstr>
      <vt:lpstr>MS PGothic</vt:lpstr>
      <vt:lpstr>Gill Sans</vt:lpstr>
      <vt:lpstr>方正兰亭粗黑_GBK</vt:lpstr>
      <vt:lpstr>Times New Roman</vt:lpstr>
      <vt:lpstr/>
      <vt:lpstr>Arial Unicode MS</vt:lpstr>
      <vt:lpstr>Gill Sans MT</vt:lpstr>
      <vt:lpstr>Segoe Print</vt:lpstr>
      <vt:lpstr>1_Office 主题</vt:lpstr>
      <vt:lpstr>DATABASE</vt:lpstr>
      <vt:lpstr>1.0 PLANNING</vt:lpstr>
      <vt:lpstr>PowerPoint 演示文稿</vt:lpstr>
      <vt:lpstr>PowerPoint 演示文稿</vt:lpstr>
      <vt:lpstr>OBJECTIVE</vt:lpstr>
      <vt:lpstr>Scope of the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Fans</dc:creator>
  <cp:lastModifiedBy>顺滑可口_粉絲君</cp:lastModifiedBy>
  <cp:revision>14</cp:revision>
  <dcterms:created xsi:type="dcterms:W3CDTF">2018-03-12T07:42:00Z</dcterms:created>
  <dcterms:modified xsi:type="dcterms:W3CDTF">2018-04-16T06:48:45Z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